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8"/>
  </p:notesMasterIdLst>
  <p:sldIdLst>
    <p:sldId id="256" r:id="rId2"/>
    <p:sldId id="258" r:id="rId3"/>
    <p:sldId id="259" r:id="rId4"/>
    <p:sldId id="287" r:id="rId5"/>
    <p:sldId id="261" r:id="rId6"/>
    <p:sldId id="265" r:id="rId7"/>
    <p:sldId id="264" r:id="rId8"/>
    <p:sldId id="285" r:id="rId9"/>
    <p:sldId id="267" r:id="rId10"/>
    <p:sldId id="266" r:id="rId11"/>
    <p:sldId id="270" r:id="rId12"/>
    <p:sldId id="271" r:id="rId13"/>
    <p:sldId id="272" r:id="rId14"/>
    <p:sldId id="273" r:id="rId15"/>
    <p:sldId id="277" r:id="rId16"/>
    <p:sldId id="274" r:id="rId17"/>
    <p:sldId id="275" r:id="rId18"/>
    <p:sldId id="282" r:id="rId19"/>
    <p:sldId id="276" r:id="rId20"/>
    <p:sldId id="286" r:id="rId21"/>
    <p:sldId id="278" r:id="rId22"/>
    <p:sldId id="279" r:id="rId23"/>
    <p:sldId id="280" r:id="rId24"/>
    <p:sldId id="281" r:id="rId25"/>
    <p:sldId id="288" r:id="rId26"/>
    <p:sldId id="284" r:id="rId27"/>
  </p:sldIdLst>
  <p:sldSz cx="9144000" cy="6858000" type="screen4x3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EMANS Dirk" initials="LD" lastIdx="10" clrIdx="0">
    <p:extLst>
      <p:ext uri="{19B8F6BF-5375-455C-9EA6-DF929625EA0E}">
        <p15:presenceInfo xmlns:p15="http://schemas.microsoft.com/office/powerpoint/2012/main" userId="S::dirk.leemans@kinectrics.com::8a6913b5-c420-4d70-aa10-faa40a846724" providerId="AD"/>
      </p:ext>
    </p:extLst>
  </p:cmAuthor>
  <p:cmAuthor id="2" name="DATLA Suresh" initials="DS" lastIdx="16" clrIdx="1">
    <p:extLst>
      <p:ext uri="{19B8F6BF-5375-455C-9EA6-DF929625EA0E}">
        <p15:presenceInfo xmlns:p15="http://schemas.microsoft.com/office/powerpoint/2012/main" userId="S::suresh.datla@kinectrics.com::28a52fe4-1421-4f14-878d-e00638836750" providerId="AD"/>
      </p:ext>
    </p:extLst>
  </p:cmAuthor>
  <p:cmAuthor id="3" name="MANU Christopher" initials="MC" lastIdx="22" clrIdx="2">
    <p:extLst>
      <p:ext uri="{19B8F6BF-5375-455C-9EA6-DF929625EA0E}">
        <p15:presenceInfo xmlns:p15="http://schemas.microsoft.com/office/powerpoint/2012/main" userId="S::christopher.manu@kinectrics.com::fcfe4c84-5696-44b8-8fe8-ef148f34d5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345" autoAdjust="0"/>
  </p:normalViewPr>
  <p:slideViewPr>
    <p:cSldViewPr snapToGrid="0">
      <p:cViewPr varScale="1">
        <p:scale>
          <a:sx n="107" d="100"/>
          <a:sy n="107" d="100"/>
        </p:scale>
        <p:origin x="1770" y="102"/>
      </p:cViewPr>
      <p:guideLst/>
    </p:cSldViewPr>
  </p:slideViewPr>
  <p:outlineViewPr>
    <p:cViewPr>
      <p:scale>
        <a:sx n="33" d="100"/>
        <a:sy n="33" d="100"/>
      </p:scale>
      <p:origin x="0" y="-26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tor-fs1\P\PN-OPG-Non%20MSA\PN338\05.Working%20Documents\Task%2038%20darlington%20PT%20ID%20and%20WT%20Deformation%20Models\Dump%20files%20for%20ID%20and%20wt%20models\Hongli%20-%20Working\Macro-QA\D3C11-20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tor-fs1\P\PN-OPG-Non%20MSA\PN338\05.Working%20Documents\Task%2038%20darlington%20PT%20ID%20and%20WT%20Deformation%20Models\Dump%20files%20for%20ID%20and%20wt%20models\Hongli%20-%20Working\Macro-QA\D3C11-20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tor-fs1\P\PN-OPG-Non%20MSA\PN338\05.Working%20Documents\Task%2038%20darlington%20PT%20ID%20and%20WT%20Deformation%20Models\Dump%20files%20for%20ID%20and%20wt%20models\Hongli%20-%20Working\Modeling\MATLAB\Darlingt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tor-fs1\P\PN-OPG-Non%20MSA\PN338\05.Working%20Documents\Task%2038%20darlington%20PT%20ID%20and%20WT%20Deformation%20Models\Dump%20files%20for%20ID%20and%20wt%20models\Hongli%20-%20Working\Modeling\MATLAB\Darlingt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tor-ar1\archives\PROJECTS\PN-OPG-Non%20MSA\PN338\05.Working%20Documents\Task%2038%20darlington%20PT%20ID%20and%20WT%20Deformation%20Models\Dump%20files%20for%20ID%20and%20wt%20models\Hongli%20-%20Working\Modeling\Bundle%20vs%20Predictio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tor-ar1\archives\PROJECTS\PN-OPG-Non%20MSA\PN338\05.Working%20Documents\Task%2038%20darlington%20PT%20ID%20and%20WT%20Deformation%20Models\Dump%20files%20for%20ID%20and%20wt%20models\Hongli%20-%20Working\Modeling\Bundle%20vs%20Predictio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05774278215224"/>
          <c:y val="1.8070183663688302E-2"/>
          <c:w val="0.83275607376001082"/>
          <c:h val="0.8425901398086828"/>
        </c:manualLayout>
      </c:layout>
      <c:scatterChart>
        <c:scatterStyle val="lineMarker"/>
        <c:varyColors val="0"/>
        <c:ser>
          <c:idx val="0"/>
          <c:order val="0"/>
          <c:tx>
            <c:v>data-Mean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Gauging!$A$72:$A$7137</c:f>
              <c:numCache>
                <c:formatCode>General</c:formatCode>
                <c:ptCount val="7066"/>
                <c:pt idx="0">
                  <c:v>2728.3</c:v>
                </c:pt>
                <c:pt idx="1">
                  <c:v>2729.2</c:v>
                </c:pt>
                <c:pt idx="2">
                  <c:v>2730.1</c:v>
                </c:pt>
                <c:pt idx="3">
                  <c:v>2731</c:v>
                </c:pt>
                <c:pt idx="4">
                  <c:v>2731.9</c:v>
                </c:pt>
                <c:pt idx="5">
                  <c:v>2732.8</c:v>
                </c:pt>
                <c:pt idx="6">
                  <c:v>2733.7</c:v>
                </c:pt>
                <c:pt idx="7">
                  <c:v>2734.6</c:v>
                </c:pt>
                <c:pt idx="8">
                  <c:v>2735.5</c:v>
                </c:pt>
                <c:pt idx="9">
                  <c:v>2736.4</c:v>
                </c:pt>
                <c:pt idx="10">
                  <c:v>2737.3</c:v>
                </c:pt>
                <c:pt idx="11">
                  <c:v>2738.2</c:v>
                </c:pt>
                <c:pt idx="12">
                  <c:v>2739.1</c:v>
                </c:pt>
                <c:pt idx="13">
                  <c:v>2740</c:v>
                </c:pt>
                <c:pt idx="14">
                  <c:v>2740.9</c:v>
                </c:pt>
                <c:pt idx="15">
                  <c:v>2741.8</c:v>
                </c:pt>
                <c:pt idx="16">
                  <c:v>2742.7</c:v>
                </c:pt>
                <c:pt idx="17">
                  <c:v>2743.6</c:v>
                </c:pt>
                <c:pt idx="18">
                  <c:v>2744.5</c:v>
                </c:pt>
                <c:pt idx="19">
                  <c:v>2745.4</c:v>
                </c:pt>
                <c:pt idx="20">
                  <c:v>2746.3</c:v>
                </c:pt>
                <c:pt idx="21">
                  <c:v>2747.2</c:v>
                </c:pt>
                <c:pt idx="22">
                  <c:v>2748.1</c:v>
                </c:pt>
                <c:pt idx="23">
                  <c:v>2749</c:v>
                </c:pt>
                <c:pt idx="24">
                  <c:v>2749.9</c:v>
                </c:pt>
                <c:pt idx="25">
                  <c:v>2750.8</c:v>
                </c:pt>
                <c:pt idx="26">
                  <c:v>2751.7</c:v>
                </c:pt>
                <c:pt idx="27">
                  <c:v>2752.6</c:v>
                </c:pt>
                <c:pt idx="28">
                  <c:v>2753.5</c:v>
                </c:pt>
                <c:pt idx="29">
                  <c:v>2754.4</c:v>
                </c:pt>
                <c:pt idx="30">
                  <c:v>2755.3</c:v>
                </c:pt>
                <c:pt idx="31">
                  <c:v>2756.2</c:v>
                </c:pt>
                <c:pt idx="32">
                  <c:v>2757.1</c:v>
                </c:pt>
                <c:pt idx="33">
                  <c:v>2758</c:v>
                </c:pt>
                <c:pt idx="34">
                  <c:v>2758.9</c:v>
                </c:pt>
                <c:pt idx="35">
                  <c:v>2759.8</c:v>
                </c:pt>
                <c:pt idx="36">
                  <c:v>2760.7</c:v>
                </c:pt>
                <c:pt idx="37">
                  <c:v>2761.6</c:v>
                </c:pt>
                <c:pt idx="38">
                  <c:v>2762.5</c:v>
                </c:pt>
                <c:pt idx="39">
                  <c:v>2763.4</c:v>
                </c:pt>
                <c:pt idx="40">
                  <c:v>2764.3</c:v>
                </c:pt>
                <c:pt idx="41">
                  <c:v>2765.2</c:v>
                </c:pt>
                <c:pt idx="42">
                  <c:v>2766.1</c:v>
                </c:pt>
                <c:pt idx="43">
                  <c:v>2767</c:v>
                </c:pt>
                <c:pt idx="44">
                  <c:v>2767.9</c:v>
                </c:pt>
                <c:pt idx="45">
                  <c:v>2768.8</c:v>
                </c:pt>
                <c:pt idx="46">
                  <c:v>2769.7</c:v>
                </c:pt>
                <c:pt idx="47">
                  <c:v>2770.6</c:v>
                </c:pt>
                <c:pt idx="48">
                  <c:v>2771.5</c:v>
                </c:pt>
                <c:pt idx="49">
                  <c:v>2772.4</c:v>
                </c:pt>
                <c:pt idx="50">
                  <c:v>2773.3</c:v>
                </c:pt>
                <c:pt idx="51">
                  <c:v>2774.2</c:v>
                </c:pt>
                <c:pt idx="52">
                  <c:v>2775.1</c:v>
                </c:pt>
                <c:pt idx="53">
                  <c:v>2776</c:v>
                </c:pt>
                <c:pt idx="54">
                  <c:v>2776.9</c:v>
                </c:pt>
                <c:pt idx="55">
                  <c:v>2777.8</c:v>
                </c:pt>
                <c:pt idx="56">
                  <c:v>2778.7</c:v>
                </c:pt>
                <c:pt idx="57">
                  <c:v>2779.6</c:v>
                </c:pt>
                <c:pt idx="58">
                  <c:v>2780.5</c:v>
                </c:pt>
                <c:pt idx="59">
                  <c:v>2781.4</c:v>
                </c:pt>
                <c:pt idx="60">
                  <c:v>2782.3</c:v>
                </c:pt>
                <c:pt idx="61">
                  <c:v>2783.2</c:v>
                </c:pt>
                <c:pt idx="62">
                  <c:v>2784.1</c:v>
                </c:pt>
                <c:pt idx="63">
                  <c:v>2785</c:v>
                </c:pt>
                <c:pt idx="64">
                  <c:v>2785.9</c:v>
                </c:pt>
                <c:pt idx="65">
                  <c:v>2786.8</c:v>
                </c:pt>
                <c:pt idx="66">
                  <c:v>2787.7</c:v>
                </c:pt>
                <c:pt idx="67">
                  <c:v>2788.6</c:v>
                </c:pt>
                <c:pt idx="68">
                  <c:v>2789.5</c:v>
                </c:pt>
                <c:pt idx="69">
                  <c:v>2790.4</c:v>
                </c:pt>
                <c:pt idx="70">
                  <c:v>2791.3</c:v>
                </c:pt>
                <c:pt idx="71">
                  <c:v>2792.2</c:v>
                </c:pt>
                <c:pt idx="72">
                  <c:v>2793.1</c:v>
                </c:pt>
                <c:pt idx="73">
                  <c:v>2794</c:v>
                </c:pt>
                <c:pt idx="74">
                  <c:v>2794.9</c:v>
                </c:pt>
                <c:pt idx="75">
                  <c:v>2795.8</c:v>
                </c:pt>
                <c:pt idx="76">
                  <c:v>2796.7</c:v>
                </c:pt>
                <c:pt idx="77">
                  <c:v>2797.6</c:v>
                </c:pt>
                <c:pt idx="78">
                  <c:v>2798.5</c:v>
                </c:pt>
                <c:pt idx="79">
                  <c:v>2799.4</c:v>
                </c:pt>
                <c:pt idx="80">
                  <c:v>2800.3</c:v>
                </c:pt>
                <c:pt idx="81">
                  <c:v>2801.2</c:v>
                </c:pt>
                <c:pt idx="82">
                  <c:v>2802.1</c:v>
                </c:pt>
                <c:pt idx="83">
                  <c:v>2803</c:v>
                </c:pt>
                <c:pt idx="84">
                  <c:v>2803.9</c:v>
                </c:pt>
                <c:pt idx="85">
                  <c:v>2804.8</c:v>
                </c:pt>
                <c:pt idx="86">
                  <c:v>2805.7</c:v>
                </c:pt>
                <c:pt idx="87">
                  <c:v>2806.6</c:v>
                </c:pt>
                <c:pt idx="88">
                  <c:v>2807.5</c:v>
                </c:pt>
                <c:pt idx="89">
                  <c:v>2808.4</c:v>
                </c:pt>
                <c:pt idx="90">
                  <c:v>2809.3</c:v>
                </c:pt>
                <c:pt idx="91">
                  <c:v>2810.2</c:v>
                </c:pt>
                <c:pt idx="92">
                  <c:v>2811.1</c:v>
                </c:pt>
                <c:pt idx="93">
                  <c:v>2812</c:v>
                </c:pt>
                <c:pt idx="94">
                  <c:v>2812.9</c:v>
                </c:pt>
                <c:pt idx="95">
                  <c:v>2813.8</c:v>
                </c:pt>
                <c:pt idx="96">
                  <c:v>2814.7</c:v>
                </c:pt>
                <c:pt idx="97">
                  <c:v>2817.4</c:v>
                </c:pt>
                <c:pt idx="98">
                  <c:v>2818.3</c:v>
                </c:pt>
                <c:pt idx="99">
                  <c:v>2819.2</c:v>
                </c:pt>
                <c:pt idx="100">
                  <c:v>2820.1</c:v>
                </c:pt>
                <c:pt idx="101">
                  <c:v>2821</c:v>
                </c:pt>
                <c:pt idx="102">
                  <c:v>2821.9</c:v>
                </c:pt>
                <c:pt idx="103">
                  <c:v>2822.8</c:v>
                </c:pt>
                <c:pt idx="104">
                  <c:v>2823.7</c:v>
                </c:pt>
                <c:pt idx="105">
                  <c:v>2824.6</c:v>
                </c:pt>
                <c:pt idx="106">
                  <c:v>2825.5</c:v>
                </c:pt>
                <c:pt idx="107">
                  <c:v>2826.4</c:v>
                </c:pt>
                <c:pt idx="108">
                  <c:v>2827.3</c:v>
                </c:pt>
                <c:pt idx="109">
                  <c:v>2828.2</c:v>
                </c:pt>
                <c:pt idx="110">
                  <c:v>2829.1</c:v>
                </c:pt>
                <c:pt idx="111">
                  <c:v>2830</c:v>
                </c:pt>
                <c:pt idx="112">
                  <c:v>2830.9</c:v>
                </c:pt>
                <c:pt idx="113">
                  <c:v>2831.8</c:v>
                </c:pt>
                <c:pt idx="114">
                  <c:v>2832.7</c:v>
                </c:pt>
                <c:pt idx="115">
                  <c:v>2833.6</c:v>
                </c:pt>
                <c:pt idx="116">
                  <c:v>2834.5</c:v>
                </c:pt>
                <c:pt idx="117">
                  <c:v>2835.4</c:v>
                </c:pt>
                <c:pt idx="118">
                  <c:v>2836.3</c:v>
                </c:pt>
                <c:pt idx="119">
                  <c:v>2837.2</c:v>
                </c:pt>
                <c:pt idx="120">
                  <c:v>2838.1</c:v>
                </c:pt>
                <c:pt idx="121">
                  <c:v>2839</c:v>
                </c:pt>
                <c:pt idx="122">
                  <c:v>2839.9</c:v>
                </c:pt>
                <c:pt idx="123">
                  <c:v>2840.8</c:v>
                </c:pt>
                <c:pt idx="124">
                  <c:v>2841.7</c:v>
                </c:pt>
                <c:pt idx="125">
                  <c:v>2842.6</c:v>
                </c:pt>
                <c:pt idx="126">
                  <c:v>2843.5</c:v>
                </c:pt>
                <c:pt idx="127">
                  <c:v>2844.4</c:v>
                </c:pt>
                <c:pt idx="128">
                  <c:v>2845.3</c:v>
                </c:pt>
                <c:pt idx="129">
                  <c:v>2846.2</c:v>
                </c:pt>
                <c:pt idx="130">
                  <c:v>2847.1</c:v>
                </c:pt>
                <c:pt idx="131">
                  <c:v>2848</c:v>
                </c:pt>
                <c:pt idx="132">
                  <c:v>2848.9</c:v>
                </c:pt>
                <c:pt idx="133">
                  <c:v>2849.8</c:v>
                </c:pt>
                <c:pt idx="134">
                  <c:v>2850.7</c:v>
                </c:pt>
                <c:pt idx="135">
                  <c:v>2851.6</c:v>
                </c:pt>
                <c:pt idx="136">
                  <c:v>2852.5</c:v>
                </c:pt>
                <c:pt idx="137">
                  <c:v>2853.4</c:v>
                </c:pt>
                <c:pt idx="138">
                  <c:v>2854.3</c:v>
                </c:pt>
                <c:pt idx="139">
                  <c:v>2855.2</c:v>
                </c:pt>
                <c:pt idx="140">
                  <c:v>2856.1</c:v>
                </c:pt>
                <c:pt idx="141">
                  <c:v>2857</c:v>
                </c:pt>
                <c:pt idx="142">
                  <c:v>2857.9</c:v>
                </c:pt>
                <c:pt idx="143">
                  <c:v>2858.8</c:v>
                </c:pt>
                <c:pt idx="144">
                  <c:v>2859.7</c:v>
                </c:pt>
                <c:pt idx="145">
                  <c:v>2860.6</c:v>
                </c:pt>
                <c:pt idx="146">
                  <c:v>2861.5</c:v>
                </c:pt>
                <c:pt idx="147">
                  <c:v>2862.4</c:v>
                </c:pt>
                <c:pt idx="148">
                  <c:v>2863.3</c:v>
                </c:pt>
                <c:pt idx="149">
                  <c:v>2864.2</c:v>
                </c:pt>
                <c:pt idx="150">
                  <c:v>2865.1</c:v>
                </c:pt>
                <c:pt idx="151">
                  <c:v>2866.9</c:v>
                </c:pt>
                <c:pt idx="152">
                  <c:v>2867.8</c:v>
                </c:pt>
                <c:pt idx="153">
                  <c:v>2868.7</c:v>
                </c:pt>
                <c:pt idx="154">
                  <c:v>2869.6</c:v>
                </c:pt>
                <c:pt idx="155">
                  <c:v>2870.5</c:v>
                </c:pt>
                <c:pt idx="156">
                  <c:v>2871.4</c:v>
                </c:pt>
                <c:pt idx="157">
                  <c:v>2872.3</c:v>
                </c:pt>
                <c:pt idx="158">
                  <c:v>2873.2</c:v>
                </c:pt>
                <c:pt idx="159">
                  <c:v>2874.1</c:v>
                </c:pt>
                <c:pt idx="160">
                  <c:v>2875</c:v>
                </c:pt>
                <c:pt idx="161">
                  <c:v>2875.9</c:v>
                </c:pt>
                <c:pt idx="162">
                  <c:v>2876.8</c:v>
                </c:pt>
                <c:pt idx="163">
                  <c:v>2877.7</c:v>
                </c:pt>
                <c:pt idx="164">
                  <c:v>2878.6</c:v>
                </c:pt>
                <c:pt idx="165">
                  <c:v>2879.5</c:v>
                </c:pt>
                <c:pt idx="166">
                  <c:v>2880.4</c:v>
                </c:pt>
                <c:pt idx="167">
                  <c:v>2881.3</c:v>
                </c:pt>
                <c:pt idx="168">
                  <c:v>2882.2</c:v>
                </c:pt>
                <c:pt idx="169">
                  <c:v>2883.1</c:v>
                </c:pt>
                <c:pt idx="170">
                  <c:v>2884</c:v>
                </c:pt>
                <c:pt idx="171">
                  <c:v>2884.9</c:v>
                </c:pt>
                <c:pt idx="172">
                  <c:v>2885.8</c:v>
                </c:pt>
                <c:pt idx="173">
                  <c:v>2886.7</c:v>
                </c:pt>
                <c:pt idx="174">
                  <c:v>2887.6</c:v>
                </c:pt>
                <c:pt idx="175">
                  <c:v>2888.5</c:v>
                </c:pt>
                <c:pt idx="176">
                  <c:v>2889.4</c:v>
                </c:pt>
                <c:pt idx="177">
                  <c:v>2890.3</c:v>
                </c:pt>
                <c:pt idx="178">
                  <c:v>2891.2</c:v>
                </c:pt>
                <c:pt idx="179">
                  <c:v>2892.1</c:v>
                </c:pt>
                <c:pt idx="180">
                  <c:v>2893</c:v>
                </c:pt>
                <c:pt idx="181">
                  <c:v>2893.9</c:v>
                </c:pt>
                <c:pt idx="182">
                  <c:v>2894.8</c:v>
                </c:pt>
                <c:pt idx="183">
                  <c:v>2895.7</c:v>
                </c:pt>
                <c:pt idx="184">
                  <c:v>2896.6</c:v>
                </c:pt>
                <c:pt idx="185">
                  <c:v>2897.5</c:v>
                </c:pt>
                <c:pt idx="186">
                  <c:v>2898.4</c:v>
                </c:pt>
                <c:pt idx="187">
                  <c:v>2899.3</c:v>
                </c:pt>
                <c:pt idx="188">
                  <c:v>2900.2</c:v>
                </c:pt>
                <c:pt idx="189">
                  <c:v>2901.1</c:v>
                </c:pt>
                <c:pt idx="190">
                  <c:v>2902</c:v>
                </c:pt>
                <c:pt idx="191">
                  <c:v>2902.9</c:v>
                </c:pt>
                <c:pt idx="192">
                  <c:v>2903.8</c:v>
                </c:pt>
                <c:pt idx="193">
                  <c:v>2904.7</c:v>
                </c:pt>
                <c:pt idx="194">
                  <c:v>2905.6</c:v>
                </c:pt>
                <c:pt idx="195">
                  <c:v>2906.5</c:v>
                </c:pt>
                <c:pt idx="196">
                  <c:v>2907.4</c:v>
                </c:pt>
                <c:pt idx="197">
                  <c:v>2908.3</c:v>
                </c:pt>
                <c:pt idx="198">
                  <c:v>2909.2</c:v>
                </c:pt>
                <c:pt idx="199">
                  <c:v>2910.1</c:v>
                </c:pt>
                <c:pt idx="200">
                  <c:v>2911</c:v>
                </c:pt>
                <c:pt idx="201">
                  <c:v>2911.9</c:v>
                </c:pt>
                <c:pt idx="202">
                  <c:v>2912.8</c:v>
                </c:pt>
                <c:pt idx="203">
                  <c:v>2913.7</c:v>
                </c:pt>
                <c:pt idx="204">
                  <c:v>2914.6</c:v>
                </c:pt>
                <c:pt idx="205">
                  <c:v>2915.5</c:v>
                </c:pt>
                <c:pt idx="206">
                  <c:v>2916.4</c:v>
                </c:pt>
                <c:pt idx="207">
                  <c:v>2917.3</c:v>
                </c:pt>
                <c:pt idx="208">
                  <c:v>2918.2</c:v>
                </c:pt>
                <c:pt idx="209">
                  <c:v>2919.1</c:v>
                </c:pt>
                <c:pt idx="210">
                  <c:v>2920</c:v>
                </c:pt>
                <c:pt idx="211">
                  <c:v>2920.9</c:v>
                </c:pt>
                <c:pt idx="212">
                  <c:v>2921.8</c:v>
                </c:pt>
                <c:pt idx="213">
                  <c:v>2922.7</c:v>
                </c:pt>
                <c:pt idx="214">
                  <c:v>2923.6</c:v>
                </c:pt>
                <c:pt idx="215">
                  <c:v>2924.5</c:v>
                </c:pt>
                <c:pt idx="216">
                  <c:v>2925.4</c:v>
                </c:pt>
                <c:pt idx="217">
                  <c:v>2926.3</c:v>
                </c:pt>
                <c:pt idx="218">
                  <c:v>2927.2</c:v>
                </c:pt>
                <c:pt idx="219">
                  <c:v>2928.1</c:v>
                </c:pt>
                <c:pt idx="220">
                  <c:v>2929</c:v>
                </c:pt>
                <c:pt idx="221">
                  <c:v>2929.9</c:v>
                </c:pt>
                <c:pt idx="222">
                  <c:v>2930.8</c:v>
                </c:pt>
                <c:pt idx="223">
                  <c:v>2931.7</c:v>
                </c:pt>
                <c:pt idx="224">
                  <c:v>2932.6</c:v>
                </c:pt>
                <c:pt idx="225">
                  <c:v>2933.5</c:v>
                </c:pt>
                <c:pt idx="226">
                  <c:v>2934.4</c:v>
                </c:pt>
                <c:pt idx="227">
                  <c:v>2935.3</c:v>
                </c:pt>
                <c:pt idx="228">
                  <c:v>2936.2</c:v>
                </c:pt>
                <c:pt idx="229">
                  <c:v>2937.1</c:v>
                </c:pt>
                <c:pt idx="230">
                  <c:v>2938</c:v>
                </c:pt>
                <c:pt idx="231">
                  <c:v>2938.9</c:v>
                </c:pt>
                <c:pt idx="232">
                  <c:v>2939.8</c:v>
                </c:pt>
                <c:pt idx="233">
                  <c:v>2940.7</c:v>
                </c:pt>
                <c:pt idx="234">
                  <c:v>2941.6</c:v>
                </c:pt>
                <c:pt idx="235">
                  <c:v>2942.5</c:v>
                </c:pt>
                <c:pt idx="236">
                  <c:v>2943.4</c:v>
                </c:pt>
                <c:pt idx="237">
                  <c:v>2944.3</c:v>
                </c:pt>
                <c:pt idx="238">
                  <c:v>2945.2</c:v>
                </c:pt>
                <c:pt idx="239">
                  <c:v>2946.1</c:v>
                </c:pt>
                <c:pt idx="240">
                  <c:v>2947</c:v>
                </c:pt>
                <c:pt idx="241">
                  <c:v>2947.9</c:v>
                </c:pt>
                <c:pt idx="242">
                  <c:v>2948.8</c:v>
                </c:pt>
                <c:pt idx="243">
                  <c:v>2949.7</c:v>
                </c:pt>
                <c:pt idx="244">
                  <c:v>2950.6</c:v>
                </c:pt>
                <c:pt idx="245">
                  <c:v>2951.5</c:v>
                </c:pt>
                <c:pt idx="246">
                  <c:v>2952.4</c:v>
                </c:pt>
                <c:pt idx="247">
                  <c:v>2953.3</c:v>
                </c:pt>
                <c:pt idx="248">
                  <c:v>2954.2</c:v>
                </c:pt>
                <c:pt idx="249">
                  <c:v>2955.1</c:v>
                </c:pt>
                <c:pt idx="250">
                  <c:v>2956</c:v>
                </c:pt>
                <c:pt idx="251">
                  <c:v>2956.9</c:v>
                </c:pt>
                <c:pt idx="252">
                  <c:v>2957.8</c:v>
                </c:pt>
                <c:pt idx="253">
                  <c:v>2958.7</c:v>
                </c:pt>
                <c:pt idx="254">
                  <c:v>2959.6</c:v>
                </c:pt>
                <c:pt idx="255">
                  <c:v>2960.5</c:v>
                </c:pt>
                <c:pt idx="256">
                  <c:v>2961.4</c:v>
                </c:pt>
                <c:pt idx="257">
                  <c:v>2962.3</c:v>
                </c:pt>
                <c:pt idx="258">
                  <c:v>2963.2</c:v>
                </c:pt>
                <c:pt idx="259">
                  <c:v>2964.1</c:v>
                </c:pt>
                <c:pt idx="260">
                  <c:v>2965</c:v>
                </c:pt>
                <c:pt idx="261">
                  <c:v>2965.9</c:v>
                </c:pt>
                <c:pt idx="262">
                  <c:v>2966.8</c:v>
                </c:pt>
                <c:pt idx="263">
                  <c:v>2967.7</c:v>
                </c:pt>
                <c:pt idx="264">
                  <c:v>2968.6</c:v>
                </c:pt>
                <c:pt idx="265">
                  <c:v>2969.5</c:v>
                </c:pt>
                <c:pt idx="266">
                  <c:v>2970.4</c:v>
                </c:pt>
                <c:pt idx="267">
                  <c:v>2971.3</c:v>
                </c:pt>
                <c:pt idx="268">
                  <c:v>2972.2</c:v>
                </c:pt>
                <c:pt idx="269">
                  <c:v>2973.1</c:v>
                </c:pt>
                <c:pt idx="270">
                  <c:v>2974</c:v>
                </c:pt>
                <c:pt idx="271">
                  <c:v>2974.9</c:v>
                </c:pt>
                <c:pt idx="272">
                  <c:v>2975.8</c:v>
                </c:pt>
                <c:pt idx="273">
                  <c:v>2976.7</c:v>
                </c:pt>
                <c:pt idx="274">
                  <c:v>2977.6</c:v>
                </c:pt>
                <c:pt idx="275">
                  <c:v>2978.5</c:v>
                </c:pt>
                <c:pt idx="276">
                  <c:v>2979.4</c:v>
                </c:pt>
                <c:pt idx="277">
                  <c:v>2980.3</c:v>
                </c:pt>
                <c:pt idx="278">
                  <c:v>2981.2</c:v>
                </c:pt>
                <c:pt idx="279">
                  <c:v>2982.1</c:v>
                </c:pt>
                <c:pt idx="280">
                  <c:v>2983</c:v>
                </c:pt>
                <c:pt idx="281">
                  <c:v>2983.9</c:v>
                </c:pt>
                <c:pt idx="282">
                  <c:v>2984.8</c:v>
                </c:pt>
                <c:pt idx="283">
                  <c:v>2985.7</c:v>
                </c:pt>
                <c:pt idx="284">
                  <c:v>2986.6</c:v>
                </c:pt>
                <c:pt idx="285">
                  <c:v>2987.5</c:v>
                </c:pt>
                <c:pt idx="286">
                  <c:v>2988.4</c:v>
                </c:pt>
                <c:pt idx="287">
                  <c:v>2989.3</c:v>
                </c:pt>
                <c:pt idx="288">
                  <c:v>2990.2</c:v>
                </c:pt>
                <c:pt idx="289">
                  <c:v>2991.1</c:v>
                </c:pt>
                <c:pt idx="290">
                  <c:v>2992</c:v>
                </c:pt>
                <c:pt idx="291">
                  <c:v>2992.9</c:v>
                </c:pt>
                <c:pt idx="292">
                  <c:v>2993.8</c:v>
                </c:pt>
                <c:pt idx="293">
                  <c:v>2994.7</c:v>
                </c:pt>
                <c:pt idx="294">
                  <c:v>2995.6</c:v>
                </c:pt>
                <c:pt idx="295">
                  <c:v>2996.5</c:v>
                </c:pt>
                <c:pt idx="296">
                  <c:v>2997.4</c:v>
                </c:pt>
                <c:pt idx="297">
                  <c:v>2998.3</c:v>
                </c:pt>
                <c:pt idx="298">
                  <c:v>2999.2</c:v>
                </c:pt>
                <c:pt idx="299">
                  <c:v>3000.1</c:v>
                </c:pt>
                <c:pt idx="300">
                  <c:v>3001</c:v>
                </c:pt>
                <c:pt idx="301">
                  <c:v>3001.9</c:v>
                </c:pt>
                <c:pt idx="302">
                  <c:v>3002.8</c:v>
                </c:pt>
                <c:pt idx="303">
                  <c:v>3003.7</c:v>
                </c:pt>
                <c:pt idx="304">
                  <c:v>3004.6</c:v>
                </c:pt>
                <c:pt idx="305">
                  <c:v>3005.5</c:v>
                </c:pt>
                <c:pt idx="306">
                  <c:v>3006.4</c:v>
                </c:pt>
                <c:pt idx="307">
                  <c:v>3007.3</c:v>
                </c:pt>
                <c:pt idx="308">
                  <c:v>3008.2</c:v>
                </c:pt>
                <c:pt idx="309">
                  <c:v>3009.1</c:v>
                </c:pt>
                <c:pt idx="310">
                  <c:v>3010</c:v>
                </c:pt>
                <c:pt idx="311">
                  <c:v>3010.9</c:v>
                </c:pt>
                <c:pt idx="312">
                  <c:v>3011.8</c:v>
                </c:pt>
                <c:pt idx="313">
                  <c:v>3012.7</c:v>
                </c:pt>
                <c:pt idx="314">
                  <c:v>3013.6</c:v>
                </c:pt>
                <c:pt idx="315">
                  <c:v>3014.5</c:v>
                </c:pt>
                <c:pt idx="316">
                  <c:v>3015.4</c:v>
                </c:pt>
                <c:pt idx="317">
                  <c:v>3016.3</c:v>
                </c:pt>
                <c:pt idx="318">
                  <c:v>3017.2</c:v>
                </c:pt>
                <c:pt idx="319">
                  <c:v>3018.1</c:v>
                </c:pt>
                <c:pt idx="320">
                  <c:v>3019</c:v>
                </c:pt>
                <c:pt idx="321">
                  <c:v>3019.9</c:v>
                </c:pt>
                <c:pt idx="322">
                  <c:v>3020.8</c:v>
                </c:pt>
                <c:pt idx="323">
                  <c:v>3021.7</c:v>
                </c:pt>
                <c:pt idx="324">
                  <c:v>3022.6</c:v>
                </c:pt>
                <c:pt idx="325">
                  <c:v>3023.5</c:v>
                </c:pt>
                <c:pt idx="326">
                  <c:v>3024.4</c:v>
                </c:pt>
                <c:pt idx="327">
                  <c:v>3025.3</c:v>
                </c:pt>
                <c:pt idx="328">
                  <c:v>3026.2</c:v>
                </c:pt>
                <c:pt idx="329">
                  <c:v>3027.1</c:v>
                </c:pt>
                <c:pt idx="330">
                  <c:v>3028</c:v>
                </c:pt>
                <c:pt idx="331">
                  <c:v>3028.9</c:v>
                </c:pt>
                <c:pt idx="332">
                  <c:v>3029.8</c:v>
                </c:pt>
                <c:pt idx="333">
                  <c:v>3030.7</c:v>
                </c:pt>
                <c:pt idx="334">
                  <c:v>3031.6</c:v>
                </c:pt>
                <c:pt idx="335">
                  <c:v>3032.5</c:v>
                </c:pt>
                <c:pt idx="336">
                  <c:v>3033.4</c:v>
                </c:pt>
                <c:pt idx="337">
                  <c:v>3034.3</c:v>
                </c:pt>
                <c:pt idx="338">
                  <c:v>3035.2</c:v>
                </c:pt>
                <c:pt idx="339">
                  <c:v>3036.1</c:v>
                </c:pt>
                <c:pt idx="340">
                  <c:v>3037</c:v>
                </c:pt>
                <c:pt idx="341">
                  <c:v>3037.9</c:v>
                </c:pt>
                <c:pt idx="342">
                  <c:v>3038.8</c:v>
                </c:pt>
                <c:pt idx="343">
                  <c:v>3039.7</c:v>
                </c:pt>
                <c:pt idx="344">
                  <c:v>3040.6</c:v>
                </c:pt>
                <c:pt idx="345">
                  <c:v>3041.5</c:v>
                </c:pt>
                <c:pt idx="346">
                  <c:v>3042.4</c:v>
                </c:pt>
                <c:pt idx="347">
                  <c:v>3043.3</c:v>
                </c:pt>
                <c:pt idx="348">
                  <c:v>3044.2</c:v>
                </c:pt>
                <c:pt idx="349">
                  <c:v>3045.1</c:v>
                </c:pt>
                <c:pt idx="350">
                  <c:v>3046</c:v>
                </c:pt>
                <c:pt idx="351">
                  <c:v>3046.9</c:v>
                </c:pt>
                <c:pt idx="352">
                  <c:v>3047.8</c:v>
                </c:pt>
                <c:pt idx="353">
                  <c:v>3048.7</c:v>
                </c:pt>
                <c:pt idx="354">
                  <c:v>3049.6</c:v>
                </c:pt>
                <c:pt idx="355">
                  <c:v>3050.5</c:v>
                </c:pt>
                <c:pt idx="356">
                  <c:v>3051.4</c:v>
                </c:pt>
                <c:pt idx="357">
                  <c:v>3052.3</c:v>
                </c:pt>
                <c:pt idx="358">
                  <c:v>3053.2</c:v>
                </c:pt>
                <c:pt idx="359">
                  <c:v>3054.1</c:v>
                </c:pt>
                <c:pt idx="360">
                  <c:v>3055</c:v>
                </c:pt>
                <c:pt idx="361">
                  <c:v>3055.9</c:v>
                </c:pt>
                <c:pt idx="362">
                  <c:v>3056.8</c:v>
                </c:pt>
                <c:pt idx="363">
                  <c:v>3057.7</c:v>
                </c:pt>
                <c:pt idx="364">
                  <c:v>3058.6</c:v>
                </c:pt>
                <c:pt idx="365">
                  <c:v>3059.5</c:v>
                </c:pt>
                <c:pt idx="366">
                  <c:v>3060.4</c:v>
                </c:pt>
                <c:pt idx="367">
                  <c:v>3061.3</c:v>
                </c:pt>
                <c:pt idx="368">
                  <c:v>3062.2</c:v>
                </c:pt>
                <c:pt idx="369">
                  <c:v>3063.1</c:v>
                </c:pt>
                <c:pt idx="370">
                  <c:v>3064</c:v>
                </c:pt>
                <c:pt idx="371">
                  <c:v>3064.9</c:v>
                </c:pt>
                <c:pt idx="372">
                  <c:v>3065.8</c:v>
                </c:pt>
                <c:pt idx="373">
                  <c:v>3066.7</c:v>
                </c:pt>
                <c:pt idx="374">
                  <c:v>3067.6</c:v>
                </c:pt>
                <c:pt idx="375">
                  <c:v>3068.5</c:v>
                </c:pt>
                <c:pt idx="376">
                  <c:v>3069.4</c:v>
                </c:pt>
                <c:pt idx="377">
                  <c:v>3070.3</c:v>
                </c:pt>
                <c:pt idx="378">
                  <c:v>3071.2</c:v>
                </c:pt>
                <c:pt idx="379">
                  <c:v>3072.1</c:v>
                </c:pt>
                <c:pt idx="380">
                  <c:v>3073</c:v>
                </c:pt>
                <c:pt idx="381">
                  <c:v>3073.9</c:v>
                </c:pt>
                <c:pt idx="382">
                  <c:v>3074.8</c:v>
                </c:pt>
                <c:pt idx="383">
                  <c:v>3075.7</c:v>
                </c:pt>
                <c:pt idx="384">
                  <c:v>3076.6</c:v>
                </c:pt>
                <c:pt idx="385">
                  <c:v>3077.5</c:v>
                </c:pt>
                <c:pt idx="386">
                  <c:v>3078.4</c:v>
                </c:pt>
                <c:pt idx="387">
                  <c:v>3079.3</c:v>
                </c:pt>
                <c:pt idx="388">
                  <c:v>3080.2</c:v>
                </c:pt>
                <c:pt idx="389">
                  <c:v>3081.1</c:v>
                </c:pt>
                <c:pt idx="390">
                  <c:v>3082</c:v>
                </c:pt>
                <c:pt idx="391">
                  <c:v>3082.9</c:v>
                </c:pt>
                <c:pt idx="392">
                  <c:v>3083.8</c:v>
                </c:pt>
                <c:pt idx="393">
                  <c:v>3084.7</c:v>
                </c:pt>
                <c:pt idx="394">
                  <c:v>3085.6</c:v>
                </c:pt>
                <c:pt idx="395">
                  <c:v>3086.5</c:v>
                </c:pt>
                <c:pt idx="396">
                  <c:v>3087.4</c:v>
                </c:pt>
                <c:pt idx="397">
                  <c:v>3088.3</c:v>
                </c:pt>
                <c:pt idx="398">
                  <c:v>3089.2</c:v>
                </c:pt>
                <c:pt idx="399">
                  <c:v>3090.1</c:v>
                </c:pt>
                <c:pt idx="400">
                  <c:v>3091</c:v>
                </c:pt>
                <c:pt idx="401">
                  <c:v>3091.9</c:v>
                </c:pt>
                <c:pt idx="402">
                  <c:v>3092.8</c:v>
                </c:pt>
                <c:pt idx="403">
                  <c:v>3093.7</c:v>
                </c:pt>
                <c:pt idx="404">
                  <c:v>3094.6</c:v>
                </c:pt>
                <c:pt idx="405">
                  <c:v>3095.5</c:v>
                </c:pt>
                <c:pt idx="406">
                  <c:v>3096.4</c:v>
                </c:pt>
                <c:pt idx="407">
                  <c:v>3097.3</c:v>
                </c:pt>
                <c:pt idx="408">
                  <c:v>3098.2</c:v>
                </c:pt>
                <c:pt idx="409">
                  <c:v>3099.1</c:v>
                </c:pt>
                <c:pt idx="410">
                  <c:v>3100</c:v>
                </c:pt>
                <c:pt idx="411">
                  <c:v>3100.9</c:v>
                </c:pt>
                <c:pt idx="412">
                  <c:v>3101.8</c:v>
                </c:pt>
                <c:pt idx="413">
                  <c:v>3102.7</c:v>
                </c:pt>
                <c:pt idx="414">
                  <c:v>3103.6</c:v>
                </c:pt>
                <c:pt idx="415">
                  <c:v>3104.5</c:v>
                </c:pt>
                <c:pt idx="416">
                  <c:v>3105.4</c:v>
                </c:pt>
                <c:pt idx="417">
                  <c:v>3106.3</c:v>
                </c:pt>
                <c:pt idx="418">
                  <c:v>3107.2</c:v>
                </c:pt>
                <c:pt idx="419">
                  <c:v>3108.1</c:v>
                </c:pt>
                <c:pt idx="420">
                  <c:v>3109</c:v>
                </c:pt>
                <c:pt idx="421">
                  <c:v>3109.9</c:v>
                </c:pt>
                <c:pt idx="422">
                  <c:v>3110.8</c:v>
                </c:pt>
                <c:pt idx="423">
                  <c:v>3111.7</c:v>
                </c:pt>
                <c:pt idx="424">
                  <c:v>3112.6</c:v>
                </c:pt>
                <c:pt idx="425">
                  <c:v>3113.5</c:v>
                </c:pt>
                <c:pt idx="426">
                  <c:v>3114.4</c:v>
                </c:pt>
                <c:pt idx="427">
                  <c:v>3115.3</c:v>
                </c:pt>
                <c:pt idx="428">
                  <c:v>3116.2</c:v>
                </c:pt>
                <c:pt idx="429">
                  <c:v>3117.1</c:v>
                </c:pt>
                <c:pt idx="430">
                  <c:v>3118</c:v>
                </c:pt>
                <c:pt idx="431">
                  <c:v>3118.9</c:v>
                </c:pt>
                <c:pt idx="432">
                  <c:v>3119.8</c:v>
                </c:pt>
                <c:pt idx="433">
                  <c:v>3120.7</c:v>
                </c:pt>
                <c:pt idx="434">
                  <c:v>3121.6</c:v>
                </c:pt>
                <c:pt idx="435">
                  <c:v>3122.5</c:v>
                </c:pt>
                <c:pt idx="436">
                  <c:v>3123.4</c:v>
                </c:pt>
                <c:pt idx="437">
                  <c:v>3124.3</c:v>
                </c:pt>
                <c:pt idx="438">
                  <c:v>3125.2</c:v>
                </c:pt>
                <c:pt idx="439">
                  <c:v>3126.1</c:v>
                </c:pt>
                <c:pt idx="440">
                  <c:v>3127</c:v>
                </c:pt>
                <c:pt idx="441">
                  <c:v>3127.9</c:v>
                </c:pt>
                <c:pt idx="442">
                  <c:v>3128.8</c:v>
                </c:pt>
                <c:pt idx="443">
                  <c:v>3129.7</c:v>
                </c:pt>
                <c:pt idx="444">
                  <c:v>3130.6</c:v>
                </c:pt>
                <c:pt idx="445">
                  <c:v>3131.5</c:v>
                </c:pt>
                <c:pt idx="446">
                  <c:v>3132.4</c:v>
                </c:pt>
                <c:pt idx="447">
                  <c:v>3133.3</c:v>
                </c:pt>
                <c:pt idx="448">
                  <c:v>3134.2</c:v>
                </c:pt>
                <c:pt idx="449">
                  <c:v>3135.1</c:v>
                </c:pt>
                <c:pt idx="450">
                  <c:v>3136</c:v>
                </c:pt>
                <c:pt idx="451">
                  <c:v>3136.9</c:v>
                </c:pt>
                <c:pt idx="452">
                  <c:v>3137.8</c:v>
                </c:pt>
                <c:pt idx="453">
                  <c:v>3138.7</c:v>
                </c:pt>
                <c:pt idx="454">
                  <c:v>3139.6</c:v>
                </c:pt>
                <c:pt idx="455">
                  <c:v>3140.5</c:v>
                </c:pt>
                <c:pt idx="456">
                  <c:v>3141.4</c:v>
                </c:pt>
                <c:pt idx="457">
                  <c:v>3142.3</c:v>
                </c:pt>
                <c:pt idx="458">
                  <c:v>3143.2</c:v>
                </c:pt>
                <c:pt idx="459">
                  <c:v>3144.1</c:v>
                </c:pt>
                <c:pt idx="460">
                  <c:v>3145</c:v>
                </c:pt>
                <c:pt idx="461">
                  <c:v>3145.9</c:v>
                </c:pt>
                <c:pt idx="462">
                  <c:v>3146.8</c:v>
                </c:pt>
                <c:pt idx="463">
                  <c:v>3147.7</c:v>
                </c:pt>
                <c:pt idx="464">
                  <c:v>3148.6</c:v>
                </c:pt>
                <c:pt idx="465">
                  <c:v>3149.5</c:v>
                </c:pt>
                <c:pt idx="466">
                  <c:v>3150.4</c:v>
                </c:pt>
                <c:pt idx="467">
                  <c:v>3151.3</c:v>
                </c:pt>
                <c:pt idx="468">
                  <c:v>3152.2</c:v>
                </c:pt>
                <c:pt idx="469">
                  <c:v>3153.1</c:v>
                </c:pt>
                <c:pt idx="470">
                  <c:v>3154</c:v>
                </c:pt>
                <c:pt idx="471">
                  <c:v>3154.9</c:v>
                </c:pt>
                <c:pt idx="472">
                  <c:v>3155.8</c:v>
                </c:pt>
                <c:pt idx="473">
                  <c:v>3156.7</c:v>
                </c:pt>
                <c:pt idx="474">
                  <c:v>3157.6</c:v>
                </c:pt>
                <c:pt idx="475">
                  <c:v>3158.5</c:v>
                </c:pt>
                <c:pt idx="476">
                  <c:v>3159.4</c:v>
                </c:pt>
                <c:pt idx="477">
                  <c:v>3160.3</c:v>
                </c:pt>
                <c:pt idx="478">
                  <c:v>3161.2</c:v>
                </c:pt>
                <c:pt idx="479">
                  <c:v>3162.1</c:v>
                </c:pt>
                <c:pt idx="480">
                  <c:v>3163</c:v>
                </c:pt>
                <c:pt idx="481">
                  <c:v>3163.9</c:v>
                </c:pt>
                <c:pt idx="482">
                  <c:v>3164.8</c:v>
                </c:pt>
                <c:pt idx="483">
                  <c:v>3165.7</c:v>
                </c:pt>
                <c:pt idx="484">
                  <c:v>3166.6</c:v>
                </c:pt>
                <c:pt idx="485">
                  <c:v>3167.5</c:v>
                </c:pt>
                <c:pt idx="486">
                  <c:v>3168.4</c:v>
                </c:pt>
                <c:pt idx="487">
                  <c:v>3169.3</c:v>
                </c:pt>
                <c:pt idx="488">
                  <c:v>3170.2</c:v>
                </c:pt>
                <c:pt idx="489">
                  <c:v>3171.1</c:v>
                </c:pt>
                <c:pt idx="490">
                  <c:v>3172</c:v>
                </c:pt>
                <c:pt idx="491">
                  <c:v>3172.9</c:v>
                </c:pt>
                <c:pt idx="492">
                  <c:v>3173.8</c:v>
                </c:pt>
                <c:pt idx="493">
                  <c:v>3174.7</c:v>
                </c:pt>
                <c:pt idx="494">
                  <c:v>3175.6</c:v>
                </c:pt>
                <c:pt idx="495">
                  <c:v>3176.5</c:v>
                </c:pt>
                <c:pt idx="496">
                  <c:v>3177.4</c:v>
                </c:pt>
                <c:pt idx="497">
                  <c:v>3178.3</c:v>
                </c:pt>
                <c:pt idx="498">
                  <c:v>3179.2</c:v>
                </c:pt>
                <c:pt idx="499">
                  <c:v>3180.1</c:v>
                </c:pt>
                <c:pt idx="500">
                  <c:v>3181</c:v>
                </c:pt>
                <c:pt idx="501">
                  <c:v>3181.9</c:v>
                </c:pt>
                <c:pt idx="502">
                  <c:v>3182.8</c:v>
                </c:pt>
                <c:pt idx="503">
                  <c:v>3183.7</c:v>
                </c:pt>
                <c:pt idx="504">
                  <c:v>3184.6</c:v>
                </c:pt>
                <c:pt idx="505">
                  <c:v>3185.5</c:v>
                </c:pt>
                <c:pt idx="506">
                  <c:v>3186.4</c:v>
                </c:pt>
                <c:pt idx="507">
                  <c:v>3187.3</c:v>
                </c:pt>
                <c:pt idx="508">
                  <c:v>3188.2</c:v>
                </c:pt>
                <c:pt idx="509">
                  <c:v>3189.1</c:v>
                </c:pt>
                <c:pt idx="510">
                  <c:v>3190</c:v>
                </c:pt>
                <c:pt idx="511">
                  <c:v>3190.9</c:v>
                </c:pt>
                <c:pt idx="512">
                  <c:v>3191.8</c:v>
                </c:pt>
                <c:pt idx="513">
                  <c:v>3192.7</c:v>
                </c:pt>
                <c:pt idx="514">
                  <c:v>3193.6</c:v>
                </c:pt>
                <c:pt idx="515">
                  <c:v>3194.5</c:v>
                </c:pt>
                <c:pt idx="516">
                  <c:v>3195.4</c:v>
                </c:pt>
                <c:pt idx="517">
                  <c:v>3196.3</c:v>
                </c:pt>
                <c:pt idx="518">
                  <c:v>3197.2</c:v>
                </c:pt>
                <c:pt idx="519">
                  <c:v>3198.1</c:v>
                </c:pt>
                <c:pt idx="520">
                  <c:v>3199</c:v>
                </c:pt>
                <c:pt idx="521">
                  <c:v>3199.9</c:v>
                </c:pt>
                <c:pt idx="522">
                  <c:v>3200.8</c:v>
                </c:pt>
                <c:pt idx="523">
                  <c:v>3201.7</c:v>
                </c:pt>
                <c:pt idx="524">
                  <c:v>3202.6</c:v>
                </c:pt>
                <c:pt idx="525">
                  <c:v>3203.5</c:v>
                </c:pt>
                <c:pt idx="526">
                  <c:v>3204.4</c:v>
                </c:pt>
                <c:pt idx="527">
                  <c:v>3205.3</c:v>
                </c:pt>
                <c:pt idx="528">
                  <c:v>3206.2</c:v>
                </c:pt>
                <c:pt idx="529">
                  <c:v>3207.1</c:v>
                </c:pt>
                <c:pt idx="530">
                  <c:v>3208</c:v>
                </c:pt>
                <c:pt idx="531">
                  <c:v>3208.9</c:v>
                </c:pt>
                <c:pt idx="532">
                  <c:v>3209.8</c:v>
                </c:pt>
                <c:pt idx="533">
                  <c:v>3210.7</c:v>
                </c:pt>
                <c:pt idx="534">
                  <c:v>3211.6</c:v>
                </c:pt>
                <c:pt idx="535">
                  <c:v>3212.5</c:v>
                </c:pt>
                <c:pt idx="536">
                  <c:v>3213.4</c:v>
                </c:pt>
                <c:pt idx="537">
                  <c:v>3214.3</c:v>
                </c:pt>
                <c:pt idx="538">
                  <c:v>3215.2</c:v>
                </c:pt>
                <c:pt idx="539">
                  <c:v>3216.1</c:v>
                </c:pt>
                <c:pt idx="540">
                  <c:v>3217</c:v>
                </c:pt>
                <c:pt idx="541">
                  <c:v>3217.9</c:v>
                </c:pt>
                <c:pt idx="542">
                  <c:v>3218.8</c:v>
                </c:pt>
                <c:pt idx="543">
                  <c:v>3219.7</c:v>
                </c:pt>
                <c:pt idx="544">
                  <c:v>3220.6</c:v>
                </c:pt>
                <c:pt idx="545">
                  <c:v>3221.5</c:v>
                </c:pt>
                <c:pt idx="546">
                  <c:v>3222.4</c:v>
                </c:pt>
                <c:pt idx="547">
                  <c:v>3223.3</c:v>
                </c:pt>
                <c:pt idx="548">
                  <c:v>3224.2</c:v>
                </c:pt>
                <c:pt idx="549">
                  <c:v>3225.1</c:v>
                </c:pt>
                <c:pt idx="550">
                  <c:v>3226</c:v>
                </c:pt>
                <c:pt idx="551">
                  <c:v>3226.9</c:v>
                </c:pt>
                <c:pt idx="552">
                  <c:v>3227.8</c:v>
                </c:pt>
                <c:pt idx="553">
                  <c:v>3228.7</c:v>
                </c:pt>
                <c:pt idx="554">
                  <c:v>3229.6</c:v>
                </c:pt>
                <c:pt idx="555">
                  <c:v>3230.5</c:v>
                </c:pt>
                <c:pt idx="556">
                  <c:v>3231.4</c:v>
                </c:pt>
                <c:pt idx="557">
                  <c:v>3232.3</c:v>
                </c:pt>
                <c:pt idx="558">
                  <c:v>3233.2</c:v>
                </c:pt>
                <c:pt idx="559">
                  <c:v>3234.1</c:v>
                </c:pt>
                <c:pt idx="560">
                  <c:v>3235</c:v>
                </c:pt>
                <c:pt idx="561">
                  <c:v>3235.9</c:v>
                </c:pt>
                <c:pt idx="562">
                  <c:v>3236.8</c:v>
                </c:pt>
                <c:pt idx="563">
                  <c:v>3237.7</c:v>
                </c:pt>
                <c:pt idx="564">
                  <c:v>3238.6</c:v>
                </c:pt>
                <c:pt idx="565">
                  <c:v>3239.5</c:v>
                </c:pt>
                <c:pt idx="566">
                  <c:v>3240.4</c:v>
                </c:pt>
                <c:pt idx="567">
                  <c:v>3241.3</c:v>
                </c:pt>
                <c:pt idx="568">
                  <c:v>3242.2</c:v>
                </c:pt>
                <c:pt idx="569">
                  <c:v>3243.1</c:v>
                </c:pt>
                <c:pt idx="570">
                  <c:v>3244</c:v>
                </c:pt>
                <c:pt idx="571">
                  <c:v>3244.9</c:v>
                </c:pt>
                <c:pt idx="572">
                  <c:v>3245.8</c:v>
                </c:pt>
                <c:pt idx="573">
                  <c:v>3246.7</c:v>
                </c:pt>
                <c:pt idx="574">
                  <c:v>3247.6</c:v>
                </c:pt>
                <c:pt idx="575">
                  <c:v>3248.5</c:v>
                </c:pt>
                <c:pt idx="576">
                  <c:v>3249.4</c:v>
                </c:pt>
                <c:pt idx="577">
                  <c:v>3250.3</c:v>
                </c:pt>
                <c:pt idx="578">
                  <c:v>3251.2</c:v>
                </c:pt>
                <c:pt idx="579">
                  <c:v>3252.1</c:v>
                </c:pt>
                <c:pt idx="580">
                  <c:v>3253</c:v>
                </c:pt>
                <c:pt idx="581">
                  <c:v>3253.9</c:v>
                </c:pt>
                <c:pt idx="582">
                  <c:v>3254.8</c:v>
                </c:pt>
                <c:pt idx="583">
                  <c:v>3255.7</c:v>
                </c:pt>
                <c:pt idx="584">
                  <c:v>3256.6</c:v>
                </c:pt>
                <c:pt idx="585">
                  <c:v>3257.5</c:v>
                </c:pt>
                <c:pt idx="586">
                  <c:v>3258.4</c:v>
                </c:pt>
                <c:pt idx="587">
                  <c:v>3259.3</c:v>
                </c:pt>
                <c:pt idx="588">
                  <c:v>3260.2</c:v>
                </c:pt>
                <c:pt idx="589">
                  <c:v>3261.1</c:v>
                </c:pt>
                <c:pt idx="590">
                  <c:v>3262</c:v>
                </c:pt>
                <c:pt idx="591">
                  <c:v>3262.9</c:v>
                </c:pt>
                <c:pt idx="592">
                  <c:v>3263.8</c:v>
                </c:pt>
                <c:pt idx="593">
                  <c:v>3264.7</c:v>
                </c:pt>
                <c:pt idx="594">
                  <c:v>3265.6</c:v>
                </c:pt>
                <c:pt idx="595">
                  <c:v>3266.5</c:v>
                </c:pt>
                <c:pt idx="596">
                  <c:v>3267.4</c:v>
                </c:pt>
                <c:pt idx="597">
                  <c:v>3268.3</c:v>
                </c:pt>
                <c:pt idx="598">
                  <c:v>3269.2</c:v>
                </c:pt>
                <c:pt idx="599">
                  <c:v>3270.1</c:v>
                </c:pt>
                <c:pt idx="600">
                  <c:v>3271</c:v>
                </c:pt>
                <c:pt idx="601">
                  <c:v>3271.9</c:v>
                </c:pt>
                <c:pt idx="602">
                  <c:v>3272.8</c:v>
                </c:pt>
                <c:pt idx="603">
                  <c:v>3273.7</c:v>
                </c:pt>
                <c:pt idx="604">
                  <c:v>3274.6</c:v>
                </c:pt>
                <c:pt idx="605">
                  <c:v>3275.5</c:v>
                </c:pt>
                <c:pt idx="606">
                  <c:v>3276.4</c:v>
                </c:pt>
                <c:pt idx="607">
                  <c:v>3277.3</c:v>
                </c:pt>
                <c:pt idx="608">
                  <c:v>3278.2</c:v>
                </c:pt>
                <c:pt idx="609">
                  <c:v>3279.1</c:v>
                </c:pt>
                <c:pt idx="610">
                  <c:v>3280</c:v>
                </c:pt>
                <c:pt idx="611">
                  <c:v>3280.9</c:v>
                </c:pt>
                <c:pt idx="612">
                  <c:v>3281.8</c:v>
                </c:pt>
                <c:pt idx="613">
                  <c:v>3282.7</c:v>
                </c:pt>
                <c:pt idx="614">
                  <c:v>3283.6</c:v>
                </c:pt>
                <c:pt idx="615">
                  <c:v>3284.5</c:v>
                </c:pt>
                <c:pt idx="616">
                  <c:v>3285.4</c:v>
                </c:pt>
                <c:pt idx="617">
                  <c:v>3286.3</c:v>
                </c:pt>
                <c:pt idx="618">
                  <c:v>3287.2</c:v>
                </c:pt>
                <c:pt idx="619">
                  <c:v>3288.1</c:v>
                </c:pt>
                <c:pt idx="620">
                  <c:v>3289</c:v>
                </c:pt>
                <c:pt idx="621">
                  <c:v>3289.9</c:v>
                </c:pt>
                <c:pt idx="622">
                  <c:v>3290.8</c:v>
                </c:pt>
                <c:pt idx="623">
                  <c:v>3291.7</c:v>
                </c:pt>
                <c:pt idx="624">
                  <c:v>3292.6</c:v>
                </c:pt>
                <c:pt idx="625">
                  <c:v>3293.5</c:v>
                </c:pt>
                <c:pt idx="626">
                  <c:v>3294.4</c:v>
                </c:pt>
                <c:pt idx="627">
                  <c:v>3295.3</c:v>
                </c:pt>
                <c:pt idx="628">
                  <c:v>3296.2</c:v>
                </c:pt>
                <c:pt idx="629">
                  <c:v>3297.1</c:v>
                </c:pt>
                <c:pt idx="630">
                  <c:v>3298</c:v>
                </c:pt>
                <c:pt idx="631">
                  <c:v>3298.9</c:v>
                </c:pt>
                <c:pt idx="632">
                  <c:v>3299.8</c:v>
                </c:pt>
                <c:pt idx="633">
                  <c:v>3300.7</c:v>
                </c:pt>
                <c:pt idx="634">
                  <c:v>3301.6</c:v>
                </c:pt>
                <c:pt idx="635">
                  <c:v>3302.5</c:v>
                </c:pt>
                <c:pt idx="636">
                  <c:v>3303.4</c:v>
                </c:pt>
                <c:pt idx="637">
                  <c:v>3304.3</c:v>
                </c:pt>
                <c:pt idx="638">
                  <c:v>3305.2</c:v>
                </c:pt>
                <c:pt idx="639">
                  <c:v>3306.1</c:v>
                </c:pt>
                <c:pt idx="640">
                  <c:v>3307</c:v>
                </c:pt>
                <c:pt idx="641">
                  <c:v>3307.9</c:v>
                </c:pt>
                <c:pt idx="642">
                  <c:v>3308.8</c:v>
                </c:pt>
                <c:pt idx="643">
                  <c:v>3309.7</c:v>
                </c:pt>
                <c:pt idx="644">
                  <c:v>3310.6</c:v>
                </c:pt>
                <c:pt idx="645">
                  <c:v>3311.5</c:v>
                </c:pt>
                <c:pt idx="646">
                  <c:v>3312.4</c:v>
                </c:pt>
                <c:pt idx="647">
                  <c:v>3313.3</c:v>
                </c:pt>
                <c:pt idx="648">
                  <c:v>3314.2</c:v>
                </c:pt>
                <c:pt idx="649">
                  <c:v>3315.1</c:v>
                </c:pt>
                <c:pt idx="650">
                  <c:v>3316</c:v>
                </c:pt>
                <c:pt idx="651">
                  <c:v>3316.9</c:v>
                </c:pt>
                <c:pt idx="652">
                  <c:v>3317.8</c:v>
                </c:pt>
                <c:pt idx="653">
                  <c:v>3318.7</c:v>
                </c:pt>
                <c:pt idx="654">
                  <c:v>3319.6</c:v>
                </c:pt>
                <c:pt idx="655">
                  <c:v>3320.5</c:v>
                </c:pt>
                <c:pt idx="656">
                  <c:v>3321.4</c:v>
                </c:pt>
                <c:pt idx="657">
                  <c:v>3322.3</c:v>
                </c:pt>
                <c:pt idx="658">
                  <c:v>3323.2</c:v>
                </c:pt>
                <c:pt idx="659">
                  <c:v>3324.1</c:v>
                </c:pt>
                <c:pt idx="660">
                  <c:v>3325</c:v>
                </c:pt>
                <c:pt idx="661">
                  <c:v>3325.9</c:v>
                </c:pt>
                <c:pt idx="662">
                  <c:v>3326.8</c:v>
                </c:pt>
                <c:pt idx="663">
                  <c:v>3327.7</c:v>
                </c:pt>
                <c:pt idx="664">
                  <c:v>3328.6</c:v>
                </c:pt>
                <c:pt idx="665">
                  <c:v>3329.5</c:v>
                </c:pt>
                <c:pt idx="666">
                  <c:v>3330.4</c:v>
                </c:pt>
                <c:pt idx="667">
                  <c:v>3331.3</c:v>
                </c:pt>
                <c:pt idx="668">
                  <c:v>3332.2</c:v>
                </c:pt>
                <c:pt idx="669">
                  <c:v>3333.1</c:v>
                </c:pt>
                <c:pt idx="670">
                  <c:v>3334</c:v>
                </c:pt>
                <c:pt idx="671">
                  <c:v>3334.9</c:v>
                </c:pt>
                <c:pt idx="672">
                  <c:v>3335.8</c:v>
                </c:pt>
                <c:pt idx="673">
                  <c:v>3336.7</c:v>
                </c:pt>
                <c:pt idx="674">
                  <c:v>3337.6</c:v>
                </c:pt>
                <c:pt idx="675">
                  <c:v>3338.5</c:v>
                </c:pt>
                <c:pt idx="676">
                  <c:v>3339.4</c:v>
                </c:pt>
                <c:pt idx="677">
                  <c:v>3340.3</c:v>
                </c:pt>
                <c:pt idx="678">
                  <c:v>3341.2</c:v>
                </c:pt>
                <c:pt idx="679">
                  <c:v>3342.1</c:v>
                </c:pt>
                <c:pt idx="680">
                  <c:v>3343</c:v>
                </c:pt>
                <c:pt idx="681">
                  <c:v>3343.9</c:v>
                </c:pt>
                <c:pt idx="682">
                  <c:v>3344.8</c:v>
                </c:pt>
                <c:pt idx="683">
                  <c:v>3345.7</c:v>
                </c:pt>
                <c:pt idx="684">
                  <c:v>3346.6</c:v>
                </c:pt>
                <c:pt idx="685">
                  <c:v>3347.5</c:v>
                </c:pt>
                <c:pt idx="686">
                  <c:v>3348.4</c:v>
                </c:pt>
                <c:pt idx="687">
                  <c:v>3349.3</c:v>
                </c:pt>
                <c:pt idx="688">
                  <c:v>3350.2</c:v>
                </c:pt>
                <c:pt idx="689">
                  <c:v>3351.1</c:v>
                </c:pt>
                <c:pt idx="690">
                  <c:v>3352</c:v>
                </c:pt>
                <c:pt idx="691">
                  <c:v>3352.9</c:v>
                </c:pt>
                <c:pt idx="692">
                  <c:v>3353.8</c:v>
                </c:pt>
                <c:pt idx="693">
                  <c:v>3354.7</c:v>
                </c:pt>
                <c:pt idx="694">
                  <c:v>3355.6</c:v>
                </c:pt>
                <c:pt idx="695">
                  <c:v>3356.5</c:v>
                </c:pt>
                <c:pt idx="696">
                  <c:v>3357.4</c:v>
                </c:pt>
                <c:pt idx="697">
                  <c:v>3358.3</c:v>
                </c:pt>
                <c:pt idx="698">
                  <c:v>3359.2</c:v>
                </c:pt>
                <c:pt idx="699">
                  <c:v>3360.1</c:v>
                </c:pt>
                <c:pt idx="700">
                  <c:v>3361</c:v>
                </c:pt>
                <c:pt idx="701">
                  <c:v>3361.9</c:v>
                </c:pt>
                <c:pt idx="702">
                  <c:v>3362.8</c:v>
                </c:pt>
                <c:pt idx="703">
                  <c:v>3363.7</c:v>
                </c:pt>
                <c:pt idx="704">
                  <c:v>3364.6</c:v>
                </c:pt>
                <c:pt idx="705">
                  <c:v>3365.5</c:v>
                </c:pt>
                <c:pt idx="706">
                  <c:v>3366.4</c:v>
                </c:pt>
                <c:pt idx="707">
                  <c:v>3367.3</c:v>
                </c:pt>
                <c:pt idx="708">
                  <c:v>3368.2</c:v>
                </c:pt>
                <c:pt idx="709">
                  <c:v>3369.1</c:v>
                </c:pt>
                <c:pt idx="710">
                  <c:v>3370</c:v>
                </c:pt>
                <c:pt idx="711">
                  <c:v>3370.9</c:v>
                </c:pt>
                <c:pt idx="712">
                  <c:v>3371.8</c:v>
                </c:pt>
                <c:pt idx="713">
                  <c:v>3372.7</c:v>
                </c:pt>
                <c:pt idx="714">
                  <c:v>3373.6</c:v>
                </c:pt>
                <c:pt idx="715">
                  <c:v>3374.5</c:v>
                </c:pt>
                <c:pt idx="716">
                  <c:v>3375.4</c:v>
                </c:pt>
                <c:pt idx="717">
                  <c:v>3376.3</c:v>
                </c:pt>
                <c:pt idx="718">
                  <c:v>3377.2</c:v>
                </c:pt>
                <c:pt idx="719">
                  <c:v>3378.1</c:v>
                </c:pt>
                <c:pt idx="720">
                  <c:v>3379</c:v>
                </c:pt>
                <c:pt idx="721">
                  <c:v>3379.9</c:v>
                </c:pt>
                <c:pt idx="722">
                  <c:v>3380.8</c:v>
                </c:pt>
                <c:pt idx="723">
                  <c:v>3381.7</c:v>
                </c:pt>
                <c:pt idx="724">
                  <c:v>3382.6</c:v>
                </c:pt>
                <c:pt idx="725">
                  <c:v>3383.5</c:v>
                </c:pt>
                <c:pt idx="726">
                  <c:v>3384.4</c:v>
                </c:pt>
                <c:pt idx="727">
                  <c:v>3385.3</c:v>
                </c:pt>
                <c:pt idx="728">
                  <c:v>3386.2</c:v>
                </c:pt>
                <c:pt idx="729">
                  <c:v>3387.1</c:v>
                </c:pt>
                <c:pt idx="730">
                  <c:v>3388</c:v>
                </c:pt>
                <c:pt idx="731">
                  <c:v>3388.9</c:v>
                </c:pt>
                <c:pt idx="732">
                  <c:v>3389.8</c:v>
                </c:pt>
                <c:pt idx="733">
                  <c:v>3390.7</c:v>
                </c:pt>
                <c:pt idx="734">
                  <c:v>3391.6</c:v>
                </c:pt>
                <c:pt idx="735">
                  <c:v>3392.5</c:v>
                </c:pt>
                <c:pt idx="736">
                  <c:v>3393.4</c:v>
                </c:pt>
                <c:pt idx="737">
                  <c:v>3394.3</c:v>
                </c:pt>
                <c:pt idx="738">
                  <c:v>3395.2</c:v>
                </c:pt>
                <c:pt idx="739">
                  <c:v>3396.1</c:v>
                </c:pt>
                <c:pt idx="740">
                  <c:v>3397</c:v>
                </c:pt>
                <c:pt idx="741">
                  <c:v>3397.9</c:v>
                </c:pt>
                <c:pt idx="742">
                  <c:v>3398.8</c:v>
                </c:pt>
                <c:pt idx="743">
                  <c:v>3399.7</c:v>
                </c:pt>
                <c:pt idx="744">
                  <c:v>3400.6</c:v>
                </c:pt>
                <c:pt idx="745">
                  <c:v>3401.5</c:v>
                </c:pt>
                <c:pt idx="746">
                  <c:v>3402.4</c:v>
                </c:pt>
                <c:pt idx="747">
                  <c:v>3403.3</c:v>
                </c:pt>
                <c:pt idx="748">
                  <c:v>3404.2</c:v>
                </c:pt>
                <c:pt idx="749">
                  <c:v>3405.1</c:v>
                </c:pt>
                <c:pt idx="750">
                  <c:v>3406</c:v>
                </c:pt>
                <c:pt idx="751">
                  <c:v>3406.9</c:v>
                </c:pt>
                <c:pt idx="752">
                  <c:v>3407.8</c:v>
                </c:pt>
                <c:pt idx="753">
                  <c:v>3408.7</c:v>
                </c:pt>
                <c:pt idx="754">
                  <c:v>3409.6</c:v>
                </c:pt>
                <c:pt idx="755">
                  <c:v>3410.5</c:v>
                </c:pt>
                <c:pt idx="756">
                  <c:v>3411.4</c:v>
                </c:pt>
                <c:pt idx="757">
                  <c:v>3412.3</c:v>
                </c:pt>
                <c:pt idx="758">
                  <c:v>3413.2</c:v>
                </c:pt>
                <c:pt idx="759">
                  <c:v>3414.1</c:v>
                </c:pt>
                <c:pt idx="760">
                  <c:v>3415</c:v>
                </c:pt>
                <c:pt idx="761">
                  <c:v>3415.9</c:v>
                </c:pt>
                <c:pt idx="762">
                  <c:v>3416.8</c:v>
                </c:pt>
                <c:pt idx="763">
                  <c:v>3417.7</c:v>
                </c:pt>
                <c:pt idx="764">
                  <c:v>3418.6</c:v>
                </c:pt>
                <c:pt idx="765">
                  <c:v>3419.5</c:v>
                </c:pt>
                <c:pt idx="766">
                  <c:v>3420.4</c:v>
                </c:pt>
                <c:pt idx="767">
                  <c:v>3421.3</c:v>
                </c:pt>
                <c:pt idx="768">
                  <c:v>3422.2</c:v>
                </c:pt>
                <c:pt idx="769">
                  <c:v>3423.1</c:v>
                </c:pt>
                <c:pt idx="770">
                  <c:v>3424</c:v>
                </c:pt>
                <c:pt idx="771">
                  <c:v>3424.9</c:v>
                </c:pt>
                <c:pt idx="772">
                  <c:v>3425.8</c:v>
                </c:pt>
                <c:pt idx="773">
                  <c:v>3426.7</c:v>
                </c:pt>
                <c:pt idx="774">
                  <c:v>3427.6</c:v>
                </c:pt>
                <c:pt idx="775">
                  <c:v>3428.5</c:v>
                </c:pt>
                <c:pt idx="776">
                  <c:v>3429.4</c:v>
                </c:pt>
                <c:pt idx="777">
                  <c:v>3430.3</c:v>
                </c:pt>
                <c:pt idx="778">
                  <c:v>3431.2</c:v>
                </c:pt>
                <c:pt idx="779">
                  <c:v>3432.1</c:v>
                </c:pt>
                <c:pt idx="780">
                  <c:v>3433</c:v>
                </c:pt>
                <c:pt idx="781">
                  <c:v>3433.9</c:v>
                </c:pt>
                <c:pt idx="782">
                  <c:v>3434.8</c:v>
                </c:pt>
                <c:pt idx="783">
                  <c:v>3435.7</c:v>
                </c:pt>
                <c:pt idx="784">
                  <c:v>3436.6</c:v>
                </c:pt>
                <c:pt idx="785">
                  <c:v>3437.5</c:v>
                </c:pt>
                <c:pt idx="786">
                  <c:v>3438.4</c:v>
                </c:pt>
                <c:pt idx="787">
                  <c:v>3439.3</c:v>
                </c:pt>
                <c:pt idx="788">
                  <c:v>3440.2</c:v>
                </c:pt>
                <c:pt idx="789">
                  <c:v>3441.1</c:v>
                </c:pt>
                <c:pt idx="790">
                  <c:v>3442</c:v>
                </c:pt>
                <c:pt idx="791">
                  <c:v>3442.9</c:v>
                </c:pt>
                <c:pt idx="792">
                  <c:v>3443.8</c:v>
                </c:pt>
                <c:pt idx="793">
                  <c:v>3444.7</c:v>
                </c:pt>
                <c:pt idx="794">
                  <c:v>3445.6</c:v>
                </c:pt>
                <c:pt idx="795">
                  <c:v>3446.5</c:v>
                </c:pt>
                <c:pt idx="796">
                  <c:v>3447.4</c:v>
                </c:pt>
                <c:pt idx="797">
                  <c:v>3448.3</c:v>
                </c:pt>
                <c:pt idx="798">
                  <c:v>3449.2</c:v>
                </c:pt>
                <c:pt idx="799">
                  <c:v>3450.1</c:v>
                </c:pt>
                <c:pt idx="800">
                  <c:v>3451</c:v>
                </c:pt>
                <c:pt idx="801">
                  <c:v>3451.9</c:v>
                </c:pt>
                <c:pt idx="802">
                  <c:v>3452.8</c:v>
                </c:pt>
                <c:pt idx="803">
                  <c:v>3453.7</c:v>
                </c:pt>
                <c:pt idx="804">
                  <c:v>3454.6</c:v>
                </c:pt>
                <c:pt idx="805">
                  <c:v>3455.5</c:v>
                </c:pt>
                <c:pt idx="806">
                  <c:v>3456.4</c:v>
                </c:pt>
                <c:pt idx="807">
                  <c:v>3457.3</c:v>
                </c:pt>
                <c:pt idx="808">
                  <c:v>3458.2</c:v>
                </c:pt>
                <c:pt idx="809">
                  <c:v>3459.1</c:v>
                </c:pt>
                <c:pt idx="810">
                  <c:v>3460</c:v>
                </c:pt>
                <c:pt idx="811">
                  <c:v>3460.9</c:v>
                </c:pt>
                <c:pt idx="812">
                  <c:v>3461.8</c:v>
                </c:pt>
                <c:pt idx="813">
                  <c:v>3462.7</c:v>
                </c:pt>
                <c:pt idx="814">
                  <c:v>3463.6</c:v>
                </c:pt>
                <c:pt idx="815">
                  <c:v>3464.5</c:v>
                </c:pt>
                <c:pt idx="816">
                  <c:v>3465.4</c:v>
                </c:pt>
                <c:pt idx="817">
                  <c:v>3466.3</c:v>
                </c:pt>
                <c:pt idx="818">
                  <c:v>3467.2</c:v>
                </c:pt>
                <c:pt idx="819">
                  <c:v>3468.1</c:v>
                </c:pt>
                <c:pt idx="820">
                  <c:v>3469</c:v>
                </c:pt>
                <c:pt idx="821">
                  <c:v>3469.9</c:v>
                </c:pt>
                <c:pt idx="822">
                  <c:v>3470.8</c:v>
                </c:pt>
                <c:pt idx="823">
                  <c:v>3471.7</c:v>
                </c:pt>
                <c:pt idx="824">
                  <c:v>3472.6</c:v>
                </c:pt>
                <c:pt idx="825">
                  <c:v>3473.5</c:v>
                </c:pt>
                <c:pt idx="826">
                  <c:v>3474.4</c:v>
                </c:pt>
                <c:pt idx="827">
                  <c:v>3475.3</c:v>
                </c:pt>
                <c:pt idx="828">
                  <c:v>3476.2</c:v>
                </c:pt>
                <c:pt idx="829">
                  <c:v>3477.1</c:v>
                </c:pt>
                <c:pt idx="830">
                  <c:v>3478</c:v>
                </c:pt>
                <c:pt idx="831">
                  <c:v>3478.9</c:v>
                </c:pt>
                <c:pt idx="832">
                  <c:v>3479.8</c:v>
                </c:pt>
                <c:pt idx="833">
                  <c:v>3480.7</c:v>
                </c:pt>
                <c:pt idx="834">
                  <c:v>3481.6</c:v>
                </c:pt>
                <c:pt idx="835">
                  <c:v>3482.5</c:v>
                </c:pt>
                <c:pt idx="836">
                  <c:v>3483.4</c:v>
                </c:pt>
                <c:pt idx="837">
                  <c:v>3484.3</c:v>
                </c:pt>
                <c:pt idx="838">
                  <c:v>3485.2</c:v>
                </c:pt>
                <c:pt idx="839">
                  <c:v>3486.1</c:v>
                </c:pt>
                <c:pt idx="840">
                  <c:v>3487</c:v>
                </c:pt>
                <c:pt idx="841">
                  <c:v>3487.9</c:v>
                </c:pt>
                <c:pt idx="842">
                  <c:v>3488.8</c:v>
                </c:pt>
                <c:pt idx="843">
                  <c:v>3489.7</c:v>
                </c:pt>
                <c:pt idx="844">
                  <c:v>3490.6</c:v>
                </c:pt>
                <c:pt idx="845">
                  <c:v>3491.5</c:v>
                </c:pt>
                <c:pt idx="846">
                  <c:v>3492.4</c:v>
                </c:pt>
                <c:pt idx="847">
                  <c:v>3493.3</c:v>
                </c:pt>
                <c:pt idx="848">
                  <c:v>3494.2</c:v>
                </c:pt>
                <c:pt idx="849">
                  <c:v>3495.1</c:v>
                </c:pt>
                <c:pt idx="850">
                  <c:v>3496</c:v>
                </c:pt>
                <c:pt idx="851">
                  <c:v>3496.9</c:v>
                </c:pt>
                <c:pt idx="852">
                  <c:v>3497.8</c:v>
                </c:pt>
                <c:pt idx="853">
                  <c:v>3498.7</c:v>
                </c:pt>
                <c:pt idx="854">
                  <c:v>3499.6</c:v>
                </c:pt>
                <c:pt idx="855">
                  <c:v>3500.5</c:v>
                </c:pt>
                <c:pt idx="856">
                  <c:v>3501.4</c:v>
                </c:pt>
                <c:pt idx="857">
                  <c:v>3502.3</c:v>
                </c:pt>
                <c:pt idx="858">
                  <c:v>3503.2</c:v>
                </c:pt>
                <c:pt idx="859">
                  <c:v>3504.1</c:v>
                </c:pt>
                <c:pt idx="860">
                  <c:v>3505</c:v>
                </c:pt>
                <c:pt idx="861">
                  <c:v>3505.9</c:v>
                </c:pt>
                <c:pt idx="862">
                  <c:v>3506.8</c:v>
                </c:pt>
                <c:pt idx="863">
                  <c:v>3507.7</c:v>
                </c:pt>
                <c:pt idx="864">
                  <c:v>3508.6</c:v>
                </c:pt>
                <c:pt idx="865">
                  <c:v>3509.5</c:v>
                </c:pt>
                <c:pt idx="866">
                  <c:v>3510.4</c:v>
                </c:pt>
                <c:pt idx="867">
                  <c:v>3511.3</c:v>
                </c:pt>
                <c:pt idx="868">
                  <c:v>3512.2</c:v>
                </c:pt>
                <c:pt idx="869">
                  <c:v>3513.1</c:v>
                </c:pt>
                <c:pt idx="870">
                  <c:v>3514</c:v>
                </c:pt>
                <c:pt idx="871">
                  <c:v>3514.9</c:v>
                </c:pt>
                <c:pt idx="872">
                  <c:v>3515.8</c:v>
                </c:pt>
                <c:pt idx="873">
                  <c:v>3516.7</c:v>
                </c:pt>
                <c:pt idx="874">
                  <c:v>3517.6</c:v>
                </c:pt>
                <c:pt idx="875">
                  <c:v>3518.5</c:v>
                </c:pt>
                <c:pt idx="876">
                  <c:v>3519.4</c:v>
                </c:pt>
                <c:pt idx="877">
                  <c:v>3520.3</c:v>
                </c:pt>
                <c:pt idx="878">
                  <c:v>3521.2</c:v>
                </c:pt>
                <c:pt idx="879">
                  <c:v>3522.1</c:v>
                </c:pt>
                <c:pt idx="880">
                  <c:v>3523</c:v>
                </c:pt>
                <c:pt idx="881">
                  <c:v>3523.9</c:v>
                </c:pt>
                <c:pt idx="882">
                  <c:v>3524.8</c:v>
                </c:pt>
                <c:pt idx="883">
                  <c:v>3525.7</c:v>
                </c:pt>
                <c:pt idx="884">
                  <c:v>3526.6</c:v>
                </c:pt>
                <c:pt idx="885">
                  <c:v>3527.5</c:v>
                </c:pt>
                <c:pt idx="886">
                  <c:v>3528.4</c:v>
                </c:pt>
                <c:pt idx="887">
                  <c:v>3529.3</c:v>
                </c:pt>
                <c:pt idx="888">
                  <c:v>3530.2</c:v>
                </c:pt>
                <c:pt idx="889">
                  <c:v>3531.1</c:v>
                </c:pt>
                <c:pt idx="890">
                  <c:v>3532</c:v>
                </c:pt>
                <c:pt idx="891">
                  <c:v>3532.9</c:v>
                </c:pt>
                <c:pt idx="892">
                  <c:v>3533.8</c:v>
                </c:pt>
                <c:pt idx="893">
                  <c:v>3534.7</c:v>
                </c:pt>
                <c:pt idx="894">
                  <c:v>3535.6</c:v>
                </c:pt>
                <c:pt idx="895">
                  <c:v>3536.5</c:v>
                </c:pt>
                <c:pt idx="896">
                  <c:v>3537.4</c:v>
                </c:pt>
                <c:pt idx="897">
                  <c:v>3538.3</c:v>
                </c:pt>
                <c:pt idx="898">
                  <c:v>3539.2</c:v>
                </c:pt>
                <c:pt idx="899">
                  <c:v>3540.1</c:v>
                </c:pt>
                <c:pt idx="900">
                  <c:v>3541</c:v>
                </c:pt>
                <c:pt idx="901">
                  <c:v>3541.9</c:v>
                </c:pt>
                <c:pt idx="902">
                  <c:v>3542.8</c:v>
                </c:pt>
                <c:pt idx="903">
                  <c:v>3543.7</c:v>
                </c:pt>
                <c:pt idx="904">
                  <c:v>3544.6</c:v>
                </c:pt>
                <c:pt idx="905">
                  <c:v>3545.5</c:v>
                </c:pt>
                <c:pt idx="906">
                  <c:v>3546.4</c:v>
                </c:pt>
                <c:pt idx="907">
                  <c:v>3547.3</c:v>
                </c:pt>
                <c:pt idx="908">
                  <c:v>3548.2</c:v>
                </c:pt>
                <c:pt idx="909">
                  <c:v>3549.1</c:v>
                </c:pt>
                <c:pt idx="910">
                  <c:v>3550</c:v>
                </c:pt>
                <c:pt idx="911">
                  <c:v>3550.9</c:v>
                </c:pt>
                <c:pt idx="912">
                  <c:v>3551.8</c:v>
                </c:pt>
                <c:pt idx="913">
                  <c:v>3552.7</c:v>
                </c:pt>
                <c:pt idx="914">
                  <c:v>3553.6</c:v>
                </c:pt>
                <c:pt idx="915">
                  <c:v>3554.5</c:v>
                </c:pt>
                <c:pt idx="916">
                  <c:v>3555.4</c:v>
                </c:pt>
                <c:pt idx="917">
                  <c:v>3556.3</c:v>
                </c:pt>
                <c:pt idx="918">
                  <c:v>3557.2</c:v>
                </c:pt>
                <c:pt idx="919">
                  <c:v>3558.1</c:v>
                </c:pt>
                <c:pt idx="920">
                  <c:v>3559</c:v>
                </c:pt>
                <c:pt idx="921">
                  <c:v>3559.9</c:v>
                </c:pt>
                <c:pt idx="922">
                  <c:v>3560.8</c:v>
                </c:pt>
                <c:pt idx="923">
                  <c:v>3561.7</c:v>
                </c:pt>
                <c:pt idx="924">
                  <c:v>3562.6</c:v>
                </c:pt>
                <c:pt idx="925">
                  <c:v>3563.5</c:v>
                </c:pt>
                <c:pt idx="926">
                  <c:v>3564.4</c:v>
                </c:pt>
                <c:pt idx="927">
                  <c:v>3565.3</c:v>
                </c:pt>
                <c:pt idx="928">
                  <c:v>3566.2</c:v>
                </c:pt>
                <c:pt idx="929">
                  <c:v>3567.1</c:v>
                </c:pt>
                <c:pt idx="930">
                  <c:v>3568</c:v>
                </c:pt>
                <c:pt idx="931">
                  <c:v>3568.9</c:v>
                </c:pt>
                <c:pt idx="932">
                  <c:v>3569.8</c:v>
                </c:pt>
                <c:pt idx="933">
                  <c:v>3570.7</c:v>
                </c:pt>
                <c:pt idx="934">
                  <c:v>3571.6</c:v>
                </c:pt>
                <c:pt idx="935">
                  <c:v>3572.5</c:v>
                </c:pt>
                <c:pt idx="936">
                  <c:v>3573.4</c:v>
                </c:pt>
                <c:pt idx="937">
                  <c:v>3574.3</c:v>
                </c:pt>
                <c:pt idx="938">
                  <c:v>3575.2</c:v>
                </c:pt>
                <c:pt idx="939">
                  <c:v>3576.1</c:v>
                </c:pt>
                <c:pt idx="940">
                  <c:v>3577</c:v>
                </c:pt>
                <c:pt idx="941">
                  <c:v>3577.9</c:v>
                </c:pt>
                <c:pt idx="942">
                  <c:v>3578.8</c:v>
                </c:pt>
                <c:pt idx="943">
                  <c:v>3579.7</c:v>
                </c:pt>
                <c:pt idx="944">
                  <c:v>3580.6</c:v>
                </c:pt>
                <c:pt idx="945">
                  <c:v>3581.5</c:v>
                </c:pt>
                <c:pt idx="946">
                  <c:v>3582.4</c:v>
                </c:pt>
                <c:pt idx="947">
                  <c:v>3583.3</c:v>
                </c:pt>
                <c:pt idx="948">
                  <c:v>3584.2</c:v>
                </c:pt>
                <c:pt idx="949">
                  <c:v>3585.1</c:v>
                </c:pt>
                <c:pt idx="950">
                  <c:v>3586</c:v>
                </c:pt>
                <c:pt idx="951">
                  <c:v>3586.9</c:v>
                </c:pt>
                <c:pt idx="952">
                  <c:v>3587.8</c:v>
                </c:pt>
                <c:pt idx="953">
                  <c:v>3588.7</c:v>
                </c:pt>
                <c:pt idx="954">
                  <c:v>3589.6</c:v>
                </c:pt>
                <c:pt idx="955">
                  <c:v>3590.5</c:v>
                </c:pt>
                <c:pt idx="956">
                  <c:v>3591.4</c:v>
                </c:pt>
                <c:pt idx="957">
                  <c:v>3592.3</c:v>
                </c:pt>
                <c:pt idx="958">
                  <c:v>3593.2</c:v>
                </c:pt>
                <c:pt idx="959">
                  <c:v>3594.1</c:v>
                </c:pt>
                <c:pt idx="960">
                  <c:v>3595</c:v>
                </c:pt>
                <c:pt idx="961">
                  <c:v>3595.9</c:v>
                </c:pt>
                <c:pt idx="962">
                  <c:v>3596.8</c:v>
                </c:pt>
                <c:pt idx="963">
                  <c:v>3597.7</c:v>
                </c:pt>
                <c:pt idx="964">
                  <c:v>3598.6</c:v>
                </c:pt>
                <c:pt idx="965">
                  <c:v>3599.5</c:v>
                </c:pt>
                <c:pt idx="966">
                  <c:v>3600.4</c:v>
                </c:pt>
                <c:pt idx="967">
                  <c:v>3601.3</c:v>
                </c:pt>
                <c:pt idx="968">
                  <c:v>3602.2</c:v>
                </c:pt>
                <c:pt idx="969">
                  <c:v>3603.1</c:v>
                </c:pt>
                <c:pt idx="970">
                  <c:v>3604</c:v>
                </c:pt>
                <c:pt idx="971">
                  <c:v>3604.9</c:v>
                </c:pt>
                <c:pt idx="972">
                  <c:v>3605.8</c:v>
                </c:pt>
                <c:pt idx="973">
                  <c:v>3606.7</c:v>
                </c:pt>
                <c:pt idx="974">
                  <c:v>3607.6</c:v>
                </c:pt>
                <c:pt idx="975">
                  <c:v>3608.5</c:v>
                </c:pt>
                <c:pt idx="976">
                  <c:v>3609.4</c:v>
                </c:pt>
                <c:pt idx="977">
                  <c:v>3610.3</c:v>
                </c:pt>
                <c:pt idx="978">
                  <c:v>3611.2</c:v>
                </c:pt>
                <c:pt idx="979">
                  <c:v>3612.1</c:v>
                </c:pt>
                <c:pt idx="980">
                  <c:v>3613</c:v>
                </c:pt>
                <c:pt idx="981">
                  <c:v>3613.9</c:v>
                </c:pt>
                <c:pt idx="982">
                  <c:v>3614.8</c:v>
                </c:pt>
                <c:pt idx="983">
                  <c:v>3615.7</c:v>
                </c:pt>
                <c:pt idx="984">
                  <c:v>3616.6</c:v>
                </c:pt>
                <c:pt idx="985">
                  <c:v>3617.5</c:v>
                </c:pt>
                <c:pt idx="986">
                  <c:v>3618.4</c:v>
                </c:pt>
                <c:pt idx="987">
                  <c:v>3619.3</c:v>
                </c:pt>
                <c:pt idx="988">
                  <c:v>3620.2</c:v>
                </c:pt>
                <c:pt idx="989">
                  <c:v>3621.1</c:v>
                </c:pt>
                <c:pt idx="990">
                  <c:v>3622</c:v>
                </c:pt>
                <c:pt idx="991">
                  <c:v>3622.9</c:v>
                </c:pt>
                <c:pt idx="992">
                  <c:v>3623.8</c:v>
                </c:pt>
                <c:pt idx="993">
                  <c:v>3624.7</c:v>
                </c:pt>
                <c:pt idx="994">
                  <c:v>3625.6</c:v>
                </c:pt>
                <c:pt idx="995">
                  <c:v>3626.5</c:v>
                </c:pt>
                <c:pt idx="996">
                  <c:v>3627.4</c:v>
                </c:pt>
                <c:pt idx="997">
                  <c:v>3628.3</c:v>
                </c:pt>
                <c:pt idx="998">
                  <c:v>3629.2</c:v>
                </c:pt>
                <c:pt idx="999">
                  <c:v>3630.1</c:v>
                </c:pt>
                <c:pt idx="1000">
                  <c:v>3631</c:v>
                </c:pt>
                <c:pt idx="1001">
                  <c:v>3631.9</c:v>
                </c:pt>
                <c:pt idx="1002">
                  <c:v>3632.8</c:v>
                </c:pt>
                <c:pt idx="1003">
                  <c:v>3633.7</c:v>
                </c:pt>
                <c:pt idx="1004">
                  <c:v>3634.6</c:v>
                </c:pt>
                <c:pt idx="1005">
                  <c:v>3635.5</c:v>
                </c:pt>
                <c:pt idx="1006">
                  <c:v>3636.4</c:v>
                </c:pt>
                <c:pt idx="1007">
                  <c:v>3637.3</c:v>
                </c:pt>
                <c:pt idx="1008">
                  <c:v>3638.2</c:v>
                </c:pt>
                <c:pt idx="1009">
                  <c:v>3639.1</c:v>
                </c:pt>
                <c:pt idx="1010">
                  <c:v>3640</c:v>
                </c:pt>
                <c:pt idx="1011">
                  <c:v>3640.9</c:v>
                </c:pt>
                <c:pt idx="1012">
                  <c:v>3641.8</c:v>
                </c:pt>
                <c:pt idx="1013">
                  <c:v>3642.7</c:v>
                </c:pt>
                <c:pt idx="1014">
                  <c:v>3643.6</c:v>
                </c:pt>
                <c:pt idx="1015">
                  <c:v>3644.5</c:v>
                </c:pt>
                <c:pt idx="1016">
                  <c:v>3645.4</c:v>
                </c:pt>
                <c:pt idx="1017">
                  <c:v>3646.3</c:v>
                </c:pt>
                <c:pt idx="1018">
                  <c:v>3647.2</c:v>
                </c:pt>
                <c:pt idx="1019">
                  <c:v>3648.1</c:v>
                </c:pt>
                <c:pt idx="1020">
                  <c:v>3649</c:v>
                </c:pt>
                <c:pt idx="1021">
                  <c:v>3649.9</c:v>
                </c:pt>
                <c:pt idx="1022">
                  <c:v>3650.8</c:v>
                </c:pt>
                <c:pt idx="1023">
                  <c:v>3651.7</c:v>
                </c:pt>
                <c:pt idx="1024">
                  <c:v>3652.6</c:v>
                </c:pt>
                <c:pt idx="1025">
                  <c:v>3653.5</c:v>
                </c:pt>
                <c:pt idx="1026">
                  <c:v>3654.4</c:v>
                </c:pt>
                <c:pt idx="1027">
                  <c:v>3655.3</c:v>
                </c:pt>
                <c:pt idx="1028">
                  <c:v>3656.2</c:v>
                </c:pt>
                <c:pt idx="1029">
                  <c:v>3657.1</c:v>
                </c:pt>
                <c:pt idx="1030">
                  <c:v>3658</c:v>
                </c:pt>
                <c:pt idx="1031">
                  <c:v>3658.9</c:v>
                </c:pt>
                <c:pt idx="1032">
                  <c:v>3659.8</c:v>
                </c:pt>
                <c:pt idx="1033">
                  <c:v>3660.7</c:v>
                </c:pt>
                <c:pt idx="1034">
                  <c:v>3661.6</c:v>
                </c:pt>
                <c:pt idx="1035">
                  <c:v>3662.5</c:v>
                </c:pt>
                <c:pt idx="1036">
                  <c:v>3663.4</c:v>
                </c:pt>
                <c:pt idx="1037">
                  <c:v>3664.3</c:v>
                </c:pt>
                <c:pt idx="1038">
                  <c:v>3665.2</c:v>
                </c:pt>
                <c:pt idx="1039">
                  <c:v>3666.1</c:v>
                </c:pt>
                <c:pt idx="1040">
                  <c:v>3667</c:v>
                </c:pt>
                <c:pt idx="1041">
                  <c:v>3667.9</c:v>
                </c:pt>
                <c:pt idx="1042">
                  <c:v>3668.8</c:v>
                </c:pt>
                <c:pt idx="1043">
                  <c:v>3669.7</c:v>
                </c:pt>
                <c:pt idx="1044">
                  <c:v>3670.6</c:v>
                </c:pt>
                <c:pt idx="1045">
                  <c:v>3671.5</c:v>
                </c:pt>
                <c:pt idx="1046">
                  <c:v>3672.4</c:v>
                </c:pt>
                <c:pt idx="1047">
                  <c:v>3673.3</c:v>
                </c:pt>
                <c:pt idx="1048">
                  <c:v>3674.2</c:v>
                </c:pt>
                <c:pt idx="1049">
                  <c:v>3675.1</c:v>
                </c:pt>
                <c:pt idx="1050">
                  <c:v>3676</c:v>
                </c:pt>
                <c:pt idx="1051">
                  <c:v>3676.9</c:v>
                </c:pt>
                <c:pt idx="1052">
                  <c:v>3677.8</c:v>
                </c:pt>
                <c:pt idx="1053">
                  <c:v>3678.7</c:v>
                </c:pt>
                <c:pt idx="1054">
                  <c:v>3679.6</c:v>
                </c:pt>
                <c:pt idx="1055">
                  <c:v>3680.5</c:v>
                </c:pt>
                <c:pt idx="1056">
                  <c:v>3681.4</c:v>
                </c:pt>
                <c:pt idx="1057">
                  <c:v>3682.3</c:v>
                </c:pt>
                <c:pt idx="1058">
                  <c:v>3683.2</c:v>
                </c:pt>
                <c:pt idx="1059">
                  <c:v>3684.1</c:v>
                </c:pt>
                <c:pt idx="1060">
                  <c:v>3685</c:v>
                </c:pt>
                <c:pt idx="1061">
                  <c:v>3685.9</c:v>
                </c:pt>
                <c:pt idx="1062">
                  <c:v>3686.8</c:v>
                </c:pt>
                <c:pt idx="1063">
                  <c:v>3687.7</c:v>
                </c:pt>
                <c:pt idx="1064">
                  <c:v>3688.6</c:v>
                </c:pt>
                <c:pt idx="1065">
                  <c:v>3689.5</c:v>
                </c:pt>
                <c:pt idx="1066">
                  <c:v>3690.4</c:v>
                </c:pt>
                <c:pt idx="1067">
                  <c:v>3691.3</c:v>
                </c:pt>
                <c:pt idx="1068">
                  <c:v>3692.2</c:v>
                </c:pt>
                <c:pt idx="1069">
                  <c:v>3693.1</c:v>
                </c:pt>
                <c:pt idx="1070">
                  <c:v>3694</c:v>
                </c:pt>
                <c:pt idx="1071">
                  <c:v>3694.9</c:v>
                </c:pt>
                <c:pt idx="1072">
                  <c:v>3695.8</c:v>
                </c:pt>
                <c:pt idx="1073">
                  <c:v>3696.7</c:v>
                </c:pt>
                <c:pt idx="1074">
                  <c:v>3697.6</c:v>
                </c:pt>
                <c:pt idx="1075">
                  <c:v>3698.5</c:v>
                </c:pt>
                <c:pt idx="1076">
                  <c:v>3699.4</c:v>
                </c:pt>
                <c:pt idx="1077">
                  <c:v>3700.3</c:v>
                </c:pt>
                <c:pt idx="1078">
                  <c:v>3701.2</c:v>
                </c:pt>
                <c:pt idx="1079">
                  <c:v>3702.1</c:v>
                </c:pt>
                <c:pt idx="1080">
                  <c:v>3703</c:v>
                </c:pt>
                <c:pt idx="1081">
                  <c:v>3703.9</c:v>
                </c:pt>
                <c:pt idx="1082">
                  <c:v>3704.8</c:v>
                </c:pt>
                <c:pt idx="1083">
                  <c:v>3705.7</c:v>
                </c:pt>
                <c:pt idx="1084">
                  <c:v>3706.6</c:v>
                </c:pt>
                <c:pt idx="1085">
                  <c:v>3707.5</c:v>
                </c:pt>
                <c:pt idx="1086">
                  <c:v>3708.4</c:v>
                </c:pt>
                <c:pt idx="1087">
                  <c:v>3709.3</c:v>
                </c:pt>
                <c:pt idx="1088">
                  <c:v>3710.2</c:v>
                </c:pt>
                <c:pt idx="1089">
                  <c:v>3711.1</c:v>
                </c:pt>
                <c:pt idx="1090">
                  <c:v>3712</c:v>
                </c:pt>
                <c:pt idx="1091">
                  <c:v>3712.9</c:v>
                </c:pt>
                <c:pt idx="1092">
                  <c:v>3713.8</c:v>
                </c:pt>
                <c:pt idx="1093">
                  <c:v>3714.7</c:v>
                </c:pt>
                <c:pt idx="1094">
                  <c:v>3715.6</c:v>
                </c:pt>
                <c:pt idx="1095">
                  <c:v>3716.5</c:v>
                </c:pt>
                <c:pt idx="1096">
                  <c:v>3717.4</c:v>
                </c:pt>
                <c:pt idx="1097">
                  <c:v>3718.3</c:v>
                </c:pt>
                <c:pt idx="1098">
                  <c:v>3719.2</c:v>
                </c:pt>
                <c:pt idx="1099">
                  <c:v>3720.1</c:v>
                </c:pt>
                <c:pt idx="1100">
                  <c:v>3721</c:v>
                </c:pt>
                <c:pt idx="1101">
                  <c:v>3721.9</c:v>
                </c:pt>
                <c:pt idx="1102">
                  <c:v>3722.8</c:v>
                </c:pt>
                <c:pt idx="1103">
                  <c:v>3723.7</c:v>
                </c:pt>
                <c:pt idx="1104">
                  <c:v>3724.6</c:v>
                </c:pt>
                <c:pt idx="1105">
                  <c:v>3725.5</c:v>
                </c:pt>
                <c:pt idx="1106">
                  <c:v>3726.4</c:v>
                </c:pt>
                <c:pt idx="1107">
                  <c:v>3727.3</c:v>
                </c:pt>
                <c:pt idx="1108">
                  <c:v>3728.2</c:v>
                </c:pt>
                <c:pt idx="1109">
                  <c:v>3729.1</c:v>
                </c:pt>
                <c:pt idx="1110">
                  <c:v>3730</c:v>
                </c:pt>
                <c:pt idx="1111">
                  <c:v>3730.9</c:v>
                </c:pt>
                <c:pt idx="1112">
                  <c:v>3731.8</c:v>
                </c:pt>
                <c:pt idx="1113">
                  <c:v>3732.7</c:v>
                </c:pt>
                <c:pt idx="1114">
                  <c:v>3733.6</c:v>
                </c:pt>
                <c:pt idx="1115">
                  <c:v>3734.5</c:v>
                </c:pt>
                <c:pt idx="1116">
                  <c:v>3735.4</c:v>
                </c:pt>
                <c:pt idx="1117">
                  <c:v>3736.3</c:v>
                </c:pt>
                <c:pt idx="1118">
                  <c:v>3737.2</c:v>
                </c:pt>
                <c:pt idx="1119">
                  <c:v>3738.1</c:v>
                </c:pt>
                <c:pt idx="1120">
                  <c:v>3739</c:v>
                </c:pt>
                <c:pt idx="1121">
                  <c:v>3739.9</c:v>
                </c:pt>
                <c:pt idx="1122">
                  <c:v>3740.8</c:v>
                </c:pt>
                <c:pt idx="1123">
                  <c:v>3741.7</c:v>
                </c:pt>
                <c:pt idx="1124">
                  <c:v>3742.6</c:v>
                </c:pt>
                <c:pt idx="1125">
                  <c:v>3743.5</c:v>
                </c:pt>
                <c:pt idx="1126">
                  <c:v>3744.4</c:v>
                </c:pt>
                <c:pt idx="1127">
                  <c:v>3745.3</c:v>
                </c:pt>
                <c:pt idx="1128">
                  <c:v>3746.2</c:v>
                </c:pt>
                <c:pt idx="1129">
                  <c:v>3747.1</c:v>
                </c:pt>
                <c:pt idx="1130">
                  <c:v>3748</c:v>
                </c:pt>
                <c:pt idx="1131">
                  <c:v>3748.9</c:v>
                </c:pt>
                <c:pt idx="1132">
                  <c:v>3749.8</c:v>
                </c:pt>
                <c:pt idx="1133">
                  <c:v>3750.7</c:v>
                </c:pt>
                <c:pt idx="1134">
                  <c:v>3751.6</c:v>
                </c:pt>
                <c:pt idx="1135">
                  <c:v>3752.5</c:v>
                </c:pt>
                <c:pt idx="1136">
                  <c:v>3753.4</c:v>
                </c:pt>
                <c:pt idx="1137">
                  <c:v>3754.3</c:v>
                </c:pt>
                <c:pt idx="1138">
                  <c:v>3755.2</c:v>
                </c:pt>
                <c:pt idx="1139">
                  <c:v>3756.1</c:v>
                </c:pt>
                <c:pt idx="1140">
                  <c:v>3757</c:v>
                </c:pt>
                <c:pt idx="1141">
                  <c:v>3757.9</c:v>
                </c:pt>
                <c:pt idx="1142">
                  <c:v>3758.8</c:v>
                </c:pt>
                <c:pt idx="1143">
                  <c:v>3759.7</c:v>
                </c:pt>
                <c:pt idx="1144">
                  <c:v>3760.6</c:v>
                </c:pt>
                <c:pt idx="1145">
                  <c:v>3761.5</c:v>
                </c:pt>
                <c:pt idx="1146">
                  <c:v>3762.4</c:v>
                </c:pt>
                <c:pt idx="1147">
                  <c:v>3765.1</c:v>
                </c:pt>
                <c:pt idx="1148">
                  <c:v>3766</c:v>
                </c:pt>
                <c:pt idx="1149">
                  <c:v>3766.9</c:v>
                </c:pt>
                <c:pt idx="1150">
                  <c:v>3767.8</c:v>
                </c:pt>
                <c:pt idx="1151">
                  <c:v>3768.7</c:v>
                </c:pt>
                <c:pt idx="1152">
                  <c:v>3769.6</c:v>
                </c:pt>
                <c:pt idx="1153">
                  <c:v>3770.5</c:v>
                </c:pt>
                <c:pt idx="1154">
                  <c:v>3771.4</c:v>
                </c:pt>
                <c:pt idx="1155">
                  <c:v>3772.3</c:v>
                </c:pt>
                <c:pt idx="1156">
                  <c:v>3773.2</c:v>
                </c:pt>
                <c:pt idx="1157">
                  <c:v>3774.1</c:v>
                </c:pt>
                <c:pt idx="1158">
                  <c:v>3775</c:v>
                </c:pt>
                <c:pt idx="1159">
                  <c:v>3775.9</c:v>
                </c:pt>
                <c:pt idx="1160">
                  <c:v>3776.8</c:v>
                </c:pt>
                <c:pt idx="1161">
                  <c:v>3777.7</c:v>
                </c:pt>
                <c:pt idx="1162">
                  <c:v>3778.6</c:v>
                </c:pt>
                <c:pt idx="1163">
                  <c:v>3779.5</c:v>
                </c:pt>
                <c:pt idx="1164">
                  <c:v>3780.4</c:v>
                </c:pt>
                <c:pt idx="1165">
                  <c:v>3781.3</c:v>
                </c:pt>
                <c:pt idx="1166">
                  <c:v>3782.2</c:v>
                </c:pt>
                <c:pt idx="1167">
                  <c:v>3783.1</c:v>
                </c:pt>
                <c:pt idx="1168">
                  <c:v>3784</c:v>
                </c:pt>
                <c:pt idx="1169">
                  <c:v>3784.9</c:v>
                </c:pt>
                <c:pt idx="1170">
                  <c:v>3785.8</c:v>
                </c:pt>
                <c:pt idx="1171">
                  <c:v>3786.7</c:v>
                </c:pt>
                <c:pt idx="1172">
                  <c:v>3787.6</c:v>
                </c:pt>
                <c:pt idx="1173">
                  <c:v>3788.5</c:v>
                </c:pt>
                <c:pt idx="1174">
                  <c:v>3789.4</c:v>
                </c:pt>
                <c:pt idx="1175">
                  <c:v>3790.3</c:v>
                </c:pt>
                <c:pt idx="1176">
                  <c:v>3791.2</c:v>
                </c:pt>
                <c:pt idx="1177">
                  <c:v>3792.1</c:v>
                </c:pt>
                <c:pt idx="1178">
                  <c:v>3793</c:v>
                </c:pt>
                <c:pt idx="1179">
                  <c:v>3793.9</c:v>
                </c:pt>
                <c:pt idx="1180">
                  <c:v>3794.8</c:v>
                </c:pt>
                <c:pt idx="1181">
                  <c:v>3795.7</c:v>
                </c:pt>
                <c:pt idx="1182">
                  <c:v>3796.6</c:v>
                </c:pt>
                <c:pt idx="1183">
                  <c:v>3797.5</c:v>
                </c:pt>
                <c:pt idx="1184">
                  <c:v>3798.4</c:v>
                </c:pt>
                <c:pt idx="1185">
                  <c:v>3799.3</c:v>
                </c:pt>
                <c:pt idx="1186">
                  <c:v>3800.2</c:v>
                </c:pt>
                <c:pt idx="1187">
                  <c:v>3801.1</c:v>
                </c:pt>
                <c:pt idx="1188">
                  <c:v>3802</c:v>
                </c:pt>
                <c:pt idx="1189">
                  <c:v>3802.9</c:v>
                </c:pt>
                <c:pt idx="1190">
                  <c:v>3803.8</c:v>
                </c:pt>
                <c:pt idx="1191">
                  <c:v>3804.7</c:v>
                </c:pt>
                <c:pt idx="1192">
                  <c:v>3805.6</c:v>
                </c:pt>
                <c:pt idx="1193">
                  <c:v>3806.5</c:v>
                </c:pt>
                <c:pt idx="1194">
                  <c:v>3807.4</c:v>
                </c:pt>
                <c:pt idx="1195">
                  <c:v>3808.3</c:v>
                </c:pt>
                <c:pt idx="1196">
                  <c:v>3809.2</c:v>
                </c:pt>
                <c:pt idx="1197">
                  <c:v>3810.1</c:v>
                </c:pt>
                <c:pt idx="1198">
                  <c:v>3811</c:v>
                </c:pt>
                <c:pt idx="1199">
                  <c:v>3811.9</c:v>
                </c:pt>
                <c:pt idx="1200">
                  <c:v>3812.8</c:v>
                </c:pt>
                <c:pt idx="1201">
                  <c:v>3813.7</c:v>
                </c:pt>
                <c:pt idx="1202">
                  <c:v>3814.6</c:v>
                </c:pt>
                <c:pt idx="1203">
                  <c:v>3815.5</c:v>
                </c:pt>
                <c:pt idx="1204">
                  <c:v>3816.4</c:v>
                </c:pt>
                <c:pt idx="1205">
                  <c:v>3817.3</c:v>
                </c:pt>
                <c:pt idx="1206">
                  <c:v>3818.2</c:v>
                </c:pt>
                <c:pt idx="1207">
                  <c:v>3819.1</c:v>
                </c:pt>
                <c:pt idx="1208">
                  <c:v>3820</c:v>
                </c:pt>
                <c:pt idx="1209">
                  <c:v>3820.9</c:v>
                </c:pt>
                <c:pt idx="1210">
                  <c:v>3821.8</c:v>
                </c:pt>
                <c:pt idx="1211">
                  <c:v>3822.7</c:v>
                </c:pt>
                <c:pt idx="1212">
                  <c:v>3823.6</c:v>
                </c:pt>
                <c:pt idx="1213">
                  <c:v>3824.5</c:v>
                </c:pt>
                <c:pt idx="1214">
                  <c:v>3825.4</c:v>
                </c:pt>
                <c:pt idx="1215">
                  <c:v>3826.3</c:v>
                </c:pt>
                <c:pt idx="1216">
                  <c:v>3827.2</c:v>
                </c:pt>
                <c:pt idx="1217">
                  <c:v>3828.1</c:v>
                </c:pt>
                <c:pt idx="1218">
                  <c:v>3829</c:v>
                </c:pt>
                <c:pt idx="1219">
                  <c:v>3829.9</c:v>
                </c:pt>
                <c:pt idx="1220">
                  <c:v>3830.8</c:v>
                </c:pt>
                <c:pt idx="1221">
                  <c:v>3831.7</c:v>
                </c:pt>
                <c:pt idx="1222">
                  <c:v>3832.6</c:v>
                </c:pt>
                <c:pt idx="1223">
                  <c:v>3833.5</c:v>
                </c:pt>
                <c:pt idx="1224">
                  <c:v>3834.4</c:v>
                </c:pt>
                <c:pt idx="1225">
                  <c:v>3835.3</c:v>
                </c:pt>
                <c:pt idx="1226">
                  <c:v>3836.2</c:v>
                </c:pt>
                <c:pt idx="1227">
                  <c:v>3837.1</c:v>
                </c:pt>
                <c:pt idx="1228">
                  <c:v>3838</c:v>
                </c:pt>
                <c:pt idx="1229">
                  <c:v>3838.9</c:v>
                </c:pt>
                <c:pt idx="1230">
                  <c:v>3839.8</c:v>
                </c:pt>
                <c:pt idx="1231">
                  <c:v>3840.7</c:v>
                </c:pt>
                <c:pt idx="1232">
                  <c:v>3841.6</c:v>
                </c:pt>
                <c:pt idx="1233">
                  <c:v>3842.5</c:v>
                </c:pt>
                <c:pt idx="1234">
                  <c:v>3843.4</c:v>
                </c:pt>
                <c:pt idx="1235">
                  <c:v>3844.3</c:v>
                </c:pt>
                <c:pt idx="1236">
                  <c:v>3845.2</c:v>
                </c:pt>
                <c:pt idx="1237">
                  <c:v>3846.1</c:v>
                </c:pt>
                <c:pt idx="1238">
                  <c:v>3847</c:v>
                </c:pt>
                <c:pt idx="1239">
                  <c:v>3847.9</c:v>
                </c:pt>
                <c:pt idx="1240">
                  <c:v>3848.8</c:v>
                </c:pt>
                <c:pt idx="1241">
                  <c:v>3849.7</c:v>
                </c:pt>
                <c:pt idx="1242">
                  <c:v>3850.6</c:v>
                </c:pt>
                <c:pt idx="1243">
                  <c:v>3851.5</c:v>
                </c:pt>
                <c:pt idx="1244">
                  <c:v>3852.4</c:v>
                </c:pt>
                <c:pt idx="1245">
                  <c:v>3853.3</c:v>
                </c:pt>
                <c:pt idx="1246">
                  <c:v>3854.2</c:v>
                </c:pt>
                <c:pt idx="1247">
                  <c:v>3855.1</c:v>
                </c:pt>
                <c:pt idx="1248">
                  <c:v>3856</c:v>
                </c:pt>
                <c:pt idx="1249">
                  <c:v>3856.9</c:v>
                </c:pt>
                <c:pt idx="1250">
                  <c:v>3857.8</c:v>
                </c:pt>
                <c:pt idx="1251">
                  <c:v>3858.7</c:v>
                </c:pt>
                <c:pt idx="1252">
                  <c:v>3859.6</c:v>
                </c:pt>
                <c:pt idx="1253">
                  <c:v>3860.5</c:v>
                </c:pt>
                <c:pt idx="1254">
                  <c:v>3861.4</c:v>
                </c:pt>
                <c:pt idx="1255">
                  <c:v>3862.3</c:v>
                </c:pt>
                <c:pt idx="1256">
                  <c:v>3863.2</c:v>
                </c:pt>
                <c:pt idx="1257">
                  <c:v>3864.1</c:v>
                </c:pt>
                <c:pt idx="1258">
                  <c:v>3865</c:v>
                </c:pt>
                <c:pt idx="1259">
                  <c:v>3865.9</c:v>
                </c:pt>
                <c:pt idx="1260">
                  <c:v>3866.8</c:v>
                </c:pt>
                <c:pt idx="1261">
                  <c:v>3867.7</c:v>
                </c:pt>
                <c:pt idx="1262">
                  <c:v>3868.6</c:v>
                </c:pt>
                <c:pt idx="1263">
                  <c:v>3869.5</c:v>
                </c:pt>
                <c:pt idx="1264">
                  <c:v>3870.4</c:v>
                </c:pt>
                <c:pt idx="1265">
                  <c:v>3871.3</c:v>
                </c:pt>
                <c:pt idx="1266">
                  <c:v>3872.2</c:v>
                </c:pt>
                <c:pt idx="1267">
                  <c:v>3873.1</c:v>
                </c:pt>
                <c:pt idx="1268">
                  <c:v>3874</c:v>
                </c:pt>
                <c:pt idx="1269">
                  <c:v>3874.9</c:v>
                </c:pt>
                <c:pt idx="1270">
                  <c:v>3875.8</c:v>
                </c:pt>
                <c:pt idx="1271">
                  <c:v>3876.7</c:v>
                </c:pt>
                <c:pt idx="1272">
                  <c:v>3877.6</c:v>
                </c:pt>
                <c:pt idx="1273">
                  <c:v>3878.5</c:v>
                </c:pt>
                <c:pt idx="1274">
                  <c:v>3879.4</c:v>
                </c:pt>
                <c:pt idx="1275">
                  <c:v>3880.3</c:v>
                </c:pt>
                <c:pt idx="1276">
                  <c:v>3881.2</c:v>
                </c:pt>
                <c:pt idx="1277">
                  <c:v>3882.1</c:v>
                </c:pt>
                <c:pt idx="1278">
                  <c:v>3883</c:v>
                </c:pt>
                <c:pt idx="1279">
                  <c:v>3883.9</c:v>
                </c:pt>
                <c:pt idx="1280">
                  <c:v>3884.8</c:v>
                </c:pt>
                <c:pt idx="1281">
                  <c:v>3885.7</c:v>
                </c:pt>
                <c:pt idx="1282">
                  <c:v>3886.6</c:v>
                </c:pt>
                <c:pt idx="1283">
                  <c:v>3887.5</c:v>
                </c:pt>
                <c:pt idx="1284">
                  <c:v>3888.4</c:v>
                </c:pt>
                <c:pt idx="1285">
                  <c:v>3889.3</c:v>
                </c:pt>
                <c:pt idx="1286">
                  <c:v>3890.2</c:v>
                </c:pt>
                <c:pt idx="1287">
                  <c:v>3891.1</c:v>
                </c:pt>
                <c:pt idx="1288">
                  <c:v>3892</c:v>
                </c:pt>
                <c:pt idx="1289">
                  <c:v>3892.9</c:v>
                </c:pt>
                <c:pt idx="1290">
                  <c:v>3893.8</c:v>
                </c:pt>
                <c:pt idx="1291">
                  <c:v>3894.7</c:v>
                </c:pt>
                <c:pt idx="1292">
                  <c:v>3895.6</c:v>
                </c:pt>
                <c:pt idx="1293">
                  <c:v>3896.5</c:v>
                </c:pt>
                <c:pt idx="1294">
                  <c:v>3897.4</c:v>
                </c:pt>
                <c:pt idx="1295">
                  <c:v>3898.3</c:v>
                </c:pt>
                <c:pt idx="1296">
                  <c:v>3899.2</c:v>
                </c:pt>
                <c:pt idx="1297">
                  <c:v>3900.1</c:v>
                </c:pt>
                <c:pt idx="1298">
                  <c:v>3901</c:v>
                </c:pt>
                <c:pt idx="1299">
                  <c:v>3901.9</c:v>
                </c:pt>
                <c:pt idx="1300">
                  <c:v>3902.8</c:v>
                </c:pt>
                <c:pt idx="1301">
                  <c:v>3903.7</c:v>
                </c:pt>
                <c:pt idx="1302">
                  <c:v>3904.6</c:v>
                </c:pt>
                <c:pt idx="1303">
                  <c:v>3905.5</c:v>
                </c:pt>
                <c:pt idx="1304">
                  <c:v>3906.4</c:v>
                </c:pt>
                <c:pt idx="1305">
                  <c:v>3907.3</c:v>
                </c:pt>
                <c:pt idx="1306">
                  <c:v>3908.2</c:v>
                </c:pt>
                <c:pt idx="1307">
                  <c:v>3909.1</c:v>
                </c:pt>
                <c:pt idx="1308">
                  <c:v>3910</c:v>
                </c:pt>
                <c:pt idx="1309">
                  <c:v>3910.9</c:v>
                </c:pt>
                <c:pt idx="1310">
                  <c:v>3911.8</c:v>
                </c:pt>
                <c:pt idx="1311">
                  <c:v>3912.7</c:v>
                </c:pt>
                <c:pt idx="1312">
                  <c:v>3913.6</c:v>
                </c:pt>
                <c:pt idx="1313">
                  <c:v>3914.5</c:v>
                </c:pt>
                <c:pt idx="1314">
                  <c:v>3915.4</c:v>
                </c:pt>
                <c:pt idx="1315">
                  <c:v>3916.3</c:v>
                </c:pt>
                <c:pt idx="1316">
                  <c:v>3917.2</c:v>
                </c:pt>
                <c:pt idx="1317">
                  <c:v>3918.1</c:v>
                </c:pt>
                <c:pt idx="1318">
                  <c:v>3919</c:v>
                </c:pt>
                <c:pt idx="1319">
                  <c:v>3919.9</c:v>
                </c:pt>
                <c:pt idx="1320">
                  <c:v>3920.8</c:v>
                </c:pt>
                <c:pt idx="1321">
                  <c:v>3921.7</c:v>
                </c:pt>
                <c:pt idx="1322">
                  <c:v>3922.6</c:v>
                </c:pt>
                <c:pt idx="1323">
                  <c:v>3923.5</c:v>
                </c:pt>
                <c:pt idx="1324">
                  <c:v>3924.4</c:v>
                </c:pt>
                <c:pt idx="1325">
                  <c:v>3925.3</c:v>
                </c:pt>
                <c:pt idx="1326">
                  <c:v>3926.2</c:v>
                </c:pt>
                <c:pt idx="1327">
                  <c:v>3927.1</c:v>
                </c:pt>
                <c:pt idx="1328">
                  <c:v>3928</c:v>
                </c:pt>
                <c:pt idx="1329">
                  <c:v>3928.9</c:v>
                </c:pt>
                <c:pt idx="1330">
                  <c:v>3929.8</c:v>
                </c:pt>
                <c:pt idx="1331">
                  <c:v>3930.7</c:v>
                </c:pt>
                <c:pt idx="1332">
                  <c:v>3931.6</c:v>
                </c:pt>
                <c:pt idx="1333">
                  <c:v>3932.5</c:v>
                </c:pt>
                <c:pt idx="1334">
                  <c:v>3933.4</c:v>
                </c:pt>
                <c:pt idx="1335">
                  <c:v>3934.3</c:v>
                </c:pt>
                <c:pt idx="1336">
                  <c:v>3935.2</c:v>
                </c:pt>
                <c:pt idx="1337">
                  <c:v>3936.1</c:v>
                </c:pt>
                <c:pt idx="1338">
                  <c:v>3937</c:v>
                </c:pt>
                <c:pt idx="1339">
                  <c:v>3937.9</c:v>
                </c:pt>
                <c:pt idx="1340">
                  <c:v>3938.8</c:v>
                </c:pt>
                <c:pt idx="1341">
                  <c:v>3939.7</c:v>
                </c:pt>
                <c:pt idx="1342">
                  <c:v>3940.6</c:v>
                </c:pt>
                <c:pt idx="1343">
                  <c:v>3941.5</c:v>
                </c:pt>
                <c:pt idx="1344">
                  <c:v>3942.4</c:v>
                </c:pt>
                <c:pt idx="1345">
                  <c:v>3943.3</c:v>
                </c:pt>
                <c:pt idx="1346">
                  <c:v>3944.2</c:v>
                </c:pt>
                <c:pt idx="1347">
                  <c:v>3945.1</c:v>
                </c:pt>
                <c:pt idx="1348">
                  <c:v>3946</c:v>
                </c:pt>
                <c:pt idx="1349">
                  <c:v>3946.9</c:v>
                </c:pt>
                <c:pt idx="1350">
                  <c:v>3947.8</c:v>
                </c:pt>
                <c:pt idx="1351">
                  <c:v>3948.7</c:v>
                </c:pt>
                <c:pt idx="1352">
                  <c:v>3949.6</c:v>
                </c:pt>
                <c:pt idx="1353">
                  <c:v>3950.5</c:v>
                </c:pt>
                <c:pt idx="1354">
                  <c:v>3951.4</c:v>
                </c:pt>
                <c:pt idx="1355">
                  <c:v>3952.3</c:v>
                </c:pt>
                <c:pt idx="1356">
                  <c:v>3953.2</c:v>
                </c:pt>
                <c:pt idx="1357">
                  <c:v>3954.1</c:v>
                </c:pt>
                <c:pt idx="1358">
                  <c:v>3955</c:v>
                </c:pt>
                <c:pt idx="1359">
                  <c:v>3955.9</c:v>
                </c:pt>
                <c:pt idx="1360">
                  <c:v>3956.8</c:v>
                </c:pt>
                <c:pt idx="1361">
                  <c:v>3957.7</c:v>
                </c:pt>
                <c:pt idx="1362">
                  <c:v>3958.6</c:v>
                </c:pt>
                <c:pt idx="1363">
                  <c:v>3959.5</c:v>
                </c:pt>
                <c:pt idx="1364">
                  <c:v>3960.4</c:v>
                </c:pt>
                <c:pt idx="1365">
                  <c:v>3961.3</c:v>
                </c:pt>
                <c:pt idx="1366">
                  <c:v>3962.2</c:v>
                </c:pt>
                <c:pt idx="1367">
                  <c:v>3963.1</c:v>
                </c:pt>
                <c:pt idx="1368">
                  <c:v>3964</c:v>
                </c:pt>
                <c:pt idx="1369">
                  <c:v>3964.9</c:v>
                </c:pt>
                <c:pt idx="1370">
                  <c:v>3965.8</c:v>
                </c:pt>
                <c:pt idx="1371">
                  <c:v>3966.7</c:v>
                </c:pt>
                <c:pt idx="1372">
                  <c:v>3967.6</c:v>
                </c:pt>
                <c:pt idx="1373">
                  <c:v>3968.5</c:v>
                </c:pt>
                <c:pt idx="1374">
                  <c:v>3969.4</c:v>
                </c:pt>
                <c:pt idx="1375">
                  <c:v>3970.3</c:v>
                </c:pt>
                <c:pt idx="1376">
                  <c:v>3971.2</c:v>
                </c:pt>
                <c:pt idx="1377">
                  <c:v>3972.1</c:v>
                </c:pt>
                <c:pt idx="1378">
                  <c:v>3973</c:v>
                </c:pt>
                <c:pt idx="1379">
                  <c:v>3973.9</c:v>
                </c:pt>
                <c:pt idx="1380">
                  <c:v>3974.8</c:v>
                </c:pt>
                <c:pt idx="1381">
                  <c:v>3975.7</c:v>
                </c:pt>
                <c:pt idx="1382">
                  <c:v>3976.6</c:v>
                </c:pt>
                <c:pt idx="1383">
                  <c:v>3977.5</c:v>
                </c:pt>
                <c:pt idx="1384">
                  <c:v>3978.4</c:v>
                </c:pt>
                <c:pt idx="1385">
                  <c:v>3979.3</c:v>
                </c:pt>
                <c:pt idx="1386">
                  <c:v>3980.2</c:v>
                </c:pt>
                <c:pt idx="1387">
                  <c:v>3981.1</c:v>
                </c:pt>
                <c:pt idx="1388">
                  <c:v>3982</c:v>
                </c:pt>
                <c:pt idx="1389">
                  <c:v>3982.9</c:v>
                </c:pt>
                <c:pt idx="1390">
                  <c:v>3983.8</c:v>
                </c:pt>
                <c:pt idx="1391">
                  <c:v>3984.7</c:v>
                </c:pt>
                <c:pt idx="1392">
                  <c:v>3985.6</c:v>
                </c:pt>
                <c:pt idx="1393">
                  <c:v>3986.5</c:v>
                </c:pt>
                <c:pt idx="1394">
                  <c:v>3987.4</c:v>
                </c:pt>
                <c:pt idx="1395">
                  <c:v>3988.3</c:v>
                </c:pt>
                <c:pt idx="1396">
                  <c:v>3989.2</c:v>
                </c:pt>
                <c:pt idx="1397">
                  <c:v>3990.1</c:v>
                </c:pt>
                <c:pt idx="1398">
                  <c:v>3991</c:v>
                </c:pt>
                <c:pt idx="1399">
                  <c:v>3991.9</c:v>
                </c:pt>
                <c:pt idx="1400">
                  <c:v>3992.8</c:v>
                </c:pt>
                <c:pt idx="1401">
                  <c:v>3993.7</c:v>
                </c:pt>
                <c:pt idx="1402">
                  <c:v>3994.6</c:v>
                </c:pt>
                <c:pt idx="1403">
                  <c:v>3995.5</c:v>
                </c:pt>
                <c:pt idx="1404">
                  <c:v>3996.4</c:v>
                </c:pt>
                <c:pt idx="1405">
                  <c:v>3997.3</c:v>
                </c:pt>
                <c:pt idx="1406">
                  <c:v>3998.2</c:v>
                </c:pt>
                <c:pt idx="1407">
                  <c:v>3999.1</c:v>
                </c:pt>
                <c:pt idx="1408">
                  <c:v>4000</c:v>
                </c:pt>
                <c:pt idx="1409">
                  <c:v>4000.9</c:v>
                </c:pt>
                <c:pt idx="1410">
                  <c:v>4001.8</c:v>
                </c:pt>
                <c:pt idx="1411">
                  <c:v>4002.7</c:v>
                </c:pt>
                <c:pt idx="1412">
                  <c:v>4003.6</c:v>
                </c:pt>
                <c:pt idx="1413">
                  <c:v>4004.5</c:v>
                </c:pt>
                <c:pt idx="1414">
                  <c:v>4005.4</c:v>
                </c:pt>
                <c:pt idx="1415">
                  <c:v>4006.3</c:v>
                </c:pt>
                <c:pt idx="1416">
                  <c:v>4007.2</c:v>
                </c:pt>
                <c:pt idx="1417">
                  <c:v>4008.1</c:v>
                </c:pt>
                <c:pt idx="1418">
                  <c:v>4009</c:v>
                </c:pt>
                <c:pt idx="1419">
                  <c:v>4009.9</c:v>
                </c:pt>
                <c:pt idx="1420">
                  <c:v>4010.8</c:v>
                </c:pt>
                <c:pt idx="1421">
                  <c:v>4011.7</c:v>
                </c:pt>
                <c:pt idx="1422">
                  <c:v>4012.6</c:v>
                </c:pt>
                <c:pt idx="1423">
                  <c:v>4013.5</c:v>
                </c:pt>
                <c:pt idx="1424">
                  <c:v>4014.4</c:v>
                </c:pt>
                <c:pt idx="1425">
                  <c:v>4015.3</c:v>
                </c:pt>
                <c:pt idx="1426">
                  <c:v>4016.2</c:v>
                </c:pt>
                <c:pt idx="1427">
                  <c:v>4017.1</c:v>
                </c:pt>
                <c:pt idx="1428">
                  <c:v>4018</c:v>
                </c:pt>
                <c:pt idx="1429">
                  <c:v>4018.9</c:v>
                </c:pt>
                <c:pt idx="1430">
                  <c:v>4019.8</c:v>
                </c:pt>
                <c:pt idx="1431">
                  <c:v>4020.7</c:v>
                </c:pt>
                <c:pt idx="1432">
                  <c:v>4021.6</c:v>
                </c:pt>
                <c:pt idx="1433">
                  <c:v>4022.5</c:v>
                </c:pt>
                <c:pt idx="1434">
                  <c:v>4023.4</c:v>
                </c:pt>
                <c:pt idx="1435">
                  <c:v>4024.3</c:v>
                </c:pt>
                <c:pt idx="1436">
                  <c:v>4025.2</c:v>
                </c:pt>
                <c:pt idx="1437">
                  <c:v>4026.1</c:v>
                </c:pt>
                <c:pt idx="1438">
                  <c:v>4027</c:v>
                </c:pt>
                <c:pt idx="1439">
                  <c:v>4027.9</c:v>
                </c:pt>
                <c:pt idx="1440">
                  <c:v>4028.8</c:v>
                </c:pt>
                <c:pt idx="1441">
                  <c:v>4029.7</c:v>
                </c:pt>
                <c:pt idx="1442">
                  <c:v>4030.6</c:v>
                </c:pt>
                <c:pt idx="1443">
                  <c:v>4031.5</c:v>
                </c:pt>
                <c:pt idx="1444">
                  <c:v>4032.4</c:v>
                </c:pt>
                <c:pt idx="1445">
                  <c:v>4033.3</c:v>
                </c:pt>
                <c:pt idx="1446">
                  <c:v>4034.2</c:v>
                </c:pt>
                <c:pt idx="1447">
                  <c:v>4035.1</c:v>
                </c:pt>
                <c:pt idx="1448">
                  <c:v>4036</c:v>
                </c:pt>
                <c:pt idx="1449">
                  <c:v>4036.9</c:v>
                </c:pt>
                <c:pt idx="1450">
                  <c:v>4037.8</c:v>
                </c:pt>
                <c:pt idx="1451">
                  <c:v>4038.7</c:v>
                </c:pt>
                <c:pt idx="1452">
                  <c:v>4039.6</c:v>
                </c:pt>
                <c:pt idx="1453">
                  <c:v>4040.5</c:v>
                </c:pt>
                <c:pt idx="1454">
                  <c:v>4041.4</c:v>
                </c:pt>
                <c:pt idx="1455">
                  <c:v>4042.3</c:v>
                </c:pt>
                <c:pt idx="1456">
                  <c:v>4043.2</c:v>
                </c:pt>
                <c:pt idx="1457">
                  <c:v>4044.1</c:v>
                </c:pt>
                <c:pt idx="1458">
                  <c:v>4045</c:v>
                </c:pt>
                <c:pt idx="1459">
                  <c:v>4045.9</c:v>
                </c:pt>
                <c:pt idx="1460">
                  <c:v>4046.8</c:v>
                </c:pt>
                <c:pt idx="1461">
                  <c:v>4047.7</c:v>
                </c:pt>
                <c:pt idx="1462">
                  <c:v>4048.6</c:v>
                </c:pt>
                <c:pt idx="1463">
                  <c:v>4049.5</c:v>
                </c:pt>
                <c:pt idx="1464">
                  <c:v>4050.4</c:v>
                </c:pt>
                <c:pt idx="1465">
                  <c:v>4051.3</c:v>
                </c:pt>
                <c:pt idx="1466">
                  <c:v>4052.2</c:v>
                </c:pt>
                <c:pt idx="1467">
                  <c:v>4053.1</c:v>
                </c:pt>
                <c:pt idx="1468">
                  <c:v>4054</c:v>
                </c:pt>
                <c:pt idx="1469">
                  <c:v>4054.9</c:v>
                </c:pt>
                <c:pt idx="1470">
                  <c:v>4055.8</c:v>
                </c:pt>
                <c:pt idx="1471">
                  <c:v>4056.7</c:v>
                </c:pt>
                <c:pt idx="1472">
                  <c:v>4057.6</c:v>
                </c:pt>
                <c:pt idx="1473">
                  <c:v>4058.5</c:v>
                </c:pt>
                <c:pt idx="1474">
                  <c:v>4059.4</c:v>
                </c:pt>
                <c:pt idx="1475">
                  <c:v>4060.3</c:v>
                </c:pt>
                <c:pt idx="1476">
                  <c:v>4061.2</c:v>
                </c:pt>
                <c:pt idx="1477">
                  <c:v>4062.1</c:v>
                </c:pt>
                <c:pt idx="1478">
                  <c:v>4063</c:v>
                </c:pt>
                <c:pt idx="1479">
                  <c:v>4063.9</c:v>
                </c:pt>
                <c:pt idx="1480">
                  <c:v>4064.8</c:v>
                </c:pt>
                <c:pt idx="1481">
                  <c:v>4065.7</c:v>
                </c:pt>
                <c:pt idx="1482">
                  <c:v>4066.6</c:v>
                </c:pt>
                <c:pt idx="1483">
                  <c:v>4067.5</c:v>
                </c:pt>
                <c:pt idx="1484">
                  <c:v>4068.4</c:v>
                </c:pt>
                <c:pt idx="1485">
                  <c:v>4069.3</c:v>
                </c:pt>
                <c:pt idx="1486">
                  <c:v>4070.2</c:v>
                </c:pt>
                <c:pt idx="1487">
                  <c:v>4071.1</c:v>
                </c:pt>
                <c:pt idx="1488">
                  <c:v>4072</c:v>
                </c:pt>
                <c:pt idx="1489">
                  <c:v>4072.9</c:v>
                </c:pt>
                <c:pt idx="1490">
                  <c:v>4073.8</c:v>
                </c:pt>
                <c:pt idx="1491">
                  <c:v>4074.7</c:v>
                </c:pt>
                <c:pt idx="1492">
                  <c:v>4075.6</c:v>
                </c:pt>
                <c:pt idx="1493">
                  <c:v>4076.5</c:v>
                </c:pt>
                <c:pt idx="1494">
                  <c:v>4077.4</c:v>
                </c:pt>
                <c:pt idx="1495">
                  <c:v>4078.3</c:v>
                </c:pt>
                <c:pt idx="1496">
                  <c:v>4079.2</c:v>
                </c:pt>
                <c:pt idx="1497">
                  <c:v>4080.1</c:v>
                </c:pt>
                <c:pt idx="1498">
                  <c:v>4081</c:v>
                </c:pt>
                <c:pt idx="1499">
                  <c:v>4081.9</c:v>
                </c:pt>
                <c:pt idx="1500">
                  <c:v>4082.8</c:v>
                </c:pt>
                <c:pt idx="1501">
                  <c:v>4083.7</c:v>
                </c:pt>
                <c:pt idx="1502">
                  <c:v>4084.6</c:v>
                </c:pt>
                <c:pt idx="1503">
                  <c:v>4085.5</c:v>
                </c:pt>
                <c:pt idx="1504">
                  <c:v>4086.4</c:v>
                </c:pt>
                <c:pt idx="1505">
                  <c:v>4087.3</c:v>
                </c:pt>
                <c:pt idx="1506">
                  <c:v>4088.2</c:v>
                </c:pt>
                <c:pt idx="1507">
                  <c:v>4089.1</c:v>
                </c:pt>
                <c:pt idx="1508">
                  <c:v>4090</c:v>
                </c:pt>
                <c:pt idx="1509">
                  <c:v>4090.9</c:v>
                </c:pt>
                <c:pt idx="1510">
                  <c:v>4091.8</c:v>
                </c:pt>
                <c:pt idx="1511">
                  <c:v>4092.7</c:v>
                </c:pt>
                <c:pt idx="1512">
                  <c:v>4093.6</c:v>
                </c:pt>
                <c:pt idx="1513">
                  <c:v>4094.5</c:v>
                </c:pt>
                <c:pt idx="1514">
                  <c:v>4095.4</c:v>
                </c:pt>
                <c:pt idx="1515">
                  <c:v>4096.3</c:v>
                </c:pt>
                <c:pt idx="1516">
                  <c:v>4097.2</c:v>
                </c:pt>
                <c:pt idx="1517">
                  <c:v>4098.1000000000004</c:v>
                </c:pt>
                <c:pt idx="1518">
                  <c:v>4099</c:v>
                </c:pt>
                <c:pt idx="1519">
                  <c:v>4099.8999999999996</c:v>
                </c:pt>
                <c:pt idx="1520">
                  <c:v>4100.8</c:v>
                </c:pt>
                <c:pt idx="1521">
                  <c:v>4101.7</c:v>
                </c:pt>
                <c:pt idx="1522">
                  <c:v>4102.6000000000004</c:v>
                </c:pt>
                <c:pt idx="1523">
                  <c:v>4103.5</c:v>
                </c:pt>
                <c:pt idx="1524">
                  <c:v>4104.3999999999996</c:v>
                </c:pt>
                <c:pt idx="1525">
                  <c:v>4105.3</c:v>
                </c:pt>
                <c:pt idx="1526">
                  <c:v>4106.2</c:v>
                </c:pt>
                <c:pt idx="1527">
                  <c:v>4107.1000000000004</c:v>
                </c:pt>
                <c:pt idx="1528">
                  <c:v>4108</c:v>
                </c:pt>
                <c:pt idx="1529">
                  <c:v>4108.8999999999996</c:v>
                </c:pt>
                <c:pt idx="1530">
                  <c:v>4109.8</c:v>
                </c:pt>
                <c:pt idx="1531">
                  <c:v>4110.7</c:v>
                </c:pt>
                <c:pt idx="1532">
                  <c:v>4111.6000000000004</c:v>
                </c:pt>
                <c:pt idx="1533">
                  <c:v>4112.5</c:v>
                </c:pt>
                <c:pt idx="1534">
                  <c:v>4113.3999999999996</c:v>
                </c:pt>
                <c:pt idx="1535">
                  <c:v>4114.3</c:v>
                </c:pt>
                <c:pt idx="1536">
                  <c:v>4115.2</c:v>
                </c:pt>
                <c:pt idx="1537">
                  <c:v>4116.1000000000004</c:v>
                </c:pt>
                <c:pt idx="1538">
                  <c:v>4117</c:v>
                </c:pt>
                <c:pt idx="1539">
                  <c:v>4117.8999999999996</c:v>
                </c:pt>
                <c:pt idx="1540">
                  <c:v>4118.8</c:v>
                </c:pt>
                <c:pt idx="1541">
                  <c:v>4119.7</c:v>
                </c:pt>
                <c:pt idx="1542">
                  <c:v>4120.6000000000004</c:v>
                </c:pt>
                <c:pt idx="1543">
                  <c:v>4121.5</c:v>
                </c:pt>
                <c:pt idx="1544">
                  <c:v>4122.3999999999996</c:v>
                </c:pt>
                <c:pt idx="1545">
                  <c:v>4123.3</c:v>
                </c:pt>
                <c:pt idx="1546">
                  <c:v>4124.2</c:v>
                </c:pt>
                <c:pt idx="1547">
                  <c:v>4125.1000000000004</c:v>
                </c:pt>
                <c:pt idx="1548">
                  <c:v>4126</c:v>
                </c:pt>
                <c:pt idx="1549">
                  <c:v>4126.8999999999996</c:v>
                </c:pt>
                <c:pt idx="1550">
                  <c:v>4127.8</c:v>
                </c:pt>
                <c:pt idx="1551">
                  <c:v>4128.7</c:v>
                </c:pt>
                <c:pt idx="1552">
                  <c:v>4129.6000000000004</c:v>
                </c:pt>
                <c:pt idx="1553">
                  <c:v>4130.5</c:v>
                </c:pt>
                <c:pt idx="1554">
                  <c:v>4131.3999999999996</c:v>
                </c:pt>
                <c:pt idx="1555">
                  <c:v>4132.3</c:v>
                </c:pt>
                <c:pt idx="1556">
                  <c:v>4133.2</c:v>
                </c:pt>
                <c:pt idx="1557">
                  <c:v>4134.1000000000004</c:v>
                </c:pt>
                <c:pt idx="1558">
                  <c:v>4135</c:v>
                </c:pt>
                <c:pt idx="1559">
                  <c:v>4135.8999999999996</c:v>
                </c:pt>
                <c:pt idx="1560">
                  <c:v>4136.8</c:v>
                </c:pt>
                <c:pt idx="1561">
                  <c:v>4137.7</c:v>
                </c:pt>
                <c:pt idx="1562">
                  <c:v>4138.6000000000004</c:v>
                </c:pt>
                <c:pt idx="1563">
                  <c:v>4139.5</c:v>
                </c:pt>
                <c:pt idx="1564">
                  <c:v>4140.3999999999996</c:v>
                </c:pt>
                <c:pt idx="1565">
                  <c:v>4141.3</c:v>
                </c:pt>
                <c:pt idx="1566">
                  <c:v>4142.2</c:v>
                </c:pt>
                <c:pt idx="1567">
                  <c:v>4143.1000000000004</c:v>
                </c:pt>
                <c:pt idx="1568">
                  <c:v>4144</c:v>
                </c:pt>
                <c:pt idx="1569">
                  <c:v>4144.8999999999996</c:v>
                </c:pt>
                <c:pt idx="1570">
                  <c:v>4145.8</c:v>
                </c:pt>
                <c:pt idx="1571">
                  <c:v>4146.7</c:v>
                </c:pt>
                <c:pt idx="1572">
                  <c:v>4147.6000000000004</c:v>
                </c:pt>
                <c:pt idx="1573">
                  <c:v>4148.5</c:v>
                </c:pt>
                <c:pt idx="1574">
                  <c:v>4149.3999999999996</c:v>
                </c:pt>
                <c:pt idx="1575">
                  <c:v>4150.3</c:v>
                </c:pt>
                <c:pt idx="1576">
                  <c:v>4151.2</c:v>
                </c:pt>
                <c:pt idx="1577">
                  <c:v>4152.1000000000004</c:v>
                </c:pt>
                <c:pt idx="1578">
                  <c:v>4153</c:v>
                </c:pt>
                <c:pt idx="1579">
                  <c:v>4153.8999999999996</c:v>
                </c:pt>
                <c:pt idx="1580">
                  <c:v>4154.8</c:v>
                </c:pt>
                <c:pt idx="1581">
                  <c:v>4155.7</c:v>
                </c:pt>
                <c:pt idx="1582">
                  <c:v>4156.6000000000004</c:v>
                </c:pt>
                <c:pt idx="1583">
                  <c:v>4157.5</c:v>
                </c:pt>
                <c:pt idx="1584">
                  <c:v>4158.3999999999996</c:v>
                </c:pt>
                <c:pt idx="1585">
                  <c:v>4159.3</c:v>
                </c:pt>
                <c:pt idx="1586">
                  <c:v>4160.2</c:v>
                </c:pt>
                <c:pt idx="1587">
                  <c:v>4161.1000000000004</c:v>
                </c:pt>
                <c:pt idx="1588">
                  <c:v>4162</c:v>
                </c:pt>
                <c:pt idx="1589">
                  <c:v>4162.8999999999996</c:v>
                </c:pt>
                <c:pt idx="1590">
                  <c:v>4163.8</c:v>
                </c:pt>
                <c:pt idx="1591">
                  <c:v>4164.7</c:v>
                </c:pt>
                <c:pt idx="1592">
                  <c:v>4165.6000000000004</c:v>
                </c:pt>
                <c:pt idx="1593">
                  <c:v>4166.5</c:v>
                </c:pt>
                <c:pt idx="1594">
                  <c:v>4167.3999999999996</c:v>
                </c:pt>
                <c:pt idx="1595">
                  <c:v>4168.3</c:v>
                </c:pt>
                <c:pt idx="1596">
                  <c:v>4169.2</c:v>
                </c:pt>
                <c:pt idx="1597">
                  <c:v>4170.1000000000004</c:v>
                </c:pt>
                <c:pt idx="1598">
                  <c:v>4171</c:v>
                </c:pt>
                <c:pt idx="1599">
                  <c:v>4171.8999999999996</c:v>
                </c:pt>
                <c:pt idx="1600">
                  <c:v>4172.8</c:v>
                </c:pt>
                <c:pt idx="1601">
                  <c:v>4173.7</c:v>
                </c:pt>
                <c:pt idx="1602">
                  <c:v>4174.6000000000004</c:v>
                </c:pt>
                <c:pt idx="1603">
                  <c:v>4175.5</c:v>
                </c:pt>
                <c:pt idx="1604">
                  <c:v>4176.3999999999996</c:v>
                </c:pt>
                <c:pt idx="1605">
                  <c:v>4177.3</c:v>
                </c:pt>
                <c:pt idx="1606">
                  <c:v>4178.2</c:v>
                </c:pt>
                <c:pt idx="1607">
                  <c:v>4179.1000000000004</c:v>
                </c:pt>
                <c:pt idx="1608">
                  <c:v>4180</c:v>
                </c:pt>
                <c:pt idx="1609">
                  <c:v>4180.8999999999996</c:v>
                </c:pt>
                <c:pt idx="1610">
                  <c:v>4181.8</c:v>
                </c:pt>
                <c:pt idx="1611">
                  <c:v>4182.7</c:v>
                </c:pt>
                <c:pt idx="1612">
                  <c:v>4183.6000000000004</c:v>
                </c:pt>
                <c:pt idx="1613">
                  <c:v>4184.5</c:v>
                </c:pt>
                <c:pt idx="1614">
                  <c:v>4185.3999999999996</c:v>
                </c:pt>
                <c:pt idx="1615">
                  <c:v>4186.3</c:v>
                </c:pt>
                <c:pt idx="1616">
                  <c:v>4187.2</c:v>
                </c:pt>
                <c:pt idx="1617">
                  <c:v>4188.1000000000004</c:v>
                </c:pt>
                <c:pt idx="1618">
                  <c:v>4189</c:v>
                </c:pt>
                <c:pt idx="1619">
                  <c:v>4189.8999999999996</c:v>
                </c:pt>
                <c:pt idx="1620">
                  <c:v>4190.8</c:v>
                </c:pt>
                <c:pt idx="1621">
                  <c:v>4191.7</c:v>
                </c:pt>
                <c:pt idx="1622">
                  <c:v>4192.6000000000004</c:v>
                </c:pt>
                <c:pt idx="1623">
                  <c:v>4193.5</c:v>
                </c:pt>
                <c:pt idx="1624">
                  <c:v>4194.3999999999996</c:v>
                </c:pt>
                <c:pt idx="1625">
                  <c:v>4195.3</c:v>
                </c:pt>
                <c:pt idx="1626">
                  <c:v>4196.2</c:v>
                </c:pt>
                <c:pt idx="1627">
                  <c:v>4197.1000000000004</c:v>
                </c:pt>
                <c:pt idx="1628">
                  <c:v>4198</c:v>
                </c:pt>
                <c:pt idx="1629">
                  <c:v>4198.8999999999996</c:v>
                </c:pt>
                <c:pt idx="1630">
                  <c:v>4199.8</c:v>
                </c:pt>
                <c:pt idx="1631">
                  <c:v>4200.7</c:v>
                </c:pt>
                <c:pt idx="1632">
                  <c:v>4201.6000000000004</c:v>
                </c:pt>
                <c:pt idx="1633">
                  <c:v>4202.5</c:v>
                </c:pt>
                <c:pt idx="1634">
                  <c:v>4203.3999999999996</c:v>
                </c:pt>
                <c:pt idx="1635">
                  <c:v>4204.3</c:v>
                </c:pt>
                <c:pt idx="1636">
                  <c:v>4205.2</c:v>
                </c:pt>
                <c:pt idx="1637">
                  <c:v>4206.1000000000004</c:v>
                </c:pt>
                <c:pt idx="1638">
                  <c:v>4207</c:v>
                </c:pt>
                <c:pt idx="1639">
                  <c:v>4207.8999999999996</c:v>
                </c:pt>
                <c:pt idx="1640">
                  <c:v>4208.8</c:v>
                </c:pt>
                <c:pt idx="1641">
                  <c:v>4209.7</c:v>
                </c:pt>
                <c:pt idx="1642">
                  <c:v>4210.6000000000004</c:v>
                </c:pt>
                <c:pt idx="1643">
                  <c:v>4211.5</c:v>
                </c:pt>
                <c:pt idx="1644">
                  <c:v>4212.3999999999996</c:v>
                </c:pt>
                <c:pt idx="1645">
                  <c:v>4213.3</c:v>
                </c:pt>
                <c:pt idx="1646">
                  <c:v>4214.2</c:v>
                </c:pt>
                <c:pt idx="1647">
                  <c:v>4215.1000000000004</c:v>
                </c:pt>
                <c:pt idx="1648">
                  <c:v>4216</c:v>
                </c:pt>
                <c:pt idx="1649">
                  <c:v>4216.8999999999996</c:v>
                </c:pt>
                <c:pt idx="1650">
                  <c:v>4217.8</c:v>
                </c:pt>
                <c:pt idx="1651">
                  <c:v>4218.7</c:v>
                </c:pt>
                <c:pt idx="1652">
                  <c:v>4219.6000000000004</c:v>
                </c:pt>
                <c:pt idx="1653">
                  <c:v>4220.5</c:v>
                </c:pt>
                <c:pt idx="1654">
                  <c:v>4221.3999999999996</c:v>
                </c:pt>
                <c:pt idx="1655">
                  <c:v>4222.3</c:v>
                </c:pt>
                <c:pt idx="1656">
                  <c:v>4223.2</c:v>
                </c:pt>
                <c:pt idx="1657">
                  <c:v>4224.1000000000004</c:v>
                </c:pt>
                <c:pt idx="1658">
                  <c:v>4225</c:v>
                </c:pt>
                <c:pt idx="1659">
                  <c:v>4225.8999999999996</c:v>
                </c:pt>
                <c:pt idx="1660">
                  <c:v>4226.8</c:v>
                </c:pt>
                <c:pt idx="1661">
                  <c:v>4227.7</c:v>
                </c:pt>
                <c:pt idx="1662">
                  <c:v>4228.6000000000004</c:v>
                </c:pt>
                <c:pt idx="1663">
                  <c:v>4229.5</c:v>
                </c:pt>
                <c:pt idx="1664">
                  <c:v>4230.3999999999996</c:v>
                </c:pt>
                <c:pt idx="1665">
                  <c:v>4231.3</c:v>
                </c:pt>
                <c:pt idx="1666">
                  <c:v>4232.2</c:v>
                </c:pt>
                <c:pt idx="1667">
                  <c:v>4233.1000000000004</c:v>
                </c:pt>
                <c:pt idx="1668">
                  <c:v>4234</c:v>
                </c:pt>
                <c:pt idx="1669">
                  <c:v>4234.8999999999996</c:v>
                </c:pt>
                <c:pt idx="1670">
                  <c:v>4235.8</c:v>
                </c:pt>
                <c:pt idx="1671">
                  <c:v>4236.7</c:v>
                </c:pt>
                <c:pt idx="1672">
                  <c:v>4237.6000000000004</c:v>
                </c:pt>
                <c:pt idx="1673">
                  <c:v>4238.5</c:v>
                </c:pt>
                <c:pt idx="1674">
                  <c:v>4239.3999999999996</c:v>
                </c:pt>
                <c:pt idx="1675">
                  <c:v>4240.3</c:v>
                </c:pt>
                <c:pt idx="1676">
                  <c:v>4241.2</c:v>
                </c:pt>
                <c:pt idx="1677">
                  <c:v>4242.1000000000004</c:v>
                </c:pt>
                <c:pt idx="1678">
                  <c:v>4243</c:v>
                </c:pt>
                <c:pt idx="1679">
                  <c:v>4243.8999999999996</c:v>
                </c:pt>
                <c:pt idx="1680">
                  <c:v>4244.8</c:v>
                </c:pt>
                <c:pt idx="1681">
                  <c:v>4245.7</c:v>
                </c:pt>
                <c:pt idx="1682">
                  <c:v>4246.6000000000004</c:v>
                </c:pt>
                <c:pt idx="1683">
                  <c:v>4247.5</c:v>
                </c:pt>
                <c:pt idx="1684">
                  <c:v>4248.3999999999996</c:v>
                </c:pt>
                <c:pt idx="1685">
                  <c:v>4249.3</c:v>
                </c:pt>
                <c:pt idx="1686">
                  <c:v>4250.2</c:v>
                </c:pt>
                <c:pt idx="1687">
                  <c:v>4251.1000000000004</c:v>
                </c:pt>
                <c:pt idx="1688">
                  <c:v>4252</c:v>
                </c:pt>
                <c:pt idx="1689">
                  <c:v>4252.8999999999996</c:v>
                </c:pt>
                <c:pt idx="1690">
                  <c:v>4253.8</c:v>
                </c:pt>
                <c:pt idx="1691">
                  <c:v>4254.7</c:v>
                </c:pt>
                <c:pt idx="1692">
                  <c:v>4255.6000000000004</c:v>
                </c:pt>
                <c:pt idx="1693">
                  <c:v>4256.5</c:v>
                </c:pt>
                <c:pt idx="1694">
                  <c:v>4257.3999999999996</c:v>
                </c:pt>
                <c:pt idx="1695">
                  <c:v>4258.3</c:v>
                </c:pt>
                <c:pt idx="1696">
                  <c:v>4259.2</c:v>
                </c:pt>
                <c:pt idx="1697">
                  <c:v>4260.1000000000004</c:v>
                </c:pt>
                <c:pt idx="1698">
                  <c:v>4261</c:v>
                </c:pt>
                <c:pt idx="1699">
                  <c:v>4261.8999999999996</c:v>
                </c:pt>
                <c:pt idx="1700">
                  <c:v>4262.8</c:v>
                </c:pt>
                <c:pt idx="1701">
                  <c:v>4263.7</c:v>
                </c:pt>
                <c:pt idx="1702">
                  <c:v>4264.6000000000004</c:v>
                </c:pt>
                <c:pt idx="1703">
                  <c:v>4265.5</c:v>
                </c:pt>
                <c:pt idx="1704">
                  <c:v>4266.3999999999996</c:v>
                </c:pt>
                <c:pt idx="1705">
                  <c:v>4267.3</c:v>
                </c:pt>
                <c:pt idx="1706">
                  <c:v>4268.2</c:v>
                </c:pt>
                <c:pt idx="1707">
                  <c:v>4269.1000000000004</c:v>
                </c:pt>
                <c:pt idx="1708">
                  <c:v>4270</c:v>
                </c:pt>
                <c:pt idx="1709">
                  <c:v>4270.8999999999996</c:v>
                </c:pt>
                <c:pt idx="1710">
                  <c:v>4271.8</c:v>
                </c:pt>
                <c:pt idx="1711">
                  <c:v>4272.7</c:v>
                </c:pt>
                <c:pt idx="1712">
                  <c:v>4273.6000000000004</c:v>
                </c:pt>
                <c:pt idx="1713">
                  <c:v>4274.5</c:v>
                </c:pt>
                <c:pt idx="1714">
                  <c:v>4275.3999999999996</c:v>
                </c:pt>
                <c:pt idx="1715">
                  <c:v>4276.3</c:v>
                </c:pt>
                <c:pt idx="1716">
                  <c:v>4277.2</c:v>
                </c:pt>
                <c:pt idx="1717">
                  <c:v>4278.1000000000004</c:v>
                </c:pt>
                <c:pt idx="1718">
                  <c:v>4279</c:v>
                </c:pt>
                <c:pt idx="1719">
                  <c:v>4279.8999999999996</c:v>
                </c:pt>
                <c:pt idx="1720">
                  <c:v>4280.8</c:v>
                </c:pt>
                <c:pt idx="1721">
                  <c:v>4281.7</c:v>
                </c:pt>
                <c:pt idx="1722">
                  <c:v>4282.6000000000004</c:v>
                </c:pt>
                <c:pt idx="1723">
                  <c:v>4283.5</c:v>
                </c:pt>
                <c:pt idx="1724">
                  <c:v>4284.3999999999996</c:v>
                </c:pt>
                <c:pt idx="1725">
                  <c:v>4285.3</c:v>
                </c:pt>
                <c:pt idx="1726">
                  <c:v>4286.2</c:v>
                </c:pt>
                <c:pt idx="1727">
                  <c:v>4287.1000000000004</c:v>
                </c:pt>
                <c:pt idx="1728">
                  <c:v>4288</c:v>
                </c:pt>
                <c:pt idx="1729">
                  <c:v>4288.8999999999996</c:v>
                </c:pt>
                <c:pt idx="1730">
                  <c:v>4289.8</c:v>
                </c:pt>
                <c:pt idx="1731">
                  <c:v>4290.7</c:v>
                </c:pt>
                <c:pt idx="1732">
                  <c:v>4291.6000000000004</c:v>
                </c:pt>
                <c:pt idx="1733">
                  <c:v>4292.5</c:v>
                </c:pt>
                <c:pt idx="1734">
                  <c:v>4293.3999999999996</c:v>
                </c:pt>
                <c:pt idx="1735">
                  <c:v>4294.3</c:v>
                </c:pt>
                <c:pt idx="1736">
                  <c:v>4295.2</c:v>
                </c:pt>
                <c:pt idx="1737">
                  <c:v>4296.1000000000004</c:v>
                </c:pt>
                <c:pt idx="1738">
                  <c:v>4297</c:v>
                </c:pt>
                <c:pt idx="1739">
                  <c:v>4297.8999999999996</c:v>
                </c:pt>
                <c:pt idx="1740">
                  <c:v>4298.8</c:v>
                </c:pt>
                <c:pt idx="1741">
                  <c:v>4299.7</c:v>
                </c:pt>
                <c:pt idx="1742">
                  <c:v>4300.6000000000004</c:v>
                </c:pt>
                <c:pt idx="1743">
                  <c:v>4301.5</c:v>
                </c:pt>
                <c:pt idx="1744">
                  <c:v>4302.3999999999996</c:v>
                </c:pt>
                <c:pt idx="1745">
                  <c:v>4303.3</c:v>
                </c:pt>
                <c:pt idx="1746">
                  <c:v>4304.2</c:v>
                </c:pt>
                <c:pt idx="1747">
                  <c:v>4305.1000000000004</c:v>
                </c:pt>
                <c:pt idx="1748">
                  <c:v>4306</c:v>
                </c:pt>
                <c:pt idx="1749">
                  <c:v>4306.8999999999996</c:v>
                </c:pt>
                <c:pt idx="1750">
                  <c:v>4307.8</c:v>
                </c:pt>
                <c:pt idx="1751">
                  <c:v>4308.7</c:v>
                </c:pt>
                <c:pt idx="1752">
                  <c:v>4309.6000000000004</c:v>
                </c:pt>
                <c:pt idx="1753">
                  <c:v>4310.5</c:v>
                </c:pt>
                <c:pt idx="1754">
                  <c:v>4311.3999999999996</c:v>
                </c:pt>
                <c:pt idx="1755">
                  <c:v>4312.3</c:v>
                </c:pt>
                <c:pt idx="1756">
                  <c:v>4313.2</c:v>
                </c:pt>
                <c:pt idx="1757">
                  <c:v>4314.1000000000004</c:v>
                </c:pt>
                <c:pt idx="1758">
                  <c:v>4315</c:v>
                </c:pt>
                <c:pt idx="1759">
                  <c:v>4315.8999999999996</c:v>
                </c:pt>
                <c:pt idx="1760">
                  <c:v>4316.8</c:v>
                </c:pt>
                <c:pt idx="1761">
                  <c:v>4317.7</c:v>
                </c:pt>
                <c:pt idx="1762">
                  <c:v>4318.6000000000004</c:v>
                </c:pt>
                <c:pt idx="1763">
                  <c:v>4319.5</c:v>
                </c:pt>
                <c:pt idx="1764">
                  <c:v>4320.3999999999996</c:v>
                </c:pt>
                <c:pt idx="1765">
                  <c:v>4321.3</c:v>
                </c:pt>
                <c:pt idx="1766">
                  <c:v>4322.2</c:v>
                </c:pt>
                <c:pt idx="1767">
                  <c:v>4323.1000000000004</c:v>
                </c:pt>
                <c:pt idx="1768">
                  <c:v>4324</c:v>
                </c:pt>
                <c:pt idx="1769">
                  <c:v>4324.8999999999996</c:v>
                </c:pt>
                <c:pt idx="1770">
                  <c:v>4325.8</c:v>
                </c:pt>
                <c:pt idx="1771">
                  <c:v>4326.7</c:v>
                </c:pt>
                <c:pt idx="1772">
                  <c:v>4327.6000000000004</c:v>
                </c:pt>
                <c:pt idx="1773">
                  <c:v>4328.5</c:v>
                </c:pt>
                <c:pt idx="1774">
                  <c:v>4329.3999999999996</c:v>
                </c:pt>
                <c:pt idx="1775">
                  <c:v>4330.3</c:v>
                </c:pt>
                <c:pt idx="1776">
                  <c:v>4331.2</c:v>
                </c:pt>
                <c:pt idx="1777">
                  <c:v>4332.1000000000004</c:v>
                </c:pt>
                <c:pt idx="1778">
                  <c:v>4333</c:v>
                </c:pt>
                <c:pt idx="1779">
                  <c:v>4333.8999999999996</c:v>
                </c:pt>
                <c:pt idx="1780">
                  <c:v>4334.8</c:v>
                </c:pt>
                <c:pt idx="1781">
                  <c:v>4335.7</c:v>
                </c:pt>
                <c:pt idx="1782">
                  <c:v>4336.6000000000004</c:v>
                </c:pt>
                <c:pt idx="1783">
                  <c:v>4337.5</c:v>
                </c:pt>
                <c:pt idx="1784">
                  <c:v>4338.3999999999996</c:v>
                </c:pt>
                <c:pt idx="1785">
                  <c:v>4339.3</c:v>
                </c:pt>
                <c:pt idx="1786">
                  <c:v>4340.2</c:v>
                </c:pt>
                <c:pt idx="1787">
                  <c:v>4341.1000000000004</c:v>
                </c:pt>
                <c:pt idx="1788">
                  <c:v>4342</c:v>
                </c:pt>
                <c:pt idx="1789">
                  <c:v>4342.8999999999996</c:v>
                </c:pt>
                <c:pt idx="1790">
                  <c:v>4343.8</c:v>
                </c:pt>
                <c:pt idx="1791">
                  <c:v>4344.7</c:v>
                </c:pt>
                <c:pt idx="1792">
                  <c:v>4345.6000000000004</c:v>
                </c:pt>
                <c:pt idx="1793">
                  <c:v>4346.5</c:v>
                </c:pt>
                <c:pt idx="1794">
                  <c:v>4347.3999999999996</c:v>
                </c:pt>
                <c:pt idx="1795">
                  <c:v>4348.3</c:v>
                </c:pt>
                <c:pt idx="1796">
                  <c:v>4349.2</c:v>
                </c:pt>
                <c:pt idx="1797">
                  <c:v>4350.1000000000004</c:v>
                </c:pt>
                <c:pt idx="1798">
                  <c:v>4351</c:v>
                </c:pt>
                <c:pt idx="1799">
                  <c:v>4351.8999999999996</c:v>
                </c:pt>
                <c:pt idx="1800">
                  <c:v>4352.8</c:v>
                </c:pt>
                <c:pt idx="1801">
                  <c:v>4353.7</c:v>
                </c:pt>
                <c:pt idx="1802">
                  <c:v>4354.6000000000004</c:v>
                </c:pt>
                <c:pt idx="1803">
                  <c:v>4355.5</c:v>
                </c:pt>
                <c:pt idx="1804">
                  <c:v>4356.3999999999996</c:v>
                </c:pt>
                <c:pt idx="1805">
                  <c:v>4357.3</c:v>
                </c:pt>
                <c:pt idx="1806">
                  <c:v>4358.2</c:v>
                </c:pt>
                <c:pt idx="1807">
                  <c:v>4359.1000000000004</c:v>
                </c:pt>
                <c:pt idx="1808">
                  <c:v>4360</c:v>
                </c:pt>
                <c:pt idx="1809">
                  <c:v>4360.8999999999996</c:v>
                </c:pt>
                <c:pt idx="1810">
                  <c:v>4361.8</c:v>
                </c:pt>
                <c:pt idx="1811">
                  <c:v>4362.7</c:v>
                </c:pt>
                <c:pt idx="1812">
                  <c:v>4363.6000000000004</c:v>
                </c:pt>
                <c:pt idx="1813">
                  <c:v>4364.5</c:v>
                </c:pt>
                <c:pt idx="1814">
                  <c:v>4365.3999999999996</c:v>
                </c:pt>
                <c:pt idx="1815">
                  <c:v>4366.3</c:v>
                </c:pt>
                <c:pt idx="1816">
                  <c:v>4367.2</c:v>
                </c:pt>
                <c:pt idx="1817">
                  <c:v>4368.1000000000004</c:v>
                </c:pt>
                <c:pt idx="1818">
                  <c:v>4369</c:v>
                </c:pt>
                <c:pt idx="1819">
                  <c:v>4369.8999999999996</c:v>
                </c:pt>
                <c:pt idx="1820">
                  <c:v>4370.8</c:v>
                </c:pt>
                <c:pt idx="1821">
                  <c:v>4371.7</c:v>
                </c:pt>
                <c:pt idx="1822">
                  <c:v>4372.6000000000004</c:v>
                </c:pt>
                <c:pt idx="1823">
                  <c:v>4373.5</c:v>
                </c:pt>
                <c:pt idx="1824">
                  <c:v>4374.3999999999996</c:v>
                </c:pt>
                <c:pt idx="1825">
                  <c:v>4375.3</c:v>
                </c:pt>
                <c:pt idx="1826">
                  <c:v>4376.2</c:v>
                </c:pt>
                <c:pt idx="1827">
                  <c:v>4377.1000000000004</c:v>
                </c:pt>
                <c:pt idx="1828">
                  <c:v>4378</c:v>
                </c:pt>
                <c:pt idx="1829">
                  <c:v>4378.8999999999996</c:v>
                </c:pt>
                <c:pt idx="1830">
                  <c:v>4379.8</c:v>
                </c:pt>
                <c:pt idx="1831">
                  <c:v>4380.7</c:v>
                </c:pt>
                <c:pt idx="1832">
                  <c:v>4381.6000000000004</c:v>
                </c:pt>
                <c:pt idx="1833">
                  <c:v>4382.5</c:v>
                </c:pt>
                <c:pt idx="1834">
                  <c:v>4383.3999999999996</c:v>
                </c:pt>
                <c:pt idx="1835">
                  <c:v>4384.3</c:v>
                </c:pt>
                <c:pt idx="1836">
                  <c:v>4385.2</c:v>
                </c:pt>
                <c:pt idx="1837">
                  <c:v>4386.1000000000004</c:v>
                </c:pt>
                <c:pt idx="1838">
                  <c:v>4387</c:v>
                </c:pt>
                <c:pt idx="1839">
                  <c:v>4387.8999999999996</c:v>
                </c:pt>
                <c:pt idx="1840">
                  <c:v>4388.8</c:v>
                </c:pt>
                <c:pt idx="1841">
                  <c:v>4389.7</c:v>
                </c:pt>
                <c:pt idx="1842">
                  <c:v>4390.6000000000004</c:v>
                </c:pt>
                <c:pt idx="1843">
                  <c:v>4391.5</c:v>
                </c:pt>
                <c:pt idx="1844">
                  <c:v>4392.3999999999996</c:v>
                </c:pt>
                <c:pt idx="1845">
                  <c:v>4393.3</c:v>
                </c:pt>
                <c:pt idx="1846">
                  <c:v>4394.2</c:v>
                </c:pt>
                <c:pt idx="1847">
                  <c:v>4395.1000000000004</c:v>
                </c:pt>
                <c:pt idx="1848">
                  <c:v>4396</c:v>
                </c:pt>
                <c:pt idx="1849">
                  <c:v>4396.8999999999996</c:v>
                </c:pt>
                <c:pt idx="1850">
                  <c:v>4397.8</c:v>
                </c:pt>
                <c:pt idx="1851">
                  <c:v>4398.7</c:v>
                </c:pt>
                <c:pt idx="1852">
                  <c:v>4399.6000000000004</c:v>
                </c:pt>
                <c:pt idx="1853">
                  <c:v>4400.5</c:v>
                </c:pt>
                <c:pt idx="1854">
                  <c:v>4401.3999999999996</c:v>
                </c:pt>
                <c:pt idx="1855">
                  <c:v>4402.3</c:v>
                </c:pt>
                <c:pt idx="1856">
                  <c:v>4403.2</c:v>
                </c:pt>
                <c:pt idx="1857">
                  <c:v>4404.1000000000004</c:v>
                </c:pt>
                <c:pt idx="1858">
                  <c:v>4405</c:v>
                </c:pt>
                <c:pt idx="1859">
                  <c:v>4405.8999999999996</c:v>
                </c:pt>
                <c:pt idx="1860">
                  <c:v>4406.8</c:v>
                </c:pt>
                <c:pt idx="1861">
                  <c:v>4407.7</c:v>
                </c:pt>
                <c:pt idx="1862">
                  <c:v>4408.6000000000004</c:v>
                </c:pt>
                <c:pt idx="1863">
                  <c:v>4409.5</c:v>
                </c:pt>
                <c:pt idx="1864">
                  <c:v>4410.3999999999996</c:v>
                </c:pt>
                <c:pt idx="1865">
                  <c:v>4411.3</c:v>
                </c:pt>
                <c:pt idx="1866">
                  <c:v>4412.2</c:v>
                </c:pt>
                <c:pt idx="1867">
                  <c:v>4413.1000000000004</c:v>
                </c:pt>
                <c:pt idx="1868">
                  <c:v>4414</c:v>
                </c:pt>
                <c:pt idx="1869">
                  <c:v>4414.8999999999996</c:v>
                </c:pt>
                <c:pt idx="1870">
                  <c:v>4415.8</c:v>
                </c:pt>
                <c:pt idx="1871">
                  <c:v>4416.7</c:v>
                </c:pt>
                <c:pt idx="1872">
                  <c:v>4417.6000000000004</c:v>
                </c:pt>
                <c:pt idx="1873">
                  <c:v>4418.5</c:v>
                </c:pt>
                <c:pt idx="1874">
                  <c:v>4419.3999999999996</c:v>
                </c:pt>
                <c:pt idx="1875">
                  <c:v>4420.3</c:v>
                </c:pt>
                <c:pt idx="1876">
                  <c:v>4421.2</c:v>
                </c:pt>
                <c:pt idx="1877">
                  <c:v>4422.1000000000004</c:v>
                </c:pt>
                <c:pt idx="1878">
                  <c:v>4423</c:v>
                </c:pt>
                <c:pt idx="1879">
                  <c:v>4423.8999999999996</c:v>
                </c:pt>
                <c:pt idx="1880">
                  <c:v>4424.8</c:v>
                </c:pt>
                <c:pt idx="1881">
                  <c:v>4425.7</c:v>
                </c:pt>
                <c:pt idx="1882">
                  <c:v>4426.6000000000004</c:v>
                </c:pt>
                <c:pt idx="1883">
                  <c:v>4427.5</c:v>
                </c:pt>
                <c:pt idx="1884">
                  <c:v>4428.3999999999996</c:v>
                </c:pt>
                <c:pt idx="1885">
                  <c:v>4429.3</c:v>
                </c:pt>
                <c:pt idx="1886">
                  <c:v>4430.2</c:v>
                </c:pt>
                <c:pt idx="1887">
                  <c:v>4431.1000000000004</c:v>
                </c:pt>
                <c:pt idx="1888">
                  <c:v>4432</c:v>
                </c:pt>
                <c:pt idx="1889">
                  <c:v>4432.8999999999996</c:v>
                </c:pt>
                <c:pt idx="1890">
                  <c:v>4433.8</c:v>
                </c:pt>
                <c:pt idx="1891">
                  <c:v>4434.7</c:v>
                </c:pt>
                <c:pt idx="1892">
                  <c:v>4435.6000000000004</c:v>
                </c:pt>
                <c:pt idx="1893">
                  <c:v>4436.5</c:v>
                </c:pt>
                <c:pt idx="1894">
                  <c:v>4437.3999999999996</c:v>
                </c:pt>
                <c:pt idx="1895">
                  <c:v>4438.3</c:v>
                </c:pt>
                <c:pt idx="1896">
                  <c:v>4439.2</c:v>
                </c:pt>
                <c:pt idx="1897">
                  <c:v>4440.1000000000004</c:v>
                </c:pt>
                <c:pt idx="1898">
                  <c:v>4441</c:v>
                </c:pt>
                <c:pt idx="1899">
                  <c:v>4441.8999999999996</c:v>
                </c:pt>
                <c:pt idx="1900">
                  <c:v>4442.8</c:v>
                </c:pt>
                <c:pt idx="1901">
                  <c:v>4443.7</c:v>
                </c:pt>
                <c:pt idx="1902">
                  <c:v>4444.6000000000004</c:v>
                </c:pt>
                <c:pt idx="1903">
                  <c:v>4445.5</c:v>
                </c:pt>
                <c:pt idx="1904">
                  <c:v>4446.3999999999996</c:v>
                </c:pt>
                <c:pt idx="1905">
                  <c:v>4447.3</c:v>
                </c:pt>
                <c:pt idx="1906">
                  <c:v>4448.2</c:v>
                </c:pt>
                <c:pt idx="1907">
                  <c:v>4449.1000000000004</c:v>
                </c:pt>
                <c:pt idx="1908">
                  <c:v>4450</c:v>
                </c:pt>
                <c:pt idx="1909">
                  <c:v>4450.8999999999996</c:v>
                </c:pt>
                <c:pt idx="1910">
                  <c:v>4451.8</c:v>
                </c:pt>
                <c:pt idx="1911">
                  <c:v>4452.7</c:v>
                </c:pt>
                <c:pt idx="1912">
                  <c:v>4453.6000000000004</c:v>
                </c:pt>
                <c:pt idx="1913">
                  <c:v>4454.5</c:v>
                </c:pt>
                <c:pt idx="1914">
                  <c:v>4455.3999999999996</c:v>
                </c:pt>
                <c:pt idx="1915">
                  <c:v>4456.3</c:v>
                </c:pt>
                <c:pt idx="1916">
                  <c:v>4457.2</c:v>
                </c:pt>
                <c:pt idx="1917">
                  <c:v>4458.1000000000004</c:v>
                </c:pt>
                <c:pt idx="1918">
                  <c:v>4459</c:v>
                </c:pt>
                <c:pt idx="1919">
                  <c:v>4459.8999999999996</c:v>
                </c:pt>
                <c:pt idx="1920">
                  <c:v>4460.8</c:v>
                </c:pt>
                <c:pt idx="1921">
                  <c:v>4461.7</c:v>
                </c:pt>
                <c:pt idx="1922">
                  <c:v>4462.6000000000004</c:v>
                </c:pt>
                <c:pt idx="1923">
                  <c:v>4463.5</c:v>
                </c:pt>
                <c:pt idx="1924">
                  <c:v>4464.3999999999996</c:v>
                </c:pt>
                <c:pt idx="1925">
                  <c:v>4465.3</c:v>
                </c:pt>
                <c:pt idx="1926">
                  <c:v>4466.2</c:v>
                </c:pt>
                <c:pt idx="1927">
                  <c:v>4467.1000000000004</c:v>
                </c:pt>
                <c:pt idx="1928">
                  <c:v>4468</c:v>
                </c:pt>
                <c:pt idx="1929">
                  <c:v>4468.8999999999996</c:v>
                </c:pt>
                <c:pt idx="1930">
                  <c:v>4469.8</c:v>
                </c:pt>
                <c:pt idx="1931">
                  <c:v>4470.7</c:v>
                </c:pt>
                <c:pt idx="1932">
                  <c:v>4471.6000000000004</c:v>
                </c:pt>
                <c:pt idx="1933">
                  <c:v>4472.5</c:v>
                </c:pt>
                <c:pt idx="1934">
                  <c:v>4473.3999999999996</c:v>
                </c:pt>
                <c:pt idx="1935">
                  <c:v>4474.3</c:v>
                </c:pt>
                <c:pt idx="1936">
                  <c:v>4475.2</c:v>
                </c:pt>
                <c:pt idx="1937">
                  <c:v>4476.1000000000004</c:v>
                </c:pt>
                <c:pt idx="1938">
                  <c:v>4477</c:v>
                </c:pt>
                <c:pt idx="1939">
                  <c:v>4477.8999999999996</c:v>
                </c:pt>
                <c:pt idx="1940">
                  <c:v>4478.8</c:v>
                </c:pt>
                <c:pt idx="1941">
                  <c:v>4479.7</c:v>
                </c:pt>
                <c:pt idx="1942">
                  <c:v>4480.6000000000004</c:v>
                </c:pt>
                <c:pt idx="1943">
                  <c:v>4481.5</c:v>
                </c:pt>
                <c:pt idx="1944">
                  <c:v>4482.3999999999996</c:v>
                </c:pt>
                <c:pt idx="1945">
                  <c:v>4483.3</c:v>
                </c:pt>
                <c:pt idx="1946">
                  <c:v>4484.2</c:v>
                </c:pt>
                <c:pt idx="1947">
                  <c:v>4485.1000000000004</c:v>
                </c:pt>
                <c:pt idx="1948">
                  <c:v>4486</c:v>
                </c:pt>
                <c:pt idx="1949">
                  <c:v>4486.8999999999996</c:v>
                </c:pt>
                <c:pt idx="1950">
                  <c:v>4487.8</c:v>
                </c:pt>
                <c:pt idx="1951">
                  <c:v>4488.7</c:v>
                </c:pt>
                <c:pt idx="1952">
                  <c:v>4489.6000000000004</c:v>
                </c:pt>
                <c:pt idx="1953">
                  <c:v>4490.5</c:v>
                </c:pt>
                <c:pt idx="1954">
                  <c:v>4491.3999999999996</c:v>
                </c:pt>
                <c:pt idx="1955">
                  <c:v>4492.3</c:v>
                </c:pt>
                <c:pt idx="1956">
                  <c:v>4493.2</c:v>
                </c:pt>
                <c:pt idx="1957">
                  <c:v>4494.1000000000004</c:v>
                </c:pt>
                <c:pt idx="1958">
                  <c:v>4495</c:v>
                </c:pt>
                <c:pt idx="1959">
                  <c:v>4495.8999999999996</c:v>
                </c:pt>
                <c:pt idx="1960">
                  <c:v>4496.8</c:v>
                </c:pt>
                <c:pt idx="1961">
                  <c:v>4497.7</c:v>
                </c:pt>
                <c:pt idx="1962">
                  <c:v>4498.6000000000004</c:v>
                </c:pt>
                <c:pt idx="1963">
                  <c:v>4499.5</c:v>
                </c:pt>
                <c:pt idx="1964">
                  <c:v>4500.3999999999996</c:v>
                </c:pt>
                <c:pt idx="1965">
                  <c:v>4501.3</c:v>
                </c:pt>
                <c:pt idx="1966">
                  <c:v>4502.2</c:v>
                </c:pt>
                <c:pt idx="1967">
                  <c:v>4503.1000000000004</c:v>
                </c:pt>
                <c:pt idx="1968">
                  <c:v>4504</c:v>
                </c:pt>
                <c:pt idx="1969">
                  <c:v>4504.8999999999996</c:v>
                </c:pt>
                <c:pt idx="1970">
                  <c:v>4505.8</c:v>
                </c:pt>
                <c:pt idx="1971">
                  <c:v>4506.7</c:v>
                </c:pt>
                <c:pt idx="1972">
                  <c:v>4507.6000000000004</c:v>
                </c:pt>
                <c:pt idx="1973">
                  <c:v>4508.5</c:v>
                </c:pt>
                <c:pt idx="1974">
                  <c:v>4509.3999999999996</c:v>
                </c:pt>
                <c:pt idx="1975">
                  <c:v>4510.3</c:v>
                </c:pt>
                <c:pt idx="1976">
                  <c:v>4511.2</c:v>
                </c:pt>
                <c:pt idx="1977">
                  <c:v>4512.1000000000004</c:v>
                </c:pt>
                <c:pt idx="1978">
                  <c:v>4513</c:v>
                </c:pt>
                <c:pt idx="1979">
                  <c:v>4513.8999999999996</c:v>
                </c:pt>
                <c:pt idx="1980">
                  <c:v>4514.8</c:v>
                </c:pt>
                <c:pt idx="1981">
                  <c:v>4515.7</c:v>
                </c:pt>
                <c:pt idx="1982">
                  <c:v>4516.6000000000004</c:v>
                </c:pt>
                <c:pt idx="1983">
                  <c:v>4517.5</c:v>
                </c:pt>
                <c:pt idx="1984">
                  <c:v>4518.3999999999996</c:v>
                </c:pt>
                <c:pt idx="1985">
                  <c:v>4519.3</c:v>
                </c:pt>
                <c:pt idx="1986">
                  <c:v>4520.2</c:v>
                </c:pt>
                <c:pt idx="1987">
                  <c:v>4521.1000000000004</c:v>
                </c:pt>
                <c:pt idx="1988">
                  <c:v>4522</c:v>
                </c:pt>
                <c:pt idx="1989">
                  <c:v>4522.8999999999996</c:v>
                </c:pt>
                <c:pt idx="1990">
                  <c:v>4523.8</c:v>
                </c:pt>
                <c:pt idx="1991">
                  <c:v>4524.7</c:v>
                </c:pt>
                <c:pt idx="1992">
                  <c:v>4525.6000000000004</c:v>
                </c:pt>
                <c:pt idx="1993">
                  <c:v>4526.5</c:v>
                </c:pt>
                <c:pt idx="1994">
                  <c:v>4527.3999999999996</c:v>
                </c:pt>
                <c:pt idx="1995">
                  <c:v>4528.3</c:v>
                </c:pt>
                <c:pt idx="1996">
                  <c:v>4529.2</c:v>
                </c:pt>
                <c:pt idx="1997">
                  <c:v>4530.1000000000004</c:v>
                </c:pt>
                <c:pt idx="1998">
                  <c:v>4531</c:v>
                </c:pt>
                <c:pt idx="1999">
                  <c:v>4531.8999999999996</c:v>
                </c:pt>
                <c:pt idx="2000">
                  <c:v>4532.8</c:v>
                </c:pt>
                <c:pt idx="2001">
                  <c:v>4533.7</c:v>
                </c:pt>
                <c:pt idx="2002">
                  <c:v>4534.6000000000004</c:v>
                </c:pt>
                <c:pt idx="2003">
                  <c:v>4535.5</c:v>
                </c:pt>
                <c:pt idx="2004">
                  <c:v>4536.3999999999996</c:v>
                </c:pt>
                <c:pt idx="2005">
                  <c:v>4537.3</c:v>
                </c:pt>
                <c:pt idx="2006">
                  <c:v>4538.2</c:v>
                </c:pt>
                <c:pt idx="2007">
                  <c:v>4539.1000000000004</c:v>
                </c:pt>
                <c:pt idx="2008">
                  <c:v>4540</c:v>
                </c:pt>
                <c:pt idx="2009">
                  <c:v>4540.8999999999996</c:v>
                </c:pt>
                <c:pt idx="2010">
                  <c:v>4541.8</c:v>
                </c:pt>
                <c:pt idx="2011">
                  <c:v>4542.7</c:v>
                </c:pt>
                <c:pt idx="2012">
                  <c:v>4543.6000000000004</c:v>
                </c:pt>
                <c:pt idx="2013">
                  <c:v>4544.5</c:v>
                </c:pt>
                <c:pt idx="2014">
                  <c:v>4545.3999999999996</c:v>
                </c:pt>
                <c:pt idx="2015">
                  <c:v>4546.3</c:v>
                </c:pt>
                <c:pt idx="2016">
                  <c:v>4547.2</c:v>
                </c:pt>
                <c:pt idx="2017">
                  <c:v>4548.1000000000004</c:v>
                </c:pt>
                <c:pt idx="2018">
                  <c:v>4549</c:v>
                </c:pt>
                <c:pt idx="2019">
                  <c:v>4549.8999999999996</c:v>
                </c:pt>
                <c:pt idx="2020">
                  <c:v>4550.8</c:v>
                </c:pt>
                <c:pt idx="2021">
                  <c:v>4551.7</c:v>
                </c:pt>
                <c:pt idx="2022">
                  <c:v>4552.6000000000004</c:v>
                </c:pt>
                <c:pt idx="2023">
                  <c:v>4553.5</c:v>
                </c:pt>
                <c:pt idx="2024">
                  <c:v>4554.3999999999996</c:v>
                </c:pt>
                <c:pt idx="2025">
                  <c:v>4555.3</c:v>
                </c:pt>
                <c:pt idx="2026">
                  <c:v>4556.2</c:v>
                </c:pt>
                <c:pt idx="2027">
                  <c:v>4557.1000000000004</c:v>
                </c:pt>
                <c:pt idx="2028">
                  <c:v>4558</c:v>
                </c:pt>
                <c:pt idx="2029">
                  <c:v>4558.8999999999996</c:v>
                </c:pt>
                <c:pt idx="2030">
                  <c:v>4559.8</c:v>
                </c:pt>
                <c:pt idx="2031">
                  <c:v>4560.7</c:v>
                </c:pt>
                <c:pt idx="2032">
                  <c:v>4561.6000000000004</c:v>
                </c:pt>
                <c:pt idx="2033">
                  <c:v>4562.5</c:v>
                </c:pt>
                <c:pt idx="2034">
                  <c:v>4563.3999999999996</c:v>
                </c:pt>
                <c:pt idx="2035">
                  <c:v>4564.3</c:v>
                </c:pt>
                <c:pt idx="2036">
                  <c:v>4565.2</c:v>
                </c:pt>
                <c:pt idx="2037">
                  <c:v>4566.1000000000004</c:v>
                </c:pt>
                <c:pt idx="2038">
                  <c:v>4567</c:v>
                </c:pt>
                <c:pt idx="2039">
                  <c:v>4567.8999999999996</c:v>
                </c:pt>
                <c:pt idx="2040">
                  <c:v>4568.8</c:v>
                </c:pt>
                <c:pt idx="2041">
                  <c:v>4569.7</c:v>
                </c:pt>
                <c:pt idx="2042">
                  <c:v>4570.6000000000004</c:v>
                </c:pt>
                <c:pt idx="2043">
                  <c:v>4571.5</c:v>
                </c:pt>
                <c:pt idx="2044">
                  <c:v>4572.3999999999996</c:v>
                </c:pt>
                <c:pt idx="2045">
                  <c:v>4573.3</c:v>
                </c:pt>
                <c:pt idx="2046">
                  <c:v>4574.2</c:v>
                </c:pt>
                <c:pt idx="2047">
                  <c:v>4575.1000000000004</c:v>
                </c:pt>
                <c:pt idx="2048">
                  <c:v>4576</c:v>
                </c:pt>
                <c:pt idx="2049">
                  <c:v>4576.8999999999996</c:v>
                </c:pt>
                <c:pt idx="2050">
                  <c:v>4577.8</c:v>
                </c:pt>
                <c:pt idx="2051">
                  <c:v>4578.7</c:v>
                </c:pt>
                <c:pt idx="2052">
                  <c:v>4579.6000000000004</c:v>
                </c:pt>
                <c:pt idx="2053">
                  <c:v>4580.5</c:v>
                </c:pt>
                <c:pt idx="2054">
                  <c:v>4581.3999999999996</c:v>
                </c:pt>
                <c:pt idx="2055">
                  <c:v>4582.3</c:v>
                </c:pt>
                <c:pt idx="2056">
                  <c:v>4583.2</c:v>
                </c:pt>
                <c:pt idx="2057">
                  <c:v>4584.1000000000004</c:v>
                </c:pt>
                <c:pt idx="2058">
                  <c:v>4585</c:v>
                </c:pt>
                <c:pt idx="2059">
                  <c:v>4585.8999999999996</c:v>
                </c:pt>
                <c:pt idx="2060">
                  <c:v>4586.8</c:v>
                </c:pt>
                <c:pt idx="2061">
                  <c:v>4587.7</c:v>
                </c:pt>
                <c:pt idx="2062">
                  <c:v>4588.6000000000004</c:v>
                </c:pt>
                <c:pt idx="2063">
                  <c:v>4589.5</c:v>
                </c:pt>
                <c:pt idx="2064">
                  <c:v>4590.3999999999996</c:v>
                </c:pt>
                <c:pt idx="2065">
                  <c:v>4591.3</c:v>
                </c:pt>
                <c:pt idx="2066">
                  <c:v>4592.2</c:v>
                </c:pt>
                <c:pt idx="2067">
                  <c:v>4593.1000000000004</c:v>
                </c:pt>
                <c:pt idx="2068">
                  <c:v>4594</c:v>
                </c:pt>
                <c:pt idx="2069">
                  <c:v>4594.8999999999996</c:v>
                </c:pt>
                <c:pt idx="2070">
                  <c:v>4595.8</c:v>
                </c:pt>
                <c:pt idx="2071">
                  <c:v>4596.7</c:v>
                </c:pt>
                <c:pt idx="2072">
                  <c:v>4597.6000000000004</c:v>
                </c:pt>
                <c:pt idx="2073">
                  <c:v>4598.5</c:v>
                </c:pt>
                <c:pt idx="2074">
                  <c:v>4599.3999999999996</c:v>
                </c:pt>
                <c:pt idx="2075">
                  <c:v>4600.3</c:v>
                </c:pt>
                <c:pt idx="2076">
                  <c:v>4601.2</c:v>
                </c:pt>
                <c:pt idx="2077">
                  <c:v>4602.1000000000004</c:v>
                </c:pt>
                <c:pt idx="2078">
                  <c:v>4603</c:v>
                </c:pt>
                <c:pt idx="2079">
                  <c:v>4603.8999999999996</c:v>
                </c:pt>
                <c:pt idx="2080">
                  <c:v>4604.8</c:v>
                </c:pt>
                <c:pt idx="2081">
                  <c:v>4605.7</c:v>
                </c:pt>
                <c:pt idx="2082">
                  <c:v>4606.6000000000004</c:v>
                </c:pt>
                <c:pt idx="2083">
                  <c:v>4607.5</c:v>
                </c:pt>
                <c:pt idx="2084">
                  <c:v>4608.3999999999996</c:v>
                </c:pt>
                <c:pt idx="2085">
                  <c:v>4609.3</c:v>
                </c:pt>
                <c:pt idx="2086">
                  <c:v>4610.2</c:v>
                </c:pt>
                <c:pt idx="2087">
                  <c:v>4611.1000000000004</c:v>
                </c:pt>
                <c:pt idx="2088">
                  <c:v>4612</c:v>
                </c:pt>
                <c:pt idx="2089">
                  <c:v>4612.8999999999996</c:v>
                </c:pt>
                <c:pt idx="2090">
                  <c:v>4613.8</c:v>
                </c:pt>
                <c:pt idx="2091">
                  <c:v>4614.7</c:v>
                </c:pt>
                <c:pt idx="2092">
                  <c:v>4615.6000000000004</c:v>
                </c:pt>
                <c:pt idx="2093">
                  <c:v>4616.5</c:v>
                </c:pt>
                <c:pt idx="2094">
                  <c:v>4617.3999999999996</c:v>
                </c:pt>
                <c:pt idx="2095">
                  <c:v>4618.3</c:v>
                </c:pt>
                <c:pt idx="2096">
                  <c:v>4619.2</c:v>
                </c:pt>
                <c:pt idx="2097">
                  <c:v>4620.1000000000004</c:v>
                </c:pt>
                <c:pt idx="2098">
                  <c:v>4621</c:v>
                </c:pt>
                <c:pt idx="2099">
                  <c:v>4621.8999999999996</c:v>
                </c:pt>
                <c:pt idx="2100">
                  <c:v>4622.8</c:v>
                </c:pt>
                <c:pt idx="2101">
                  <c:v>4623.7</c:v>
                </c:pt>
                <c:pt idx="2102">
                  <c:v>4624.6000000000004</c:v>
                </c:pt>
                <c:pt idx="2103">
                  <c:v>4625.5</c:v>
                </c:pt>
                <c:pt idx="2104">
                  <c:v>4626.3999999999996</c:v>
                </c:pt>
                <c:pt idx="2105">
                  <c:v>4627.3</c:v>
                </c:pt>
                <c:pt idx="2106">
                  <c:v>4628.2</c:v>
                </c:pt>
                <c:pt idx="2107">
                  <c:v>4629.1000000000004</c:v>
                </c:pt>
                <c:pt idx="2108">
                  <c:v>4630</c:v>
                </c:pt>
                <c:pt idx="2109">
                  <c:v>4630.8999999999996</c:v>
                </c:pt>
                <c:pt idx="2110">
                  <c:v>4631.8</c:v>
                </c:pt>
                <c:pt idx="2111">
                  <c:v>4632.7</c:v>
                </c:pt>
                <c:pt idx="2112">
                  <c:v>4633.6000000000004</c:v>
                </c:pt>
                <c:pt idx="2113">
                  <c:v>4634.5</c:v>
                </c:pt>
                <c:pt idx="2114">
                  <c:v>4635.3999999999996</c:v>
                </c:pt>
                <c:pt idx="2115">
                  <c:v>4636.3</c:v>
                </c:pt>
                <c:pt idx="2116">
                  <c:v>4637.2</c:v>
                </c:pt>
                <c:pt idx="2117">
                  <c:v>4638.1000000000004</c:v>
                </c:pt>
                <c:pt idx="2118">
                  <c:v>4639</c:v>
                </c:pt>
                <c:pt idx="2119">
                  <c:v>4639.8999999999996</c:v>
                </c:pt>
                <c:pt idx="2120">
                  <c:v>4640.8</c:v>
                </c:pt>
                <c:pt idx="2121">
                  <c:v>4641.7</c:v>
                </c:pt>
                <c:pt idx="2122">
                  <c:v>4642.6000000000004</c:v>
                </c:pt>
                <c:pt idx="2123">
                  <c:v>4643.5</c:v>
                </c:pt>
                <c:pt idx="2124">
                  <c:v>4644.3999999999996</c:v>
                </c:pt>
                <c:pt idx="2125">
                  <c:v>4645.3</c:v>
                </c:pt>
                <c:pt idx="2126">
                  <c:v>4646.2</c:v>
                </c:pt>
                <c:pt idx="2127">
                  <c:v>4647.1000000000004</c:v>
                </c:pt>
                <c:pt idx="2128">
                  <c:v>4648</c:v>
                </c:pt>
                <c:pt idx="2129">
                  <c:v>4648.8999999999996</c:v>
                </c:pt>
                <c:pt idx="2130">
                  <c:v>4649.8</c:v>
                </c:pt>
                <c:pt idx="2131">
                  <c:v>4650.7</c:v>
                </c:pt>
                <c:pt idx="2132">
                  <c:v>4651.6000000000004</c:v>
                </c:pt>
                <c:pt idx="2133">
                  <c:v>4652.5</c:v>
                </c:pt>
                <c:pt idx="2134">
                  <c:v>4653.3999999999996</c:v>
                </c:pt>
                <c:pt idx="2135">
                  <c:v>4654.3</c:v>
                </c:pt>
                <c:pt idx="2136">
                  <c:v>4655.2</c:v>
                </c:pt>
                <c:pt idx="2137">
                  <c:v>4656.1000000000004</c:v>
                </c:pt>
                <c:pt idx="2138">
                  <c:v>4657</c:v>
                </c:pt>
                <c:pt idx="2139">
                  <c:v>4657.8999999999996</c:v>
                </c:pt>
                <c:pt idx="2140">
                  <c:v>4658.8</c:v>
                </c:pt>
                <c:pt idx="2141">
                  <c:v>4659.7</c:v>
                </c:pt>
                <c:pt idx="2142">
                  <c:v>4660.6000000000004</c:v>
                </c:pt>
                <c:pt idx="2143">
                  <c:v>4661.5</c:v>
                </c:pt>
                <c:pt idx="2144">
                  <c:v>4662.3999999999996</c:v>
                </c:pt>
                <c:pt idx="2145">
                  <c:v>4663.3</c:v>
                </c:pt>
                <c:pt idx="2146">
                  <c:v>4664.2</c:v>
                </c:pt>
                <c:pt idx="2147">
                  <c:v>4665.1000000000004</c:v>
                </c:pt>
                <c:pt idx="2148">
                  <c:v>4666</c:v>
                </c:pt>
                <c:pt idx="2149">
                  <c:v>4666.8999999999996</c:v>
                </c:pt>
                <c:pt idx="2150">
                  <c:v>4667.8</c:v>
                </c:pt>
                <c:pt idx="2151">
                  <c:v>4668.7</c:v>
                </c:pt>
                <c:pt idx="2152">
                  <c:v>4669.6000000000004</c:v>
                </c:pt>
                <c:pt idx="2153">
                  <c:v>4670.5</c:v>
                </c:pt>
                <c:pt idx="2154">
                  <c:v>4671.3999999999996</c:v>
                </c:pt>
                <c:pt idx="2155">
                  <c:v>4672.3</c:v>
                </c:pt>
                <c:pt idx="2156">
                  <c:v>4673.2</c:v>
                </c:pt>
                <c:pt idx="2157">
                  <c:v>4674.1000000000004</c:v>
                </c:pt>
                <c:pt idx="2158">
                  <c:v>4675</c:v>
                </c:pt>
                <c:pt idx="2159">
                  <c:v>4675.8999999999996</c:v>
                </c:pt>
                <c:pt idx="2160">
                  <c:v>4676.8</c:v>
                </c:pt>
                <c:pt idx="2161">
                  <c:v>4677.7</c:v>
                </c:pt>
                <c:pt idx="2162">
                  <c:v>4678.6000000000004</c:v>
                </c:pt>
                <c:pt idx="2163">
                  <c:v>4679.5</c:v>
                </c:pt>
                <c:pt idx="2164">
                  <c:v>4680.3999999999996</c:v>
                </c:pt>
                <c:pt idx="2165">
                  <c:v>4681.3</c:v>
                </c:pt>
                <c:pt idx="2166">
                  <c:v>4682.2</c:v>
                </c:pt>
                <c:pt idx="2167">
                  <c:v>4683.1000000000004</c:v>
                </c:pt>
                <c:pt idx="2168">
                  <c:v>4684</c:v>
                </c:pt>
                <c:pt idx="2169">
                  <c:v>4684.8999999999996</c:v>
                </c:pt>
                <c:pt idx="2170">
                  <c:v>4685.8</c:v>
                </c:pt>
                <c:pt idx="2171">
                  <c:v>4686.7</c:v>
                </c:pt>
                <c:pt idx="2172">
                  <c:v>4687.6000000000004</c:v>
                </c:pt>
                <c:pt idx="2173">
                  <c:v>4688.5</c:v>
                </c:pt>
                <c:pt idx="2174">
                  <c:v>4689.3999999999996</c:v>
                </c:pt>
                <c:pt idx="2175">
                  <c:v>4690.3</c:v>
                </c:pt>
                <c:pt idx="2176">
                  <c:v>4691.2</c:v>
                </c:pt>
                <c:pt idx="2177">
                  <c:v>4692.1000000000004</c:v>
                </c:pt>
                <c:pt idx="2178">
                  <c:v>4693</c:v>
                </c:pt>
                <c:pt idx="2179">
                  <c:v>4693.8999999999996</c:v>
                </c:pt>
                <c:pt idx="2180">
                  <c:v>4694.8</c:v>
                </c:pt>
                <c:pt idx="2181">
                  <c:v>4695.7</c:v>
                </c:pt>
                <c:pt idx="2182">
                  <c:v>4696.6000000000004</c:v>
                </c:pt>
                <c:pt idx="2183">
                  <c:v>4697.5</c:v>
                </c:pt>
                <c:pt idx="2184">
                  <c:v>4698.3999999999996</c:v>
                </c:pt>
                <c:pt idx="2185">
                  <c:v>4699.3</c:v>
                </c:pt>
                <c:pt idx="2186">
                  <c:v>4700.2</c:v>
                </c:pt>
                <c:pt idx="2187">
                  <c:v>4701.1000000000004</c:v>
                </c:pt>
                <c:pt idx="2188">
                  <c:v>4702</c:v>
                </c:pt>
                <c:pt idx="2189">
                  <c:v>4702.8999999999996</c:v>
                </c:pt>
                <c:pt idx="2190">
                  <c:v>4703.8</c:v>
                </c:pt>
                <c:pt idx="2191">
                  <c:v>4704.7</c:v>
                </c:pt>
                <c:pt idx="2192">
                  <c:v>4705.6000000000004</c:v>
                </c:pt>
                <c:pt idx="2193">
                  <c:v>4706.5</c:v>
                </c:pt>
                <c:pt idx="2194">
                  <c:v>4707.3999999999996</c:v>
                </c:pt>
                <c:pt idx="2195">
                  <c:v>4708.3</c:v>
                </c:pt>
                <c:pt idx="2196">
                  <c:v>4709.2</c:v>
                </c:pt>
                <c:pt idx="2197">
                  <c:v>4710.1000000000004</c:v>
                </c:pt>
                <c:pt idx="2198">
                  <c:v>4711</c:v>
                </c:pt>
                <c:pt idx="2199">
                  <c:v>4711.8999999999996</c:v>
                </c:pt>
                <c:pt idx="2200">
                  <c:v>4712.8</c:v>
                </c:pt>
                <c:pt idx="2201">
                  <c:v>4713.7</c:v>
                </c:pt>
                <c:pt idx="2202">
                  <c:v>4714.6000000000004</c:v>
                </c:pt>
                <c:pt idx="2203">
                  <c:v>4715.5</c:v>
                </c:pt>
                <c:pt idx="2204">
                  <c:v>4716.3999999999996</c:v>
                </c:pt>
                <c:pt idx="2205">
                  <c:v>4717.3</c:v>
                </c:pt>
                <c:pt idx="2206">
                  <c:v>4719.2</c:v>
                </c:pt>
                <c:pt idx="2207">
                  <c:v>4720</c:v>
                </c:pt>
                <c:pt idx="2208">
                  <c:v>4720.8999999999996</c:v>
                </c:pt>
                <c:pt idx="2209">
                  <c:v>4721.8999999999996</c:v>
                </c:pt>
                <c:pt idx="2210">
                  <c:v>4722.7</c:v>
                </c:pt>
                <c:pt idx="2211">
                  <c:v>4723.7</c:v>
                </c:pt>
                <c:pt idx="2212">
                  <c:v>4724.5</c:v>
                </c:pt>
                <c:pt idx="2213">
                  <c:v>4725.3999999999996</c:v>
                </c:pt>
                <c:pt idx="2214">
                  <c:v>4726.3999999999996</c:v>
                </c:pt>
                <c:pt idx="2215">
                  <c:v>4727.2</c:v>
                </c:pt>
                <c:pt idx="2216">
                  <c:v>4728.2</c:v>
                </c:pt>
                <c:pt idx="2217">
                  <c:v>4729</c:v>
                </c:pt>
                <c:pt idx="2218">
                  <c:v>4729.8999999999996</c:v>
                </c:pt>
                <c:pt idx="2219">
                  <c:v>4730.8999999999996</c:v>
                </c:pt>
                <c:pt idx="2220">
                  <c:v>4731.7</c:v>
                </c:pt>
                <c:pt idx="2221">
                  <c:v>4732.7</c:v>
                </c:pt>
                <c:pt idx="2222">
                  <c:v>4733.5</c:v>
                </c:pt>
                <c:pt idx="2223">
                  <c:v>4734.3999999999996</c:v>
                </c:pt>
                <c:pt idx="2224">
                  <c:v>4735.3999999999996</c:v>
                </c:pt>
                <c:pt idx="2225">
                  <c:v>4736.2</c:v>
                </c:pt>
                <c:pt idx="2226">
                  <c:v>4737.2</c:v>
                </c:pt>
                <c:pt idx="2227">
                  <c:v>4738</c:v>
                </c:pt>
                <c:pt idx="2228">
                  <c:v>4738.8999999999996</c:v>
                </c:pt>
                <c:pt idx="2229">
                  <c:v>4739.8999999999996</c:v>
                </c:pt>
                <c:pt idx="2230">
                  <c:v>4740.7</c:v>
                </c:pt>
                <c:pt idx="2231">
                  <c:v>4741.7</c:v>
                </c:pt>
                <c:pt idx="2232">
                  <c:v>4742.5</c:v>
                </c:pt>
                <c:pt idx="2233">
                  <c:v>4743.3999999999996</c:v>
                </c:pt>
                <c:pt idx="2234">
                  <c:v>4744.3999999999996</c:v>
                </c:pt>
                <c:pt idx="2235">
                  <c:v>4745.2</c:v>
                </c:pt>
                <c:pt idx="2236">
                  <c:v>4746.2</c:v>
                </c:pt>
                <c:pt idx="2237">
                  <c:v>4747</c:v>
                </c:pt>
                <c:pt idx="2238">
                  <c:v>4747.8999999999996</c:v>
                </c:pt>
                <c:pt idx="2239">
                  <c:v>4748.8999999999996</c:v>
                </c:pt>
                <c:pt idx="2240">
                  <c:v>4749.7</c:v>
                </c:pt>
                <c:pt idx="2241">
                  <c:v>4750.7</c:v>
                </c:pt>
                <c:pt idx="2242">
                  <c:v>4751.5</c:v>
                </c:pt>
                <c:pt idx="2243">
                  <c:v>4752.3999999999996</c:v>
                </c:pt>
                <c:pt idx="2244">
                  <c:v>4753.3999999999996</c:v>
                </c:pt>
                <c:pt idx="2245">
                  <c:v>4754.2</c:v>
                </c:pt>
                <c:pt idx="2246">
                  <c:v>4755.2</c:v>
                </c:pt>
                <c:pt idx="2247">
                  <c:v>4756</c:v>
                </c:pt>
                <c:pt idx="2248">
                  <c:v>4756.8999999999996</c:v>
                </c:pt>
                <c:pt idx="2249">
                  <c:v>4757.8999999999996</c:v>
                </c:pt>
                <c:pt idx="2250">
                  <c:v>4758.7</c:v>
                </c:pt>
                <c:pt idx="2251">
                  <c:v>4759.7</c:v>
                </c:pt>
                <c:pt idx="2252">
                  <c:v>4760.5</c:v>
                </c:pt>
                <c:pt idx="2253">
                  <c:v>4761.3999999999996</c:v>
                </c:pt>
                <c:pt idx="2254">
                  <c:v>4762.3999999999996</c:v>
                </c:pt>
                <c:pt idx="2255">
                  <c:v>4763.2</c:v>
                </c:pt>
                <c:pt idx="2256">
                  <c:v>4764.2</c:v>
                </c:pt>
                <c:pt idx="2257">
                  <c:v>4765</c:v>
                </c:pt>
                <c:pt idx="2258">
                  <c:v>4765.8999999999996</c:v>
                </c:pt>
                <c:pt idx="2259">
                  <c:v>4766.8999999999996</c:v>
                </c:pt>
                <c:pt idx="2260">
                  <c:v>4767.7</c:v>
                </c:pt>
                <c:pt idx="2261">
                  <c:v>4768.7</c:v>
                </c:pt>
                <c:pt idx="2262">
                  <c:v>4769.5</c:v>
                </c:pt>
                <c:pt idx="2263">
                  <c:v>4770.3999999999996</c:v>
                </c:pt>
                <c:pt idx="2264">
                  <c:v>4771.3999999999996</c:v>
                </c:pt>
                <c:pt idx="2265">
                  <c:v>4772.2</c:v>
                </c:pt>
                <c:pt idx="2266">
                  <c:v>4773.2</c:v>
                </c:pt>
                <c:pt idx="2267">
                  <c:v>4774</c:v>
                </c:pt>
                <c:pt idx="2268">
                  <c:v>4774.8999999999996</c:v>
                </c:pt>
                <c:pt idx="2269">
                  <c:v>4775.8999999999996</c:v>
                </c:pt>
                <c:pt idx="2270">
                  <c:v>4776.7</c:v>
                </c:pt>
                <c:pt idx="2271">
                  <c:v>4777.7</c:v>
                </c:pt>
                <c:pt idx="2272">
                  <c:v>4778.5</c:v>
                </c:pt>
                <c:pt idx="2273">
                  <c:v>4779.3999999999996</c:v>
                </c:pt>
                <c:pt idx="2274">
                  <c:v>4780.3999999999996</c:v>
                </c:pt>
                <c:pt idx="2275">
                  <c:v>4781.2</c:v>
                </c:pt>
                <c:pt idx="2276">
                  <c:v>4782.2</c:v>
                </c:pt>
                <c:pt idx="2277">
                  <c:v>4783</c:v>
                </c:pt>
                <c:pt idx="2278">
                  <c:v>4783.8999999999996</c:v>
                </c:pt>
                <c:pt idx="2279">
                  <c:v>4784.8999999999996</c:v>
                </c:pt>
                <c:pt idx="2280">
                  <c:v>4785.7</c:v>
                </c:pt>
                <c:pt idx="2281">
                  <c:v>4786.7</c:v>
                </c:pt>
                <c:pt idx="2282">
                  <c:v>4787.5</c:v>
                </c:pt>
                <c:pt idx="2283">
                  <c:v>4788.3999999999996</c:v>
                </c:pt>
                <c:pt idx="2284">
                  <c:v>4789.3999999999996</c:v>
                </c:pt>
                <c:pt idx="2285">
                  <c:v>4790.2</c:v>
                </c:pt>
                <c:pt idx="2286">
                  <c:v>4791.2</c:v>
                </c:pt>
                <c:pt idx="2287">
                  <c:v>4792</c:v>
                </c:pt>
                <c:pt idx="2288">
                  <c:v>4792.8999999999996</c:v>
                </c:pt>
                <c:pt idx="2289">
                  <c:v>4793.8999999999996</c:v>
                </c:pt>
                <c:pt idx="2290">
                  <c:v>4794.7</c:v>
                </c:pt>
                <c:pt idx="2291">
                  <c:v>4795.7</c:v>
                </c:pt>
                <c:pt idx="2292">
                  <c:v>4796.5</c:v>
                </c:pt>
                <c:pt idx="2293">
                  <c:v>4797.3999999999996</c:v>
                </c:pt>
                <c:pt idx="2294">
                  <c:v>4798.3999999999996</c:v>
                </c:pt>
                <c:pt idx="2295">
                  <c:v>4799.2</c:v>
                </c:pt>
                <c:pt idx="2296">
                  <c:v>4800.2</c:v>
                </c:pt>
                <c:pt idx="2297">
                  <c:v>4801</c:v>
                </c:pt>
                <c:pt idx="2298">
                  <c:v>4801.8999999999996</c:v>
                </c:pt>
                <c:pt idx="2299">
                  <c:v>4802.8999999999996</c:v>
                </c:pt>
                <c:pt idx="2300">
                  <c:v>4803.7</c:v>
                </c:pt>
                <c:pt idx="2301">
                  <c:v>4804.7</c:v>
                </c:pt>
                <c:pt idx="2302">
                  <c:v>4805.5</c:v>
                </c:pt>
                <c:pt idx="2303">
                  <c:v>4806.3999999999996</c:v>
                </c:pt>
                <c:pt idx="2304">
                  <c:v>4807.3999999999996</c:v>
                </c:pt>
                <c:pt idx="2305">
                  <c:v>4808.2</c:v>
                </c:pt>
                <c:pt idx="2306">
                  <c:v>4809.2</c:v>
                </c:pt>
                <c:pt idx="2307">
                  <c:v>4810</c:v>
                </c:pt>
                <c:pt idx="2308">
                  <c:v>4810.8999999999996</c:v>
                </c:pt>
                <c:pt idx="2309">
                  <c:v>4811.8999999999996</c:v>
                </c:pt>
                <c:pt idx="2310">
                  <c:v>4812.7</c:v>
                </c:pt>
                <c:pt idx="2311">
                  <c:v>4813.7</c:v>
                </c:pt>
                <c:pt idx="2312">
                  <c:v>4814.5</c:v>
                </c:pt>
                <c:pt idx="2313">
                  <c:v>4815.3999999999996</c:v>
                </c:pt>
                <c:pt idx="2314">
                  <c:v>4816.3999999999996</c:v>
                </c:pt>
                <c:pt idx="2315">
                  <c:v>4817.2</c:v>
                </c:pt>
                <c:pt idx="2316">
                  <c:v>4818.2</c:v>
                </c:pt>
                <c:pt idx="2317">
                  <c:v>4819</c:v>
                </c:pt>
                <c:pt idx="2318">
                  <c:v>4819.8999999999996</c:v>
                </c:pt>
                <c:pt idx="2319">
                  <c:v>4820.8999999999996</c:v>
                </c:pt>
                <c:pt idx="2320">
                  <c:v>4821.7</c:v>
                </c:pt>
                <c:pt idx="2321">
                  <c:v>4822.7</c:v>
                </c:pt>
                <c:pt idx="2322">
                  <c:v>4823.5</c:v>
                </c:pt>
                <c:pt idx="2323">
                  <c:v>4824.3999999999996</c:v>
                </c:pt>
                <c:pt idx="2324">
                  <c:v>4825.3999999999996</c:v>
                </c:pt>
                <c:pt idx="2325">
                  <c:v>4826.2</c:v>
                </c:pt>
                <c:pt idx="2326">
                  <c:v>4827.2</c:v>
                </c:pt>
                <c:pt idx="2327">
                  <c:v>4828</c:v>
                </c:pt>
                <c:pt idx="2328">
                  <c:v>4828.8999999999996</c:v>
                </c:pt>
                <c:pt idx="2329">
                  <c:v>4829.8999999999996</c:v>
                </c:pt>
                <c:pt idx="2330">
                  <c:v>4830.7</c:v>
                </c:pt>
                <c:pt idx="2331">
                  <c:v>4831.7</c:v>
                </c:pt>
                <c:pt idx="2332">
                  <c:v>4832.5</c:v>
                </c:pt>
                <c:pt idx="2333">
                  <c:v>4833.3999999999996</c:v>
                </c:pt>
                <c:pt idx="2334">
                  <c:v>4834.3999999999996</c:v>
                </c:pt>
                <c:pt idx="2335">
                  <c:v>4835.2</c:v>
                </c:pt>
                <c:pt idx="2336">
                  <c:v>4836.2</c:v>
                </c:pt>
                <c:pt idx="2337">
                  <c:v>4837</c:v>
                </c:pt>
                <c:pt idx="2338">
                  <c:v>4837.8999999999996</c:v>
                </c:pt>
                <c:pt idx="2339">
                  <c:v>4838.8999999999996</c:v>
                </c:pt>
                <c:pt idx="2340">
                  <c:v>4839.7</c:v>
                </c:pt>
                <c:pt idx="2341">
                  <c:v>4840.7</c:v>
                </c:pt>
                <c:pt idx="2342">
                  <c:v>4841.5</c:v>
                </c:pt>
                <c:pt idx="2343">
                  <c:v>4842.3999999999996</c:v>
                </c:pt>
                <c:pt idx="2344">
                  <c:v>4843.3999999999996</c:v>
                </c:pt>
                <c:pt idx="2345">
                  <c:v>4844.2</c:v>
                </c:pt>
                <c:pt idx="2346">
                  <c:v>4845.2</c:v>
                </c:pt>
                <c:pt idx="2347">
                  <c:v>4846</c:v>
                </c:pt>
                <c:pt idx="2348">
                  <c:v>4846.8999999999996</c:v>
                </c:pt>
                <c:pt idx="2349">
                  <c:v>4847.8999999999996</c:v>
                </c:pt>
                <c:pt idx="2350">
                  <c:v>4848.7</c:v>
                </c:pt>
                <c:pt idx="2351">
                  <c:v>4849.7</c:v>
                </c:pt>
                <c:pt idx="2352">
                  <c:v>4850.5</c:v>
                </c:pt>
                <c:pt idx="2353">
                  <c:v>4851.3999999999996</c:v>
                </c:pt>
                <c:pt idx="2354">
                  <c:v>4852.3999999999996</c:v>
                </c:pt>
                <c:pt idx="2355">
                  <c:v>4853.2</c:v>
                </c:pt>
                <c:pt idx="2356">
                  <c:v>4854.2</c:v>
                </c:pt>
                <c:pt idx="2357">
                  <c:v>4855</c:v>
                </c:pt>
                <c:pt idx="2358">
                  <c:v>4855.8999999999996</c:v>
                </c:pt>
                <c:pt idx="2359">
                  <c:v>4856.8999999999996</c:v>
                </c:pt>
                <c:pt idx="2360">
                  <c:v>4857.7</c:v>
                </c:pt>
                <c:pt idx="2361">
                  <c:v>4858.7</c:v>
                </c:pt>
                <c:pt idx="2362">
                  <c:v>4859.5</c:v>
                </c:pt>
                <c:pt idx="2363">
                  <c:v>4860.3999999999996</c:v>
                </c:pt>
                <c:pt idx="2364">
                  <c:v>4861.3999999999996</c:v>
                </c:pt>
                <c:pt idx="2365">
                  <c:v>4862.2</c:v>
                </c:pt>
                <c:pt idx="2366">
                  <c:v>4863.2</c:v>
                </c:pt>
                <c:pt idx="2367">
                  <c:v>4864</c:v>
                </c:pt>
                <c:pt idx="2368">
                  <c:v>4864.8999999999996</c:v>
                </c:pt>
                <c:pt idx="2369">
                  <c:v>4865.8999999999996</c:v>
                </c:pt>
                <c:pt idx="2370">
                  <c:v>4866.7</c:v>
                </c:pt>
                <c:pt idx="2371">
                  <c:v>4867.7</c:v>
                </c:pt>
                <c:pt idx="2372">
                  <c:v>4868.5</c:v>
                </c:pt>
                <c:pt idx="2373">
                  <c:v>4869.3999999999996</c:v>
                </c:pt>
                <c:pt idx="2374">
                  <c:v>4870.3999999999996</c:v>
                </c:pt>
                <c:pt idx="2375">
                  <c:v>4871.2</c:v>
                </c:pt>
                <c:pt idx="2376">
                  <c:v>4872.2</c:v>
                </c:pt>
                <c:pt idx="2377">
                  <c:v>4873</c:v>
                </c:pt>
                <c:pt idx="2378">
                  <c:v>4873.8999999999996</c:v>
                </c:pt>
                <c:pt idx="2379">
                  <c:v>4874.8999999999996</c:v>
                </c:pt>
                <c:pt idx="2380">
                  <c:v>4875.7</c:v>
                </c:pt>
                <c:pt idx="2381">
                  <c:v>4876.7</c:v>
                </c:pt>
                <c:pt idx="2382">
                  <c:v>4877.5</c:v>
                </c:pt>
                <c:pt idx="2383">
                  <c:v>4878.3999999999996</c:v>
                </c:pt>
                <c:pt idx="2384">
                  <c:v>4879.3999999999996</c:v>
                </c:pt>
                <c:pt idx="2385">
                  <c:v>4880.2</c:v>
                </c:pt>
                <c:pt idx="2386">
                  <c:v>4881.2</c:v>
                </c:pt>
                <c:pt idx="2387">
                  <c:v>4882</c:v>
                </c:pt>
                <c:pt idx="2388">
                  <c:v>4882.8999999999996</c:v>
                </c:pt>
                <c:pt idx="2389">
                  <c:v>4883.8999999999996</c:v>
                </c:pt>
                <c:pt idx="2390">
                  <c:v>4884.7</c:v>
                </c:pt>
                <c:pt idx="2391">
                  <c:v>4885.7</c:v>
                </c:pt>
                <c:pt idx="2392">
                  <c:v>4886.5</c:v>
                </c:pt>
                <c:pt idx="2393">
                  <c:v>4887.3999999999996</c:v>
                </c:pt>
                <c:pt idx="2394">
                  <c:v>4888.3999999999996</c:v>
                </c:pt>
                <c:pt idx="2395">
                  <c:v>4889.2</c:v>
                </c:pt>
                <c:pt idx="2396">
                  <c:v>4890.2</c:v>
                </c:pt>
                <c:pt idx="2397">
                  <c:v>4891</c:v>
                </c:pt>
                <c:pt idx="2398">
                  <c:v>4891.8999999999996</c:v>
                </c:pt>
                <c:pt idx="2399">
                  <c:v>4892.8999999999996</c:v>
                </c:pt>
                <c:pt idx="2400">
                  <c:v>4893.7</c:v>
                </c:pt>
                <c:pt idx="2401">
                  <c:v>4894.7</c:v>
                </c:pt>
                <c:pt idx="2402">
                  <c:v>4895.5</c:v>
                </c:pt>
                <c:pt idx="2403">
                  <c:v>4896.3999999999996</c:v>
                </c:pt>
                <c:pt idx="2404">
                  <c:v>4897.3999999999996</c:v>
                </c:pt>
                <c:pt idx="2405">
                  <c:v>4898.2</c:v>
                </c:pt>
                <c:pt idx="2406">
                  <c:v>4899.2</c:v>
                </c:pt>
                <c:pt idx="2407">
                  <c:v>4900</c:v>
                </c:pt>
                <c:pt idx="2408">
                  <c:v>4900.8999999999996</c:v>
                </c:pt>
                <c:pt idx="2409">
                  <c:v>4901.8999999999996</c:v>
                </c:pt>
                <c:pt idx="2410">
                  <c:v>4902.7</c:v>
                </c:pt>
                <c:pt idx="2411">
                  <c:v>4903.7</c:v>
                </c:pt>
                <c:pt idx="2412">
                  <c:v>4904.5</c:v>
                </c:pt>
                <c:pt idx="2413">
                  <c:v>4905.3999999999996</c:v>
                </c:pt>
                <c:pt idx="2414">
                  <c:v>4906.3999999999996</c:v>
                </c:pt>
                <c:pt idx="2415">
                  <c:v>4907.2</c:v>
                </c:pt>
                <c:pt idx="2416">
                  <c:v>4908.2</c:v>
                </c:pt>
                <c:pt idx="2417">
                  <c:v>4909</c:v>
                </c:pt>
                <c:pt idx="2418">
                  <c:v>4909.8999999999996</c:v>
                </c:pt>
                <c:pt idx="2419">
                  <c:v>4910.8999999999996</c:v>
                </c:pt>
                <c:pt idx="2420">
                  <c:v>4911.7</c:v>
                </c:pt>
                <c:pt idx="2421">
                  <c:v>4912.7</c:v>
                </c:pt>
                <c:pt idx="2422">
                  <c:v>4913.5</c:v>
                </c:pt>
                <c:pt idx="2423">
                  <c:v>4914.3999999999996</c:v>
                </c:pt>
                <c:pt idx="2424">
                  <c:v>4915.3999999999996</c:v>
                </c:pt>
                <c:pt idx="2425">
                  <c:v>4916.2</c:v>
                </c:pt>
                <c:pt idx="2426">
                  <c:v>4917.2</c:v>
                </c:pt>
                <c:pt idx="2427">
                  <c:v>4918</c:v>
                </c:pt>
                <c:pt idx="2428">
                  <c:v>4918.8999999999996</c:v>
                </c:pt>
                <c:pt idx="2429">
                  <c:v>4919.8999999999996</c:v>
                </c:pt>
                <c:pt idx="2430">
                  <c:v>4920.7</c:v>
                </c:pt>
                <c:pt idx="2431">
                  <c:v>4921.7</c:v>
                </c:pt>
                <c:pt idx="2432">
                  <c:v>4922.5</c:v>
                </c:pt>
                <c:pt idx="2433">
                  <c:v>4923.3999999999996</c:v>
                </c:pt>
                <c:pt idx="2434">
                  <c:v>4924.3999999999996</c:v>
                </c:pt>
                <c:pt idx="2435">
                  <c:v>4925.2</c:v>
                </c:pt>
                <c:pt idx="2436">
                  <c:v>4926.2</c:v>
                </c:pt>
                <c:pt idx="2437">
                  <c:v>4927</c:v>
                </c:pt>
                <c:pt idx="2438">
                  <c:v>4927.8999999999996</c:v>
                </c:pt>
                <c:pt idx="2439">
                  <c:v>4928.8999999999996</c:v>
                </c:pt>
                <c:pt idx="2440">
                  <c:v>4929.7</c:v>
                </c:pt>
                <c:pt idx="2441">
                  <c:v>4930.7</c:v>
                </c:pt>
                <c:pt idx="2442">
                  <c:v>4931.5</c:v>
                </c:pt>
                <c:pt idx="2443">
                  <c:v>4932.3999999999996</c:v>
                </c:pt>
                <c:pt idx="2444">
                  <c:v>4933.3999999999996</c:v>
                </c:pt>
                <c:pt idx="2445">
                  <c:v>4934.2</c:v>
                </c:pt>
                <c:pt idx="2446">
                  <c:v>4935.2</c:v>
                </c:pt>
                <c:pt idx="2447">
                  <c:v>4936</c:v>
                </c:pt>
                <c:pt idx="2448">
                  <c:v>4936.8999999999996</c:v>
                </c:pt>
                <c:pt idx="2449">
                  <c:v>4937.8999999999996</c:v>
                </c:pt>
                <c:pt idx="2450">
                  <c:v>4938.7</c:v>
                </c:pt>
                <c:pt idx="2451">
                  <c:v>4939.7</c:v>
                </c:pt>
                <c:pt idx="2452">
                  <c:v>4940.5</c:v>
                </c:pt>
                <c:pt idx="2453">
                  <c:v>4941.3999999999996</c:v>
                </c:pt>
                <c:pt idx="2454">
                  <c:v>4942.3999999999996</c:v>
                </c:pt>
                <c:pt idx="2455">
                  <c:v>4943.2</c:v>
                </c:pt>
                <c:pt idx="2456">
                  <c:v>4944.2</c:v>
                </c:pt>
                <c:pt idx="2457">
                  <c:v>4945</c:v>
                </c:pt>
                <c:pt idx="2458">
                  <c:v>4945.8999999999996</c:v>
                </c:pt>
                <c:pt idx="2459">
                  <c:v>4946.8999999999996</c:v>
                </c:pt>
                <c:pt idx="2460">
                  <c:v>4947.7</c:v>
                </c:pt>
                <c:pt idx="2461">
                  <c:v>4948.7</c:v>
                </c:pt>
                <c:pt idx="2462">
                  <c:v>4949.5</c:v>
                </c:pt>
                <c:pt idx="2463">
                  <c:v>4950.3999999999996</c:v>
                </c:pt>
                <c:pt idx="2464">
                  <c:v>4951.3999999999996</c:v>
                </c:pt>
                <c:pt idx="2465">
                  <c:v>4952.2</c:v>
                </c:pt>
                <c:pt idx="2466">
                  <c:v>4953.2</c:v>
                </c:pt>
                <c:pt idx="2467">
                  <c:v>4954</c:v>
                </c:pt>
                <c:pt idx="2468">
                  <c:v>4954.8999999999996</c:v>
                </c:pt>
                <c:pt idx="2469">
                  <c:v>4955.8999999999996</c:v>
                </c:pt>
                <c:pt idx="2470">
                  <c:v>4956.7</c:v>
                </c:pt>
                <c:pt idx="2471">
                  <c:v>4957.7</c:v>
                </c:pt>
                <c:pt idx="2472">
                  <c:v>4958.5</c:v>
                </c:pt>
                <c:pt idx="2473">
                  <c:v>4959.3999999999996</c:v>
                </c:pt>
                <c:pt idx="2474">
                  <c:v>4960.3999999999996</c:v>
                </c:pt>
                <c:pt idx="2475">
                  <c:v>4961.2</c:v>
                </c:pt>
                <c:pt idx="2476">
                  <c:v>4962.2</c:v>
                </c:pt>
                <c:pt idx="2477">
                  <c:v>4963</c:v>
                </c:pt>
                <c:pt idx="2478">
                  <c:v>4963.8999999999996</c:v>
                </c:pt>
                <c:pt idx="2479">
                  <c:v>4964.8999999999996</c:v>
                </c:pt>
                <c:pt idx="2480">
                  <c:v>4965.7</c:v>
                </c:pt>
                <c:pt idx="2481">
                  <c:v>4966.7</c:v>
                </c:pt>
                <c:pt idx="2482">
                  <c:v>4967.5</c:v>
                </c:pt>
                <c:pt idx="2483">
                  <c:v>4968.3999999999996</c:v>
                </c:pt>
                <c:pt idx="2484">
                  <c:v>4969.3999999999996</c:v>
                </c:pt>
                <c:pt idx="2485">
                  <c:v>4970.2</c:v>
                </c:pt>
                <c:pt idx="2486">
                  <c:v>4971.2</c:v>
                </c:pt>
                <c:pt idx="2487">
                  <c:v>4972</c:v>
                </c:pt>
                <c:pt idx="2488">
                  <c:v>4972.8999999999996</c:v>
                </c:pt>
                <c:pt idx="2489">
                  <c:v>4973.8999999999996</c:v>
                </c:pt>
                <c:pt idx="2490">
                  <c:v>4974.7</c:v>
                </c:pt>
                <c:pt idx="2491">
                  <c:v>4975.7</c:v>
                </c:pt>
                <c:pt idx="2492">
                  <c:v>4976.5</c:v>
                </c:pt>
                <c:pt idx="2493">
                  <c:v>4977.3999999999996</c:v>
                </c:pt>
                <c:pt idx="2494">
                  <c:v>4978.3999999999996</c:v>
                </c:pt>
                <c:pt idx="2495">
                  <c:v>4979.2</c:v>
                </c:pt>
                <c:pt idx="2496">
                  <c:v>4980.2</c:v>
                </c:pt>
                <c:pt idx="2497">
                  <c:v>4981</c:v>
                </c:pt>
                <c:pt idx="2498">
                  <c:v>4981.8999999999996</c:v>
                </c:pt>
                <c:pt idx="2499">
                  <c:v>4982.8999999999996</c:v>
                </c:pt>
                <c:pt idx="2500">
                  <c:v>4983.7</c:v>
                </c:pt>
                <c:pt idx="2501">
                  <c:v>4984.7</c:v>
                </c:pt>
                <c:pt idx="2502">
                  <c:v>4985.5</c:v>
                </c:pt>
                <c:pt idx="2503">
                  <c:v>4986.3999999999996</c:v>
                </c:pt>
                <c:pt idx="2504">
                  <c:v>4987.3999999999996</c:v>
                </c:pt>
                <c:pt idx="2505">
                  <c:v>4988.2</c:v>
                </c:pt>
                <c:pt idx="2506">
                  <c:v>4989.2</c:v>
                </c:pt>
                <c:pt idx="2507">
                  <c:v>4990</c:v>
                </c:pt>
                <c:pt idx="2508">
                  <c:v>4990.8999999999996</c:v>
                </c:pt>
                <c:pt idx="2509">
                  <c:v>4991.8999999999996</c:v>
                </c:pt>
                <c:pt idx="2510">
                  <c:v>4992.7</c:v>
                </c:pt>
                <c:pt idx="2511">
                  <c:v>4993.7</c:v>
                </c:pt>
                <c:pt idx="2512">
                  <c:v>4994.5</c:v>
                </c:pt>
                <c:pt idx="2513">
                  <c:v>4995.3999999999996</c:v>
                </c:pt>
                <c:pt idx="2514">
                  <c:v>4996.3999999999996</c:v>
                </c:pt>
                <c:pt idx="2515">
                  <c:v>4997.2</c:v>
                </c:pt>
                <c:pt idx="2516">
                  <c:v>4998.2</c:v>
                </c:pt>
                <c:pt idx="2517">
                  <c:v>4999</c:v>
                </c:pt>
                <c:pt idx="2518">
                  <c:v>4999.8999999999996</c:v>
                </c:pt>
                <c:pt idx="2519">
                  <c:v>5000.8999999999996</c:v>
                </c:pt>
                <c:pt idx="2520">
                  <c:v>5001.7</c:v>
                </c:pt>
                <c:pt idx="2521">
                  <c:v>5002.7</c:v>
                </c:pt>
                <c:pt idx="2522">
                  <c:v>5003.5</c:v>
                </c:pt>
                <c:pt idx="2523">
                  <c:v>5004.3999999999996</c:v>
                </c:pt>
                <c:pt idx="2524">
                  <c:v>5005.3999999999996</c:v>
                </c:pt>
                <c:pt idx="2525">
                  <c:v>5006.2</c:v>
                </c:pt>
                <c:pt idx="2526">
                  <c:v>5007.2</c:v>
                </c:pt>
                <c:pt idx="2527">
                  <c:v>5008</c:v>
                </c:pt>
                <c:pt idx="2528">
                  <c:v>5008.8999999999996</c:v>
                </c:pt>
                <c:pt idx="2529">
                  <c:v>5009.8999999999996</c:v>
                </c:pt>
                <c:pt idx="2530">
                  <c:v>5010.7</c:v>
                </c:pt>
                <c:pt idx="2531">
                  <c:v>5011.7</c:v>
                </c:pt>
                <c:pt idx="2532">
                  <c:v>5012.5</c:v>
                </c:pt>
                <c:pt idx="2533">
                  <c:v>5013.3999999999996</c:v>
                </c:pt>
                <c:pt idx="2534">
                  <c:v>5014.3999999999996</c:v>
                </c:pt>
                <c:pt idx="2535">
                  <c:v>5015.2</c:v>
                </c:pt>
                <c:pt idx="2536">
                  <c:v>5016.2</c:v>
                </c:pt>
                <c:pt idx="2537">
                  <c:v>5017</c:v>
                </c:pt>
                <c:pt idx="2538">
                  <c:v>5017.8999999999996</c:v>
                </c:pt>
                <c:pt idx="2539">
                  <c:v>5018.8999999999996</c:v>
                </c:pt>
                <c:pt idx="2540">
                  <c:v>5019.7</c:v>
                </c:pt>
                <c:pt idx="2541">
                  <c:v>5020.7</c:v>
                </c:pt>
                <c:pt idx="2542">
                  <c:v>5021.5</c:v>
                </c:pt>
                <c:pt idx="2543">
                  <c:v>5022.3999999999996</c:v>
                </c:pt>
                <c:pt idx="2544">
                  <c:v>5023.3999999999996</c:v>
                </c:pt>
                <c:pt idx="2545">
                  <c:v>5024.2</c:v>
                </c:pt>
                <c:pt idx="2546">
                  <c:v>5025.2</c:v>
                </c:pt>
                <c:pt idx="2547">
                  <c:v>5026</c:v>
                </c:pt>
                <c:pt idx="2548">
                  <c:v>5026.8999999999996</c:v>
                </c:pt>
                <c:pt idx="2549">
                  <c:v>5027.8999999999996</c:v>
                </c:pt>
                <c:pt idx="2550">
                  <c:v>5028.7</c:v>
                </c:pt>
                <c:pt idx="2551">
                  <c:v>5029.7</c:v>
                </c:pt>
                <c:pt idx="2552">
                  <c:v>5030.5</c:v>
                </c:pt>
                <c:pt idx="2553">
                  <c:v>5031.3999999999996</c:v>
                </c:pt>
                <c:pt idx="2554">
                  <c:v>5032.3999999999996</c:v>
                </c:pt>
                <c:pt idx="2555">
                  <c:v>5033.2</c:v>
                </c:pt>
                <c:pt idx="2556">
                  <c:v>5034.2</c:v>
                </c:pt>
                <c:pt idx="2557">
                  <c:v>5035</c:v>
                </c:pt>
                <c:pt idx="2558">
                  <c:v>5035.8999999999996</c:v>
                </c:pt>
                <c:pt idx="2559">
                  <c:v>5036.8999999999996</c:v>
                </c:pt>
                <c:pt idx="2560">
                  <c:v>5037.7</c:v>
                </c:pt>
                <c:pt idx="2561">
                  <c:v>5038.7</c:v>
                </c:pt>
                <c:pt idx="2562">
                  <c:v>5039.5</c:v>
                </c:pt>
                <c:pt idx="2563">
                  <c:v>5040.3999999999996</c:v>
                </c:pt>
                <c:pt idx="2564">
                  <c:v>5041.3999999999996</c:v>
                </c:pt>
                <c:pt idx="2565">
                  <c:v>5042.2</c:v>
                </c:pt>
                <c:pt idx="2566">
                  <c:v>5043.2</c:v>
                </c:pt>
                <c:pt idx="2567">
                  <c:v>5044</c:v>
                </c:pt>
                <c:pt idx="2568">
                  <c:v>5044.8999999999996</c:v>
                </c:pt>
                <c:pt idx="2569">
                  <c:v>5045.8999999999996</c:v>
                </c:pt>
                <c:pt idx="2570">
                  <c:v>5046.7</c:v>
                </c:pt>
                <c:pt idx="2571">
                  <c:v>5047.7</c:v>
                </c:pt>
                <c:pt idx="2572">
                  <c:v>5048.5</c:v>
                </c:pt>
                <c:pt idx="2573">
                  <c:v>5049.3999999999996</c:v>
                </c:pt>
                <c:pt idx="2574">
                  <c:v>5050.3999999999996</c:v>
                </c:pt>
                <c:pt idx="2575">
                  <c:v>5051.2</c:v>
                </c:pt>
                <c:pt idx="2576">
                  <c:v>5052.2</c:v>
                </c:pt>
                <c:pt idx="2577">
                  <c:v>5053</c:v>
                </c:pt>
                <c:pt idx="2578">
                  <c:v>5053.8999999999996</c:v>
                </c:pt>
                <c:pt idx="2579">
                  <c:v>5054.8999999999996</c:v>
                </c:pt>
                <c:pt idx="2580">
                  <c:v>5055.7</c:v>
                </c:pt>
                <c:pt idx="2581">
                  <c:v>5056.7</c:v>
                </c:pt>
                <c:pt idx="2582">
                  <c:v>5057.5</c:v>
                </c:pt>
                <c:pt idx="2583">
                  <c:v>5058.3999999999996</c:v>
                </c:pt>
                <c:pt idx="2584">
                  <c:v>5059.3999999999996</c:v>
                </c:pt>
                <c:pt idx="2585">
                  <c:v>5060.2</c:v>
                </c:pt>
                <c:pt idx="2586">
                  <c:v>5061.2</c:v>
                </c:pt>
                <c:pt idx="2587">
                  <c:v>5062</c:v>
                </c:pt>
                <c:pt idx="2588">
                  <c:v>5062.8999999999996</c:v>
                </c:pt>
                <c:pt idx="2589">
                  <c:v>5063.8999999999996</c:v>
                </c:pt>
                <c:pt idx="2590">
                  <c:v>5064.7</c:v>
                </c:pt>
                <c:pt idx="2591">
                  <c:v>5065.7</c:v>
                </c:pt>
                <c:pt idx="2592">
                  <c:v>5066.5</c:v>
                </c:pt>
                <c:pt idx="2593">
                  <c:v>5067.3999999999996</c:v>
                </c:pt>
                <c:pt idx="2594">
                  <c:v>5068.3999999999996</c:v>
                </c:pt>
                <c:pt idx="2595">
                  <c:v>5069.2</c:v>
                </c:pt>
                <c:pt idx="2596">
                  <c:v>5070.2</c:v>
                </c:pt>
                <c:pt idx="2597">
                  <c:v>5071</c:v>
                </c:pt>
                <c:pt idx="2598">
                  <c:v>5071.8999999999996</c:v>
                </c:pt>
                <c:pt idx="2599">
                  <c:v>5072.8999999999996</c:v>
                </c:pt>
                <c:pt idx="2600">
                  <c:v>5073.7</c:v>
                </c:pt>
                <c:pt idx="2601">
                  <c:v>5074.7</c:v>
                </c:pt>
                <c:pt idx="2602">
                  <c:v>5075.5</c:v>
                </c:pt>
                <c:pt idx="2603">
                  <c:v>5076.3999999999996</c:v>
                </c:pt>
                <c:pt idx="2604">
                  <c:v>5077.3999999999996</c:v>
                </c:pt>
                <c:pt idx="2605">
                  <c:v>5078.2</c:v>
                </c:pt>
                <c:pt idx="2606">
                  <c:v>5079.2</c:v>
                </c:pt>
                <c:pt idx="2607">
                  <c:v>5080</c:v>
                </c:pt>
                <c:pt idx="2608">
                  <c:v>5080.8999999999996</c:v>
                </c:pt>
                <c:pt idx="2609">
                  <c:v>5081.8999999999996</c:v>
                </c:pt>
                <c:pt idx="2610">
                  <c:v>5082.7</c:v>
                </c:pt>
                <c:pt idx="2611">
                  <c:v>5083.7</c:v>
                </c:pt>
                <c:pt idx="2612">
                  <c:v>5084.5</c:v>
                </c:pt>
                <c:pt idx="2613">
                  <c:v>5085.3999999999996</c:v>
                </c:pt>
                <c:pt idx="2614">
                  <c:v>5086.3999999999996</c:v>
                </c:pt>
                <c:pt idx="2615">
                  <c:v>5087.2</c:v>
                </c:pt>
                <c:pt idx="2616">
                  <c:v>5088.2</c:v>
                </c:pt>
                <c:pt idx="2617">
                  <c:v>5089</c:v>
                </c:pt>
                <c:pt idx="2618">
                  <c:v>5089.8999999999996</c:v>
                </c:pt>
                <c:pt idx="2619">
                  <c:v>5090.8999999999996</c:v>
                </c:pt>
                <c:pt idx="2620">
                  <c:v>5091.7</c:v>
                </c:pt>
                <c:pt idx="2621">
                  <c:v>5092.7</c:v>
                </c:pt>
                <c:pt idx="2622">
                  <c:v>5093.5</c:v>
                </c:pt>
                <c:pt idx="2623">
                  <c:v>5094.3999999999996</c:v>
                </c:pt>
                <c:pt idx="2624">
                  <c:v>5095.3999999999996</c:v>
                </c:pt>
                <c:pt idx="2625">
                  <c:v>5151.2</c:v>
                </c:pt>
                <c:pt idx="2626">
                  <c:v>5152</c:v>
                </c:pt>
                <c:pt idx="2627">
                  <c:v>5152.8999999999996</c:v>
                </c:pt>
                <c:pt idx="2628">
                  <c:v>5153.8999999999996</c:v>
                </c:pt>
                <c:pt idx="2629">
                  <c:v>5154.7</c:v>
                </c:pt>
                <c:pt idx="2630">
                  <c:v>5155.7</c:v>
                </c:pt>
                <c:pt idx="2631">
                  <c:v>5156.5</c:v>
                </c:pt>
                <c:pt idx="2632">
                  <c:v>5157.3999999999996</c:v>
                </c:pt>
                <c:pt idx="2633">
                  <c:v>5158.3999999999996</c:v>
                </c:pt>
                <c:pt idx="2634">
                  <c:v>5159.2</c:v>
                </c:pt>
                <c:pt idx="2635">
                  <c:v>5160.2</c:v>
                </c:pt>
                <c:pt idx="2636">
                  <c:v>5161</c:v>
                </c:pt>
                <c:pt idx="2637">
                  <c:v>5161.8999999999996</c:v>
                </c:pt>
                <c:pt idx="2638">
                  <c:v>5162.8999999999996</c:v>
                </c:pt>
                <c:pt idx="2639">
                  <c:v>5163.7</c:v>
                </c:pt>
                <c:pt idx="2640">
                  <c:v>5164.7</c:v>
                </c:pt>
                <c:pt idx="2641">
                  <c:v>5165.5</c:v>
                </c:pt>
                <c:pt idx="2642">
                  <c:v>5166.3999999999996</c:v>
                </c:pt>
                <c:pt idx="2643">
                  <c:v>5167.3999999999996</c:v>
                </c:pt>
                <c:pt idx="2644">
                  <c:v>5168.2</c:v>
                </c:pt>
                <c:pt idx="2645">
                  <c:v>5169.2</c:v>
                </c:pt>
                <c:pt idx="2646">
                  <c:v>5170</c:v>
                </c:pt>
                <c:pt idx="2647">
                  <c:v>5170.8999999999996</c:v>
                </c:pt>
                <c:pt idx="2648">
                  <c:v>5171.8999999999996</c:v>
                </c:pt>
                <c:pt idx="2649">
                  <c:v>5172.7</c:v>
                </c:pt>
                <c:pt idx="2650">
                  <c:v>5173.7</c:v>
                </c:pt>
                <c:pt idx="2651">
                  <c:v>5174.5</c:v>
                </c:pt>
                <c:pt idx="2652">
                  <c:v>5175.3999999999996</c:v>
                </c:pt>
                <c:pt idx="2653">
                  <c:v>5176.3999999999996</c:v>
                </c:pt>
                <c:pt idx="2654">
                  <c:v>5177.2</c:v>
                </c:pt>
                <c:pt idx="2655">
                  <c:v>5178.2</c:v>
                </c:pt>
                <c:pt idx="2656">
                  <c:v>5179</c:v>
                </c:pt>
                <c:pt idx="2657">
                  <c:v>5179.8999999999996</c:v>
                </c:pt>
                <c:pt idx="2658">
                  <c:v>5180.8999999999996</c:v>
                </c:pt>
                <c:pt idx="2659">
                  <c:v>5181.7</c:v>
                </c:pt>
                <c:pt idx="2660">
                  <c:v>5182.7</c:v>
                </c:pt>
                <c:pt idx="2661">
                  <c:v>5183.5</c:v>
                </c:pt>
                <c:pt idx="2662">
                  <c:v>5184.3999999999996</c:v>
                </c:pt>
                <c:pt idx="2663">
                  <c:v>5185.3999999999996</c:v>
                </c:pt>
                <c:pt idx="2664">
                  <c:v>5186.2</c:v>
                </c:pt>
                <c:pt idx="2665">
                  <c:v>5187.2</c:v>
                </c:pt>
                <c:pt idx="2666">
                  <c:v>5188</c:v>
                </c:pt>
                <c:pt idx="2667">
                  <c:v>5188.8999999999996</c:v>
                </c:pt>
                <c:pt idx="2668">
                  <c:v>5189.8999999999996</c:v>
                </c:pt>
                <c:pt idx="2669">
                  <c:v>5190.7</c:v>
                </c:pt>
                <c:pt idx="2670">
                  <c:v>5191.7</c:v>
                </c:pt>
                <c:pt idx="2671">
                  <c:v>5192.5</c:v>
                </c:pt>
                <c:pt idx="2672">
                  <c:v>5193.3999999999996</c:v>
                </c:pt>
                <c:pt idx="2673">
                  <c:v>5194.3999999999996</c:v>
                </c:pt>
                <c:pt idx="2674">
                  <c:v>5195.2</c:v>
                </c:pt>
                <c:pt idx="2675">
                  <c:v>5196.2</c:v>
                </c:pt>
                <c:pt idx="2676">
                  <c:v>5197</c:v>
                </c:pt>
                <c:pt idx="2677">
                  <c:v>5197.8999999999996</c:v>
                </c:pt>
                <c:pt idx="2678">
                  <c:v>5198.8999999999996</c:v>
                </c:pt>
                <c:pt idx="2679">
                  <c:v>5199.7</c:v>
                </c:pt>
                <c:pt idx="2680">
                  <c:v>5200.7</c:v>
                </c:pt>
                <c:pt idx="2681">
                  <c:v>5201.5</c:v>
                </c:pt>
                <c:pt idx="2682">
                  <c:v>5202.3999999999996</c:v>
                </c:pt>
                <c:pt idx="2683">
                  <c:v>5203.3999999999996</c:v>
                </c:pt>
                <c:pt idx="2684">
                  <c:v>5204.2</c:v>
                </c:pt>
                <c:pt idx="2685">
                  <c:v>5205.2</c:v>
                </c:pt>
                <c:pt idx="2686">
                  <c:v>5206</c:v>
                </c:pt>
                <c:pt idx="2687">
                  <c:v>5206.8999999999996</c:v>
                </c:pt>
                <c:pt idx="2688">
                  <c:v>5207.8999999999996</c:v>
                </c:pt>
                <c:pt idx="2689">
                  <c:v>5208.7</c:v>
                </c:pt>
                <c:pt idx="2690">
                  <c:v>5209.7</c:v>
                </c:pt>
                <c:pt idx="2691">
                  <c:v>5210.5</c:v>
                </c:pt>
                <c:pt idx="2692">
                  <c:v>5211.3999999999996</c:v>
                </c:pt>
                <c:pt idx="2693">
                  <c:v>5212.3999999999996</c:v>
                </c:pt>
                <c:pt idx="2694">
                  <c:v>5213.2</c:v>
                </c:pt>
                <c:pt idx="2695">
                  <c:v>5214.2</c:v>
                </c:pt>
                <c:pt idx="2696">
                  <c:v>5215</c:v>
                </c:pt>
                <c:pt idx="2697">
                  <c:v>5215.8999999999996</c:v>
                </c:pt>
                <c:pt idx="2698">
                  <c:v>5216.8999999999996</c:v>
                </c:pt>
                <c:pt idx="2699">
                  <c:v>5217.7</c:v>
                </c:pt>
                <c:pt idx="2700">
                  <c:v>5218.7</c:v>
                </c:pt>
                <c:pt idx="2701">
                  <c:v>5219.5</c:v>
                </c:pt>
                <c:pt idx="2702">
                  <c:v>5220.3999999999996</c:v>
                </c:pt>
                <c:pt idx="2703">
                  <c:v>5221.3999999999996</c:v>
                </c:pt>
                <c:pt idx="2704">
                  <c:v>5222.2</c:v>
                </c:pt>
                <c:pt idx="2705">
                  <c:v>5223.2</c:v>
                </c:pt>
                <c:pt idx="2706">
                  <c:v>5224</c:v>
                </c:pt>
                <c:pt idx="2707">
                  <c:v>5224.8999999999996</c:v>
                </c:pt>
                <c:pt idx="2708">
                  <c:v>5225.8999999999996</c:v>
                </c:pt>
                <c:pt idx="2709">
                  <c:v>5226.7</c:v>
                </c:pt>
                <c:pt idx="2710">
                  <c:v>5227.7</c:v>
                </c:pt>
                <c:pt idx="2711">
                  <c:v>5228.5</c:v>
                </c:pt>
                <c:pt idx="2712">
                  <c:v>5229.3999999999996</c:v>
                </c:pt>
                <c:pt idx="2713">
                  <c:v>5230.3999999999996</c:v>
                </c:pt>
                <c:pt idx="2714">
                  <c:v>5231.2</c:v>
                </c:pt>
                <c:pt idx="2715">
                  <c:v>5232.2</c:v>
                </c:pt>
                <c:pt idx="2716">
                  <c:v>5233</c:v>
                </c:pt>
                <c:pt idx="2717">
                  <c:v>5233.8999999999996</c:v>
                </c:pt>
                <c:pt idx="2718">
                  <c:v>5234.8999999999996</c:v>
                </c:pt>
                <c:pt idx="2719">
                  <c:v>5235.7</c:v>
                </c:pt>
                <c:pt idx="2720">
                  <c:v>5236.7</c:v>
                </c:pt>
                <c:pt idx="2721">
                  <c:v>5237.5</c:v>
                </c:pt>
                <c:pt idx="2722">
                  <c:v>5238.3999999999996</c:v>
                </c:pt>
                <c:pt idx="2723">
                  <c:v>5239.3999999999996</c:v>
                </c:pt>
                <c:pt idx="2724">
                  <c:v>5240.2</c:v>
                </c:pt>
                <c:pt idx="2725">
                  <c:v>5241.2</c:v>
                </c:pt>
                <c:pt idx="2726">
                  <c:v>5242</c:v>
                </c:pt>
                <c:pt idx="2727">
                  <c:v>5242.9</c:v>
                </c:pt>
                <c:pt idx="2728">
                  <c:v>5243.9</c:v>
                </c:pt>
                <c:pt idx="2729">
                  <c:v>5244.7</c:v>
                </c:pt>
                <c:pt idx="2730">
                  <c:v>5245.7</c:v>
                </c:pt>
                <c:pt idx="2731">
                  <c:v>5246.5</c:v>
                </c:pt>
                <c:pt idx="2732">
                  <c:v>5247.4</c:v>
                </c:pt>
                <c:pt idx="2733">
                  <c:v>5248.4</c:v>
                </c:pt>
                <c:pt idx="2734">
                  <c:v>5249.2</c:v>
                </c:pt>
                <c:pt idx="2735">
                  <c:v>5250.2</c:v>
                </c:pt>
                <c:pt idx="2736">
                  <c:v>5251</c:v>
                </c:pt>
                <c:pt idx="2737">
                  <c:v>5251.9</c:v>
                </c:pt>
                <c:pt idx="2738">
                  <c:v>5252.9</c:v>
                </c:pt>
                <c:pt idx="2739">
                  <c:v>5253.7</c:v>
                </c:pt>
                <c:pt idx="2740">
                  <c:v>5254.7</c:v>
                </c:pt>
                <c:pt idx="2741">
                  <c:v>5255.5</c:v>
                </c:pt>
                <c:pt idx="2742">
                  <c:v>5256.4</c:v>
                </c:pt>
                <c:pt idx="2743">
                  <c:v>5257.4</c:v>
                </c:pt>
                <c:pt idx="2744">
                  <c:v>5258.2</c:v>
                </c:pt>
                <c:pt idx="2745">
                  <c:v>5259.2</c:v>
                </c:pt>
                <c:pt idx="2746">
                  <c:v>5260</c:v>
                </c:pt>
                <c:pt idx="2747">
                  <c:v>5260.9</c:v>
                </c:pt>
                <c:pt idx="2748">
                  <c:v>5261.9</c:v>
                </c:pt>
                <c:pt idx="2749">
                  <c:v>5262.7</c:v>
                </c:pt>
                <c:pt idx="2750">
                  <c:v>5263.7</c:v>
                </c:pt>
                <c:pt idx="2751">
                  <c:v>5264.5</c:v>
                </c:pt>
                <c:pt idx="2752">
                  <c:v>5265.4</c:v>
                </c:pt>
                <c:pt idx="2753">
                  <c:v>5266.4</c:v>
                </c:pt>
                <c:pt idx="2754">
                  <c:v>5267.2</c:v>
                </c:pt>
                <c:pt idx="2755">
                  <c:v>5268.2</c:v>
                </c:pt>
                <c:pt idx="2756">
                  <c:v>5269</c:v>
                </c:pt>
                <c:pt idx="2757">
                  <c:v>5269.9</c:v>
                </c:pt>
                <c:pt idx="2758">
                  <c:v>5270.9</c:v>
                </c:pt>
                <c:pt idx="2759">
                  <c:v>5271.7</c:v>
                </c:pt>
                <c:pt idx="2760">
                  <c:v>5272.7</c:v>
                </c:pt>
                <c:pt idx="2761">
                  <c:v>5273.5</c:v>
                </c:pt>
                <c:pt idx="2762">
                  <c:v>5274.4</c:v>
                </c:pt>
                <c:pt idx="2763">
                  <c:v>5275.4</c:v>
                </c:pt>
                <c:pt idx="2764">
                  <c:v>5276.2</c:v>
                </c:pt>
                <c:pt idx="2765">
                  <c:v>5277.2</c:v>
                </c:pt>
                <c:pt idx="2766">
                  <c:v>5278</c:v>
                </c:pt>
                <c:pt idx="2767">
                  <c:v>5278.9</c:v>
                </c:pt>
                <c:pt idx="2768">
                  <c:v>5279.9</c:v>
                </c:pt>
                <c:pt idx="2769">
                  <c:v>5280.7</c:v>
                </c:pt>
                <c:pt idx="2770">
                  <c:v>5281.7</c:v>
                </c:pt>
                <c:pt idx="2771">
                  <c:v>5282.5</c:v>
                </c:pt>
                <c:pt idx="2772">
                  <c:v>5283.4</c:v>
                </c:pt>
                <c:pt idx="2773">
                  <c:v>5284.4</c:v>
                </c:pt>
                <c:pt idx="2774">
                  <c:v>5285.2</c:v>
                </c:pt>
                <c:pt idx="2775">
                  <c:v>5286.2</c:v>
                </c:pt>
                <c:pt idx="2776">
                  <c:v>5287</c:v>
                </c:pt>
                <c:pt idx="2777">
                  <c:v>5287.9</c:v>
                </c:pt>
                <c:pt idx="2778">
                  <c:v>5288.9</c:v>
                </c:pt>
                <c:pt idx="2779">
                  <c:v>5289.7</c:v>
                </c:pt>
                <c:pt idx="2780">
                  <c:v>5290.7</c:v>
                </c:pt>
                <c:pt idx="2781">
                  <c:v>5291.5</c:v>
                </c:pt>
                <c:pt idx="2782">
                  <c:v>5292.4</c:v>
                </c:pt>
                <c:pt idx="2783">
                  <c:v>5293.4</c:v>
                </c:pt>
                <c:pt idx="2784">
                  <c:v>5294.2</c:v>
                </c:pt>
                <c:pt idx="2785">
                  <c:v>5295.2</c:v>
                </c:pt>
                <c:pt idx="2786">
                  <c:v>5296</c:v>
                </c:pt>
                <c:pt idx="2787">
                  <c:v>5296.9</c:v>
                </c:pt>
                <c:pt idx="2788">
                  <c:v>5297.9</c:v>
                </c:pt>
                <c:pt idx="2789">
                  <c:v>5298.7</c:v>
                </c:pt>
                <c:pt idx="2790">
                  <c:v>5299.7</c:v>
                </c:pt>
                <c:pt idx="2791">
                  <c:v>5300.5</c:v>
                </c:pt>
                <c:pt idx="2792">
                  <c:v>5301.4</c:v>
                </c:pt>
                <c:pt idx="2793">
                  <c:v>5302.4</c:v>
                </c:pt>
                <c:pt idx="2794">
                  <c:v>5303.2</c:v>
                </c:pt>
                <c:pt idx="2795">
                  <c:v>5304.2</c:v>
                </c:pt>
                <c:pt idx="2796">
                  <c:v>5305</c:v>
                </c:pt>
                <c:pt idx="2797">
                  <c:v>5305.9</c:v>
                </c:pt>
                <c:pt idx="2798">
                  <c:v>5306.9</c:v>
                </c:pt>
                <c:pt idx="2799">
                  <c:v>5307.7</c:v>
                </c:pt>
                <c:pt idx="2800">
                  <c:v>5308.7</c:v>
                </c:pt>
                <c:pt idx="2801">
                  <c:v>5309.5</c:v>
                </c:pt>
                <c:pt idx="2802">
                  <c:v>5310.4</c:v>
                </c:pt>
                <c:pt idx="2803">
                  <c:v>5311.4</c:v>
                </c:pt>
                <c:pt idx="2804">
                  <c:v>5312.2</c:v>
                </c:pt>
                <c:pt idx="2805">
                  <c:v>5313.2</c:v>
                </c:pt>
                <c:pt idx="2806">
                  <c:v>5314</c:v>
                </c:pt>
                <c:pt idx="2807">
                  <c:v>5314.9</c:v>
                </c:pt>
                <c:pt idx="2808">
                  <c:v>5315.9</c:v>
                </c:pt>
                <c:pt idx="2809">
                  <c:v>5316.7</c:v>
                </c:pt>
                <c:pt idx="2810">
                  <c:v>5317.7</c:v>
                </c:pt>
                <c:pt idx="2811">
                  <c:v>5318.5</c:v>
                </c:pt>
                <c:pt idx="2812">
                  <c:v>5319.4</c:v>
                </c:pt>
                <c:pt idx="2813">
                  <c:v>5320.4</c:v>
                </c:pt>
                <c:pt idx="2814">
                  <c:v>5321.2</c:v>
                </c:pt>
                <c:pt idx="2815">
                  <c:v>5322.2</c:v>
                </c:pt>
                <c:pt idx="2816">
                  <c:v>5323</c:v>
                </c:pt>
                <c:pt idx="2817">
                  <c:v>5323.9</c:v>
                </c:pt>
                <c:pt idx="2818">
                  <c:v>5324.9</c:v>
                </c:pt>
                <c:pt idx="2819">
                  <c:v>5325.7</c:v>
                </c:pt>
                <c:pt idx="2820">
                  <c:v>5326.7</c:v>
                </c:pt>
                <c:pt idx="2821">
                  <c:v>5327.5</c:v>
                </c:pt>
                <c:pt idx="2822">
                  <c:v>5328.4</c:v>
                </c:pt>
                <c:pt idx="2823">
                  <c:v>5329.4</c:v>
                </c:pt>
                <c:pt idx="2824">
                  <c:v>5330.2</c:v>
                </c:pt>
                <c:pt idx="2825">
                  <c:v>5331.2</c:v>
                </c:pt>
                <c:pt idx="2826">
                  <c:v>5332</c:v>
                </c:pt>
                <c:pt idx="2827">
                  <c:v>5332.9</c:v>
                </c:pt>
                <c:pt idx="2828">
                  <c:v>5333.9</c:v>
                </c:pt>
                <c:pt idx="2829">
                  <c:v>5334.7</c:v>
                </c:pt>
                <c:pt idx="2830">
                  <c:v>5335.7</c:v>
                </c:pt>
                <c:pt idx="2831">
                  <c:v>5336.5</c:v>
                </c:pt>
                <c:pt idx="2832">
                  <c:v>5337.4</c:v>
                </c:pt>
                <c:pt idx="2833">
                  <c:v>5338.4</c:v>
                </c:pt>
                <c:pt idx="2834">
                  <c:v>5339.2</c:v>
                </c:pt>
                <c:pt idx="2835">
                  <c:v>5340.2</c:v>
                </c:pt>
                <c:pt idx="2836">
                  <c:v>5341</c:v>
                </c:pt>
                <c:pt idx="2837">
                  <c:v>5341.9</c:v>
                </c:pt>
                <c:pt idx="2838">
                  <c:v>5342.9</c:v>
                </c:pt>
                <c:pt idx="2839">
                  <c:v>5343.7</c:v>
                </c:pt>
                <c:pt idx="2840">
                  <c:v>5344.7</c:v>
                </c:pt>
                <c:pt idx="2841">
                  <c:v>5345.5</c:v>
                </c:pt>
                <c:pt idx="2842">
                  <c:v>5346.4</c:v>
                </c:pt>
                <c:pt idx="2843">
                  <c:v>5347.4</c:v>
                </c:pt>
                <c:pt idx="2844">
                  <c:v>5348.2</c:v>
                </c:pt>
                <c:pt idx="2845">
                  <c:v>5349.2</c:v>
                </c:pt>
                <c:pt idx="2846">
                  <c:v>5350</c:v>
                </c:pt>
                <c:pt idx="2847">
                  <c:v>5350.9</c:v>
                </c:pt>
                <c:pt idx="2848">
                  <c:v>5351.9</c:v>
                </c:pt>
                <c:pt idx="2849">
                  <c:v>5352.7</c:v>
                </c:pt>
                <c:pt idx="2850">
                  <c:v>5353.7</c:v>
                </c:pt>
                <c:pt idx="2851">
                  <c:v>5354.5</c:v>
                </c:pt>
                <c:pt idx="2852">
                  <c:v>5355.4</c:v>
                </c:pt>
                <c:pt idx="2853">
                  <c:v>5356.4</c:v>
                </c:pt>
                <c:pt idx="2854">
                  <c:v>5357.2</c:v>
                </c:pt>
                <c:pt idx="2855">
                  <c:v>5358.2</c:v>
                </c:pt>
                <c:pt idx="2856">
                  <c:v>5359</c:v>
                </c:pt>
                <c:pt idx="2857">
                  <c:v>5359.9</c:v>
                </c:pt>
                <c:pt idx="2858">
                  <c:v>5360.9</c:v>
                </c:pt>
                <c:pt idx="2859">
                  <c:v>5361.7</c:v>
                </c:pt>
                <c:pt idx="2860">
                  <c:v>5362.7</c:v>
                </c:pt>
                <c:pt idx="2861">
                  <c:v>5363.5</c:v>
                </c:pt>
                <c:pt idx="2862">
                  <c:v>5364.4</c:v>
                </c:pt>
                <c:pt idx="2863">
                  <c:v>5365.4</c:v>
                </c:pt>
                <c:pt idx="2864">
                  <c:v>5366.2</c:v>
                </c:pt>
                <c:pt idx="2865">
                  <c:v>5367.2</c:v>
                </c:pt>
                <c:pt idx="2866">
                  <c:v>5368</c:v>
                </c:pt>
                <c:pt idx="2867">
                  <c:v>5368.9</c:v>
                </c:pt>
                <c:pt idx="2868">
                  <c:v>5369.9</c:v>
                </c:pt>
                <c:pt idx="2869">
                  <c:v>5370.7</c:v>
                </c:pt>
                <c:pt idx="2870">
                  <c:v>5371.7</c:v>
                </c:pt>
                <c:pt idx="2871">
                  <c:v>5372.5</c:v>
                </c:pt>
                <c:pt idx="2872">
                  <c:v>5373.4</c:v>
                </c:pt>
                <c:pt idx="2873">
                  <c:v>5374.4</c:v>
                </c:pt>
                <c:pt idx="2874">
                  <c:v>5375.2</c:v>
                </c:pt>
                <c:pt idx="2875">
                  <c:v>5376.2</c:v>
                </c:pt>
                <c:pt idx="2876">
                  <c:v>5377</c:v>
                </c:pt>
                <c:pt idx="2877">
                  <c:v>5377.9</c:v>
                </c:pt>
                <c:pt idx="2878">
                  <c:v>5378.9</c:v>
                </c:pt>
                <c:pt idx="2879">
                  <c:v>5379.7</c:v>
                </c:pt>
                <c:pt idx="2880">
                  <c:v>5380.7</c:v>
                </c:pt>
                <c:pt idx="2881">
                  <c:v>5381.5</c:v>
                </c:pt>
                <c:pt idx="2882">
                  <c:v>5382.4</c:v>
                </c:pt>
                <c:pt idx="2883">
                  <c:v>5383.4</c:v>
                </c:pt>
                <c:pt idx="2884">
                  <c:v>5384.2</c:v>
                </c:pt>
                <c:pt idx="2885">
                  <c:v>5385.2</c:v>
                </c:pt>
                <c:pt idx="2886">
                  <c:v>5386</c:v>
                </c:pt>
                <c:pt idx="2887">
                  <c:v>5386.9</c:v>
                </c:pt>
                <c:pt idx="2888">
                  <c:v>5387.9</c:v>
                </c:pt>
                <c:pt idx="2889">
                  <c:v>5388.7</c:v>
                </c:pt>
                <c:pt idx="2890">
                  <c:v>5389.7</c:v>
                </c:pt>
                <c:pt idx="2891">
                  <c:v>5390.5</c:v>
                </c:pt>
                <c:pt idx="2892">
                  <c:v>5391.4</c:v>
                </c:pt>
                <c:pt idx="2893">
                  <c:v>5392.4</c:v>
                </c:pt>
                <c:pt idx="2894">
                  <c:v>5393.2</c:v>
                </c:pt>
                <c:pt idx="2895">
                  <c:v>5394.2</c:v>
                </c:pt>
                <c:pt idx="2896">
                  <c:v>5395</c:v>
                </c:pt>
                <c:pt idx="2897">
                  <c:v>5395.9</c:v>
                </c:pt>
                <c:pt idx="2898">
                  <c:v>5396.9</c:v>
                </c:pt>
                <c:pt idx="2899">
                  <c:v>5397.7</c:v>
                </c:pt>
                <c:pt idx="2900">
                  <c:v>5398.7</c:v>
                </c:pt>
                <c:pt idx="2901">
                  <c:v>5399.5</c:v>
                </c:pt>
                <c:pt idx="2902">
                  <c:v>5400.4</c:v>
                </c:pt>
                <c:pt idx="2903">
                  <c:v>5401.4</c:v>
                </c:pt>
                <c:pt idx="2904">
                  <c:v>5402.2</c:v>
                </c:pt>
                <c:pt idx="2905">
                  <c:v>5403.2</c:v>
                </c:pt>
                <c:pt idx="2906">
                  <c:v>5404</c:v>
                </c:pt>
                <c:pt idx="2907">
                  <c:v>5404.9</c:v>
                </c:pt>
                <c:pt idx="2908">
                  <c:v>5405.9</c:v>
                </c:pt>
                <c:pt idx="2909">
                  <c:v>5406.7</c:v>
                </c:pt>
                <c:pt idx="2910">
                  <c:v>5407.7</c:v>
                </c:pt>
                <c:pt idx="2911">
                  <c:v>5408.5</c:v>
                </c:pt>
                <c:pt idx="2912">
                  <c:v>5409.4</c:v>
                </c:pt>
                <c:pt idx="2913">
                  <c:v>5410.4</c:v>
                </c:pt>
                <c:pt idx="2914">
                  <c:v>5411.2</c:v>
                </c:pt>
                <c:pt idx="2915">
                  <c:v>5412.2</c:v>
                </c:pt>
                <c:pt idx="2916">
                  <c:v>5413</c:v>
                </c:pt>
                <c:pt idx="2917">
                  <c:v>5413.9</c:v>
                </c:pt>
                <c:pt idx="2918">
                  <c:v>5414.9</c:v>
                </c:pt>
                <c:pt idx="2919">
                  <c:v>5415.7</c:v>
                </c:pt>
                <c:pt idx="2920">
                  <c:v>5416.7</c:v>
                </c:pt>
                <c:pt idx="2921">
                  <c:v>5417.5</c:v>
                </c:pt>
                <c:pt idx="2922">
                  <c:v>5418.4</c:v>
                </c:pt>
                <c:pt idx="2923">
                  <c:v>5419.4</c:v>
                </c:pt>
                <c:pt idx="2924">
                  <c:v>5420.2</c:v>
                </c:pt>
                <c:pt idx="2925">
                  <c:v>5421.2</c:v>
                </c:pt>
                <c:pt idx="2926">
                  <c:v>5422</c:v>
                </c:pt>
                <c:pt idx="2927">
                  <c:v>5422.9</c:v>
                </c:pt>
                <c:pt idx="2928">
                  <c:v>5423.9</c:v>
                </c:pt>
                <c:pt idx="2929">
                  <c:v>5424.7</c:v>
                </c:pt>
                <c:pt idx="2930">
                  <c:v>5425.7</c:v>
                </c:pt>
                <c:pt idx="2931">
                  <c:v>5426.5</c:v>
                </c:pt>
                <c:pt idx="2932">
                  <c:v>5427.4</c:v>
                </c:pt>
                <c:pt idx="2933">
                  <c:v>5428.4</c:v>
                </c:pt>
                <c:pt idx="2934">
                  <c:v>5429.2</c:v>
                </c:pt>
                <c:pt idx="2935">
                  <c:v>5430.2</c:v>
                </c:pt>
                <c:pt idx="2936">
                  <c:v>5431</c:v>
                </c:pt>
                <c:pt idx="2937">
                  <c:v>5431.9</c:v>
                </c:pt>
                <c:pt idx="2938">
                  <c:v>5432.9</c:v>
                </c:pt>
                <c:pt idx="2939">
                  <c:v>5433.7</c:v>
                </c:pt>
                <c:pt idx="2940">
                  <c:v>5434.7</c:v>
                </c:pt>
                <c:pt idx="2941">
                  <c:v>5435.5</c:v>
                </c:pt>
                <c:pt idx="2942">
                  <c:v>5436.4</c:v>
                </c:pt>
                <c:pt idx="2943">
                  <c:v>5437.4</c:v>
                </c:pt>
                <c:pt idx="2944">
                  <c:v>5438.2</c:v>
                </c:pt>
                <c:pt idx="2945">
                  <c:v>5439.2</c:v>
                </c:pt>
                <c:pt idx="2946">
                  <c:v>5440</c:v>
                </c:pt>
                <c:pt idx="2947">
                  <c:v>5440.9</c:v>
                </c:pt>
                <c:pt idx="2948">
                  <c:v>5441.9</c:v>
                </c:pt>
                <c:pt idx="2949">
                  <c:v>5442.7</c:v>
                </c:pt>
                <c:pt idx="2950">
                  <c:v>5443.7</c:v>
                </c:pt>
                <c:pt idx="2951">
                  <c:v>5444.5</c:v>
                </c:pt>
                <c:pt idx="2952">
                  <c:v>5445.4</c:v>
                </c:pt>
                <c:pt idx="2953">
                  <c:v>5446.4</c:v>
                </c:pt>
                <c:pt idx="2954">
                  <c:v>5447.2</c:v>
                </c:pt>
                <c:pt idx="2955">
                  <c:v>5448.2</c:v>
                </c:pt>
                <c:pt idx="2956">
                  <c:v>5449</c:v>
                </c:pt>
                <c:pt idx="2957">
                  <c:v>5449.9</c:v>
                </c:pt>
                <c:pt idx="2958">
                  <c:v>5450.9</c:v>
                </c:pt>
                <c:pt idx="2959">
                  <c:v>5451.7</c:v>
                </c:pt>
                <c:pt idx="2960">
                  <c:v>5452.7</c:v>
                </c:pt>
                <c:pt idx="2961">
                  <c:v>5453.5</c:v>
                </c:pt>
                <c:pt idx="2962">
                  <c:v>5454.4</c:v>
                </c:pt>
                <c:pt idx="2963">
                  <c:v>5455.4</c:v>
                </c:pt>
                <c:pt idx="2964">
                  <c:v>5456.2</c:v>
                </c:pt>
                <c:pt idx="2965">
                  <c:v>5457.2</c:v>
                </c:pt>
                <c:pt idx="2966">
                  <c:v>5458</c:v>
                </c:pt>
                <c:pt idx="2967">
                  <c:v>5458.9</c:v>
                </c:pt>
                <c:pt idx="2968">
                  <c:v>5459.9</c:v>
                </c:pt>
                <c:pt idx="2969">
                  <c:v>5460.7</c:v>
                </c:pt>
                <c:pt idx="2970">
                  <c:v>5461.7</c:v>
                </c:pt>
                <c:pt idx="2971">
                  <c:v>5462.5</c:v>
                </c:pt>
                <c:pt idx="2972">
                  <c:v>5463.4</c:v>
                </c:pt>
                <c:pt idx="2973">
                  <c:v>5464.4</c:v>
                </c:pt>
                <c:pt idx="2974">
                  <c:v>5465.2</c:v>
                </c:pt>
                <c:pt idx="2975">
                  <c:v>5466.2</c:v>
                </c:pt>
                <c:pt idx="2976">
                  <c:v>5467</c:v>
                </c:pt>
                <c:pt idx="2977">
                  <c:v>5467.9</c:v>
                </c:pt>
                <c:pt idx="2978">
                  <c:v>5468.9</c:v>
                </c:pt>
                <c:pt idx="2979">
                  <c:v>5469.7</c:v>
                </c:pt>
                <c:pt idx="2980">
                  <c:v>5470.7</c:v>
                </c:pt>
                <c:pt idx="2981">
                  <c:v>5471.5</c:v>
                </c:pt>
                <c:pt idx="2982">
                  <c:v>5472.4</c:v>
                </c:pt>
                <c:pt idx="2983">
                  <c:v>5473.4</c:v>
                </c:pt>
                <c:pt idx="2984">
                  <c:v>5474.2</c:v>
                </c:pt>
                <c:pt idx="2985">
                  <c:v>5475.2</c:v>
                </c:pt>
                <c:pt idx="2986">
                  <c:v>5476</c:v>
                </c:pt>
                <c:pt idx="2987">
                  <c:v>5476.9</c:v>
                </c:pt>
                <c:pt idx="2988">
                  <c:v>5477.9</c:v>
                </c:pt>
                <c:pt idx="2989">
                  <c:v>5478.7</c:v>
                </c:pt>
                <c:pt idx="2990">
                  <c:v>5479.7</c:v>
                </c:pt>
                <c:pt idx="2991">
                  <c:v>5480.5</c:v>
                </c:pt>
                <c:pt idx="2992">
                  <c:v>5481.4</c:v>
                </c:pt>
                <c:pt idx="2993">
                  <c:v>5482.4</c:v>
                </c:pt>
                <c:pt idx="2994">
                  <c:v>5483.2</c:v>
                </c:pt>
                <c:pt idx="2995">
                  <c:v>5484.2</c:v>
                </c:pt>
                <c:pt idx="2996">
                  <c:v>5485</c:v>
                </c:pt>
                <c:pt idx="2997">
                  <c:v>5485.9</c:v>
                </c:pt>
                <c:pt idx="2998">
                  <c:v>5486.9</c:v>
                </c:pt>
                <c:pt idx="2999">
                  <c:v>5487.7</c:v>
                </c:pt>
                <c:pt idx="3000">
                  <c:v>5488.7</c:v>
                </c:pt>
                <c:pt idx="3001">
                  <c:v>5489.5</c:v>
                </c:pt>
                <c:pt idx="3002">
                  <c:v>5490.4</c:v>
                </c:pt>
                <c:pt idx="3003">
                  <c:v>5491.4</c:v>
                </c:pt>
                <c:pt idx="3004">
                  <c:v>5492.2</c:v>
                </c:pt>
                <c:pt idx="3005">
                  <c:v>5493.2</c:v>
                </c:pt>
                <c:pt idx="3006">
                  <c:v>5494</c:v>
                </c:pt>
                <c:pt idx="3007">
                  <c:v>5494.9</c:v>
                </c:pt>
                <c:pt idx="3008">
                  <c:v>5495.9</c:v>
                </c:pt>
                <c:pt idx="3009">
                  <c:v>5496.7</c:v>
                </c:pt>
                <c:pt idx="3010">
                  <c:v>5497.7</c:v>
                </c:pt>
                <c:pt idx="3011">
                  <c:v>5498.5</c:v>
                </c:pt>
                <c:pt idx="3012">
                  <c:v>5499.4</c:v>
                </c:pt>
                <c:pt idx="3013">
                  <c:v>5500.4</c:v>
                </c:pt>
                <c:pt idx="3014">
                  <c:v>5501.2</c:v>
                </c:pt>
                <c:pt idx="3015">
                  <c:v>5502.2</c:v>
                </c:pt>
                <c:pt idx="3016">
                  <c:v>5503</c:v>
                </c:pt>
                <c:pt idx="3017">
                  <c:v>5503.9</c:v>
                </c:pt>
                <c:pt idx="3018">
                  <c:v>5504.9</c:v>
                </c:pt>
                <c:pt idx="3019">
                  <c:v>5505.7</c:v>
                </c:pt>
                <c:pt idx="3020">
                  <c:v>5506.7</c:v>
                </c:pt>
                <c:pt idx="3021">
                  <c:v>5507.5</c:v>
                </c:pt>
                <c:pt idx="3022">
                  <c:v>5508.4</c:v>
                </c:pt>
                <c:pt idx="3023">
                  <c:v>5509.4</c:v>
                </c:pt>
                <c:pt idx="3024">
                  <c:v>5510.2</c:v>
                </c:pt>
                <c:pt idx="3025">
                  <c:v>5511.2</c:v>
                </c:pt>
                <c:pt idx="3026">
                  <c:v>5512</c:v>
                </c:pt>
                <c:pt idx="3027">
                  <c:v>5512.9</c:v>
                </c:pt>
                <c:pt idx="3028">
                  <c:v>5513.9</c:v>
                </c:pt>
                <c:pt idx="3029">
                  <c:v>5514.7</c:v>
                </c:pt>
                <c:pt idx="3030">
                  <c:v>5515.7</c:v>
                </c:pt>
                <c:pt idx="3031">
                  <c:v>5516.5</c:v>
                </c:pt>
                <c:pt idx="3032">
                  <c:v>5517.4</c:v>
                </c:pt>
                <c:pt idx="3033">
                  <c:v>5518.4</c:v>
                </c:pt>
                <c:pt idx="3034">
                  <c:v>5519.2</c:v>
                </c:pt>
                <c:pt idx="3035">
                  <c:v>5520.2</c:v>
                </c:pt>
                <c:pt idx="3036">
                  <c:v>5521</c:v>
                </c:pt>
                <c:pt idx="3037">
                  <c:v>5521.9</c:v>
                </c:pt>
                <c:pt idx="3038">
                  <c:v>5522.9</c:v>
                </c:pt>
                <c:pt idx="3039">
                  <c:v>5523.7</c:v>
                </c:pt>
                <c:pt idx="3040">
                  <c:v>5524.7</c:v>
                </c:pt>
                <c:pt idx="3041">
                  <c:v>5525.5</c:v>
                </c:pt>
                <c:pt idx="3042">
                  <c:v>5526.4</c:v>
                </c:pt>
                <c:pt idx="3043">
                  <c:v>5527.4</c:v>
                </c:pt>
                <c:pt idx="3044">
                  <c:v>5528.2</c:v>
                </c:pt>
                <c:pt idx="3045">
                  <c:v>5529.2</c:v>
                </c:pt>
                <c:pt idx="3046">
                  <c:v>5530</c:v>
                </c:pt>
                <c:pt idx="3047">
                  <c:v>5530.9</c:v>
                </c:pt>
                <c:pt idx="3048">
                  <c:v>5531.9</c:v>
                </c:pt>
                <c:pt idx="3049">
                  <c:v>5532.7</c:v>
                </c:pt>
                <c:pt idx="3050">
                  <c:v>5533.7</c:v>
                </c:pt>
                <c:pt idx="3051">
                  <c:v>5534.5</c:v>
                </c:pt>
                <c:pt idx="3052">
                  <c:v>5535.4</c:v>
                </c:pt>
                <c:pt idx="3053">
                  <c:v>5536.4</c:v>
                </c:pt>
                <c:pt idx="3054">
                  <c:v>5537.2</c:v>
                </c:pt>
                <c:pt idx="3055">
                  <c:v>5538.2</c:v>
                </c:pt>
                <c:pt idx="3056">
                  <c:v>5539</c:v>
                </c:pt>
                <c:pt idx="3057">
                  <c:v>5539.9</c:v>
                </c:pt>
                <c:pt idx="3058">
                  <c:v>5540.9</c:v>
                </c:pt>
                <c:pt idx="3059">
                  <c:v>5541.7</c:v>
                </c:pt>
                <c:pt idx="3060">
                  <c:v>5542.7</c:v>
                </c:pt>
                <c:pt idx="3061">
                  <c:v>5543.5</c:v>
                </c:pt>
                <c:pt idx="3062">
                  <c:v>5544.4</c:v>
                </c:pt>
                <c:pt idx="3063">
                  <c:v>5545.4</c:v>
                </c:pt>
                <c:pt idx="3064">
                  <c:v>5546.2</c:v>
                </c:pt>
                <c:pt idx="3065">
                  <c:v>5547.2</c:v>
                </c:pt>
                <c:pt idx="3066">
                  <c:v>5548</c:v>
                </c:pt>
                <c:pt idx="3067">
                  <c:v>5548.9</c:v>
                </c:pt>
                <c:pt idx="3068">
                  <c:v>5549.9</c:v>
                </c:pt>
                <c:pt idx="3069">
                  <c:v>5550.7</c:v>
                </c:pt>
                <c:pt idx="3070">
                  <c:v>5551.7</c:v>
                </c:pt>
                <c:pt idx="3071">
                  <c:v>5552.5</c:v>
                </c:pt>
                <c:pt idx="3072">
                  <c:v>5553.4</c:v>
                </c:pt>
                <c:pt idx="3073">
                  <c:v>5554.4</c:v>
                </c:pt>
                <c:pt idx="3074">
                  <c:v>5555.2</c:v>
                </c:pt>
                <c:pt idx="3075">
                  <c:v>5556.2</c:v>
                </c:pt>
                <c:pt idx="3076">
                  <c:v>5557</c:v>
                </c:pt>
                <c:pt idx="3077">
                  <c:v>5557.9</c:v>
                </c:pt>
                <c:pt idx="3078">
                  <c:v>5558.9</c:v>
                </c:pt>
                <c:pt idx="3079">
                  <c:v>5559.7</c:v>
                </c:pt>
                <c:pt idx="3080">
                  <c:v>5560.7</c:v>
                </c:pt>
                <c:pt idx="3081">
                  <c:v>5561.5</c:v>
                </c:pt>
                <c:pt idx="3082">
                  <c:v>5562.4</c:v>
                </c:pt>
                <c:pt idx="3083">
                  <c:v>5563.4</c:v>
                </c:pt>
                <c:pt idx="3084">
                  <c:v>5564.2</c:v>
                </c:pt>
                <c:pt idx="3085">
                  <c:v>5565.2</c:v>
                </c:pt>
                <c:pt idx="3086">
                  <c:v>5566</c:v>
                </c:pt>
                <c:pt idx="3087">
                  <c:v>5566.9</c:v>
                </c:pt>
                <c:pt idx="3088">
                  <c:v>5567.9</c:v>
                </c:pt>
                <c:pt idx="3089">
                  <c:v>5568.7</c:v>
                </c:pt>
                <c:pt idx="3090">
                  <c:v>5569.7</c:v>
                </c:pt>
                <c:pt idx="3091">
                  <c:v>5570.5</c:v>
                </c:pt>
                <c:pt idx="3092">
                  <c:v>5571.4</c:v>
                </c:pt>
                <c:pt idx="3093">
                  <c:v>5572.4</c:v>
                </c:pt>
                <c:pt idx="3094">
                  <c:v>5573.2</c:v>
                </c:pt>
                <c:pt idx="3095">
                  <c:v>5574.2</c:v>
                </c:pt>
                <c:pt idx="3096">
                  <c:v>5575</c:v>
                </c:pt>
                <c:pt idx="3097">
                  <c:v>5575.9</c:v>
                </c:pt>
                <c:pt idx="3098">
                  <c:v>5576.9</c:v>
                </c:pt>
                <c:pt idx="3099">
                  <c:v>5577.7</c:v>
                </c:pt>
                <c:pt idx="3100">
                  <c:v>5578.7</c:v>
                </c:pt>
                <c:pt idx="3101">
                  <c:v>5579.5</c:v>
                </c:pt>
                <c:pt idx="3102">
                  <c:v>5580.4</c:v>
                </c:pt>
                <c:pt idx="3103">
                  <c:v>5581.4</c:v>
                </c:pt>
                <c:pt idx="3104">
                  <c:v>5582.2</c:v>
                </c:pt>
                <c:pt idx="3105">
                  <c:v>5583.2</c:v>
                </c:pt>
                <c:pt idx="3106">
                  <c:v>5584</c:v>
                </c:pt>
                <c:pt idx="3107">
                  <c:v>5584.9</c:v>
                </c:pt>
                <c:pt idx="3108">
                  <c:v>5585.9</c:v>
                </c:pt>
                <c:pt idx="3109">
                  <c:v>5586.7</c:v>
                </c:pt>
                <c:pt idx="3110">
                  <c:v>5587.7</c:v>
                </c:pt>
                <c:pt idx="3111">
                  <c:v>5588.5</c:v>
                </c:pt>
                <c:pt idx="3112">
                  <c:v>5589.4</c:v>
                </c:pt>
                <c:pt idx="3113">
                  <c:v>5590.4</c:v>
                </c:pt>
                <c:pt idx="3114">
                  <c:v>5591.2</c:v>
                </c:pt>
                <c:pt idx="3115">
                  <c:v>5592.2</c:v>
                </c:pt>
                <c:pt idx="3116">
                  <c:v>5593</c:v>
                </c:pt>
                <c:pt idx="3117">
                  <c:v>5593.9</c:v>
                </c:pt>
                <c:pt idx="3118">
                  <c:v>5594.9</c:v>
                </c:pt>
                <c:pt idx="3119">
                  <c:v>5595.7</c:v>
                </c:pt>
                <c:pt idx="3120">
                  <c:v>5596.7</c:v>
                </c:pt>
                <c:pt idx="3121">
                  <c:v>5597.5</c:v>
                </c:pt>
                <c:pt idx="3122">
                  <c:v>5598.4</c:v>
                </c:pt>
                <c:pt idx="3123">
                  <c:v>5599.4</c:v>
                </c:pt>
                <c:pt idx="3124">
                  <c:v>5600.2</c:v>
                </c:pt>
                <c:pt idx="3125">
                  <c:v>5601.2</c:v>
                </c:pt>
                <c:pt idx="3126">
                  <c:v>5602</c:v>
                </c:pt>
                <c:pt idx="3127">
                  <c:v>5602.9</c:v>
                </c:pt>
                <c:pt idx="3128">
                  <c:v>5603.9</c:v>
                </c:pt>
                <c:pt idx="3129">
                  <c:v>5604.7</c:v>
                </c:pt>
                <c:pt idx="3130">
                  <c:v>5605.7</c:v>
                </c:pt>
                <c:pt idx="3131">
                  <c:v>5606.5</c:v>
                </c:pt>
                <c:pt idx="3132">
                  <c:v>5607.4</c:v>
                </c:pt>
                <c:pt idx="3133">
                  <c:v>5608.4</c:v>
                </c:pt>
                <c:pt idx="3134">
                  <c:v>5609.2</c:v>
                </c:pt>
                <c:pt idx="3135">
                  <c:v>5610.2</c:v>
                </c:pt>
                <c:pt idx="3136">
                  <c:v>5611</c:v>
                </c:pt>
                <c:pt idx="3137">
                  <c:v>5611.9</c:v>
                </c:pt>
                <c:pt idx="3138">
                  <c:v>5612.9</c:v>
                </c:pt>
                <c:pt idx="3139">
                  <c:v>5613.7</c:v>
                </c:pt>
                <c:pt idx="3140">
                  <c:v>5614.7</c:v>
                </c:pt>
                <c:pt idx="3141">
                  <c:v>5615.5</c:v>
                </c:pt>
                <c:pt idx="3142">
                  <c:v>5616.4</c:v>
                </c:pt>
                <c:pt idx="3143">
                  <c:v>5617.4</c:v>
                </c:pt>
                <c:pt idx="3144">
                  <c:v>5618.2</c:v>
                </c:pt>
                <c:pt idx="3145">
                  <c:v>5619.2</c:v>
                </c:pt>
                <c:pt idx="3146">
                  <c:v>5620</c:v>
                </c:pt>
                <c:pt idx="3147">
                  <c:v>5620.9</c:v>
                </c:pt>
                <c:pt idx="3148">
                  <c:v>5621.9</c:v>
                </c:pt>
                <c:pt idx="3149">
                  <c:v>5622.7</c:v>
                </c:pt>
                <c:pt idx="3150">
                  <c:v>5623.7</c:v>
                </c:pt>
                <c:pt idx="3151">
                  <c:v>5624.5</c:v>
                </c:pt>
                <c:pt idx="3152">
                  <c:v>5625.4</c:v>
                </c:pt>
                <c:pt idx="3153">
                  <c:v>5626.4</c:v>
                </c:pt>
                <c:pt idx="3154">
                  <c:v>5627.2</c:v>
                </c:pt>
                <c:pt idx="3155">
                  <c:v>5628.2</c:v>
                </c:pt>
                <c:pt idx="3156">
                  <c:v>5629</c:v>
                </c:pt>
                <c:pt idx="3157">
                  <c:v>5629.9</c:v>
                </c:pt>
                <c:pt idx="3158">
                  <c:v>5630.9</c:v>
                </c:pt>
                <c:pt idx="3159">
                  <c:v>5631.7</c:v>
                </c:pt>
                <c:pt idx="3160">
                  <c:v>5632.7</c:v>
                </c:pt>
                <c:pt idx="3161">
                  <c:v>5633.5</c:v>
                </c:pt>
                <c:pt idx="3162">
                  <c:v>5634.4</c:v>
                </c:pt>
                <c:pt idx="3163">
                  <c:v>5635.4</c:v>
                </c:pt>
                <c:pt idx="3164">
                  <c:v>5636.2</c:v>
                </c:pt>
                <c:pt idx="3165">
                  <c:v>5637.2</c:v>
                </c:pt>
                <c:pt idx="3166">
                  <c:v>5638</c:v>
                </c:pt>
                <c:pt idx="3167">
                  <c:v>5638.9</c:v>
                </c:pt>
                <c:pt idx="3168">
                  <c:v>5639.9</c:v>
                </c:pt>
                <c:pt idx="3169">
                  <c:v>5640.7</c:v>
                </c:pt>
                <c:pt idx="3170">
                  <c:v>5641.7</c:v>
                </c:pt>
                <c:pt idx="3171">
                  <c:v>5642.5</c:v>
                </c:pt>
                <c:pt idx="3172">
                  <c:v>5643.4</c:v>
                </c:pt>
                <c:pt idx="3173">
                  <c:v>5644.4</c:v>
                </c:pt>
                <c:pt idx="3174">
                  <c:v>5645.2</c:v>
                </c:pt>
                <c:pt idx="3175">
                  <c:v>5646.2</c:v>
                </c:pt>
                <c:pt idx="3176">
                  <c:v>5647</c:v>
                </c:pt>
                <c:pt idx="3177">
                  <c:v>5647.9</c:v>
                </c:pt>
                <c:pt idx="3178">
                  <c:v>5648.9</c:v>
                </c:pt>
                <c:pt idx="3179">
                  <c:v>5649.7</c:v>
                </c:pt>
                <c:pt idx="3180">
                  <c:v>5650.7</c:v>
                </c:pt>
                <c:pt idx="3181">
                  <c:v>5651.5</c:v>
                </c:pt>
                <c:pt idx="3182">
                  <c:v>5652.4</c:v>
                </c:pt>
                <c:pt idx="3183">
                  <c:v>5653.4</c:v>
                </c:pt>
                <c:pt idx="3184">
                  <c:v>5654.2</c:v>
                </c:pt>
                <c:pt idx="3185">
                  <c:v>5655.2</c:v>
                </c:pt>
                <c:pt idx="3186">
                  <c:v>5656</c:v>
                </c:pt>
                <c:pt idx="3187">
                  <c:v>5656.9</c:v>
                </c:pt>
                <c:pt idx="3188">
                  <c:v>5657.9</c:v>
                </c:pt>
                <c:pt idx="3189">
                  <c:v>5658.7</c:v>
                </c:pt>
                <c:pt idx="3190">
                  <c:v>5659.7</c:v>
                </c:pt>
                <c:pt idx="3191">
                  <c:v>5660.5</c:v>
                </c:pt>
                <c:pt idx="3192">
                  <c:v>5661.4</c:v>
                </c:pt>
                <c:pt idx="3193">
                  <c:v>5662.4</c:v>
                </c:pt>
                <c:pt idx="3194">
                  <c:v>5663.2</c:v>
                </c:pt>
                <c:pt idx="3195">
                  <c:v>5664.2</c:v>
                </c:pt>
                <c:pt idx="3196">
                  <c:v>5665</c:v>
                </c:pt>
                <c:pt idx="3197">
                  <c:v>5665.9</c:v>
                </c:pt>
                <c:pt idx="3198">
                  <c:v>5666.9</c:v>
                </c:pt>
                <c:pt idx="3199">
                  <c:v>5667.7</c:v>
                </c:pt>
                <c:pt idx="3200">
                  <c:v>5668.7</c:v>
                </c:pt>
                <c:pt idx="3201">
                  <c:v>5669.5</c:v>
                </c:pt>
                <c:pt idx="3202">
                  <c:v>5670.4</c:v>
                </c:pt>
                <c:pt idx="3203">
                  <c:v>5671.4</c:v>
                </c:pt>
                <c:pt idx="3204">
                  <c:v>5672.2</c:v>
                </c:pt>
                <c:pt idx="3205">
                  <c:v>5673.2</c:v>
                </c:pt>
                <c:pt idx="3206">
                  <c:v>5674</c:v>
                </c:pt>
                <c:pt idx="3207">
                  <c:v>5674.9</c:v>
                </c:pt>
                <c:pt idx="3208">
                  <c:v>5675.9</c:v>
                </c:pt>
                <c:pt idx="3209">
                  <c:v>5676.7</c:v>
                </c:pt>
                <c:pt idx="3210">
                  <c:v>5677.7</c:v>
                </c:pt>
                <c:pt idx="3211">
                  <c:v>5678.5</c:v>
                </c:pt>
                <c:pt idx="3212">
                  <c:v>5679.4</c:v>
                </c:pt>
                <c:pt idx="3213">
                  <c:v>5680.4</c:v>
                </c:pt>
                <c:pt idx="3214">
                  <c:v>5681.2</c:v>
                </c:pt>
                <c:pt idx="3215">
                  <c:v>5682.2</c:v>
                </c:pt>
                <c:pt idx="3216">
                  <c:v>5683</c:v>
                </c:pt>
                <c:pt idx="3217">
                  <c:v>5683.9</c:v>
                </c:pt>
                <c:pt idx="3218">
                  <c:v>5684.9</c:v>
                </c:pt>
                <c:pt idx="3219">
                  <c:v>5685.7</c:v>
                </c:pt>
                <c:pt idx="3220">
                  <c:v>5686.7</c:v>
                </c:pt>
                <c:pt idx="3221">
                  <c:v>5687.5</c:v>
                </c:pt>
                <c:pt idx="3222">
                  <c:v>5688.4</c:v>
                </c:pt>
                <c:pt idx="3223">
                  <c:v>5689.4</c:v>
                </c:pt>
                <c:pt idx="3224">
                  <c:v>5690.2</c:v>
                </c:pt>
                <c:pt idx="3225">
                  <c:v>5691.2</c:v>
                </c:pt>
                <c:pt idx="3226">
                  <c:v>5692</c:v>
                </c:pt>
                <c:pt idx="3227">
                  <c:v>5692.9</c:v>
                </c:pt>
                <c:pt idx="3228">
                  <c:v>5693.9</c:v>
                </c:pt>
                <c:pt idx="3229">
                  <c:v>5694.7</c:v>
                </c:pt>
                <c:pt idx="3230">
                  <c:v>5695.7</c:v>
                </c:pt>
                <c:pt idx="3231">
                  <c:v>5696.5</c:v>
                </c:pt>
                <c:pt idx="3232">
                  <c:v>5697.4</c:v>
                </c:pt>
                <c:pt idx="3233">
                  <c:v>5698.4</c:v>
                </c:pt>
                <c:pt idx="3234">
                  <c:v>5699.2</c:v>
                </c:pt>
                <c:pt idx="3235">
                  <c:v>5700.2</c:v>
                </c:pt>
                <c:pt idx="3236">
                  <c:v>5701</c:v>
                </c:pt>
                <c:pt idx="3237">
                  <c:v>5701.9</c:v>
                </c:pt>
                <c:pt idx="3238">
                  <c:v>5702.9</c:v>
                </c:pt>
                <c:pt idx="3239">
                  <c:v>5703.7</c:v>
                </c:pt>
                <c:pt idx="3240">
                  <c:v>5704.7</c:v>
                </c:pt>
                <c:pt idx="3241">
                  <c:v>5705.5</c:v>
                </c:pt>
                <c:pt idx="3242">
                  <c:v>5706.4</c:v>
                </c:pt>
                <c:pt idx="3243">
                  <c:v>5707.4</c:v>
                </c:pt>
                <c:pt idx="3244">
                  <c:v>5708.2</c:v>
                </c:pt>
                <c:pt idx="3245">
                  <c:v>5709.2</c:v>
                </c:pt>
                <c:pt idx="3246">
                  <c:v>5710</c:v>
                </c:pt>
                <c:pt idx="3247">
                  <c:v>5710.9</c:v>
                </c:pt>
                <c:pt idx="3248">
                  <c:v>5711.9</c:v>
                </c:pt>
                <c:pt idx="3249">
                  <c:v>5712.7</c:v>
                </c:pt>
                <c:pt idx="3250">
                  <c:v>5713.7</c:v>
                </c:pt>
                <c:pt idx="3251">
                  <c:v>5714.5</c:v>
                </c:pt>
                <c:pt idx="3252">
                  <c:v>5715.4</c:v>
                </c:pt>
                <c:pt idx="3253">
                  <c:v>5716.4</c:v>
                </c:pt>
                <c:pt idx="3254">
                  <c:v>5717.2</c:v>
                </c:pt>
                <c:pt idx="3255">
                  <c:v>5718.2</c:v>
                </c:pt>
                <c:pt idx="3256">
                  <c:v>5719</c:v>
                </c:pt>
                <c:pt idx="3257">
                  <c:v>5719.9</c:v>
                </c:pt>
                <c:pt idx="3258">
                  <c:v>5720.9</c:v>
                </c:pt>
                <c:pt idx="3259">
                  <c:v>5721.7</c:v>
                </c:pt>
                <c:pt idx="3260">
                  <c:v>5722.7</c:v>
                </c:pt>
                <c:pt idx="3261">
                  <c:v>5723.5</c:v>
                </c:pt>
                <c:pt idx="3262">
                  <c:v>5724.4</c:v>
                </c:pt>
                <c:pt idx="3263">
                  <c:v>5725.4</c:v>
                </c:pt>
                <c:pt idx="3264">
                  <c:v>5726.2</c:v>
                </c:pt>
                <c:pt idx="3265">
                  <c:v>5727.2</c:v>
                </c:pt>
                <c:pt idx="3266">
                  <c:v>5728</c:v>
                </c:pt>
                <c:pt idx="3267">
                  <c:v>5728.9</c:v>
                </c:pt>
                <c:pt idx="3268">
                  <c:v>5729.9</c:v>
                </c:pt>
                <c:pt idx="3269">
                  <c:v>5730.7</c:v>
                </c:pt>
                <c:pt idx="3270">
                  <c:v>5731.7</c:v>
                </c:pt>
                <c:pt idx="3271">
                  <c:v>5732.5</c:v>
                </c:pt>
                <c:pt idx="3272">
                  <c:v>5733.4</c:v>
                </c:pt>
                <c:pt idx="3273">
                  <c:v>5734.4</c:v>
                </c:pt>
                <c:pt idx="3274">
                  <c:v>5735.2</c:v>
                </c:pt>
                <c:pt idx="3275">
                  <c:v>5736.2</c:v>
                </c:pt>
                <c:pt idx="3276">
                  <c:v>5737</c:v>
                </c:pt>
                <c:pt idx="3277">
                  <c:v>5737.9</c:v>
                </c:pt>
                <c:pt idx="3278">
                  <c:v>5738.9</c:v>
                </c:pt>
                <c:pt idx="3279">
                  <c:v>5739.7</c:v>
                </c:pt>
                <c:pt idx="3280">
                  <c:v>5740.7</c:v>
                </c:pt>
                <c:pt idx="3281">
                  <c:v>5741.5</c:v>
                </c:pt>
                <c:pt idx="3282">
                  <c:v>5742.4</c:v>
                </c:pt>
                <c:pt idx="3283">
                  <c:v>5743.4</c:v>
                </c:pt>
                <c:pt idx="3284">
                  <c:v>5744.2</c:v>
                </c:pt>
                <c:pt idx="3285">
                  <c:v>5745.2</c:v>
                </c:pt>
                <c:pt idx="3286">
                  <c:v>5746</c:v>
                </c:pt>
                <c:pt idx="3287">
                  <c:v>5746.9</c:v>
                </c:pt>
                <c:pt idx="3288">
                  <c:v>5747.9</c:v>
                </c:pt>
                <c:pt idx="3289">
                  <c:v>5748.7</c:v>
                </c:pt>
                <c:pt idx="3290">
                  <c:v>5749.7</c:v>
                </c:pt>
                <c:pt idx="3291">
                  <c:v>5750.5</c:v>
                </c:pt>
                <c:pt idx="3292">
                  <c:v>5751.4</c:v>
                </c:pt>
                <c:pt idx="3293">
                  <c:v>5752.4</c:v>
                </c:pt>
                <c:pt idx="3294">
                  <c:v>5753.2</c:v>
                </c:pt>
                <c:pt idx="3295">
                  <c:v>5754.2</c:v>
                </c:pt>
                <c:pt idx="3296">
                  <c:v>5755</c:v>
                </c:pt>
                <c:pt idx="3297">
                  <c:v>5755.9</c:v>
                </c:pt>
                <c:pt idx="3298">
                  <c:v>5756.9</c:v>
                </c:pt>
                <c:pt idx="3299">
                  <c:v>5757.7</c:v>
                </c:pt>
                <c:pt idx="3300">
                  <c:v>5758.7</c:v>
                </c:pt>
                <c:pt idx="3301">
                  <c:v>5759.5</c:v>
                </c:pt>
                <c:pt idx="3302">
                  <c:v>5760.4</c:v>
                </c:pt>
                <c:pt idx="3303">
                  <c:v>5761.4</c:v>
                </c:pt>
                <c:pt idx="3304">
                  <c:v>5762.2</c:v>
                </c:pt>
                <c:pt idx="3305">
                  <c:v>5763.2</c:v>
                </c:pt>
                <c:pt idx="3306">
                  <c:v>5764</c:v>
                </c:pt>
                <c:pt idx="3307">
                  <c:v>5764.9</c:v>
                </c:pt>
                <c:pt idx="3308">
                  <c:v>5765.9</c:v>
                </c:pt>
                <c:pt idx="3309">
                  <c:v>5766.7</c:v>
                </c:pt>
                <c:pt idx="3310">
                  <c:v>5767.7</c:v>
                </c:pt>
                <c:pt idx="3311">
                  <c:v>5768.5</c:v>
                </c:pt>
                <c:pt idx="3312">
                  <c:v>5769.4</c:v>
                </c:pt>
                <c:pt idx="3313">
                  <c:v>5770.4</c:v>
                </c:pt>
                <c:pt idx="3314">
                  <c:v>5771.2</c:v>
                </c:pt>
                <c:pt idx="3315">
                  <c:v>5772.2</c:v>
                </c:pt>
                <c:pt idx="3316">
                  <c:v>5773</c:v>
                </c:pt>
                <c:pt idx="3317">
                  <c:v>5773.9</c:v>
                </c:pt>
                <c:pt idx="3318">
                  <c:v>5774.9</c:v>
                </c:pt>
                <c:pt idx="3319">
                  <c:v>5775.7</c:v>
                </c:pt>
                <c:pt idx="3320">
                  <c:v>5776.7</c:v>
                </c:pt>
                <c:pt idx="3321">
                  <c:v>5777.5</c:v>
                </c:pt>
                <c:pt idx="3322">
                  <c:v>5778.4</c:v>
                </c:pt>
                <c:pt idx="3323">
                  <c:v>5779.4</c:v>
                </c:pt>
                <c:pt idx="3324">
                  <c:v>5780.2</c:v>
                </c:pt>
                <c:pt idx="3325">
                  <c:v>5781.2</c:v>
                </c:pt>
                <c:pt idx="3326">
                  <c:v>5782</c:v>
                </c:pt>
                <c:pt idx="3327">
                  <c:v>5782.9</c:v>
                </c:pt>
                <c:pt idx="3328">
                  <c:v>5783.9</c:v>
                </c:pt>
                <c:pt idx="3329">
                  <c:v>5784.7</c:v>
                </c:pt>
                <c:pt idx="3330">
                  <c:v>5785.7</c:v>
                </c:pt>
                <c:pt idx="3331">
                  <c:v>5786.5</c:v>
                </c:pt>
                <c:pt idx="3332">
                  <c:v>5787.4</c:v>
                </c:pt>
                <c:pt idx="3333">
                  <c:v>5788.4</c:v>
                </c:pt>
                <c:pt idx="3334">
                  <c:v>5789.2</c:v>
                </c:pt>
                <c:pt idx="3335">
                  <c:v>5790.2</c:v>
                </c:pt>
                <c:pt idx="3336">
                  <c:v>5791</c:v>
                </c:pt>
                <c:pt idx="3337">
                  <c:v>5791.9</c:v>
                </c:pt>
                <c:pt idx="3338">
                  <c:v>5792.9</c:v>
                </c:pt>
                <c:pt idx="3339">
                  <c:v>5793.7</c:v>
                </c:pt>
                <c:pt idx="3340">
                  <c:v>5794.7</c:v>
                </c:pt>
                <c:pt idx="3341">
                  <c:v>5795.5</c:v>
                </c:pt>
                <c:pt idx="3342">
                  <c:v>5796.4</c:v>
                </c:pt>
                <c:pt idx="3343">
                  <c:v>5797.4</c:v>
                </c:pt>
                <c:pt idx="3344">
                  <c:v>5798.2</c:v>
                </c:pt>
                <c:pt idx="3345">
                  <c:v>5799.2</c:v>
                </c:pt>
                <c:pt idx="3346">
                  <c:v>5800</c:v>
                </c:pt>
                <c:pt idx="3347">
                  <c:v>5800.9</c:v>
                </c:pt>
                <c:pt idx="3348">
                  <c:v>5801.9</c:v>
                </c:pt>
                <c:pt idx="3349">
                  <c:v>5802.7</c:v>
                </c:pt>
                <c:pt idx="3350">
                  <c:v>5803.7</c:v>
                </c:pt>
                <c:pt idx="3351">
                  <c:v>5804.5</c:v>
                </c:pt>
                <c:pt idx="3352">
                  <c:v>5805.4</c:v>
                </c:pt>
                <c:pt idx="3353">
                  <c:v>5806.4</c:v>
                </c:pt>
                <c:pt idx="3354">
                  <c:v>5807.2</c:v>
                </c:pt>
                <c:pt idx="3355">
                  <c:v>5808.2</c:v>
                </c:pt>
                <c:pt idx="3356">
                  <c:v>5809</c:v>
                </c:pt>
                <c:pt idx="3357">
                  <c:v>5809.9</c:v>
                </c:pt>
                <c:pt idx="3358">
                  <c:v>5810.9</c:v>
                </c:pt>
                <c:pt idx="3359">
                  <c:v>5811.7</c:v>
                </c:pt>
                <c:pt idx="3360">
                  <c:v>5812.7</c:v>
                </c:pt>
                <c:pt idx="3361">
                  <c:v>5813.5</c:v>
                </c:pt>
                <c:pt idx="3362">
                  <c:v>5814.4</c:v>
                </c:pt>
                <c:pt idx="3363">
                  <c:v>5815.4</c:v>
                </c:pt>
                <c:pt idx="3364">
                  <c:v>5816.2</c:v>
                </c:pt>
                <c:pt idx="3365">
                  <c:v>5817.2</c:v>
                </c:pt>
                <c:pt idx="3366">
                  <c:v>5818</c:v>
                </c:pt>
                <c:pt idx="3367">
                  <c:v>5818.9</c:v>
                </c:pt>
                <c:pt idx="3368">
                  <c:v>5819.9</c:v>
                </c:pt>
                <c:pt idx="3369">
                  <c:v>5820.7</c:v>
                </c:pt>
                <c:pt idx="3370">
                  <c:v>5821.7</c:v>
                </c:pt>
                <c:pt idx="3371">
                  <c:v>5822.5</c:v>
                </c:pt>
                <c:pt idx="3372">
                  <c:v>5823.4</c:v>
                </c:pt>
                <c:pt idx="3373">
                  <c:v>5824.4</c:v>
                </c:pt>
                <c:pt idx="3374">
                  <c:v>5825.2</c:v>
                </c:pt>
                <c:pt idx="3375">
                  <c:v>5826.2</c:v>
                </c:pt>
                <c:pt idx="3376">
                  <c:v>5827</c:v>
                </c:pt>
                <c:pt idx="3377">
                  <c:v>5827.9</c:v>
                </c:pt>
                <c:pt idx="3378">
                  <c:v>5828.9</c:v>
                </c:pt>
                <c:pt idx="3379">
                  <c:v>5829.7</c:v>
                </c:pt>
                <c:pt idx="3380">
                  <c:v>5830.7</c:v>
                </c:pt>
                <c:pt idx="3381">
                  <c:v>5831.5</c:v>
                </c:pt>
                <c:pt idx="3382">
                  <c:v>5832.4</c:v>
                </c:pt>
                <c:pt idx="3383">
                  <c:v>5833.4</c:v>
                </c:pt>
                <c:pt idx="3384">
                  <c:v>5834.2</c:v>
                </c:pt>
                <c:pt idx="3385">
                  <c:v>5835.2</c:v>
                </c:pt>
                <c:pt idx="3386">
                  <c:v>5836</c:v>
                </c:pt>
                <c:pt idx="3387">
                  <c:v>5836.9</c:v>
                </c:pt>
                <c:pt idx="3388">
                  <c:v>5837.9</c:v>
                </c:pt>
                <c:pt idx="3389">
                  <c:v>5838.7</c:v>
                </c:pt>
                <c:pt idx="3390">
                  <c:v>5839.7</c:v>
                </c:pt>
                <c:pt idx="3391">
                  <c:v>5840.5</c:v>
                </c:pt>
                <c:pt idx="3392">
                  <c:v>5841.4</c:v>
                </c:pt>
                <c:pt idx="3393">
                  <c:v>5842.4</c:v>
                </c:pt>
                <c:pt idx="3394">
                  <c:v>5843.2</c:v>
                </c:pt>
                <c:pt idx="3395">
                  <c:v>5844.2</c:v>
                </c:pt>
                <c:pt idx="3396">
                  <c:v>5845</c:v>
                </c:pt>
                <c:pt idx="3397">
                  <c:v>5845.9</c:v>
                </c:pt>
                <c:pt idx="3398">
                  <c:v>5846.9</c:v>
                </c:pt>
                <c:pt idx="3399">
                  <c:v>5847.7</c:v>
                </c:pt>
                <c:pt idx="3400">
                  <c:v>5848.7</c:v>
                </c:pt>
                <c:pt idx="3401">
                  <c:v>5849.5</c:v>
                </c:pt>
                <c:pt idx="3402">
                  <c:v>5850.4</c:v>
                </c:pt>
                <c:pt idx="3403">
                  <c:v>5851.4</c:v>
                </c:pt>
                <c:pt idx="3404">
                  <c:v>5852.2</c:v>
                </c:pt>
                <c:pt idx="3405">
                  <c:v>5853.2</c:v>
                </c:pt>
                <c:pt idx="3406">
                  <c:v>5854</c:v>
                </c:pt>
                <c:pt idx="3407">
                  <c:v>5854.9</c:v>
                </c:pt>
                <c:pt idx="3408">
                  <c:v>5855.9</c:v>
                </c:pt>
                <c:pt idx="3409">
                  <c:v>5856.7</c:v>
                </c:pt>
                <c:pt idx="3410">
                  <c:v>5857.7</c:v>
                </c:pt>
                <c:pt idx="3411">
                  <c:v>5858.5</c:v>
                </c:pt>
                <c:pt idx="3412">
                  <c:v>5859.4</c:v>
                </c:pt>
                <c:pt idx="3413">
                  <c:v>5860.4</c:v>
                </c:pt>
                <c:pt idx="3414">
                  <c:v>5861.2</c:v>
                </c:pt>
                <c:pt idx="3415">
                  <c:v>5862.2</c:v>
                </c:pt>
                <c:pt idx="3416">
                  <c:v>5863</c:v>
                </c:pt>
                <c:pt idx="3417">
                  <c:v>5863.9</c:v>
                </c:pt>
                <c:pt idx="3418">
                  <c:v>5864.9</c:v>
                </c:pt>
                <c:pt idx="3419">
                  <c:v>5865.7</c:v>
                </c:pt>
                <c:pt idx="3420">
                  <c:v>5866.7</c:v>
                </c:pt>
                <c:pt idx="3421">
                  <c:v>5867.5</c:v>
                </c:pt>
                <c:pt idx="3422">
                  <c:v>5868.4</c:v>
                </c:pt>
                <c:pt idx="3423">
                  <c:v>5869.4</c:v>
                </c:pt>
                <c:pt idx="3424">
                  <c:v>5870.2</c:v>
                </c:pt>
                <c:pt idx="3425">
                  <c:v>5871.2</c:v>
                </c:pt>
                <c:pt idx="3426">
                  <c:v>5872</c:v>
                </c:pt>
                <c:pt idx="3427">
                  <c:v>5872.9</c:v>
                </c:pt>
                <c:pt idx="3428">
                  <c:v>5873.9</c:v>
                </c:pt>
                <c:pt idx="3429">
                  <c:v>5874.7</c:v>
                </c:pt>
                <c:pt idx="3430">
                  <c:v>5875.7</c:v>
                </c:pt>
                <c:pt idx="3431">
                  <c:v>5876.5</c:v>
                </c:pt>
                <c:pt idx="3432">
                  <c:v>5877.4</c:v>
                </c:pt>
                <c:pt idx="3433">
                  <c:v>5878.4</c:v>
                </c:pt>
                <c:pt idx="3434">
                  <c:v>5879.2</c:v>
                </c:pt>
                <c:pt idx="3435">
                  <c:v>5880.2</c:v>
                </c:pt>
                <c:pt idx="3436">
                  <c:v>5881</c:v>
                </c:pt>
                <c:pt idx="3437">
                  <c:v>5881.9</c:v>
                </c:pt>
                <c:pt idx="3438">
                  <c:v>5882.9</c:v>
                </c:pt>
                <c:pt idx="3439">
                  <c:v>5883.7</c:v>
                </c:pt>
                <c:pt idx="3440">
                  <c:v>5884.7</c:v>
                </c:pt>
                <c:pt idx="3441">
                  <c:v>5885.5</c:v>
                </c:pt>
                <c:pt idx="3442">
                  <c:v>5886.4</c:v>
                </c:pt>
                <c:pt idx="3443">
                  <c:v>5887.4</c:v>
                </c:pt>
                <c:pt idx="3444">
                  <c:v>5888.2</c:v>
                </c:pt>
                <c:pt idx="3445">
                  <c:v>5889.2</c:v>
                </c:pt>
                <c:pt idx="3446">
                  <c:v>5890</c:v>
                </c:pt>
                <c:pt idx="3447">
                  <c:v>5890.9</c:v>
                </c:pt>
                <c:pt idx="3448">
                  <c:v>5891.9</c:v>
                </c:pt>
                <c:pt idx="3449">
                  <c:v>5892.7</c:v>
                </c:pt>
                <c:pt idx="3450">
                  <c:v>5893.7</c:v>
                </c:pt>
                <c:pt idx="3451">
                  <c:v>5894.5</c:v>
                </c:pt>
                <c:pt idx="3452">
                  <c:v>5895.4</c:v>
                </c:pt>
                <c:pt idx="3453">
                  <c:v>5896.4</c:v>
                </c:pt>
                <c:pt idx="3454">
                  <c:v>5897.2</c:v>
                </c:pt>
                <c:pt idx="3455">
                  <c:v>5898.2</c:v>
                </c:pt>
                <c:pt idx="3456">
                  <c:v>5899</c:v>
                </c:pt>
                <c:pt idx="3457">
                  <c:v>5899.9</c:v>
                </c:pt>
                <c:pt idx="3458">
                  <c:v>5900.9</c:v>
                </c:pt>
                <c:pt idx="3459">
                  <c:v>5901.7</c:v>
                </c:pt>
                <c:pt idx="3460">
                  <c:v>5902.7</c:v>
                </c:pt>
                <c:pt idx="3461">
                  <c:v>5903.5</c:v>
                </c:pt>
                <c:pt idx="3462">
                  <c:v>5904.4</c:v>
                </c:pt>
                <c:pt idx="3463">
                  <c:v>5905.4</c:v>
                </c:pt>
                <c:pt idx="3464">
                  <c:v>5906.2</c:v>
                </c:pt>
                <c:pt idx="3465">
                  <c:v>5907.2</c:v>
                </c:pt>
                <c:pt idx="3466">
                  <c:v>5908</c:v>
                </c:pt>
                <c:pt idx="3467">
                  <c:v>5908.9</c:v>
                </c:pt>
                <c:pt idx="3468">
                  <c:v>5909.9</c:v>
                </c:pt>
                <c:pt idx="3469">
                  <c:v>5910.7</c:v>
                </c:pt>
                <c:pt idx="3470">
                  <c:v>5911.7</c:v>
                </c:pt>
                <c:pt idx="3471">
                  <c:v>5912.5</c:v>
                </c:pt>
                <c:pt idx="3472">
                  <c:v>5913.4</c:v>
                </c:pt>
                <c:pt idx="3473">
                  <c:v>5914.4</c:v>
                </c:pt>
                <c:pt idx="3474">
                  <c:v>5915.2</c:v>
                </c:pt>
                <c:pt idx="3475">
                  <c:v>5916.2</c:v>
                </c:pt>
                <c:pt idx="3476">
                  <c:v>5917</c:v>
                </c:pt>
                <c:pt idx="3477">
                  <c:v>5917.9</c:v>
                </c:pt>
                <c:pt idx="3478">
                  <c:v>5918.9</c:v>
                </c:pt>
                <c:pt idx="3479">
                  <c:v>5919.7</c:v>
                </c:pt>
                <c:pt idx="3480">
                  <c:v>5920.7</c:v>
                </c:pt>
                <c:pt idx="3481">
                  <c:v>5921.5</c:v>
                </c:pt>
                <c:pt idx="3482">
                  <c:v>5922.4</c:v>
                </c:pt>
                <c:pt idx="3483">
                  <c:v>5923.4</c:v>
                </c:pt>
                <c:pt idx="3484">
                  <c:v>5924.2</c:v>
                </c:pt>
                <c:pt idx="3485">
                  <c:v>5925.2</c:v>
                </c:pt>
                <c:pt idx="3486">
                  <c:v>5926</c:v>
                </c:pt>
                <c:pt idx="3487">
                  <c:v>5926.9</c:v>
                </c:pt>
                <c:pt idx="3488">
                  <c:v>5927.9</c:v>
                </c:pt>
                <c:pt idx="3489">
                  <c:v>5928.7</c:v>
                </c:pt>
                <c:pt idx="3490">
                  <c:v>5929.7</c:v>
                </c:pt>
                <c:pt idx="3491">
                  <c:v>5930.5</c:v>
                </c:pt>
                <c:pt idx="3492">
                  <c:v>5931.4</c:v>
                </c:pt>
                <c:pt idx="3493">
                  <c:v>5932.4</c:v>
                </c:pt>
                <c:pt idx="3494">
                  <c:v>5933.2</c:v>
                </c:pt>
                <c:pt idx="3495">
                  <c:v>5934.2</c:v>
                </c:pt>
                <c:pt idx="3496">
                  <c:v>5935</c:v>
                </c:pt>
                <c:pt idx="3497">
                  <c:v>5935.9</c:v>
                </c:pt>
                <c:pt idx="3498">
                  <c:v>5936.9</c:v>
                </c:pt>
                <c:pt idx="3499">
                  <c:v>5937.7</c:v>
                </c:pt>
                <c:pt idx="3500">
                  <c:v>5938.7</c:v>
                </c:pt>
                <c:pt idx="3501">
                  <c:v>5939.5</c:v>
                </c:pt>
                <c:pt idx="3502">
                  <c:v>5940.4</c:v>
                </c:pt>
                <c:pt idx="3503">
                  <c:v>5941.4</c:v>
                </c:pt>
                <c:pt idx="3504">
                  <c:v>5942.2</c:v>
                </c:pt>
                <c:pt idx="3505">
                  <c:v>5943.2</c:v>
                </c:pt>
                <c:pt idx="3506">
                  <c:v>5944</c:v>
                </c:pt>
                <c:pt idx="3507">
                  <c:v>5944.9</c:v>
                </c:pt>
                <c:pt idx="3508">
                  <c:v>5945.9</c:v>
                </c:pt>
                <c:pt idx="3509">
                  <c:v>5946.7</c:v>
                </c:pt>
                <c:pt idx="3510">
                  <c:v>5947.7</c:v>
                </c:pt>
                <c:pt idx="3511">
                  <c:v>5948.5</c:v>
                </c:pt>
                <c:pt idx="3512">
                  <c:v>5949.4</c:v>
                </c:pt>
                <c:pt idx="3513">
                  <c:v>5950.4</c:v>
                </c:pt>
                <c:pt idx="3514">
                  <c:v>5951.2</c:v>
                </c:pt>
                <c:pt idx="3515">
                  <c:v>5952.2</c:v>
                </c:pt>
                <c:pt idx="3516">
                  <c:v>5953</c:v>
                </c:pt>
                <c:pt idx="3517">
                  <c:v>5953.9</c:v>
                </c:pt>
                <c:pt idx="3518">
                  <c:v>5954.9</c:v>
                </c:pt>
                <c:pt idx="3519">
                  <c:v>5955.7</c:v>
                </c:pt>
                <c:pt idx="3520">
                  <c:v>5956.7</c:v>
                </c:pt>
                <c:pt idx="3521">
                  <c:v>5957.5</c:v>
                </c:pt>
                <c:pt idx="3522">
                  <c:v>5958.4</c:v>
                </c:pt>
                <c:pt idx="3523">
                  <c:v>5959.4</c:v>
                </c:pt>
                <c:pt idx="3524">
                  <c:v>5960.2</c:v>
                </c:pt>
                <c:pt idx="3525">
                  <c:v>5961.2</c:v>
                </c:pt>
                <c:pt idx="3526">
                  <c:v>5962</c:v>
                </c:pt>
                <c:pt idx="3527">
                  <c:v>5962.9</c:v>
                </c:pt>
                <c:pt idx="3528">
                  <c:v>5963.9</c:v>
                </c:pt>
                <c:pt idx="3529">
                  <c:v>5964.7</c:v>
                </c:pt>
                <c:pt idx="3530">
                  <c:v>5965.7</c:v>
                </c:pt>
                <c:pt idx="3531">
                  <c:v>5966.5</c:v>
                </c:pt>
                <c:pt idx="3532">
                  <c:v>5967.4</c:v>
                </c:pt>
                <c:pt idx="3533">
                  <c:v>5968.4</c:v>
                </c:pt>
                <c:pt idx="3534">
                  <c:v>5969.2</c:v>
                </c:pt>
                <c:pt idx="3535">
                  <c:v>5970.2</c:v>
                </c:pt>
                <c:pt idx="3536">
                  <c:v>5971</c:v>
                </c:pt>
                <c:pt idx="3537">
                  <c:v>5971.9</c:v>
                </c:pt>
                <c:pt idx="3538">
                  <c:v>5972.9</c:v>
                </c:pt>
                <c:pt idx="3539">
                  <c:v>5973.7</c:v>
                </c:pt>
                <c:pt idx="3540">
                  <c:v>5974.7</c:v>
                </c:pt>
                <c:pt idx="3541">
                  <c:v>5975.5</c:v>
                </c:pt>
                <c:pt idx="3542">
                  <c:v>5976.4</c:v>
                </c:pt>
                <c:pt idx="3543">
                  <c:v>5977.4</c:v>
                </c:pt>
                <c:pt idx="3544">
                  <c:v>5978.2</c:v>
                </c:pt>
                <c:pt idx="3545">
                  <c:v>5979.2</c:v>
                </c:pt>
                <c:pt idx="3546">
                  <c:v>5980</c:v>
                </c:pt>
                <c:pt idx="3547">
                  <c:v>5980.9</c:v>
                </c:pt>
                <c:pt idx="3548">
                  <c:v>5981.9</c:v>
                </c:pt>
                <c:pt idx="3549">
                  <c:v>5982.7</c:v>
                </c:pt>
                <c:pt idx="3550">
                  <c:v>5983.7</c:v>
                </c:pt>
                <c:pt idx="3551">
                  <c:v>5984.5</c:v>
                </c:pt>
                <c:pt idx="3552">
                  <c:v>5985.4</c:v>
                </c:pt>
                <c:pt idx="3553">
                  <c:v>5986.4</c:v>
                </c:pt>
                <c:pt idx="3554">
                  <c:v>5987.2</c:v>
                </c:pt>
                <c:pt idx="3555">
                  <c:v>5988.2</c:v>
                </c:pt>
                <c:pt idx="3556">
                  <c:v>5989</c:v>
                </c:pt>
                <c:pt idx="3557">
                  <c:v>5989.9</c:v>
                </c:pt>
                <c:pt idx="3558">
                  <c:v>5990.9</c:v>
                </c:pt>
                <c:pt idx="3559">
                  <c:v>5991.7</c:v>
                </c:pt>
                <c:pt idx="3560">
                  <c:v>5992.7</c:v>
                </c:pt>
                <c:pt idx="3561">
                  <c:v>5993.5</c:v>
                </c:pt>
                <c:pt idx="3562">
                  <c:v>5994.4</c:v>
                </c:pt>
                <c:pt idx="3563">
                  <c:v>5995.4</c:v>
                </c:pt>
                <c:pt idx="3564">
                  <c:v>5996.2</c:v>
                </c:pt>
                <c:pt idx="3565">
                  <c:v>5997.2</c:v>
                </c:pt>
                <c:pt idx="3566">
                  <c:v>5998</c:v>
                </c:pt>
                <c:pt idx="3567">
                  <c:v>5998.9</c:v>
                </c:pt>
                <c:pt idx="3568">
                  <c:v>5999.9</c:v>
                </c:pt>
                <c:pt idx="3569">
                  <c:v>6000.7</c:v>
                </c:pt>
                <c:pt idx="3570">
                  <c:v>6001.7</c:v>
                </c:pt>
                <c:pt idx="3571">
                  <c:v>6002.5</c:v>
                </c:pt>
                <c:pt idx="3572">
                  <c:v>6003.4</c:v>
                </c:pt>
                <c:pt idx="3573">
                  <c:v>6004.4</c:v>
                </c:pt>
                <c:pt idx="3574">
                  <c:v>6005.2</c:v>
                </c:pt>
                <c:pt idx="3575">
                  <c:v>6006.2</c:v>
                </c:pt>
                <c:pt idx="3576">
                  <c:v>6007</c:v>
                </c:pt>
                <c:pt idx="3577">
                  <c:v>6007.9</c:v>
                </c:pt>
                <c:pt idx="3578">
                  <c:v>6008.9</c:v>
                </c:pt>
                <c:pt idx="3579">
                  <c:v>6009.7</c:v>
                </c:pt>
                <c:pt idx="3580">
                  <c:v>6010.7</c:v>
                </c:pt>
                <c:pt idx="3581">
                  <c:v>6011.5</c:v>
                </c:pt>
                <c:pt idx="3582">
                  <c:v>6012.4</c:v>
                </c:pt>
                <c:pt idx="3583">
                  <c:v>6013.4</c:v>
                </c:pt>
                <c:pt idx="3584">
                  <c:v>6014.2</c:v>
                </c:pt>
                <c:pt idx="3585">
                  <c:v>6015.2</c:v>
                </c:pt>
                <c:pt idx="3586">
                  <c:v>6016</c:v>
                </c:pt>
                <c:pt idx="3587">
                  <c:v>6016.9</c:v>
                </c:pt>
                <c:pt idx="3588">
                  <c:v>6017.9</c:v>
                </c:pt>
                <c:pt idx="3589">
                  <c:v>6018.7</c:v>
                </c:pt>
                <c:pt idx="3590">
                  <c:v>6019.7</c:v>
                </c:pt>
                <c:pt idx="3591">
                  <c:v>6020.5</c:v>
                </c:pt>
                <c:pt idx="3592">
                  <c:v>6021.4</c:v>
                </c:pt>
                <c:pt idx="3593">
                  <c:v>6022.4</c:v>
                </c:pt>
                <c:pt idx="3594">
                  <c:v>6023.2</c:v>
                </c:pt>
                <c:pt idx="3595">
                  <c:v>6024.2</c:v>
                </c:pt>
                <c:pt idx="3596">
                  <c:v>6025</c:v>
                </c:pt>
                <c:pt idx="3597">
                  <c:v>6025.9</c:v>
                </c:pt>
                <c:pt idx="3598">
                  <c:v>6026.9</c:v>
                </c:pt>
                <c:pt idx="3599">
                  <c:v>6027.7</c:v>
                </c:pt>
                <c:pt idx="3600">
                  <c:v>6028.7</c:v>
                </c:pt>
                <c:pt idx="3601">
                  <c:v>6029.5</c:v>
                </c:pt>
                <c:pt idx="3602">
                  <c:v>6030.4</c:v>
                </c:pt>
                <c:pt idx="3603">
                  <c:v>6031.4</c:v>
                </c:pt>
                <c:pt idx="3604">
                  <c:v>6032.2</c:v>
                </c:pt>
                <c:pt idx="3605">
                  <c:v>6033.2</c:v>
                </c:pt>
                <c:pt idx="3606">
                  <c:v>6034</c:v>
                </c:pt>
                <c:pt idx="3607">
                  <c:v>6034.9</c:v>
                </c:pt>
                <c:pt idx="3608">
                  <c:v>6035.9</c:v>
                </c:pt>
                <c:pt idx="3609">
                  <c:v>6036.7</c:v>
                </c:pt>
                <c:pt idx="3610">
                  <c:v>6037.7</c:v>
                </c:pt>
                <c:pt idx="3611">
                  <c:v>6038.5</c:v>
                </c:pt>
                <c:pt idx="3612">
                  <c:v>6039.4</c:v>
                </c:pt>
                <c:pt idx="3613">
                  <c:v>6040.4</c:v>
                </c:pt>
                <c:pt idx="3614">
                  <c:v>6041.2</c:v>
                </c:pt>
                <c:pt idx="3615">
                  <c:v>6042.2</c:v>
                </c:pt>
                <c:pt idx="3616">
                  <c:v>6043</c:v>
                </c:pt>
                <c:pt idx="3617">
                  <c:v>6043.9</c:v>
                </c:pt>
                <c:pt idx="3618">
                  <c:v>6044.9</c:v>
                </c:pt>
                <c:pt idx="3619">
                  <c:v>6045.7</c:v>
                </c:pt>
                <c:pt idx="3620">
                  <c:v>6046.7</c:v>
                </c:pt>
                <c:pt idx="3621">
                  <c:v>6047.5</c:v>
                </c:pt>
                <c:pt idx="3622">
                  <c:v>6048.4</c:v>
                </c:pt>
                <c:pt idx="3623">
                  <c:v>6049.4</c:v>
                </c:pt>
                <c:pt idx="3624">
                  <c:v>6050.2</c:v>
                </c:pt>
                <c:pt idx="3625">
                  <c:v>6051.2</c:v>
                </c:pt>
                <c:pt idx="3626">
                  <c:v>6052</c:v>
                </c:pt>
                <c:pt idx="3627">
                  <c:v>6052.9</c:v>
                </c:pt>
                <c:pt idx="3628">
                  <c:v>6053.9</c:v>
                </c:pt>
                <c:pt idx="3629">
                  <c:v>6054.7</c:v>
                </c:pt>
                <c:pt idx="3630">
                  <c:v>6055.7</c:v>
                </c:pt>
                <c:pt idx="3631">
                  <c:v>6056.5</c:v>
                </c:pt>
                <c:pt idx="3632">
                  <c:v>6057.4</c:v>
                </c:pt>
                <c:pt idx="3633">
                  <c:v>6058.4</c:v>
                </c:pt>
                <c:pt idx="3634">
                  <c:v>6059.2</c:v>
                </c:pt>
                <c:pt idx="3635">
                  <c:v>6060.2</c:v>
                </c:pt>
                <c:pt idx="3636">
                  <c:v>6061</c:v>
                </c:pt>
                <c:pt idx="3637">
                  <c:v>6061.9</c:v>
                </c:pt>
                <c:pt idx="3638">
                  <c:v>6062.9</c:v>
                </c:pt>
                <c:pt idx="3639">
                  <c:v>6063.7</c:v>
                </c:pt>
                <c:pt idx="3640">
                  <c:v>6064.7</c:v>
                </c:pt>
                <c:pt idx="3641">
                  <c:v>6065.5</c:v>
                </c:pt>
                <c:pt idx="3642">
                  <c:v>6066.4</c:v>
                </c:pt>
                <c:pt idx="3643">
                  <c:v>6067.4</c:v>
                </c:pt>
                <c:pt idx="3644">
                  <c:v>6068.2</c:v>
                </c:pt>
                <c:pt idx="3645">
                  <c:v>6069.2</c:v>
                </c:pt>
                <c:pt idx="3646">
                  <c:v>6070</c:v>
                </c:pt>
                <c:pt idx="3647">
                  <c:v>6070.9</c:v>
                </c:pt>
                <c:pt idx="3648">
                  <c:v>6071.9</c:v>
                </c:pt>
                <c:pt idx="3649">
                  <c:v>6072.7</c:v>
                </c:pt>
                <c:pt idx="3650">
                  <c:v>6073.7</c:v>
                </c:pt>
                <c:pt idx="3651">
                  <c:v>6074.5</c:v>
                </c:pt>
                <c:pt idx="3652">
                  <c:v>6075.4</c:v>
                </c:pt>
                <c:pt idx="3653">
                  <c:v>6076.4</c:v>
                </c:pt>
                <c:pt idx="3654">
                  <c:v>6077.2</c:v>
                </c:pt>
                <c:pt idx="3655">
                  <c:v>6078.2</c:v>
                </c:pt>
                <c:pt idx="3656">
                  <c:v>6079</c:v>
                </c:pt>
                <c:pt idx="3657">
                  <c:v>6079.9</c:v>
                </c:pt>
                <c:pt idx="3658">
                  <c:v>6080.9</c:v>
                </c:pt>
                <c:pt idx="3659">
                  <c:v>6081.7</c:v>
                </c:pt>
                <c:pt idx="3660">
                  <c:v>6082.7</c:v>
                </c:pt>
                <c:pt idx="3661">
                  <c:v>6083.5</c:v>
                </c:pt>
                <c:pt idx="3662">
                  <c:v>6084.4</c:v>
                </c:pt>
                <c:pt idx="3663">
                  <c:v>6085.4</c:v>
                </c:pt>
                <c:pt idx="3664">
                  <c:v>6086.2</c:v>
                </c:pt>
                <c:pt idx="3665">
                  <c:v>6087.2</c:v>
                </c:pt>
                <c:pt idx="3666">
                  <c:v>6088</c:v>
                </c:pt>
                <c:pt idx="3667">
                  <c:v>6088.9</c:v>
                </c:pt>
                <c:pt idx="3668">
                  <c:v>6089.9</c:v>
                </c:pt>
                <c:pt idx="3669">
                  <c:v>6090.7</c:v>
                </c:pt>
                <c:pt idx="3670">
                  <c:v>6091.7</c:v>
                </c:pt>
                <c:pt idx="3671">
                  <c:v>6092.5</c:v>
                </c:pt>
                <c:pt idx="3672">
                  <c:v>6093.4</c:v>
                </c:pt>
                <c:pt idx="3673">
                  <c:v>6094.4</c:v>
                </c:pt>
                <c:pt idx="3674">
                  <c:v>6095.2</c:v>
                </c:pt>
                <c:pt idx="3675">
                  <c:v>6096.2</c:v>
                </c:pt>
                <c:pt idx="3676">
                  <c:v>6097</c:v>
                </c:pt>
                <c:pt idx="3677">
                  <c:v>6097.9</c:v>
                </c:pt>
                <c:pt idx="3678">
                  <c:v>6098.9</c:v>
                </c:pt>
                <c:pt idx="3679">
                  <c:v>6099.7</c:v>
                </c:pt>
                <c:pt idx="3680">
                  <c:v>6100.7</c:v>
                </c:pt>
                <c:pt idx="3681">
                  <c:v>6101.5</c:v>
                </c:pt>
                <c:pt idx="3682">
                  <c:v>6102.4</c:v>
                </c:pt>
                <c:pt idx="3683">
                  <c:v>6103.4</c:v>
                </c:pt>
                <c:pt idx="3684">
                  <c:v>6104.2</c:v>
                </c:pt>
                <c:pt idx="3685">
                  <c:v>6105.2</c:v>
                </c:pt>
                <c:pt idx="3686">
                  <c:v>6106</c:v>
                </c:pt>
                <c:pt idx="3687">
                  <c:v>6106.9</c:v>
                </c:pt>
                <c:pt idx="3688">
                  <c:v>6107.9</c:v>
                </c:pt>
                <c:pt idx="3689">
                  <c:v>6108.7</c:v>
                </c:pt>
                <c:pt idx="3690">
                  <c:v>6109.7</c:v>
                </c:pt>
                <c:pt idx="3691">
                  <c:v>6110.5</c:v>
                </c:pt>
                <c:pt idx="3692">
                  <c:v>6111.4</c:v>
                </c:pt>
                <c:pt idx="3693">
                  <c:v>6112.4</c:v>
                </c:pt>
                <c:pt idx="3694">
                  <c:v>6113.2</c:v>
                </c:pt>
                <c:pt idx="3695">
                  <c:v>6114.2</c:v>
                </c:pt>
                <c:pt idx="3696">
                  <c:v>6115</c:v>
                </c:pt>
                <c:pt idx="3697">
                  <c:v>6115.9</c:v>
                </c:pt>
                <c:pt idx="3698">
                  <c:v>6116.9</c:v>
                </c:pt>
                <c:pt idx="3699">
                  <c:v>6117.7</c:v>
                </c:pt>
                <c:pt idx="3700">
                  <c:v>6118.7</c:v>
                </c:pt>
                <c:pt idx="3701">
                  <c:v>6119.5</c:v>
                </c:pt>
                <c:pt idx="3702">
                  <c:v>6120.4</c:v>
                </c:pt>
                <c:pt idx="3703">
                  <c:v>6121.4</c:v>
                </c:pt>
                <c:pt idx="3704">
                  <c:v>6122.2</c:v>
                </c:pt>
                <c:pt idx="3705">
                  <c:v>6123.2</c:v>
                </c:pt>
                <c:pt idx="3706">
                  <c:v>6124</c:v>
                </c:pt>
                <c:pt idx="3707">
                  <c:v>6124.9</c:v>
                </c:pt>
                <c:pt idx="3708">
                  <c:v>6125.9</c:v>
                </c:pt>
                <c:pt idx="3709">
                  <c:v>6126.7</c:v>
                </c:pt>
                <c:pt idx="3710">
                  <c:v>6127.7</c:v>
                </c:pt>
                <c:pt idx="3711">
                  <c:v>6128.5</c:v>
                </c:pt>
                <c:pt idx="3712">
                  <c:v>6129.4</c:v>
                </c:pt>
                <c:pt idx="3713">
                  <c:v>6130.4</c:v>
                </c:pt>
                <c:pt idx="3714">
                  <c:v>6131.2</c:v>
                </c:pt>
                <c:pt idx="3715">
                  <c:v>6132.2</c:v>
                </c:pt>
                <c:pt idx="3716">
                  <c:v>6133</c:v>
                </c:pt>
                <c:pt idx="3717">
                  <c:v>6133.9</c:v>
                </c:pt>
                <c:pt idx="3718">
                  <c:v>6134.9</c:v>
                </c:pt>
                <c:pt idx="3719">
                  <c:v>6135.7</c:v>
                </c:pt>
                <c:pt idx="3720">
                  <c:v>6136.7</c:v>
                </c:pt>
                <c:pt idx="3721">
                  <c:v>6137.5</c:v>
                </c:pt>
                <c:pt idx="3722">
                  <c:v>6138.4</c:v>
                </c:pt>
                <c:pt idx="3723">
                  <c:v>6139.4</c:v>
                </c:pt>
                <c:pt idx="3724">
                  <c:v>6140.2</c:v>
                </c:pt>
                <c:pt idx="3725">
                  <c:v>6141.2</c:v>
                </c:pt>
                <c:pt idx="3726">
                  <c:v>6142</c:v>
                </c:pt>
                <c:pt idx="3727">
                  <c:v>6142.9</c:v>
                </c:pt>
                <c:pt idx="3728">
                  <c:v>6143.9</c:v>
                </c:pt>
                <c:pt idx="3729">
                  <c:v>6144.7</c:v>
                </c:pt>
                <c:pt idx="3730">
                  <c:v>6145.7</c:v>
                </c:pt>
                <c:pt idx="3731">
                  <c:v>6146.5</c:v>
                </c:pt>
                <c:pt idx="3732">
                  <c:v>6147.4</c:v>
                </c:pt>
                <c:pt idx="3733">
                  <c:v>6148.4</c:v>
                </c:pt>
                <c:pt idx="3734">
                  <c:v>6149.2</c:v>
                </c:pt>
                <c:pt idx="3735">
                  <c:v>6150.2</c:v>
                </c:pt>
                <c:pt idx="3736">
                  <c:v>6151</c:v>
                </c:pt>
                <c:pt idx="3737">
                  <c:v>6151.9</c:v>
                </c:pt>
                <c:pt idx="3738">
                  <c:v>6152.9</c:v>
                </c:pt>
                <c:pt idx="3739">
                  <c:v>6153.8</c:v>
                </c:pt>
                <c:pt idx="3740">
                  <c:v>6154.7</c:v>
                </c:pt>
                <c:pt idx="3741">
                  <c:v>6155.5</c:v>
                </c:pt>
                <c:pt idx="3742">
                  <c:v>6156.4</c:v>
                </c:pt>
                <c:pt idx="3743">
                  <c:v>6157.4</c:v>
                </c:pt>
                <c:pt idx="3744">
                  <c:v>6158.3</c:v>
                </c:pt>
                <c:pt idx="3745">
                  <c:v>6159.2</c:v>
                </c:pt>
                <c:pt idx="3746">
                  <c:v>6160</c:v>
                </c:pt>
                <c:pt idx="3747">
                  <c:v>6160.9</c:v>
                </c:pt>
                <c:pt idx="3748">
                  <c:v>6161.9</c:v>
                </c:pt>
                <c:pt idx="3749">
                  <c:v>6162.8</c:v>
                </c:pt>
                <c:pt idx="3750">
                  <c:v>6163.7</c:v>
                </c:pt>
                <c:pt idx="3751">
                  <c:v>6164.5</c:v>
                </c:pt>
                <c:pt idx="3752">
                  <c:v>6165.4</c:v>
                </c:pt>
                <c:pt idx="3753">
                  <c:v>6166.4</c:v>
                </c:pt>
                <c:pt idx="3754">
                  <c:v>6167.3</c:v>
                </c:pt>
                <c:pt idx="3755">
                  <c:v>6168.2</c:v>
                </c:pt>
                <c:pt idx="3756">
                  <c:v>6169</c:v>
                </c:pt>
                <c:pt idx="3757">
                  <c:v>6169.9</c:v>
                </c:pt>
                <c:pt idx="3758">
                  <c:v>6170.9</c:v>
                </c:pt>
                <c:pt idx="3759">
                  <c:v>6171.8</c:v>
                </c:pt>
                <c:pt idx="3760">
                  <c:v>6172.7</c:v>
                </c:pt>
                <c:pt idx="3761">
                  <c:v>6173.5</c:v>
                </c:pt>
                <c:pt idx="3762">
                  <c:v>6174.4</c:v>
                </c:pt>
                <c:pt idx="3763">
                  <c:v>6175.4</c:v>
                </c:pt>
                <c:pt idx="3764">
                  <c:v>6176.3</c:v>
                </c:pt>
                <c:pt idx="3765">
                  <c:v>6177.2</c:v>
                </c:pt>
                <c:pt idx="3766">
                  <c:v>6178</c:v>
                </c:pt>
                <c:pt idx="3767">
                  <c:v>6178.9</c:v>
                </c:pt>
                <c:pt idx="3768">
                  <c:v>6179.9</c:v>
                </c:pt>
                <c:pt idx="3769">
                  <c:v>6180.8</c:v>
                </c:pt>
                <c:pt idx="3770">
                  <c:v>6181.7</c:v>
                </c:pt>
                <c:pt idx="3771">
                  <c:v>6182.5</c:v>
                </c:pt>
                <c:pt idx="3772">
                  <c:v>6183.4</c:v>
                </c:pt>
                <c:pt idx="3773">
                  <c:v>6184.4</c:v>
                </c:pt>
                <c:pt idx="3774">
                  <c:v>6185.3</c:v>
                </c:pt>
                <c:pt idx="3775">
                  <c:v>6186.2</c:v>
                </c:pt>
                <c:pt idx="3776">
                  <c:v>6187</c:v>
                </c:pt>
                <c:pt idx="3777">
                  <c:v>6187.9</c:v>
                </c:pt>
                <c:pt idx="3778">
                  <c:v>6188.9</c:v>
                </c:pt>
                <c:pt idx="3779">
                  <c:v>6189.8</c:v>
                </c:pt>
                <c:pt idx="3780">
                  <c:v>6190.7</c:v>
                </c:pt>
                <c:pt idx="3781">
                  <c:v>6191.5</c:v>
                </c:pt>
                <c:pt idx="3782">
                  <c:v>6192.4</c:v>
                </c:pt>
                <c:pt idx="3783">
                  <c:v>6193.4</c:v>
                </c:pt>
                <c:pt idx="3784">
                  <c:v>6194.3</c:v>
                </c:pt>
                <c:pt idx="3785">
                  <c:v>6195.2</c:v>
                </c:pt>
                <c:pt idx="3786">
                  <c:v>6196</c:v>
                </c:pt>
                <c:pt idx="3787">
                  <c:v>6196.9</c:v>
                </c:pt>
                <c:pt idx="3788">
                  <c:v>6197.9</c:v>
                </c:pt>
                <c:pt idx="3789">
                  <c:v>6198.8</c:v>
                </c:pt>
                <c:pt idx="3790">
                  <c:v>6199.7</c:v>
                </c:pt>
                <c:pt idx="3791">
                  <c:v>6200.5</c:v>
                </c:pt>
                <c:pt idx="3792">
                  <c:v>6201.4</c:v>
                </c:pt>
                <c:pt idx="3793">
                  <c:v>6202.4</c:v>
                </c:pt>
                <c:pt idx="3794">
                  <c:v>6203.3</c:v>
                </c:pt>
                <c:pt idx="3795">
                  <c:v>6204.2</c:v>
                </c:pt>
                <c:pt idx="3796">
                  <c:v>6205</c:v>
                </c:pt>
                <c:pt idx="3797">
                  <c:v>6205.9</c:v>
                </c:pt>
                <c:pt idx="3798">
                  <c:v>6206.9</c:v>
                </c:pt>
                <c:pt idx="3799">
                  <c:v>6207.8</c:v>
                </c:pt>
                <c:pt idx="3800">
                  <c:v>6208.7</c:v>
                </c:pt>
                <c:pt idx="3801">
                  <c:v>6209.5</c:v>
                </c:pt>
                <c:pt idx="3802">
                  <c:v>6210.4</c:v>
                </c:pt>
                <c:pt idx="3803">
                  <c:v>6211.4</c:v>
                </c:pt>
                <c:pt idx="3804">
                  <c:v>6212.3</c:v>
                </c:pt>
                <c:pt idx="3805">
                  <c:v>6213.2</c:v>
                </c:pt>
                <c:pt idx="3806">
                  <c:v>6214</c:v>
                </c:pt>
                <c:pt idx="3807">
                  <c:v>6214.9</c:v>
                </c:pt>
                <c:pt idx="3808">
                  <c:v>6215.9</c:v>
                </c:pt>
                <c:pt idx="3809">
                  <c:v>6216.8</c:v>
                </c:pt>
                <c:pt idx="3810">
                  <c:v>6217.7</c:v>
                </c:pt>
                <c:pt idx="3811">
                  <c:v>6218.5</c:v>
                </c:pt>
                <c:pt idx="3812">
                  <c:v>6219.4</c:v>
                </c:pt>
                <c:pt idx="3813">
                  <c:v>6220.4</c:v>
                </c:pt>
                <c:pt idx="3814">
                  <c:v>6221.3</c:v>
                </c:pt>
                <c:pt idx="3815">
                  <c:v>6222.2</c:v>
                </c:pt>
                <c:pt idx="3816">
                  <c:v>6223</c:v>
                </c:pt>
                <c:pt idx="3817">
                  <c:v>6223.9</c:v>
                </c:pt>
                <c:pt idx="3818">
                  <c:v>6224.9</c:v>
                </c:pt>
                <c:pt idx="3819">
                  <c:v>6225.8</c:v>
                </c:pt>
                <c:pt idx="3820">
                  <c:v>6226.7</c:v>
                </c:pt>
                <c:pt idx="3821">
                  <c:v>6227.5</c:v>
                </c:pt>
                <c:pt idx="3822">
                  <c:v>6228.4</c:v>
                </c:pt>
                <c:pt idx="3823">
                  <c:v>6229.4</c:v>
                </c:pt>
                <c:pt idx="3824">
                  <c:v>6230.3</c:v>
                </c:pt>
                <c:pt idx="3825">
                  <c:v>6231.2</c:v>
                </c:pt>
                <c:pt idx="3826">
                  <c:v>6232</c:v>
                </c:pt>
                <c:pt idx="3827">
                  <c:v>6232.9</c:v>
                </c:pt>
                <c:pt idx="3828">
                  <c:v>6233.9</c:v>
                </c:pt>
                <c:pt idx="3829">
                  <c:v>6234.8</c:v>
                </c:pt>
                <c:pt idx="3830">
                  <c:v>6235.7</c:v>
                </c:pt>
                <c:pt idx="3831">
                  <c:v>6236.5</c:v>
                </c:pt>
                <c:pt idx="3832">
                  <c:v>6237.4</c:v>
                </c:pt>
                <c:pt idx="3833">
                  <c:v>6238.4</c:v>
                </c:pt>
                <c:pt idx="3834">
                  <c:v>6239.3</c:v>
                </c:pt>
                <c:pt idx="3835">
                  <c:v>6240.2</c:v>
                </c:pt>
                <c:pt idx="3836">
                  <c:v>6241</c:v>
                </c:pt>
                <c:pt idx="3837">
                  <c:v>6241.9</c:v>
                </c:pt>
                <c:pt idx="3838">
                  <c:v>6242.9</c:v>
                </c:pt>
                <c:pt idx="3839">
                  <c:v>6243.8</c:v>
                </c:pt>
                <c:pt idx="3840">
                  <c:v>6244.7</c:v>
                </c:pt>
                <c:pt idx="3841">
                  <c:v>6245.5</c:v>
                </c:pt>
                <c:pt idx="3842">
                  <c:v>6246.4</c:v>
                </c:pt>
                <c:pt idx="3843">
                  <c:v>6247.4</c:v>
                </c:pt>
                <c:pt idx="3844">
                  <c:v>6248.3</c:v>
                </c:pt>
                <c:pt idx="3845">
                  <c:v>6249.2</c:v>
                </c:pt>
                <c:pt idx="3846">
                  <c:v>6250</c:v>
                </c:pt>
                <c:pt idx="3847">
                  <c:v>6250.9</c:v>
                </c:pt>
                <c:pt idx="3848">
                  <c:v>6251.9</c:v>
                </c:pt>
                <c:pt idx="3849">
                  <c:v>6252.8</c:v>
                </c:pt>
                <c:pt idx="3850">
                  <c:v>6253.7</c:v>
                </c:pt>
                <c:pt idx="3851">
                  <c:v>6254.5</c:v>
                </c:pt>
                <c:pt idx="3852">
                  <c:v>6255.4</c:v>
                </c:pt>
                <c:pt idx="3853">
                  <c:v>6256.4</c:v>
                </c:pt>
                <c:pt idx="3854">
                  <c:v>6257.3</c:v>
                </c:pt>
                <c:pt idx="3855">
                  <c:v>6258.2</c:v>
                </c:pt>
                <c:pt idx="3856">
                  <c:v>6259</c:v>
                </c:pt>
                <c:pt idx="3857">
                  <c:v>6259.9</c:v>
                </c:pt>
                <c:pt idx="3858">
                  <c:v>6260.9</c:v>
                </c:pt>
                <c:pt idx="3859">
                  <c:v>6261.8</c:v>
                </c:pt>
                <c:pt idx="3860">
                  <c:v>6262.7</c:v>
                </c:pt>
                <c:pt idx="3861">
                  <c:v>6263.5</c:v>
                </c:pt>
                <c:pt idx="3862">
                  <c:v>6264.4</c:v>
                </c:pt>
                <c:pt idx="3863">
                  <c:v>6265.4</c:v>
                </c:pt>
                <c:pt idx="3864">
                  <c:v>6266.3</c:v>
                </c:pt>
                <c:pt idx="3865">
                  <c:v>6267.2</c:v>
                </c:pt>
                <c:pt idx="3866">
                  <c:v>6268</c:v>
                </c:pt>
                <c:pt idx="3867">
                  <c:v>6268.9</c:v>
                </c:pt>
                <c:pt idx="3868">
                  <c:v>6269.9</c:v>
                </c:pt>
                <c:pt idx="3869">
                  <c:v>6270.8</c:v>
                </c:pt>
                <c:pt idx="3870">
                  <c:v>6271.7</c:v>
                </c:pt>
                <c:pt idx="3871">
                  <c:v>6272.5</c:v>
                </c:pt>
                <c:pt idx="3872">
                  <c:v>6273.4</c:v>
                </c:pt>
                <c:pt idx="3873">
                  <c:v>6274.4</c:v>
                </c:pt>
                <c:pt idx="3874">
                  <c:v>6275.3</c:v>
                </c:pt>
                <c:pt idx="3875">
                  <c:v>6276.2</c:v>
                </c:pt>
                <c:pt idx="3876">
                  <c:v>6277</c:v>
                </c:pt>
                <c:pt idx="3877">
                  <c:v>6277.9</c:v>
                </c:pt>
                <c:pt idx="3878">
                  <c:v>6278.9</c:v>
                </c:pt>
                <c:pt idx="3879">
                  <c:v>6279.8</c:v>
                </c:pt>
                <c:pt idx="3880">
                  <c:v>6280.7</c:v>
                </c:pt>
                <c:pt idx="3881">
                  <c:v>6281.5</c:v>
                </c:pt>
                <c:pt idx="3882">
                  <c:v>6282.4</c:v>
                </c:pt>
                <c:pt idx="3883">
                  <c:v>6283.4</c:v>
                </c:pt>
                <c:pt idx="3884">
                  <c:v>6284.3</c:v>
                </c:pt>
                <c:pt idx="3885">
                  <c:v>6285.2</c:v>
                </c:pt>
                <c:pt idx="3886">
                  <c:v>6286</c:v>
                </c:pt>
                <c:pt idx="3887">
                  <c:v>6286.9</c:v>
                </c:pt>
                <c:pt idx="3888">
                  <c:v>6287.9</c:v>
                </c:pt>
                <c:pt idx="3889">
                  <c:v>6288.8</c:v>
                </c:pt>
                <c:pt idx="3890">
                  <c:v>6289.7</c:v>
                </c:pt>
                <c:pt idx="3891">
                  <c:v>6290.5</c:v>
                </c:pt>
                <c:pt idx="3892">
                  <c:v>6291.4</c:v>
                </c:pt>
                <c:pt idx="3893">
                  <c:v>6292.4</c:v>
                </c:pt>
                <c:pt idx="3894">
                  <c:v>6293.3</c:v>
                </c:pt>
                <c:pt idx="3895">
                  <c:v>6294.2</c:v>
                </c:pt>
                <c:pt idx="3896">
                  <c:v>6295</c:v>
                </c:pt>
                <c:pt idx="3897">
                  <c:v>6295.9</c:v>
                </c:pt>
                <c:pt idx="3898">
                  <c:v>6296.9</c:v>
                </c:pt>
                <c:pt idx="3899">
                  <c:v>6297.8</c:v>
                </c:pt>
                <c:pt idx="3900">
                  <c:v>6298.7</c:v>
                </c:pt>
                <c:pt idx="3901">
                  <c:v>6299.5</c:v>
                </c:pt>
                <c:pt idx="3902">
                  <c:v>6300.4</c:v>
                </c:pt>
                <c:pt idx="3903">
                  <c:v>6301.4</c:v>
                </c:pt>
                <c:pt idx="3904">
                  <c:v>6302.3</c:v>
                </c:pt>
                <c:pt idx="3905">
                  <c:v>6303.2</c:v>
                </c:pt>
                <c:pt idx="3906">
                  <c:v>6304</c:v>
                </c:pt>
                <c:pt idx="3907">
                  <c:v>6304.9</c:v>
                </c:pt>
                <c:pt idx="3908">
                  <c:v>6305.9</c:v>
                </c:pt>
                <c:pt idx="3909">
                  <c:v>6306.8</c:v>
                </c:pt>
                <c:pt idx="3910">
                  <c:v>6307.7</c:v>
                </c:pt>
                <c:pt idx="3911">
                  <c:v>6308.5</c:v>
                </c:pt>
                <c:pt idx="3912">
                  <c:v>6309.4</c:v>
                </c:pt>
                <c:pt idx="3913">
                  <c:v>6310.4</c:v>
                </c:pt>
                <c:pt idx="3914">
                  <c:v>6311.3</c:v>
                </c:pt>
                <c:pt idx="3915">
                  <c:v>6312.2</c:v>
                </c:pt>
                <c:pt idx="3916">
                  <c:v>6313</c:v>
                </c:pt>
                <c:pt idx="3917">
                  <c:v>6313.9</c:v>
                </c:pt>
                <c:pt idx="3918">
                  <c:v>6314.9</c:v>
                </c:pt>
                <c:pt idx="3919">
                  <c:v>6315.8</c:v>
                </c:pt>
                <c:pt idx="3920">
                  <c:v>6316.7</c:v>
                </c:pt>
                <c:pt idx="3921">
                  <c:v>6317.5</c:v>
                </c:pt>
                <c:pt idx="3922">
                  <c:v>6318.4</c:v>
                </c:pt>
                <c:pt idx="3923">
                  <c:v>6319.4</c:v>
                </c:pt>
                <c:pt idx="3924">
                  <c:v>6320.3</c:v>
                </c:pt>
                <c:pt idx="3925">
                  <c:v>6321.2</c:v>
                </c:pt>
                <c:pt idx="3926">
                  <c:v>6322</c:v>
                </c:pt>
                <c:pt idx="3927">
                  <c:v>6322.9</c:v>
                </c:pt>
                <c:pt idx="3928">
                  <c:v>6323.9</c:v>
                </c:pt>
                <c:pt idx="3929">
                  <c:v>6324.8</c:v>
                </c:pt>
                <c:pt idx="3930">
                  <c:v>6325.7</c:v>
                </c:pt>
                <c:pt idx="3931">
                  <c:v>6326.5</c:v>
                </c:pt>
                <c:pt idx="3932">
                  <c:v>6327.4</c:v>
                </c:pt>
                <c:pt idx="3933">
                  <c:v>6328.4</c:v>
                </c:pt>
                <c:pt idx="3934">
                  <c:v>6329.3</c:v>
                </c:pt>
                <c:pt idx="3935">
                  <c:v>6330.2</c:v>
                </c:pt>
                <c:pt idx="3936">
                  <c:v>6331</c:v>
                </c:pt>
                <c:pt idx="3937">
                  <c:v>6331.9</c:v>
                </c:pt>
                <c:pt idx="3938">
                  <c:v>6332.9</c:v>
                </c:pt>
                <c:pt idx="3939">
                  <c:v>6333.8</c:v>
                </c:pt>
                <c:pt idx="3940">
                  <c:v>6334.7</c:v>
                </c:pt>
                <c:pt idx="3941">
                  <c:v>6335.5</c:v>
                </c:pt>
                <c:pt idx="3942">
                  <c:v>6336.4</c:v>
                </c:pt>
                <c:pt idx="3943">
                  <c:v>6337.4</c:v>
                </c:pt>
                <c:pt idx="3944">
                  <c:v>6338.3</c:v>
                </c:pt>
                <c:pt idx="3945">
                  <c:v>6339.2</c:v>
                </c:pt>
                <c:pt idx="3946">
                  <c:v>6340</c:v>
                </c:pt>
                <c:pt idx="3947">
                  <c:v>6340.9</c:v>
                </c:pt>
                <c:pt idx="3948">
                  <c:v>6341.9</c:v>
                </c:pt>
                <c:pt idx="3949">
                  <c:v>6342.8</c:v>
                </c:pt>
                <c:pt idx="3950">
                  <c:v>6343.7</c:v>
                </c:pt>
                <c:pt idx="3951">
                  <c:v>6344.5</c:v>
                </c:pt>
                <c:pt idx="3952">
                  <c:v>6345.4</c:v>
                </c:pt>
                <c:pt idx="3953">
                  <c:v>6346.4</c:v>
                </c:pt>
                <c:pt idx="3954">
                  <c:v>6347.3</c:v>
                </c:pt>
                <c:pt idx="3955">
                  <c:v>6348.2</c:v>
                </c:pt>
                <c:pt idx="3956">
                  <c:v>6349</c:v>
                </c:pt>
                <c:pt idx="3957">
                  <c:v>6349.9</c:v>
                </c:pt>
                <c:pt idx="3958">
                  <c:v>6350.9</c:v>
                </c:pt>
                <c:pt idx="3959">
                  <c:v>6351.8</c:v>
                </c:pt>
                <c:pt idx="3960">
                  <c:v>6352.7</c:v>
                </c:pt>
                <c:pt idx="3961">
                  <c:v>6353.5</c:v>
                </c:pt>
                <c:pt idx="3962">
                  <c:v>6354.4</c:v>
                </c:pt>
                <c:pt idx="3963">
                  <c:v>6355.4</c:v>
                </c:pt>
                <c:pt idx="3964">
                  <c:v>6356.3</c:v>
                </c:pt>
                <c:pt idx="3965">
                  <c:v>6357.2</c:v>
                </c:pt>
                <c:pt idx="3966">
                  <c:v>6358</c:v>
                </c:pt>
                <c:pt idx="3967">
                  <c:v>6358.9</c:v>
                </c:pt>
                <c:pt idx="3968">
                  <c:v>6359.9</c:v>
                </c:pt>
                <c:pt idx="3969">
                  <c:v>6360.8</c:v>
                </c:pt>
                <c:pt idx="3970">
                  <c:v>6361.7</c:v>
                </c:pt>
                <c:pt idx="3971">
                  <c:v>6362.5</c:v>
                </c:pt>
                <c:pt idx="3972">
                  <c:v>6363.4</c:v>
                </c:pt>
                <c:pt idx="3973">
                  <c:v>6364.4</c:v>
                </c:pt>
                <c:pt idx="3974">
                  <c:v>6365.3</c:v>
                </c:pt>
                <c:pt idx="3975">
                  <c:v>6366.2</c:v>
                </c:pt>
                <c:pt idx="3976">
                  <c:v>6367</c:v>
                </c:pt>
                <c:pt idx="3977">
                  <c:v>6367.9</c:v>
                </c:pt>
                <c:pt idx="3978">
                  <c:v>6368.9</c:v>
                </c:pt>
                <c:pt idx="3979">
                  <c:v>6369.8</c:v>
                </c:pt>
                <c:pt idx="3980">
                  <c:v>6370.7</c:v>
                </c:pt>
                <c:pt idx="3981">
                  <c:v>6371.5</c:v>
                </c:pt>
                <c:pt idx="3982">
                  <c:v>6372.4</c:v>
                </c:pt>
                <c:pt idx="3983">
                  <c:v>6373.4</c:v>
                </c:pt>
                <c:pt idx="3984">
                  <c:v>6374.3</c:v>
                </c:pt>
                <c:pt idx="3985">
                  <c:v>6375.2</c:v>
                </c:pt>
                <c:pt idx="3986">
                  <c:v>6376</c:v>
                </c:pt>
                <c:pt idx="3987">
                  <c:v>6376.9</c:v>
                </c:pt>
                <c:pt idx="3988">
                  <c:v>6377.9</c:v>
                </c:pt>
                <c:pt idx="3989">
                  <c:v>6378.8</c:v>
                </c:pt>
                <c:pt idx="3990">
                  <c:v>6379.7</c:v>
                </c:pt>
                <c:pt idx="3991">
                  <c:v>6380.5</c:v>
                </c:pt>
                <c:pt idx="3992">
                  <c:v>6381.4</c:v>
                </c:pt>
                <c:pt idx="3993">
                  <c:v>6382.4</c:v>
                </c:pt>
                <c:pt idx="3994">
                  <c:v>6383.3</c:v>
                </c:pt>
                <c:pt idx="3995">
                  <c:v>6384.2</c:v>
                </c:pt>
                <c:pt idx="3996">
                  <c:v>6385</c:v>
                </c:pt>
                <c:pt idx="3997">
                  <c:v>6385.9</c:v>
                </c:pt>
                <c:pt idx="3998">
                  <c:v>6386.9</c:v>
                </c:pt>
                <c:pt idx="3999">
                  <c:v>6387.8</c:v>
                </c:pt>
                <c:pt idx="4000">
                  <c:v>6388.7</c:v>
                </c:pt>
                <c:pt idx="4001">
                  <c:v>6389.5</c:v>
                </c:pt>
                <c:pt idx="4002">
                  <c:v>6390.4</c:v>
                </c:pt>
                <c:pt idx="4003">
                  <c:v>6391.4</c:v>
                </c:pt>
                <c:pt idx="4004">
                  <c:v>6392.3</c:v>
                </c:pt>
                <c:pt idx="4005">
                  <c:v>6393.2</c:v>
                </c:pt>
                <c:pt idx="4006">
                  <c:v>6394</c:v>
                </c:pt>
                <c:pt idx="4007">
                  <c:v>6394.9</c:v>
                </c:pt>
                <c:pt idx="4008">
                  <c:v>6395.9</c:v>
                </c:pt>
                <c:pt idx="4009">
                  <c:v>6396.8</c:v>
                </c:pt>
                <c:pt idx="4010">
                  <c:v>6397.7</c:v>
                </c:pt>
                <c:pt idx="4011">
                  <c:v>6398.5</c:v>
                </c:pt>
                <c:pt idx="4012">
                  <c:v>6399.4</c:v>
                </c:pt>
                <c:pt idx="4013">
                  <c:v>6400.4</c:v>
                </c:pt>
                <c:pt idx="4014">
                  <c:v>6401.3</c:v>
                </c:pt>
                <c:pt idx="4015">
                  <c:v>6402.2</c:v>
                </c:pt>
                <c:pt idx="4016">
                  <c:v>6403</c:v>
                </c:pt>
                <c:pt idx="4017">
                  <c:v>6403.9</c:v>
                </c:pt>
                <c:pt idx="4018">
                  <c:v>6404.9</c:v>
                </c:pt>
                <c:pt idx="4019">
                  <c:v>6405.8</c:v>
                </c:pt>
                <c:pt idx="4020">
                  <c:v>6406.7</c:v>
                </c:pt>
                <c:pt idx="4021">
                  <c:v>6407.5</c:v>
                </c:pt>
                <c:pt idx="4022">
                  <c:v>6408.4</c:v>
                </c:pt>
                <c:pt idx="4023">
                  <c:v>6409.4</c:v>
                </c:pt>
                <c:pt idx="4024">
                  <c:v>6410.3</c:v>
                </c:pt>
                <c:pt idx="4025">
                  <c:v>6411.2</c:v>
                </c:pt>
                <c:pt idx="4026">
                  <c:v>6412</c:v>
                </c:pt>
                <c:pt idx="4027">
                  <c:v>6412.9</c:v>
                </c:pt>
                <c:pt idx="4028">
                  <c:v>6413.9</c:v>
                </c:pt>
                <c:pt idx="4029">
                  <c:v>6414.8</c:v>
                </c:pt>
                <c:pt idx="4030">
                  <c:v>6415.7</c:v>
                </c:pt>
                <c:pt idx="4031">
                  <c:v>6416.5</c:v>
                </c:pt>
                <c:pt idx="4032">
                  <c:v>6417.4</c:v>
                </c:pt>
                <c:pt idx="4033">
                  <c:v>6418.4</c:v>
                </c:pt>
                <c:pt idx="4034">
                  <c:v>6419.3</c:v>
                </c:pt>
                <c:pt idx="4035">
                  <c:v>6420.2</c:v>
                </c:pt>
                <c:pt idx="4036">
                  <c:v>6421</c:v>
                </c:pt>
                <c:pt idx="4037">
                  <c:v>6421.9</c:v>
                </c:pt>
                <c:pt idx="4038">
                  <c:v>6422.9</c:v>
                </c:pt>
                <c:pt idx="4039">
                  <c:v>6423.8</c:v>
                </c:pt>
                <c:pt idx="4040">
                  <c:v>6424.7</c:v>
                </c:pt>
                <c:pt idx="4041">
                  <c:v>6425.5</c:v>
                </c:pt>
                <c:pt idx="4042">
                  <c:v>6426.4</c:v>
                </c:pt>
                <c:pt idx="4043">
                  <c:v>6427.4</c:v>
                </c:pt>
                <c:pt idx="4044">
                  <c:v>6428.3</c:v>
                </c:pt>
                <c:pt idx="4045">
                  <c:v>6429.2</c:v>
                </c:pt>
                <c:pt idx="4046">
                  <c:v>6430</c:v>
                </c:pt>
                <c:pt idx="4047">
                  <c:v>6430.9</c:v>
                </c:pt>
                <c:pt idx="4048">
                  <c:v>6431.9</c:v>
                </c:pt>
                <c:pt idx="4049">
                  <c:v>6432.8</c:v>
                </c:pt>
                <c:pt idx="4050">
                  <c:v>6433.7</c:v>
                </c:pt>
                <c:pt idx="4051">
                  <c:v>6434.5</c:v>
                </c:pt>
                <c:pt idx="4052">
                  <c:v>6435.4</c:v>
                </c:pt>
                <c:pt idx="4053">
                  <c:v>6436.4</c:v>
                </c:pt>
                <c:pt idx="4054">
                  <c:v>6437.3</c:v>
                </c:pt>
                <c:pt idx="4055">
                  <c:v>6438.2</c:v>
                </c:pt>
                <c:pt idx="4056">
                  <c:v>6439</c:v>
                </c:pt>
                <c:pt idx="4057">
                  <c:v>6439.9</c:v>
                </c:pt>
                <c:pt idx="4058">
                  <c:v>6440.9</c:v>
                </c:pt>
                <c:pt idx="4059">
                  <c:v>6441.8</c:v>
                </c:pt>
                <c:pt idx="4060">
                  <c:v>6442.7</c:v>
                </c:pt>
                <c:pt idx="4061">
                  <c:v>6443.5</c:v>
                </c:pt>
                <c:pt idx="4062">
                  <c:v>6444.4</c:v>
                </c:pt>
                <c:pt idx="4063">
                  <c:v>6445.4</c:v>
                </c:pt>
                <c:pt idx="4064">
                  <c:v>6446.3</c:v>
                </c:pt>
                <c:pt idx="4065">
                  <c:v>6447.2</c:v>
                </c:pt>
                <c:pt idx="4066">
                  <c:v>6448</c:v>
                </c:pt>
                <c:pt idx="4067">
                  <c:v>6448.9</c:v>
                </c:pt>
                <c:pt idx="4068">
                  <c:v>6449.9</c:v>
                </c:pt>
                <c:pt idx="4069">
                  <c:v>6450.8</c:v>
                </c:pt>
                <c:pt idx="4070">
                  <c:v>6451.7</c:v>
                </c:pt>
                <c:pt idx="4071">
                  <c:v>6452.5</c:v>
                </c:pt>
                <c:pt idx="4072">
                  <c:v>6453.4</c:v>
                </c:pt>
                <c:pt idx="4073">
                  <c:v>6454.4</c:v>
                </c:pt>
                <c:pt idx="4074">
                  <c:v>6455.3</c:v>
                </c:pt>
                <c:pt idx="4075">
                  <c:v>6456.2</c:v>
                </c:pt>
                <c:pt idx="4076">
                  <c:v>6457</c:v>
                </c:pt>
                <c:pt idx="4077">
                  <c:v>6457.9</c:v>
                </c:pt>
                <c:pt idx="4078">
                  <c:v>6458.9</c:v>
                </c:pt>
                <c:pt idx="4079">
                  <c:v>6459.8</c:v>
                </c:pt>
                <c:pt idx="4080">
                  <c:v>6460.7</c:v>
                </c:pt>
                <c:pt idx="4081">
                  <c:v>6461.5</c:v>
                </c:pt>
                <c:pt idx="4082">
                  <c:v>6462.4</c:v>
                </c:pt>
                <c:pt idx="4083">
                  <c:v>6463.4</c:v>
                </c:pt>
                <c:pt idx="4084">
                  <c:v>6464.3</c:v>
                </c:pt>
                <c:pt idx="4085">
                  <c:v>6465.2</c:v>
                </c:pt>
                <c:pt idx="4086">
                  <c:v>6466</c:v>
                </c:pt>
                <c:pt idx="4087">
                  <c:v>6466.9</c:v>
                </c:pt>
                <c:pt idx="4088">
                  <c:v>6467.9</c:v>
                </c:pt>
                <c:pt idx="4089">
                  <c:v>6468.8</c:v>
                </c:pt>
                <c:pt idx="4090">
                  <c:v>6469.7</c:v>
                </c:pt>
                <c:pt idx="4091">
                  <c:v>6470.5</c:v>
                </c:pt>
                <c:pt idx="4092">
                  <c:v>6471.4</c:v>
                </c:pt>
                <c:pt idx="4093">
                  <c:v>6472.4</c:v>
                </c:pt>
                <c:pt idx="4094">
                  <c:v>6473.3</c:v>
                </c:pt>
                <c:pt idx="4095">
                  <c:v>6474.2</c:v>
                </c:pt>
                <c:pt idx="4096">
                  <c:v>6475</c:v>
                </c:pt>
                <c:pt idx="4097">
                  <c:v>6475.9</c:v>
                </c:pt>
                <c:pt idx="4098">
                  <c:v>6476.9</c:v>
                </c:pt>
                <c:pt idx="4099">
                  <c:v>6477.8</c:v>
                </c:pt>
                <c:pt idx="4100">
                  <c:v>6478.7</c:v>
                </c:pt>
                <c:pt idx="4101">
                  <c:v>6479.5</c:v>
                </c:pt>
                <c:pt idx="4102">
                  <c:v>6480.4</c:v>
                </c:pt>
                <c:pt idx="4103">
                  <c:v>6481.4</c:v>
                </c:pt>
                <c:pt idx="4104">
                  <c:v>6482.3</c:v>
                </c:pt>
                <c:pt idx="4105">
                  <c:v>6483.2</c:v>
                </c:pt>
                <c:pt idx="4106">
                  <c:v>6484</c:v>
                </c:pt>
                <c:pt idx="4107">
                  <c:v>6484.9</c:v>
                </c:pt>
                <c:pt idx="4108">
                  <c:v>6485.9</c:v>
                </c:pt>
                <c:pt idx="4109">
                  <c:v>6486.8</c:v>
                </c:pt>
                <c:pt idx="4110">
                  <c:v>6487.7</c:v>
                </c:pt>
                <c:pt idx="4111">
                  <c:v>6488.5</c:v>
                </c:pt>
                <c:pt idx="4112">
                  <c:v>6489.4</c:v>
                </c:pt>
                <c:pt idx="4113">
                  <c:v>6490.4</c:v>
                </c:pt>
                <c:pt idx="4114">
                  <c:v>6491.3</c:v>
                </c:pt>
                <c:pt idx="4115">
                  <c:v>6492.2</c:v>
                </c:pt>
                <c:pt idx="4116">
                  <c:v>6493</c:v>
                </c:pt>
                <c:pt idx="4117">
                  <c:v>6493.9</c:v>
                </c:pt>
                <c:pt idx="4118">
                  <c:v>6494.9</c:v>
                </c:pt>
                <c:pt idx="4119">
                  <c:v>6495.8</c:v>
                </c:pt>
                <c:pt idx="4120">
                  <c:v>6496.7</c:v>
                </c:pt>
                <c:pt idx="4121">
                  <c:v>6497.5</c:v>
                </c:pt>
                <c:pt idx="4122">
                  <c:v>6498.4</c:v>
                </c:pt>
                <c:pt idx="4123">
                  <c:v>6499.4</c:v>
                </c:pt>
                <c:pt idx="4124">
                  <c:v>6500.3</c:v>
                </c:pt>
                <c:pt idx="4125">
                  <c:v>6501.2</c:v>
                </c:pt>
                <c:pt idx="4126">
                  <c:v>6502</c:v>
                </c:pt>
                <c:pt idx="4127">
                  <c:v>6502.9</c:v>
                </c:pt>
                <c:pt idx="4128">
                  <c:v>6503.9</c:v>
                </c:pt>
                <c:pt idx="4129">
                  <c:v>6504.8</c:v>
                </c:pt>
                <c:pt idx="4130">
                  <c:v>6505.7</c:v>
                </c:pt>
                <c:pt idx="4131">
                  <c:v>6506.5</c:v>
                </c:pt>
                <c:pt idx="4132">
                  <c:v>6507.4</c:v>
                </c:pt>
                <c:pt idx="4133">
                  <c:v>6508.4</c:v>
                </c:pt>
                <c:pt idx="4134">
                  <c:v>6509.3</c:v>
                </c:pt>
                <c:pt idx="4135">
                  <c:v>6510.2</c:v>
                </c:pt>
                <c:pt idx="4136">
                  <c:v>6511</c:v>
                </c:pt>
                <c:pt idx="4137">
                  <c:v>6511.9</c:v>
                </c:pt>
                <c:pt idx="4138">
                  <c:v>6512.9</c:v>
                </c:pt>
                <c:pt idx="4139">
                  <c:v>6513.8</c:v>
                </c:pt>
                <c:pt idx="4140">
                  <c:v>6514.7</c:v>
                </c:pt>
                <c:pt idx="4141">
                  <c:v>6515.5</c:v>
                </c:pt>
                <c:pt idx="4142">
                  <c:v>6516.4</c:v>
                </c:pt>
                <c:pt idx="4143">
                  <c:v>6517.4</c:v>
                </c:pt>
                <c:pt idx="4144">
                  <c:v>6518.3</c:v>
                </c:pt>
                <c:pt idx="4145">
                  <c:v>6519.2</c:v>
                </c:pt>
                <c:pt idx="4146">
                  <c:v>6520</c:v>
                </c:pt>
                <c:pt idx="4147">
                  <c:v>6520.9</c:v>
                </c:pt>
                <c:pt idx="4148">
                  <c:v>6521.9</c:v>
                </c:pt>
                <c:pt idx="4149">
                  <c:v>6522.8</c:v>
                </c:pt>
                <c:pt idx="4150">
                  <c:v>6523.7</c:v>
                </c:pt>
                <c:pt idx="4151">
                  <c:v>6524.5</c:v>
                </c:pt>
                <c:pt idx="4152">
                  <c:v>6525.4</c:v>
                </c:pt>
                <c:pt idx="4153">
                  <c:v>6526.4</c:v>
                </c:pt>
                <c:pt idx="4154">
                  <c:v>6527.3</c:v>
                </c:pt>
                <c:pt idx="4155">
                  <c:v>6528.2</c:v>
                </c:pt>
                <c:pt idx="4156">
                  <c:v>6529</c:v>
                </c:pt>
                <c:pt idx="4157">
                  <c:v>6529.9</c:v>
                </c:pt>
                <c:pt idx="4158">
                  <c:v>6530.9</c:v>
                </c:pt>
                <c:pt idx="4159">
                  <c:v>6531.8</c:v>
                </c:pt>
                <c:pt idx="4160">
                  <c:v>6532.7</c:v>
                </c:pt>
                <c:pt idx="4161">
                  <c:v>6533.5</c:v>
                </c:pt>
                <c:pt idx="4162">
                  <c:v>6534.4</c:v>
                </c:pt>
                <c:pt idx="4163">
                  <c:v>6535.4</c:v>
                </c:pt>
                <c:pt idx="4164">
                  <c:v>6536.3</c:v>
                </c:pt>
                <c:pt idx="4165">
                  <c:v>6537.2</c:v>
                </c:pt>
                <c:pt idx="4166">
                  <c:v>6538</c:v>
                </c:pt>
                <c:pt idx="4167">
                  <c:v>6538.9</c:v>
                </c:pt>
                <c:pt idx="4168">
                  <c:v>6539.9</c:v>
                </c:pt>
                <c:pt idx="4169">
                  <c:v>6540.8</c:v>
                </c:pt>
                <c:pt idx="4170">
                  <c:v>6541.7</c:v>
                </c:pt>
                <c:pt idx="4171">
                  <c:v>6542.5</c:v>
                </c:pt>
                <c:pt idx="4172">
                  <c:v>6543.4</c:v>
                </c:pt>
                <c:pt idx="4173">
                  <c:v>6544.4</c:v>
                </c:pt>
                <c:pt idx="4174">
                  <c:v>6545.3</c:v>
                </c:pt>
                <c:pt idx="4175">
                  <c:v>6546.2</c:v>
                </c:pt>
                <c:pt idx="4176">
                  <c:v>6547</c:v>
                </c:pt>
                <c:pt idx="4177">
                  <c:v>6547.9</c:v>
                </c:pt>
                <c:pt idx="4178">
                  <c:v>6548.9</c:v>
                </c:pt>
                <c:pt idx="4179">
                  <c:v>6549.8</c:v>
                </c:pt>
                <c:pt idx="4180">
                  <c:v>6550.7</c:v>
                </c:pt>
                <c:pt idx="4181">
                  <c:v>6551.5</c:v>
                </c:pt>
                <c:pt idx="4182">
                  <c:v>6552.4</c:v>
                </c:pt>
                <c:pt idx="4183">
                  <c:v>6553.4</c:v>
                </c:pt>
                <c:pt idx="4184">
                  <c:v>6554.3</c:v>
                </c:pt>
                <c:pt idx="4185">
                  <c:v>6555.2</c:v>
                </c:pt>
                <c:pt idx="4186">
                  <c:v>6556</c:v>
                </c:pt>
                <c:pt idx="4187">
                  <c:v>6556.9</c:v>
                </c:pt>
                <c:pt idx="4188">
                  <c:v>6557.8</c:v>
                </c:pt>
                <c:pt idx="4189">
                  <c:v>6558.8</c:v>
                </c:pt>
                <c:pt idx="4190">
                  <c:v>6559.7</c:v>
                </c:pt>
                <c:pt idx="4191">
                  <c:v>6560.5</c:v>
                </c:pt>
                <c:pt idx="4192">
                  <c:v>6561.4</c:v>
                </c:pt>
                <c:pt idx="4193">
                  <c:v>6562.3</c:v>
                </c:pt>
                <c:pt idx="4194">
                  <c:v>6563.3</c:v>
                </c:pt>
                <c:pt idx="4195">
                  <c:v>6564.2</c:v>
                </c:pt>
                <c:pt idx="4196">
                  <c:v>6565</c:v>
                </c:pt>
                <c:pt idx="4197">
                  <c:v>6565.9</c:v>
                </c:pt>
                <c:pt idx="4198">
                  <c:v>6566.8</c:v>
                </c:pt>
                <c:pt idx="4199">
                  <c:v>6567.8</c:v>
                </c:pt>
                <c:pt idx="4200">
                  <c:v>6568.7</c:v>
                </c:pt>
                <c:pt idx="4201">
                  <c:v>6569.5</c:v>
                </c:pt>
                <c:pt idx="4202">
                  <c:v>6570.4</c:v>
                </c:pt>
                <c:pt idx="4203">
                  <c:v>6571.3</c:v>
                </c:pt>
                <c:pt idx="4204">
                  <c:v>6572.3</c:v>
                </c:pt>
                <c:pt idx="4205">
                  <c:v>6573.2</c:v>
                </c:pt>
                <c:pt idx="4206">
                  <c:v>6574</c:v>
                </c:pt>
                <c:pt idx="4207">
                  <c:v>6574.9</c:v>
                </c:pt>
                <c:pt idx="4208">
                  <c:v>6575.8</c:v>
                </c:pt>
                <c:pt idx="4209">
                  <c:v>6576.8</c:v>
                </c:pt>
                <c:pt idx="4210">
                  <c:v>6577.7</c:v>
                </c:pt>
                <c:pt idx="4211">
                  <c:v>6578.5</c:v>
                </c:pt>
                <c:pt idx="4212">
                  <c:v>6579.4</c:v>
                </c:pt>
                <c:pt idx="4213">
                  <c:v>6580.3</c:v>
                </c:pt>
                <c:pt idx="4214">
                  <c:v>6581.3</c:v>
                </c:pt>
                <c:pt idx="4215">
                  <c:v>6582.2</c:v>
                </c:pt>
                <c:pt idx="4216">
                  <c:v>6583</c:v>
                </c:pt>
                <c:pt idx="4217">
                  <c:v>6583.9</c:v>
                </c:pt>
                <c:pt idx="4218">
                  <c:v>6584.8</c:v>
                </c:pt>
                <c:pt idx="4219">
                  <c:v>6585.8</c:v>
                </c:pt>
                <c:pt idx="4220">
                  <c:v>6586.7</c:v>
                </c:pt>
                <c:pt idx="4221">
                  <c:v>6587.5</c:v>
                </c:pt>
                <c:pt idx="4222">
                  <c:v>6588.4</c:v>
                </c:pt>
                <c:pt idx="4223">
                  <c:v>6589.3</c:v>
                </c:pt>
                <c:pt idx="4224">
                  <c:v>6590.3</c:v>
                </c:pt>
                <c:pt idx="4225">
                  <c:v>6591.2</c:v>
                </c:pt>
                <c:pt idx="4226">
                  <c:v>6592</c:v>
                </c:pt>
                <c:pt idx="4227">
                  <c:v>6592.9</c:v>
                </c:pt>
                <c:pt idx="4228">
                  <c:v>6593.8</c:v>
                </c:pt>
                <c:pt idx="4229">
                  <c:v>6594.8</c:v>
                </c:pt>
                <c:pt idx="4230">
                  <c:v>6595.7</c:v>
                </c:pt>
                <c:pt idx="4231">
                  <c:v>6596.5</c:v>
                </c:pt>
                <c:pt idx="4232">
                  <c:v>6597.4</c:v>
                </c:pt>
                <c:pt idx="4233">
                  <c:v>6598.3</c:v>
                </c:pt>
                <c:pt idx="4234">
                  <c:v>6599.3</c:v>
                </c:pt>
                <c:pt idx="4235">
                  <c:v>6600.2</c:v>
                </c:pt>
                <c:pt idx="4236">
                  <c:v>6601</c:v>
                </c:pt>
                <c:pt idx="4237">
                  <c:v>6601.9</c:v>
                </c:pt>
                <c:pt idx="4238">
                  <c:v>6602.8</c:v>
                </c:pt>
                <c:pt idx="4239">
                  <c:v>6603.8</c:v>
                </c:pt>
                <c:pt idx="4240">
                  <c:v>6604.7</c:v>
                </c:pt>
                <c:pt idx="4241">
                  <c:v>6605.5</c:v>
                </c:pt>
                <c:pt idx="4242">
                  <c:v>6606.4</c:v>
                </c:pt>
                <c:pt idx="4243">
                  <c:v>6607.3</c:v>
                </c:pt>
                <c:pt idx="4244">
                  <c:v>6608.3</c:v>
                </c:pt>
                <c:pt idx="4245">
                  <c:v>6609.2</c:v>
                </c:pt>
                <c:pt idx="4246">
                  <c:v>6610</c:v>
                </c:pt>
                <c:pt idx="4247">
                  <c:v>6610.9</c:v>
                </c:pt>
                <c:pt idx="4248">
                  <c:v>6611.8</c:v>
                </c:pt>
                <c:pt idx="4249">
                  <c:v>6612.8</c:v>
                </c:pt>
                <c:pt idx="4250">
                  <c:v>6613.7</c:v>
                </c:pt>
                <c:pt idx="4251">
                  <c:v>6614.5</c:v>
                </c:pt>
                <c:pt idx="4252">
                  <c:v>6615.4</c:v>
                </c:pt>
                <c:pt idx="4253">
                  <c:v>6616.3</c:v>
                </c:pt>
                <c:pt idx="4254">
                  <c:v>6617.3</c:v>
                </c:pt>
                <c:pt idx="4255">
                  <c:v>6618.2</c:v>
                </c:pt>
                <c:pt idx="4256">
                  <c:v>6619</c:v>
                </c:pt>
                <c:pt idx="4257">
                  <c:v>6619.9</c:v>
                </c:pt>
                <c:pt idx="4258">
                  <c:v>6620.8</c:v>
                </c:pt>
                <c:pt idx="4259">
                  <c:v>6621.8</c:v>
                </c:pt>
                <c:pt idx="4260">
                  <c:v>6622.7</c:v>
                </c:pt>
                <c:pt idx="4261">
                  <c:v>6623.5</c:v>
                </c:pt>
                <c:pt idx="4262">
                  <c:v>6624.4</c:v>
                </c:pt>
                <c:pt idx="4263">
                  <c:v>6625.3</c:v>
                </c:pt>
                <c:pt idx="4264">
                  <c:v>6626.3</c:v>
                </c:pt>
                <c:pt idx="4265">
                  <c:v>6627.2</c:v>
                </c:pt>
                <c:pt idx="4266">
                  <c:v>6628</c:v>
                </c:pt>
                <c:pt idx="4267">
                  <c:v>6628.9</c:v>
                </c:pt>
                <c:pt idx="4268">
                  <c:v>6629.8</c:v>
                </c:pt>
                <c:pt idx="4269">
                  <c:v>6630.8</c:v>
                </c:pt>
                <c:pt idx="4270">
                  <c:v>6631.7</c:v>
                </c:pt>
                <c:pt idx="4271">
                  <c:v>6632.5</c:v>
                </c:pt>
                <c:pt idx="4272">
                  <c:v>6633.4</c:v>
                </c:pt>
                <c:pt idx="4273">
                  <c:v>6634.3</c:v>
                </c:pt>
                <c:pt idx="4274">
                  <c:v>6635.3</c:v>
                </c:pt>
                <c:pt idx="4275">
                  <c:v>6636.2</c:v>
                </c:pt>
                <c:pt idx="4276">
                  <c:v>6637</c:v>
                </c:pt>
                <c:pt idx="4277">
                  <c:v>6637.9</c:v>
                </c:pt>
                <c:pt idx="4278">
                  <c:v>6638.8</c:v>
                </c:pt>
                <c:pt idx="4279">
                  <c:v>6639.8</c:v>
                </c:pt>
                <c:pt idx="4280">
                  <c:v>6640.7</c:v>
                </c:pt>
                <c:pt idx="4281">
                  <c:v>6641.5</c:v>
                </c:pt>
                <c:pt idx="4282">
                  <c:v>6642.4</c:v>
                </c:pt>
                <c:pt idx="4283">
                  <c:v>6643.3</c:v>
                </c:pt>
                <c:pt idx="4284">
                  <c:v>6644.3</c:v>
                </c:pt>
                <c:pt idx="4285">
                  <c:v>6645.2</c:v>
                </c:pt>
                <c:pt idx="4286">
                  <c:v>6646</c:v>
                </c:pt>
                <c:pt idx="4287">
                  <c:v>6646.9</c:v>
                </c:pt>
                <c:pt idx="4288">
                  <c:v>6647.8</c:v>
                </c:pt>
                <c:pt idx="4289">
                  <c:v>6648.8</c:v>
                </c:pt>
                <c:pt idx="4290">
                  <c:v>6649.7</c:v>
                </c:pt>
                <c:pt idx="4291">
                  <c:v>6650.5</c:v>
                </c:pt>
                <c:pt idx="4292">
                  <c:v>6651.4</c:v>
                </c:pt>
                <c:pt idx="4293">
                  <c:v>6652.3</c:v>
                </c:pt>
                <c:pt idx="4294">
                  <c:v>6653.3</c:v>
                </c:pt>
                <c:pt idx="4295">
                  <c:v>6654.2</c:v>
                </c:pt>
                <c:pt idx="4296">
                  <c:v>6655</c:v>
                </c:pt>
                <c:pt idx="4297">
                  <c:v>6655.9</c:v>
                </c:pt>
                <c:pt idx="4298">
                  <c:v>6656.8</c:v>
                </c:pt>
                <c:pt idx="4299">
                  <c:v>6657.8</c:v>
                </c:pt>
                <c:pt idx="4300">
                  <c:v>6658.7</c:v>
                </c:pt>
                <c:pt idx="4301">
                  <c:v>6659.5</c:v>
                </c:pt>
                <c:pt idx="4302">
                  <c:v>6660.4</c:v>
                </c:pt>
                <c:pt idx="4303">
                  <c:v>6661.3</c:v>
                </c:pt>
                <c:pt idx="4304">
                  <c:v>6662.3</c:v>
                </c:pt>
                <c:pt idx="4305">
                  <c:v>6663.2</c:v>
                </c:pt>
                <c:pt idx="4306">
                  <c:v>6664</c:v>
                </c:pt>
                <c:pt idx="4307">
                  <c:v>6664.9</c:v>
                </c:pt>
                <c:pt idx="4308">
                  <c:v>6665.8</c:v>
                </c:pt>
                <c:pt idx="4309">
                  <c:v>6666.8</c:v>
                </c:pt>
                <c:pt idx="4310">
                  <c:v>6667.7</c:v>
                </c:pt>
                <c:pt idx="4311">
                  <c:v>6668.5</c:v>
                </c:pt>
                <c:pt idx="4312">
                  <c:v>6669.4</c:v>
                </c:pt>
                <c:pt idx="4313">
                  <c:v>6670.3</c:v>
                </c:pt>
                <c:pt idx="4314">
                  <c:v>6671.3</c:v>
                </c:pt>
                <c:pt idx="4315">
                  <c:v>6672.2</c:v>
                </c:pt>
                <c:pt idx="4316">
                  <c:v>6673</c:v>
                </c:pt>
                <c:pt idx="4317">
                  <c:v>6673.9</c:v>
                </c:pt>
                <c:pt idx="4318">
                  <c:v>6674.8</c:v>
                </c:pt>
                <c:pt idx="4319">
                  <c:v>6675.8</c:v>
                </c:pt>
                <c:pt idx="4320">
                  <c:v>6676.7</c:v>
                </c:pt>
                <c:pt idx="4321">
                  <c:v>6677.5</c:v>
                </c:pt>
                <c:pt idx="4322">
                  <c:v>6678.4</c:v>
                </c:pt>
                <c:pt idx="4323">
                  <c:v>6679.3</c:v>
                </c:pt>
                <c:pt idx="4324">
                  <c:v>6680.3</c:v>
                </c:pt>
                <c:pt idx="4325">
                  <c:v>6681.2</c:v>
                </c:pt>
                <c:pt idx="4326">
                  <c:v>6682.1</c:v>
                </c:pt>
                <c:pt idx="4327">
                  <c:v>6682.9</c:v>
                </c:pt>
                <c:pt idx="4328">
                  <c:v>6683.8</c:v>
                </c:pt>
                <c:pt idx="4329">
                  <c:v>6684.8</c:v>
                </c:pt>
                <c:pt idx="4330">
                  <c:v>6685.7</c:v>
                </c:pt>
                <c:pt idx="4331">
                  <c:v>6686.6</c:v>
                </c:pt>
                <c:pt idx="4332">
                  <c:v>6687.4</c:v>
                </c:pt>
                <c:pt idx="4333">
                  <c:v>6688.3</c:v>
                </c:pt>
                <c:pt idx="4334">
                  <c:v>6689.3</c:v>
                </c:pt>
                <c:pt idx="4335">
                  <c:v>6690.2</c:v>
                </c:pt>
                <c:pt idx="4336">
                  <c:v>6691.1</c:v>
                </c:pt>
                <c:pt idx="4337">
                  <c:v>6691.9</c:v>
                </c:pt>
                <c:pt idx="4338">
                  <c:v>6692.8</c:v>
                </c:pt>
                <c:pt idx="4339">
                  <c:v>6693.8</c:v>
                </c:pt>
                <c:pt idx="4340">
                  <c:v>6694.7</c:v>
                </c:pt>
                <c:pt idx="4341">
                  <c:v>6695.6</c:v>
                </c:pt>
                <c:pt idx="4342">
                  <c:v>6696.4</c:v>
                </c:pt>
                <c:pt idx="4343">
                  <c:v>6697.3</c:v>
                </c:pt>
                <c:pt idx="4344">
                  <c:v>6698.3</c:v>
                </c:pt>
                <c:pt idx="4345">
                  <c:v>6699.2</c:v>
                </c:pt>
                <c:pt idx="4346">
                  <c:v>6700.1</c:v>
                </c:pt>
                <c:pt idx="4347">
                  <c:v>6700.9</c:v>
                </c:pt>
                <c:pt idx="4348">
                  <c:v>6701.8</c:v>
                </c:pt>
                <c:pt idx="4349">
                  <c:v>6702.8</c:v>
                </c:pt>
                <c:pt idx="4350">
                  <c:v>6703.7</c:v>
                </c:pt>
                <c:pt idx="4351">
                  <c:v>6704.6</c:v>
                </c:pt>
                <c:pt idx="4352">
                  <c:v>6705.4</c:v>
                </c:pt>
                <c:pt idx="4353">
                  <c:v>6706.3</c:v>
                </c:pt>
                <c:pt idx="4354">
                  <c:v>6707.3</c:v>
                </c:pt>
                <c:pt idx="4355">
                  <c:v>6708.2</c:v>
                </c:pt>
                <c:pt idx="4356">
                  <c:v>6709.1</c:v>
                </c:pt>
                <c:pt idx="4357">
                  <c:v>6709.9</c:v>
                </c:pt>
                <c:pt idx="4358">
                  <c:v>6710.8</c:v>
                </c:pt>
                <c:pt idx="4359">
                  <c:v>6711.8</c:v>
                </c:pt>
                <c:pt idx="4360">
                  <c:v>6712.7</c:v>
                </c:pt>
                <c:pt idx="4361">
                  <c:v>6713.6</c:v>
                </c:pt>
                <c:pt idx="4362">
                  <c:v>6714.4</c:v>
                </c:pt>
                <c:pt idx="4363">
                  <c:v>6715.3</c:v>
                </c:pt>
                <c:pt idx="4364">
                  <c:v>6716.3</c:v>
                </c:pt>
                <c:pt idx="4365">
                  <c:v>6717.2</c:v>
                </c:pt>
                <c:pt idx="4366">
                  <c:v>6718.1</c:v>
                </c:pt>
                <c:pt idx="4367">
                  <c:v>6718.9</c:v>
                </c:pt>
                <c:pt idx="4368">
                  <c:v>6719.8</c:v>
                </c:pt>
                <c:pt idx="4369">
                  <c:v>6720.8</c:v>
                </c:pt>
                <c:pt idx="4370">
                  <c:v>6721.7</c:v>
                </c:pt>
                <c:pt idx="4371">
                  <c:v>6722.6</c:v>
                </c:pt>
                <c:pt idx="4372">
                  <c:v>6723.4</c:v>
                </c:pt>
                <c:pt idx="4373">
                  <c:v>6724.3</c:v>
                </c:pt>
                <c:pt idx="4374">
                  <c:v>6725.3</c:v>
                </c:pt>
                <c:pt idx="4375">
                  <c:v>6726.2</c:v>
                </c:pt>
                <c:pt idx="4376">
                  <c:v>6727.1</c:v>
                </c:pt>
                <c:pt idx="4377">
                  <c:v>6727.9</c:v>
                </c:pt>
                <c:pt idx="4378">
                  <c:v>6728.8</c:v>
                </c:pt>
                <c:pt idx="4379">
                  <c:v>6729.8</c:v>
                </c:pt>
                <c:pt idx="4380">
                  <c:v>6730.7</c:v>
                </c:pt>
                <c:pt idx="4381">
                  <c:v>6731.6</c:v>
                </c:pt>
                <c:pt idx="4382">
                  <c:v>6732.4</c:v>
                </c:pt>
                <c:pt idx="4383">
                  <c:v>6733.3</c:v>
                </c:pt>
                <c:pt idx="4384">
                  <c:v>6734.3</c:v>
                </c:pt>
                <c:pt idx="4385">
                  <c:v>6735.2</c:v>
                </c:pt>
                <c:pt idx="4386">
                  <c:v>6736.1</c:v>
                </c:pt>
                <c:pt idx="4387">
                  <c:v>6736.9</c:v>
                </c:pt>
                <c:pt idx="4388">
                  <c:v>6737.8</c:v>
                </c:pt>
                <c:pt idx="4389">
                  <c:v>6738.8</c:v>
                </c:pt>
                <c:pt idx="4390">
                  <c:v>6739.7</c:v>
                </c:pt>
                <c:pt idx="4391">
                  <c:v>6740.6</c:v>
                </c:pt>
                <c:pt idx="4392">
                  <c:v>6741.4</c:v>
                </c:pt>
                <c:pt idx="4393">
                  <c:v>6742.3</c:v>
                </c:pt>
                <c:pt idx="4394">
                  <c:v>6743.3</c:v>
                </c:pt>
                <c:pt idx="4395">
                  <c:v>6744.2</c:v>
                </c:pt>
                <c:pt idx="4396">
                  <c:v>6745.1</c:v>
                </c:pt>
                <c:pt idx="4397">
                  <c:v>6745.9</c:v>
                </c:pt>
                <c:pt idx="4398">
                  <c:v>6746.8</c:v>
                </c:pt>
                <c:pt idx="4399">
                  <c:v>6747.8</c:v>
                </c:pt>
                <c:pt idx="4400">
                  <c:v>6748.7</c:v>
                </c:pt>
                <c:pt idx="4401">
                  <c:v>6749.6</c:v>
                </c:pt>
                <c:pt idx="4402">
                  <c:v>6750.4</c:v>
                </c:pt>
                <c:pt idx="4403">
                  <c:v>6751.3</c:v>
                </c:pt>
                <c:pt idx="4404">
                  <c:v>6752.3</c:v>
                </c:pt>
                <c:pt idx="4405">
                  <c:v>6753.2</c:v>
                </c:pt>
                <c:pt idx="4406">
                  <c:v>6754.1</c:v>
                </c:pt>
                <c:pt idx="4407">
                  <c:v>6754.9</c:v>
                </c:pt>
                <c:pt idx="4408">
                  <c:v>6755.8</c:v>
                </c:pt>
                <c:pt idx="4409">
                  <c:v>6756.8</c:v>
                </c:pt>
                <c:pt idx="4410">
                  <c:v>6757.7</c:v>
                </c:pt>
                <c:pt idx="4411">
                  <c:v>6758.6</c:v>
                </c:pt>
                <c:pt idx="4412">
                  <c:v>6759.4</c:v>
                </c:pt>
                <c:pt idx="4413">
                  <c:v>6760.3</c:v>
                </c:pt>
                <c:pt idx="4414">
                  <c:v>6761.3</c:v>
                </c:pt>
                <c:pt idx="4415">
                  <c:v>6762.2</c:v>
                </c:pt>
                <c:pt idx="4416">
                  <c:v>6763.1</c:v>
                </c:pt>
                <c:pt idx="4417">
                  <c:v>6763.9</c:v>
                </c:pt>
                <c:pt idx="4418">
                  <c:v>6764.8</c:v>
                </c:pt>
                <c:pt idx="4419">
                  <c:v>6765.8</c:v>
                </c:pt>
                <c:pt idx="4420">
                  <c:v>6766.7</c:v>
                </c:pt>
                <c:pt idx="4421">
                  <c:v>6767.6</c:v>
                </c:pt>
                <c:pt idx="4422">
                  <c:v>6768.4</c:v>
                </c:pt>
                <c:pt idx="4423">
                  <c:v>6769.3</c:v>
                </c:pt>
                <c:pt idx="4424">
                  <c:v>6770.3</c:v>
                </c:pt>
                <c:pt idx="4425">
                  <c:v>6771.2</c:v>
                </c:pt>
                <c:pt idx="4426">
                  <c:v>6772.1</c:v>
                </c:pt>
                <c:pt idx="4427">
                  <c:v>6772.9</c:v>
                </c:pt>
                <c:pt idx="4428">
                  <c:v>6773.8</c:v>
                </c:pt>
                <c:pt idx="4429">
                  <c:v>6774.8</c:v>
                </c:pt>
                <c:pt idx="4430">
                  <c:v>6775.7</c:v>
                </c:pt>
                <c:pt idx="4431">
                  <c:v>6776.6</c:v>
                </c:pt>
                <c:pt idx="4432">
                  <c:v>6777.4</c:v>
                </c:pt>
                <c:pt idx="4433">
                  <c:v>6778.3</c:v>
                </c:pt>
                <c:pt idx="4434">
                  <c:v>6779.3</c:v>
                </c:pt>
                <c:pt idx="4435">
                  <c:v>6780.2</c:v>
                </c:pt>
                <c:pt idx="4436">
                  <c:v>6781.1</c:v>
                </c:pt>
                <c:pt idx="4437">
                  <c:v>6781.9</c:v>
                </c:pt>
                <c:pt idx="4438">
                  <c:v>6782.8</c:v>
                </c:pt>
                <c:pt idx="4439">
                  <c:v>6783.8</c:v>
                </c:pt>
                <c:pt idx="4440">
                  <c:v>6784.7</c:v>
                </c:pt>
                <c:pt idx="4441">
                  <c:v>6785.6</c:v>
                </c:pt>
                <c:pt idx="4442">
                  <c:v>6786.4</c:v>
                </c:pt>
                <c:pt idx="4443">
                  <c:v>6787.3</c:v>
                </c:pt>
                <c:pt idx="4444">
                  <c:v>6788.3</c:v>
                </c:pt>
                <c:pt idx="4445">
                  <c:v>6789.2</c:v>
                </c:pt>
                <c:pt idx="4446">
                  <c:v>6790.1</c:v>
                </c:pt>
                <c:pt idx="4447">
                  <c:v>6790.9</c:v>
                </c:pt>
                <c:pt idx="4448">
                  <c:v>6791.8</c:v>
                </c:pt>
                <c:pt idx="4449">
                  <c:v>6792.8</c:v>
                </c:pt>
                <c:pt idx="4450">
                  <c:v>6793.7</c:v>
                </c:pt>
                <c:pt idx="4451">
                  <c:v>6794.6</c:v>
                </c:pt>
                <c:pt idx="4452">
                  <c:v>6795.4</c:v>
                </c:pt>
                <c:pt idx="4453">
                  <c:v>6796.3</c:v>
                </c:pt>
                <c:pt idx="4454">
                  <c:v>6797.3</c:v>
                </c:pt>
                <c:pt idx="4455">
                  <c:v>6798.2</c:v>
                </c:pt>
                <c:pt idx="4456">
                  <c:v>6799.1</c:v>
                </c:pt>
                <c:pt idx="4457">
                  <c:v>6799.9</c:v>
                </c:pt>
                <c:pt idx="4458">
                  <c:v>6800.8</c:v>
                </c:pt>
                <c:pt idx="4459">
                  <c:v>6801.8</c:v>
                </c:pt>
                <c:pt idx="4460">
                  <c:v>6802.7</c:v>
                </c:pt>
                <c:pt idx="4461">
                  <c:v>6803.6</c:v>
                </c:pt>
                <c:pt idx="4462">
                  <c:v>6804.4</c:v>
                </c:pt>
                <c:pt idx="4463">
                  <c:v>6805.3</c:v>
                </c:pt>
                <c:pt idx="4464">
                  <c:v>6806.3</c:v>
                </c:pt>
                <c:pt idx="4465">
                  <c:v>6807.2</c:v>
                </c:pt>
                <c:pt idx="4466">
                  <c:v>6808.1</c:v>
                </c:pt>
                <c:pt idx="4467">
                  <c:v>6808.9</c:v>
                </c:pt>
                <c:pt idx="4468">
                  <c:v>6809.8</c:v>
                </c:pt>
                <c:pt idx="4469">
                  <c:v>6810.8</c:v>
                </c:pt>
                <c:pt idx="4470">
                  <c:v>6811.7</c:v>
                </c:pt>
                <c:pt idx="4471">
                  <c:v>6812.6</c:v>
                </c:pt>
                <c:pt idx="4472">
                  <c:v>6813.4</c:v>
                </c:pt>
                <c:pt idx="4473">
                  <c:v>6814.3</c:v>
                </c:pt>
                <c:pt idx="4474">
                  <c:v>6815.3</c:v>
                </c:pt>
                <c:pt idx="4475">
                  <c:v>6816.2</c:v>
                </c:pt>
                <c:pt idx="4476">
                  <c:v>6817.1</c:v>
                </c:pt>
                <c:pt idx="4477">
                  <c:v>6817.9</c:v>
                </c:pt>
                <c:pt idx="4478">
                  <c:v>6818.8</c:v>
                </c:pt>
                <c:pt idx="4479">
                  <c:v>6819.8</c:v>
                </c:pt>
                <c:pt idx="4480">
                  <c:v>6820.7</c:v>
                </c:pt>
                <c:pt idx="4481">
                  <c:v>6821.6</c:v>
                </c:pt>
                <c:pt idx="4482">
                  <c:v>6822.4</c:v>
                </c:pt>
                <c:pt idx="4483">
                  <c:v>6823.3</c:v>
                </c:pt>
                <c:pt idx="4484">
                  <c:v>6824.3</c:v>
                </c:pt>
                <c:pt idx="4485">
                  <c:v>6825.2</c:v>
                </c:pt>
                <c:pt idx="4486">
                  <c:v>6826.1</c:v>
                </c:pt>
                <c:pt idx="4487">
                  <c:v>6826.9</c:v>
                </c:pt>
                <c:pt idx="4488">
                  <c:v>6827.8</c:v>
                </c:pt>
                <c:pt idx="4489">
                  <c:v>6828.8</c:v>
                </c:pt>
                <c:pt idx="4490">
                  <c:v>6829.7</c:v>
                </c:pt>
                <c:pt idx="4491">
                  <c:v>6830.6</c:v>
                </c:pt>
                <c:pt idx="4492">
                  <c:v>6831.4</c:v>
                </c:pt>
                <c:pt idx="4493">
                  <c:v>6832.3</c:v>
                </c:pt>
                <c:pt idx="4494">
                  <c:v>6833.3</c:v>
                </c:pt>
                <c:pt idx="4495">
                  <c:v>6834.2</c:v>
                </c:pt>
                <c:pt idx="4496">
                  <c:v>6835.1</c:v>
                </c:pt>
                <c:pt idx="4497">
                  <c:v>6835.9</c:v>
                </c:pt>
                <c:pt idx="4498">
                  <c:v>6836.8</c:v>
                </c:pt>
                <c:pt idx="4499">
                  <c:v>6837.8</c:v>
                </c:pt>
                <c:pt idx="4500">
                  <c:v>6838.7</c:v>
                </c:pt>
                <c:pt idx="4501">
                  <c:v>6839.6</c:v>
                </c:pt>
                <c:pt idx="4502">
                  <c:v>6840.4</c:v>
                </c:pt>
                <c:pt idx="4503">
                  <c:v>6841.3</c:v>
                </c:pt>
                <c:pt idx="4504">
                  <c:v>6842.3</c:v>
                </c:pt>
                <c:pt idx="4505">
                  <c:v>6843.2</c:v>
                </c:pt>
                <c:pt idx="4506">
                  <c:v>6844.1</c:v>
                </c:pt>
                <c:pt idx="4507">
                  <c:v>6844.9</c:v>
                </c:pt>
                <c:pt idx="4508">
                  <c:v>6845.8</c:v>
                </c:pt>
                <c:pt idx="4509">
                  <c:v>6846.8</c:v>
                </c:pt>
                <c:pt idx="4510">
                  <c:v>6847.7</c:v>
                </c:pt>
                <c:pt idx="4511">
                  <c:v>6848.6</c:v>
                </c:pt>
                <c:pt idx="4512">
                  <c:v>6849.4</c:v>
                </c:pt>
                <c:pt idx="4513">
                  <c:v>6850.3</c:v>
                </c:pt>
                <c:pt idx="4514">
                  <c:v>6851.3</c:v>
                </c:pt>
                <c:pt idx="4515">
                  <c:v>6852.2</c:v>
                </c:pt>
                <c:pt idx="4516">
                  <c:v>6853.1</c:v>
                </c:pt>
                <c:pt idx="4517">
                  <c:v>6853.9</c:v>
                </c:pt>
                <c:pt idx="4518">
                  <c:v>6854.8</c:v>
                </c:pt>
                <c:pt idx="4519">
                  <c:v>6855.8</c:v>
                </c:pt>
                <c:pt idx="4520">
                  <c:v>6856.7</c:v>
                </c:pt>
                <c:pt idx="4521">
                  <c:v>6857.6</c:v>
                </c:pt>
                <c:pt idx="4522">
                  <c:v>6858.4</c:v>
                </c:pt>
                <c:pt idx="4523">
                  <c:v>6859.3</c:v>
                </c:pt>
                <c:pt idx="4524">
                  <c:v>6860.3</c:v>
                </c:pt>
                <c:pt idx="4525">
                  <c:v>6861.2</c:v>
                </c:pt>
                <c:pt idx="4526">
                  <c:v>6862.1</c:v>
                </c:pt>
                <c:pt idx="4527">
                  <c:v>6862.9</c:v>
                </c:pt>
                <c:pt idx="4528">
                  <c:v>6863.8</c:v>
                </c:pt>
                <c:pt idx="4529">
                  <c:v>6864.8</c:v>
                </c:pt>
                <c:pt idx="4530">
                  <c:v>6865.7</c:v>
                </c:pt>
                <c:pt idx="4531">
                  <c:v>6866.6</c:v>
                </c:pt>
                <c:pt idx="4532">
                  <c:v>6867.4</c:v>
                </c:pt>
                <c:pt idx="4533">
                  <c:v>6868.3</c:v>
                </c:pt>
                <c:pt idx="4534">
                  <c:v>6869.3</c:v>
                </c:pt>
                <c:pt idx="4535">
                  <c:v>6870.2</c:v>
                </c:pt>
                <c:pt idx="4536">
                  <c:v>6871.1</c:v>
                </c:pt>
                <c:pt idx="4537">
                  <c:v>6871.9</c:v>
                </c:pt>
                <c:pt idx="4538">
                  <c:v>6872.8</c:v>
                </c:pt>
                <c:pt idx="4539">
                  <c:v>6873.8</c:v>
                </c:pt>
                <c:pt idx="4540">
                  <c:v>6874.7</c:v>
                </c:pt>
                <c:pt idx="4541">
                  <c:v>6875.6</c:v>
                </c:pt>
                <c:pt idx="4542">
                  <c:v>6876.4</c:v>
                </c:pt>
                <c:pt idx="4543">
                  <c:v>6877.3</c:v>
                </c:pt>
                <c:pt idx="4544">
                  <c:v>6878.3</c:v>
                </c:pt>
                <c:pt idx="4545">
                  <c:v>6879.2</c:v>
                </c:pt>
                <c:pt idx="4546">
                  <c:v>6880.1</c:v>
                </c:pt>
                <c:pt idx="4547">
                  <c:v>6880.9</c:v>
                </c:pt>
                <c:pt idx="4548">
                  <c:v>6881.8</c:v>
                </c:pt>
                <c:pt idx="4549">
                  <c:v>6882.8</c:v>
                </c:pt>
                <c:pt idx="4550">
                  <c:v>6883.7</c:v>
                </c:pt>
                <c:pt idx="4551">
                  <c:v>6884.6</c:v>
                </c:pt>
                <c:pt idx="4552">
                  <c:v>6885.4</c:v>
                </c:pt>
                <c:pt idx="4553">
                  <c:v>6886.3</c:v>
                </c:pt>
                <c:pt idx="4554">
                  <c:v>6887.3</c:v>
                </c:pt>
                <c:pt idx="4555">
                  <c:v>6888.2</c:v>
                </c:pt>
                <c:pt idx="4556">
                  <c:v>6889.1</c:v>
                </c:pt>
                <c:pt idx="4557">
                  <c:v>6889.9</c:v>
                </c:pt>
                <c:pt idx="4558">
                  <c:v>6890.8</c:v>
                </c:pt>
                <c:pt idx="4559">
                  <c:v>6891.8</c:v>
                </c:pt>
                <c:pt idx="4560">
                  <c:v>6892.7</c:v>
                </c:pt>
                <c:pt idx="4561">
                  <c:v>6893.6</c:v>
                </c:pt>
                <c:pt idx="4562">
                  <c:v>6894.4</c:v>
                </c:pt>
                <c:pt idx="4563">
                  <c:v>6895.3</c:v>
                </c:pt>
                <c:pt idx="4564">
                  <c:v>6896.3</c:v>
                </c:pt>
                <c:pt idx="4565">
                  <c:v>6897.2</c:v>
                </c:pt>
                <c:pt idx="4566">
                  <c:v>6898.1</c:v>
                </c:pt>
                <c:pt idx="4567">
                  <c:v>6898.9</c:v>
                </c:pt>
                <c:pt idx="4568">
                  <c:v>6899.8</c:v>
                </c:pt>
                <c:pt idx="4569">
                  <c:v>6900.8</c:v>
                </c:pt>
                <c:pt idx="4570">
                  <c:v>6901.7</c:v>
                </c:pt>
                <c:pt idx="4571">
                  <c:v>6902.6</c:v>
                </c:pt>
                <c:pt idx="4572">
                  <c:v>6903.4</c:v>
                </c:pt>
                <c:pt idx="4573">
                  <c:v>6904.3</c:v>
                </c:pt>
                <c:pt idx="4574">
                  <c:v>6905.3</c:v>
                </c:pt>
                <c:pt idx="4575">
                  <c:v>6906.2</c:v>
                </c:pt>
                <c:pt idx="4576">
                  <c:v>6907.1</c:v>
                </c:pt>
                <c:pt idx="4577">
                  <c:v>6907.9</c:v>
                </c:pt>
                <c:pt idx="4578">
                  <c:v>6908.8</c:v>
                </c:pt>
                <c:pt idx="4579">
                  <c:v>6909.8</c:v>
                </c:pt>
                <c:pt idx="4580">
                  <c:v>6910.7</c:v>
                </c:pt>
                <c:pt idx="4581">
                  <c:v>6911.6</c:v>
                </c:pt>
                <c:pt idx="4582">
                  <c:v>6912.4</c:v>
                </c:pt>
                <c:pt idx="4583">
                  <c:v>6913.3</c:v>
                </c:pt>
                <c:pt idx="4584">
                  <c:v>6914.3</c:v>
                </c:pt>
                <c:pt idx="4585">
                  <c:v>6915.2</c:v>
                </c:pt>
                <c:pt idx="4586">
                  <c:v>6916.1</c:v>
                </c:pt>
                <c:pt idx="4587">
                  <c:v>6916.9</c:v>
                </c:pt>
                <c:pt idx="4588">
                  <c:v>6917.8</c:v>
                </c:pt>
                <c:pt idx="4589">
                  <c:v>6918.8</c:v>
                </c:pt>
                <c:pt idx="4590">
                  <c:v>6919.7</c:v>
                </c:pt>
                <c:pt idx="4591">
                  <c:v>6920.6</c:v>
                </c:pt>
                <c:pt idx="4592">
                  <c:v>6921.4</c:v>
                </c:pt>
                <c:pt idx="4593">
                  <c:v>6922.3</c:v>
                </c:pt>
                <c:pt idx="4594">
                  <c:v>6923.3</c:v>
                </c:pt>
                <c:pt idx="4595">
                  <c:v>6924.2</c:v>
                </c:pt>
                <c:pt idx="4596">
                  <c:v>6925.1</c:v>
                </c:pt>
                <c:pt idx="4597">
                  <c:v>6925.9</c:v>
                </c:pt>
                <c:pt idx="4598">
                  <c:v>6926.8</c:v>
                </c:pt>
                <c:pt idx="4599">
                  <c:v>6927.8</c:v>
                </c:pt>
                <c:pt idx="4600">
                  <c:v>6928.7</c:v>
                </c:pt>
                <c:pt idx="4601">
                  <c:v>6929.6</c:v>
                </c:pt>
                <c:pt idx="4602">
                  <c:v>6930.4</c:v>
                </c:pt>
                <c:pt idx="4603">
                  <c:v>6931.3</c:v>
                </c:pt>
                <c:pt idx="4604">
                  <c:v>6932.3</c:v>
                </c:pt>
                <c:pt idx="4605">
                  <c:v>6933.2</c:v>
                </c:pt>
                <c:pt idx="4606">
                  <c:v>6934.1</c:v>
                </c:pt>
                <c:pt idx="4607">
                  <c:v>6934.9</c:v>
                </c:pt>
                <c:pt idx="4608">
                  <c:v>6935.8</c:v>
                </c:pt>
                <c:pt idx="4609">
                  <c:v>6936.8</c:v>
                </c:pt>
                <c:pt idx="4610">
                  <c:v>6937.7</c:v>
                </c:pt>
                <c:pt idx="4611">
                  <c:v>6938.6</c:v>
                </c:pt>
                <c:pt idx="4612">
                  <c:v>6939.4</c:v>
                </c:pt>
                <c:pt idx="4613">
                  <c:v>6940.3</c:v>
                </c:pt>
                <c:pt idx="4614">
                  <c:v>6941.3</c:v>
                </c:pt>
                <c:pt idx="4615">
                  <c:v>6942.2</c:v>
                </c:pt>
                <c:pt idx="4616">
                  <c:v>6943.1</c:v>
                </c:pt>
                <c:pt idx="4617">
                  <c:v>6943.9</c:v>
                </c:pt>
                <c:pt idx="4618">
                  <c:v>6944.8</c:v>
                </c:pt>
                <c:pt idx="4619">
                  <c:v>6945.8</c:v>
                </c:pt>
                <c:pt idx="4620">
                  <c:v>6946.7</c:v>
                </c:pt>
                <c:pt idx="4621">
                  <c:v>6947.6</c:v>
                </c:pt>
                <c:pt idx="4622">
                  <c:v>6948.4</c:v>
                </c:pt>
                <c:pt idx="4623">
                  <c:v>6949.3</c:v>
                </c:pt>
                <c:pt idx="4624">
                  <c:v>6950.3</c:v>
                </c:pt>
                <c:pt idx="4625">
                  <c:v>6951.2</c:v>
                </c:pt>
                <c:pt idx="4626">
                  <c:v>6952.1</c:v>
                </c:pt>
                <c:pt idx="4627">
                  <c:v>6952.9</c:v>
                </c:pt>
                <c:pt idx="4628">
                  <c:v>6953.8</c:v>
                </c:pt>
                <c:pt idx="4629">
                  <c:v>6954.8</c:v>
                </c:pt>
                <c:pt idx="4630">
                  <c:v>6955.7</c:v>
                </c:pt>
                <c:pt idx="4631">
                  <c:v>6956.6</c:v>
                </c:pt>
                <c:pt idx="4632">
                  <c:v>6957.4</c:v>
                </c:pt>
                <c:pt idx="4633">
                  <c:v>6958.3</c:v>
                </c:pt>
                <c:pt idx="4634">
                  <c:v>6959.3</c:v>
                </c:pt>
                <c:pt idx="4635">
                  <c:v>6960.2</c:v>
                </c:pt>
                <c:pt idx="4636">
                  <c:v>6961.1</c:v>
                </c:pt>
                <c:pt idx="4637">
                  <c:v>6961.9</c:v>
                </c:pt>
                <c:pt idx="4638">
                  <c:v>6962.8</c:v>
                </c:pt>
                <c:pt idx="4639">
                  <c:v>6963.8</c:v>
                </c:pt>
                <c:pt idx="4640">
                  <c:v>6964.7</c:v>
                </c:pt>
                <c:pt idx="4641">
                  <c:v>6965.6</c:v>
                </c:pt>
                <c:pt idx="4642">
                  <c:v>6966.4</c:v>
                </c:pt>
                <c:pt idx="4643">
                  <c:v>6967.3</c:v>
                </c:pt>
                <c:pt idx="4644">
                  <c:v>6968.3</c:v>
                </c:pt>
                <c:pt idx="4645">
                  <c:v>6969.2</c:v>
                </c:pt>
                <c:pt idx="4646">
                  <c:v>6970.1</c:v>
                </c:pt>
                <c:pt idx="4647">
                  <c:v>6970.9</c:v>
                </c:pt>
                <c:pt idx="4648">
                  <c:v>6971.8</c:v>
                </c:pt>
                <c:pt idx="4649">
                  <c:v>6972.8</c:v>
                </c:pt>
                <c:pt idx="4650">
                  <c:v>6973.7</c:v>
                </c:pt>
                <c:pt idx="4651">
                  <c:v>6974.6</c:v>
                </c:pt>
                <c:pt idx="4652">
                  <c:v>6975.4</c:v>
                </c:pt>
                <c:pt idx="4653">
                  <c:v>6976.3</c:v>
                </c:pt>
                <c:pt idx="4654">
                  <c:v>6977.3</c:v>
                </c:pt>
                <c:pt idx="4655">
                  <c:v>6978.2</c:v>
                </c:pt>
                <c:pt idx="4656">
                  <c:v>6979.1</c:v>
                </c:pt>
                <c:pt idx="4657">
                  <c:v>6979.9</c:v>
                </c:pt>
                <c:pt idx="4658">
                  <c:v>6980.8</c:v>
                </c:pt>
                <c:pt idx="4659">
                  <c:v>6981.8</c:v>
                </c:pt>
                <c:pt idx="4660">
                  <c:v>6982.7</c:v>
                </c:pt>
                <c:pt idx="4661">
                  <c:v>6983.6</c:v>
                </c:pt>
                <c:pt idx="4662">
                  <c:v>6984.4</c:v>
                </c:pt>
                <c:pt idx="4663">
                  <c:v>6985.3</c:v>
                </c:pt>
                <c:pt idx="4664">
                  <c:v>6986.3</c:v>
                </c:pt>
                <c:pt idx="4665">
                  <c:v>6987.2</c:v>
                </c:pt>
                <c:pt idx="4666">
                  <c:v>6988.1</c:v>
                </c:pt>
                <c:pt idx="4667">
                  <c:v>6988.9</c:v>
                </c:pt>
                <c:pt idx="4668">
                  <c:v>6989.8</c:v>
                </c:pt>
                <c:pt idx="4669">
                  <c:v>6990.8</c:v>
                </c:pt>
                <c:pt idx="4670">
                  <c:v>6991.7</c:v>
                </c:pt>
                <c:pt idx="4671">
                  <c:v>6992.6</c:v>
                </c:pt>
                <c:pt idx="4672">
                  <c:v>6993.4</c:v>
                </c:pt>
                <c:pt idx="4673">
                  <c:v>6994.3</c:v>
                </c:pt>
                <c:pt idx="4674">
                  <c:v>6995.3</c:v>
                </c:pt>
                <c:pt idx="4675">
                  <c:v>6996.2</c:v>
                </c:pt>
                <c:pt idx="4676">
                  <c:v>6997.1</c:v>
                </c:pt>
                <c:pt idx="4677">
                  <c:v>6997.9</c:v>
                </c:pt>
                <c:pt idx="4678">
                  <c:v>6998.8</c:v>
                </c:pt>
                <c:pt idx="4679">
                  <c:v>6999.8</c:v>
                </c:pt>
                <c:pt idx="4680">
                  <c:v>7000.7</c:v>
                </c:pt>
                <c:pt idx="4681">
                  <c:v>7001.6</c:v>
                </c:pt>
                <c:pt idx="4682">
                  <c:v>7002.4</c:v>
                </c:pt>
                <c:pt idx="4683">
                  <c:v>7003.3</c:v>
                </c:pt>
                <c:pt idx="4684">
                  <c:v>7004.3</c:v>
                </c:pt>
                <c:pt idx="4685">
                  <c:v>7005.2</c:v>
                </c:pt>
                <c:pt idx="4686">
                  <c:v>7006.1</c:v>
                </c:pt>
                <c:pt idx="4687">
                  <c:v>7006.9</c:v>
                </c:pt>
                <c:pt idx="4688">
                  <c:v>7007.8</c:v>
                </c:pt>
                <c:pt idx="4689">
                  <c:v>7008.8</c:v>
                </c:pt>
                <c:pt idx="4690">
                  <c:v>7009.7</c:v>
                </c:pt>
                <c:pt idx="4691">
                  <c:v>7010.6</c:v>
                </c:pt>
                <c:pt idx="4692">
                  <c:v>7011.4</c:v>
                </c:pt>
                <c:pt idx="4693">
                  <c:v>7012.3</c:v>
                </c:pt>
                <c:pt idx="4694">
                  <c:v>7013.3</c:v>
                </c:pt>
                <c:pt idx="4695">
                  <c:v>7014.2</c:v>
                </c:pt>
                <c:pt idx="4696">
                  <c:v>7015.1</c:v>
                </c:pt>
                <c:pt idx="4697">
                  <c:v>7015.9</c:v>
                </c:pt>
                <c:pt idx="4698">
                  <c:v>7016.8</c:v>
                </c:pt>
                <c:pt idx="4699">
                  <c:v>7017.8</c:v>
                </c:pt>
                <c:pt idx="4700">
                  <c:v>7018.7</c:v>
                </c:pt>
                <c:pt idx="4701">
                  <c:v>7019.6</c:v>
                </c:pt>
                <c:pt idx="4702">
                  <c:v>7020.4</c:v>
                </c:pt>
                <c:pt idx="4703">
                  <c:v>7021.3</c:v>
                </c:pt>
                <c:pt idx="4704">
                  <c:v>7022.3</c:v>
                </c:pt>
                <c:pt idx="4705">
                  <c:v>7023.2</c:v>
                </c:pt>
                <c:pt idx="4706">
                  <c:v>7024.1</c:v>
                </c:pt>
                <c:pt idx="4707">
                  <c:v>7024.9</c:v>
                </c:pt>
                <c:pt idx="4708">
                  <c:v>7025.8</c:v>
                </c:pt>
                <c:pt idx="4709">
                  <c:v>7026.8</c:v>
                </c:pt>
                <c:pt idx="4710">
                  <c:v>7027.7</c:v>
                </c:pt>
                <c:pt idx="4711">
                  <c:v>7028.6</c:v>
                </c:pt>
                <c:pt idx="4712">
                  <c:v>7029.4</c:v>
                </c:pt>
                <c:pt idx="4713">
                  <c:v>7030.3</c:v>
                </c:pt>
                <c:pt idx="4714">
                  <c:v>7031.3</c:v>
                </c:pt>
                <c:pt idx="4715">
                  <c:v>7032.2</c:v>
                </c:pt>
                <c:pt idx="4716">
                  <c:v>7033.1</c:v>
                </c:pt>
                <c:pt idx="4717">
                  <c:v>7033.9</c:v>
                </c:pt>
                <c:pt idx="4718">
                  <c:v>7034.8</c:v>
                </c:pt>
                <c:pt idx="4719">
                  <c:v>7035.8</c:v>
                </c:pt>
                <c:pt idx="4720">
                  <c:v>7036.7</c:v>
                </c:pt>
                <c:pt idx="4721">
                  <c:v>7037.6</c:v>
                </c:pt>
                <c:pt idx="4722">
                  <c:v>7038.4</c:v>
                </c:pt>
                <c:pt idx="4723">
                  <c:v>7039.3</c:v>
                </c:pt>
                <c:pt idx="4724">
                  <c:v>7040.3</c:v>
                </c:pt>
                <c:pt idx="4725">
                  <c:v>7041.2</c:v>
                </c:pt>
                <c:pt idx="4726">
                  <c:v>7042.1</c:v>
                </c:pt>
                <c:pt idx="4727">
                  <c:v>7042.9</c:v>
                </c:pt>
                <c:pt idx="4728">
                  <c:v>7043.8</c:v>
                </c:pt>
                <c:pt idx="4729">
                  <c:v>7044.8</c:v>
                </c:pt>
                <c:pt idx="4730">
                  <c:v>7045.7</c:v>
                </c:pt>
                <c:pt idx="4731">
                  <c:v>7046.6</c:v>
                </c:pt>
                <c:pt idx="4732">
                  <c:v>7047.4</c:v>
                </c:pt>
                <c:pt idx="4733">
                  <c:v>7048.3</c:v>
                </c:pt>
                <c:pt idx="4734">
                  <c:v>7049.3</c:v>
                </c:pt>
                <c:pt idx="4735">
                  <c:v>7050.2</c:v>
                </c:pt>
                <c:pt idx="4736">
                  <c:v>7051.1</c:v>
                </c:pt>
                <c:pt idx="4737">
                  <c:v>7051.9</c:v>
                </c:pt>
                <c:pt idx="4738">
                  <c:v>7052.8</c:v>
                </c:pt>
                <c:pt idx="4739">
                  <c:v>7053.8</c:v>
                </c:pt>
                <c:pt idx="4740">
                  <c:v>7054.7</c:v>
                </c:pt>
                <c:pt idx="4741">
                  <c:v>7055.6</c:v>
                </c:pt>
                <c:pt idx="4742">
                  <c:v>7056.4</c:v>
                </c:pt>
                <c:pt idx="4743">
                  <c:v>7057.3</c:v>
                </c:pt>
                <c:pt idx="4744">
                  <c:v>7058.3</c:v>
                </c:pt>
                <c:pt idx="4745">
                  <c:v>7059.2</c:v>
                </c:pt>
                <c:pt idx="4746">
                  <c:v>7060.1</c:v>
                </c:pt>
                <c:pt idx="4747">
                  <c:v>7060.9</c:v>
                </c:pt>
                <c:pt idx="4748">
                  <c:v>7061.8</c:v>
                </c:pt>
                <c:pt idx="4749">
                  <c:v>7062.8</c:v>
                </c:pt>
                <c:pt idx="4750">
                  <c:v>7063.7</c:v>
                </c:pt>
                <c:pt idx="4751">
                  <c:v>7064.6</c:v>
                </c:pt>
                <c:pt idx="4752">
                  <c:v>7065.4</c:v>
                </c:pt>
                <c:pt idx="4753">
                  <c:v>7066.3</c:v>
                </c:pt>
                <c:pt idx="4754">
                  <c:v>7067.3</c:v>
                </c:pt>
                <c:pt idx="4755">
                  <c:v>7068.2</c:v>
                </c:pt>
                <c:pt idx="4756">
                  <c:v>7069.1</c:v>
                </c:pt>
                <c:pt idx="4757">
                  <c:v>7069.9</c:v>
                </c:pt>
                <c:pt idx="4758">
                  <c:v>7070.8</c:v>
                </c:pt>
                <c:pt idx="4759">
                  <c:v>7071.8</c:v>
                </c:pt>
                <c:pt idx="4760">
                  <c:v>7072.7</c:v>
                </c:pt>
                <c:pt idx="4761">
                  <c:v>7073.6</c:v>
                </c:pt>
                <c:pt idx="4762">
                  <c:v>7074.4</c:v>
                </c:pt>
                <c:pt idx="4763">
                  <c:v>7075.3</c:v>
                </c:pt>
                <c:pt idx="4764">
                  <c:v>7076.3</c:v>
                </c:pt>
                <c:pt idx="4765">
                  <c:v>7077.2</c:v>
                </c:pt>
                <c:pt idx="4766">
                  <c:v>7078.1</c:v>
                </c:pt>
                <c:pt idx="4767">
                  <c:v>7078.9</c:v>
                </c:pt>
                <c:pt idx="4768">
                  <c:v>7079.8</c:v>
                </c:pt>
                <c:pt idx="4769">
                  <c:v>7080.8</c:v>
                </c:pt>
                <c:pt idx="4770">
                  <c:v>7081.7</c:v>
                </c:pt>
                <c:pt idx="4771">
                  <c:v>7082.6</c:v>
                </c:pt>
                <c:pt idx="4772">
                  <c:v>7083.4</c:v>
                </c:pt>
                <c:pt idx="4773">
                  <c:v>7084.3</c:v>
                </c:pt>
                <c:pt idx="4774">
                  <c:v>7085.3</c:v>
                </c:pt>
                <c:pt idx="4775">
                  <c:v>7086.2</c:v>
                </c:pt>
                <c:pt idx="4776">
                  <c:v>7087.1</c:v>
                </c:pt>
                <c:pt idx="4777">
                  <c:v>7087.9</c:v>
                </c:pt>
                <c:pt idx="4778">
                  <c:v>7088.8</c:v>
                </c:pt>
                <c:pt idx="4779">
                  <c:v>7089.8</c:v>
                </c:pt>
                <c:pt idx="4780">
                  <c:v>7090.7</c:v>
                </c:pt>
                <c:pt idx="4781">
                  <c:v>7091.6</c:v>
                </c:pt>
                <c:pt idx="4782">
                  <c:v>7092.4</c:v>
                </c:pt>
                <c:pt idx="4783">
                  <c:v>7093.3</c:v>
                </c:pt>
                <c:pt idx="4784">
                  <c:v>7094.3</c:v>
                </c:pt>
                <c:pt idx="4785">
                  <c:v>7095.2</c:v>
                </c:pt>
                <c:pt idx="4786">
                  <c:v>7096.1</c:v>
                </c:pt>
                <c:pt idx="4787">
                  <c:v>7096.9</c:v>
                </c:pt>
                <c:pt idx="4788">
                  <c:v>7097.8</c:v>
                </c:pt>
                <c:pt idx="4789">
                  <c:v>7098.8</c:v>
                </c:pt>
                <c:pt idx="4790">
                  <c:v>7099.7</c:v>
                </c:pt>
                <c:pt idx="4791">
                  <c:v>7100.6</c:v>
                </c:pt>
                <c:pt idx="4792">
                  <c:v>7101.4</c:v>
                </c:pt>
                <c:pt idx="4793">
                  <c:v>7102.3</c:v>
                </c:pt>
                <c:pt idx="4794">
                  <c:v>7103.3</c:v>
                </c:pt>
                <c:pt idx="4795">
                  <c:v>7104.2</c:v>
                </c:pt>
                <c:pt idx="4796">
                  <c:v>7105.1</c:v>
                </c:pt>
                <c:pt idx="4797">
                  <c:v>7105.9</c:v>
                </c:pt>
                <c:pt idx="4798">
                  <c:v>7106.8</c:v>
                </c:pt>
                <c:pt idx="4799">
                  <c:v>7107.8</c:v>
                </c:pt>
                <c:pt idx="4800">
                  <c:v>7108.7</c:v>
                </c:pt>
                <c:pt idx="4801">
                  <c:v>7109.6</c:v>
                </c:pt>
                <c:pt idx="4802">
                  <c:v>7110.4</c:v>
                </c:pt>
                <c:pt idx="4803">
                  <c:v>7111.3</c:v>
                </c:pt>
                <c:pt idx="4804">
                  <c:v>7112.3</c:v>
                </c:pt>
                <c:pt idx="4805">
                  <c:v>7113.2</c:v>
                </c:pt>
                <c:pt idx="4806">
                  <c:v>7114.1</c:v>
                </c:pt>
                <c:pt idx="4807">
                  <c:v>7114.9</c:v>
                </c:pt>
                <c:pt idx="4808">
                  <c:v>7115.8</c:v>
                </c:pt>
                <c:pt idx="4809">
                  <c:v>7116.8</c:v>
                </c:pt>
                <c:pt idx="4810">
                  <c:v>7117.7</c:v>
                </c:pt>
                <c:pt idx="4811">
                  <c:v>7118.6</c:v>
                </c:pt>
                <c:pt idx="4812">
                  <c:v>7119.4</c:v>
                </c:pt>
                <c:pt idx="4813">
                  <c:v>7120.3</c:v>
                </c:pt>
                <c:pt idx="4814">
                  <c:v>7121.3</c:v>
                </c:pt>
                <c:pt idx="4815">
                  <c:v>7122.2</c:v>
                </c:pt>
                <c:pt idx="4816">
                  <c:v>7123.1</c:v>
                </c:pt>
                <c:pt idx="4817">
                  <c:v>7123.9</c:v>
                </c:pt>
                <c:pt idx="4818">
                  <c:v>7124.8</c:v>
                </c:pt>
                <c:pt idx="4819">
                  <c:v>7125.8</c:v>
                </c:pt>
                <c:pt idx="4820">
                  <c:v>7126.7</c:v>
                </c:pt>
                <c:pt idx="4821">
                  <c:v>7127.6</c:v>
                </c:pt>
                <c:pt idx="4822">
                  <c:v>7128.4</c:v>
                </c:pt>
                <c:pt idx="4823">
                  <c:v>7129.3</c:v>
                </c:pt>
                <c:pt idx="4824">
                  <c:v>7130.3</c:v>
                </c:pt>
                <c:pt idx="4825">
                  <c:v>7131.2</c:v>
                </c:pt>
                <c:pt idx="4826">
                  <c:v>7132.1</c:v>
                </c:pt>
                <c:pt idx="4827">
                  <c:v>7132.9</c:v>
                </c:pt>
                <c:pt idx="4828">
                  <c:v>7133.8</c:v>
                </c:pt>
                <c:pt idx="4829">
                  <c:v>7134.8</c:v>
                </c:pt>
                <c:pt idx="4830">
                  <c:v>7135.7</c:v>
                </c:pt>
                <c:pt idx="4831">
                  <c:v>7136.6</c:v>
                </c:pt>
                <c:pt idx="4832">
                  <c:v>7137.4</c:v>
                </c:pt>
                <c:pt idx="4833">
                  <c:v>7138.3</c:v>
                </c:pt>
                <c:pt idx="4834">
                  <c:v>7139.3</c:v>
                </c:pt>
                <c:pt idx="4835">
                  <c:v>7140.2</c:v>
                </c:pt>
                <c:pt idx="4836">
                  <c:v>7141.1</c:v>
                </c:pt>
                <c:pt idx="4837">
                  <c:v>7141.9</c:v>
                </c:pt>
                <c:pt idx="4838">
                  <c:v>7142.8</c:v>
                </c:pt>
                <c:pt idx="4839">
                  <c:v>7143.8</c:v>
                </c:pt>
                <c:pt idx="4840">
                  <c:v>7144.7</c:v>
                </c:pt>
                <c:pt idx="4841">
                  <c:v>7145.6</c:v>
                </c:pt>
                <c:pt idx="4842">
                  <c:v>7146.4</c:v>
                </c:pt>
                <c:pt idx="4843">
                  <c:v>7147.3</c:v>
                </c:pt>
                <c:pt idx="4844">
                  <c:v>7148.3</c:v>
                </c:pt>
                <c:pt idx="4845">
                  <c:v>7149.2</c:v>
                </c:pt>
                <c:pt idx="4846">
                  <c:v>7150.1</c:v>
                </c:pt>
                <c:pt idx="4847">
                  <c:v>7150.9</c:v>
                </c:pt>
                <c:pt idx="4848">
                  <c:v>7151.8</c:v>
                </c:pt>
                <c:pt idx="4849">
                  <c:v>7152.8</c:v>
                </c:pt>
                <c:pt idx="4850">
                  <c:v>7153.7</c:v>
                </c:pt>
                <c:pt idx="4851">
                  <c:v>7154.6</c:v>
                </c:pt>
                <c:pt idx="4852">
                  <c:v>7155.4</c:v>
                </c:pt>
                <c:pt idx="4853">
                  <c:v>7156.3</c:v>
                </c:pt>
                <c:pt idx="4854">
                  <c:v>7157.3</c:v>
                </c:pt>
                <c:pt idx="4855">
                  <c:v>7158.2</c:v>
                </c:pt>
                <c:pt idx="4856">
                  <c:v>7159.1</c:v>
                </c:pt>
                <c:pt idx="4857">
                  <c:v>7159.9</c:v>
                </c:pt>
                <c:pt idx="4858">
                  <c:v>7160.8</c:v>
                </c:pt>
                <c:pt idx="4859">
                  <c:v>7161.8</c:v>
                </c:pt>
                <c:pt idx="4860">
                  <c:v>7162.7</c:v>
                </c:pt>
                <c:pt idx="4861">
                  <c:v>7163.6</c:v>
                </c:pt>
                <c:pt idx="4862">
                  <c:v>7164.4</c:v>
                </c:pt>
                <c:pt idx="4863">
                  <c:v>7165.3</c:v>
                </c:pt>
                <c:pt idx="4864">
                  <c:v>7166.3</c:v>
                </c:pt>
                <c:pt idx="4865">
                  <c:v>7167.2</c:v>
                </c:pt>
                <c:pt idx="4866">
                  <c:v>7168.1</c:v>
                </c:pt>
                <c:pt idx="4867">
                  <c:v>7168.9</c:v>
                </c:pt>
                <c:pt idx="4868">
                  <c:v>7169.8</c:v>
                </c:pt>
                <c:pt idx="4869">
                  <c:v>7170.8</c:v>
                </c:pt>
                <c:pt idx="4870">
                  <c:v>7171.7</c:v>
                </c:pt>
                <c:pt idx="4871">
                  <c:v>7172.6</c:v>
                </c:pt>
                <c:pt idx="4872">
                  <c:v>7173.4</c:v>
                </c:pt>
                <c:pt idx="4873">
                  <c:v>7174.3</c:v>
                </c:pt>
                <c:pt idx="4874">
                  <c:v>7175.3</c:v>
                </c:pt>
                <c:pt idx="4875">
                  <c:v>7176.2</c:v>
                </c:pt>
                <c:pt idx="4876">
                  <c:v>7177.1</c:v>
                </c:pt>
                <c:pt idx="4877">
                  <c:v>7177.9</c:v>
                </c:pt>
                <c:pt idx="4878">
                  <c:v>7178.8</c:v>
                </c:pt>
                <c:pt idx="4879">
                  <c:v>7179.8</c:v>
                </c:pt>
                <c:pt idx="4880">
                  <c:v>7180.7</c:v>
                </c:pt>
                <c:pt idx="4881">
                  <c:v>7181.6</c:v>
                </c:pt>
                <c:pt idx="4882">
                  <c:v>7182.4</c:v>
                </c:pt>
                <c:pt idx="4883">
                  <c:v>7183.3</c:v>
                </c:pt>
                <c:pt idx="4884">
                  <c:v>7184.3</c:v>
                </c:pt>
                <c:pt idx="4885">
                  <c:v>7185.2</c:v>
                </c:pt>
                <c:pt idx="4886">
                  <c:v>7186.1</c:v>
                </c:pt>
                <c:pt idx="4887">
                  <c:v>7186.9</c:v>
                </c:pt>
                <c:pt idx="4888">
                  <c:v>7187.8</c:v>
                </c:pt>
                <c:pt idx="4889">
                  <c:v>7188.8</c:v>
                </c:pt>
                <c:pt idx="4890">
                  <c:v>7189.7</c:v>
                </c:pt>
                <c:pt idx="4891">
                  <c:v>7190.6</c:v>
                </c:pt>
                <c:pt idx="4892">
                  <c:v>7191.4</c:v>
                </c:pt>
                <c:pt idx="4893">
                  <c:v>7192.3</c:v>
                </c:pt>
                <c:pt idx="4894">
                  <c:v>7193.3</c:v>
                </c:pt>
                <c:pt idx="4895">
                  <c:v>7194.2</c:v>
                </c:pt>
                <c:pt idx="4896">
                  <c:v>7195.1</c:v>
                </c:pt>
                <c:pt idx="4897">
                  <c:v>7195.9</c:v>
                </c:pt>
                <c:pt idx="4898">
                  <c:v>7196.8</c:v>
                </c:pt>
                <c:pt idx="4899">
                  <c:v>7197.8</c:v>
                </c:pt>
                <c:pt idx="4900">
                  <c:v>7198.7</c:v>
                </c:pt>
                <c:pt idx="4901">
                  <c:v>7199.6</c:v>
                </c:pt>
                <c:pt idx="4902">
                  <c:v>7200.4</c:v>
                </c:pt>
                <c:pt idx="4903">
                  <c:v>7201.3</c:v>
                </c:pt>
                <c:pt idx="4904">
                  <c:v>7202.3</c:v>
                </c:pt>
                <c:pt idx="4905">
                  <c:v>7203.2</c:v>
                </c:pt>
                <c:pt idx="4906">
                  <c:v>7204.1</c:v>
                </c:pt>
                <c:pt idx="4907">
                  <c:v>7204.9</c:v>
                </c:pt>
                <c:pt idx="4908">
                  <c:v>7205.8</c:v>
                </c:pt>
                <c:pt idx="4909">
                  <c:v>7206.8</c:v>
                </c:pt>
                <c:pt idx="4910">
                  <c:v>7207.7</c:v>
                </c:pt>
                <c:pt idx="4911">
                  <c:v>7208.6</c:v>
                </c:pt>
                <c:pt idx="4912">
                  <c:v>7209.4</c:v>
                </c:pt>
                <c:pt idx="4913">
                  <c:v>7210.3</c:v>
                </c:pt>
                <c:pt idx="4914">
                  <c:v>7211.3</c:v>
                </c:pt>
                <c:pt idx="4915">
                  <c:v>7212.2</c:v>
                </c:pt>
                <c:pt idx="4916">
                  <c:v>7213.1</c:v>
                </c:pt>
                <c:pt idx="4917">
                  <c:v>7213.9</c:v>
                </c:pt>
                <c:pt idx="4918">
                  <c:v>7214.8</c:v>
                </c:pt>
                <c:pt idx="4919">
                  <c:v>7215.8</c:v>
                </c:pt>
                <c:pt idx="4920">
                  <c:v>7216.7</c:v>
                </c:pt>
                <c:pt idx="4921">
                  <c:v>7217.6</c:v>
                </c:pt>
                <c:pt idx="4922">
                  <c:v>7218.4</c:v>
                </c:pt>
                <c:pt idx="4923">
                  <c:v>7219.3</c:v>
                </c:pt>
                <c:pt idx="4924">
                  <c:v>7220.3</c:v>
                </c:pt>
                <c:pt idx="4925">
                  <c:v>7221.2</c:v>
                </c:pt>
                <c:pt idx="4926">
                  <c:v>7222.1</c:v>
                </c:pt>
                <c:pt idx="4927">
                  <c:v>7222.9</c:v>
                </c:pt>
                <c:pt idx="4928">
                  <c:v>7223.8</c:v>
                </c:pt>
                <c:pt idx="4929">
                  <c:v>7224.8</c:v>
                </c:pt>
                <c:pt idx="4930">
                  <c:v>7225.7</c:v>
                </c:pt>
                <c:pt idx="4931">
                  <c:v>7226.6</c:v>
                </c:pt>
                <c:pt idx="4932">
                  <c:v>7227.4</c:v>
                </c:pt>
                <c:pt idx="4933">
                  <c:v>7228.3</c:v>
                </c:pt>
                <c:pt idx="4934">
                  <c:v>7229.3</c:v>
                </c:pt>
                <c:pt idx="4935">
                  <c:v>7230.2</c:v>
                </c:pt>
                <c:pt idx="4936">
                  <c:v>7231.1</c:v>
                </c:pt>
                <c:pt idx="4937">
                  <c:v>7231.9</c:v>
                </c:pt>
                <c:pt idx="4938">
                  <c:v>7232.8</c:v>
                </c:pt>
                <c:pt idx="4939">
                  <c:v>7233.8</c:v>
                </c:pt>
                <c:pt idx="4940">
                  <c:v>7234.7</c:v>
                </c:pt>
                <c:pt idx="4941">
                  <c:v>7235.6</c:v>
                </c:pt>
                <c:pt idx="4942">
                  <c:v>7236.4</c:v>
                </c:pt>
                <c:pt idx="4943">
                  <c:v>7237.3</c:v>
                </c:pt>
                <c:pt idx="4944">
                  <c:v>7238.3</c:v>
                </c:pt>
                <c:pt idx="4945">
                  <c:v>7239.2</c:v>
                </c:pt>
                <c:pt idx="4946">
                  <c:v>7240.1</c:v>
                </c:pt>
                <c:pt idx="4947">
                  <c:v>7240.9</c:v>
                </c:pt>
                <c:pt idx="4948">
                  <c:v>7241.8</c:v>
                </c:pt>
                <c:pt idx="4949">
                  <c:v>7242.8</c:v>
                </c:pt>
                <c:pt idx="4950">
                  <c:v>7243.7</c:v>
                </c:pt>
                <c:pt idx="4951">
                  <c:v>7244.6</c:v>
                </c:pt>
                <c:pt idx="4952">
                  <c:v>7245.4</c:v>
                </c:pt>
                <c:pt idx="4953">
                  <c:v>7246.3</c:v>
                </c:pt>
                <c:pt idx="4954">
                  <c:v>7247.3</c:v>
                </c:pt>
                <c:pt idx="4955">
                  <c:v>7248.2</c:v>
                </c:pt>
                <c:pt idx="4956">
                  <c:v>7249.1</c:v>
                </c:pt>
                <c:pt idx="4957">
                  <c:v>7249.9</c:v>
                </c:pt>
                <c:pt idx="4958">
                  <c:v>7250.8</c:v>
                </c:pt>
                <c:pt idx="4959">
                  <c:v>7251.8</c:v>
                </c:pt>
                <c:pt idx="4960">
                  <c:v>7252.7</c:v>
                </c:pt>
                <c:pt idx="4961">
                  <c:v>7253.6</c:v>
                </c:pt>
                <c:pt idx="4962">
                  <c:v>7254.4</c:v>
                </c:pt>
                <c:pt idx="4963">
                  <c:v>7255.3</c:v>
                </c:pt>
                <c:pt idx="4964">
                  <c:v>7256.3</c:v>
                </c:pt>
                <c:pt idx="4965">
                  <c:v>7257.2</c:v>
                </c:pt>
                <c:pt idx="4966">
                  <c:v>7258.1</c:v>
                </c:pt>
                <c:pt idx="4967">
                  <c:v>7258.9</c:v>
                </c:pt>
                <c:pt idx="4968">
                  <c:v>7259.8</c:v>
                </c:pt>
                <c:pt idx="4969">
                  <c:v>7260.8</c:v>
                </c:pt>
                <c:pt idx="4970">
                  <c:v>7261.7</c:v>
                </c:pt>
                <c:pt idx="4971">
                  <c:v>7262.6</c:v>
                </c:pt>
                <c:pt idx="4972">
                  <c:v>7263.4</c:v>
                </c:pt>
                <c:pt idx="4973">
                  <c:v>7264.3</c:v>
                </c:pt>
                <c:pt idx="4974">
                  <c:v>7265.3</c:v>
                </c:pt>
                <c:pt idx="4975">
                  <c:v>7266.2</c:v>
                </c:pt>
                <c:pt idx="4976">
                  <c:v>7267.1</c:v>
                </c:pt>
                <c:pt idx="4977">
                  <c:v>7267.9</c:v>
                </c:pt>
                <c:pt idx="4978">
                  <c:v>7268.8</c:v>
                </c:pt>
                <c:pt idx="4979">
                  <c:v>7269.8</c:v>
                </c:pt>
                <c:pt idx="4980">
                  <c:v>7270.7</c:v>
                </c:pt>
                <c:pt idx="4981">
                  <c:v>7271.6</c:v>
                </c:pt>
                <c:pt idx="4982">
                  <c:v>7272.4</c:v>
                </c:pt>
                <c:pt idx="4983">
                  <c:v>7273.3</c:v>
                </c:pt>
                <c:pt idx="4984">
                  <c:v>7274.3</c:v>
                </c:pt>
                <c:pt idx="4985">
                  <c:v>7275.2</c:v>
                </c:pt>
                <c:pt idx="4986">
                  <c:v>7276.1</c:v>
                </c:pt>
                <c:pt idx="4987">
                  <c:v>7276.9</c:v>
                </c:pt>
                <c:pt idx="4988">
                  <c:v>7277.8</c:v>
                </c:pt>
                <c:pt idx="4989">
                  <c:v>7278.8</c:v>
                </c:pt>
                <c:pt idx="4990">
                  <c:v>7279.7</c:v>
                </c:pt>
                <c:pt idx="4991">
                  <c:v>7280.6</c:v>
                </c:pt>
                <c:pt idx="4992">
                  <c:v>7281.4</c:v>
                </c:pt>
                <c:pt idx="4993">
                  <c:v>7282.3</c:v>
                </c:pt>
                <c:pt idx="4994">
                  <c:v>7283.3</c:v>
                </c:pt>
                <c:pt idx="4995">
                  <c:v>7284.2</c:v>
                </c:pt>
                <c:pt idx="4996">
                  <c:v>7285.1</c:v>
                </c:pt>
                <c:pt idx="4997">
                  <c:v>7285.9</c:v>
                </c:pt>
                <c:pt idx="4998">
                  <c:v>7286.8</c:v>
                </c:pt>
                <c:pt idx="4999">
                  <c:v>7287.8</c:v>
                </c:pt>
                <c:pt idx="5000">
                  <c:v>7288.7</c:v>
                </c:pt>
                <c:pt idx="5001">
                  <c:v>7289.6</c:v>
                </c:pt>
                <c:pt idx="5002">
                  <c:v>7290.4</c:v>
                </c:pt>
                <c:pt idx="5003">
                  <c:v>7291.3</c:v>
                </c:pt>
                <c:pt idx="5004">
                  <c:v>7292.3</c:v>
                </c:pt>
                <c:pt idx="5005">
                  <c:v>7293.2</c:v>
                </c:pt>
                <c:pt idx="5006">
                  <c:v>7294.1</c:v>
                </c:pt>
                <c:pt idx="5007">
                  <c:v>7294.9</c:v>
                </c:pt>
                <c:pt idx="5008">
                  <c:v>7295.8</c:v>
                </c:pt>
                <c:pt idx="5009">
                  <c:v>7296.8</c:v>
                </c:pt>
                <c:pt idx="5010">
                  <c:v>7297.7</c:v>
                </c:pt>
                <c:pt idx="5011">
                  <c:v>7298.6</c:v>
                </c:pt>
                <c:pt idx="5012">
                  <c:v>7299.4</c:v>
                </c:pt>
                <c:pt idx="5013">
                  <c:v>7300.3</c:v>
                </c:pt>
                <c:pt idx="5014">
                  <c:v>7301.3</c:v>
                </c:pt>
                <c:pt idx="5015">
                  <c:v>7302.2</c:v>
                </c:pt>
                <c:pt idx="5016">
                  <c:v>7303.1</c:v>
                </c:pt>
                <c:pt idx="5017">
                  <c:v>7303.9</c:v>
                </c:pt>
                <c:pt idx="5018">
                  <c:v>7304.8</c:v>
                </c:pt>
                <c:pt idx="5019">
                  <c:v>7305.8</c:v>
                </c:pt>
                <c:pt idx="5020">
                  <c:v>7306.7</c:v>
                </c:pt>
                <c:pt idx="5021">
                  <c:v>7307.6</c:v>
                </c:pt>
                <c:pt idx="5022">
                  <c:v>7308.4</c:v>
                </c:pt>
                <c:pt idx="5023">
                  <c:v>7309.3</c:v>
                </c:pt>
                <c:pt idx="5024">
                  <c:v>7310.3</c:v>
                </c:pt>
                <c:pt idx="5025">
                  <c:v>7311.2</c:v>
                </c:pt>
                <c:pt idx="5026">
                  <c:v>7312.1</c:v>
                </c:pt>
                <c:pt idx="5027">
                  <c:v>7312.9</c:v>
                </c:pt>
                <c:pt idx="5028">
                  <c:v>7313.8</c:v>
                </c:pt>
                <c:pt idx="5029">
                  <c:v>7314.8</c:v>
                </c:pt>
                <c:pt idx="5030">
                  <c:v>7315.7</c:v>
                </c:pt>
                <c:pt idx="5031">
                  <c:v>7316.6</c:v>
                </c:pt>
                <c:pt idx="5032">
                  <c:v>7317.4</c:v>
                </c:pt>
                <c:pt idx="5033">
                  <c:v>7318.3</c:v>
                </c:pt>
                <c:pt idx="5034">
                  <c:v>7319.3</c:v>
                </c:pt>
                <c:pt idx="5035">
                  <c:v>7320.2</c:v>
                </c:pt>
                <c:pt idx="5036">
                  <c:v>7321.1</c:v>
                </c:pt>
                <c:pt idx="5037">
                  <c:v>7321.9</c:v>
                </c:pt>
                <c:pt idx="5038">
                  <c:v>7322.8</c:v>
                </c:pt>
                <c:pt idx="5039">
                  <c:v>7323.8</c:v>
                </c:pt>
                <c:pt idx="5040">
                  <c:v>7324.7</c:v>
                </c:pt>
                <c:pt idx="5041">
                  <c:v>7325.6</c:v>
                </c:pt>
                <c:pt idx="5042">
                  <c:v>7326.4</c:v>
                </c:pt>
                <c:pt idx="5043">
                  <c:v>7327.3</c:v>
                </c:pt>
                <c:pt idx="5044">
                  <c:v>7328.3</c:v>
                </c:pt>
                <c:pt idx="5045">
                  <c:v>7329.2</c:v>
                </c:pt>
                <c:pt idx="5046">
                  <c:v>7330.1</c:v>
                </c:pt>
                <c:pt idx="5047">
                  <c:v>7330.9</c:v>
                </c:pt>
                <c:pt idx="5048">
                  <c:v>7331.8</c:v>
                </c:pt>
                <c:pt idx="5049">
                  <c:v>7332.8</c:v>
                </c:pt>
                <c:pt idx="5050">
                  <c:v>7333.7</c:v>
                </c:pt>
                <c:pt idx="5051">
                  <c:v>7334.6</c:v>
                </c:pt>
                <c:pt idx="5052">
                  <c:v>7335.4</c:v>
                </c:pt>
                <c:pt idx="5053">
                  <c:v>7336.3</c:v>
                </c:pt>
                <c:pt idx="5054">
                  <c:v>7337.3</c:v>
                </c:pt>
                <c:pt idx="5055">
                  <c:v>7338.2</c:v>
                </c:pt>
                <c:pt idx="5056">
                  <c:v>7339.1</c:v>
                </c:pt>
                <c:pt idx="5057">
                  <c:v>7339.9</c:v>
                </c:pt>
                <c:pt idx="5058">
                  <c:v>7340.8</c:v>
                </c:pt>
                <c:pt idx="5059">
                  <c:v>7341.8</c:v>
                </c:pt>
                <c:pt idx="5060">
                  <c:v>7342.7</c:v>
                </c:pt>
                <c:pt idx="5061">
                  <c:v>7343.6</c:v>
                </c:pt>
                <c:pt idx="5062">
                  <c:v>7344.4</c:v>
                </c:pt>
                <c:pt idx="5063">
                  <c:v>7345.3</c:v>
                </c:pt>
                <c:pt idx="5064">
                  <c:v>7346.3</c:v>
                </c:pt>
                <c:pt idx="5065">
                  <c:v>7347.2</c:v>
                </c:pt>
                <c:pt idx="5066">
                  <c:v>7348.1</c:v>
                </c:pt>
                <c:pt idx="5067">
                  <c:v>7348.9</c:v>
                </c:pt>
                <c:pt idx="5068">
                  <c:v>7349.8</c:v>
                </c:pt>
                <c:pt idx="5069">
                  <c:v>7350.8</c:v>
                </c:pt>
                <c:pt idx="5070">
                  <c:v>7351.7</c:v>
                </c:pt>
                <c:pt idx="5071">
                  <c:v>7352.6</c:v>
                </c:pt>
                <c:pt idx="5072">
                  <c:v>7353.4</c:v>
                </c:pt>
                <c:pt idx="5073">
                  <c:v>7354.3</c:v>
                </c:pt>
                <c:pt idx="5074">
                  <c:v>7355.3</c:v>
                </c:pt>
                <c:pt idx="5075">
                  <c:v>7356.2</c:v>
                </c:pt>
                <c:pt idx="5076">
                  <c:v>7357.1</c:v>
                </c:pt>
                <c:pt idx="5077">
                  <c:v>7357.9</c:v>
                </c:pt>
                <c:pt idx="5078">
                  <c:v>7358.8</c:v>
                </c:pt>
                <c:pt idx="5079">
                  <c:v>7359.8</c:v>
                </c:pt>
                <c:pt idx="5080">
                  <c:v>7360.7</c:v>
                </c:pt>
                <c:pt idx="5081">
                  <c:v>7361.6</c:v>
                </c:pt>
                <c:pt idx="5082">
                  <c:v>7362.4</c:v>
                </c:pt>
                <c:pt idx="5083">
                  <c:v>7363.3</c:v>
                </c:pt>
                <c:pt idx="5084">
                  <c:v>7364.3</c:v>
                </c:pt>
                <c:pt idx="5085">
                  <c:v>7365.2</c:v>
                </c:pt>
                <c:pt idx="5086">
                  <c:v>7366.1</c:v>
                </c:pt>
                <c:pt idx="5087">
                  <c:v>7366.9</c:v>
                </c:pt>
                <c:pt idx="5088">
                  <c:v>7367.8</c:v>
                </c:pt>
                <c:pt idx="5089">
                  <c:v>7368.8</c:v>
                </c:pt>
                <c:pt idx="5090">
                  <c:v>7369.7</c:v>
                </c:pt>
                <c:pt idx="5091">
                  <c:v>7370.6</c:v>
                </c:pt>
                <c:pt idx="5092">
                  <c:v>7371.4</c:v>
                </c:pt>
                <c:pt idx="5093">
                  <c:v>7372.3</c:v>
                </c:pt>
                <c:pt idx="5094">
                  <c:v>7373.3</c:v>
                </c:pt>
                <c:pt idx="5095">
                  <c:v>7374.2</c:v>
                </c:pt>
                <c:pt idx="5096">
                  <c:v>7375.1</c:v>
                </c:pt>
                <c:pt idx="5097">
                  <c:v>7375.9</c:v>
                </c:pt>
                <c:pt idx="5098">
                  <c:v>7376.8</c:v>
                </c:pt>
                <c:pt idx="5099">
                  <c:v>7377.8</c:v>
                </c:pt>
                <c:pt idx="5100">
                  <c:v>7378.7</c:v>
                </c:pt>
                <c:pt idx="5101">
                  <c:v>7379.6</c:v>
                </c:pt>
                <c:pt idx="5102">
                  <c:v>7380.4</c:v>
                </c:pt>
                <c:pt idx="5103">
                  <c:v>7381.3</c:v>
                </c:pt>
                <c:pt idx="5104">
                  <c:v>7382.3</c:v>
                </c:pt>
                <c:pt idx="5105">
                  <c:v>7383.2</c:v>
                </c:pt>
                <c:pt idx="5106">
                  <c:v>7384.1</c:v>
                </c:pt>
                <c:pt idx="5107">
                  <c:v>7384.9</c:v>
                </c:pt>
                <c:pt idx="5108">
                  <c:v>7385.8</c:v>
                </c:pt>
                <c:pt idx="5109">
                  <c:v>7386.8</c:v>
                </c:pt>
                <c:pt idx="5110">
                  <c:v>7387.7</c:v>
                </c:pt>
                <c:pt idx="5111">
                  <c:v>7388.6</c:v>
                </c:pt>
                <c:pt idx="5112">
                  <c:v>7389.4</c:v>
                </c:pt>
                <c:pt idx="5113">
                  <c:v>7390.3</c:v>
                </c:pt>
                <c:pt idx="5114">
                  <c:v>7391.3</c:v>
                </c:pt>
                <c:pt idx="5115">
                  <c:v>7392.2</c:v>
                </c:pt>
                <c:pt idx="5116">
                  <c:v>7393.1</c:v>
                </c:pt>
                <c:pt idx="5117">
                  <c:v>7393.9</c:v>
                </c:pt>
                <c:pt idx="5118">
                  <c:v>7394.8</c:v>
                </c:pt>
                <c:pt idx="5119">
                  <c:v>7395.8</c:v>
                </c:pt>
                <c:pt idx="5120">
                  <c:v>7396.7</c:v>
                </c:pt>
                <c:pt idx="5121">
                  <c:v>7397.6</c:v>
                </c:pt>
                <c:pt idx="5122">
                  <c:v>7398.4</c:v>
                </c:pt>
                <c:pt idx="5123">
                  <c:v>7399.3</c:v>
                </c:pt>
                <c:pt idx="5124">
                  <c:v>7400.3</c:v>
                </c:pt>
                <c:pt idx="5125">
                  <c:v>7401.2</c:v>
                </c:pt>
                <c:pt idx="5126">
                  <c:v>7402.1</c:v>
                </c:pt>
                <c:pt idx="5127">
                  <c:v>7402.9</c:v>
                </c:pt>
                <c:pt idx="5128">
                  <c:v>7403.8</c:v>
                </c:pt>
                <c:pt idx="5129">
                  <c:v>7404.8</c:v>
                </c:pt>
                <c:pt idx="5130">
                  <c:v>7405.7</c:v>
                </c:pt>
                <c:pt idx="5131">
                  <c:v>7406.6</c:v>
                </c:pt>
                <c:pt idx="5132">
                  <c:v>7407.4</c:v>
                </c:pt>
                <c:pt idx="5133">
                  <c:v>7408.3</c:v>
                </c:pt>
                <c:pt idx="5134">
                  <c:v>7409.3</c:v>
                </c:pt>
                <c:pt idx="5135">
                  <c:v>7410.2</c:v>
                </c:pt>
                <c:pt idx="5136">
                  <c:v>7411.1</c:v>
                </c:pt>
                <c:pt idx="5137">
                  <c:v>7411.9</c:v>
                </c:pt>
                <c:pt idx="5138">
                  <c:v>7412.8</c:v>
                </c:pt>
                <c:pt idx="5139">
                  <c:v>7413.8</c:v>
                </c:pt>
                <c:pt idx="5140">
                  <c:v>7414.7</c:v>
                </c:pt>
                <c:pt idx="5141">
                  <c:v>7415.6</c:v>
                </c:pt>
                <c:pt idx="5142">
                  <c:v>7416.4</c:v>
                </c:pt>
                <c:pt idx="5143">
                  <c:v>7417.3</c:v>
                </c:pt>
                <c:pt idx="5144">
                  <c:v>7418.3</c:v>
                </c:pt>
                <c:pt idx="5145">
                  <c:v>7419.2</c:v>
                </c:pt>
                <c:pt idx="5146">
                  <c:v>7420.1</c:v>
                </c:pt>
                <c:pt idx="5147">
                  <c:v>7420.9</c:v>
                </c:pt>
                <c:pt idx="5148">
                  <c:v>7421.8</c:v>
                </c:pt>
                <c:pt idx="5149">
                  <c:v>7422.8</c:v>
                </c:pt>
                <c:pt idx="5150">
                  <c:v>7423.7</c:v>
                </c:pt>
                <c:pt idx="5151">
                  <c:v>7424.6</c:v>
                </c:pt>
                <c:pt idx="5152">
                  <c:v>7425.4</c:v>
                </c:pt>
                <c:pt idx="5153">
                  <c:v>7426.3</c:v>
                </c:pt>
                <c:pt idx="5154">
                  <c:v>7427.3</c:v>
                </c:pt>
                <c:pt idx="5155">
                  <c:v>7428.2</c:v>
                </c:pt>
                <c:pt idx="5156">
                  <c:v>7429.1</c:v>
                </c:pt>
                <c:pt idx="5157">
                  <c:v>7429.9</c:v>
                </c:pt>
                <c:pt idx="5158">
                  <c:v>7430.8</c:v>
                </c:pt>
                <c:pt idx="5159">
                  <c:v>7431.8</c:v>
                </c:pt>
                <c:pt idx="5160">
                  <c:v>7432.7</c:v>
                </c:pt>
                <c:pt idx="5161">
                  <c:v>7433.6</c:v>
                </c:pt>
                <c:pt idx="5162">
                  <c:v>7434.4</c:v>
                </c:pt>
                <c:pt idx="5163">
                  <c:v>7435.3</c:v>
                </c:pt>
                <c:pt idx="5164">
                  <c:v>7436.3</c:v>
                </c:pt>
                <c:pt idx="5165">
                  <c:v>7437.2</c:v>
                </c:pt>
                <c:pt idx="5166">
                  <c:v>7438.1</c:v>
                </c:pt>
                <c:pt idx="5167">
                  <c:v>7438.9</c:v>
                </c:pt>
                <c:pt idx="5168">
                  <c:v>7439.8</c:v>
                </c:pt>
                <c:pt idx="5169">
                  <c:v>7440.8</c:v>
                </c:pt>
                <c:pt idx="5170">
                  <c:v>7441.7</c:v>
                </c:pt>
                <c:pt idx="5171">
                  <c:v>7442.6</c:v>
                </c:pt>
                <c:pt idx="5172">
                  <c:v>7443.4</c:v>
                </c:pt>
                <c:pt idx="5173">
                  <c:v>7444.3</c:v>
                </c:pt>
                <c:pt idx="5174">
                  <c:v>7445.3</c:v>
                </c:pt>
                <c:pt idx="5175">
                  <c:v>7446.2</c:v>
                </c:pt>
                <c:pt idx="5176">
                  <c:v>7447.1</c:v>
                </c:pt>
                <c:pt idx="5177">
                  <c:v>7447.9</c:v>
                </c:pt>
                <c:pt idx="5178">
                  <c:v>7448.8</c:v>
                </c:pt>
                <c:pt idx="5179">
                  <c:v>7449.8</c:v>
                </c:pt>
                <c:pt idx="5180">
                  <c:v>7450.7</c:v>
                </c:pt>
                <c:pt idx="5181">
                  <c:v>7451.6</c:v>
                </c:pt>
                <c:pt idx="5182">
                  <c:v>7452.4</c:v>
                </c:pt>
                <c:pt idx="5183">
                  <c:v>7453.3</c:v>
                </c:pt>
                <c:pt idx="5184">
                  <c:v>7454.3</c:v>
                </c:pt>
                <c:pt idx="5185">
                  <c:v>7455.2</c:v>
                </c:pt>
                <c:pt idx="5186">
                  <c:v>7456.1</c:v>
                </c:pt>
                <c:pt idx="5187">
                  <c:v>7456.9</c:v>
                </c:pt>
                <c:pt idx="5188">
                  <c:v>7457.8</c:v>
                </c:pt>
                <c:pt idx="5189">
                  <c:v>7458.8</c:v>
                </c:pt>
                <c:pt idx="5190">
                  <c:v>7459.7</c:v>
                </c:pt>
                <c:pt idx="5191">
                  <c:v>7460.6</c:v>
                </c:pt>
                <c:pt idx="5192">
                  <c:v>7461.4</c:v>
                </c:pt>
                <c:pt idx="5193">
                  <c:v>7462.3</c:v>
                </c:pt>
                <c:pt idx="5194">
                  <c:v>7463.3</c:v>
                </c:pt>
                <c:pt idx="5195">
                  <c:v>7464.2</c:v>
                </c:pt>
                <c:pt idx="5196">
                  <c:v>7465.1</c:v>
                </c:pt>
                <c:pt idx="5197">
                  <c:v>7465.9</c:v>
                </c:pt>
                <c:pt idx="5198">
                  <c:v>7466.8</c:v>
                </c:pt>
                <c:pt idx="5199">
                  <c:v>7467.8</c:v>
                </c:pt>
                <c:pt idx="5200">
                  <c:v>7468.7</c:v>
                </c:pt>
                <c:pt idx="5201">
                  <c:v>7469.6</c:v>
                </c:pt>
                <c:pt idx="5202">
                  <c:v>7470.4</c:v>
                </c:pt>
                <c:pt idx="5203">
                  <c:v>7471.3</c:v>
                </c:pt>
                <c:pt idx="5204">
                  <c:v>7472.3</c:v>
                </c:pt>
                <c:pt idx="5205">
                  <c:v>7473.2</c:v>
                </c:pt>
                <c:pt idx="5206">
                  <c:v>7474.1</c:v>
                </c:pt>
                <c:pt idx="5207">
                  <c:v>7474.9</c:v>
                </c:pt>
                <c:pt idx="5208">
                  <c:v>7475.8</c:v>
                </c:pt>
                <c:pt idx="5209">
                  <c:v>7476.8</c:v>
                </c:pt>
                <c:pt idx="5210">
                  <c:v>7477.7</c:v>
                </c:pt>
                <c:pt idx="5211">
                  <c:v>7478.6</c:v>
                </c:pt>
                <c:pt idx="5212">
                  <c:v>7479.4</c:v>
                </c:pt>
                <c:pt idx="5213">
                  <c:v>7480.3</c:v>
                </c:pt>
                <c:pt idx="5214">
                  <c:v>7481.3</c:v>
                </c:pt>
                <c:pt idx="5215">
                  <c:v>7482.2</c:v>
                </c:pt>
                <c:pt idx="5216">
                  <c:v>7483.1</c:v>
                </c:pt>
                <c:pt idx="5217">
                  <c:v>7483.9</c:v>
                </c:pt>
                <c:pt idx="5218">
                  <c:v>7484.8</c:v>
                </c:pt>
                <c:pt idx="5219">
                  <c:v>7485.8</c:v>
                </c:pt>
                <c:pt idx="5220">
                  <c:v>7486.7</c:v>
                </c:pt>
                <c:pt idx="5221">
                  <c:v>7487.6</c:v>
                </c:pt>
                <c:pt idx="5222">
                  <c:v>7488.4</c:v>
                </c:pt>
                <c:pt idx="5223">
                  <c:v>7489.3</c:v>
                </c:pt>
                <c:pt idx="5224">
                  <c:v>7490.3</c:v>
                </c:pt>
                <c:pt idx="5225">
                  <c:v>7491.2</c:v>
                </c:pt>
                <c:pt idx="5226">
                  <c:v>7492.1</c:v>
                </c:pt>
                <c:pt idx="5227">
                  <c:v>7492.9</c:v>
                </c:pt>
                <c:pt idx="5228">
                  <c:v>7493.8</c:v>
                </c:pt>
                <c:pt idx="5229">
                  <c:v>7494.8</c:v>
                </c:pt>
                <c:pt idx="5230">
                  <c:v>7495.7</c:v>
                </c:pt>
                <c:pt idx="5231">
                  <c:v>7496.6</c:v>
                </c:pt>
                <c:pt idx="5232">
                  <c:v>7497.4</c:v>
                </c:pt>
                <c:pt idx="5233">
                  <c:v>7498.3</c:v>
                </c:pt>
                <c:pt idx="5234">
                  <c:v>7499.3</c:v>
                </c:pt>
                <c:pt idx="5235">
                  <c:v>7500.2</c:v>
                </c:pt>
                <c:pt idx="5236">
                  <c:v>7501.1</c:v>
                </c:pt>
                <c:pt idx="5237">
                  <c:v>7501.9</c:v>
                </c:pt>
                <c:pt idx="5238">
                  <c:v>7502.8</c:v>
                </c:pt>
                <c:pt idx="5239">
                  <c:v>7503.8</c:v>
                </c:pt>
                <c:pt idx="5240">
                  <c:v>7504.7</c:v>
                </c:pt>
                <c:pt idx="5241">
                  <c:v>7505.6</c:v>
                </c:pt>
                <c:pt idx="5242">
                  <c:v>7506.4</c:v>
                </c:pt>
                <c:pt idx="5243">
                  <c:v>7507.3</c:v>
                </c:pt>
                <c:pt idx="5244">
                  <c:v>7508.3</c:v>
                </c:pt>
                <c:pt idx="5245">
                  <c:v>7509.2</c:v>
                </c:pt>
                <c:pt idx="5246">
                  <c:v>7510.1</c:v>
                </c:pt>
                <c:pt idx="5247">
                  <c:v>7510.9</c:v>
                </c:pt>
                <c:pt idx="5248">
                  <c:v>7511.8</c:v>
                </c:pt>
                <c:pt idx="5249">
                  <c:v>7512.8</c:v>
                </c:pt>
                <c:pt idx="5250">
                  <c:v>7513.7</c:v>
                </c:pt>
                <c:pt idx="5251">
                  <c:v>7514.6</c:v>
                </c:pt>
                <c:pt idx="5252">
                  <c:v>7515.4</c:v>
                </c:pt>
                <c:pt idx="5253">
                  <c:v>7516.3</c:v>
                </c:pt>
                <c:pt idx="5254">
                  <c:v>7517.3</c:v>
                </c:pt>
                <c:pt idx="5255">
                  <c:v>7518.2</c:v>
                </c:pt>
                <c:pt idx="5256">
                  <c:v>7519.1</c:v>
                </c:pt>
                <c:pt idx="5257">
                  <c:v>7519.9</c:v>
                </c:pt>
                <c:pt idx="5258">
                  <c:v>7520.8</c:v>
                </c:pt>
                <c:pt idx="5259">
                  <c:v>7521.8</c:v>
                </c:pt>
                <c:pt idx="5260">
                  <c:v>7522.7</c:v>
                </c:pt>
                <c:pt idx="5261">
                  <c:v>7523.6</c:v>
                </c:pt>
                <c:pt idx="5262">
                  <c:v>7524.4</c:v>
                </c:pt>
                <c:pt idx="5263">
                  <c:v>7525.3</c:v>
                </c:pt>
                <c:pt idx="5264">
                  <c:v>7526.3</c:v>
                </c:pt>
                <c:pt idx="5265">
                  <c:v>7527.2</c:v>
                </c:pt>
                <c:pt idx="5266">
                  <c:v>7528.1</c:v>
                </c:pt>
                <c:pt idx="5267">
                  <c:v>7528.9</c:v>
                </c:pt>
                <c:pt idx="5268">
                  <c:v>7529.8</c:v>
                </c:pt>
                <c:pt idx="5269">
                  <c:v>7530.8</c:v>
                </c:pt>
                <c:pt idx="5270">
                  <c:v>7531.7</c:v>
                </c:pt>
                <c:pt idx="5271">
                  <c:v>7532.6</c:v>
                </c:pt>
                <c:pt idx="5272">
                  <c:v>7533.4</c:v>
                </c:pt>
                <c:pt idx="5273">
                  <c:v>7534.3</c:v>
                </c:pt>
                <c:pt idx="5274">
                  <c:v>7535.3</c:v>
                </c:pt>
                <c:pt idx="5275">
                  <c:v>7536.2</c:v>
                </c:pt>
                <c:pt idx="5276">
                  <c:v>7537.1</c:v>
                </c:pt>
                <c:pt idx="5277">
                  <c:v>7537.9</c:v>
                </c:pt>
                <c:pt idx="5278">
                  <c:v>7538.8</c:v>
                </c:pt>
                <c:pt idx="5279">
                  <c:v>7539.8</c:v>
                </c:pt>
                <c:pt idx="5280">
                  <c:v>7540.7</c:v>
                </c:pt>
                <c:pt idx="5281">
                  <c:v>7541.6</c:v>
                </c:pt>
                <c:pt idx="5282">
                  <c:v>7542.4</c:v>
                </c:pt>
                <c:pt idx="5283">
                  <c:v>7543.3</c:v>
                </c:pt>
                <c:pt idx="5284">
                  <c:v>7544.3</c:v>
                </c:pt>
                <c:pt idx="5285">
                  <c:v>7545.2</c:v>
                </c:pt>
                <c:pt idx="5286">
                  <c:v>7546.1</c:v>
                </c:pt>
                <c:pt idx="5287">
                  <c:v>7546.9</c:v>
                </c:pt>
                <c:pt idx="5288">
                  <c:v>7547.8</c:v>
                </c:pt>
                <c:pt idx="5289">
                  <c:v>7548.8</c:v>
                </c:pt>
                <c:pt idx="5290">
                  <c:v>7549.7</c:v>
                </c:pt>
                <c:pt idx="5291">
                  <c:v>7550.6</c:v>
                </c:pt>
                <c:pt idx="5292">
                  <c:v>7551.4</c:v>
                </c:pt>
                <c:pt idx="5293">
                  <c:v>7552.3</c:v>
                </c:pt>
                <c:pt idx="5294">
                  <c:v>7553.3</c:v>
                </c:pt>
                <c:pt idx="5295">
                  <c:v>7554.2</c:v>
                </c:pt>
                <c:pt idx="5296">
                  <c:v>7555.1</c:v>
                </c:pt>
                <c:pt idx="5297">
                  <c:v>7555.9</c:v>
                </c:pt>
                <c:pt idx="5298">
                  <c:v>7556.8</c:v>
                </c:pt>
                <c:pt idx="5299">
                  <c:v>7557.8</c:v>
                </c:pt>
                <c:pt idx="5300">
                  <c:v>7558.7</c:v>
                </c:pt>
                <c:pt idx="5301">
                  <c:v>7559.6</c:v>
                </c:pt>
                <c:pt idx="5302">
                  <c:v>7560.4</c:v>
                </c:pt>
                <c:pt idx="5303">
                  <c:v>7561.3</c:v>
                </c:pt>
                <c:pt idx="5304">
                  <c:v>7562.3</c:v>
                </c:pt>
                <c:pt idx="5305">
                  <c:v>7563.2</c:v>
                </c:pt>
                <c:pt idx="5306">
                  <c:v>7564.1</c:v>
                </c:pt>
                <c:pt idx="5307">
                  <c:v>7564.9</c:v>
                </c:pt>
                <c:pt idx="5308">
                  <c:v>7565.8</c:v>
                </c:pt>
                <c:pt idx="5309">
                  <c:v>7566.8</c:v>
                </c:pt>
                <c:pt idx="5310">
                  <c:v>7567.7</c:v>
                </c:pt>
                <c:pt idx="5311">
                  <c:v>7568.6</c:v>
                </c:pt>
                <c:pt idx="5312">
                  <c:v>7569.4</c:v>
                </c:pt>
                <c:pt idx="5313">
                  <c:v>7570.3</c:v>
                </c:pt>
                <c:pt idx="5314">
                  <c:v>7571.3</c:v>
                </c:pt>
                <c:pt idx="5315">
                  <c:v>7572.2</c:v>
                </c:pt>
                <c:pt idx="5316">
                  <c:v>7573.1</c:v>
                </c:pt>
                <c:pt idx="5317">
                  <c:v>7573.9</c:v>
                </c:pt>
                <c:pt idx="5318">
                  <c:v>7574.8</c:v>
                </c:pt>
                <c:pt idx="5319">
                  <c:v>7575.8</c:v>
                </c:pt>
                <c:pt idx="5320">
                  <c:v>7576.7</c:v>
                </c:pt>
                <c:pt idx="5321">
                  <c:v>7577.6</c:v>
                </c:pt>
                <c:pt idx="5322">
                  <c:v>7578.4</c:v>
                </c:pt>
                <c:pt idx="5323">
                  <c:v>7579.3</c:v>
                </c:pt>
                <c:pt idx="5324">
                  <c:v>7580.3</c:v>
                </c:pt>
                <c:pt idx="5325">
                  <c:v>7581.2</c:v>
                </c:pt>
                <c:pt idx="5326">
                  <c:v>7582.1</c:v>
                </c:pt>
                <c:pt idx="5327">
                  <c:v>7582.9</c:v>
                </c:pt>
                <c:pt idx="5328">
                  <c:v>7583.8</c:v>
                </c:pt>
                <c:pt idx="5329">
                  <c:v>7584.8</c:v>
                </c:pt>
                <c:pt idx="5330">
                  <c:v>7585.7</c:v>
                </c:pt>
                <c:pt idx="5331">
                  <c:v>7586.6</c:v>
                </c:pt>
                <c:pt idx="5332">
                  <c:v>7587.4</c:v>
                </c:pt>
                <c:pt idx="5333">
                  <c:v>7588.3</c:v>
                </c:pt>
                <c:pt idx="5334">
                  <c:v>7589.3</c:v>
                </c:pt>
                <c:pt idx="5335">
                  <c:v>7590.2</c:v>
                </c:pt>
                <c:pt idx="5336">
                  <c:v>7591.1</c:v>
                </c:pt>
                <c:pt idx="5337">
                  <c:v>7591.9</c:v>
                </c:pt>
                <c:pt idx="5338">
                  <c:v>7592.8</c:v>
                </c:pt>
                <c:pt idx="5339">
                  <c:v>7593.8</c:v>
                </c:pt>
                <c:pt idx="5340">
                  <c:v>7594.7</c:v>
                </c:pt>
                <c:pt idx="5341">
                  <c:v>7595.6</c:v>
                </c:pt>
                <c:pt idx="5342">
                  <c:v>7596.4</c:v>
                </c:pt>
                <c:pt idx="5343">
                  <c:v>7597.3</c:v>
                </c:pt>
                <c:pt idx="5344">
                  <c:v>7598.3</c:v>
                </c:pt>
                <c:pt idx="5345">
                  <c:v>7599.2</c:v>
                </c:pt>
                <c:pt idx="5346">
                  <c:v>7600.1</c:v>
                </c:pt>
                <c:pt idx="5347">
                  <c:v>7600.9</c:v>
                </c:pt>
                <c:pt idx="5348">
                  <c:v>7601.8</c:v>
                </c:pt>
                <c:pt idx="5349">
                  <c:v>7602.8</c:v>
                </c:pt>
                <c:pt idx="5350">
                  <c:v>7603.7</c:v>
                </c:pt>
                <c:pt idx="5351">
                  <c:v>7604.6</c:v>
                </c:pt>
                <c:pt idx="5352">
                  <c:v>7605.4</c:v>
                </c:pt>
                <c:pt idx="5353">
                  <c:v>7606.3</c:v>
                </c:pt>
                <c:pt idx="5354">
                  <c:v>7607.3</c:v>
                </c:pt>
                <c:pt idx="5355">
                  <c:v>7608.2</c:v>
                </c:pt>
                <c:pt idx="5356">
                  <c:v>7609.1</c:v>
                </c:pt>
                <c:pt idx="5357">
                  <c:v>7609.9</c:v>
                </c:pt>
                <c:pt idx="5358">
                  <c:v>7610.8</c:v>
                </c:pt>
                <c:pt idx="5359">
                  <c:v>7611.8</c:v>
                </c:pt>
                <c:pt idx="5360">
                  <c:v>7612.7</c:v>
                </c:pt>
                <c:pt idx="5361">
                  <c:v>7613.6</c:v>
                </c:pt>
                <c:pt idx="5362">
                  <c:v>7614.4</c:v>
                </c:pt>
                <c:pt idx="5363">
                  <c:v>7615.3</c:v>
                </c:pt>
                <c:pt idx="5364">
                  <c:v>7616.3</c:v>
                </c:pt>
                <c:pt idx="5365">
                  <c:v>7617.2</c:v>
                </c:pt>
                <c:pt idx="5366">
                  <c:v>7618.1</c:v>
                </c:pt>
                <c:pt idx="5367">
                  <c:v>7618.9</c:v>
                </c:pt>
                <c:pt idx="5368">
                  <c:v>7619.8</c:v>
                </c:pt>
                <c:pt idx="5369">
                  <c:v>7620.8</c:v>
                </c:pt>
                <c:pt idx="5370">
                  <c:v>7621.7</c:v>
                </c:pt>
                <c:pt idx="5371">
                  <c:v>7622.6</c:v>
                </c:pt>
                <c:pt idx="5372">
                  <c:v>7623.4</c:v>
                </c:pt>
                <c:pt idx="5373">
                  <c:v>7624.3</c:v>
                </c:pt>
                <c:pt idx="5374">
                  <c:v>7625.3</c:v>
                </c:pt>
                <c:pt idx="5375">
                  <c:v>7626.2</c:v>
                </c:pt>
                <c:pt idx="5376">
                  <c:v>7627.1</c:v>
                </c:pt>
                <c:pt idx="5377">
                  <c:v>7627.9</c:v>
                </c:pt>
                <c:pt idx="5378">
                  <c:v>7628.8</c:v>
                </c:pt>
                <c:pt idx="5379">
                  <c:v>7629.8</c:v>
                </c:pt>
                <c:pt idx="5380">
                  <c:v>7630.7</c:v>
                </c:pt>
                <c:pt idx="5381">
                  <c:v>7631.6</c:v>
                </c:pt>
                <c:pt idx="5382">
                  <c:v>7632.4</c:v>
                </c:pt>
                <c:pt idx="5383">
                  <c:v>7633.3</c:v>
                </c:pt>
                <c:pt idx="5384">
                  <c:v>7634.3</c:v>
                </c:pt>
                <c:pt idx="5385">
                  <c:v>7635.2</c:v>
                </c:pt>
                <c:pt idx="5386">
                  <c:v>7636.1</c:v>
                </c:pt>
                <c:pt idx="5387">
                  <c:v>7636.9</c:v>
                </c:pt>
                <c:pt idx="5388">
                  <c:v>7637.8</c:v>
                </c:pt>
                <c:pt idx="5389">
                  <c:v>7638.8</c:v>
                </c:pt>
                <c:pt idx="5390">
                  <c:v>7639.7</c:v>
                </c:pt>
                <c:pt idx="5391">
                  <c:v>7640.6</c:v>
                </c:pt>
                <c:pt idx="5392">
                  <c:v>7641.4</c:v>
                </c:pt>
                <c:pt idx="5393">
                  <c:v>7642.3</c:v>
                </c:pt>
                <c:pt idx="5394">
                  <c:v>7643.3</c:v>
                </c:pt>
                <c:pt idx="5395">
                  <c:v>7644.2</c:v>
                </c:pt>
                <c:pt idx="5396">
                  <c:v>7645.1</c:v>
                </c:pt>
                <c:pt idx="5397">
                  <c:v>7645.9</c:v>
                </c:pt>
                <c:pt idx="5398">
                  <c:v>7646.8</c:v>
                </c:pt>
                <c:pt idx="5399">
                  <c:v>7647.8</c:v>
                </c:pt>
                <c:pt idx="5400">
                  <c:v>7648.7</c:v>
                </c:pt>
                <c:pt idx="5401">
                  <c:v>7649.6</c:v>
                </c:pt>
                <c:pt idx="5402">
                  <c:v>7650.4</c:v>
                </c:pt>
                <c:pt idx="5403">
                  <c:v>7651.3</c:v>
                </c:pt>
                <c:pt idx="5404">
                  <c:v>7652.3</c:v>
                </c:pt>
                <c:pt idx="5405">
                  <c:v>7653.2</c:v>
                </c:pt>
                <c:pt idx="5406">
                  <c:v>7654.1</c:v>
                </c:pt>
                <c:pt idx="5407">
                  <c:v>7654.9</c:v>
                </c:pt>
                <c:pt idx="5408">
                  <c:v>7655.8</c:v>
                </c:pt>
                <c:pt idx="5409">
                  <c:v>7656.8</c:v>
                </c:pt>
                <c:pt idx="5410">
                  <c:v>7657.7</c:v>
                </c:pt>
                <c:pt idx="5411">
                  <c:v>7658.6</c:v>
                </c:pt>
                <c:pt idx="5412">
                  <c:v>7659.4</c:v>
                </c:pt>
                <c:pt idx="5413">
                  <c:v>7660.3</c:v>
                </c:pt>
                <c:pt idx="5414">
                  <c:v>7661.3</c:v>
                </c:pt>
                <c:pt idx="5415">
                  <c:v>7662.2</c:v>
                </c:pt>
                <c:pt idx="5416">
                  <c:v>7663.1</c:v>
                </c:pt>
                <c:pt idx="5417">
                  <c:v>7663.9</c:v>
                </c:pt>
                <c:pt idx="5418">
                  <c:v>7664.8</c:v>
                </c:pt>
                <c:pt idx="5419">
                  <c:v>7665.8</c:v>
                </c:pt>
                <c:pt idx="5420">
                  <c:v>7666.7</c:v>
                </c:pt>
                <c:pt idx="5421">
                  <c:v>7667.6</c:v>
                </c:pt>
                <c:pt idx="5422">
                  <c:v>7668.4</c:v>
                </c:pt>
                <c:pt idx="5423">
                  <c:v>7669.3</c:v>
                </c:pt>
                <c:pt idx="5424">
                  <c:v>7670.3</c:v>
                </c:pt>
                <c:pt idx="5425">
                  <c:v>7671.2</c:v>
                </c:pt>
                <c:pt idx="5426">
                  <c:v>7672.1</c:v>
                </c:pt>
                <c:pt idx="5427">
                  <c:v>7672.9</c:v>
                </c:pt>
                <c:pt idx="5428">
                  <c:v>7673.8</c:v>
                </c:pt>
                <c:pt idx="5429">
                  <c:v>7674.8</c:v>
                </c:pt>
                <c:pt idx="5430">
                  <c:v>7675.7</c:v>
                </c:pt>
                <c:pt idx="5431">
                  <c:v>7676.6</c:v>
                </c:pt>
                <c:pt idx="5432">
                  <c:v>7677.4</c:v>
                </c:pt>
                <c:pt idx="5433">
                  <c:v>7678.3</c:v>
                </c:pt>
                <c:pt idx="5434">
                  <c:v>7679.3</c:v>
                </c:pt>
                <c:pt idx="5435">
                  <c:v>7680.2</c:v>
                </c:pt>
                <c:pt idx="5436">
                  <c:v>7681.1</c:v>
                </c:pt>
                <c:pt idx="5437">
                  <c:v>7681.9</c:v>
                </c:pt>
                <c:pt idx="5438">
                  <c:v>7682.8</c:v>
                </c:pt>
                <c:pt idx="5439">
                  <c:v>7683.8</c:v>
                </c:pt>
                <c:pt idx="5440">
                  <c:v>7684.7</c:v>
                </c:pt>
                <c:pt idx="5441">
                  <c:v>7685.6</c:v>
                </c:pt>
                <c:pt idx="5442">
                  <c:v>7686.4</c:v>
                </c:pt>
                <c:pt idx="5443">
                  <c:v>7687.3</c:v>
                </c:pt>
                <c:pt idx="5444">
                  <c:v>7688.3</c:v>
                </c:pt>
                <c:pt idx="5445">
                  <c:v>7689.2</c:v>
                </c:pt>
                <c:pt idx="5446">
                  <c:v>7690.1</c:v>
                </c:pt>
                <c:pt idx="5447">
                  <c:v>7690.9</c:v>
                </c:pt>
                <c:pt idx="5448">
                  <c:v>7691.8</c:v>
                </c:pt>
                <c:pt idx="5449">
                  <c:v>7692.8</c:v>
                </c:pt>
                <c:pt idx="5450">
                  <c:v>7693.7</c:v>
                </c:pt>
                <c:pt idx="5451">
                  <c:v>7694.6</c:v>
                </c:pt>
                <c:pt idx="5452">
                  <c:v>7695.4</c:v>
                </c:pt>
                <c:pt idx="5453">
                  <c:v>7696.3</c:v>
                </c:pt>
                <c:pt idx="5454">
                  <c:v>7697.3</c:v>
                </c:pt>
                <c:pt idx="5455">
                  <c:v>7698.2</c:v>
                </c:pt>
                <c:pt idx="5456">
                  <c:v>7699.1</c:v>
                </c:pt>
                <c:pt idx="5457">
                  <c:v>7699.9</c:v>
                </c:pt>
                <c:pt idx="5458">
                  <c:v>7700.8</c:v>
                </c:pt>
                <c:pt idx="5459">
                  <c:v>7701.8</c:v>
                </c:pt>
                <c:pt idx="5460">
                  <c:v>7702.7</c:v>
                </c:pt>
                <c:pt idx="5461">
                  <c:v>7703.6</c:v>
                </c:pt>
                <c:pt idx="5462">
                  <c:v>7704.4</c:v>
                </c:pt>
                <c:pt idx="5463">
                  <c:v>7705.3</c:v>
                </c:pt>
                <c:pt idx="5464">
                  <c:v>7706.3</c:v>
                </c:pt>
                <c:pt idx="5465">
                  <c:v>7707.2</c:v>
                </c:pt>
                <c:pt idx="5466">
                  <c:v>7708.1</c:v>
                </c:pt>
                <c:pt idx="5467">
                  <c:v>7708.9</c:v>
                </c:pt>
                <c:pt idx="5468">
                  <c:v>7709.8</c:v>
                </c:pt>
                <c:pt idx="5469">
                  <c:v>7710.8</c:v>
                </c:pt>
                <c:pt idx="5470">
                  <c:v>7711.7</c:v>
                </c:pt>
                <c:pt idx="5471">
                  <c:v>7712.6</c:v>
                </c:pt>
                <c:pt idx="5472">
                  <c:v>7713.4</c:v>
                </c:pt>
                <c:pt idx="5473">
                  <c:v>7714.3</c:v>
                </c:pt>
                <c:pt idx="5474">
                  <c:v>7715.3</c:v>
                </c:pt>
                <c:pt idx="5475">
                  <c:v>7716.2</c:v>
                </c:pt>
                <c:pt idx="5476">
                  <c:v>7717.1</c:v>
                </c:pt>
                <c:pt idx="5477">
                  <c:v>7717.9</c:v>
                </c:pt>
                <c:pt idx="5478">
                  <c:v>7718.8</c:v>
                </c:pt>
                <c:pt idx="5479">
                  <c:v>7719.8</c:v>
                </c:pt>
                <c:pt idx="5480">
                  <c:v>7720.7</c:v>
                </c:pt>
                <c:pt idx="5481">
                  <c:v>7721.6</c:v>
                </c:pt>
                <c:pt idx="5482">
                  <c:v>7722.4</c:v>
                </c:pt>
                <c:pt idx="5483">
                  <c:v>7723.3</c:v>
                </c:pt>
                <c:pt idx="5484">
                  <c:v>7724.3</c:v>
                </c:pt>
                <c:pt idx="5485">
                  <c:v>7725.2</c:v>
                </c:pt>
                <c:pt idx="5486">
                  <c:v>7726.1</c:v>
                </c:pt>
                <c:pt idx="5487">
                  <c:v>7726.9</c:v>
                </c:pt>
                <c:pt idx="5488">
                  <c:v>7727.8</c:v>
                </c:pt>
                <c:pt idx="5489">
                  <c:v>7728.8</c:v>
                </c:pt>
                <c:pt idx="5490">
                  <c:v>7729.7</c:v>
                </c:pt>
                <c:pt idx="5491">
                  <c:v>7730.6</c:v>
                </c:pt>
                <c:pt idx="5492">
                  <c:v>7731.4</c:v>
                </c:pt>
                <c:pt idx="5493">
                  <c:v>7732.3</c:v>
                </c:pt>
                <c:pt idx="5494">
                  <c:v>7733.3</c:v>
                </c:pt>
                <c:pt idx="5495">
                  <c:v>7734.2</c:v>
                </c:pt>
                <c:pt idx="5496">
                  <c:v>7735.1</c:v>
                </c:pt>
                <c:pt idx="5497">
                  <c:v>7735.9</c:v>
                </c:pt>
                <c:pt idx="5498">
                  <c:v>7736.8</c:v>
                </c:pt>
                <c:pt idx="5499">
                  <c:v>7737.8</c:v>
                </c:pt>
                <c:pt idx="5500">
                  <c:v>7738.7</c:v>
                </c:pt>
                <c:pt idx="5501">
                  <c:v>7739.6</c:v>
                </c:pt>
                <c:pt idx="5502">
                  <c:v>7740.4</c:v>
                </c:pt>
                <c:pt idx="5503">
                  <c:v>7741.3</c:v>
                </c:pt>
                <c:pt idx="5504">
                  <c:v>7742.3</c:v>
                </c:pt>
                <c:pt idx="5505">
                  <c:v>7743.2</c:v>
                </c:pt>
                <c:pt idx="5506">
                  <c:v>7744.1</c:v>
                </c:pt>
                <c:pt idx="5507">
                  <c:v>7744.9</c:v>
                </c:pt>
                <c:pt idx="5508">
                  <c:v>7745.8</c:v>
                </c:pt>
                <c:pt idx="5509">
                  <c:v>7746.8</c:v>
                </c:pt>
                <c:pt idx="5510">
                  <c:v>7747.7</c:v>
                </c:pt>
                <c:pt idx="5511">
                  <c:v>7748.6</c:v>
                </c:pt>
                <c:pt idx="5512">
                  <c:v>7749.4</c:v>
                </c:pt>
                <c:pt idx="5513">
                  <c:v>7750.3</c:v>
                </c:pt>
                <c:pt idx="5514">
                  <c:v>7751.3</c:v>
                </c:pt>
                <c:pt idx="5515">
                  <c:v>7752.2</c:v>
                </c:pt>
                <c:pt idx="5516">
                  <c:v>7753.1</c:v>
                </c:pt>
                <c:pt idx="5517">
                  <c:v>7753.9</c:v>
                </c:pt>
                <c:pt idx="5518">
                  <c:v>7754.8</c:v>
                </c:pt>
                <c:pt idx="5519">
                  <c:v>7755.8</c:v>
                </c:pt>
                <c:pt idx="5520">
                  <c:v>7756.7</c:v>
                </c:pt>
                <c:pt idx="5521">
                  <c:v>7757.6</c:v>
                </c:pt>
                <c:pt idx="5522">
                  <c:v>7758.4</c:v>
                </c:pt>
                <c:pt idx="5523">
                  <c:v>7759.3</c:v>
                </c:pt>
                <c:pt idx="5524">
                  <c:v>7760.3</c:v>
                </c:pt>
                <c:pt idx="5525">
                  <c:v>7761.2</c:v>
                </c:pt>
                <c:pt idx="5526">
                  <c:v>7762.1</c:v>
                </c:pt>
                <c:pt idx="5527">
                  <c:v>7762.9</c:v>
                </c:pt>
                <c:pt idx="5528">
                  <c:v>7763.8</c:v>
                </c:pt>
                <c:pt idx="5529">
                  <c:v>7764.8</c:v>
                </c:pt>
                <c:pt idx="5530">
                  <c:v>7765.7</c:v>
                </c:pt>
                <c:pt idx="5531">
                  <c:v>7766.6</c:v>
                </c:pt>
                <c:pt idx="5532">
                  <c:v>7767.4</c:v>
                </c:pt>
                <c:pt idx="5533">
                  <c:v>7768.3</c:v>
                </c:pt>
                <c:pt idx="5534">
                  <c:v>7769.3</c:v>
                </c:pt>
                <c:pt idx="5535">
                  <c:v>7770.2</c:v>
                </c:pt>
                <c:pt idx="5536">
                  <c:v>7771.1</c:v>
                </c:pt>
                <c:pt idx="5537">
                  <c:v>7771.9</c:v>
                </c:pt>
                <c:pt idx="5538">
                  <c:v>7772.8</c:v>
                </c:pt>
                <c:pt idx="5539">
                  <c:v>7773.8</c:v>
                </c:pt>
                <c:pt idx="5540">
                  <c:v>7774.7</c:v>
                </c:pt>
                <c:pt idx="5541">
                  <c:v>7775.6</c:v>
                </c:pt>
                <c:pt idx="5542">
                  <c:v>7776.4</c:v>
                </c:pt>
                <c:pt idx="5543">
                  <c:v>7777.3</c:v>
                </c:pt>
                <c:pt idx="5544">
                  <c:v>7778.3</c:v>
                </c:pt>
                <c:pt idx="5545">
                  <c:v>7779.2</c:v>
                </c:pt>
                <c:pt idx="5546">
                  <c:v>7780.1</c:v>
                </c:pt>
                <c:pt idx="5547">
                  <c:v>7780.9</c:v>
                </c:pt>
                <c:pt idx="5548">
                  <c:v>7781.8</c:v>
                </c:pt>
                <c:pt idx="5549">
                  <c:v>7782.8</c:v>
                </c:pt>
                <c:pt idx="5550">
                  <c:v>7783.7</c:v>
                </c:pt>
                <c:pt idx="5551">
                  <c:v>7784.6</c:v>
                </c:pt>
                <c:pt idx="5552">
                  <c:v>7785.4</c:v>
                </c:pt>
                <c:pt idx="5553">
                  <c:v>7786.3</c:v>
                </c:pt>
                <c:pt idx="5554">
                  <c:v>7787.3</c:v>
                </c:pt>
                <c:pt idx="5555">
                  <c:v>7788.2</c:v>
                </c:pt>
                <c:pt idx="5556">
                  <c:v>7789.1</c:v>
                </c:pt>
                <c:pt idx="5557">
                  <c:v>7789.9</c:v>
                </c:pt>
                <c:pt idx="5558">
                  <c:v>7790.8</c:v>
                </c:pt>
                <c:pt idx="5559">
                  <c:v>7791.8</c:v>
                </c:pt>
                <c:pt idx="5560">
                  <c:v>7792.7</c:v>
                </c:pt>
                <c:pt idx="5561">
                  <c:v>7793.6</c:v>
                </c:pt>
                <c:pt idx="5562">
                  <c:v>7794.4</c:v>
                </c:pt>
                <c:pt idx="5563">
                  <c:v>7795.3</c:v>
                </c:pt>
                <c:pt idx="5564">
                  <c:v>7796.3</c:v>
                </c:pt>
                <c:pt idx="5565">
                  <c:v>7797.2</c:v>
                </c:pt>
                <c:pt idx="5566">
                  <c:v>7798.1</c:v>
                </c:pt>
                <c:pt idx="5567">
                  <c:v>7798.9</c:v>
                </c:pt>
                <c:pt idx="5568">
                  <c:v>7799.8</c:v>
                </c:pt>
                <c:pt idx="5569">
                  <c:v>7800.8</c:v>
                </c:pt>
                <c:pt idx="5570">
                  <c:v>7801.7</c:v>
                </c:pt>
                <c:pt idx="5571">
                  <c:v>7802.6</c:v>
                </c:pt>
                <c:pt idx="5572">
                  <c:v>7803.4</c:v>
                </c:pt>
                <c:pt idx="5573">
                  <c:v>7804.3</c:v>
                </c:pt>
                <c:pt idx="5574">
                  <c:v>7805.3</c:v>
                </c:pt>
                <c:pt idx="5575">
                  <c:v>7806.2</c:v>
                </c:pt>
                <c:pt idx="5576">
                  <c:v>7807.1</c:v>
                </c:pt>
                <c:pt idx="5577">
                  <c:v>7807.9</c:v>
                </c:pt>
                <c:pt idx="5578">
                  <c:v>7808.8</c:v>
                </c:pt>
                <c:pt idx="5579">
                  <c:v>7809.8</c:v>
                </c:pt>
                <c:pt idx="5580">
                  <c:v>7810.7</c:v>
                </c:pt>
                <c:pt idx="5581">
                  <c:v>7811.6</c:v>
                </c:pt>
                <c:pt idx="5582">
                  <c:v>7812.4</c:v>
                </c:pt>
                <c:pt idx="5583">
                  <c:v>7813.3</c:v>
                </c:pt>
                <c:pt idx="5584">
                  <c:v>7814.3</c:v>
                </c:pt>
                <c:pt idx="5585">
                  <c:v>7815.2</c:v>
                </c:pt>
                <c:pt idx="5586">
                  <c:v>7816.1</c:v>
                </c:pt>
                <c:pt idx="5587">
                  <c:v>7816.9</c:v>
                </c:pt>
                <c:pt idx="5588">
                  <c:v>7817.8</c:v>
                </c:pt>
                <c:pt idx="5589">
                  <c:v>7818.8</c:v>
                </c:pt>
                <c:pt idx="5590">
                  <c:v>7819.7</c:v>
                </c:pt>
                <c:pt idx="5591">
                  <c:v>7820.6</c:v>
                </c:pt>
                <c:pt idx="5592">
                  <c:v>7821.4</c:v>
                </c:pt>
                <c:pt idx="5593">
                  <c:v>7822.3</c:v>
                </c:pt>
                <c:pt idx="5594">
                  <c:v>7823.3</c:v>
                </c:pt>
                <c:pt idx="5595">
                  <c:v>7824.2</c:v>
                </c:pt>
                <c:pt idx="5596">
                  <c:v>7825.1</c:v>
                </c:pt>
                <c:pt idx="5597">
                  <c:v>7825.9</c:v>
                </c:pt>
                <c:pt idx="5598">
                  <c:v>7826.8</c:v>
                </c:pt>
                <c:pt idx="5599">
                  <c:v>7827.8</c:v>
                </c:pt>
                <c:pt idx="5600">
                  <c:v>7828.7</c:v>
                </c:pt>
                <c:pt idx="5601">
                  <c:v>7829.6</c:v>
                </c:pt>
                <c:pt idx="5602">
                  <c:v>7830.4</c:v>
                </c:pt>
                <c:pt idx="5603">
                  <c:v>7831.3</c:v>
                </c:pt>
                <c:pt idx="5604">
                  <c:v>7832.3</c:v>
                </c:pt>
                <c:pt idx="5605">
                  <c:v>7833.2</c:v>
                </c:pt>
                <c:pt idx="5606">
                  <c:v>7834.1</c:v>
                </c:pt>
                <c:pt idx="5607">
                  <c:v>7834.9</c:v>
                </c:pt>
                <c:pt idx="5608">
                  <c:v>7835.8</c:v>
                </c:pt>
                <c:pt idx="5609">
                  <c:v>7836.8</c:v>
                </c:pt>
                <c:pt idx="5610">
                  <c:v>7837.7</c:v>
                </c:pt>
                <c:pt idx="5611">
                  <c:v>7838.6</c:v>
                </c:pt>
                <c:pt idx="5612">
                  <c:v>7839.4</c:v>
                </c:pt>
                <c:pt idx="5613">
                  <c:v>7840.3</c:v>
                </c:pt>
                <c:pt idx="5614">
                  <c:v>7841.3</c:v>
                </c:pt>
                <c:pt idx="5615">
                  <c:v>7842.2</c:v>
                </c:pt>
                <c:pt idx="5616">
                  <c:v>7843.1</c:v>
                </c:pt>
                <c:pt idx="5617">
                  <c:v>7843.9</c:v>
                </c:pt>
                <c:pt idx="5618">
                  <c:v>7844.8</c:v>
                </c:pt>
                <c:pt idx="5619">
                  <c:v>7845.8</c:v>
                </c:pt>
                <c:pt idx="5620">
                  <c:v>7846.7</c:v>
                </c:pt>
                <c:pt idx="5621">
                  <c:v>7847.6</c:v>
                </c:pt>
                <c:pt idx="5622">
                  <c:v>7848.4</c:v>
                </c:pt>
                <c:pt idx="5623">
                  <c:v>7849.3</c:v>
                </c:pt>
                <c:pt idx="5624">
                  <c:v>7850.3</c:v>
                </c:pt>
                <c:pt idx="5625">
                  <c:v>7851.2</c:v>
                </c:pt>
                <c:pt idx="5626">
                  <c:v>7852.1</c:v>
                </c:pt>
                <c:pt idx="5627">
                  <c:v>7852.9</c:v>
                </c:pt>
                <c:pt idx="5628">
                  <c:v>7853.8</c:v>
                </c:pt>
                <c:pt idx="5629">
                  <c:v>7854.8</c:v>
                </c:pt>
                <c:pt idx="5630">
                  <c:v>7855.7</c:v>
                </c:pt>
                <c:pt idx="5631">
                  <c:v>7856.6</c:v>
                </c:pt>
                <c:pt idx="5632">
                  <c:v>7857.4</c:v>
                </c:pt>
                <c:pt idx="5633">
                  <c:v>7858.3</c:v>
                </c:pt>
                <c:pt idx="5634">
                  <c:v>7859.3</c:v>
                </c:pt>
                <c:pt idx="5635">
                  <c:v>7860.2</c:v>
                </c:pt>
                <c:pt idx="5636">
                  <c:v>7861.1</c:v>
                </c:pt>
                <c:pt idx="5637">
                  <c:v>7861.9</c:v>
                </c:pt>
                <c:pt idx="5638">
                  <c:v>7862.8</c:v>
                </c:pt>
                <c:pt idx="5639">
                  <c:v>7863.8</c:v>
                </c:pt>
                <c:pt idx="5640">
                  <c:v>7864.7</c:v>
                </c:pt>
                <c:pt idx="5641">
                  <c:v>7865.6</c:v>
                </c:pt>
                <c:pt idx="5642">
                  <c:v>7866.4</c:v>
                </c:pt>
                <c:pt idx="5643">
                  <c:v>7867.3</c:v>
                </c:pt>
                <c:pt idx="5644">
                  <c:v>7868.3</c:v>
                </c:pt>
                <c:pt idx="5645">
                  <c:v>7869.2</c:v>
                </c:pt>
                <c:pt idx="5646">
                  <c:v>7870.1</c:v>
                </c:pt>
                <c:pt idx="5647">
                  <c:v>7870.9</c:v>
                </c:pt>
                <c:pt idx="5648">
                  <c:v>7871.8</c:v>
                </c:pt>
                <c:pt idx="5649">
                  <c:v>7872.8</c:v>
                </c:pt>
                <c:pt idx="5650">
                  <c:v>7873.7</c:v>
                </c:pt>
                <c:pt idx="5651">
                  <c:v>7874.6</c:v>
                </c:pt>
                <c:pt idx="5652">
                  <c:v>7875.4</c:v>
                </c:pt>
                <c:pt idx="5653">
                  <c:v>7876.3</c:v>
                </c:pt>
                <c:pt idx="5654">
                  <c:v>7877.3</c:v>
                </c:pt>
                <c:pt idx="5655">
                  <c:v>7878.2</c:v>
                </c:pt>
                <c:pt idx="5656">
                  <c:v>7879.1</c:v>
                </c:pt>
                <c:pt idx="5657">
                  <c:v>7879.9</c:v>
                </c:pt>
                <c:pt idx="5658">
                  <c:v>7880.8</c:v>
                </c:pt>
                <c:pt idx="5659">
                  <c:v>7881.8</c:v>
                </c:pt>
                <c:pt idx="5660">
                  <c:v>7882.7</c:v>
                </c:pt>
                <c:pt idx="5661">
                  <c:v>7883.6</c:v>
                </c:pt>
                <c:pt idx="5662">
                  <c:v>7884.4</c:v>
                </c:pt>
                <c:pt idx="5663">
                  <c:v>7885.3</c:v>
                </c:pt>
                <c:pt idx="5664">
                  <c:v>7886.3</c:v>
                </c:pt>
                <c:pt idx="5665">
                  <c:v>7887.2</c:v>
                </c:pt>
                <c:pt idx="5666">
                  <c:v>7888.1</c:v>
                </c:pt>
                <c:pt idx="5667">
                  <c:v>7888.9</c:v>
                </c:pt>
                <c:pt idx="5668">
                  <c:v>7889.8</c:v>
                </c:pt>
                <c:pt idx="5669">
                  <c:v>7890.8</c:v>
                </c:pt>
                <c:pt idx="5670">
                  <c:v>7891.7</c:v>
                </c:pt>
                <c:pt idx="5671">
                  <c:v>7892.6</c:v>
                </c:pt>
                <c:pt idx="5672">
                  <c:v>7893.4</c:v>
                </c:pt>
                <c:pt idx="5673">
                  <c:v>7894.3</c:v>
                </c:pt>
                <c:pt idx="5674">
                  <c:v>7895.3</c:v>
                </c:pt>
                <c:pt idx="5675">
                  <c:v>7896.2</c:v>
                </c:pt>
                <c:pt idx="5676">
                  <c:v>7897.1</c:v>
                </c:pt>
                <c:pt idx="5677">
                  <c:v>7897.9</c:v>
                </c:pt>
                <c:pt idx="5678">
                  <c:v>7898.8</c:v>
                </c:pt>
                <c:pt idx="5679">
                  <c:v>7899.8</c:v>
                </c:pt>
                <c:pt idx="5680">
                  <c:v>7900.7</c:v>
                </c:pt>
                <c:pt idx="5681">
                  <c:v>7901.6</c:v>
                </c:pt>
                <c:pt idx="5682">
                  <c:v>7902.4</c:v>
                </c:pt>
                <c:pt idx="5683">
                  <c:v>7903.3</c:v>
                </c:pt>
                <c:pt idx="5684">
                  <c:v>7904.3</c:v>
                </c:pt>
                <c:pt idx="5685">
                  <c:v>7905.2</c:v>
                </c:pt>
                <c:pt idx="5686">
                  <c:v>7906.1</c:v>
                </c:pt>
                <c:pt idx="5687">
                  <c:v>7906.9</c:v>
                </c:pt>
                <c:pt idx="5688">
                  <c:v>7907.8</c:v>
                </c:pt>
                <c:pt idx="5689">
                  <c:v>7908.8</c:v>
                </c:pt>
                <c:pt idx="5690">
                  <c:v>7909.7</c:v>
                </c:pt>
                <c:pt idx="5691">
                  <c:v>7910.6</c:v>
                </c:pt>
                <c:pt idx="5692">
                  <c:v>7911.4</c:v>
                </c:pt>
                <c:pt idx="5693">
                  <c:v>7912.3</c:v>
                </c:pt>
                <c:pt idx="5694">
                  <c:v>7913.3</c:v>
                </c:pt>
                <c:pt idx="5695">
                  <c:v>7914.2</c:v>
                </c:pt>
                <c:pt idx="5696">
                  <c:v>7915.1</c:v>
                </c:pt>
                <c:pt idx="5697">
                  <c:v>7915.9</c:v>
                </c:pt>
                <c:pt idx="5698">
                  <c:v>7916.8</c:v>
                </c:pt>
                <c:pt idx="5699">
                  <c:v>7917.8</c:v>
                </c:pt>
                <c:pt idx="5700">
                  <c:v>7918.7</c:v>
                </c:pt>
                <c:pt idx="5701">
                  <c:v>7919.6</c:v>
                </c:pt>
                <c:pt idx="5702">
                  <c:v>7920.4</c:v>
                </c:pt>
                <c:pt idx="5703">
                  <c:v>7921.3</c:v>
                </c:pt>
                <c:pt idx="5704">
                  <c:v>7922.3</c:v>
                </c:pt>
                <c:pt idx="5705">
                  <c:v>7923.2</c:v>
                </c:pt>
                <c:pt idx="5706">
                  <c:v>7924.1</c:v>
                </c:pt>
                <c:pt idx="5707">
                  <c:v>7924.9</c:v>
                </c:pt>
                <c:pt idx="5708">
                  <c:v>7925.8</c:v>
                </c:pt>
                <c:pt idx="5709">
                  <c:v>7926.8</c:v>
                </c:pt>
                <c:pt idx="5710">
                  <c:v>7927.7</c:v>
                </c:pt>
                <c:pt idx="5711">
                  <c:v>7928.6</c:v>
                </c:pt>
                <c:pt idx="5712">
                  <c:v>7929.4</c:v>
                </c:pt>
                <c:pt idx="5713">
                  <c:v>7930.3</c:v>
                </c:pt>
                <c:pt idx="5714">
                  <c:v>7931.3</c:v>
                </c:pt>
                <c:pt idx="5715">
                  <c:v>7932.2</c:v>
                </c:pt>
                <c:pt idx="5716">
                  <c:v>7933.1</c:v>
                </c:pt>
                <c:pt idx="5717">
                  <c:v>7933.9</c:v>
                </c:pt>
                <c:pt idx="5718">
                  <c:v>7934.8</c:v>
                </c:pt>
                <c:pt idx="5719">
                  <c:v>7935.8</c:v>
                </c:pt>
                <c:pt idx="5720">
                  <c:v>7936.7</c:v>
                </c:pt>
                <c:pt idx="5721">
                  <c:v>7937.6</c:v>
                </c:pt>
                <c:pt idx="5722">
                  <c:v>7938.4</c:v>
                </c:pt>
                <c:pt idx="5723">
                  <c:v>7939.3</c:v>
                </c:pt>
                <c:pt idx="5724">
                  <c:v>7940.3</c:v>
                </c:pt>
                <c:pt idx="5725">
                  <c:v>7941.2</c:v>
                </c:pt>
                <c:pt idx="5726">
                  <c:v>7942.1</c:v>
                </c:pt>
                <c:pt idx="5727">
                  <c:v>7942.9</c:v>
                </c:pt>
                <c:pt idx="5728">
                  <c:v>7943.8</c:v>
                </c:pt>
                <c:pt idx="5729">
                  <c:v>7944.8</c:v>
                </c:pt>
                <c:pt idx="5730">
                  <c:v>7945.7</c:v>
                </c:pt>
                <c:pt idx="5731">
                  <c:v>7946.6</c:v>
                </c:pt>
                <c:pt idx="5732">
                  <c:v>7947.4</c:v>
                </c:pt>
                <c:pt idx="5733">
                  <c:v>7948.3</c:v>
                </c:pt>
                <c:pt idx="5734">
                  <c:v>7949.3</c:v>
                </c:pt>
                <c:pt idx="5735">
                  <c:v>7950.2</c:v>
                </c:pt>
                <c:pt idx="5736">
                  <c:v>7951.1</c:v>
                </c:pt>
                <c:pt idx="5737">
                  <c:v>7951.9</c:v>
                </c:pt>
                <c:pt idx="5738">
                  <c:v>7952.8</c:v>
                </c:pt>
                <c:pt idx="5739">
                  <c:v>7953.8</c:v>
                </c:pt>
                <c:pt idx="5740">
                  <c:v>7954.7</c:v>
                </c:pt>
                <c:pt idx="5741">
                  <c:v>7955.6</c:v>
                </c:pt>
                <c:pt idx="5742">
                  <c:v>7956.4</c:v>
                </c:pt>
                <c:pt idx="5743">
                  <c:v>7957.3</c:v>
                </c:pt>
                <c:pt idx="5744">
                  <c:v>7958.3</c:v>
                </c:pt>
                <c:pt idx="5745">
                  <c:v>7959.2</c:v>
                </c:pt>
                <c:pt idx="5746">
                  <c:v>7960.1</c:v>
                </c:pt>
                <c:pt idx="5747">
                  <c:v>7960.9</c:v>
                </c:pt>
                <c:pt idx="5748">
                  <c:v>7961.8</c:v>
                </c:pt>
                <c:pt idx="5749">
                  <c:v>7962.8</c:v>
                </c:pt>
                <c:pt idx="5750">
                  <c:v>7963.7</c:v>
                </c:pt>
                <c:pt idx="5751">
                  <c:v>7964.6</c:v>
                </c:pt>
                <c:pt idx="5752">
                  <c:v>7965.4</c:v>
                </c:pt>
                <c:pt idx="5753">
                  <c:v>7966.3</c:v>
                </c:pt>
                <c:pt idx="5754">
                  <c:v>7967.3</c:v>
                </c:pt>
                <c:pt idx="5755">
                  <c:v>7968.2</c:v>
                </c:pt>
                <c:pt idx="5756">
                  <c:v>7969.1</c:v>
                </c:pt>
                <c:pt idx="5757">
                  <c:v>7969.9</c:v>
                </c:pt>
                <c:pt idx="5758">
                  <c:v>7970.8</c:v>
                </c:pt>
                <c:pt idx="5759">
                  <c:v>7971.8</c:v>
                </c:pt>
                <c:pt idx="5760">
                  <c:v>7972.7</c:v>
                </c:pt>
                <c:pt idx="5761">
                  <c:v>7973.6</c:v>
                </c:pt>
                <c:pt idx="5762">
                  <c:v>7974.4</c:v>
                </c:pt>
                <c:pt idx="5763">
                  <c:v>7975.3</c:v>
                </c:pt>
                <c:pt idx="5764">
                  <c:v>7976.3</c:v>
                </c:pt>
                <c:pt idx="5765">
                  <c:v>7977.2</c:v>
                </c:pt>
                <c:pt idx="5766">
                  <c:v>7978.1</c:v>
                </c:pt>
                <c:pt idx="5767">
                  <c:v>7978.9</c:v>
                </c:pt>
                <c:pt idx="5768">
                  <c:v>7979.8</c:v>
                </c:pt>
                <c:pt idx="5769">
                  <c:v>7980.8</c:v>
                </c:pt>
                <c:pt idx="5770">
                  <c:v>7981.7</c:v>
                </c:pt>
                <c:pt idx="5771">
                  <c:v>7982.6</c:v>
                </c:pt>
                <c:pt idx="5772">
                  <c:v>7983.4</c:v>
                </c:pt>
                <c:pt idx="5773">
                  <c:v>7984.3</c:v>
                </c:pt>
                <c:pt idx="5774">
                  <c:v>7985.3</c:v>
                </c:pt>
                <c:pt idx="5775">
                  <c:v>7986.2</c:v>
                </c:pt>
                <c:pt idx="5776">
                  <c:v>7987.1</c:v>
                </c:pt>
                <c:pt idx="5777">
                  <c:v>7987.9</c:v>
                </c:pt>
                <c:pt idx="5778">
                  <c:v>7988.8</c:v>
                </c:pt>
                <c:pt idx="5779">
                  <c:v>7989.8</c:v>
                </c:pt>
                <c:pt idx="5780">
                  <c:v>7990.7</c:v>
                </c:pt>
                <c:pt idx="5781">
                  <c:v>7991.6</c:v>
                </c:pt>
                <c:pt idx="5782">
                  <c:v>7992.4</c:v>
                </c:pt>
                <c:pt idx="5783">
                  <c:v>7993.3</c:v>
                </c:pt>
                <c:pt idx="5784">
                  <c:v>7994.3</c:v>
                </c:pt>
                <c:pt idx="5785">
                  <c:v>7995.2</c:v>
                </c:pt>
                <c:pt idx="5786">
                  <c:v>7996.1</c:v>
                </c:pt>
                <c:pt idx="5787">
                  <c:v>7996.9</c:v>
                </c:pt>
                <c:pt idx="5788">
                  <c:v>7997.8</c:v>
                </c:pt>
                <c:pt idx="5789">
                  <c:v>7998.8</c:v>
                </c:pt>
                <c:pt idx="5790">
                  <c:v>7999.7</c:v>
                </c:pt>
                <c:pt idx="5791">
                  <c:v>8000.6</c:v>
                </c:pt>
                <c:pt idx="5792">
                  <c:v>8001.4</c:v>
                </c:pt>
                <c:pt idx="5793">
                  <c:v>8002.3</c:v>
                </c:pt>
                <c:pt idx="5794">
                  <c:v>8003.3</c:v>
                </c:pt>
                <c:pt idx="5795">
                  <c:v>8004.2</c:v>
                </c:pt>
                <c:pt idx="5796">
                  <c:v>8005.1</c:v>
                </c:pt>
                <c:pt idx="5797">
                  <c:v>8005.9</c:v>
                </c:pt>
                <c:pt idx="5798">
                  <c:v>8006.8</c:v>
                </c:pt>
                <c:pt idx="5799">
                  <c:v>8007.8</c:v>
                </c:pt>
                <c:pt idx="5800">
                  <c:v>8008.7</c:v>
                </c:pt>
                <c:pt idx="5801">
                  <c:v>8009.6</c:v>
                </c:pt>
                <c:pt idx="5802">
                  <c:v>8010.4</c:v>
                </c:pt>
                <c:pt idx="5803">
                  <c:v>8011.3</c:v>
                </c:pt>
                <c:pt idx="5804">
                  <c:v>8012.3</c:v>
                </c:pt>
                <c:pt idx="5805">
                  <c:v>8013.2</c:v>
                </c:pt>
                <c:pt idx="5806">
                  <c:v>8014.1</c:v>
                </c:pt>
                <c:pt idx="5807">
                  <c:v>8014.9</c:v>
                </c:pt>
                <c:pt idx="5808">
                  <c:v>8015.8</c:v>
                </c:pt>
                <c:pt idx="5809">
                  <c:v>8016.8</c:v>
                </c:pt>
                <c:pt idx="5810">
                  <c:v>8017.7</c:v>
                </c:pt>
                <c:pt idx="5811">
                  <c:v>8018.6</c:v>
                </c:pt>
                <c:pt idx="5812">
                  <c:v>8019.4</c:v>
                </c:pt>
                <c:pt idx="5813">
                  <c:v>8020.3</c:v>
                </c:pt>
                <c:pt idx="5814">
                  <c:v>8021.3</c:v>
                </c:pt>
                <c:pt idx="5815">
                  <c:v>8022.2</c:v>
                </c:pt>
                <c:pt idx="5816">
                  <c:v>8023.1</c:v>
                </c:pt>
                <c:pt idx="5817">
                  <c:v>8023.9</c:v>
                </c:pt>
                <c:pt idx="5818">
                  <c:v>8024.8</c:v>
                </c:pt>
                <c:pt idx="5819">
                  <c:v>8025.8</c:v>
                </c:pt>
                <c:pt idx="5820">
                  <c:v>8026.7</c:v>
                </c:pt>
                <c:pt idx="5821">
                  <c:v>8027.6</c:v>
                </c:pt>
                <c:pt idx="5822">
                  <c:v>8028.4</c:v>
                </c:pt>
                <c:pt idx="5823">
                  <c:v>8029.3</c:v>
                </c:pt>
                <c:pt idx="5824">
                  <c:v>8030.3</c:v>
                </c:pt>
                <c:pt idx="5825">
                  <c:v>8031.2</c:v>
                </c:pt>
                <c:pt idx="5826">
                  <c:v>8032.1</c:v>
                </c:pt>
                <c:pt idx="5827">
                  <c:v>8032.9</c:v>
                </c:pt>
                <c:pt idx="5828">
                  <c:v>8033.8</c:v>
                </c:pt>
                <c:pt idx="5829">
                  <c:v>8034.8</c:v>
                </c:pt>
                <c:pt idx="5830">
                  <c:v>8035.7</c:v>
                </c:pt>
                <c:pt idx="5831">
                  <c:v>8036.6</c:v>
                </c:pt>
                <c:pt idx="5832">
                  <c:v>8037.4</c:v>
                </c:pt>
                <c:pt idx="5833">
                  <c:v>8038.3</c:v>
                </c:pt>
                <c:pt idx="5834">
                  <c:v>8039.3</c:v>
                </c:pt>
                <c:pt idx="5835">
                  <c:v>8040.2</c:v>
                </c:pt>
                <c:pt idx="5836">
                  <c:v>8041.1</c:v>
                </c:pt>
                <c:pt idx="5837">
                  <c:v>8041.9</c:v>
                </c:pt>
                <c:pt idx="5838">
                  <c:v>8042.8</c:v>
                </c:pt>
                <c:pt idx="5839">
                  <c:v>8043.8</c:v>
                </c:pt>
                <c:pt idx="5840">
                  <c:v>8044.7</c:v>
                </c:pt>
                <c:pt idx="5841">
                  <c:v>8045.6</c:v>
                </c:pt>
                <c:pt idx="5842">
                  <c:v>8046.4</c:v>
                </c:pt>
                <c:pt idx="5843">
                  <c:v>8047.3</c:v>
                </c:pt>
                <c:pt idx="5844">
                  <c:v>8048.3</c:v>
                </c:pt>
                <c:pt idx="5845">
                  <c:v>8049.2</c:v>
                </c:pt>
                <c:pt idx="5846">
                  <c:v>8050.1</c:v>
                </c:pt>
                <c:pt idx="5847">
                  <c:v>8050.9</c:v>
                </c:pt>
                <c:pt idx="5848">
                  <c:v>8051.8</c:v>
                </c:pt>
                <c:pt idx="5849">
                  <c:v>8052.8</c:v>
                </c:pt>
                <c:pt idx="5850">
                  <c:v>8053.7</c:v>
                </c:pt>
                <c:pt idx="5851">
                  <c:v>8054.6</c:v>
                </c:pt>
                <c:pt idx="5852">
                  <c:v>8055.4</c:v>
                </c:pt>
                <c:pt idx="5853">
                  <c:v>8056.3</c:v>
                </c:pt>
                <c:pt idx="5854">
                  <c:v>8057.3</c:v>
                </c:pt>
                <c:pt idx="5855">
                  <c:v>8058.2</c:v>
                </c:pt>
                <c:pt idx="5856">
                  <c:v>8059.1</c:v>
                </c:pt>
                <c:pt idx="5857">
                  <c:v>8059.9</c:v>
                </c:pt>
                <c:pt idx="5858">
                  <c:v>8060.8</c:v>
                </c:pt>
                <c:pt idx="5859">
                  <c:v>8061.8</c:v>
                </c:pt>
                <c:pt idx="5860">
                  <c:v>8062.7</c:v>
                </c:pt>
                <c:pt idx="5861">
                  <c:v>8063.6</c:v>
                </c:pt>
                <c:pt idx="5862">
                  <c:v>8064.4</c:v>
                </c:pt>
                <c:pt idx="5863">
                  <c:v>8065.3</c:v>
                </c:pt>
                <c:pt idx="5864">
                  <c:v>8066.3</c:v>
                </c:pt>
                <c:pt idx="5865">
                  <c:v>8067.2</c:v>
                </c:pt>
                <c:pt idx="5866">
                  <c:v>8068.1</c:v>
                </c:pt>
                <c:pt idx="5867">
                  <c:v>8068.9</c:v>
                </c:pt>
                <c:pt idx="5868">
                  <c:v>8069.8</c:v>
                </c:pt>
                <c:pt idx="5869">
                  <c:v>8070.8</c:v>
                </c:pt>
                <c:pt idx="5870">
                  <c:v>8071.7</c:v>
                </c:pt>
                <c:pt idx="5871">
                  <c:v>8072.6</c:v>
                </c:pt>
                <c:pt idx="5872">
                  <c:v>8073.4</c:v>
                </c:pt>
                <c:pt idx="5873">
                  <c:v>8074.3</c:v>
                </c:pt>
                <c:pt idx="5874">
                  <c:v>8075.3</c:v>
                </c:pt>
                <c:pt idx="5875">
                  <c:v>8076.2</c:v>
                </c:pt>
                <c:pt idx="5876">
                  <c:v>8077.1</c:v>
                </c:pt>
                <c:pt idx="5877">
                  <c:v>8077.9</c:v>
                </c:pt>
                <c:pt idx="5878">
                  <c:v>8078.8</c:v>
                </c:pt>
                <c:pt idx="5879">
                  <c:v>8079.8</c:v>
                </c:pt>
                <c:pt idx="5880">
                  <c:v>8080.7</c:v>
                </c:pt>
                <c:pt idx="5881">
                  <c:v>8081.6</c:v>
                </c:pt>
                <c:pt idx="5882">
                  <c:v>8082.4</c:v>
                </c:pt>
                <c:pt idx="5883">
                  <c:v>8083.3</c:v>
                </c:pt>
                <c:pt idx="5884">
                  <c:v>8084.3</c:v>
                </c:pt>
                <c:pt idx="5885">
                  <c:v>8085.2</c:v>
                </c:pt>
                <c:pt idx="5886">
                  <c:v>8086.1</c:v>
                </c:pt>
                <c:pt idx="5887">
                  <c:v>8086.9</c:v>
                </c:pt>
                <c:pt idx="5888">
                  <c:v>8087.8</c:v>
                </c:pt>
                <c:pt idx="5889">
                  <c:v>8088.8</c:v>
                </c:pt>
                <c:pt idx="5890">
                  <c:v>8089.7</c:v>
                </c:pt>
                <c:pt idx="5891">
                  <c:v>8090.6</c:v>
                </c:pt>
                <c:pt idx="5892">
                  <c:v>8091.4</c:v>
                </c:pt>
                <c:pt idx="5893">
                  <c:v>8092.3</c:v>
                </c:pt>
                <c:pt idx="5894">
                  <c:v>8093.3</c:v>
                </c:pt>
                <c:pt idx="5895">
                  <c:v>8094.2</c:v>
                </c:pt>
                <c:pt idx="5896">
                  <c:v>8095.1</c:v>
                </c:pt>
                <c:pt idx="5897">
                  <c:v>8095.9</c:v>
                </c:pt>
                <c:pt idx="5898">
                  <c:v>8096.8</c:v>
                </c:pt>
                <c:pt idx="5899">
                  <c:v>8097.8</c:v>
                </c:pt>
                <c:pt idx="5900">
                  <c:v>8098.7</c:v>
                </c:pt>
                <c:pt idx="5901">
                  <c:v>8099.6</c:v>
                </c:pt>
                <c:pt idx="5902">
                  <c:v>8100.4</c:v>
                </c:pt>
                <c:pt idx="5903">
                  <c:v>8101.3</c:v>
                </c:pt>
                <c:pt idx="5904">
                  <c:v>8102.3</c:v>
                </c:pt>
                <c:pt idx="5905">
                  <c:v>8103.2</c:v>
                </c:pt>
                <c:pt idx="5906">
                  <c:v>8104.1</c:v>
                </c:pt>
                <c:pt idx="5907">
                  <c:v>8104.9</c:v>
                </c:pt>
                <c:pt idx="5908">
                  <c:v>8105.8</c:v>
                </c:pt>
                <c:pt idx="5909">
                  <c:v>8106.8</c:v>
                </c:pt>
                <c:pt idx="5910">
                  <c:v>8107.7</c:v>
                </c:pt>
                <c:pt idx="5911">
                  <c:v>8108.6</c:v>
                </c:pt>
                <c:pt idx="5912">
                  <c:v>8109.4</c:v>
                </c:pt>
                <c:pt idx="5913">
                  <c:v>8110.3</c:v>
                </c:pt>
                <c:pt idx="5914">
                  <c:v>8111.3</c:v>
                </c:pt>
                <c:pt idx="5915">
                  <c:v>8112.2</c:v>
                </c:pt>
                <c:pt idx="5916">
                  <c:v>8113.1</c:v>
                </c:pt>
                <c:pt idx="5917">
                  <c:v>8113.9</c:v>
                </c:pt>
                <c:pt idx="5918">
                  <c:v>8114.8</c:v>
                </c:pt>
                <c:pt idx="5919">
                  <c:v>8115.8</c:v>
                </c:pt>
                <c:pt idx="5920">
                  <c:v>8116.7</c:v>
                </c:pt>
                <c:pt idx="5921">
                  <c:v>8117.6</c:v>
                </c:pt>
                <c:pt idx="5922">
                  <c:v>8118.4</c:v>
                </c:pt>
                <c:pt idx="5923">
                  <c:v>8119.3</c:v>
                </c:pt>
                <c:pt idx="5924">
                  <c:v>8120.3</c:v>
                </c:pt>
                <c:pt idx="5925">
                  <c:v>8121.2</c:v>
                </c:pt>
                <c:pt idx="5926">
                  <c:v>8122.1</c:v>
                </c:pt>
                <c:pt idx="5927">
                  <c:v>8122.9</c:v>
                </c:pt>
                <c:pt idx="5928">
                  <c:v>8123.8</c:v>
                </c:pt>
                <c:pt idx="5929">
                  <c:v>8124.8</c:v>
                </c:pt>
                <c:pt idx="5930">
                  <c:v>8125.7</c:v>
                </c:pt>
                <c:pt idx="5931">
                  <c:v>8126.6</c:v>
                </c:pt>
                <c:pt idx="5932">
                  <c:v>8127.4</c:v>
                </c:pt>
                <c:pt idx="5933">
                  <c:v>8128.3</c:v>
                </c:pt>
                <c:pt idx="5934">
                  <c:v>8129.3</c:v>
                </c:pt>
                <c:pt idx="5935">
                  <c:v>8130.2</c:v>
                </c:pt>
                <c:pt idx="5936">
                  <c:v>8131.1</c:v>
                </c:pt>
                <c:pt idx="5937">
                  <c:v>8131.9</c:v>
                </c:pt>
                <c:pt idx="5938">
                  <c:v>8132.8</c:v>
                </c:pt>
                <c:pt idx="5939">
                  <c:v>8133.8</c:v>
                </c:pt>
                <c:pt idx="5940">
                  <c:v>8134.7</c:v>
                </c:pt>
                <c:pt idx="5941">
                  <c:v>8135.6</c:v>
                </c:pt>
                <c:pt idx="5942">
                  <c:v>8136.4</c:v>
                </c:pt>
                <c:pt idx="5943">
                  <c:v>8137.3</c:v>
                </c:pt>
                <c:pt idx="5944">
                  <c:v>8138.3</c:v>
                </c:pt>
                <c:pt idx="5945">
                  <c:v>8139.2</c:v>
                </c:pt>
                <c:pt idx="5946">
                  <c:v>8140.1</c:v>
                </c:pt>
                <c:pt idx="5947">
                  <c:v>8140.9</c:v>
                </c:pt>
                <c:pt idx="5948">
                  <c:v>8141.8</c:v>
                </c:pt>
                <c:pt idx="5949">
                  <c:v>8142.8</c:v>
                </c:pt>
                <c:pt idx="5950">
                  <c:v>8143.7</c:v>
                </c:pt>
                <c:pt idx="5951">
                  <c:v>8144.6</c:v>
                </c:pt>
                <c:pt idx="5952">
                  <c:v>8145.4</c:v>
                </c:pt>
                <c:pt idx="5953">
                  <c:v>8146.3</c:v>
                </c:pt>
                <c:pt idx="5954">
                  <c:v>8147.3</c:v>
                </c:pt>
                <c:pt idx="5955">
                  <c:v>8148.2</c:v>
                </c:pt>
                <c:pt idx="5956">
                  <c:v>8149.1</c:v>
                </c:pt>
                <c:pt idx="5957">
                  <c:v>8149.9</c:v>
                </c:pt>
                <c:pt idx="5958">
                  <c:v>8150.8</c:v>
                </c:pt>
                <c:pt idx="5959">
                  <c:v>8151.8</c:v>
                </c:pt>
                <c:pt idx="5960">
                  <c:v>8152.7</c:v>
                </c:pt>
                <c:pt idx="5961">
                  <c:v>8153.6</c:v>
                </c:pt>
                <c:pt idx="5962">
                  <c:v>8154.4</c:v>
                </c:pt>
                <c:pt idx="5963">
                  <c:v>8155.3</c:v>
                </c:pt>
                <c:pt idx="5964">
                  <c:v>8156.3</c:v>
                </c:pt>
                <c:pt idx="5965">
                  <c:v>8157.2</c:v>
                </c:pt>
                <c:pt idx="5966">
                  <c:v>8158.1</c:v>
                </c:pt>
                <c:pt idx="5967">
                  <c:v>8158.9</c:v>
                </c:pt>
                <c:pt idx="5968">
                  <c:v>8159.8</c:v>
                </c:pt>
                <c:pt idx="5969">
                  <c:v>8160.8</c:v>
                </c:pt>
                <c:pt idx="5970">
                  <c:v>8161.7</c:v>
                </c:pt>
                <c:pt idx="5971">
                  <c:v>8162.6</c:v>
                </c:pt>
                <c:pt idx="5972">
                  <c:v>8163.4</c:v>
                </c:pt>
                <c:pt idx="5973">
                  <c:v>8164.3</c:v>
                </c:pt>
                <c:pt idx="5974">
                  <c:v>8165.3</c:v>
                </c:pt>
                <c:pt idx="5975">
                  <c:v>8166.2</c:v>
                </c:pt>
                <c:pt idx="5976">
                  <c:v>8167.1</c:v>
                </c:pt>
                <c:pt idx="5977">
                  <c:v>8167.9</c:v>
                </c:pt>
                <c:pt idx="5978">
                  <c:v>8168.8</c:v>
                </c:pt>
                <c:pt idx="5979">
                  <c:v>8169.8</c:v>
                </c:pt>
                <c:pt idx="5980">
                  <c:v>8170.7</c:v>
                </c:pt>
                <c:pt idx="5981">
                  <c:v>8171.6</c:v>
                </c:pt>
                <c:pt idx="5982">
                  <c:v>8172.4</c:v>
                </c:pt>
                <c:pt idx="5983">
                  <c:v>8173.3</c:v>
                </c:pt>
                <c:pt idx="5984">
                  <c:v>8174.3</c:v>
                </c:pt>
                <c:pt idx="5985">
                  <c:v>8175.2</c:v>
                </c:pt>
                <c:pt idx="5986">
                  <c:v>8176.1</c:v>
                </c:pt>
                <c:pt idx="5987">
                  <c:v>8176.9</c:v>
                </c:pt>
                <c:pt idx="5988">
                  <c:v>8177.8</c:v>
                </c:pt>
                <c:pt idx="5989">
                  <c:v>8178.8</c:v>
                </c:pt>
                <c:pt idx="5990">
                  <c:v>8179.7</c:v>
                </c:pt>
                <c:pt idx="5991">
                  <c:v>8180.6</c:v>
                </c:pt>
                <c:pt idx="5992">
                  <c:v>8181.4</c:v>
                </c:pt>
                <c:pt idx="5993">
                  <c:v>8182.3</c:v>
                </c:pt>
                <c:pt idx="5994">
                  <c:v>8183.3</c:v>
                </c:pt>
                <c:pt idx="5995">
                  <c:v>8184.2</c:v>
                </c:pt>
                <c:pt idx="5996">
                  <c:v>8185.1</c:v>
                </c:pt>
                <c:pt idx="5997">
                  <c:v>8185.9</c:v>
                </c:pt>
                <c:pt idx="5998">
                  <c:v>8186.8</c:v>
                </c:pt>
                <c:pt idx="5999">
                  <c:v>8187.8</c:v>
                </c:pt>
                <c:pt idx="6000">
                  <c:v>8188.7</c:v>
                </c:pt>
                <c:pt idx="6001">
                  <c:v>8189.6</c:v>
                </c:pt>
                <c:pt idx="6002">
                  <c:v>8190.4</c:v>
                </c:pt>
                <c:pt idx="6003">
                  <c:v>8191.3</c:v>
                </c:pt>
                <c:pt idx="6004">
                  <c:v>8192.2999999999993</c:v>
                </c:pt>
                <c:pt idx="6005">
                  <c:v>8193.2000000000007</c:v>
                </c:pt>
                <c:pt idx="6006">
                  <c:v>8194.1</c:v>
                </c:pt>
                <c:pt idx="6007">
                  <c:v>8194.9</c:v>
                </c:pt>
                <c:pt idx="6008">
                  <c:v>8195.7999999999993</c:v>
                </c:pt>
                <c:pt idx="6009">
                  <c:v>8196.7999999999993</c:v>
                </c:pt>
                <c:pt idx="6010">
                  <c:v>8197.7000000000007</c:v>
                </c:pt>
                <c:pt idx="6011">
                  <c:v>8198.6</c:v>
                </c:pt>
                <c:pt idx="6012">
                  <c:v>8199.4</c:v>
                </c:pt>
                <c:pt idx="6013">
                  <c:v>8200.2999999999993</c:v>
                </c:pt>
                <c:pt idx="6014">
                  <c:v>8201.2999999999993</c:v>
                </c:pt>
                <c:pt idx="6015">
                  <c:v>8202.2000000000007</c:v>
                </c:pt>
                <c:pt idx="6016">
                  <c:v>8203.1</c:v>
                </c:pt>
                <c:pt idx="6017">
                  <c:v>8203.9</c:v>
                </c:pt>
                <c:pt idx="6018">
                  <c:v>8204.7999999999993</c:v>
                </c:pt>
                <c:pt idx="6019">
                  <c:v>8205.7999999999993</c:v>
                </c:pt>
                <c:pt idx="6020">
                  <c:v>8206.7000000000007</c:v>
                </c:pt>
                <c:pt idx="6021">
                  <c:v>8207.6</c:v>
                </c:pt>
                <c:pt idx="6022">
                  <c:v>8208.4</c:v>
                </c:pt>
                <c:pt idx="6023">
                  <c:v>8209.2999999999993</c:v>
                </c:pt>
                <c:pt idx="6024">
                  <c:v>8210.2999999999993</c:v>
                </c:pt>
                <c:pt idx="6025">
                  <c:v>8211.2000000000007</c:v>
                </c:pt>
                <c:pt idx="6026">
                  <c:v>8212.1</c:v>
                </c:pt>
                <c:pt idx="6027">
                  <c:v>8212.9</c:v>
                </c:pt>
                <c:pt idx="6028">
                  <c:v>8213.7999999999993</c:v>
                </c:pt>
                <c:pt idx="6029">
                  <c:v>8214.7999999999993</c:v>
                </c:pt>
                <c:pt idx="6030">
                  <c:v>8215.7000000000007</c:v>
                </c:pt>
                <c:pt idx="6031">
                  <c:v>8216.6</c:v>
                </c:pt>
                <c:pt idx="6032">
                  <c:v>8217.4</c:v>
                </c:pt>
                <c:pt idx="6033">
                  <c:v>8218.2999999999993</c:v>
                </c:pt>
                <c:pt idx="6034">
                  <c:v>8219.2999999999993</c:v>
                </c:pt>
                <c:pt idx="6035">
                  <c:v>8220.2000000000007</c:v>
                </c:pt>
                <c:pt idx="6036">
                  <c:v>8221.1</c:v>
                </c:pt>
                <c:pt idx="6037">
                  <c:v>8221.9</c:v>
                </c:pt>
                <c:pt idx="6038">
                  <c:v>8222.7999999999993</c:v>
                </c:pt>
                <c:pt idx="6039">
                  <c:v>8223.7999999999993</c:v>
                </c:pt>
                <c:pt idx="6040">
                  <c:v>8224.7000000000007</c:v>
                </c:pt>
                <c:pt idx="6041">
                  <c:v>8225.6</c:v>
                </c:pt>
                <c:pt idx="6042">
                  <c:v>8226.4</c:v>
                </c:pt>
                <c:pt idx="6043">
                  <c:v>8227.2999999999993</c:v>
                </c:pt>
                <c:pt idx="6044">
                  <c:v>8228.2999999999993</c:v>
                </c:pt>
                <c:pt idx="6045">
                  <c:v>8229.2000000000007</c:v>
                </c:pt>
                <c:pt idx="6046">
                  <c:v>8230.1</c:v>
                </c:pt>
                <c:pt idx="6047">
                  <c:v>8230.9</c:v>
                </c:pt>
                <c:pt idx="6048">
                  <c:v>8231.7999999999993</c:v>
                </c:pt>
                <c:pt idx="6049">
                  <c:v>8232.7999999999993</c:v>
                </c:pt>
                <c:pt idx="6050">
                  <c:v>8233.7000000000007</c:v>
                </c:pt>
                <c:pt idx="6051">
                  <c:v>8234.6</c:v>
                </c:pt>
                <c:pt idx="6052">
                  <c:v>8235.4</c:v>
                </c:pt>
                <c:pt idx="6053">
                  <c:v>8236.2999999999993</c:v>
                </c:pt>
                <c:pt idx="6054">
                  <c:v>8237.2999999999993</c:v>
                </c:pt>
                <c:pt idx="6055">
                  <c:v>8238.2000000000007</c:v>
                </c:pt>
                <c:pt idx="6056">
                  <c:v>8239.1</c:v>
                </c:pt>
                <c:pt idx="6057">
                  <c:v>8239.9</c:v>
                </c:pt>
                <c:pt idx="6058">
                  <c:v>8240.7999999999993</c:v>
                </c:pt>
                <c:pt idx="6059">
                  <c:v>8241.7999999999993</c:v>
                </c:pt>
                <c:pt idx="6060">
                  <c:v>8242.7000000000007</c:v>
                </c:pt>
                <c:pt idx="6061">
                  <c:v>8243.6</c:v>
                </c:pt>
                <c:pt idx="6062">
                  <c:v>8244.4</c:v>
                </c:pt>
                <c:pt idx="6063">
                  <c:v>8245.2999999999993</c:v>
                </c:pt>
                <c:pt idx="6064">
                  <c:v>8246.2999999999993</c:v>
                </c:pt>
                <c:pt idx="6065">
                  <c:v>8247.2000000000007</c:v>
                </c:pt>
                <c:pt idx="6066">
                  <c:v>8248.1</c:v>
                </c:pt>
                <c:pt idx="6067">
                  <c:v>8248.9</c:v>
                </c:pt>
                <c:pt idx="6068">
                  <c:v>8249.7999999999993</c:v>
                </c:pt>
                <c:pt idx="6069">
                  <c:v>8250.7999999999993</c:v>
                </c:pt>
                <c:pt idx="6070">
                  <c:v>8251.7000000000007</c:v>
                </c:pt>
                <c:pt idx="6071">
                  <c:v>8252.6</c:v>
                </c:pt>
                <c:pt idx="6072">
                  <c:v>8253.4</c:v>
                </c:pt>
                <c:pt idx="6073">
                  <c:v>8254.2999999999993</c:v>
                </c:pt>
                <c:pt idx="6074">
                  <c:v>8255.2999999999993</c:v>
                </c:pt>
                <c:pt idx="6075">
                  <c:v>8256.2000000000007</c:v>
                </c:pt>
                <c:pt idx="6076">
                  <c:v>8257.1</c:v>
                </c:pt>
                <c:pt idx="6077">
                  <c:v>8257.9</c:v>
                </c:pt>
                <c:pt idx="6078">
                  <c:v>8258.7999999999993</c:v>
                </c:pt>
                <c:pt idx="6079">
                  <c:v>8259.7999999999993</c:v>
                </c:pt>
                <c:pt idx="6080">
                  <c:v>8260.7000000000007</c:v>
                </c:pt>
                <c:pt idx="6081">
                  <c:v>8261.6</c:v>
                </c:pt>
                <c:pt idx="6082">
                  <c:v>8262.4</c:v>
                </c:pt>
                <c:pt idx="6083">
                  <c:v>8263.2999999999993</c:v>
                </c:pt>
                <c:pt idx="6084">
                  <c:v>8264.2999999999993</c:v>
                </c:pt>
                <c:pt idx="6085">
                  <c:v>8265.2000000000007</c:v>
                </c:pt>
                <c:pt idx="6086">
                  <c:v>8266.1</c:v>
                </c:pt>
                <c:pt idx="6087">
                  <c:v>8266.9</c:v>
                </c:pt>
                <c:pt idx="6088">
                  <c:v>8267.7999999999993</c:v>
                </c:pt>
                <c:pt idx="6089">
                  <c:v>8268.7999999999993</c:v>
                </c:pt>
                <c:pt idx="6090">
                  <c:v>8269.7000000000007</c:v>
                </c:pt>
                <c:pt idx="6091">
                  <c:v>8270.6</c:v>
                </c:pt>
                <c:pt idx="6092">
                  <c:v>8271.4</c:v>
                </c:pt>
                <c:pt idx="6093">
                  <c:v>8272.2999999999993</c:v>
                </c:pt>
                <c:pt idx="6094">
                  <c:v>8273.2999999999993</c:v>
                </c:pt>
                <c:pt idx="6095">
                  <c:v>8274.2000000000007</c:v>
                </c:pt>
                <c:pt idx="6096">
                  <c:v>8275.1</c:v>
                </c:pt>
                <c:pt idx="6097">
                  <c:v>8275.9</c:v>
                </c:pt>
                <c:pt idx="6098">
                  <c:v>8276.7999999999993</c:v>
                </c:pt>
                <c:pt idx="6099">
                  <c:v>8277.7999999999993</c:v>
                </c:pt>
                <c:pt idx="6100">
                  <c:v>8278.7000000000007</c:v>
                </c:pt>
                <c:pt idx="6101">
                  <c:v>8279.6</c:v>
                </c:pt>
                <c:pt idx="6102">
                  <c:v>8280.4</c:v>
                </c:pt>
                <c:pt idx="6103">
                  <c:v>8281.2999999999993</c:v>
                </c:pt>
                <c:pt idx="6104">
                  <c:v>8282.2999999999993</c:v>
                </c:pt>
                <c:pt idx="6105">
                  <c:v>8283.2000000000007</c:v>
                </c:pt>
                <c:pt idx="6106">
                  <c:v>8284.1</c:v>
                </c:pt>
                <c:pt idx="6107">
                  <c:v>8284.9</c:v>
                </c:pt>
                <c:pt idx="6108">
                  <c:v>8285.7999999999993</c:v>
                </c:pt>
                <c:pt idx="6109">
                  <c:v>8286.7999999999993</c:v>
                </c:pt>
                <c:pt idx="6110">
                  <c:v>8287.7000000000007</c:v>
                </c:pt>
                <c:pt idx="6111">
                  <c:v>8288.6</c:v>
                </c:pt>
                <c:pt idx="6112">
                  <c:v>8289.4</c:v>
                </c:pt>
                <c:pt idx="6113">
                  <c:v>8290.2999999999993</c:v>
                </c:pt>
                <c:pt idx="6114">
                  <c:v>8291.2999999999993</c:v>
                </c:pt>
                <c:pt idx="6115">
                  <c:v>8292.2000000000007</c:v>
                </c:pt>
                <c:pt idx="6116">
                  <c:v>8293.1</c:v>
                </c:pt>
                <c:pt idx="6117">
                  <c:v>8293.9</c:v>
                </c:pt>
                <c:pt idx="6118">
                  <c:v>8294.7999999999993</c:v>
                </c:pt>
                <c:pt idx="6119">
                  <c:v>8295.7999999999993</c:v>
                </c:pt>
                <c:pt idx="6120">
                  <c:v>8296.7000000000007</c:v>
                </c:pt>
                <c:pt idx="6121">
                  <c:v>8297.6</c:v>
                </c:pt>
                <c:pt idx="6122">
                  <c:v>8298.4</c:v>
                </c:pt>
                <c:pt idx="6123">
                  <c:v>8299.2999999999993</c:v>
                </c:pt>
                <c:pt idx="6124">
                  <c:v>8300.2999999999993</c:v>
                </c:pt>
                <c:pt idx="6125">
                  <c:v>8301.2000000000007</c:v>
                </c:pt>
                <c:pt idx="6126">
                  <c:v>8302.1</c:v>
                </c:pt>
                <c:pt idx="6127">
                  <c:v>8302.9</c:v>
                </c:pt>
                <c:pt idx="6128">
                  <c:v>8303.7999999999993</c:v>
                </c:pt>
                <c:pt idx="6129">
                  <c:v>8304.7999999999993</c:v>
                </c:pt>
                <c:pt idx="6130">
                  <c:v>8305.7000000000007</c:v>
                </c:pt>
                <c:pt idx="6131">
                  <c:v>8306.6</c:v>
                </c:pt>
                <c:pt idx="6132">
                  <c:v>8307.4</c:v>
                </c:pt>
                <c:pt idx="6133">
                  <c:v>8308.2999999999993</c:v>
                </c:pt>
                <c:pt idx="6134">
                  <c:v>8309.2999999999993</c:v>
                </c:pt>
                <c:pt idx="6135">
                  <c:v>8310.2000000000007</c:v>
                </c:pt>
                <c:pt idx="6136">
                  <c:v>8311.1</c:v>
                </c:pt>
                <c:pt idx="6137">
                  <c:v>8311.9</c:v>
                </c:pt>
                <c:pt idx="6138">
                  <c:v>8312.7999999999993</c:v>
                </c:pt>
                <c:pt idx="6139">
                  <c:v>8313.7999999999993</c:v>
                </c:pt>
                <c:pt idx="6140">
                  <c:v>8314.7000000000007</c:v>
                </c:pt>
                <c:pt idx="6141">
                  <c:v>8315.6</c:v>
                </c:pt>
                <c:pt idx="6142">
                  <c:v>8316.4</c:v>
                </c:pt>
                <c:pt idx="6143">
                  <c:v>8317.2999999999993</c:v>
                </c:pt>
                <c:pt idx="6144">
                  <c:v>8318.2999999999993</c:v>
                </c:pt>
                <c:pt idx="6145">
                  <c:v>8319.2000000000007</c:v>
                </c:pt>
                <c:pt idx="6146">
                  <c:v>8320.1</c:v>
                </c:pt>
                <c:pt idx="6147">
                  <c:v>8320.9</c:v>
                </c:pt>
                <c:pt idx="6148">
                  <c:v>8321.7999999999993</c:v>
                </c:pt>
                <c:pt idx="6149">
                  <c:v>8322.7999999999993</c:v>
                </c:pt>
                <c:pt idx="6150">
                  <c:v>8323.7000000000007</c:v>
                </c:pt>
                <c:pt idx="6151">
                  <c:v>8324.6</c:v>
                </c:pt>
                <c:pt idx="6152">
                  <c:v>8325.4</c:v>
                </c:pt>
                <c:pt idx="6153">
                  <c:v>8326.2999999999993</c:v>
                </c:pt>
                <c:pt idx="6154">
                  <c:v>8327.2999999999993</c:v>
                </c:pt>
                <c:pt idx="6155">
                  <c:v>8328.2000000000007</c:v>
                </c:pt>
                <c:pt idx="6156">
                  <c:v>8329.1</c:v>
                </c:pt>
                <c:pt idx="6157">
                  <c:v>8329.9</c:v>
                </c:pt>
                <c:pt idx="6158">
                  <c:v>8330.7999999999993</c:v>
                </c:pt>
                <c:pt idx="6159">
                  <c:v>8331.7999999999993</c:v>
                </c:pt>
                <c:pt idx="6160">
                  <c:v>8332.7000000000007</c:v>
                </c:pt>
                <c:pt idx="6161">
                  <c:v>8333.6</c:v>
                </c:pt>
                <c:pt idx="6162">
                  <c:v>8334.4</c:v>
                </c:pt>
                <c:pt idx="6163">
                  <c:v>8335.2999999999993</c:v>
                </c:pt>
                <c:pt idx="6164">
                  <c:v>8336.2999999999993</c:v>
                </c:pt>
                <c:pt idx="6165">
                  <c:v>8337.2000000000007</c:v>
                </c:pt>
                <c:pt idx="6166">
                  <c:v>8338.1</c:v>
                </c:pt>
                <c:pt idx="6167">
                  <c:v>8338.9</c:v>
                </c:pt>
                <c:pt idx="6168">
                  <c:v>8339.7999999999993</c:v>
                </c:pt>
                <c:pt idx="6169">
                  <c:v>8340.7999999999993</c:v>
                </c:pt>
                <c:pt idx="6170">
                  <c:v>8341.7000000000007</c:v>
                </c:pt>
                <c:pt idx="6171">
                  <c:v>8342.6</c:v>
                </c:pt>
                <c:pt idx="6172">
                  <c:v>8343.4</c:v>
                </c:pt>
                <c:pt idx="6173">
                  <c:v>8344.2999999999993</c:v>
                </c:pt>
                <c:pt idx="6174">
                  <c:v>8345.2999999999993</c:v>
                </c:pt>
                <c:pt idx="6175">
                  <c:v>8346.2000000000007</c:v>
                </c:pt>
                <c:pt idx="6176">
                  <c:v>8347.1</c:v>
                </c:pt>
                <c:pt idx="6177">
                  <c:v>8347.9</c:v>
                </c:pt>
                <c:pt idx="6178">
                  <c:v>8348.7999999999993</c:v>
                </c:pt>
                <c:pt idx="6179">
                  <c:v>8349.7999999999993</c:v>
                </c:pt>
                <c:pt idx="6180">
                  <c:v>8350.7000000000007</c:v>
                </c:pt>
                <c:pt idx="6181">
                  <c:v>8351.6</c:v>
                </c:pt>
                <c:pt idx="6182">
                  <c:v>8352.4</c:v>
                </c:pt>
                <c:pt idx="6183">
                  <c:v>8353.2999999999993</c:v>
                </c:pt>
                <c:pt idx="6184">
                  <c:v>8354.2999999999993</c:v>
                </c:pt>
                <c:pt idx="6185">
                  <c:v>8355.2000000000007</c:v>
                </c:pt>
                <c:pt idx="6186">
                  <c:v>8356.1</c:v>
                </c:pt>
                <c:pt idx="6187">
                  <c:v>8356.9</c:v>
                </c:pt>
                <c:pt idx="6188">
                  <c:v>8357.7999999999993</c:v>
                </c:pt>
                <c:pt idx="6189">
                  <c:v>8358.7999999999993</c:v>
                </c:pt>
                <c:pt idx="6190">
                  <c:v>8359.7000000000007</c:v>
                </c:pt>
                <c:pt idx="6191">
                  <c:v>8360.6</c:v>
                </c:pt>
                <c:pt idx="6192">
                  <c:v>8361.4</c:v>
                </c:pt>
                <c:pt idx="6193">
                  <c:v>8362.2999999999993</c:v>
                </c:pt>
                <c:pt idx="6194">
                  <c:v>8363.2999999999993</c:v>
                </c:pt>
                <c:pt idx="6195">
                  <c:v>8364.2000000000007</c:v>
                </c:pt>
                <c:pt idx="6196">
                  <c:v>8365.1</c:v>
                </c:pt>
                <c:pt idx="6197">
                  <c:v>8365.9</c:v>
                </c:pt>
                <c:pt idx="6198">
                  <c:v>8366.7999999999993</c:v>
                </c:pt>
                <c:pt idx="6199">
                  <c:v>8367.7999999999993</c:v>
                </c:pt>
                <c:pt idx="6200">
                  <c:v>8368.7000000000007</c:v>
                </c:pt>
                <c:pt idx="6201">
                  <c:v>8369.6</c:v>
                </c:pt>
                <c:pt idx="6202">
                  <c:v>8370.4</c:v>
                </c:pt>
                <c:pt idx="6203">
                  <c:v>8371.2999999999993</c:v>
                </c:pt>
                <c:pt idx="6204">
                  <c:v>8372.2999999999993</c:v>
                </c:pt>
                <c:pt idx="6205">
                  <c:v>8373.2000000000007</c:v>
                </c:pt>
                <c:pt idx="6206">
                  <c:v>8374.1</c:v>
                </c:pt>
                <c:pt idx="6207">
                  <c:v>8374.9</c:v>
                </c:pt>
                <c:pt idx="6208">
                  <c:v>8375.7999999999993</c:v>
                </c:pt>
                <c:pt idx="6209">
                  <c:v>8376.7999999999993</c:v>
                </c:pt>
                <c:pt idx="6210">
                  <c:v>8377.7000000000007</c:v>
                </c:pt>
                <c:pt idx="6211">
                  <c:v>8378.6</c:v>
                </c:pt>
                <c:pt idx="6212">
                  <c:v>8379.4</c:v>
                </c:pt>
                <c:pt idx="6213">
                  <c:v>8380.2999999999993</c:v>
                </c:pt>
                <c:pt idx="6214">
                  <c:v>8381.2999999999993</c:v>
                </c:pt>
                <c:pt idx="6215">
                  <c:v>8382.2000000000007</c:v>
                </c:pt>
                <c:pt idx="6216">
                  <c:v>8383.1</c:v>
                </c:pt>
                <c:pt idx="6217">
                  <c:v>8383.9</c:v>
                </c:pt>
                <c:pt idx="6218">
                  <c:v>8384.7999999999993</c:v>
                </c:pt>
                <c:pt idx="6219">
                  <c:v>8385.7999999999993</c:v>
                </c:pt>
                <c:pt idx="6220">
                  <c:v>8386.7000000000007</c:v>
                </c:pt>
                <c:pt idx="6221">
                  <c:v>8387.6</c:v>
                </c:pt>
                <c:pt idx="6222">
                  <c:v>8388.4</c:v>
                </c:pt>
                <c:pt idx="6223">
                  <c:v>8389.2999999999993</c:v>
                </c:pt>
                <c:pt idx="6224">
                  <c:v>8390.2999999999993</c:v>
                </c:pt>
                <c:pt idx="6225">
                  <c:v>8391.2000000000007</c:v>
                </c:pt>
                <c:pt idx="6226">
                  <c:v>8392.1</c:v>
                </c:pt>
                <c:pt idx="6227">
                  <c:v>8392.9</c:v>
                </c:pt>
                <c:pt idx="6228">
                  <c:v>8393.7999999999993</c:v>
                </c:pt>
                <c:pt idx="6229">
                  <c:v>8394.7999999999993</c:v>
                </c:pt>
                <c:pt idx="6230">
                  <c:v>8395.7000000000007</c:v>
                </c:pt>
                <c:pt idx="6231">
                  <c:v>8396.6</c:v>
                </c:pt>
                <c:pt idx="6232">
                  <c:v>8397.4</c:v>
                </c:pt>
                <c:pt idx="6233">
                  <c:v>8398.2999999999993</c:v>
                </c:pt>
                <c:pt idx="6234">
                  <c:v>8399.2999999999993</c:v>
                </c:pt>
                <c:pt idx="6235">
                  <c:v>8400.2000000000007</c:v>
                </c:pt>
                <c:pt idx="6236">
                  <c:v>8401.1</c:v>
                </c:pt>
                <c:pt idx="6237">
                  <c:v>8401.9</c:v>
                </c:pt>
                <c:pt idx="6238">
                  <c:v>8402.7999999999993</c:v>
                </c:pt>
                <c:pt idx="6239">
                  <c:v>8403.7999999999993</c:v>
                </c:pt>
                <c:pt idx="6240">
                  <c:v>8404.7000000000007</c:v>
                </c:pt>
                <c:pt idx="6241">
                  <c:v>8405.6</c:v>
                </c:pt>
                <c:pt idx="6242">
                  <c:v>8406.4</c:v>
                </c:pt>
                <c:pt idx="6243">
                  <c:v>8407.2999999999993</c:v>
                </c:pt>
                <c:pt idx="6244">
                  <c:v>8408.2999999999993</c:v>
                </c:pt>
                <c:pt idx="6245">
                  <c:v>8409.2000000000007</c:v>
                </c:pt>
                <c:pt idx="6246">
                  <c:v>8410.1</c:v>
                </c:pt>
                <c:pt idx="6247">
                  <c:v>8410.9</c:v>
                </c:pt>
                <c:pt idx="6248">
                  <c:v>8411.7999999999993</c:v>
                </c:pt>
                <c:pt idx="6249">
                  <c:v>8412.7999999999993</c:v>
                </c:pt>
                <c:pt idx="6250">
                  <c:v>8413.7000000000007</c:v>
                </c:pt>
                <c:pt idx="6251">
                  <c:v>8414.6</c:v>
                </c:pt>
                <c:pt idx="6252">
                  <c:v>8415.4</c:v>
                </c:pt>
                <c:pt idx="6253">
                  <c:v>8416.2999999999993</c:v>
                </c:pt>
                <c:pt idx="6254">
                  <c:v>8417.2999999999993</c:v>
                </c:pt>
                <c:pt idx="6255">
                  <c:v>8418.2000000000007</c:v>
                </c:pt>
                <c:pt idx="6256">
                  <c:v>8419.1</c:v>
                </c:pt>
                <c:pt idx="6257">
                  <c:v>8419.9</c:v>
                </c:pt>
                <c:pt idx="6258">
                  <c:v>8420.7999999999993</c:v>
                </c:pt>
                <c:pt idx="6259">
                  <c:v>8421.7999999999993</c:v>
                </c:pt>
                <c:pt idx="6260">
                  <c:v>8422.7000000000007</c:v>
                </c:pt>
                <c:pt idx="6261">
                  <c:v>8423.6</c:v>
                </c:pt>
                <c:pt idx="6262">
                  <c:v>8424.4</c:v>
                </c:pt>
                <c:pt idx="6263">
                  <c:v>8425.2999999999993</c:v>
                </c:pt>
                <c:pt idx="6264">
                  <c:v>8426.2999999999993</c:v>
                </c:pt>
                <c:pt idx="6265">
                  <c:v>8427.2000000000007</c:v>
                </c:pt>
                <c:pt idx="6266">
                  <c:v>8428.1</c:v>
                </c:pt>
                <c:pt idx="6267">
                  <c:v>8428.9</c:v>
                </c:pt>
                <c:pt idx="6268">
                  <c:v>8429.7999999999993</c:v>
                </c:pt>
                <c:pt idx="6269">
                  <c:v>8430.7999999999993</c:v>
                </c:pt>
                <c:pt idx="6270">
                  <c:v>8431.7000000000007</c:v>
                </c:pt>
                <c:pt idx="6271">
                  <c:v>8432.6</c:v>
                </c:pt>
                <c:pt idx="6272">
                  <c:v>8433.4</c:v>
                </c:pt>
                <c:pt idx="6273">
                  <c:v>8434.2999999999993</c:v>
                </c:pt>
                <c:pt idx="6274">
                  <c:v>8435.2999999999993</c:v>
                </c:pt>
                <c:pt idx="6275">
                  <c:v>8436.2000000000007</c:v>
                </c:pt>
                <c:pt idx="6276">
                  <c:v>8437.1</c:v>
                </c:pt>
                <c:pt idx="6277">
                  <c:v>8437.9</c:v>
                </c:pt>
                <c:pt idx="6278">
                  <c:v>8438.7999999999993</c:v>
                </c:pt>
                <c:pt idx="6279">
                  <c:v>8439.7999999999993</c:v>
                </c:pt>
                <c:pt idx="6280">
                  <c:v>8440.7000000000007</c:v>
                </c:pt>
                <c:pt idx="6281">
                  <c:v>8441.6</c:v>
                </c:pt>
                <c:pt idx="6282">
                  <c:v>8442.4</c:v>
                </c:pt>
                <c:pt idx="6283">
                  <c:v>8443.2999999999993</c:v>
                </c:pt>
                <c:pt idx="6284">
                  <c:v>8444.2999999999993</c:v>
                </c:pt>
                <c:pt idx="6285">
                  <c:v>8445.2000000000007</c:v>
                </c:pt>
                <c:pt idx="6286">
                  <c:v>8446.1</c:v>
                </c:pt>
                <c:pt idx="6287">
                  <c:v>8446.9</c:v>
                </c:pt>
                <c:pt idx="6288">
                  <c:v>8447.7999999999993</c:v>
                </c:pt>
                <c:pt idx="6289">
                  <c:v>8448.7999999999993</c:v>
                </c:pt>
                <c:pt idx="6290">
                  <c:v>8449.7000000000007</c:v>
                </c:pt>
                <c:pt idx="6291">
                  <c:v>8450.6</c:v>
                </c:pt>
                <c:pt idx="6292">
                  <c:v>8451.4</c:v>
                </c:pt>
                <c:pt idx="6293">
                  <c:v>8452.2999999999993</c:v>
                </c:pt>
                <c:pt idx="6294">
                  <c:v>8453.2999999999993</c:v>
                </c:pt>
                <c:pt idx="6295">
                  <c:v>8454.2000000000007</c:v>
                </c:pt>
                <c:pt idx="6296">
                  <c:v>8455.1</c:v>
                </c:pt>
                <c:pt idx="6297">
                  <c:v>8455.9</c:v>
                </c:pt>
                <c:pt idx="6298">
                  <c:v>8456.7999999999993</c:v>
                </c:pt>
                <c:pt idx="6299">
                  <c:v>8457.7999999999993</c:v>
                </c:pt>
                <c:pt idx="6300">
                  <c:v>8458.7000000000007</c:v>
                </c:pt>
                <c:pt idx="6301">
                  <c:v>8459.6</c:v>
                </c:pt>
                <c:pt idx="6302">
                  <c:v>8460.4</c:v>
                </c:pt>
                <c:pt idx="6303">
                  <c:v>8461.2999999999993</c:v>
                </c:pt>
                <c:pt idx="6304">
                  <c:v>8462.2999999999993</c:v>
                </c:pt>
                <c:pt idx="6305">
                  <c:v>8463.2000000000007</c:v>
                </c:pt>
                <c:pt idx="6306">
                  <c:v>8464.1</c:v>
                </c:pt>
                <c:pt idx="6307">
                  <c:v>8464.9</c:v>
                </c:pt>
                <c:pt idx="6308">
                  <c:v>8465.7999999999993</c:v>
                </c:pt>
                <c:pt idx="6309">
                  <c:v>8466.7999999999993</c:v>
                </c:pt>
                <c:pt idx="6310">
                  <c:v>8467.7000000000007</c:v>
                </c:pt>
                <c:pt idx="6311">
                  <c:v>8468.6</c:v>
                </c:pt>
                <c:pt idx="6312">
                  <c:v>8469.4</c:v>
                </c:pt>
                <c:pt idx="6313">
                  <c:v>8470.2999999999993</c:v>
                </c:pt>
                <c:pt idx="6314">
                  <c:v>8471.2999999999993</c:v>
                </c:pt>
                <c:pt idx="6315">
                  <c:v>8472.2000000000007</c:v>
                </c:pt>
                <c:pt idx="6316">
                  <c:v>8473.1</c:v>
                </c:pt>
                <c:pt idx="6317">
                  <c:v>8473.9</c:v>
                </c:pt>
                <c:pt idx="6318">
                  <c:v>8474.7999999999993</c:v>
                </c:pt>
                <c:pt idx="6319">
                  <c:v>8475.7999999999993</c:v>
                </c:pt>
                <c:pt idx="6320">
                  <c:v>8476.7000000000007</c:v>
                </c:pt>
                <c:pt idx="6321">
                  <c:v>8477.6</c:v>
                </c:pt>
                <c:pt idx="6322">
                  <c:v>8478.4</c:v>
                </c:pt>
                <c:pt idx="6323">
                  <c:v>8479.2999999999993</c:v>
                </c:pt>
                <c:pt idx="6324">
                  <c:v>8480.2999999999993</c:v>
                </c:pt>
                <c:pt idx="6325">
                  <c:v>8481.2000000000007</c:v>
                </c:pt>
                <c:pt idx="6326">
                  <c:v>8482.1</c:v>
                </c:pt>
                <c:pt idx="6327">
                  <c:v>8482.9</c:v>
                </c:pt>
                <c:pt idx="6328">
                  <c:v>8483.7999999999993</c:v>
                </c:pt>
                <c:pt idx="6329">
                  <c:v>8484.7999999999993</c:v>
                </c:pt>
                <c:pt idx="6330">
                  <c:v>8485.7000000000007</c:v>
                </c:pt>
                <c:pt idx="6331">
                  <c:v>8486.6</c:v>
                </c:pt>
                <c:pt idx="6332">
                  <c:v>8487.4</c:v>
                </c:pt>
                <c:pt idx="6333">
                  <c:v>8488.2999999999993</c:v>
                </c:pt>
                <c:pt idx="6334">
                  <c:v>8489.2999999999993</c:v>
                </c:pt>
                <c:pt idx="6335">
                  <c:v>8490.2000000000007</c:v>
                </c:pt>
                <c:pt idx="6336">
                  <c:v>8491.1</c:v>
                </c:pt>
                <c:pt idx="6337">
                  <c:v>8491.9</c:v>
                </c:pt>
                <c:pt idx="6338">
                  <c:v>8492.7999999999993</c:v>
                </c:pt>
                <c:pt idx="6339">
                  <c:v>8493.7999999999993</c:v>
                </c:pt>
                <c:pt idx="6340">
                  <c:v>8494.7000000000007</c:v>
                </c:pt>
                <c:pt idx="6341">
                  <c:v>8495.6</c:v>
                </c:pt>
                <c:pt idx="6342">
                  <c:v>8496.4</c:v>
                </c:pt>
                <c:pt idx="6343">
                  <c:v>8497.2999999999993</c:v>
                </c:pt>
                <c:pt idx="6344">
                  <c:v>8498.2999999999993</c:v>
                </c:pt>
                <c:pt idx="6345">
                  <c:v>8499.2000000000007</c:v>
                </c:pt>
                <c:pt idx="6346">
                  <c:v>8500.1</c:v>
                </c:pt>
                <c:pt idx="6347">
                  <c:v>8500.9</c:v>
                </c:pt>
                <c:pt idx="6348">
                  <c:v>8501.7999999999993</c:v>
                </c:pt>
                <c:pt idx="6349">
                  <c:v>8502.7999999999993</c:v>
                </c:pt>
                <c:pt idx="6350">
                  <c:v>8503.7000000000007</c:v>
                </c:pt>
                <c:pt idx="6351">
                  <c:v>8504.6</c:v>
                </c:pt>
                <c:pt idx="6352">
                  <c:v>8505.4</c:v>
                </c:pt>
                <c:pt idx="6353">
                  <c:v>8506.2999999999993</c:v>
                </c:pt>
                <c:pt idx="6354">
                  <c:v>8507.2999999999993</c:v>
                </c:pt>
                <c:pt idx="6355">
                  <c:v>8508.2000000000007</c:v>
                </c:pt>
                <c:pt idx="6356">
                  <c:v>8509.1</c:v>
                </c:pt>
                <c:pt idx="6357">
                  <c:v>8509.9</c:v>
                </c:pt>
                <c:pt idx="6358">
                  <c:v>8510.7999999999993</c:v>
                </c:pt>
                <c:pt idx="6359">
                  <c:v>8511.7999999999993</c:v>
                </c:pt>
                <c:pt idx="6360">
                  <c:v>8512.7000000000007</c:v>
                </c:pt>
                <c:pt idx="6361">
                  <c:v>8513.6</c:v>
                </c:pt>
                <c:pt idx="6362">
                  <c:v>8514.4</c:v>
                </c:pt>
                <c:pt idx="6363">
                  <c:v>8515.2999999999993</c:v>
                </c:pt>
                <c:pt idx="6364">
                  <c:v>8516.2999999999993</c:v>
                </c:pt>
                <c:pt idx="6365">
                  <c:v>8517.2000000000007</c:v>
                </c:pt>
                <c:pt idx="6366">
                  <c:v>8518.1</c:v>
                </c:pt>
                <c:pt idx="6367">
                  <c:v>8518.9</c:v>
                </c:pt>
                <c:pt idx="6368">
                  <c:v>8519.7999999999993</c:v>
                </c:pt>
                <c:pt idx="6369">
                  <c:v>8520.7999999999993</c:v>
                </c:pt>
                <c:pt idx="6370">
                  <c:v>8521.7000000000007</c:v>
                </c:pt>
                <c:pt idx="6371">
                  <c:v>8522.6</c:v>
                </c:pt>
                <c:pt idx="6372">
                  <c:v>8523.4</c:v>
                </c:pt>
                <c:pt idx="6373">
                  <c:v>8524.2999999999993</c:v>
                </c:pt>
                <c:pt idx="6374">
                  <c:v>8525.2999999999993</c:v>
                </c:pt>
                <c:pt idx="6375">
                  <c:v>8526.2000000000007</c:v>
                </c:pt>
                <c:pt idx="6376">
                  <c:v>8527.1</c:v>
                </c:pt>
                <c:pt idx="6377">
                  <c:v>8527.9</c:v>
                </c:pt>
                <c:pt idx="6378">
                  <c:v>8528.7999999999993</c:v>
                </c:pt>
                <c:pt idx="6379">
                  <c:v>8529.7999999999993</c:v>
                </c:pt>
                <c:pt idx="6380">
                  <c:v>8530.7000000000007</c:v>
                </c:pt>
                <c:pt idx="6381">
                  <c:v>8531.6</c:v>
                </c:pt>
                <c:pt idx="6382">
                  <c:v>8532.4</c:v>
                </c:pt>
                <c:pt idx="6383">
                  <c:v>8533.2999999999993</c:v>
                </c:pt>
                <c:pt idx="6384">
                  <c:v>8534.2999999999993</c:v>
                </c:pt>
                <c:pt idx="6385">
                  <c:v>8535.2000000000007</c:v>
                </c:pt>
                <c:pt idx="6386">
                  <c:v>8536.1</c:v>
                </c:pt>
                <c:pt idx="6387">
                  <c:v>8536.9</c:v>
                </c:pt>
                <c:pt idx="6388">
                  <c:v>8537.7999999999993</c:v>
                </c:pt>
                <c:pt idx="6389">
                  <c:v>8538.7999999999993</c:v>
                </c:pt>
                <c:pt idx="6390">
                  <c:v>8539.7000000000007</c:v>
                </c:pt>
                <c:pt idx="6391">
                  <c:v>8540.6</c:v>
                </c:pt>
                <c:pt idx="6392">
                  <c:v>8541.4</c:v>
                </c:pt>
                <c:pt idx="6393">
                  <c:v>8542.2999999999993</c:v>
                </c:pt>
                <c:pt idx="6394">
                  <c:v>8543.2999999999993</c:v>
                </c:pt>
                <c:pt idx="6395">
                  <c:v>8544.2000000000007</c:v>
                </c:pt>
                <c:pt idx="6396">
                  <c:v>8545.1</c:v>
                </c:pt>
                <c:pt idx="6397">
                  <c:v>8545.9</c:v>
                </c:pt>
                <c:pt idx="6398">
                  <c:v>8546.7999999999993</c:v>
                </c:pt>
                <c:pt idx="6399">
                  <c:v>8547.7999999999993</c:v>
                </c:pt>
                <c:pt idx="6400">
                  <c:v>8548.7000000000007</c:v>
                </c:pt>
                <c:pt idx="6401">
                  <c:v>8549.6</c:v>
                </c:pt>
                <c:pt idx="6402">
                  <c:v>8550.4</c:v>
                </c:pt>
                <c:pt idx="6403">
                  <c:v>8551.2999999999993</c:v>
                </c:pt>
                <c:pt idx="6404">
                  <c:v>8552.2999999999993</c:v>
                </c:pt>
                <c:pt idx="6405">
                  <c:v>8553.2000000000007</c:v>
                </c:pt>
                <c:pt idx="6406">
                  <c:v>8554.1</c:v>
                </c:pt>
                <c:pt idx="6407">
                  <c:v>8554.9</c:v>
                </c:pt>
                <c:pt idx="6408">
                  <c:v>8555.7999999999993</c:v>
                </c:pt>
                <c:pt idx="6409">
                  <c:v>8556.7999999999993</c:v>
                </c:pt>
                <c:pt idx="6410">
                  <c:v>8557.7000000000007</c:v>
                </c:pt>
                <c:pt idx="6411">
                  <c:v>8558.6</c:v>
                </c:pt>
                <c:pt idx="6412">
                  <c:v>8559.4</c:v>
                </c:pt>
                <c:pt idx="6413">
                  <c:v>8560.2999999999993</c:v>
                </c:pt>
                <c:pt idx="6414">
                  <c:v>8561.2999999999993</c:v>
                </c:pt>
                <c:pt idx="6415">
                  <c:v>8562.2000000000007</c:v>
                </c:pt>
                <c:pt idx="6416">
                  <c:v>8563.1</c:v>
                </c:pt>
                <c:pt idx="6417">
                  <c:v>8563.9</c:v>
                </c:pt>
                <c:pt idx="6418">
                  <c:v>8564.7999999999993</c:v>
                </c:pt>
                <c:pt idx="6419">
                  <c:v>8565.7999999999993</c:v>
                </c:pt>
                <c:pt idx="6420">
                  <c:v>8566.7000000000007</c:v>
                </c:pt>
                <c:pt idx="6421">
                  <c:v>8567.6</c:v>
                </c:pt>
                <c:pt idx="6422">
                  <c:v>8568.4</c:v>
                </c:pt>
                <c:pt idx="6423">
                  <c:v>8569.2999999999993</c:v>
                </c:pt>
                <c:pt idx="6424">
                  <c:v>8570.2999999999993</c:v>
                </c:pt>
                <c:pt idx="6425">
                  <c:v>8571.2000000000007</c:v>
                </c:pt>
                <c:pt idx="6426">
                  <c:v>8572.1</c:v>
                </c:pt>
                <c:pt idx="6427">
                  <c:v>8572.9</c:v>
                </c:pt>
                <c:pt idx="6428">
                  <c:v>8573.7999999999993</c:v>
                </c:pt>
                <c:pt idx="6429">
                  <c:v>8574.7999999999993</c:v>
                </c:pt>
                <c:pt idx="6430">
                  <c:v>8575.7000000000007</c:v>
                </c:pt>
                <c:pt idx="6431">
                  <c:v>8576.6</c:v>
                </c:pt>
                <c:pt idx="6432">
                  <c:v>8577.4</c:v>
                </c:pt>
                <c:pt idx="6433">
                  <c:v>8578.2999999999993</c:v>
                </c:pt>
                <c:pt idx="6434">
                  <c:v>8579.2999999999993</c:v>
                </c:pt>
                <c:pt idx="6435">
                  <c:v>8580.2000000000007</c:v>
                </c:pt>
                <c:pt idx="6436">
                  <c:v>8581.1</c:v>
                </c:pt>
                <c:pt idx="6437">
                  <c:v>8581.9</c:v>
                </c:pt>
                <c:pt idx="6438">
                  <c:v>8582.7999999999993</c:v>
                </c:pt>
                <c:pt idx="6439">
                  <c:v>8583.7999999999993</c:v>
                </c:pt>
                <c:pt idx="6440">
                  <c:v>8584.7000000000007</c:v>
                </c:pt>
                <c:pt idx="6441">
                  <c:v>8585.6</c:v>
                </c:pt>
                <c:pt idx="6442">
                  <c:v>8586.4</c:v>
                </c:pt>
                <c:pt idx="6443">
                  <c:v>8587.2999999999993</c:v>
                </c:pt>
                <c:pt idx="6444">
                  <c:v>8588.2999999999993</c:v>
                </c:pt>
                <c:pt idx="6445">
                  <c:v>8589.2000000000007</c:v>
                </c:pt>
                <c:pt idx="6446">
                  <c:v>8590.1</c:v>
                </c:pt>
                <c:pt idx="6447">
                  <c:v>8590.9</c:v>
                </c:pt>
                <c:pt idx="6448">
                  <c:v>8591.7999999999993</c:v>
                </c:pt>
                <c:pt idx="6449">
                  <c:v>8592.7999999999993</c:v>
                </c:pt>
                <c:pt idx="6450">
                  <c:v>8593.7000000000007</c:v>
                </c:pt>
                <c:pt idx="6451">
                  <c:v>8594.6</c:v>
                </c:pt>
                <c:pt idx="6452">
                  <c:v>8595.4</c:v>
                </c:pt>
                <c:pt idx="6453">
                  <c:v>8596.2999999999993</c:v>
                </c:pt>
                <c:pt idx="6454">
                  <c:v>8597.2999999999993</c:v>
                </c:pt>
                <c:pt idx="6455">
                  <c:v>8598.2000000000007</c:v>
                </c:pt>
                <c:pt idx="6456">
                  <c:v>8599.1</c:v>
                </c:pt>
                <c:pt idx="6457">
                  <c:v>8599.9</c:v>
                </c:pt>
                <c:pt idx="6458">
                  <c:v>8600.7999999999993</c:v>
                </c:pt>
                <c:pt idx="6459">
                  <c:v>8601.7999999999993</c:v>
                </c:pt>
                <c:pt idx="6460">
                  <c:v>8602.7000000000007</c:v>
                </c:pt>
                <c:pt idx="6461">
                  <c:v>8603.6</c:v>
                </c:pt>
                <c:pt idx="6462">
                  <c:v>8604.4</c:v>
                </c:pt>
                <c:pt idx="6463">
                  <c:v>8605.2999999999993</c:v>
                </c:pt>
                <c:pt idx="6464">
                  <c:v>8606.2999999999993</c:v>
                </c:pt>
                <c:pt idx="6465">
                  <c:v>8607.2000000000007</c:v>
                </c:pt>
                <c:pt idx="6466">
                  <c:v>8608.1</c:v>
                </c:pt>
                <c:pt idx="6467">
                  <c:v>8608.9</c:v>
                </c:pt>
                <c:pt idx="6468">
                  <c:v>8609.7999999999993</c:v>
                </c:pt>
                <c:pt idx="6469">
                  <c:v>8610.7999999999993</c:v>
                </c:pt>
                <c:pt idx="6470">
                  <c:v>8611.7000000000007</c:v>
                </c:pt>
                <c:pt idx="6471">
                  <c:v>8612.6</c:v>
                </c:pt>
                <c:pt idx="6472">
                  <c:v>8613.4</c:v>
                </c:pt>
                <c:pt idx="6473">
                  <c:v>8614.2999999999993</c:v>
                </c:pt>
                <c:pt idx="6474">
                  <c:v>8615.2999999999993</c:v>
                </c:pt>
                <c:pt idx="6475">
                  <c:v>8616.2000000000007</c:v>
                </c:pt>
                <c:pt idx="6476">
                  <c:v>8617.1</c:v>
                </c:pt>
                <c:pt idx="6477">
                  <c:v>8617.9</c:v>
                </c:pt>
                <c:pt idx="6478">
                  <c:v>8618.7999999999993</c:v>
                </c:pt>
                <c:pt idx="6479">
                  <c:v>8619.7999999999993</c:v>
                </c:pt>
                <c:pt idx="6480">
                  <c:v>8620.7000000000007</c:v>
                </c:pt>
                <c:pt idx="6481">
                  <c:v>8621.6</c:v>
                </c:pt>
                <c:pt idx="6482">
                  <c:v>8622.4</c:v>
                </c:pt>
                <c:pt idx="6483">
                  <c:v>8623.2999999999993</c:v>
                </c:pt>
                <c:pt idx="6484">
                  <c:v>8624.2999999999993</c:v>
                </c:pt>
                <c:pt idx="6485">
                  <c:v>8625.2000000000007</c:v>
                </c:pt>
                <c:pt idx="6486">
                  <c:v>8626.1</c:v>
                </c:pt>
                <c:pt idx="6487">
                  <c:v>8626.9</c:v>
                </c:pt>
                <c:pt idx="6488">
                  <c:v>8627.7999999999993</c:v>
                </c:pt>
                <c:pt idx="6489">
                  <c:v>8628.7999999999993</c:v>
                </c:pt>
                <c:pt idx="6490">
                  <c:v>8629.7000000000007</c:v>
                </c:pt>
                <c:pt idx="6491">
                  <c:v>8630.6</c:v>
                </c:pt>
                <c:pt idx="6492">
                  <c:v>8631.4</c:v>
                </c:pt>
                <c:pt idx="6493">
                  <c:v>8632.2999999999993</c:v>
                </c:pt>
                <c:pt idx="6494">
                  <c:v>8633.2999999999993</c:v>
                </c:pt>
                <c:pt idx="6495">
                  <c:v>8634.2000000000007</c:v>
                </c:pt>
                <c:pt idx="6496">
                  <c:v>8635.1</c:v>
                </c:pt>
                <c:pt idx="6497">
                  <c:v>8635.9</c:v>
                </c:pt>
                <c:pt idx="6498">
                  <c:v>8636.7999999999993</c:v>
                </c:pt>
                <c:pt idx="6499">
                  <c:v>8637.7999999999993</c:v>
                </c:pt>
                <c:pt idx="6500">
                  <c:v>8638.7000000000007</c:v>
                </c:pt>
                <c:pt idx="6501">
                  <c:v>8639.6</c:v>
                </c:pt>
                <c:pt idx="6502">
                  <c:v>8640.4</c:v>
                </c:pt>
                <c:pt idx="6503">
                  <c:v>8641.2999999999993</c:v>
                </c:pt>
                <c:pt idx="6504">
                  <c:v>8642.2999999999993</c:v>
                </c:pt>
                <c:pt idx="6505">
                  <c:v>8643.2000000000007</c:v>
                </c:pt>
                <c:pt idx="6506">
                  <c:v>8644.1</c:v>
                </c:pt>
                <c:pt idx="6507">
                  <c:v>8644.9</c:v>
                </c:pt>
                <c:pt idx="6508">
                  <c:v>8645.7999999999993</c:v>
                </c:pt>
                <c:pt idx="6509">
                  <c:v>8646.7999999999993</c:v>
                </c:pt>
                <c:pt idx="6510">
                  <c:v>8647.7000000000007</c:v>
                </c:pt>
                <c:pt idx="6511">
                  <c:v>8648.6</c:v>
                </c:pt>
                <c:pt idx="6512">
                  <c:v>8649.4</c:v>
                </c:pt>
                <c:pt idx="6513">
                  <c:v>8650.2999999999993</c:v>
                </c:pt>
                <c:pt idx="6514">
                  <c:v>8651.2999999999993</c:v>
                </c:pt>
                <c:pt idx="6515">
                  <c:v>8652.2000000000007</c:v>
                </c:pt>
                <c:pt idx="6516">
                  <c:v>8653.1</c:v>
                </c:pt>
                <c:pt idx="6517">
                  <c:v>8653.9</c:v>
                </c:pt>
                <c:pt idx="6518">
                  <c:v>8654.7999999999993</c:v>
                </c:pt>
                <c:pt idx="6519">
                  <c:v>8655.7999999999993</c:v>
                </c:pt>
                <c:pt idx="6520">
                  <c:v>8656.7000000000007</c:v>
                </c:pt>
                <c:pt idx="6521">
                  <c:v>8657.6</c:v>
                </c:pt>
                <c:pt idx="6522">
                  <c:v>8658.4</c:v>
                </c:pt>
                <c:pt idx="6523">
                  <c:v>8659.2999999999993</c:v>
                </c:pt>
                <c:pt idx="6524">
                  <c:v>8660.2999999999993</c:v>
                </c:pt>
                <c:pt idx="6525">
                  <c:v>8661.2000000000007</c:v>
                </c:pt>
                <c:pt idx="6526">
                  <c:v>8662.1</c:v>
                </c:pt>
                <c:pt idx="6527">
                  <c:v>8662.9</c:v>
                </c:pt>
                <c:pt idx="6528">
                  <c:v>8663.7999999999993</c:v>
                </c:pt>
                <c:pt idx="6529">
                  <c:v>8664.7999999999993</c:v>
                </c:pt>
                <c:pt idx="6530">
                  <c:v>8665.7000000000007</c:v>
                </c:pt>
                <c:pt idx="6531">
                  <c:v>8666.6</c:v>
                </c:pt>
                <c:pt idx="6532">
                  <c:v>8667.4</c:v>
                </c:pt>
                <c:pt idx="6533">
                  <c:v>8668.2999999999993</c:v>
                </c:pt>
                <c:pt idx="6534">
                  <c:v>8669.2999999999993</c:v>
                </c:pt>
                <c:pt idx="6535">
                  <c:v>8670.2000000000007</c:v>
                </c:pt>
                <c:pt idx="6536">
                  <c:v>8671.1</c:v>
                </c:pt>
                <c:pt idx="6537">
                  <c:v>8671.9</c:v>
                </c:pt>
                <c:pt idx="6538">
                  <c:v>8672.7999999999993</c:v>
                </c:pt>
                <c:pt idx="6539">
                  <c:v>8673.7999999999993</c:v>
                </c:pt>
                <c:pt idx="6540">
                  <c:v>8674.7000000000007</c:v>
                </c:pt>
                <c:pt idx="6541">
                  <c:v>8675.6</c:v>
                </c:pt>
                <c:pt idx="6542">
                  <c:v>8676.4</c:v>
                </c:pt>
                <c:pt idx="6543">
                  <c:v>8677.2999999999993</c:v>
                </c:pt>
                <c:pt idx="6544">
                  <c:v>8678.2999999999993</c:v>
                </c:pt>
                <c:pt idx="6545">
                  <c:v>8679.2000000000007</c:v>
                </c:pt>
                <c:pt idx="6546">
                  <c:v>8680.1</c:v>
                </c:pt>
                <c:pt idx="6547">
                  <c:v>8680.9</c:v>
                </c:pt>
                <c:pt idx="6548">
                  <c:v>8681.7999999999993</c:v>
                </c:pt>
                <c:pt idx="6549">
                  <c:v>8682.7999999999993</c:v>
                </c:pt>
                <c:pt idx="6550">
                  <c:v>8683.7000000000007</c:v>
                </c:pt>
                <c:pt idx="6551">
                  <c:v>8684.6</c:v>
                </c:pt>
                <c:pt idx="6552">
                  <c:v>8685.4</c:v>
                </c:pt>
                <c:pt idx="6553">
                  <c:v>8686.2999999999993</c:v>
                </c:pt>
                <c:pt idx="6554">
                  <c:v>8687.2999999999993</c:v>
                </c:pt>
                <c:pt idx="6555">
                  <c:v>8688.2000000000007</c:v>
                </c:pt>
                <c:pt idx="6556">
                  <c:v>8689.1</c:v>
                </c:pt>
                <c:pt idx="6557">
                  <c:v>8689.9</c:v>
                </c:pt>
                <c:pt idx="6558">
                  <c:v>8690.7999999999993</c:v>
                </c:pt>
                <c:pt idx="6559">
                  <c:v>8691.7999999999993</c:v>
                </c:pt>
                <c:pt idx="6560">
                  <c:v>8692.7000000000007</c:v>
                </c:pt>
                <c:pt idx="6561">
                  <c:v>8693.6</c:v>
                </c:pt>
                <c:pt idx="6562">
                  <c:v>8694.4</c:v>
                </c:pt>
                <c:pt idx="6563">
                  <c:v>8695.2999999999993</c:v>
                </c:pt>
                <c:pt idx="6564">
                  <c:v>8696.2999999999993</c:v>
                </c:pt>
                <c:pt idx="6565">
                  <c:v>8697.2000000000007</c:v>
                </c:pt>
                <c:pt idx="6566">
                  <c:v>8698.1</c:v>
                </c:pt>
                <c:pt idx="6567">
                  <c:v>8698.9</c:v>
                </c:pt>
                <c:pt idx="6568">
                  <c:v>8699.7999999999993</c:v>
                </c:pt>
                <c:pt idx="6569">
                  <c:v>8700.7999999999993</c:v>
                </c:pt>
                <c:pt idx="6570">
                  <c:v>8701.7000000000007</c:v>
                </c:pt>
                <c:pt idx="6571">
                  <c:v>8702.6</c:v>
                </c:pt>
                <c:pt idx="6572">
                  <c:v>8703.4</c:v>
                </c:pt>
                <c:pt idx="6573">
                  <c:v>8704.2999999999993</c:v>
                </c:pt>
                <c:pt idx="6574">
                  <c:v>8705.2999999999993</c:v>
                </c:pt>
                <c:pt idx="6575">
                  <c:v>8706.2000000000007</c:v>
                </c:pt>
                <c:pt idx="6576">
                  <c:v>8707.1</c:v>
                </c:pt>
                <c:pt idx="6577">
                  <c:v>8707.9</c:v>
                </c:pt>
                <c:pt idx="6578">
                  <c:v>8708.7999999999993</c:v>
                </c:pt>
                <c:pt idx="6579">
                  <c:v>8709.7999999999993</c:v>
                </c:pt>
                <c:pt idx="6580">
                  <c:v>8710.7000000000007</c:v>
                </c:pt>
                <c:pt idx="6581">
                  <c:v>8711.6</c:v>
                </c:pt>
                <c:pt idx="6582">
                  <c:v>8712.4</c:v>
                </c:pt>
                <c:pt idx="6583">
                  <c:v>8713.2999999999993</c:v>
                </c:pt>
                <c:pt idx="6584">
                  <c:v>8714.2999999999993</c:v>
                </c:pt>
                <c:pt idx="6585">
                  <c:v>8715.2000000000007</c:v>
                </c:pt>
                <c:pt idx="6586">
                  <c:v>8716.1</c:v>
                </c:pt>
                <c:pt idx="6587">
                  <c:v>8716.9</c:v>
                </c:pt>
                <c:pt idx="6588">
                  <c:v>8717.7999999999993</c:v>
                </c:pt>
                <c:pt idx="6589">
                  <c:v>8718.7999999999993</c:v>
                </c:pt>
                <c:pt idx="6590">
                  <c:v>8719.7000000000007</c:v>
                </c:pt>
                <c:pt idx="6591">
                  <c:v>8720.6</c:v>
                </c:pt>
                <c:pt idx="6592">
                  <c:v>8721.4</c:v>
                </c:pt>
                <c:pt idx="6593">
                  <c:v>8722.2999999999993</c:v>
                </c:pt>
                <c:pt idx="6594">
                  <c:v>8723.2999999999993</c:v>
                </c:pt>
                <c:pt idx="6595">
                  <c:v>8724.2000000000007</c:v>
                </c:pt>
                <c:pt idx="6596">
                  <c:v>8725.1</c:v>
                </c:pt>
                <c:pt idx="6597">
                  <c:v>8725.9</c:v>
                </c:pt>
                <c:pt idx="6598">
                  <c:v>8726.7999999999993</c:v>
                </c:pt>
                <c:pt idx="6599">
                  <c:v>8727.7999999999993</c:v>
                </c:pt>
                <c:pt idx="6600">
                  <c:v>8728.7000000000007</c:v>
                </c:pt>
                <c:pt idx="6601">
                  <c:v>8729.6</c:v>
                </c:pt>
                <c:pt idx="6602">
                  <c:v>8730.4</c:v>
                </c:pt>
                <c:pt idx="6603">
                  <c:v>8731.2999999999993</c:v>
                </c:pt>
                <c:pt idx="6604">
                  <c:v>8732.2999999999993</c:v>
                </c:pt>
                <c:pt idx="6605">
                  <c:v>8733.2000000000007</c:v>
                </c:pt>
                <c:pt idx="6606">
                  <c:v>8734.1</c:v>
                </c:pt>
                <c:pt idx="6607">
                  <c:v>8734.9</c:v>
                </c:pt>
                <c:pt idx="6608">
                  <c:v>8735.7999999999993</c:v>
                </c:pt>
                <c:pt idx="6609">
                  <c:v>8736.7999999999993</c:v>
                </c:pt>
                <c:pt idx="6610">
                  <c:v>8737.7000000000007</c:v>
                </c:pt>
                <c:pt idx="6611">
                  <c:v>8738.6</c:v>
                </c:pt>
                <c:pt idx="6612">
                  <c:v>8739.4</c:v>
                </c:pt>
                <c:pt idx="6613">
                  <c:v>8740.2999999999993</c:v>
                </c:pt>
                <c:pt idx="6614">
                  <c:v>8741.2999999999993</c:v>
                </c:pt>
                <c:pt idx="6615">
                  <c:v>8742.2000000000007</c:v>
                </c:pt>
                <c:pt idx="6616">
                  <c:v>8743.1</c:v>
                </c:pt>
                <c:pt idx="6617">
                  <c:v>8743.9</c:v>
                </c:pt>
                <c:pt idx="6618">
                  <c:v>8744.7999999999993</c:v>
                </c:pt>
                <c:pt idx="6619">
                  <c:v>8745.7999999999993</c:v>
                </c:pt>
                <c:pt idx="6620">
                  <c:v>8746.7000000000007</c:v>
                </c:pt>
                <c:pt idx="6621">
                  <c:v>8747.6</c:v>
                </c:pt>
                <c:pt idx="6622">
                  <c:v>8748.4</c:v>
                </c:pt>
                <c:pt idx="6623">
                  <c:v>8749.2999999999993</c:v>
                </c:pt>
                <c:pt idx="6624">
                  <c:v>8750.2999999999993</c:v>
                </c:pt>
                <c:pt idx="6625">
                  <c:v>8751.2000000000007</c:v>
                </c:pt>
                <c:pt idx="6626">
                  <c:v>8752.1</c:v>
                </c:pt>
                <c:pt idx="6627">
                  <c:v>8752.9</c:v>
                </c:pt>
                <c:pt idx="6628">
                  <c:v>8753.7999999999993</c:v>
                </c:pt>
                <c:pt idx="6629">
                  <c:v>8754.7999999999993</c:v>
                </c:pt>
                <c:pt idx="6630">
                  <c:v>8755.7000000000007</c:v>
                </c:pt>
                <c:pt idx="6631">
                  <c:v>8756.6</c:v>
                </c:pt>
                <c:pt idx="6632">
                  <c:v>8757.4</c:v>
                </c:pt>
                <c:pt idx="6633">
                  <c:v>8758.2999999999993</c:v>
                </c:pt>
                <c:pt idx="6634">
                  <c:v>8759.2999999999993</c:v>
                </c:pt>
                <c:pt idx="6635">
                  <c:v>8760.2000000000007</c:v>
                </c:pt>
                <c:pt idx="6636">
                  <c:v>8761.1</c:v>
                </c:pt>
                <c:pt idx="6637">
                  <c:v>8761.9</c:v>
                </c:pt>
                <c:pt idx="6638">
                  <c:v>8762.7999999999993</c:v>
                </c:pt>
                <c:pt idx="6639">
                  <c:v>8763.7999999999993</c:v>
                </c:pt>
                <c:pt idx="6640">
                  <c:v>8764.7000000000007</c:v>
                </c:pt>
                <c:pt idx="6641">
                  <c:v>8765.6</c:v>
                </c:pt>
                <c:pt idx="6642">
                  <c:v>8766.4</c:v>
                </c:pt>
                <c:pt idx="6643">
                  <c:v>8767.2999999999993</c:v>
                </c:pt>
                <c:pt idx="6644">
                  <c:v>8768.2999999999993</c:v>
                </c:pt>
                <c:pt idx="6645">
                  <c:v>8769.2000000000007</c:v>
                </c:pt>
                <c:pt idx="6646">
                  <c:v>8770.1</c:v>
                </c:pt>
                <c:pt idx="6647">
                  <c:v>8770.9</c:v>
                </c:pt>
                <c:pt idx="6648">
                  <c:v>8771.7999999999993</c:v>
                </c:pt>
                <c:pt idx="6649">
                  <c:v>8772.7999999999993</c:v>
                </c:pt>
                <c:pt idx="6650">
                  <c:v>8773.7000000000007</c:v>
                </c:pt>
                <c:pt idx="6651">
                  <c:v>8774.6</c:v>
                </c:pt>
                <c:pt idx="6652">
                  <c:v>8775.4</c:v>
                </c:pt>
                <c:pt idx="6653">
                  <c:v>8776.2999999999993</c:v>
                </c:pt>
                <c:pt idx="6654">
                  <c:v>8777.2999999999993</c:v>
                </c:pt>
                <c:pt idx="6655">
                  <c:v>8778.2000000000007</c:v>
                </c:pt>
                <c:pt idx="6656">
                  <c:v>8779.1</c:v>
                </c:pt>
                <c:pt idx="6657">
                  <c:v>8779.9</c:v>
                </c:pt>
                <c:pt idx="6658">
                  <c:v>8780.7999999999993</c:v>
                </c:pt>
                <c:pt idx="6659">
                  <c:v>8781.7999999999993</c:v>
                </c:pt>
                <c:pt idx="6660">
                  <c:v>8782.7000000000007</c:v>
                </c:pt>
                <c:pt idx="6661">
                  <c:v>8783.6</c:v>
                </c:pt>
                <c:pt idx="6662">
                  <c:v>8784.4</c:v>
                </c:pt>
                <c:pt idx="6663">
                  <c:v>8785.2999999999993</c:v>
                </c:pt>
                <c:pt idx="6664">
                  <c:v>8786.2999999999993</c:v>
                </c:pt>
                <c:pt idx="6665">
                  <c:v>8787.2000000000007</c:v>
                </c:pt>
                <c:pt idx="6666">
                  <c:v>8788.1</c:v>
                </c:pt>
                <c:pt idx="6667">
                  <c:v>8788.9</c:v>
                </c:pt>
                <c:pt idx="6668">
                  <c:v>8789.7999999999993</c:v>
                </c:pt>
                <c:pt idx="6669">
                  <c:v>8790.7999999999993</c:v>
                </c:pt>
                <c:pt idx="6670">
                  <c:v>8791.7000000000007</c:v>
                </c:pt>
                <c:pt idx="6671">
                  <c:v>8792.6</c:v>
                </c:pt>
                <c:pt idx="6672">
                  <c:v>8793.4</c:v>
                </c:pt>
                <c:pt idx="6673">
                  <c:v>8794.2999999999993</c:v>
                </c:pt>
                <c:pt idx="6674">
                  <c:v>8795.2999999999993</c:v>
                </c:pt>
                <c:pt idx="6675">
                  <c:v>8796.2000000000007</c:v>
                </c:pt>
                <c:pt idx="6676">
                  <c:v>8797.1</c:v>
                </c:pt>
                <c:pt idx="6677">
                  <c:v>8797.9</c:v>
                </c:pt>
                <c:pt idx="6678">
                  <c:v>8798.7999999999993</c:v>
                </c:pt>
                <c:pt idx="6679">
                  <c:v>8799.7999999999993</c:v>
                </c:pt>
                <c:pt idx="6680">
                  <c:v>8800.7000000000007</c:v>
                </c:pt>
                <c:pt idx="6681">
                  <c:v>8801.6</c:v>
                </c:pt>
                <c:pt idx="6682">
                  <c:v>8802.4</c:v>
                </c:pt>
                <c:pt idx="6683">
                  <c:v>8803.2999999999993</c:v>
                </c:pt>
                <c:pt idx="6684">
                  <c:v>8804.2999999999993</c:v>
                </c:pt>
                <c:pt idx="6685">
                  <c:v>8805.2000000000007</c:v>
                </c:pt>
                <c:pt idx="6686">
                  <c:v>8806.1</c:v>
                </c:pt>
                <c:pt idx="6687">
                  <c:v>8806.9</c:v>
                </c:pt>
                <c:pt idx="6688">
                  <c:v>8807.7999999999993</c:v>
                </c:pt>
                <c:pt idx="6689">
                  <c:v>8808.7999999999993</c:v>
                </c:pt>
                <c:pt idx="6690">
                  <c:v>8809.7000000000007</c:v>
                </c:pt>
                <c:pt idx="6691">
                  <c:v>8810.6</c:v>
                </c:pt>
                <c:pt idx="6692">
                  <c:v>8811.4</c:v>
                </c:pt>
                <c:pt idx="6693">
                  <c:v>8812.2999999999993</c:v>
                </c:pt>
                <c:pt idx="6694">
                  <c:v>8813.2999999999993</c:v>
                </c:pt>
                <c:pt idx="6695">
                  <c:v>8814.2000000000007</c:v>
                </c:pt>
                <c:pt idx="6696">
                  <c:v>8815.1</c:v>
                </c:pt>
                <c:pt idx="6697">
                  <c:v>8815.9</c:v>
                </c:pt>
                <c:pt idx="6698">
                  <c:v>8816.7999999999993</c:v>
                </c:pt>
                <c:pt idx="6699">
                  <c:v>8817.7999999999993</c:v>
                </c:pt>
                <c:pt idx="6700">
                  <c:v>8818.7000000000007</c:v>
                </c:pt>
                <c:pt idx="6701">
                  <c:v>8819.6</c:v>
                </c:pt>
                <c:pt idx="6702">
                  <c:v>8820.4</c:v>
                </c:pt>
                <c:pt idx="6703">
                  <c:v>8821.2999999999993</c:v>
                </c:pt>
                <c:pt idx="6704">
                  <c:v>8822.2999999999993</c:v>
                </c:pt>
                <c:pt idx="6705">
                  <c:v>8823.2000000000007</c:v>
                </c:pt>
                <c:pt idx="6706">
                  <c:v>8824.1</c:v>
                </c:pt>
                <c:pt idx="6707">
                  <c:v>8824.9</c:v>
                </c:pt>
                <c:pt idx="6708">
                  <c:v>8825.7999999999993</c:v>
                </c:pt>
                <c:pt idx="6709">
                  <c:v>8826.7999999999993</c:v>
                </c:pt>
                <c:pt idx="6710">
                  <c:v>8827.7000000000007</c:v>
                </c:pt>
                <c:pt idx="6711">
                  <c:v>8828.6</c:v>
                </c:pt>
                <c:pt idx="6712">
                  <c:v>8829.4</c:v>
                </c:pt>
                <c:pt idx="6713">
                  <c:v>8830.2999999999993</c:v>
                </c:pt>
                <c:pt idx="6714">
                  <c:v>8831.2999999999993</c:v>
                </c:pt>
                <c:pt idx="6715">
                  <c:v>8832.2000000000007</c:v>
                </c:pt>
                <c:pt idx="6716">
                  <c:v>8833.1</c:v>
                </c:pt>
                <c:pt idx="6717">
                  <c:v>8833.9</c:v>
                </c:pt>
                <c:pt idx="6718">
                  <c:v>8834.7999999999993</c:v>
                </c:pt>
                <c:pt idx="6719">
                  <c:v>8835.7999999999993</c:v>
                </c:pt>
                <c:pt idx="6720">
                  <c:v>8836.7000000000007</c:v>
                </c:pt>
                <c:pt idx="6721">
                  <c:v>8837.6</c:v>
                </c:pt>
                <c:pt idx="6722">
                  <c:v>8838.4</c:v>
                </c:pt>
                <c:pt idx="6723">
                  <c:v>8839.2999999999993</c:v>
                </c:pt>
                <c:pt idx="6724">
                  <c:v>8840.2999999999993</c:v>
                </c:pt>
                <c:pt idx="6725">
                  <c:v>8841.2000000000007</c:v>
                </c:pt>
                <c:pt idx="6726">
                  <c:v>8842.1</c:v>
                </c:pt>
                <c:pt idx="6727">
                  <c:v>8842.9</c:v>
                </c:pt>
                <c:pt idx="6728">
                  <c:v>8843.7999999999993</c:v>
                </c:pt>
                <c:pt idx="6729">
                  <c:v>8844.7999999999993</c:v>
                </c:pt>
                <c:pt idx="6730">
                  <c:v>8845.7000000000007</c:v>
                </c:pt>
                <c:pt idx="6731">
                  <c:v>8846.6</c:v>
                </c:pt>
                <c:pt idx="6732">
                  <c:v>8847.4</c:v>
                </c:pt>
                <c:pt idx="6733">
                  <c:v>8848.2999999999993</c:v>
                </c:pt>
                <c:pt idx="6734">
                  <c:v>8849.2999999999993</c:v>
                </c:pt>
                <c:pt idx="6735">
                  <c:v>8850.2000000000007</c:v>
                </c:pt>
                <c:pt idx="6736">
                  <c:v>8851.1</c:v>
                </c:pt>
                <c:pt idx="6737">
                  <c:v>8851.9</c:v>
                </c:pt>
                <c:pt idx="6738">
                  <c:v>8852.7999999999993</c:v>
                </c:pt>
                <c:pt idx="6739">
                  <c:v>8853.7999999999993</c:v>
                </c:pt>
                <c:pt idx="6740">
                  <c:v>8854.7000000000007</c:v>
                </c:pt>
                <c:pt idx="6741">
                  <c:v>8855.6</c:v>
                </c:pt>
                <c:pt idx="6742">
                  <c:v>8856.4</c:v>
                </c:pt>
                <c:pt idx="6743">
                  <c:v>8857.2999999999993</c:v>
                </c:pt>
                <c:pt idx="6744">
                  <c:v>8858.2999999999993</c:v>
                </c:pt>
                <c:pt idx="6745">
                  <c:v>8859.2000000000007</c:v>
                </c:pt>
                <c:pt idx="6746">
                  <c:v>8860.1</c:v>
                </c:pt>
                <c:pt idx="6747">
                  <c:v>8860.9</c:v>
                </c:pt>
                <c:pt idx="6748">
                  <c:v>8861.7999999999993</c:v>
                </c:pt>
                <c:pt idx="6749">
                  <c:v>8862.7999999999993</c:v>
                </c:pt>
                <c:pt idx="6750">
                  <c:v>8863.7000000000007</c:v>
                </c:pt>
                <c:pt idx="6751">
                  <c:v>8864.6</c:v>
                </c:pt>
                <c:pt idx="6752">
                  <c:v>8865.4</c:v>
                </c:pt>
                <c:pt idx="6753">
                  <c:v>8866.2999999999993</c:v>
                </c:pt>
                <c:pt idx="6754">
                  <c:v>8867.2999999999993</c:v>
                </c:pt>
                <c:pt idx="6755">
                  <c:v>8868.2000000000007</c:v>
                </c:pt>
                <c:pt idx="6756">
                  <c:v>8869.1</c:v>
                </c:pt>
                <c:pt idx="6757">
                  <c:v>8869.9</c:v>
                </c:pt>
                <c:pt idx="6758">
                  <c:v>8870.7999999999993</c:v>
                </c:pt>
                <c:pt idx="6759">
                  <c:v>8871.7999999999993</c:v>
                </c:pt>
                <c:pt idx="6760">
                  <c:v>8872.7000000000007</c:v>
                </c:pt>
                <c:pt idx="6761">
                  <c:v>8873.6</c:v>
                </c:pt>
                <c:pt idx="6762">
                  <c:v>8874.4</c:v>
                </c:pt>
                <c:pt idx="6763">
                  <c:v>8875.2999999999993</c:v>
                </c:pt>
                <c:pt idx="6764">
                  <c:v>8876.2999999999993</c:v>
                </c:pt>
                <c:pt idx="6765">
                  <c:v>8877.2000000000007</c:v>
                </c:pt>
                <c:pt idx="6766">
                  <c:v>8878.1</c:v>
                </c:pt>
                <c:pt idx="6767">
                  <c:v>8878.9</c:v>
                </c:pt>
                <c:pt idx="6768">
                  <c:v>8879.7999999999993</c:v>
                </c:pt>
                <c:pt idx="6769">
                  <c:v>8880.7999999999993</c:v>
                </c:pt>
                <c:pt idx="6770">
                  <c:v>8881.7000000000007</c:v>
                </c:pt>
                <c:pt idx="6771">
                  <c:v>8882.6</c:v>
                </c:pt>
                <c:pt idx="6772">
                  <c:v>8883.4</c:v>
                </c:pt>
                <c:pt idx="6773">
                  <c:v>8884.2999999999993</c:v>
                </c:pt>
                <c:pt idx="6774">
                  <c:v>8885.2999999999993</c:v>
                </c:pt>
                <c:pt idx="6775">
                  <c:v>8886.2000000000007</c:v>
                </c:pt>
                <c:pt idx="6776">
                  <c:v>8887.1</c:v>
                </c:pt>
                <c:pt idx="6777">
                  <c:v>8887.9</c:v>
                </c:pt>
                <c:pt idx="6778">
                  <c:v>8888.7999999999993</c:v>
                </c:pt>
                <c:pt idx="6779">
                  <c:v>8889.7999999999993</c:v>
                </c:pt>
                <c:pt idx="6780">
                  <c:v>8890.7000000000007</c:v>
                </c:pt>
                <c:pt idx="6781">
                  <c:v>8891.6</c:v>
                </c:pt>
                <c:pt idx="6782">
                  <c:v>8892.4</c:v>
                </c:pt>
                <c:pt idx="6783">
                  <c:v>8893.2999999999993</c:v>
                </c:pt>
                <c:pt idx="6784">
                  <c:v>8894.2999999999993</c:v>
                </c:pt>
                <c:pt idx="6785">
                  <c:v>8895.2000000000007</c:v>
                </c:pt>
                <c:pt idx="6786">
                  <c:v>8896.1</c:v>
                </c:pt>
                <c:pt idx="6787">
                  <c:v>8896.9</c:v>
                </c:pt>
                <c:pt idx="6788">
                  <c:v>8897.7999999999993</c:v>
                </c:pt>
                <c:pt idx="6789">
                  <c:v>8898.7999999999993</c:v>
                </c:pt>
                <c:pt idx="6790">
                  <c:v>8899.7000000000007</c:v>
                </c:pt>
                <c:pt idx="6791">
                  <c:v>8900.6</c:v>
                </c:pt>
                <c:pt idx="6792">
                  <c:v>8901.4</c:v>
                </c:pt>
                <c:pt idx="6793">
                  <c:v>8902.2999999999993</c:v>
                </c:pt>
                <c:pt idx="6794">
                  <c:v>8903.2999999999993</c:v>
                </c:pt>
                <c:pt idx="6795">
                  <c:v>8904.2000000000007</c:v>
                </c:pt>
                <c:pt idx="6796">
                  <c:v>8905.1</c:v>
                </c:pt>
                <c:pt idx="6797">
                  <c:v>8905.9</c:v>
                </c:pt>
                <c:pt idx="6798">
                  <c:v>8906.7999999999993</c:v>
                </c:pt>
                <c:pt idx="6799">
                  <c:v>8907.7999999999993</c:v>
                </c:pt>
                <c:pt idx="6800">
                  <c:v>8908.7000000000007</c:v>
                </c:pt>
                <c:pt idx="6801">
                  <c:v>8909.6</c:v>
                </c:pt>
                <c:pt idx="6802">
                  <c:v>8910.4</c:v>
                </c:pt>
                <c:pt idx="6803">
                  <c:v>8911.2999999999993</c:v>
                </c:pt>
                <c:pt idx="6804">
                  <c:v>8912.2999999999993</c:v>
                </c:pt>
                <c:pt idx="6805">
                  <c:v>8913.2000000000007</c:v>
                </c:pt>
                <c:pt idx="6806">
                  <c:v>8914.1</c:v>
                </c:pt>
                <c:pt idx="6807">
                  <c:v>8914.9</c:v>
                </c:pt>
                <c:pt idx="6808">
                  <c:v>8915.7999999999993</c:v>
                </c:pt>
                <c:pt idx="6809">
                  <c:v>8916.7999999999993</c:v>
                </c:pt>
                <c:pt idx="6810">
                  <c:v>8917.7000000000007</c:v>
                </c:pt>
                <c:pt idx="6811">
                  <c:v>8918.6</c:v>
                </c:pt>
                <c:pt idx="6812">
                  <c:v>8919.4</c:v>
                </c:pt>
                <c:pt idx="6813">
                  <c:v>8920.2999999999993</c:v>
                </c:pt>
                <c:pt idx="6814">
                  <c:v>8921.2999999999993</c:v>
                </c:pt>
                <c:pt idx="6815">
                  <c:v>8922.2000000000007</c:v>
                </c:pt>
                <c:pt idx="6816">
                  <c:v>8923.1</c:v>
                </c:pt>
                <c:pt idx="6817">
                  <c:v>8923.9</c:v>
                </c:pt>
                <c:pt idx="6818">
                  <c:v>8924.7999999999993</c:v>
                </c:pt>
                <c:pt idx="6819">
                  <c:v>8925.7999999999993</c:v>
                </c:pt>
                <c:pt idx="6820">
                  <c:v>8926.7000000000007</c:v>
                </c:pt>
                <c:pt idx="6821">
                  <c:v>8927.6</c:v>
                </c:pt>
                <c:pt idx="6822">
                  <c:v>8928.4</c:v>
                </c:pt>
                <c:pt idx="6823">
                  <c:v>8929.2999999999993</c:v>
                </c:pt>
                <c:pt idx="6824">
                  <c:v>8930.2999999999993</c:v>
                </c:pt>
                <c:pt idx="6825">
                  <c:v>8931.2000000000007</c:v>
                </c:pt>
                <c:pt idx="6826">
                  <c:v>8932.1</c:v>
                </c:pt>
                <c:pt idx="6827">
                  <c:v>8932.9</c:v>
                </c:pt>
                <c:pt idx="6828">
                  <c:v>8933.7999999999993</c:v>
                </c:pt>
                <c:pt idx="6829">
                  <c:v>8934.7999999999993</c:v>
                </c:pt>
                <c:pt idx="6830">
                  <c:v>8935.7000000000007</c:v>
                </c:pt>
                <c:pt idx="6831">
                  <c:v>8936.6</c:v>
                </c:pt>
                <c:pt idx="6832">
                  <c:v>8937.4</c:v>
                </c:pt>
                <c:pt idx="6833">
                  <c:v>8938.2999999999993</c:v>
                </c:pt>
                <c:pt idx="6834">
                  <c:v>8939.2999999999993</c:v>
                </c:pt>
                <c:pt idx="6835">
                  <c:v>8940.2000000000007</c:v>
                </c:pt>
                <c:pt idx="6836">
                  <c:v>8941.1</c:v>
                </c:pt>
                <c:pt idx="6837">
                  <c:v>8941.9</c:v>
                </c:pt>
                <c:pt idx="6838">
                  <c:v>8942.7999999999993</c:v>
                </c:pt>
                <c:pt idx="6839">
                  <c:v>8943.7999999999993</c:v>
                </c:pt>
                <c:pt idx="6840">
                  <c:v>8944.7000000000007</c:v>
                </c:pt>
                <c:pt idx="6841">
                  <c:v>8945.6</c:v>
                </c:pt>
                <c:pt idx="6842">
                  <c:v>8946.4</c:v>
                </c:pt>
                <c:pt idx="6843">
                  <c:v>8947.2999999999993</c:v>
                </c:pt>
                <c:pt idx="6844">
                  <c:v>8948.2999999999993</c:v>
                </c:pt>
                <c:pt idx="6845">
                  <c:v>8949.2000000000007</c:v>
                </c:pt>
                <c:pt idx="6846">
                  <c:v>8950.1</c:v>
                </c:pt>
                <c:pt idx="6847">
                  <c:v>8950.9</c:v>
                </c:pt>
                <c:pt idx="6848">
                  <c:v>8951.7999999999993</c:v>
                </c:pt>
                <c:pt idx="6849">
                  <c:v>8952.7999999999993</c:v>
                </c:pt>
                <c:pt idx="6850">
                  <c:v>8953.7000000000007</c:v>
                </c:pt>
                <c:pt idx="6851">
                  <c:v>8954.6</c:v>
                </c:pt>
                <c:pt idx="6852">
                  <c:v>8955.4</c:v>
                </c:pt>
                <c:pt idx="6853">
                  <c:v>8956.2999999999993</c:v>
                </c:pt>
                <c:pt idx="6854">
                  <c:v>8957.2999999999993</c:v>
                </c:pt>
                <c:pt idx="6855">
                  <c:v>8958.2000000000007</c:v>
                </c:pt>
                <c:pt idx="6856">
                  <c:v>8959.1</c:v>
                </c:pt>
                <c:pt idx="6857">
                  <c:v>8959.9</c:v>
                </c:pt>
                <c:pt idx="6858">
                  <c:v>8960.7999999999993</c:v>
                </c:pt>
                <c:pt idx="6859">
                  <c:v>8961.7999999999993</c:v>
                </c:pt>
                <c:pt idx="6860">
                  <c:v>8962.7000000000007</c:v>
                </c:pt>
                <c:pt idx="6861">
                  <c:v>8963.6</c:v>
                </c:pt>
                <c:pt idx="6862">
                  <c:v>8964.4</c:v>
                </c:pt>
                <c:pt idx="6863">
                  <c:v>8965.2999999999993</c:v>
                </c:pt>
                <c:pt idx="6864">
                  <c:v>8966.2999999999993</c:v>
                </c:pt>
                <c:pt idx="6865">
                  <c:v>8967.2000000000007</c:v>
                </c:pt>
                <c:pt idx="6866">
                  <c:v>8968.1</c:v>
                </c:pt>
                <c:pt idx="6867">
                  <c:v>8968.9</c:v>
                </c:pt>
                <c:pt idx="6868">
                  <c:v>8969.7999999999993</c:v>
                </c:pt>
                <c:pt idx="6869">
                  <c:v>8970.7999999999993</c:v>
                </c:pt>
                <c:pt idx="6870">
                  <c:v>8971.7000000000007</c:v>
                </c:pt>
                <c:pt idx="6871">
                  <c:v>8972.6</c:v>
                </c:pt>
                <c:pt idx="6872">
                  <c:v>8973.4</c:v>
                </c:pt>
                <c:pt idx="6873">
                  <c:v>8974.2999999999993</c:v>
                </c:pt>
                <c:pt idx="6874">
                  <c:v>8975.2999999999993</c:v>
                </c:pt>
                <c:pt idx="6875">
                  <c:v>8976.2000000000007</c:v>
                </c:pt>
                <c:pt idx="6876">
                  <c:v>8977.1</c:v>
                </c:pt>
                <c:pt idx="6877">
                  <c:v>8977.9</c:v>
                </c:pt>
                <c:pt idx="6878">
                  <c:v>8978.7999999999993</c:v>
                </c:pt>
                <c:pt idx="6879">
                  <c:v>8979.7999999999993</c:v>
                </c:pt>
                <c:pt idx="6880">
                  <c:v>8980.7000000000007</c:v>
                </c:pt>
                <c:pt idx="6881">
                  <c:v>8981.6</c:v>
                </c:pt>
                <c:pt idx="6882">
                  <c:v>8982.4</c:v>
                </c:pt>
                <c:pt idx="6883">
                  <c:v>8983.2999999999993</c:v>
                </c:pt>
                <c:pt idx="6884">
                  <c:v>8984.2999999999993</c:v>
                </c:pt>
                <c:pt idx="6885">
                  <c:v>8985.2000000000007</c:v>
                </c:pt>
                <c:pt idx="6886">
                  <c:v>8986.1</c:v>
                </c:pt>
                <c:pt idx="6887">
                  <c:v>8986.9</c:v>
                </c:pt>
                <c:pt idx="6888">
                  <c:v>8987.7999999999993</c:v>
                </c:pt>
                <c:pt idx="6889">
                  <c:v>8988.7999999999993</c:v>
                </c:pt>
                <c:pt idx="6890">
                  <c:v>8989.7000000000007</c:v>
                </c:pt>
                <c:pt idx="6891">
                  <c:v>8990.6</c:v>
                </c:pt>
                <c:pt idx="6892">
                  <c:v>8991.4</c:v>
                </c:pt>
                <c:pt idx="6893">
                  <c:v>8992.2999999999993</c:v>
                </c:pt>
                <c:pt idx="6894">
                  <c:v>8993.2999999999993</c:v>
                </c:pt>
                <c:pt idx="6895">
                  <c:v>8994.2000000000007</c:v>
                </c:pt>
                <c:pt idx="6896">
                  <c:v>8995.1</c:v>
                </c:pt>
                <c:pt idx="6897">
                  <c:v>8995.9</c:v>
                </c:pt>
                <c:pt idx="6898">
                  <c:v>8996.7999999999993</c:v>
                </c:pt>
                <c:pt idx="6899">
                  <c:v>8997.7999999999993</c:v>
                </c:pt>
                <c:pt idx="6900">
                  <c:v>8998.7000000000007</c:v>
                </c:pt>
                <c:pt idx="6901">
                  <c:v>8999.6</c:v>
                </c:pt>
                <c:pt idx="6902">
                  <c:v>9000.4</c:v>
                </c:pt>
                <c:pt idx="6903">
                  <c:v>9001.2999999999993</c:v>
                </c:pt>
                <c:pt idx="6904">
                  <c:v>9002.2999999999993</c:v>
                </c:pt>
                <c:pt idx="6905">
                  <c:v>9003.2000000000007</c:v>
                </c:pt>
                <c:pt idx="6906">
                  <c:v>9004.1</c:v>
                </c:pt>
                <c:pt idx="6907">
                  <c:v>9004.9</c:v>
                </c:pt>
                <c:pt idx="6908">
                  <c:v>9005.7999999999993</c:v>
                </c:pt>
                <c:pt idx="6909">
                  <c:v>9006.7999999999993</c:v>
                </c:pt>
                <c:pt idx="6910">
                  <c:v>9007.7000000000007</c:v>
                </c:pt>
                <c:pt idx="6911">
                  <c:v>9008.6</c:v>
                </c:pt>
                <c:pt idx="6912">
                  <c:v>9009.4</c:v>
                </c:pt>
                <c:pt idx="6913">
                  <c:v>9010.2999999999993</c:v>
                </c:pt>
                <c:pt idx="6914">
                  <c:v>9011.2999999999993</c:v>
                </c:pt>
                <c:pt idx="6915">
                  <c:v>9012.2000000000007</c:v>
                </c:pt>
                <c:pt idx="6916">
                  <c:v>9013.1</c:v>
                </c:pt>
                <c:pt idx="6917">
                  <c:v>9013.9</c:v>
                </c:pt>
                <c:pt idx="6918">
                  <c:v>9014.7999999999993</c:v>
                </c:pt>
                <c:pt idx="6919">
                  <c:v>9015.7999999999993</c:v>
                </c:pt>
                <c:pt idx="6920">
                  <c:v>9016.7000000000007</c:v>
                </c:pt>
                <c:pt idx="6921">
                  <c:v>9017.6</c:v>
                </c:pt>
                <c:pt idx="6922">
                  <c:v>9018.4</c:v>
                </c:pt>
                <c:pt idx="6923">
                  <c:v>9019.2999999999993</c:v>
                </c:pt>
                <c:pt idx="6924">
                  <c:v>9020.2999999999993</c:v>
                </c:pt>
                <c:pt idx="6925">
                  <c:v>9021.2000000000007</c:v>
                </c:pt>
                <c:pt idx="6926">
                  <c:v>9022.1</c:v>
                </c:pt>
                <c:pt idx="6927">
                  <c:v>9022.9</c:v>
                </c:pt>
                <c:pt idx="6928">
                  <c:v>9023.7999999999993</c:v>
                </c:pt>
                <c:pt idx="6929">
                  <c:v>9024.7999999999993</c:v>
                </c:pt>
                <c:pt idx="6930">
                  <c:v>9025.7000000000007</c:v>
                </c:pt>
                <c:pt idx="6931">
                  <c:v>9026.6</c:v>
                </c:pt>
                <c:pt idx="6932">
                  <c:v>9027.4</c:v>
                </c:pt>
                <c:pt idx="6933">
                  <c:v>9028.2999999999993</c:v>
                </c:pt>
                <c:pt idx="6934">
                  <c:v>9029.2999999999993</c:v>
                </c:pt>
                <c:pt idx="6935">
                  <c:v>9030.2000000000007</c:v>
                </c:pt>
                <c:pt idx="6936">
                  <c:v>9031.1</c:v>
                </c:pt>
                <c:pt idx="6937">
                  <c:v>9031.9</c:v>
                </c:pt>
                <c:pt idx="6938">
                  <c:v>9032.7999999999993</c:v>
                </c:pt>
                <c:pt idx="6939">
                  <c:v>9033.7999999999993</c:v>
                </c:pt>
                <c:pt idx="6940">
                  <c:v>9034.7000000000007</c:v>
                </c:pt>
                <c:pt idx="6941">
                  <c:v>9035.6</c:v>
                </c:pt>
                <c:pt idx="6942">
                  <c:v>9036.4</c:v>
                </c:pt>
                <c:pt idx="6943">
                  <c:v>9037.2999999999993</c:v>
                </c:pt>
                <c:pt idx="6944">
                  <c:v>9038.2999999999993</c:v>
                </c:pt>
                <c:pt idx="6945">
                  <c:v>9039.2000000000007</c:v>
                </c:pt>
                <c:pt idx="6946">
                  <c:v>9040.1</c:v>
                </c:pt>
                <c:pt idx="6947">
                  <c:v>9040.9</c:v>
                </c:pt>
                <c:pt idx="6948">
                  <c:v>9041.7999999999993</c:v>
                </c:pt>
                <c:pt idx="6949">
                  <c:v>9042.7999999999993</c:v>
                </c:pt>
                <c:pt idx="6950">
                  <c:v>9043.7000000000007</c:v>
                </c:pt>
                <c:pt idx="6951">
                  <c:v>9044.6</c:v>
                </c:pt>
                <c:pt idx="6952">
                  <c:v>9045.4</c:v>
                </c:pt>
                <c:pt idx="6953">
                  <c:v>9046.2999999999993</c:v>
                </c:pt>
                <c:pt idx="6954">
                  <c:v>9047.2999999999993</c:v>
                </c:pt>
                <c:pt idx="6955">
                  <c:v>9048.2000000000007</c:v>
                </c:pt>
                <c:pt idx="6956">
                  <c:v>9049.1</c:v>
                </c:pt>
                <c:pt idx="6957">
                  <c:v>9049.9</c:v>
                </c:pt>
                <c:pt idx="6958">
                  <c:v>9050.7999999999993</c:v>
                </c:pt>
                <c:pt idx="6959">
                  <c:v>9051.7999999999993</c:v>
                </c:pt>
                <c:pt idx="6960">
                  <c:v>9052.7000000000007</c:v>
                </c:pt>
                <c:pt idx="6961">
                  <c:v>9053.6</c:v>
                </c:pt>
                <c:pt idx="6962">
                  <c:v>9054.4</c:v>
                </c:pt>
                <c:pt idx="6963">
                  <c:v>9055.2999999999993</c:v>
                </c:pt>
                <c:pt idx="6964">
                  <c:v>9056.2999999999993</c:v>
                </c:pt>
                <c:pt idx="6965">
                  <c:v>9057.2000000000007</c:v>
                </c:pt>
                <c:pt idx="6966">
                  <c:v>9058.1</c:v>
                </c:pt>
                <c:pt idx="6967">
                  <c:v>9058.9</c:v>
                </c:pt>
                <c:pt idx="6968">
                  <c:v>9059.7999999999993</c:v>
                </c:pt>
                <c:pt idx="6969">
                  <c:v>9060.7999999999993</c:v>
                </c:pt>
                <c:pt idx="6970">
                  <c:v>9061.7000000000007</c:v>
                </c:pt>
                <c:pt idx="6971">
                  <c:v>9062.6</c:v>
                </c:pt>
                <c:pt idx="6972">
                  <c:v>9063.4</c:v>
                </c:pt>
                <c:pt idx="6973">
                  <c:v>9064.2999999999993</c:v>
                </c:pt>
                <c:pt idx="6974">
                  <c:v>9065.2999999999993</c:v>
                </c:pt>
                <c:pt idx="6975">
                  <c:v>9066.2000000000007</c:v>
                </c:pt>
                <c:pt idx="6976">
                  <c:v>9067.1</c:v>
                </c:pt>
                <c:pt idx="6977">
                  <c:v>9067.9</c:v>
                </c:pt>
                <c:pt idx="6978">
                  <c:v>9068.7999999999993</c:v>
                </c:pt>
                <c:pt idx="6979">
                  <c:v>9069.7999999999993</c:v>
                </c:pt>
                <c:pt idx="6980">
                  <c:v>9070.7000000000007</c:v>
                </c:pt>
                <c:pt idx="6981">
                  <c:v>9071.6</c:v>
                </c:pt>
                <c:pt idx="6982">
                  <c:v>9072.4</c:v>
                </c:pt>
                <c:pt idx="6983">
                  <c:v>9073.2999999999993</c:v>
                </c:pt>
                <c:pt idx="6984">
                  <c:v>9074.2999999999993</c:v>
                </c:pt>
                <c:pt idx="6985">
                  <c:v>9075.2000000000007</c:v>
                </c:pt>
                <c:pt idx="6986">
                  <c:v>9076.1</c:v>
                </c:pt>
                <c:pt idx="6987">
                  <c:v>9076.9</c:v>
                </c:pt>
                <c:pt idx="6988">
                  <c:v>9077.7999999999993</c:v>
                </c:pt>
                <c:pt idx="6989">
                  <c:v>9078.7999999999993</c:v>
                </c:pt>
                <c:pt idx="6990">
                  <c:v>9079.7000000000007</c:v>
                </c:pt>
                <c:pt idx="6991">
                  <c:v>9080.6</c:v>
                </c:pt>
                <c:pt idx="6992">
                  <c:v>9081.4</c:v>
                </c:pt>
                <c:pt idx="6993">
                  <c:v>9082.2999999999993</c:v>
                </c:pt>
                <c:pt idx="6994">
                  <c:v>9083.2999999999993</c:v>
                </c:pt>
                <c:pt idx="6995">
                  <c:v>9084.2000000000007</c:v>
                </c:pt>
                <c:pt idx="6996">
                  <c:v>9085.1</c:v>
                </c:pt>
                <c:pt idx="6997">
                  <c:v>9085.9</c:v>
                </c:pt>
                <c:pt idx="6998">
                  <c:v>9086.7999999999993</c:v>
                </c:pt>
                <c:pt idx="6999">
                  <c:v>9087.7999999999993</c:v>
                </c:pt>
                <c:pt idx="7000">
                  <c:v>9088.7000000000007</c:v>
                </c:pt>
                <c:pt idx="7001">
                  <c:v>9089.6</c:v>
                </c:pt>
                <c:pt idx="7002">
                  <c:v>9090.4</c:v>
                </c:pt>
                <c:pt idx="7003">
                  <c:v>9091.2999999999993</c:v>
                </c:pt>
                <c:pt idx="7004">
                  <c:v>9092.2999999999993</c:v>
                </c:pt>
                <c:pt idx="7005">
                  <c:v>9093.2000000000007</c:v>
                </c:pt>
                <c:pt idx="7006">
                  <c:v>9094.1</c:v>
                </c:pt>
                <c:pt idx="7007">
                  <c:v>9094.9</c:v>
                </c:pt>
                <c:pt idx="7008">
                  <c:v>9095.7999999999993</c:v>
                </c:pt>
                <c:pt idx="7009">
                  <c:v>9096.7999999999993</c:v>
                </c:pt>
                <c:pt idx="7010">
                  <c:v>9097.7000000000007</c:v>
                </c:pt>
                <c:pt idx="7011">
                  <c:v>9098.6</c:v>
                </c:pt>
                <c:pt idx="7012">
                  <c:v>9099.4</c:v>
                </c:pt>
                <c:pt idx="7013">
                  <c:v>9100.2999999999993</c:v>
                </c:pt>
                <c:pt idx="7014">
                  <c:v>9101.2999999999993</c:v>
                </c:pt>
                <c:pt idx="7015">
                  <c:v>9102.2000000000007</c:v>
                </c:pt>
                <c:pt idx="7016">
                  <c:v>9103.1</c:v>
                </c:pt>
                <c:pt idx="7017">
                  <c:v>9103.9</c:v>
                </c:pt>
                <c:pt idx="7018">
                  <c:v>9104.7999999999993</c:v>
                </c:pt>
                <c:pt idx="7019">
                  <c:v>9105.7999999999993</c:v>
                </c:pt>
                <c:pt idx="7020">
                  <c:v>9106.7000000000007</c:v>
                </c:pt>
                <c:pt idx="7021">
                  <c:v>9107.6</c:v>
                </c:pt>
                <c:pt idx="7022">
                  <c:v>9108.4</c:v>
                </c:pt>
                <c:pt idx="7023">
                  <c:v>9109.2999999999993</c:v>
                </c:pt>
                <c:pt idx="7024">
                  <c:v>9110.2999999999993</c:v>
                </c:pt>
                <c:pt idx="7025">
                  <c:v>9111.2000000000007</c:v>
                </c:pt>
                <c:pt idx="7026">
                  <c:v>9112.1</c:v>
                </c:pt>
                <c:pt idx="7027">
                  <c:v>9112.9</c:v>
                </c:pt>
                <c:pt idx="7028">
                  <c:v>9113.7999999999993</c:v>
                </c:pt>
                <c:pt idx="7029">
                  <c:v>9114.7999999999993</c:v>
                </c:pt>
                <c:pt idx="7030">
                  <c:v>9115.7000000000007</c:v>
                </c:pt>
                <c:pt idx="7031">
                  <c:v>9116.6</c:v>
                </c:pt>
                <c:pt idx="7032">
                  <c:v>9117.4</c:v>
                </c:pt>
                <c:pt idx="7033">
                  <c:v>9118.2999999999993</c:v>
                </c:pt>
                <c:pt idx="7034">
                  <c:v>9119.2999999999993</c:v>
                </c:pt>
                <c:pt idx="7035">
                  <c:v>9120.2000000000007</c:v>
                </c:pt>
                <c:pt idx="7036">
                  <c:v>9121.1</c:v>
                </c:pt>
                <c:pt idx="7037">
                  <c:v>9121.9</c:v>
                </c:pt>
                <c:pt idx="7038">
                  <c:v>9122.7999999999993</c:v>
                </c:pt>
                <c:pt idx="7039">
                  <c:v>9123.7999999999993</c:v>
                </c:pt>
                <c:pt idx="7040">
                  <c:v>9124.7000000000007</c:v>
                </c:pt>
                <c:pt idx="7041">
                  <c:v>9125.6</c:v>
                </c:pt>
                <c:pt idx="7042">
                  <c:v>9126.4</c:v>
                </c:pt>
                <c:pt idx="7043">
                  <c:v>9127.2999999999993</c:v>
                </c:pt>
                <c:pt idx="7044">
                  <c:v>9128.2999999999993</c:v>
                </c:pt>
                <c:pt idx="7045">
                  <c:v>9129.2000000000007</c:v>
                </c:pt>
                <c:pt idx="7046">
                  <c:v>9130.1</c:v>
                </c:pt>
                <c:pt idx="7047">
                  <c:v>9130.9</c:v>
                </c:pt>
                <c:pt idx="7048">
                  <c:v>9131.7999999999993</c:v>
                </c:pt>
                <c:pt idx="7049">
                  <c:v>9132.7999999999993</c:v>
                </c:pt>
                <c:pt idx="7050">
                  <c:v>9133.7000000000007</c:v>
                </c:pt>
                <c:pt idx="7051">
                  <c:v>9134.6</c:v>
                </c:pt>
                <c:pt idx="7052">
                  <c:v>9135.4</c:v>
                </c:pt>
                <c:pt idx="7053">
                  <c:v>9136.2999999999993</c:v>
                </c:pt>
                <c:pt idx="7054">
                  <c:v>9137.2999999999993</c:v>
                </c:pt>
                <c:pt idx="7055">
                  <c:v>9138.2000000000007</c:v>
                </c:pt>
                <c:pt idx="7056">
                  <c:v>9139.1</c:v>
                </c:pt>
                <c:pt idx="7057">
                  <c:v>9139.9</c:v>
                </c:pt>
                <c:pt idx="7058">
                  <c:v>9140.7999999999993</c:v>
                </c:pt>
                <c:pt idx="7059">
                  <c:v>9141.7999999999993</c:v>
                </c:pt>
                <c:pt idx="7060">
                  <c:v>9142.7000000000007</c:v>
                </c:pt>
                <c:pt idx="7061">
                  <c:v>9143.6</c:v>
                </c:pt>
                <c:pt idx="7062">
                  <c:v>9144.4</c:v>
                </c:pt>
                <c:pt idx="7063">
                  <c:v>9145.2999999999993</c:v>
                </c:pt>
                <c:pt idx="7064">
                  <c:v>9146.2999999999993</c:v>
                </c:pt>
                <c:pt idx="7065">
                  <c:v>9147.2000000000007</c:v>
                </c:pt>
              </c:numCache>
            </c:numRef>
          </c:xVal>
          <c:yVal>
            <c:numRef>
              <c:f>Gauging!$D$72:$D$7137</c:f>
              <c:numCache>
                <c:formatCode>General</c:formatCode>
                <c:ptCount val="7066"/>
                <c:pt idx="0">
                  <c:v>-1</c:v>
                </c:pt>
                <c:pt idx="1">
                  <c:v>105.19</c:v>
                </c:pt>
                <c:pt idx="2">
                  <c:v>105.14</c:v>
                </c:pt>
                <c:pt idx="3">
                  <c:v>105.11</c:v>
                </c:pt>
                <c:pt idx="4">
                  <c:v>105.09</c:v>
                </c:pt>
                <c:pt idx="5">
                  <c:v>105.08</c:v>
                </c:pt>
                <c:pt idx="6">
                  <c:v>105.06</c:v>
                </c:pt>
                <c:pt idx="7">
                  <c:v>105.05</c:v>
                </c:pt>
                <c:pt idx="8">
                  <c:v>105.03</c:v>
                </c:pt>
                <c:pt idx="9">
                  <c:v>105.02</c:v>
                </c:pt>
                <c:pt idx="10">
                  <c:v>105.01</c:v>
                </c:pt>
                <c:pt idx="11">
                  <c:v>105</c:v>
                </c:pt>
                <c:pt idx="12">
                  <c:v>104.99</c:v>
                </c:pt>
                <c:pt idx="13">
                  <c:v>104.99</c:v>
                </c:pt>
                <c:pt idx="14">
                  <c:v>104.98</c:v>
                </c:pt>
                <c:pt idx="15">
                  <c:v>104.97</c:v>
                </c:pt>
                <c:pt idx="16">
                  <c:v>104.97</c:v>
                </c:pt>
                <c:pt idx="17">
                  <c:v>104.97</c:v>
                </c:pt>
                <c:pt idx="18">
                  <c:v>104.96</c:v>
                </c:pt>
                <c:pt idx="19">
                  <c:v>104.95</c:v>
                </c:pt>
                <c:pt idx="20">
                  <c:v>104.94</c:v>
                </c:pt>
                <c:pt idx="21">
                  <c:v>104.95</c:v>
                </c:pt>
                <c:pt idx="22">
                  <c:v>104.85</c:v>
                </c:pt>
                <c:pt idx="23">
                  <c:v>104.81</c:v>
                </c:pt>
                <c:pt idx="24">
                  <c:v>104.79</c:v>
                </c:pt>
                <c:pt idx="25">
                  <c:v>104.77</c:v>
                </c:pt>
                <c:pt idx="26">
                  <c:v>104.76</c:v>
                </c:pt>
                <c:pt idx="27">
                  <c:v>104.76</c:v>
                </c:pt>
                <c:pt idx="28">
                  <c:v>104.76</c:v>
                </c:pt>
                <c:pt idx="29">
                  <c:v>104.77</c:v>
                </c:pt>
                <c:pt idx="30">
                  <c:v>104.78</c:v>
                </c:pt>
                <c:pt idx="31">
                  <c:v>104.79</c:v>
                </c:pt>
                <c:pt idx="32">
                  <c:v>104.8</c:v>
                </c:pt>
                <c:pt idx="33">
                  <c:v>104.82</c:v>
                </c:pt>
                <c:pt idx="34">
                  <c:v>104.83</c:v>
                </c:pt>
                <c:pt idx="35">
                  <c:v>104.84</c:v>
                </c:pt>
                <c:pt idx="36">
                  <c:v>104.86</c:v>
                </c:pt>
                <c:pt idx="37">
                  <c:v>104.86</c:v>
                </c:pt>
                <c:pt idx="38">
                  <c:v>104.85</c:v>
                </c:pt>
                <c:pt idx="39">
                  <c:v>104.84</c:v>
                </c:pt>
                <c:pt idx="40">
                  <c:v>104.82</c:v>
                </c:pt>
                <c:pt idx="41">
                  <c:v>104.81</c:v>
                </c:pt>
                <c:pt idx="42">
                  <c:v>104.8</c:v>
                </c:pt>
                <c:pt idx="43">
                  <c:v>104.8</c:v>
                </c:pt>
                <c:pt idx="44">
                  <c:v>104.79</c:v>
                </c:pt>
                <c:pt idx="45">
                  <c:v>104.79</c:v>
                </c:pt>
                <c:pt idx="46">
                  <c:v>104.79</c:v>
                </c:pt>
                <c:pt idx="47">
                  <c:v>104.79</c:v>
                </c:pt>
                <c:pt idx="48">
                  <c:v>104.8</c:v>
                </c:pt>
                <c:pt idx="49">
                  <c:v>104.8</c:v>
                </c:pt>
                <c:pt idx="50">
                  <c:v>104.81</c:v>
                </c:pt>
                <c:pt idx="51">
                  <c:v>104.82</c:v>
                </c:pt>
                <c:pt idx="52">
                  <c:v>104.84</c:v>
                </c:pt>
                <c:pt idx="53">
                  <c:v>104.85</c:v>
                </c:pt>
                <c:pt idx="54">
                  <c:v>104.87</c:v>
                </c:pt>
                <c:pt idx="55">
                  <c:v>104.87</c:v>
                </c:pt>
                <c:pt idx="56">
                  <c:v>104.87</c:v>
                </c:pt>
                <c:pt idx="57">
                  <c:v>104.87</c:v>
                </c:pt>
                <c:pt idx="58">
                  <c:v>104.87</c:v>
                </c:pt>
                <c:pt idx="59">
                  <c:v>104.87</c:v>
                </c:pt>
                <c:pt idx="60">
                  <c:v>104.87</c:v>
                </c:pt>
                <c:pt idx="61">
                  <c:v>104.87</c:v>
                </c:pt>
                <c:pt idx="62">
                  <c:v>104.87</c:v>
                </c:pt>
                <c:pt idx="63">
                  <c:v>104.87</c:v>
                </c:pt>
                <c:pt idx="64">
                  <c:v>104.86</c:v>
                </c:pt>
                <c:pt idx="65">
                  <c:v>104.86</c:v>
                </c:pt>
                <c:pt idx="66">
                  <c:v>104.85</c:v>
                </c:pt>
                <c:pt idx="67">
                  <c:v>104.85</c:v>
                </c:pt>
                <c:pt idx="68">
                  <c:v>104.83</c:v>
                </c:pt>
                <c:pt idx="69">
                  <c:v>104.8</c:v>
                </c:pt>
                <c:pt idx="70">
                  <c:v>104.78</c:v>
                </c:pt>
                <c:pt idx="71">
                  <c:v>104.76</c:v>
                </c:pt>
                <c:pt idx="72">
                  <c:v>104.71</c:v>
                </c:pt>
                <c:pt idx="73">
                  <c:v>-1</c:v>
                </c:pt>
                <c:pt idx="74">
                  <c:v>103.86</c:v>
                </c:pt>
                <c:pt idx="75">
                  <c:v>103.85</c:v>
                </c:pt>
                <c:pt idx="76">
                  <c:v>103.85</c:v>
                </c:pt>
                <c:pt idx="77">
                  <c:v>103.85</c:v>
                </c:pt>
                <c:pt idx="78">
                  <c:v>103.85</c:v>
                </c:pt>
                <c:pt idx="79">
                  <c:v>103.85</c:v>
                </c:pt>
                <c:pt idx="80">
                  <c:v>103.85</c:v>
                </c:pt>
                <c:pt idx="81">
                  <c:v>103.86</c:v>
                </c:pt>
                <c:pt idx="82">
                  <c:v>103.86</c:v>
                </c:pt>
                <c:pt idx="83">
                  <c:v>103.86</c:v>
                </c:pt>
                <c:pt idx="84">
                  <c:v>103.87</c:v>
                </c:pt>
                <c:pt idx="85">
                  <c:v>103.88</c:v>
                </c:pt>
                <c:pt idx="86">
                  <c:v>103.9</c:v>
                </c:pt>
                <c:pt idx="87">
                  <c:v>103.91</c:v>
                </c:pt>
                <c:pt idx="88">
                  <c:v>103.93</c:v>
                </c:pt>
                <c:pt idx="89">
                  <c:v>103.95</c:v>
                </c:pt>
                <c:pt idx="90">
                  <c:v>103.97</c:v>
                </c:pt>
                <c:pt idx="91">
                  <c:v>103.99</c:v>
                </c:pt>
                <c:pt idx="92">
                  <c:v>104.02</c:v>
                </c:pt>
                <c:pt idx="93">
                  <c:v>104.04</c:v>
                </c:pt>
                <c:pt idx="94">
                  <c:v>104.06</c:v>
                </c:pt>
                <c:pt idx="95">
                  <c:v>104.08</c:v>
                </c:pt>
                <c:pt idx="96">
                  <c:v>104.1</c:v>
                </c:pt>
                <c:pt idx="97">
                  <c:v>104.13</c:v>
                </c:pt>
                <c:pt idx="98">
                  <c:v>104.15</c:v>
                </c:pt>
                <c:pt idx="99">
                  <c:v>104.17</c:v>
                </c:pt>
                <c:pt idx="100">
                  <c:v>104.18</c:v>
                </c:pt>
                <c:pt idx="101">
                  <c:v>104.2</c:v>
                </c:pt>
                <c:pt idx="102">
                  <c:v>104.21</c:v>
                </c:pt>
                <c:pt idx="103">
                  <c:v>104.23</c:v>
                </c:pt>
                <c:pt idx="104">
                  <c:v>104.24</c:v>
                </c:pt>
                <c:pt idx="105">
                  <c:v>104.25</c:v>
                </c:pt>
                <c:pt idx="106">
                  <c:v>104.26</c:v>
                </c:pt>
                <c:pt idx="107">
                  <c:v>104.27</c:v>
                </c:pt>
                <c:pt idx="108">
                  <c:v>104.28</c:v>
                </c:pt>
                <c:pt idx="109">
                  <c:v>104.29</c:v>
                </c:pt>
                <c:pt idx="110">
                  <c:v>104.3</c:v>
                </c:pt>
                <c:pt idx="111">
                  <c:v>104.3</c:v>
                </c:pt>
                <c:pt idx="112">
                  <c:v>104.31</c:v>
                </c:pt>
                <c:pt idx="113">
                  <c:v>104.32</c:v>
                </c:pt>
                <c:pt idx="114">
                  <c:v>104.33</c:v>
                </c:pt>
                <c:pt idx="115">
                  <c:v>104.33</c:v>
                </c:pt>
                <c:pt idx="116">
                  <c:v>104.34</c:v>
                </c:pt>
                <c:pt idx="117">
                  <c:v>104.34</c:v>
                </c:pt>
                <c:pt idx="118">
                  <c:v>104.34</c:v>
                </c:pt>
                <c:pt idx="119">
                  <c:v>104.35</c:v>
                </c:pt>
                <c:pt idx="120">
                  <c:v>104.35</c:v>
                </c:pt>
                <c:pt idx="121">
                  <c:v>104.35</c:v>
                </c:pt>
                <c:pt idx="122">
                  <c:v>104.36</c:v>
                </c:pt>
                <c:pt idx="123">
                  <c:v>104.36</c:v>
                </c:pt>
                <c:pt idx="124">
                  <c:v>104.36</c:v>
                </c:pt>
                <c:pt idx="125">
                  <c:v>104.36</c:v>
                </c:pt>
                <c:pt idx="126">
                  <c:v>104.36</c:v>
                </c:pt>
                <c:pt idx="127">
                  <c:v>104.36</c:v>
                </c:pt>
                <c:pt idx="128">
                  <c:v>104.36</c:v>
                </c:pt>
                <c:pt idx="129">
                  <c:v>104.37</c:v>
                </c:pt>
                <c:pt idx="130">
                  <c:v>104.37</c:v>
                </c:pt>
                <c:pt idx="131">
                  <c:v>104.37</c:v>
                </c:pt>
                <c:pt idx="132">
                  <c:v>104.37</c:v>
                </c:pt>
                <c:pt idx="133">
                  <c:v>104.37</c:v>
                </c:pt>
                <c:pt idx="134">
                  <c:v>104.37</c:v>
                </c:pt>
                <c:pt idx="135">
                  <c:v>104.37</c:v>
                </c:pt>
                <c:pt idx="136">
                  <c:v>104.37</c:v>
                </c:pt>
                <c:pt idx="137">
                  <c:v>104.37</c:v>
                </c:pt>
                <c:pt idx="138">
                  <c:v>104.37</c:v>
                </c:pt>
                <c:pt idx="139">
                  <c:v>104.37</c:v>
                </c:pt>
                <c:pt idx="140">
                  <c:v>104.37</c:v>
                </c:pt>
                <c:pt idx="141">
                  <c:v>104.37</c:v>
                </c:pt>
                <c:pt idx="142">
                  <c:v>104.38</c:v>
                </c:pt>
                <c:pt idx="143">
                  <c:v>104.38</c:v>
                </c:pt>
                <c:pt idx="144">
                  <c:v>104.38</c:v>
                </c:pt>
                <c:pt idx="145">
                  <c:v>104.38</c:v>
                </c:pt>
                <c:pt idx="146">
                  <c:v>104.38</c:v>
                </c:pt>
                <c:pt idx="147">
                  <c:v>104.38</c:v>
                </c:pt>
                <c:pt idx="148">
                  <c:v>104.38</c:v>
                </c:pt>
                <c:pt idx="149">
                  <c:v>104.38</c:v>
                </c:pt>
                <c:pt idx="150">
                  <c:v>104.38</c:v>
                </c:pt>
                <c:pt idx="151">
                  <c:v>104.39</c:v>
                </c:pt>
                <c:pt idx="152">
                  <c:v>104.39</c:v>
                </c:pt>
                <c:pt idx="153">
                  <c:v>104.39</c:v>
                </c:pt>
                <c:pt idx="154">
                  <c:v>104.39</c:v>
                </c:pt>
                <c:pt idx="155">
                  <c:v>104.4</c:v>
                </c:pt>
                <c:pt idx="156">
                  <c:v>104.4</c:v>
                </c:pt>
                <c:pt idx="157">
                  <c:v>104.4</c:v>
                </c:pt>
                <c:pt idx="158">
                  <c:v>104.4</c:v>
                </c:pt>
                <c:pt idx="159">
                  <c:v>104.4</c:v>
                </c:pt>
                <c:pt idx="160">
                  <c:v>104.4</c:v>
                </c:pt>
                <c:pt idx="161">
                  <c:v>104.4</c:v>
                </c:pt>
                <c:pt idx="162">
                  <c:v>104.41</c:v>
                </c:pt>
                <c:pt idx="163">
                  <c:v>104.41</c:v>
                </c:pt>
                <c:pt idx="164">
                  <c:v>104.41</c:v>
                </c:pt>
                <c:pt idx="165">
                  <c:v>104.41</c:v>
                </c:pt>
                <c:pt idx="166">
                  <c:v>104.41</c:v>
                </c:pt>
                <c:pt idx="167">
                  <c:v>104.42</c:v>
                </c:pt>
                <c:pt idx="168">
                  <c:v>104.42</c:v>
                </c:pt>
                <c:pt idx="169">
                  <c:v>104.42</c:v>
                </c:pt>
                <c:pt idx="170">
                  <c:v>104.42</c:v>
                </c:pt>
                <c:pt idx="171">
                  <c:v>104.42</c:v>
                </c:pt>
                <c:pt idx="172">
                  <c:v>104.43</c:v>
                </c:pt>
                <c:pt idx="173">
                  <c:v>104.43</c:v>
                </c:pt>
                <c:pt idx="174">
                  <c:v>104.43</c:v>
                </c:pt>
                <c:pt idx="175">
                  <c:v>104.43</c:v>
                </c:pt>
                <c:pt idx="176">
                  <c:v>104.44</c:v>
                </c:pt>
                <c:pt idx="177">
                  <c:v>104.44</c:v>
                </c:pt>
                <c:pt idx="178">
                  <c:v>104.44</c:v>
                </c:pt>
                <c:pt idx="179">
                  <c:v>104.44</c:v>
                </c:pt>
                <c:pt idx="180">
                  <c:v>104.45</c:v>
                </c:pt>
                <c:pt idx="181">
                  <c:v>104.45</c:v>
                </c:pt>
                <c:pt idx="182">
                  <c:v>104.45</c:v>
                </c:pt>
                <c:pt idx="183">
                  <c:v>104.45</c:v>
                </c:pt>
                <c:pt idx="184">
                  <c:v>104.46</c:v>
                </c:pt>
                <c:pt idx="185">
                  <c:v>104.46</c:v>
                </c:pt>
                <c:pt idx="186">
                  <c:v>104.46</c:v>
                </c:pt>
                <c:pt idx="187">
                  <c:v>104.46</c:v>
                </c:pt>
                <c:pt idx="188">
                  <c:v>104.47</c:v>
                </c:pt>
                <c:pt idx="189">
                  <c:v>104.47</c:v>
                </c:pt>
                <c:pt idx="190">
                  <c:v>104.47</c:v>
                </c:pt>
                <c:pt idx="191">
                  <c:v>104.47</c:v>
                </c:pt>
                <c:pt idx="192">
                  <c:v>104.48</c:v>
                </c:pt>
                <c:pt idx="193">
                  <c:v>104.48</c:v>
                </c:pt>
                <c:pt idx="194">
                  <c:v>104.48</c:v>
                </c:pt>
                <c:pt idx="195">
                  <c:v>104.49</c:v>
                </c:pt>
                <c:pt idx="196">
                  <c:v>104.49</c:v>
                </c:pt>
                <c:pt idx="197">
                  <c:v>104.49</c:v>
                </c:pt>
                <c:pt idx="198">
                  <c:v>104.49</c:v>
                </c:pt>
                <c:pt idx="199">
                  <c:v>104.5</c:v>
                </c:pt>
                <c:pt idx="200">
                  <c:v>104.5</c:v>
                </c:pt>
                <c:pt idx="201">
                  <c:v>104.5</c:v>
                </c:pt>
                <c:pt idx="202">
                  <c:v>104.51</c:v>
                </c:pt>
                <c:pt idx="203">
                  <c:v>104.51</c:v>
                </c:pt>
                <c:pt idx="204">
                  <c:v>104.51</c:v>
                </c:pt>
                <c:pt idx="205">
                  <c:v>104.51</c:v>
                </c:pt>
                <c:pt idx="206">
                  <c:v>104.52</c:v>
                </c:pt>
                <c:pt idx="207">
                  <c:v>104.52</c:v>
                </c:pt>
                <c:pt idx="208">
                  <c:v>104.52</c:v>
                </c:pt>
                <c:pt idx="209">
                  <c:v>104.53</c:v>
                </c:pt>
                <c:pt idx="210">
                  <c:v>104.53</c:v>
                </c:pt>
                <c:pt idx="211">
                  <c:v>104.53</c:v>
                </c:pt>
                <c:pt idx="212">
                  <c:v>104.53</c:v>
                </c:pt>
                <c:pt idx="213">
                  <c:v>104.54</c:v>
                </c:pt>
                <c:pt idx="214">
                  <c:v>104.54</c:v>
                </c:pt>
                <c:pt idx="215">
                  <c:v>104.54</c:v>
                </c:pt>
                <c:pt idx="216">
                  <c:v>104.55</c:v>
                </c:pt>
                <c:pt idx="217">
                  <c:v>104.55</c:v>
                </c:pt>
                <c:pt idx="218">
                  <c:v>104.55</c:v>
                </c:pt>
                <c:pt idx="219">
                  <c:v>104.56</c:v>
                </c:pt>
                <c:pt idx="220">
                  <c:v>104.56</c:v>
                </c:pt>
                <c:pt idx="221">
                  <c:v>104.56</c:v>
                </c:pt>
                <c:pt idx="222">
                  <c:v>104.57</c:v>
                </c:pt>
                <c:pt idx="223">
                  <c:v>104.57</c:v>
                </c:pt>
                <c:pt idx="224">
                  <c:v>104.57</c:v>
                </c:pt>
                <c:pt idx="225">
                  <c:v>104.58</c:v>
                </c:pt>
                <c:pt idx="226">
                  <c:v>104.58</c:v>
                </c:pt>
                <c:pt idx="227">
                  <c:v>104.58</c:v>
                </c:pt>
                <c:pt idx="228">
                  <c:v>104.59</c:v>
                </c:pt>
                <c:pt idx="229">
                  <c:v>104.59</c:v>
                </c:pt>
                <c:pt idx="230">
                  <c:v>104.59</c:v>
                </c:pt>
                <c:pt idx="231">
                  <c:v>104.6</c:v>
                </c:pt>
                <c:pt idx="232">
                  <c:v>104.6</c:v>
                </c:pt>
                <c:pt idx="233">
                  <c:v>104.6</c:v>
                </c:pt>
                <c:pt idx="234">
                  <c:v>104.6</c:v>
                </c:pt>
                <c:pt idx="235">
                  <c:v>104.61</c:v>
                </c:pt>
                <c:pt idx="236">
                  <c:v>104.61</c:v>
                </c:pt>
                <c:pt idx="237">
                  <c:v>104.62</c:v>
                </c:pt>
                <c:pt idx="238">
                  <c:v>104.62</c:v>
                </c:pt>
                <c:pt idx="239">
                  <c:v>104.62</c:v>
                </c:pt>
                <c:pt idx="240">
                  <c:v>104.62</c:v>
                </c:pt>
                <c:pt idx="241">
                  <c:v>104.63</c:v>
                </c:pt>
                <c:pt idx="242">
                  <c:v>104.63</c:v>
                </c:pt>
                <c:pt idx="243">
                  <c:v>104.63</c:v>
                </c:pt>
                <c:pt idx="244">
                  <c:v>104.63</c:v>
                </c:pt>
                <c:pt idx="245">
                  <c:v>104.63</c:v>
                </c:pt>
                <c:pt idx="246">
                  <c:v>104.63</c:v>
                </c:pt>
                <c:pt idx="247">
                  <c:v>104.64</c:v>
                </c:pt>
                <c:pt idx="248">
                  <c:v>104.64</c:v>
                </c:pt>
                <c:pt idx="249">
                  <c:v>104.64</c:v>
                </c:pt>
                <c:pt idx="250">
                  <c:v>104.65</c:v>
                </c:pt>
                <c:pt idx="251">
                  <c:v>104.65</c:v>
                </c:pt>
                <c:pt idx="252">
                  <c:v>104.65</c:v>
                </c:pt>
                <c:pt idx="253">
                  <c:v>104.65</c:v>
                </c:pt>
                <c:pt idx="254">
                  <c:v>104.66</c:v>
                </c:pt>
                <c:pt idx="255">
                  <c:v>104.66</c:v>
                </c:pt>
                <c:pt idx="256">
                  <c:v>104.66</c:v>
                </c:pt>
                <c:pt idx="257">
                  <c:v>104.66</c:v>
                </c:pt>
                <c:pt idx="258">
                  <c:v>104.67</c:v>
                </c:pt>
                <c:pt idx="259">
                  <c:v>104.67</c:v>
                </c:pt>
                <c:pt idx="260">
                  <c:v>104.67</c:v>
                </c:pt>
                <c:pt idx="261">
                  <c:v>104.68</c:v>
                </c:pt>
                <c:pt idx="262">
                  <c:v>104.68</c:v>
                </c:pt>
                <c:pt idx="263">
                  <c:v>104.68</c:v>
                </c:pt>
                <c:pt idx="264">
                  <c:v>104.68</c:v>
                </c:pt>
                <c:pt idx="265">
                  <c:v>104.69</c:v>
                </c:pt>
                <c:pt idx="266">
                  <c:v>104.69</c:v>
                </c:pt>
                <c:pt idx="267">
                  <c:v>104.69</c:v>
                </c:pt>
                <c:pt idx="268">
                  <c:v>104.69</c:v>
                </c:pt>
                <c:pt idx="269">
                  <c:v>104.7</c:v>
                </c:pt>
                <c:pt idx="270">
                  <c:v>104.7</c:v>
                </c:pt>
                <c:pt idx="271">
                  <c:v>104.7</c:v>
                </c:pt>
                <c:pt idx="272">
                  <c:v>104.7</c:v>
                </c:pt>
                <c:pt idx="273">
                  <c:v>104.71</c:v>
                </c:pt>
                <c:pt idx="274">
                  <c:v>104.71</c:v>
                </c:pt>
                <c:pt idx="275">
                  <c:v>104.71</c:v>
                </c:pt>
                <c:pt idx="276">
                  <c:v>104.71</c:v>
                </c:pt>
                <c:pt idx="277">
                  <c:v>104.72</c:v>
                </c:pt>
                <c:pt idx="278">
                  <c:v>104.72</c:v>
                </c:pt>
                <c:pt idx="279">
                  <c:v>104.72</c:v>
                </c:pt>
                <c:pt idx="280">
                  <c:v>104.73</c:v>
                </c:pt>
                <c:pt idx="281">
                  <c:v>104.73</c:v>
                </c:pt>
                <c:pt idx="282">
                  <c:v>104.73</c:v>
                </c:pt>
                <c:pt idx="283">
                  <c:v>104.73</c:v>
                </c:pt>
                <c:pt idx="284">
                  <c:v>104.74</c:v>
                </c:pt>
                <c:pt idx="285">
                  <c:v>104.74</c:v>
                </c:pt>
                <c:pt idx="286">
                  <c:v>104.74</c:v>
                </c:pt>
                <c:pt idx="287">
                  <c:v>104.74</c:v>
                </c:pt>
                <c:pt idx="288">
                  <c:v>104.75</c:v>
                </c:pt>
                <c:pt idx="289">
                  <c:v>104.75</c:v>
                </c:pt>
                <c:pt idx="290">
                  <c:v>104.75</c:v>
                </c:pt>
                <c:pt idx="291">
                  <c:v>104.76</c:v>
                </c:pt>
                <c:pt idx="292">
                  <c:v>104.76</c:v>
                </c:pt>
                <c:pt idx="293">
                  <c:v>104.76</c:v>
                </c:pt>
                <c:pt idx="294">
                  <c:v>104.76</c:v>
                </c:pt>
                <c:pt idx="295">
                  <c:v>104.77</c:v>
                </c:pt>
                <c:pt idx="296">
                  <c:v>104.77</c:v>
                </c:pt>
                <c:pt idx="297">
                  <c:v>104.77</c:v>
                </c:pt>
                <c:pt idx="298">
                  <c:v>104.78</c:v>
                </c:pt>
                <c:pt idx="299">
                  <c:v>104.78</c:v>
                </c:pt>
                <c:pt idx="300">
                  <c:v>104.78</c:v>
                </c:pt>
                <c:pt idx="301">
                  <c:v>104.78</c:v>
                </c:pt>
                <c:pt idx="302">
                  <c:v>104.79</c:v>
                </c:pt>
                <c:pt idx="303">
                  <c:v>104.79</c:v>
                </c:pt>
                <c:pt idx="304">
                  <c:v>104.79</c:v>
                </c:pt>
                <c:pt idx="305">
                  <c:v>104.8</c:v>
                </c:pt>
                <c:pt idx="306">
                  <c:v>104.8</c:v>
                </c:pt>
                <c:pt idx="307">
                  <c:v>104.8</c:v>
                </c:pt>
                <c:pt idx="308">
                  <c:v>104.8</c:v>
                </c:pt>
                <c:pt idx="309">
                  <c:v>104.81</c:v>
                </c:pt>
                <c:pt idx="310">
                  <c:v>104.81</c:v>
                </c:pt>
                <c:pt idx="311">
                  <c:v>104.81</c:v>
                </c:pt>
                <c:pt idx="312">
                  <c:v>104.82</c:v>
                </c:pt>
                <c:pt idx="313">
                  <c:v>104.82</c:v>
                </c:pt>
                <c:pt idx="314">
                  <c:v>104.82</c:v>
                </c:pt>
                <c:pt idx="315">
                  <c:v>104.83</c:v>
                </c:pt>
                <c:pt idx="316">
                  <c:v>104.83</c:v>
                </c:pt>
                <c:pt idx="317">
                  <c:v>104.83</c:v>
                </c:pt>
                <c:pt idx="318">
                  <c:v>104.83</c:v>
                </c:pt>
                <c:pt idx="319">
                  <c:v>104.84</c:v>
                </c:pt>
                <c:pt idx="320">
                  <c:v>104.84</c:v>
                </c:pt>
                <c:pt idx="321">
                  <c:v>104.84</c:v>
                </c:pt>
                <c:pt idx="322">
                  <c:v>104.85</c:v>
                </c:pt>
                <c:pt idx="323">
                  <c:v>104.85</c:v>
                </c:pt>
                <c:pt idx="324">
                  <c:v>104.85</c:v>
                </c:pt>
                <c:pt idx="325">
                  <c:v>104.86</c:v>
                </c:pt>
                <c:pt idx="326">
                  <c:v>104.86</c:v>
                </c:pt>
                <c:pt idx="327">
                  <c:v>104.86</c:v>
                </c:pt>
                <c:pt idx="328">
                  <c:v>104.86</c:v>
                </c:pt>
                <c:pt idx="329">
                  <c:v>104.87</c:v>
                </c:pt>
                <c:pt idx="330">
                  <c:v>104.87</c:v>
                </c:pt>
                <c:pt idx="331">
                  <c:v>104.87</c:v>
                </c:pt>
                <c:pt idx="332">
                  <c:v>104.88</c:v>
                </c:pt>
                <c:pt idx="333">
                  <c:v>104.88</c:v>
                </c:pt>
                <c:pt idx="334">
                  <c:v>104.88</c:v>
                </c:pt>
                <c:pt idx="335">
                  <c:v>104.88</c:v>
                </c:pt>
                <c:pt idx="336">
                  <c:v>104.89</c:v>
                </c:pt>
                <c:pt idx="337">
                  <c:v>104.89</c:v>
                </c:pt>
                <c:pt idx="338">
                  <c:v>104.89</c:v>
                </c:pt>
                <c:pt idx="339">
                  <c:v>104.9</c:v>
                </c:pt>
                <c:pt idx="340">
                  <c:v>104.9</c:v>
                </c:pt>
                <c:pt idx="341">
                  <c:v>104.9</c:v>
                </c:pt>
                <c:pt idx="342">
                  <c:v>104.9</c:v>
                </c:pt>
                <c:pt idx="343">
                  <c:v>104.91</c:v>
                </c:pt>
                <c:pt idx="344">
                  <c:v>104.91</c:v>
                </c:pt>
                <c:pt idx="345">
                  <c:v>104.91</c:v>
                </c:pt>
                <c:pt idx="346">
                  <c:v>104.92</c:v>
                </c:pt>
                <c:pt idx="347">
                  <c:v>104.92</c:v>
                </c:pt>
                <c:pt idx="348">
                  <c:v>104.92</c:v>
                </c:pt>
                <c:pt idx="349">
                  <c:v>104.92</c:v>
                </c:pt>
                <c:pt idx="350">
                  <c:v>104.93</c:v>
                </c:pt>
                <c:pt idx="351">
                  <c:v>104.93</c:v>
                </c:pt>
                <c:pt idx="352">
                  <c:v>104.93</c:v>
                </c:pt>
                <c:pt idx="353">
                  <c:v>104.93</c:v>
                </c:pt>
                <c:pt idx="354">
                  <c:v>104.94</c:v>
                </c:pt>
                <c:pt idx="355">
                  <c:v>104.94</c:v>
                </c:pt>
                <c:pt idx="356">
                  <c:v>104.94</c:v>
                </c:pt>
                <c:pt idx="357">
                  <c:v>104.95</c:v>
                </c:pt>
                <c:pt idx="358">
                  <c:v>104.95</c:v>
                </c:pt>
                <c:pt idx="359">
                  <c:v>104.95</c:v>
                </c:pt>
                <c:pt idx="360">
                  <c:v>104.95</c:v>
                </c:pt>
                <c:pt idx="361">
                  <c:v>104.96</c:v>
                </c:pt>
                <c:pt idx="362">
                  <c:v>104.96</c:v>
                </c:pt>
                <c:pt idx="363">
                  <c:v>104.96</c:v>
                </c:pt>
                <c:pt idx="364">
                  <c:v>104.96</c:v>
                </c:pt>
                <c:pt idx="365">
                  <c:v>104.97</c:v>
                </c:pt>
                <c:pt idx="366">
                  <c:v>104.97</c:v>
                </c:pt>
                <c:pt idx="367">
                  <c:v>104.97</c:v>
                </c:pt>
                <c:pt idx="368">
                  <c:v>104.97</c:v>
                </c:pt>
                <c:pt idx="369">
                  <c:v>104.98</c:v>
                </c:pt>
                <c:pt idx="370">
                  <c:v>104.98</c:v>
                </c:pt>
                <c:pt idx="371">
                  <c:v>104.98</c:v>
                </c:pt>
                <c:pt idx="372">
                  <c:v>104.98</c:v>
                </c:pt>
                <c:pt idx="373">
                  <c:v>104.99</c:v>
                </c:pt>
                <c:pt idx="374">
                  <c:v>104.99</c:v>
                </c:pt>
                <c:pt idx="375">
                  <c:v>104.99</c:v>
                </c:pt>
                <c:pt idx="376">
                  <c:v>104.99</c:v>
                </c:pt>
                <c:pt idx="377">
                  <c:v>105</c:v>
                </c:pt>
                <c:pt idx="378">
                  <c:v>105</c:v>
                </c:pt>
                <c:pt idx="379">
                  <c:v>105</c:v>
                </c:pt>
                <c:pt idx="380">
                  <c:v>105</c:v>
                </c:pt>
                <c:pt idx="381">
                  <c:v>105.01</c:v>
                </c:pt>
                <c:pt idx="382">
                  <c:v>105.01</c:v>
                </c:pt>
                <c:pt idx="383">
                  <c:v>105.01</c:v>
                </c:pt>
                <c:pt idx="384">
                  <c:v>105.01</c:v>
                </c:pt>
                <c:pt idx="385">
                  <c:v>105.02</c:v>
                </c:pt>
                <c:pt idx="386">
                  <c:v>105.02</c:v>
                </c:pt>
                <c:pt idx="387">
                  <c:v>105.02</c:v>
                </c:pt>
                <c:pt idx="388">
                  <c:v>105.02</c:v>
                </c:pt>
                <c:pt idx="389">
                  <c:v>105.03</c:v>
                </c:pt>
                <c:pt idx="390">
                  <c:v>105.03</c:v>
                </c:pt>
                <c:pt idx="391">
                  <c:v>105.03</c:v>
                </c:pt>
                <c:pt idx="392">
                  <c:v>105.03</c:v>
                </c:pt>
                <c:pt idx="393">
                  <c:v>105.04</c:v>
                </c:pt>
                <c:pt idx="394">
                  <c:v>105.04</c:v>
                </c:pt>
                <c:pt idx="395">
                  <c:v>105.04</c:v>
                </c:pt>
                <c:pt idx="396">
                  <c:v>105.04</c:v>
                </c:pt>
                <c:pt idx="397">
                  <c:v>105.05</c:v>
                </c:pt>
                <c:pt idx="398">
                  <c:v>105.05</c:v>
                </c:pt>
                <c:pt idx="399">
                  <c:v>105.05</c:v>
                </c:pt>
                <c:pt idx="400">
                  <c:v>105.05</c:v>
                </c:pt>
                <c:pt idx="401">
                  <c:v>105.05</c:v>
                </c:pt>
                <c:pt idx="402">
                  <c:v>105.06</c:v>
                </c:pt>
                <c:pt idx="403">
                  <c:v>105.06</c:v>
                </c:pt>
                <c:pt idx="404">
                  <c:v>105.06</c:v>
                </c:pt>
                <c:pt idx="405">
                  <c:v>105.06</c:v>
                </c:pt>
                <c:pt idx="406">
                  <c:v>105.06</c:v>
                </c:pt>
                <c:pt idx="407">
                  <c:v>105.07</c:v>
                </c:pt>
                <c:pt idx="408">
                  <c:v>105.07</c:v>
                </c:pt>
                <c:pt idx="409">
                  <c:v>105.07</c:v>
                </c:pt>
                <c:pt idx="410">
                  <c:v>105.07</c:v>
                </c:pt>
                <c:pt idx="411">
                  <c:v>105.07</c:v>
                </c:pt>
                <c:pt idx="412">
                  <c:v>105.08</c:v>
                </c:pt>
                <c:pt idx="413">
                  <c:v>105.08</c:v>
                </c:pt>
                <c:pt idx="414">
                  <c:v>105.08</c:v>
                </c:pt>
                <c:pt idx="415">
                  <c:v>105.08</c:v>
                </c:pt>
                <c:pt idx="416">
                  <c:v>105.08</c:v>
                </c:pt>
                <c:pt idx="417">
                  <c:v>105.09</c:v>
                </c:pt>
                <c:pt idx="418">
                  <c:v>105.09</c:v>
                </c:pt>
                <c:pt idx="419">
                  <c:v>105.09</c:v>
                </c:pt>
                <c:pt idx="420">
                  <c:v>105.09</c:v>
                </c:pt>
                <c:pt idx="421">
                  <c:v>105.09</c:v>
                </c:pt>
                <c:pt idx="422">
                  <c:v>105.09</c:v>
                </c:pt>
                <c:pt idx="423">
                  <c:v>105.1</c:v>
                </c:pt>
                <c:pt idx="424">
                  <c:v>105.1</c:v>
                </c:pt>
                <c:pt idx="425">
                  <c:v>105.1</c:v>
                </c:pt>
                <c:pt idx="426">
                  <c:v>105.1</c:v>
                </c:pt>
                <c:pt idx="427">
                  <c:v>105.1</c:v>
                </c:pt>
                <c:pt idx="428">
                  <c:v>105.1</c:v>
                </c:pt>
                <c:pt idx="429">
                  <c:v>105.1</c:v>
                </c:pt>
                <c:pt idx="430">
                  <c:v>105.11</c:v>
                </c:pt>
                <c:pt idx="431">
                  <c:v>105.11</c:v>
                </c:pt>
                <c:pt idx="432">
                  <c:v>105.11</c:v>
                </c:pt>
                <c:pt idx="433">
                  <c:v>105.11</c:v>
                </c:pt>
                <c:pt idx="434">
                  <c:v>105.11</c:v>
                </c:pt>
                <c:pt idx="435">
                  <c:v>105.11</c:v>
                </c:pt>
                <c:pt idx="436">
                  <c:v>105.11</c:v>
                </c:pt>
                <c:pt idx="437">
                  <c:v>105.11</c:v>
                </c:pt>
                <c:pt idx="438">
                  <c:v>105.11</c:v>
                </c:pt>
                <c:pt idx="439">
                  <c:v>105.11</c:v>
                </c:pt>
                <c:pt idx="440">
                  <c:v>105.12</c:v>
                </c:pt>
                <c:pt idx="441">
                  <c:v>105.12</c:v>
                </c:pt>
                <c:pt idx="442">
                  <c:v>105.12</c:v>
                </c:pt>
                <c:pt idx="443">
                  <c:v>105.12</c:v>
                </c:pt>
                <c:pt idx="444">
                  <c:v>105.12</c:v>
                </c:pt>
                <c:pt idx="445">
                  <c:v>105.12</c:v>
                </c:pt>
                <c:pt idx="446">
                  <c:v>105.12</c:v>
                </c:pt>
                <c:pt idx="447">
                  <c:v>105.12</c:v>
                </c:pt>
                <c:pt idx="448">
                  <c:v>105.12</c:v>
                </c:pt>
                <c:pt idx="449">
                  <c:v>105.12</c:v>
                </c:pt>
                <c:pt idx="450">
                  <c:v>105.12</c:v>
                </c:pt>
                <c:pt idx="451">
                  <c:v>105.12</c:v>
                </c:pt>
                <c:pt idx="452">
                  <c:v>105.12</c:v>
                </c:pt>
                <c:pt idx="453">
                  <c:v>105.12</c:v>
                </c:pt>
                <c:pt idx="454">
                  <c:v>105.12</c:v>
                </c:pt>
                <c:pt idx="455">
                  <c:v>105.12</c:v>
                </c:pt>
                <c:pt idx="456">
                  <c:v>105.12</c:v>
                </c:pt>
                <c:pt idx="457">
                  <c:v>105.12</c:v>
                </c:pt>
                <c:pt idx="458">
                  <c:v>105.12</c:v>
                </c:pt>
                <c:pt idx="459">
                  <c:v>105.12</c:v>
                </c:pt>
                <c:pt idx="460">
                  <c:v>105.12</c:v>
                </c:pt>
                <c:pt idx="461">
                  <c:v>105.12</c:v>
                </c:pt>
                <c:pt idx="462">
                  <c:v>105.12</c:v>
                </c:pt>
                <c:pt idx="463">
                  <c:v>105.13</c:v>
                </c:pt>
                <c:pt idx="464">
                  <c:v>105.13</c:v>
                </c:pt>
                <c:pt idx="465">
                  <c:v>105.13</c:v>
                </c:pt>
                <c:pt idx="466">
                  <c:v>105.13</c:v>
                </c:pt>
                <c:pt idx="467">
                  <c:v>105.13</c:v>
                </c:pt>
                <c:pt idx="468">
                  <c:v>105.13</c:v>
                </c:pt>
                <c:pt idx="469">
                  <c:v>105.13</c:v>
                </c:pt>
                <c:pt idx="470">
                  <c:v>105.14</c:v>
                </c:pt>
                <c:pt idx="471">
                  <c:v>105.14</c:v>
                </c:pt>
                <c:pt idx="472">
                  <c:v>105.14</c:v>
                </c:pt>
                <c:pt idx="473">
                  <c:v>105.14</c:v>
                </c:pt>
                <c:pt idx="474">
                  <c:v>105.14</c:v>
                </c:pt>
                <c:pt idx="475">
                  <c:v>105.15</c:v>
                </c:pt>
                <c:pt idx="476">
                  <c:v>105.15</c:v>
                </c:pt>
                <c:pt idx="477">
                  <c:v>105.15</c:v>
                </c:pt>
                <c:pt idx="478">
                  <c:v>105.16</c:v>
                </c:pt>
                <c:pt idx="479">
                  <c:v>105.16</c:v>
                </c:pt>
                <c:pt idx="480">
                  <c:v>105.16</c:v>
                </c:pt>
                <c:pt idx="481">
                  <c:v>105.17</c:v>
                </c:pt>
                <c:pt idx="482">
                  <c:v>105.17</c:v>
                </c:pt>
                <c:pt idx="483">
                  <c:v>105.18</c:v>
                </c:pt>
                <c:pt idx="484">
                  <c:v>105.18</c:v>
                </c:pt>
                <c:pt idx="485">
                  <c:v>105.18</c:v>
                </c:pt>
                <c:pt idx="486">
                  <c:v>105.19</c:v>
                </c:pt>
                <c:pt idx="487">
                  <c:v>105.19</c:v>
                </c:pt>
                <c:pt idx="488">
                  <c:v>105.2</c:v>
                </c:pt>
                <c:pt idx="489">
                  <c:v>105.2</c:v>
                </c:pt>
                <c:pt idx="490">
                  <c:v>105.21</c:v>
                </c:pt>
                <c:pt idx="491">
                  <c:v>105.21</c:v>
                </c:pt>
                <c:pt idx="492">
                  <c:v>105.21</c:v>
                </c:pt>
                <c:pt idx="493">
                  <c:v>105.22</c:v>
                </c:pt>
                <c:pt idx="494">
                  <c:v>105.22</c:v>
                </c:pt>
                <c:pt idx="495">
                  <c:v>105.23</c:v>
                </c:pt>
                <c:pt idx="496">
                  <c:v>105.23</c:v>
                </c:pt>
                <c:pt idx="497">
                  <c:v>105.24</c:v>
                </c:pt>
                <c:pt idx="498">
                  <c:v>105.24</c:v>
                </c:pt>
                <c:pt idx="499">
                  <c:v>105.24</c:v>
                </c:pt>
                <c:pt idx="500">
                  <c:v>105.25</c:v>
                </c:pt>
                <c:pt idx="501">
                  <c:v>105.25</c:v>
                </c:pt>
                <c:pt idx="502">
                  <c:v>105.26</c:v>
                </c:pt>
                <c:pt idx="503">
                  <c:v>105.26</c:v>
                </c:pt>
                <c:pt idx="504">
                  <c:v>105.27</c:v>
                </c:pt>
                <c:pt idx="505">
                  <c:v>105.27</c:v>
                </c:pt>
                <c:pt idx="506">
                  <c:v>105.27</c:v>
                </c:pt>
                <c:pt idx="507">
                  <c:v>105.28</c:v>
                </c:pt>
                <c:pt idx="508">
                  <c:v>105.28</c:v>
                </c:pt>
                <c:pt idx="509">
                  <c:v>105.28</c:v>
                </c:pt>
                <c:pt idx="510">
                  <c:v>105.29</c:v>
                </c:pt>
                <c:pt idx="511">
                  <c:v>105.29</c:v>
                </c:pt>
                <c:pt idx="512">
                  <c:v>105.29</c:v>
                </c:pt>
                <c:pt idx="513">
                  <c:v>105.3</c:v>
                </c:pt>
                <c:pt idx="514">
                  <c:v>105.3</c:v>
                </c:pt>
                <c:pt idx="515">
                  <c:v>105.3</c:v>
                </c:pt>
                <c:pt idx="516">
                  <c:v>105.31</c:v>
                </c:pt>
                <c:pt idx="517">
                  <c:v>105.31</c:v>
                </c:pt>
                <c:pt idx="518">
                  <c:v>105.31</c:v>
                </c:pt>
                <c:pt idx="519">
                  <c:v>105.32</c:v>
                </c:pt>
                <c:pt idx="520">
                  <c:v>105.32</c:v>
                </c:pt>
                <c:pt idx="521">
                  <c:v>105.32</c:v>
                </c:pt>
                <c:pt idx="522">
                  <c:v>105.32</c:v>
                </c:pt>
                <c:pt idx="523">
                  <c:v>105.33</c:v>
                </c:pt>
                <c:pt idx="524">
                  <c:v>105.33</c:v>
                </c:pt>
                <c:pt idx="525">
                  <c:v>105.33</c:v>
                </c:pt>
                <c:pt idx="526">
                  <c:v>105.34</c:v>
                </c:pt>
                <c:pt idx="527">
                  <c:v>105.34</c:v>
                </c:pt>
                <c:pt idx="528">
                  <c:v>105.34</c:v>
                </c:pt>
                <c:pt idx="529">
                  <c:v>105.34</c:v>
                </c:pt>
                <c:pt idx="530">
                  <c:v>105.35</c:v>
                </c:pt>
                <c:pt idx="531">
                  <c:v>105.35</c:v>
                </c:pt>
                <c:pt idx="532">
                  <c:v>105.35</c:v>
                </c:pt>
                <c:pt idx="533">
                  <c:v>105.35</c:v>
                </c:pt>
                <c:pt idx="534">
                  <c:v>105.36</c:v>
                </c:pt>
                <c:pt idx="535">
                  <c:v>105.36</c:v>
                </c:pt>
                <c:pt idx="536">
                  <c:v>105.36</c:v>
                </c:pt>
                <c:pt idx="537">
                  <c:v>105.36</c:v>
                </c:pt>
                <c:pt idx="538">
                  <c:v>105.36</c:v>
                </c:pt>
                <c:pt idx="539">
                  <c:v>105.37</c:v>
                </c:pt>
                <c:pt idx="540">
                  <c:v>105.37</c:v>
                </c:pt>
                <c:pt idx="541">
                  <c:v>105.37</c:v>
                </c:pt>
                <c:pt idx="542">
                  <c:v>105.37</c:v>
                </c:pt>
                <c:pt idx="543">
                  <c:v>105.38</c:v>
                </c:pt>
                <c:pt idx="544">
                  <c:v>105.38</c:v>
                </c:pt>
                <c:pt idx="545">
                  <c:v>105.38</c:v>
                </c:pt>
                <c:pt idx="546">
                  <c:v>105.38</c:v>
                </c:pt>
                <c:pt idx="547">
                  <c:v>105.38</c:v>
                </c:pt>
                <c:pt idx="548">
                  <c:v>105.39</c:v>
                </c:pt>
                <c:pt idx="549">
                  <c:v>105.39</c:v>
                </c:pt>
                <c:pt idx="550">
                  <c:v>105.39</c:v>
                </c:pt>
                <c:pt idx="551">
                  <c:v>105.39</c:v>
                </c:pt>
                <c:pt idx="552">
                  <c:v>105.39</c:v>
                </c:pt>
                <c:pt idx="553">
                  <c:v>105.4</c:v>
                </c:pt>
                <c:pt idx="554">
                  <c:v>105.4</c:v>
                </c:pt>
                <c:pt idx="555">
                  <c:v>105.4</c:v>
                </c:pt>
                <c:pt idx="556">
                  <c:v>105.4</c:v>
                </c:pt>
                <c:pt idx="557">
                  <c:v>105.4</c:v>
                </c:pt>
                <c:pt idx="558">
                  <c:v>105.41</c:v>
                </c:pt>
                <c:pt idx="559">
                  <c:v>105.41</c:v>
                </c:pt>
                <c:pt idx="560">
                  <c:v>105.41</c:v>
                </c:pt>
                <c:pt idx="561">
                  <c:v>105.41</c:v>
                </c:pt>
                <c:pt idx="562">
                  <c:v>105.41</c:v>
                </c:pt>
                <c:pt idx="563">
                  <c:v>105.42</c:v>
                </c:pt>
                <c:pt idx="564">
                  <c:v>105.42</c:v>
                </c:pt>
                <c:pt idx="565">
                  <c:v>105.42</c:v>
                </c:pt>
                <c:pt idx="566">
                  <c:v>105.42</c:v>
                </c:pt>
                <c:pt idx="567">
                  <c:v>105.42</c:v>
                </c:pt>
                <c:pt idx="568">
                  <c:v>105.43</c:v>
                </c:pt>
                <c:pt idx="569">
                  <c:v>105.43</c:v>
                </c:pt>
                <c:pt idx="570">
                  <c:v>105.43</c:v>
                </c:pt>
                <c:pt idx="571">
                  <c:v>105.43</c:v>
                </c:pt>
                <c:pt idx="572">
                  <c:v>105.43</c:v>
                </c:pt>
                <c:pt idx="573">
                  <c:v>105.44</c:v>
                </c:pt>
                <c:pt idx="574">
                  <c:v>105.44</c:v>
                </c:pt>
                <c:pt idx="575">
                  <c:v>105.44</c:v>
                </c:pt>
                <c:pt idx="576">
                  <c:v>105.44</c:v>
                </c:pt>
                <c:pt idx="577">
                  <c:v>105.44</c:v>
                </c:pt>
                <c:pt idx="578">
                  <c:v>105.45</c:v>
                </c:pt>
                <c:pt idx="579">
                  <c:v>105.45</c:v>
                </c:pt>
                <c:pt idx="580">
                  <c:v>105.45</c:v>
                </c:pt>
                <c:pt idx="581">
                  <c:v>105.45</c:v>
                </c:pt>
                <c:pt idx="582">
                  <c:v>105.45</c:v>
                </c:pt>
                <c:pt idx="583">
                  <c:v>105.46</c:v>
                </c:pt>
                <c:pt idx="584">
                  <c:v>105.46</c:v>
                </c:pt>
                <c:pt idx="585">
                  <c:v>105.46</c:v>
                </c:pt>
                <c:pt idx="586">
                  <c:v>105.46</c:v>
                </c:pt>
                <c:pt idx="587">
                  <c:v>105.46</c:v>
                </c:pt>
                <c:pt idx="588">
                  <c:v>105.47</c:v>
                </c:pt>
                <c:pt idx="589">
                  <c:v>105.47</c:v>
                </c:pt>
                <c:pt idx="590">
                  <c:v>105.47</c:v>
                </c:pt>
                <c:pt idx="591">
                  <c:v>105.47</c:v>
                </c:pt>
                <c:pt idx="592">
                  <c:v>105.47</c:v>
                </c:pt>
                <c:pt idx="593">
                  <c:v>105.48</c:v>
                </c:pt>
                <c:pt idx="594">
                  <c:v>105.48</c:v>
                </c:pt>
                <c:pt idx="595">
                  <c:v>105.48</c:v>
                </c:pt>
                <c:pt idx="596">
                  <c:v>105.48</c:v>
                </c:pt>
                <c:pt idx="597">
                  <c:v>105.48</c:v>
                </c:pt>
                <c:pt idx="598">
                  <c:v>105.48</c:v>
                </c:pt>
                <c:pt idx="599">
                  <c:v>105.49</c:v>
                </c:pt>
                <c:pt idx="600">
                  <c:v>105.49</c:v>
                </c:pt>
                <c:pt idx="601">
                  <c:v>105.49</c:v>
                </c:pt>
                <c:pt idx="602">
                  <c:v>105.49</c:v>
                </c:pt>
                <c:pt idx="603">
                  <c:v>105.49</c:v>
                </c:pt>
                <c:pt idx="604">
                  <c:v>105.5</c:v>
                </c:pt>
                <c:pt idx="605">
                  <c:v>105.5</c:v>
                </c:pt>
                <c:pt idx="606">
                  <c:v>105.5</c:v>
                </c:pt>
                <c:pt idx="607">
                  <c:v>105.5</c:v>
                </c:pt>
                <c:pt idx="608">
                  <c:v>105.5</c:v>
                </c:pt>
                <c:pt idx="609">
                  <c:v>105.5</c:v>
                </c:pt>
                <c:pt idx="610">
                  <c:v>105.51</c:v>
                </c:pt>
                <c:pt idx="611">
                  <c:v>105.51</c:v>
                </c:pt>
                <c:pt idx="612">
                  <c:v>105.51</c:v>
                </c:pt>
                <c:pt idx="613">
                  <c:v>105.51</c:v>
                </c:pt>
                <c:pt idx="614">
                  <c:v>105.51</c:v>
                </c:pt>
                <c:pt idx="615">
                  <c:v>105.52</c:v>
                </c:pt>
                <c:pt idx="616">
                  <c:v>105.52</c:v>
                </c:pt>
                <c:pt idx="617">
                  <c:v>105.52</c:v>
                </c:pt>
                <c:pt idx="618">
                  <c:v>105.52</c:v>
                </c:pt>
                <c:pt idx="619">
                  <c:v>105.52</c:v>
                </c:pt>
                <c:pt idx="620">
                  <c:v>105.52</c:v>
                </c:pt>
                <c:pt idx="621">
                  <c:v>105.53</c:v>
                </c:pt>
                <c:pt idx="622">
                  <c:v>105.53</c:v>
                </c:pt>
                <c:pt idx="623">
                  <c:v>105.53</c:v>
                </c:pt>
                <c:pt idx="624">
                  <c:v>105.53</c:v>
                </c:pt>
                <c:pt idx="625">
                  <c:v>105.53</c:v>
                </c:pt>
                <c:pt idx="626">
                  <c:v>105.53</c:v>
                </c:pt>
                <c:pt idx="627">
                  <c:v>105.54</c:v>
                </c:pt>
                <c:pt idx="628">
                  <c:v>105.54</c:v>
                </c:pt>
                <c:pt idx="629">
                  <c:v>105.54</c:v>
                </c:pt>
                <c:pt idx="630">
                  <c:v>105.54</c:v>
                </c:pt>
                <c:pt idx="631">
                  <c:v>105.54</c:v>
                </c:pt>
                <c:pt idx="632">
                  <c:v>105.54</c:v>
                </c:pt>
                <c:pt idx="633">
                  <c:v>105.55</c:v>
                </c:pt>
                <c:pt idx="634">
                  <c:v>105.55</c:v>
                </c:pt>
                <c:pt idx="635">
                  <c:v>105.55</c:v>
                </c:pt>
                <c:pt idx="636">
                  <c:v>105.55</c:v>
                </c:pt>
                <c:pt idx="637">
                  <c:v>105.55</c:v>
                </c:pt>
                <c:pt idx="638">
                  <c:v>105.55</c:v>
                </c:pt>
                <c:pt idx="639">
                  <c:v>105.56</c:v>
                </c:pt>
                <c:pt idx="640">
                  <c:v>105.56</c:v>
                </c:pt>
                <c:pt idx="641">
                  <c:v>105.56</c:v>
                </c:pt>
                <c:pt idx="642">
                  <c:v>105.56</c:v>
                </c:pt>
                <c:pt idx="643">
                  <c:v>105.56</c:v>
                </c:pt>
                <c:pt idx="644">
                  <c:v>105.57</c:v>
                </c:pt>
                <c:pt idx="645">
                  <c:v>105.57</c:v>
                </c:pt>
                <c:pt idx="646">
                  <c:v>105.57</c:v>
                </c:pt>
                <c:pt idx="647">
                  <c:v>105.57</c:v>
                </c:pt>
                <c:pt idx="648">
                  <c:v>105.58</c:v>
                </c:pt>
                <c:pt idx="649">
                  <c:v>105.58</c:v>
                </c:pt>
                <c:pt idx="650">
                  <c:v>105.58</c:v>
                </c:pt>
                <c:pt idx="651">
                  <c:v>105.58</c:v>
                </c:pt>
                <c:pt idx="652">
                  <c:v>105.58</c:v>
                </c:pt>
                <c:pt idx="653">
                  <c:v>105.59</c:v>
                </c:pt>
                <c:pt idx="654">
                  <c:v>105.59</c:v>
                </c:pt>
                <c:pt idx="655">
                  <c:v>105.59</c:v>
                </c:pt>
                <c:pt idx="656">
                  <c:v>105.59</c:v>
                </c:pt>
                <c:pt idx="657">
                  <c:v>105.6</c:v>
                </c:pt>
                <c:pt idx="658">
                  <c:v>105.6</c:v>
                </c:pt>
                <c:pt idx="659">
                  <c:v>105.6</c:v>
                </c:pt>
                <c:pt idx="660">
                  <c:v>105.6</c:v>
                </c:pt>
                <c:pt idx="661">
                  <c:v>105.6</c:v>
                </c:pt>
                <c:pt idx="662">
                  <c:v>105.61</c:v>
                </c:pt>
                <c:pt idx="663">
                  <c:v>105.61</c:v>
                </c:pt>
                <c:pt idx="664">
                  <c:v>105.61</c:v>
                </c:pt>
                <c:pt idx="665">
                  <c:v>105.61</c:v>
                </c:pt>
                <c:pt idx="666">
                  <c:v>105.62</c:v>
                </c:pt>
                <c:pt idx="667">
                  <c:v>105.62</c:v>
                </c:pt>
                <c:pt idx="668">
                  <c:v>105.62</c:v>
                </c:pt>
                <c:pt idx="669">
                  <c:v>105.62</c:v>
                </c:pt>
                <c:pt idx="670">
                  <c:v>105.62</c:v>
                </c:pt>
                <c:pt idx="671">
                  <c:v>105.63</c:v>
                </c:pt>
                <c:pt idx="672">
                  <c:v>105.63</c:v>
                </c:pt>
                <c:pt idx="673">
                  <c:v>105.63</c:v>
                </c:pt>
                <c:pt idx="674">
                  <c:v>105.63</c:v>
                </c:pt>
                <c:pt idx="675">
                  <c:v>105.64</c:v>
                </c:pt>
                <c:pt idx="676">
                  <c:v>105.64</c:v>
                </c:pt>
                <c:pt idx="677">
                  <c:v>105.64</c:v>
                </c:pt>
                <c:pt idx="678">
                  <c:v>105.64</c:v>
                </c:pt>
                <c:pt idx="679">
                  <c:v>105.64</c:v>
                </c:pt>
                <c:pt idx="680">
                  <c:v>105.65</c:v>
                </c:pt>
                <c:pt idx="681">
                  <c:v>105.65</c:v>
                </c:pt>
                <c:pt idx="682">
                  <c:v>105.65</c:v>
                </c:pt>
                <c:pt idx="683">
                  <c:v>105.65</c:v>
                </c:pt>
                <c:pt idx="684">
                  <c:v>105.65</c:v>
                </c:pt>
                <c:pt idx="685">
                  <c:v>105.66</c:v>
                </c:pt>
                <c:pt idx="686">
                  <c:v>105.66</c:v>
                </c:pt>
                <c:pt idx="687">
                  <c:v>105.66</c:v>
                </c:pt>
                <c:pt idx="688">
                  <c:v>105.66</c:v>
                </c:pt>
                <c:pt idx="689">
                  <c:v>105.66</c:v>
                </c:pt>
                <c:pt idx="690">
                  <c:v>105.66</c:v>
                </c:pt>
                <c:pt idx="691">
                  <c:v>105.67</c:v>
                </c:pt>
                <c:pt idx="692">
                  <c:v>105.67</c:v>
                </c:pt>
                <c:pt idx="693">
                  <c:v>105.67</c:v>
                </c:pt>
                <c:pt idx="694">
                  <c:v>105.67</c:v>
                </c:pt>
                <c:pt idx="695">
                  <c:v>105.67</c:v>
                </c:pt>
                <c:pt idx="696">
                  <c:v>105.68</c:v>
                </c:pt>
                <c:pt idx="697">
                  <c:v>105.68</c:v>
                </c:pt>
                <c:pt idx="698">
                  <c:v>105.68</c:v>
                </c:pt>
                <c:pt idx="699">
                  <c:v>105.68</c:v>
                </c:pt>
                <c:pt idx="700">
                  <c:v>105.68</c:v>
                </c:pt>
                <c:pt idx="701">
                  <c:v>105.68</c:v>
                </c:pt>
                <c:pt idx="702">
                  <c:v>105.68</c:v>
                </c:pt>
                <c:pt idx="703">
                  <c:v>105.69</c:v>
                </c:pt>
                <c:pt idx="704">
                  <c:v>105.69</c:v>
                </c:pt>
                <c:pt idx="705">
                  <c:v>105.69</c:v>
                </c:pt>
                <c:pt idx="706">
                  <c:v>105.69</c:v>
                </c:pt>
                <c:pt idx="707">
                  <c:v>105.69</c:v>
                </c:pt>
                <c:pt idx="708">
                  <c:v>105.69</c:v>
                </c:pt>
                <c:pt idx="709">
                  <c:v>105.7</c:v>
                </c:pt>
                <c:pt idx="710">
                  <c:v>105.7</c:v>
                </c:pt>
                <c:pt idx="711">
                  <c:v>105.7</c:v>
                </c:pt>
                <c:pt idx="712">
                  <c:v>105.7</c:v>
                </c:pt>
                <c:pt idx="713">
                  <c:v>105.7</c:v>
                </c:pt>
                <c:pt idx="714">
                  <c:v>105.7</c:v>
                </c:pt>
                <c:pt idx="715">
                  <c:v>105.7</c:v>
                </c:pt>
                <c:pt idx="716">
                  <c:v>105.71</c:v>
                </c:pt>
                <c:pt idx="717">
                  <c:v>105.71</c:v>
                </c:pt>
                <c:pt idx="718">
                  <c:v>105.71</c:v>
                </c:pt>
                <c:pt idx="719">
                  <c:v>105.71</c:v>
                </c:pt>
                <c:pt idx="720">
                  <c:v>105.71</c:v>
                </c:pt>
                <c:pt idx="721">
                  <c:v>105.71</c:v>
                </c:pt>
                <c:pt idx="722">
                  <c:v>105.71</c:v>
                </c:pt>
                <c:pt idx="723">
                  <c:v>105.71</c:v>
                </c:pt>
                <c:pt idx="724">
                  <c:v>105.72</c:v>
                </c:pt>
                <c:pt idx="725">
                  <c:v>105.72</c:v>
                </c:pt>
                <c:pt idx="726">
                  <c:v>105.72</c:v>
                </c:pt>
                <c:pt idx="727">
                  <c:v>105.72</c:v>
                </c:pt>
                <c:pt idx="728">
                  <c:v>105.72</c:v>
                </c:pt>
                <c:pt idx="729">
                  <c:v>105.72</c:v>
                </c:pt>
                <c:pt idx="730">
                  <c:v>105.72</c:v>
                </c:pt>
                <c:pt idx="731">
                  <c:v>105.73</c:v>
                </c:pt>
                <c:pt idx="732">
                  <c:v>105.73</c:v>
                </c:pt>
                <c:pt idx="733">
                  <c:v>105.73</c:v>
                </c:pt>
                <c:pt idx="734">
                  <c:v>105.73</c:v>
                </c:pt>
                <c:pt idx="735">
                  <c:v>105.73</c:v>
                </c:pt>
                <c:pt idx="736">
                  <c:v>105.73</c:v>
                </c:pt>
                <c:pt idx="737">
                  <c:v>105.74</c:v>
                </c:pt>
                <c:pt idx="738">
                  <c:v>105.74</c:v>
                </c:pt>
                <c:pt idx="739">
                  <c:v>105.74</c:v>
                </c:pt>
                <c:pt idx="740">
                  <c:v>105.74</c:v>
                </c:pt>
                <c:pt idx="741">
                  <c:v>105.74</c:v>
                </c:pt>
                <c:pt idx="742">
                  <c:v>105.74</c:v>
                </c:pt>
                <c:pt idx="743">
                  <c:v>105.74</c:v>
                </c:pt>
                <c:pt idx="744">
                  <c:v>105.75</c:v>
                </c:pt>
                <c:pt idx="745">
                  <c:v>105.75</c:v>
                </c:pt>
                <c:pt idx="746">
                  <c:v>105.75</c:v>
                </c:pt>
                <c:pt idx="747">
                  <c:v>105.75</c:v>
                </c:pt>
                <c:pt idx="748">
                  <c:v>105.75</c:v>
                </c:pt>
                <c:pt idx="749">
                  <c:v>105.75</c:v>
                </c:pt>
                <c:pt idx="750">
                  <c:v>105.76</c:v>
                </c:pt>
                <c:pt idx="751">
                  <c:v>105.76</c:v>
                </c:pt>
                <c:pt idx="752">
                  <c:v>105.76</c:v>
                </c:pt>
                <c:pt idx="753">
                  <c:v>105.76</c:v>
                </c:pt>
                <c:pt idx="754">
                  <c:v>105.76</c:v>
                </c:pt>
                <c:pt idx="755">
                  <c:v>105.76</c:v>
                </c:pt>
                <c:pt idx="756">
                  <c:v>105.76</c:v>
                </c:pt>
                <c:pt idx="757">
                  <c:v>105.77</c:v>
                </c:pt>
                <c:pt idx="758">
                  <c:v>105.77</c:v>
                </c:pt>
                <c:pt idx="759">
                  <c:v>105.77</c:v>
                </c:pt>
                <c:pt idx="760">
                  <c:v>105.77</c:v>
                </c:pt>
                <c:pt idx="761">
                  <c:v>105.77</c:v>
                </c:pt>
                <c:pt idx="762">
                  <c:v>105.77</c:v>
                </c:pt>
                <c:pt idx="763">
                  <c:v>105.78</c:v>
                </c:pt>
                <c:pt idx="764">
                  <c:v>105.78</c:v>
                </c:pt>
                <c:pt idx="765">
                  <c:v>105.78</c:v>
                </c:pt>
                <c:pt idx="766">
                  <c:v>105.78</c:v>
                </c:pt>
                <c:pt idx="767">
                  <c:v>105.78</c:v>
                </c:pt>
                <c:pt idx="768">
                  <c:v>105.79</c:v>
                </c:pt>
                <c:pt idx="769">
                  <c:v>105.79</c:v>
                </c:pt>
                <c:pt idx="770">
                  <c:v>105.79</c:v>
                </c:pt>
                <c:pt idx="771">
                  <c:v>105.79</c:v>
                </c:pt>
                <c:pt idx="772">
                  <c:v>105.79</c:v>
                </c:pt>
                <c:pt idx="773">
                  <c:v>105.79</c:v>
                </c:pt>
                <c:pt idx="774">
                  <c:v>105.8</c:v>
                </c:pt>
                <c:pt idx="775">
                  <c:v>105.8</c:v>
                </c:pt>
                <c:pt idx="776">
                  <c:v>105.8</c:v>
                </c:pt>
                <c:pt idx="777">
                  <c:v>105.8</c:v>
                </c:pt>
                <c:pt idx="778">
                  <c:v>105.8</c:v>
                </c:pt>
                <c:pt idx="779">
                  <c:v>105.8</c:v>
                </c:pt>
                <c:pt idx="780">
                  <c:v>105.8</c:v>
                </c:pt>
                <c:pt idx="781">
                  <c:v>105.81</c:v>
                </c:pt>
                <c:pt idx="782">
                  <c:v>105.81</c:v>
                </c:pt>
                <c:pt idx="783">
                  <c:v>105.81</c:v>
                </c:pt>
                <c:pt idx="784">
                  <c:v>105.81</c:v>
                </c:pt>
                <c:pt idx="785">
                  <c:v>105.81</c:v>
                </c:pt>
                <c:pt idx="786">
                  <c:v>105.81</c:v>
                </c:pt>
                <c:pt idx="787">
                  <c:v>105.82</c:v>
                </c:pt>
                <c:pt idx="788">
                  <c:v>105.82</c:v>
                </c:pt>
                <c:pt idx="789">
                  <c:v>105.82</c:v>
                </c:pt>
                <c:pt idx="790">
                  <c:v>105.82</c:v>
                </c:pt>
                <c:pt idx="791">
                  <c:v>105.82</c:v>
                </c:pt>
                <c:pt idx="792">
                  <c:v>105.82</c:v>
                </c:pt>
                <c:pt idx="793">
                  <c:v>105.82</c:v>
                </c:pt>
                <c:pt idx="794">
                  <c:v>105.83</c:v>
                </c:pt>
                <c:pt idx="795">
                  <c:v>105.83</c:v>
                </c:pt>
                <c:pt idx="796">
                  <c:v>105.83</c:v>
                </c:pt>
                <c:pt idx="797">
                  <c:v>105.83</c:v>
                </c:pt>
                <c:pt idx="798">
                  <c:v>105.83</c:v>
                </c:pt>
                <c:pt idx="799">
                  <c:v>105.83</c:v>
                </c:pt>
                <c:pt idx="800">
                  <c:v>105.83</c:v>
                </c:pt>
                <c:pt idx="801">
                  <c:v>105.83</c:v>
                </c:pt>
                <c:pt idx="802">
                  <c:v>105.84</c:v>
                </c:pt>
                <c:pt idx="803">
                  <c:v>105.84</c:v>
                </c:pt>
                <c:pt idx="804">
                  <c:v>105.84</c:v>
                </c:pt>
                <c:pt idx="805">
                  <c:v>105.84</c:v>
                </c:pt>
                <c:pt idx="806">
                  <c:v>105.84</c:v>
                </c:pt>
                <c:pt idx="807">
                  <c:v>105.84</c:v>
                </c:pt>
                <c:pt idx="808">
                  <c:v>105.84</c:v>
                </c:pt>
                <c:pt idx="809">
                  <c:v>105.85</c:v>
                </c:pt>
                <c:pt idx="810">
                  <c:v>105.85</c:v>
                </c:pt>
                <c:pt idx="811">
                  <c:v>105.85</c:v>
                </c:pt>
                <c:pt idx="812">
                  <c:v>105.85</c:v>
                </c:pt>
                <c:pt idx="813">
                  <c:v>105.86</c:v>
                </c:pt>
                <c:pt idx="814">
                  <c:v>105.86</c:v>
                </c:pt>
                <c:pt idx="815">
                  <c:v>105.86</c:v>
                </c:pt>
                <c:pt idx="816">
                  <c:v>105.87</c:v>
                </c:pt>
                <c:pt idx="817">
                  <c:v>105.87</c:v>
                </c:pt>
                <c:pt idx="818">
                  <c:v>105.87</c:v>
                </c:pt>
                <c:pt idx="819">
                  <c:v>105.87</c:v>
                </c:pt>
                <c:pt idx="820">
                  <c:v>105.88</c:v>
                </c:pt>
                <c:pt idx="821">
                  <c:v>105.88</c:v>
                </c:pt>
                <c:pt idx="822">
                  <c:v>105.88</c:v>
                </c:pt>
                <c:pt idx="823">
                  <c:v>105.88</c:v>
                </c:pt>
                <c:pt idx="824">
                  <c:v>105.88</c:v>
                </c:pt>
                <c:pt idx="825">
                  <c:v>105.89</c:v>
                </c:pt>
                <c:pt idx="826">
                  <c:v>105.89</c:v>
                </c:pt>
                <c:pt idx="827">
                  <c:v>105.89</c:v>
                </c:pt>
                <c:pt idx="828">
                  <c:v>105.89</c:v>
                </c:pt>
                <c:pt idx="829">
                  <c:v>105.89</c:v>
                </c:pt>
                <c:pt idx="830">
                  <c:v>105.89</c:v>
                </c:pt>
                <c:pt idx="831">
                  <c:v>105.9</c:v>
                </c:pt>
                <c:pt idx="832">
                  <c:v>105.9</c:v>
                </c:pt>
                <c:pt idx="833">
                  <c:v>105.9</c:v>
                </c:pt>
                <c:pt idx="834">
                  <c:v>105.9</c:v>
                </c:pt>
                <c:pt idx="835">
                  <c:v>105.9</c:v>
                </c:pt>
                <c:pt idx="836">
                  <c:v>105.9</c:v>
                </c:pt>
                <c:pt idx="837">
                  <c:v>105.91</c:v>
                </c:pt>
                <c:pt idx="838">
                  <c:v>105.91</c:v>
                </c:pt>
                <c:pt idx="839">
                  <c:v>105.91</c:v>
                </c:pt>
                <c:pt idx="840">
                  <c:v>105.91</c:v>
                </c:pt>
                <c:pt idx="841">
                  <c:v>105.91</c:v>
                </c:pt>
                <c:pt idx="842">
                  <c:v>105.91</c:v>
                </c:pt>
                <c:pt idx="843">
                  <c:v>105.92</c:v>
                </c:pt>
                <c:pt idx="844">
                  <c:v>105.92</c:v>
                </c:pt>
                <c:pt idx="845">
                  <c:v>105.92</c:v>
                </c:pt>
                <c:pt idx="846">
                  <c:v>105.92</c:v>
                </c:pt>
                <c:pt idx="847">
                  <c:v>105.92</c:v>
                </c:pt>
                <c:pt idx="848">
                  <c:v>105.92</c:v>
                </c:pt>
                <c:pt idx="849">
                  <c:v>105.93</c:v>
                </c:pt>
                <c:pt idx="850">
                  <c:v>105.93</c:v>
                </c:pt>
                <c:pt idx="851">
                  <c:v>105.93</c:v>
                </c:pt>
                <c:pt idx="852">
                  <c:v>105.93</c:v>
                </c:pt>
                <c:pt idx="853">
                  <c:v>105.93</c:v>
                </c:pt>
                <c:pt idx="854">
                  <c:v>105.93</c:v>
                </c:pt>
                <c:pt idx="855">
                  <c:v>105.93</c:v>
                </c:pt>
                <c:pt idx="856">
                  <c:v>105.93</c:v>
                </c:pt>
                <c:pt idx="857">
                  <c:v>105.93</c:v>
                </c:pt>
                <c:pt idx="858">
                  <c:v>105.93</c:v>
                </c:pt>
                <c:pt idx="859">
                  <c:v>105.93</c:v>
                </c:pt>
                <c:pt idx="860">
                  <c:v>105.93</c:v>
                </c:pt>
                <c:pt idx="861">
                  <c:v>105.93</c:v>
                </c:pt>
                <c:pt idx="862">
                  <c:v>105.94</c:v>
                </c:pt>
                <c:pt idx="863">
                  <c:v>105.94</c:v>
                </c:pt>
                <c:pt idx="864">
                  <c:v>105.94</c:v>
                </c:pt>
                <c:pt idx="865">
                  <c:v>105.94</c:v>
                </c:pt>
                <c:pt idx="866">
                  <c:v>105.94</c:v>
                </c:pt>
                <c:pt idx="867">
                  <c:v>105.94</c:v>
                </c:pt>
                <c:pt idx="868">
                  <c:v>105.94</c:v>
                </c:pt>
                <c:pt idx="869">
                  <c:v>105.94</c:v>
                </c:pt>
                <c:pt idx="870">
                  <c:v>105.95</c:v>
                </c:pt>
                <c:pt idx="871">
                  <c:v>105.95</c:v>
                </c:pt>
                <c:pt idx="872">
                  <c:v>105.95</c:v>
                </c:pt>
                <c:pt idx="873">
                  <c:v>105.95</c:v>
                </c:pt>
                <c:pt idx="874">
                  <c:v>105.95</c:v>
                </c:pt>
                <c:pt idx="875">
                  <c:v>105.95</c:v>
                </c:pt>
                <c:pt idx="876">
                  <c:v>105.95</c:v>
                </c:pt>
                <c:pt idx="877">
                  <c:v>105.95</c:v>
                </c:pt>
                <c:pt idx="878">
                  <c:v>105.95</c:v>
                </c:pt>
                <c:pt idx="879">
                  <c:v>105.95</c:v>
                </c:pt>
                <c:pt idx="880">
                  <c:v>105.95</c:v>
                </c:pt>
                <c:pt idx="881">
                  <c:v>105.95</c:v>
                </c:pt>
                <c:pt idx="882">
                  <c:v>105.95</c:v>
                </c:pt>
                <c:pt idx="883">
                  <c:v>105.96</c:v>
                </c:pt>
                <c:pt idx="884">
                  <c:v>105.96</c:v>
                </c:pt>
                <c:pt idx="885">
                  <c:v>105.96</c:v>
                </c:pt>
                <c:pt idx="886">
                  <c:v>105.96</c:v>
                </c:pt>
                <c:pt idx="887">
                  <c:v>105.96</c:v>
                </c:pt>
                <c:pt idx="888">
                  <c:v>105.96</c:v>
                </c:pt>
                <c:pt idx="889">
                  <c:v>105.96</c:v>
                </c:pt>
                <c:pt idx="890">
                  <c:v>105.96</c:v>
                </c:pt>
                <c:pt idx="891">
                  <c:v>105.96</c:v>
                </c:pt>
                <c:pt idx="892">
                  <c:v>105.97</c:v>
                </c:pt>
                <c:pt idx="893">
                  <c:v>105.97</c:v>
                </c:pt>
                <c:pt idx="894">
                  <c:v>105.97</c:v>
                </c:pt>
                <c:pt idx="895">
                  <c:v>105.97</c:v>
                </c:pt>
                <c:pt idx="896">
                  <c:v>105.97</c:v>
                </c:pt>
                <c:pt idx="897">
                  <c:v>105.97</c:v>
                </c:pt>
                <c:pt idx="898">
                  <c:v>105.97</c:v>
                </c:pt>
                <c:pt idx="899">
                  <c:v>105.97</c:v>
                </c:pt>
                <c:pt idx="900">
                  <c:v>105.97</c:v>
                </c:pt>
                <c:pt idx="901">
                  <c:v>105.98</c:v>
                </c:pt>
                <c:pt idx="902">
                  <c:v>105.98</c:v>
                </c:pt>
                <c:pt idx="903">
                  <c:v>105.98</c:v>
                </c:pt>
                <c:pt idx="904">
                  <c:v>105.98</c:v>
                </c:pt>
                <c:pt idx="905">
                  <c:v>105.98</c:v>
                </c:pt>
                <c:pt idx="906">
                  <c:v>105.98</c:v>
                </c:pt>
                <c:pt idx="907">
                  <c:v>105.98</c:v>
                </c:pt>
                <c:pt idx="908">
                  <c:v>105.98</c:v>
                </c:pt>
                <c:pt idx="909">
                  <c:v>105.99</c:v>
                </c:pt>
                <c:pt idx="910">
                  <c:v>105.99</c:v>
                </c:pt>
                <c:pt idx="911">
                  <c:v>105.99</c:v>
                </c:pt>
                <c:pt idx="912">
                  <c:v>105.99</c:v>
                </c:pt>
                <c:pt idx="913">
                  <c:v>105.99</c:v>
                </c:pt>
                <c:pt idx="914">
                  <c:v>105.99</c:v>
                </c:pt>
                <c:pt idx="915">
                  <c:v>105.99</c:v>
                </c:pt>
                <c:pt idx="916">
                  <c:v>105.99</c:v>
                </c:pt>
                <c:pt idx="917">
                  <c:v>105.99</c:v>
                </c:pt>
                <c:pt idx="918">
                  <c:v>105.99</c:v>
                </c:pt>
                <c:pt idx="919">
                  <c:v>106</c:v>
                </c:pt>
                <c:pt idx="920">
                  <c:v>106</c:v>
                </c:pt>
                <c:pt idx="921">
                  <c:v>106</c:v>
                </c:pt>
                <c:pt idx="922">
                  <c:v>106</c:v>
                </c:pt>
                <c:pt idx="923">
                  <c:v>106</c:v>
                </c:pt>
                <c:pt idx="924">
                  <c:v>106</c:v>
                </c:pt>
                <c:pt idx="925">
                  <c:v>106</c:v>
                </c:pt>
                <c:pt idx="926">
                  <c:v>106</c:v>
                </c:pt>
                <c:pt idx="927">
                  <c:v>106</c:v>
                </c:pt>
                <c:pt idx="928">
                  <c:v>106</c:v>
                </c:pt>
                <c:pt idx="929">
                  <c:v>106</c:v>
                </c:pt>
                <c:pt idx="930">
                  <c:v>106.01</c:v>
                </c:pt>
                <c:pt idx="931">
                  <c:v>106.01</c:v>
                </c:pt>
                <c:pt idx="932">
                  <c:v>106.01</c:v>
                </c:pt>
                <c:pt idx="933">
                  <c:v>106.01</c:v>
                </c:pt>
                <c:pt idx="934">
                  <c:v>106.01</c:v>
                </c:pt>
                <c:pt idx="935">
                  <c:v>106.01</c:v>
                </c:pt>
                <c:pt idx="936">
                  <c:v>106.01</c:v>
                </c:pt>
                <c:pt idx="937">
                  <c:v>106.01</c:v>
                </c:pt>
                <c:pt idx="938">
                  <c:v>106.01</c:v>
                </c:pt>
                <c:pt idx="939">
                  <c:v>106.01</c:v>
                </c:pt>
                <c:pt idx="940">
                  <c:v>106.01</c:v>
                </c:pt>
                <c:pt idx="941">
                  <c:v>106.01</c:v>
                </c:pt>
                <c:pt idx="942">
                  <c:v>106.01</c:v>
                </c:pt>
                <c:pt idx="943">
                  <c:v>106.01</c:v>
                </c:pt>
                <c:pt idx="944">
                  <c:v>106.01</c:v>
                </c:pt>
                <c:pt idx="945">
                  <c:v>106.01</c:v>
                </c:pt>
                <c:pt idx="946">
                  <c:v>106.01</c:v>
                </c:pt>
                <c:pt idx="947">
                  <c:v>106.01</c:v>
                </c:pt>
                <c:pt idx="948">
                  <c:v>106.01</c:v>
                </c:pt>
                <c:pt idx="949">
                  <c:v>106.02</c:v>
                </c:pt>
                <c:pt idx="950">
                  <c:v>106.02</c:v>
                </c:pt>
                <c:pt idx="951">
                  <c:v>106.02</c:v>
                </c:pt>
                <c:pt idx="952">
                  <c:v>106.02</c:v>
                </c:pt>
                <c:pt idx="953">
                  <c:v>106.02</c:v>
                </c:pt>
                <c:pt idx="954">
                  <c:v>106.02</c:v>
                </c:pt>
                <c:pt idx="955">
                  <c:v>106.02</c:v>
                </c:pt>
                <c:pt idx="956">
                  <c:v>106.02</c:v>
                </c:pt>
                <c:pt idx="957">
                  <c:v>106.02</c:v>
                </c:pt>
                <c:pt idx="958">
                  <c:v>106.02</c:v>
                </c:pt>
                <c:pt idx="959">
                  <c:v>106.02</c:v>
                </c:pt>
                <c:pt idx="960">
                  <c:v>106.02</c:v>
                </c:pt>
                <c:pt idx="961">
                  <c:v>106.02</c:v>
                </c:pt>
                <c:pt idx="962">
                  <c:v>106.02</c:v>
                </c:pt>
                <c:pt idx="963">
                  <c:v>106.02</c:v>
                </c:pt>
                <c:pt idx="964">
                  <c:v>106.02</c:v>
                </c:pt>
                <c:pt idx="965">
                  <c:v>106.02</c:v>
                </c:pt>
                <c:pt idx="966">
                  <c:v>106.02</c:v>
                </c:pt>
                <c:pt idx="967">
                  <c:v>106.02</c:v>
                </c:pt>
                <c:pt idx="968">
                  <c:v>106.02</c:v>
                </c:pt>
                <c:pt idx="969">
                  <c:v>106.02</c:v>
                </c:pt>
                <c:pt idx="970">
                  <c:v>106.02</c:v>
                </c:pt>
                <c:pt idx="971">
                  <c:v>106.02</c:v>
                </c:pt>
                <c:pt idx="972">
                  <c:v>106.02</c:v>
                </c:pt>
                <c:pt idx="973">
                  <c:v>106.02</c:v>
                </c:pt>
                <c:pt idx="974">
                  <c:v>106.02</c:v>
                </c:pt>
                <c:pt idx="975">
                  <c:v>106.02</c:v>
                </c:pt>
                <c:pt idx="976">
                  <c:v>106.02</c:v>
                </c:pt>
                <c:pt idx="977">
                  <c:v>106.02</c:v>
                </c:pt>
                <c:pt idx="978">
                  <c:v>106.02</c:v>
                </c:pt>
                <c:pt idx="979">
                  <c:v>106.02</c:v>
                </c:pt>
                <c:pt idx="980">
                  <c:v>106.01</c:v>
                </c:pt>
                <c:pt idx="981">
                  <c:v>106.01</c:v>
                </c:pt>
                <c:pt idx="982">
                  <c:v>106.01</c:v>
                </c:pt>
                <c:pt idx="983">
                  <c:v>106.01</c:v>
                </c:pt>
                <c:pt idx="984">
                  <c:v>106.01</c:v>
                </c:pt>
                <c:pt idx="985">
                  <c:v>106.01</c:v>
                </c:pt>
                <c:pt idx="986">
                  <c:v>106.01</c:v>
                </c:pt>
                <c:pt idx="987">
                  <c:v>106.01</c:v>
                </c:pt>
                <c:pt idx="988">
                  <c:v>106.01</c:v>
                </c:pt>
                <c:pt idx="989">
                  <c:v>106.01</c:v>
                </c:pt>
                <c:pt idx="990">
                  <c:v>106.01</c:v>
                </c:pt>
                <c:pt idx="991">
                  <c:v>106</c:v>
                </c:pt>
                <c:pt idx="992">
                  <c:v>106</c:v>
                </c:pt>
                <c:pt idx="993">
                  <c:v>106</c:v>
                </c:pt>
                <c:pt idx="994">
                  <c:v>106</c:v>
                </c:pt>
                <c:pt idx="995">
                  <c:v>106</c:v>
                </c:pt>
                <c:pt idx="996">
                  <c:v>106</c:v>
                </c:pt>
                <c:pt idx="997">
                  <c:v>106</c:v>
                </c:pt>
                <c:pt idx="998">
                  <c:v>105.99</c:v>
                </c:pt>
                <c:pt idx="999">
                  <c:v>105.99</c:v>
                </c:pt>
                <c:pt idx="1000">
                  <c:v>105.99</c:v>
                </c:pt>
                <c:pt idx="1001">
                  <c:v>105.99</c:v>
                </c:pt>
                <c:pt idx="1002">
                  <c:v>105.98</c:v>
                </c:pt>
                <c:pt idx="1003">
                  <c:v>105.98</c:v>
                </c:pt>
                <c:pt idx="1004">
                  <c:v>105.98</c:v>
                </c:pt>
                <c:pt idx="1005">
                  <c:v>105.97</c:v>
                </c:pt>
                <c:pt idx="1006">
                  <c:v>105.97</c:v>
                </c:pt>
                <c:pt idx="1007">
                  <c:v>105.97</c:v>
                </c:pt>
                <c:pt idx="1008">
                  <c:v>105.96</c:v>
                </c:pt>
                <c:pt idx="1009">
                  <c:v>105.96</c:v>
                </c:pt>
                <c:pt idx="1010">
                  <c:v>105.96</c:v>
                </c:pt>
                <c:pt idx="1011">
                  <c:v>105.95</c:v>
                </c:pt>
                <c:pt idx="1012">
                  <c:v>105.95</c:v>
                </c:pt>
                <c:pt idx="1013">
                  <c:v>105.95</c:v>
                </c:pt>
                <c:pt idx="1014">
                  <c:v>105.94</c:v>
                </c:pt>
                <c:pt idx="1015">
                  <c:v>105.94</c:v>
                </c:pt>
                <c:pt idx="1016">
                  <c:v>105.94</c:v>
                </c:pt>
                <c:pt idx="1017">
                  <c:v>105.93</c:v>
                </c:pt>
                <c:pt idx="1018">
                  <c:v>105.93</c:v>
                </c:pt>
                <c:pt idx="1019">
                  <c:v>105.93</c:v>
                </c:pt>
                <c:pt idx="1020">
                  <c:v>105.92</c:v>
                </c:pt>
                <c:pt idx="1021">
                  <c:v>105.92</c:v>
                </c:pt>
                <c:pt idx="1022">
                  <c:v>105.92</c:v>
                </c:pt>
                <c:pt idx="1023">
                  <c:v>105.92</c:v>
                </c:pt>
                <c:pt idx="1024">
                  <c:v>105.91</c:v>
                </c:pt>
                <c:pt idx="1025">
                  <c:v>105.91</c:v>
                </c:pt>
                <c:pt idx="1026">
                  <c:v>105.91</c:v>
                </c:pt>
                <c:pt idx="1027">
                  <c:v>105.91</c:v>
                </c:pt>
                <c:pt idx="1028">
                  <c:v>105.91</c:v>
                </c:pt>
                <c:pt idx="1029">
                  <c:v>105.91</c:v>
                </c:pt>
                <c:pt idx="1030">
                  <c:v>105.91</c:v>
                </c:pt>
                <c:pt idx="1031">
                  <c:v>105.91</c:v>
                </c:pt>
                <c:pt idx="1032">
                  <c:v>105.91</c:v>
                </c:pt>
                <c:pt idx="1033">
                  <c:v>105.91</c:v>
                </c:pt>
                <c:pt idx="1034">
                  <c:v>105.91</c:v>
                </c:pt>
                <c:pt idx="1035">
                  <c:v>105.91</c:v>
                </c:pt>
                <c:pt idx="1036">
                  <c:v>105.91</c:v>
                </c:pt>
                <c:pt idx="1037">
                  <c:v>105.91</c:v>
                </c:pt>
                <c:pt idx="1038">
                  <c:v>105.92</c:v>
                </c:pt>
                <c:pt idx="1039">
                  <c:v>105.92</c:v>
                </c:pt>
                <c:pt idx="1040">
                  <c:v>105.92</c:v>
                </c:pt>
                <c:pt idx="1041">
                  <c:v>105.93</c:v>
                </c:pt>
                <c:pt idx="1042">
                  <c:v>105.93</c:v>
                </c:pt>
                <c:pt idx="1043">
                  <c:v>105.93</c:v>
                </c:pt>
                <c:pt idx="1044">
                  <c:v>105.94</c:v>
                </c:pt>
                <c:pt idx="1045">
                  <c:v>105.94</c:v>
                </c:pt>
                <c:pt idx="1046">
                  <c:v>105.94</c:v>
                </c:pt>
                <c:pt idx="1047">
                  <c:v>105.95</c:v>
                </c:pt>
                <c:pt idx="1048">
                  <c:v>105.95</c:v>
                </c:pt>
                <c:pt idx="1049">
                  <c:v>105.96</c:v>
                </c:pt>
                <c:pt idx="1050">
                  <c:v>105.96</c:v>
                </c:pt>
                <c:pt idx="1051">
                  <c:v>105.97</c:v>
                </c:pt>
                <c:pt idx="1052">
                  <c:v>105.97</c:v>
                </c:pt>
                <c:pt idx="1053">
                  <c:v>105.98</c:v>
                </c:pt>
                <c:pt idx="1054">
                  <c:v>105.98</c:v>
                </c:pt>
                <c:pt idx="1055">
                  <c:v>105.99</c:v>
                </c:pt>
                <c:pt idx="1056">
                  <c:v>105.99</c:v>
                </c:pt>
                <c:pt idx="1057">
                  <c:v>106</c:v>
                </c:pt>
                <c:pt idx="1058">
                  <c:v>106</c:v>
                </c:pt>
                <c:pt idx="1059">
                  <c:v>106</c:v>
                </c:pt>
                <c:pt idx="1060">
                  <c:v>106.01</c:v>
                </c:pt>
                <c:pt idx="1061">
                  <c:v>106.01</c:v>
                </c:pt>
                <c:pt idx="1062">
                  <c:v>106.02</c:v>
                </c:pt>
                <c:pt idx="1063">
                  <c:v>106.02</c:v>
                </c:pt>
                <c:pt idx="1064">
                  <c:v>106.03</c:v>
                </c:pt>
                <c:pt idx="1065">
                  <c:v>106.03</c:v>
                </c:pt>
                <c:pt idx="1066">
                  <c:v>106.03</c:v>
                </c:pt>
                <c:pt idx="1067">
                  <c:v>106.04</c:v>
                </c:pt>
                <c:pt idx="1068">
                  <c:v>106.04</c:v>
                </c:pt>
                <c:pt idx="1069">
                  <c:v>106.05</c:v>
                </c:pt>
                <c:pt idx="1070">
                  <c:v>106.05</c:v>
                </c:pt>
                <c:pt idx="1071">
                  <c:v>106.05</c:v>
                </c:pt>
                <c:pt idx="1072">
                  <c:v>106.06</c:v>
                </c:pt>
                <c:pt idx="1073">
                  <c:v>106.06</c:v>
                </c:pt>
                <c:pt idx="1074">
                  <c:v>106.06</c:v>
                </c:pt>
                <c:pt idx="1075">
                  <c:v>106.07</c:v>
                </c:pt>
                <c:pt idx="1076">
                  <c:v>106.07</c:v>
                </c:pt>
                <c:pt idx="1077">
                  <c:v>106.07</c:v>
                </c:pt>
                <c:pt idx="1078">
                  <c:v>106.07</c:v>
                </c:pt>
                <c:pt idx="1079">
                  <c:v>106.08</c:v>
                </c:pt>
                <c:pt idx="1080">
                  <c:v>106.08</c:v>
                </c:pt>
                <c:pt idx="1081">
                  <c:v>106.08</c:v>
                </c:pt>
                <c:pt idx="1082">
                  <c:v>106.08</c:v>
                </c:pt>
                <c:pt idx="1083">
                  <c:v>106.09</c:v>
                </c:pt>
                <c:pt idx="1084">
                  <c:v>106.09</c:v>
                </c:pt>
                <c:pt idx="1085">
                  <c:v>106.09</c:v>
                </c:pt>
                <c:pt idx="1086">
                  <c:v>106.09</c:v>
                </c:pt>
                <c:pt idx="1087">
                  <c:v>106.1</c:v>
                </c:pt>
                <c:pt idx="1088">
                  <c:v>106.1</c:v>
                </c:pt>
                <c:pt idx="1089">
                  <c:v>106.1</c:v>
                </c:pt>
                <c:pt idx="1090">
                  <c:v>106.1</c:v>
                </c:pt>
                <c:pt idx="1091">
                  <c:v>106.11</c:v>
                </c:pt>
                <c:pt idx="1092">
                  <c:v>106.11</c:v>
                </c:pt>
                <c:pt idx="1093">
                  <c:v>106.11</c:v>
                </c:pt>
                <c:pt idx="1094">
                  <c:v>106.11</c:v>
                </c:pt>
                <c:pt idx="1095">
                  <c:v>106.12</c:v>
                </c:pt>
                <c:pt idx="1096">
                  <c:v>106.12</c:v>
                </c:pt>
                <c:pt idx="1097">
                  <c:v>106.12</c:v>
                </c:pt>
                <c:pt idx="1098">
                  <c:v>106.12</c:v>
                </c:pt>
                <c:pt idx="1099">
                  <c:v>106.12</c:v>
                </c:pt>
                <c:pt idx="1100">
                  <c:v>106.13</c:v>
                </c:pt>
                <c:pt idx="1101">
                  <c:v>106.13</c:v>
                </c:pt>
                <c:pt idx="1102">
                  <c:v>106.13</c:v>
                </c:pt>
                <c:pt idx="1103">
                  <c:v>106.13</c:v>
                </c:pt>
                <c:pt idx="1104">
                  <c:v>106.13</c:v>
                </c:pt>
                <c:pt idx="1105">
                  <c:v>106.14</c:v>
                </c:pt>
                <c:pt idx="1106">
                  <c:v>106.14</c:v>
                </c:pt>
                <c:pt idx="1107">
                  <c:v>106.14</c:v>
                </c:pt>
                <c:pt idx="1108">
                  <c:v>106.14</c:v>
                </c:pt>
                <c:pt idx="1109">
                  <c:v>106.14</c:v>
                </c:pt>
                <c:pt idx="1110">
                  <c:v>106.14</c:v>
                </c:pt>
                <c:pt idx="1111">
                  <c:v>106.15</c:v>
                </c:pt>
                <c:pt idx="1112">
                  <c:v>106.15</c:v>
                </c:pt>
                <c:pt idx="1113">
                  <c:v>106.15</c:v>
                </c:pt>
                <c:pt idx="1114">
                  <c:v>106.15</c:v>
                </c:pt>
                <c:pt idx="1115">
                  <c:v>106.15</c:v>
                </c:pt>
                <c:pt idx="1116">
                  <c:v>106.15</c:v>
                </c:pt>
                <c:pt idx="1117">
                  <c:v>106.16</c:v>
                </c:pt>
                <c:pt idx="1118">
                  <c:v>106.16</c:v>
                </c:pt>
                <c:pt idx="1119">
                  <c:v>106.16</c:v>
                </c:pt>
                <c:pt idx="1120">
                  <c:v>106.16</c:v>
                </c:pt>
                <c:pt idx="1121">
                  <c:v>106.16</c:v>
                </c:pt>
                <c:pt idx="1122">
                  <c:v>106.16</c:v>
                </c:pt>
                <c:pt idx="1123">
                  <c:v>106.17</c:v>
                </c:pt>
                <c:pt idx="1124">
                  <c:v>106.17</c:v>
                </c:pt>
                <c:pt idx="1125">
                  <c:v>106.17</c:v>
                </c:pt>
                <c:pt idx="1126">
                  <c:v>106.17</c:v>
                </c:pt>
                <c:pt idx="1127">
                  <c:v>106.17</c:v>
                </c:pt>
                <c:pt idx="1128">
                  <c:v>106.17</c:v>
                </c:pt>
                <c:pt idx="1129">
                  <c:v>106.18</c:v>
                </c:pt>
                <c:pt idx="1130">
                  <c:v>106.18</c:v>
                </c:pt>
                <c:pt idx="1131">
                  <c:v>106.18</c:v>
                </c:pt>
                <c:pt idx="1132">
                  <c:v>106.18</c:v>
                </c:pt>
                <c:pt idx="1133">
                  <c:v>106.18</c:v>
                </c:pt>
                <c:pt idx="1134">
                  <c:v>106.18</c:v>
                </c:pt>
                <c:pt idx="1135">
                  <c:v>106.19</c:v>
                </c:pt>
                <c:pt idx="1136">
                  <c:v>106.19</c:v>
                </c:pt>
                <c:pt idx="1137">
                  <c:v>106.19</c:v>
                </c:pt>
                <c:pt idx="1138">
                  <c:v>106.19</c:v>
                </c:pt>
                <c:pt idx="1139">
                  <c:v>106.19</c:v>
                </c:pt>
                <c:pt idx="1140">
                  <c:v>106.19</c:v>
                </c:pt>
                <c:pt idx="1141">
                  <c:v>106.19</c:v>
                </c:pt>
                <c:pt idx="1142">
                  <c:v>106.19</c:v>
                </c:pt>
                <c:pt idx="1143">
                  <c:v>106.2</c:v>
                </c:pt>
                <c:pt idx="1144">
                  <c:v>106.2</c:v>
                </c:pt>
                <c:pt idx="1145">
                  <c:v>106.2</c:v>
                </c:pt>
                <c:pt idx="1146">
                  <c:v>106.2</c:v>
                </c:pt>
                <c:pt idx="1147">
                  <c:v>106.2</c:v>
                </c:pt>
                <c:pt idx="1148">
                  <c:v>106.2</c:v>
                </c:pt>
                <c:pt idx="1149">
                  <c:v>106.21</c:v>
                </c:pt>
                <c:pt idx="1150">
                  <c:v>106.21</c:v>
                </c:pt>
                <c:pt idx="1151">
                  <c:v>106.21</c:v>
                </c:pt>
                <c:pt idx="1152">
                  <c:v>106.21</c:v>
                </c:pt>
                <c:pt idx="1153">
                  <c:v>106.21</c:v>
                </c:pt>
                <c:pt idx="1154">
                  <c:v>106.21</c:v>
                </c:pt>
                <c:pt idx="1155">
                  <c:v>106.21</c:v>
                </c:pt>
                <c:pt idx="1156">
                  <c:v>106.21</c:v>
                </c:pt>
                <c:pt idx="1157">
                  <c:v>106.21</c:v>
                </c:pt>
                <c:pt idx="1158">
                  <c:v>106.21</c:v>
                </c:pt>
                <c:pt idx="1159">
                  <c:v>106.21</c:v>
                </c:pt>
                <c:pt idx="1160">
                  <c:v>106.22</c:v>
                </c:pt>
                <c:pt idx="1161">
                  <c:v>106.22</c:v>
                </c:pt>
                <c:pt idx="1162">
                  <c:v>106.22</c:v>
                </c:pt>
                <c:pt idx="1163">
                  <c:v>106.22</c:v>
                </c:pt>
                <c:pt idx="1164">
                  <c:v>106.22</c:v>
                </c:pt>
                <c:pt idx="1165">
                  <c:v>106.22</c:v>
                </c:pt>
                <c:pt idx="1166">
                  <c:v>106.22</c:v>
                </c:pt>
                <c:pt idx="1167">
                  <c:v>106.22</c:v>
                </c:pt>
                <c:pt idx="1168">
                  <c:v>106.22</c:v>
                </c:pt>
                <c:pt idx="1169">
                  <c:v>106.22</c:v>
                </c:pt>
                <c:pt idx="1170">
                  <c:v>106.22</c:v>
                </c:pt>
                <c:pt idx="1171">
                  <c:v>106.22</c:v>
                </c:pt>
                <c:pt idx="1172">
                  <c:v>106.22</c:v>
                </c:pt>
                <c:pt idx="1173">
                  <c:v>106.23</c:v>
                </c:pt>
                <c:pt idx="1174">
                  <c:v>106.23</c:v>
                </c:pt>
                <c:pt idx="1175">
                  <c:v>106.23</c:v>
                </c:pt>
                <c:pt idx="1176">
                  <c:v>106.23</c:v>
                </c:pt>
                <c:pt idx="1177">
                  <c:v>106.23</c:v>
                </c:pt>
                <c:pt idx="1178">
                  <c:v>106.23</c:v>
                </c:pt>
                <c:pt idx="1179">
                  <c:v>106.23</c:v>
                </c:pt>
                <c:pt idx="1180">
                  <c:v>106.23</c:v>
                </c:pt>
                <c:pt idx="1181">
                  <c:v>106.23</c:v>
                </c:pt>
                <c:pt idx="1182">
                  <c:v>106.23</c:v>
                </c:pt>
                <c:pt idx="1183">
                  <c:v>106.23</c:v>
                </c:pt>
                <c:pt idx="1184">
                  <c:v>106.23</c:v>
                </c:pt>
                <c:pt idx="1185">
                  <c:v>106.23</c:v>
                </c:pt>
                <c:pt idx="1186">
                  <c:v>106.23</c:v>
                </c:pt>
                <c:pt idx="1187">
                  <c:v>106.23</c:v>
                </c:pt>
                <c:pt idx="1188">
                  <c:v>106.24</c:v>
                </c:pt>
                <c:pt idx="1189">
                  <c:v>106.24</c:v>
                </c:pt>
                <c:pt idx="1190">
                  <c:v>106.24</c:v>
                </c:pt>
                <c:pt idx="1191">
                  <c:v>106.24</c:v>
                </c:pt>
                <c:pt idx="1192">
                  <c:v>106.24</c:v>
                </c:pt>
                <c:pt idx="1193">
                  <c:v>106.24</c:v>
                </c:pt>
                <c:pt idx="1194">
                  <c:v>106.24</c:v>
                </c:pt>
                <c:pt idx="1195">
                  <c:v>106.24</c:v>
                </c:pt>
                <c:pt idx="1196">
                  <c:v>106.24</c:v>
                </c:pt>
                <c:pt idx="1197">
                  <c:v>106.24</c:v>
                </c:pt>
                <c:pt idx="1198">
                  <c:v>106.24</c:v>
                </c:pt>
                <c:pt idx="1199">
                  <c:v>106.24</c:v>
                </c:pt>
                <c:pt idx="1200">
                  <c:v>106.24</c:v>
                </c:pt>
                <c:pt idx="1201">
                  <c:v>106.24</c:v>
                </c:pt>
                <c:pt idx="1202">
                  <c:v>106.24</c:v>
                </c:pt>
                <c:pt idx="1203">
                  <c:v>106.24</c:v>
                </c:pt>
                <c:pt idx="1204">
                  <c:v>106.24</c:v>
                </c:pt>
                <c:pt idx="1205">
                  <c:v>106.24</c:v>
                </c:pt>
                <c:pt idx="1206">
                  <c:v>106.25</c:v>
                </c:pt>
                <c:pt idx="1207">
                  <c:v>106.25</c:v>
                </c:pt>
                <c:pt idx="1208">
                  <c:v>106.25</c:v>
                </c:pt>
                <c:pt idx="1209">
                  <c:v>106.25</c:v>
                </c:pt>
                <c:pt idx="1210">
                  <c:v>106.25</c:v>
                </c:pt>
                <c:pt idx="1211">
                  <c:v>106.25</c:v>
                </c:pt>
                <c:pt idx="1212">
                  <c:v>106.25</c:v>
                </c:pt>
                <c:pt idx="1213">
                  <c:v>106.25</c:v>
                </c:pt>
                <c:pt idx="1214">
                  <c:v>106.25</c:v>
                </c:pt>
                <c:pt idx="1215">
                  <c:v>106.25</c:v>
                </c:pt>
                <c:pt idx="1216">
                  <c:v>106.25</c:v>
                </c:pt>
                <c:pt idx="1217">
                  <c:v>106.25</c:v>
                </c:pt>
                <c:pt idx="1218">
                  <c:v>106.25</c:v>
                </c:pt>
                <c:pt idx="1219">
                  <c:v>106.26</c:v>
                </c:pt>
                <c:pt idx="1220">
                  <c:v>106.26</c:v>
                </c:pt>
                <c:pt idx="1221">
                  <c:v>106.26</c:v>
                </c:pt>
                <c:pt idx="1222">
                  <c:v>106.26</c:v>
                </c:pt>
                <c:pt idx="1223">
                  <c:v>106.26</c:v>
                </c:pt>
                <c:pt idx="1224">
                  <c:v>106.26</c:v>
                </c:pt>
                <c:pt idx="1225">
                  <c:v>106.26</c:v>
                </c:pt>
                <c:pt idx="1226">
                  <c:v>106.26</c:v>
                </c:pt>
                <c:pt idx="1227">
                  <c:v>106.26</c:v>
                </c:pt>
                <c:pt idx="1228">
                  <c:v>106.27</c:v>
                </c:pt>
                <c:pt idx="1229">
                  <c:v>106.27</c:v>
                </c:pt>
                <c:pt idx="1230">
                  <c:v>106.27</c:v>
                </c:pt>
                <c:pt idx="1231">
                  <c:v>106.27</c:v>
                </c:pt>
                <c:pt idx="1232">
                  <c:v>106.27</c:v>
                </c:pt>
                <c:pt idx="1233">
                  <c:v>106.27</c:v>
                </c:pt>
                <c:pt idx="1234">
                  <c:v>106.27</c:v>
                </c:pt>
                <c:pt idx="1235">
                  <c:v>106.27</c:v>
                </c:pt>
                <c:pt idx="1236">
                  <c:v>106.27</c:v>
                </c:pt>
                <c:pt idx="1237">
                  <c:v>106.28</c:v>
                </c:pt>
                <c:pt idx="1238">
                  <c:v>106.28</c:v>
                </c:pt>
                <c:pt idx="1239">
                  <c:v>106.28</c:v>
                </c:pt>
                <c:pt idx="1240">
                  <c:v>106.28</c:v>
                </c:pt>
                <c:pt idx="1241">
                  <c:v>106.28</c:v>
                </c:pt>
                <c:pt idx="1242">
                  <c:v>106.28</c:v>
                </c:pt>
                <c:pt idx="1243">
                  <c:v>106.28</c:v>
                </c:pt>
                <c:pt idx="1244">
                  <c:v>106.28</c:v>
                </c:pt>
                <c:pt idx="1245">
                  <c:v>106.28</c:v>
                </c:pt>
                <c:pt idx="1246">
                  <c:v>106.28</c:v>
                </c:pt>
                <c:pt idx="1247">
                  <c:v>106.28</c:v>
                </c:pt>
                <c:pt idx="1248">
                  <c:v>106.29</c:v>
                </c:pt>
                <c:pt idx="1249">
                  <c:v>106.29</c:v>
                </c:pt>
                <c:pt idx="1250">
                  <c:v>106.29</c:v>
                </c:pt>
                <c:pt idx="1251">
                  <c:v>106.29</c:v>
                </c:pt>
                <c:pt idx="1252">
                  <c:v>106.29</c:v>
                </c:pt>
                <c:pt idx="1253">
                  <c:v>106.29</c:v>
                </c:pt>
                <c:pt idx="1254">
                  <c:v>106.29</c:v>
                </c:pt>
                <c:pt idx="1255">
                  <c:v>106.29</c:v>
                </c:pt>
                <c:pt idx="1256">
                  <c:v>106.29</c:v>
                </c:pt>
                <c:pt idx="1257">
                  <c:v>106.29</c:v>
                </c:pt>
                <c:pt idx="1258">
                  <c:v>106.29</c:v>
                </c:pt>
                <c:pt idx="1259">
                  <c:v>106.3</c:v>
                </c:pt>
                <c:pt idx="1260">
                  <c:v>106.3</c:v>
                </c:pt>
                <c:pt idx="1261">
                  <c:v>106.3</c:v>
                </c:pt>
                <c:pt idx="1262">
                  <c:v>106.3</c:v>
                </c:pt>
                <c:pt idx="1263">
                  <c:v>106.3</c:v>
                </c:pt>
                <c:pt idx="1264">
                  <c:v>106.3</c:v>
                </c:pt>
                <c:pt idx="1265">
                  <c:v>106.3</c:v>
                </c:pt>
                <c:pt idx="1266">
                  <c:v>106.3</c:v>
                </c:pt>
                <c:pt idx="1267">
                  <c:v>106.3</c:v>
                </c:pt>
                <c:pt idx="1268">
                  <c:v>106.3</c:v>
                </c:pt>
                <c:pt idx="1269">
                  <c:v>106.3</c:v>
                </c:pt>
                <c:pt idx="1270">
                  <c:v>106.3</c:v>
                </c:pt>
                <c:pt idx="1271">
                  <c:v>106.31</c:v>
                </c:pt>
                <c:pt idx="1272">
                  <c:v>106.31</c:v>
                </c:pt>
                <c:pt idx="1273">
                  <c:v>106.31</c:v>
                </c:pt>
                <c:pt idx="1274">
                  <c:v>106.31</c:v>
                </c:pt>
                <c:pt idx="1275">
                  <c:v>106.31</c:v>
                </c:pt>
                <c:pt idx="1276">
                  <c:v>106.31</c:v>
                </c:pt>
                <c:pt idx="1277">
                  <c:v>106.31</c:v>
                </c:pt>
                <c:pt idx="1278">
                  <c:v>106.31</c:v>
                </c:pt>
                <c:pt idx="1279">
                  <c:v>106.31</c:v>
                </c:pt>
                <c:pt idx="1280">
                  <c:v>106.31</c:v>
                </c:pt>
                <c:pt idx="1281">
                  <c:v>106.31</c:v>
                </c:pt>
                <c:pt idx="1282">
                  <c:v>106.31</c:v>
                </c:pt>
                <c:pt idx="1283">
                  <c:v>106.32</c:v>
                </c:pt>
                <c:pt idx="1284">
                  <c:v>106.31</c:v>
                </c:pt>
                <c:pt idx="1285">
                  <c:v>106.32</c:v>
                </c:pt>
                <c:pt idx="1286">
                  <c:v>106.32</c:v>
                </c:pt>
                <c:pt idx="1287">
                  <c:v>106.32</c:v>
                </c:pt>
                <c:pt idx="1288">
                  <c:v>106.32</c:v>
                </c:pt>
                <c:pt idx="1289">
                  <c:v>106.32</c:v>
                </c:pt>
                <c:pt idx="1290">
                  <c:v>106.32</c:v>
                </c:pt>
                <c:pt idx="1291">
                  <c:v>106.32</c:v>
                </c:pt>
                <c:pt idx="1292">
                  <c:v>106.32</c:v>
                </c:pt>
                <c:pt idx="1293">
                  <c:v>106.32</c:v>
                </c:pt>
                <c:pt idx="1294">
                  <c:v>106.32</c:v>
                </c:pt>
                <c:pt idx="1295">
                  <c:v>106.32</c:v>
                </c:pt>
                <c:pt idx="1296">
                  <c:v>106.32</c:v>
                </c:pt>
                <c:pt idx="1297">
                  <c:v>106.32</c:v>
                </c:pt>
                <c:pt idx="1298">
                  <c:v>106.32</c:v>
                </c:pt>
                <c:pt idx="1299">
                  <c:v>106.32</c:v>
                </c:pt>
                <c:pt idx="1300">
                  <c:v>106.33</c:v>
                </c:pt>
                <c:pt idx="1301">
                  <c:v>106.33</c:v>
                </c:pt>
                <c:pt idx="1302">
                  <c:v>106.33</c:v>
                </c:pt>
                <c:pt idx="1303">
                  <c:v>106.33</c:v>
                </c:pt>
                <c:pt idx="1304">
                  <c:v>106.33</c:v>
                </c:pt>
                <c:pt idx="1305">
                  <c:v>106.33</c:v>
                </c:pt>
                <c:pt idx="1306">
                  <c:v>106.33</c:v>
                </c:pt>
                <c:pt idx="1307">
                  <c:v>106.33</c:v>
                </c:pt>
                <c:pt idx="1308">
                  <c:v>106.33</c:v>
                </c:pt>
                <c:pt idx="1309">
                  <c:v>106.33</c:v>
                </c:pt>
                <c:pt idx="1310">
                  <c:v>106.33</c:v>
                </c:pt>
                <c:pt idx="1311">
                  <c:v>106.33</c:v>
                </c:pt>
                <c:pt idx="1312">
                  <c:v>106.33</c:v>
                </c:pt>
                <c:pt idx="1313">
                  <c:v>106.33</c:v>
                </c:pt>
                <c:pt idx="1314">
                  <c:v>106.33</c:v>
                </c:pt>
                <c:pt idx="1315">
                  <c:v>106.33</c:v>
                </c:pt>
                <c:pt idx="1316">
                  <c:v>106.33</c:v>
                </c:pt>
                <c:pt idx="1317">
                  <c:v>106.33</c:v>
                </c:pt>
                <c:pt idx="1318">
                  <c:v>106.33</c:v>
                </c:pt>
                <c:pt idx="1319">
                  <c:v>106.33</c:v>
                </c:pt>
                <c:pt idx="1320">
                  <c:v>106.33</c:v>
                </c:pt>
                <c:pt idx="1321">
                  <c:v>106.33</c:v>
                </c:pt>
                <c:pt idx="1322">
                  <c:v>106.33</c:v>
                </c:pt>
                <c:pt idx="1323">
                  <c:v>106.33</c:v>
                </c:pt>
                <c:pt idx="1324">
                  <c:v>106.33</c:v>
                </c:pt>
                <c:pt idx="1325">
                  <c:v>106.33</c:v>
                </c:pt>
                <c:pt idx="1326">
                  <c:v>106.33</c:v>
                </c:pt>
                <c:pt idx="1327">
                  <c:v>106.33</c:v>
                </c:pt>
                <c:pt idx="1328">
                  <c:v>106.33</c:v>
                </c:pt>
                <c:pt idx="1329">
                  <c:v>106.33</c:v>
                </c:pt>
                <c:pt idx="1330">
                  <c:v>106.33</c:v>
                </c:pt>
                <c:pt idx="1331">
                  <c:v>106.34</c:v>
                </c:pt>
                <c:pt idx="1332">
                  <c:v>106.34</c:v>
                </c:pt>
                <c:pt idx="1333">
                  <c:v>106.34</c:v>
                </c:pt>
                <c:pt idx="1334">
                  <c:v>106.34</c:v>
                </c:pt>
                <c:pt idx="1335">
                  <c:v>106.34</c:v>
                </c:pt>
                <c:pt idx="1336">
                  <c:v>106.34</c:v>
                </c:pt>
                <c:pt idx="1337">
                  <c:v>106.34</c:v>
                </c:pt>
                <c:pt idx="1338">
                  <c:v>106.34</c:v>
                </c:pt>
                <c:pt idx="1339">
                  <c:v>106.34</c:v>
                </c:pt>
                <c:pt idx="1340">
                  <c:v>106.34</c:v>
                </c:pt>
                <c:pt idx="1341">
                  <c:v>106.34</c:v>
                </c:pt>
                <c:pt idx="1342">
                  <c:v>106.34</c:v>
                </c:pt>
                <c:pt idx="1343">
                  <c:v>106.34</c:v>
                </c:pt>
                <c:pt idx="1344">
                  <c:v>106.35</c:v>
                </c:pt>
                <c:pt idx="1345">
                  <c:v>106.35</c:v>
                </c:pt>
                <c:pt idx="1346">
                  <c:v>106.35</c:v>
                </c:pt>
                <c:pt idx="1347">
                  <c:v>106.35</c:v>
                </c:pt>
                <c:pt idx="1348">
                  <c:v>106.35</c:v>
                </c:pt>
                <c:pt idx="1349">
                  <c:v>106.35</c:v>
                </c:pt>
                <c:pt idx="1350">
                  <c:v>106.35</c:v>
                </c:pt>
                <c:pt idx="1351">
                  <c:v>106.35</c:v>
                </c:pt>
                <c:pt idx="1352">
                  <c:v>106.35</c:v>
                </c:pt>
                <c:pt idx="1353">
                  <c:v>106.35</c:v>
                </c:pt>
                <c:pt idx="1354">
                  <c:v>106.35</c:v>
                </c:pt>
                <c:pt idx="1355">
                  <c:v>106.35</c:v>
                </c:pt>
                <c:pt idx="1356">
                  <c:v>106.35</c:v>
                </c:pt>
                <c:pt idx="1357">
                  <c:v>106.36</c:v>
                </c:pt>
                <c:pt idx="1358">
                  <c:v>106.36</c:v>
                </c:pt>
                <c:pt idx="1359">
                  <c:v>106.36</c:v>
                </c:pt>
                <c:pt idx="1360">
                  <c:v>106.36</c:v>
                </c:pt>
                <c:pt idx="1361">
                  <c:v>106.36</c:v>
                </c:pt>
                <c:pt idx="1362">
                  <c:v>106.36</c:v>
                </c:pt>
                <c:pt idx="1363">
                  <c:v>106.36</c:v>
                </c:pt>
                <c:pt idx="1364">
                  <c:v>106.36</c:v>
                </c:pt>
                <c:pt idx="1365">
                  <c:v>106.36</c:v>
                </c:pt>
                <c:pt idx="1366">
                  <c:v>106.36</c:v>
                </c:pt>
                <c:pt idx="1367">
                  <c:v>106.36</c:v>
                </c:pt>
                <c:pt idx="1368">
                  <c:v>106.36</c:v>
                </c:pt>
                <c:pt idx="1369">
                  <c:v>106.36</c:v>
                </c:pt>
                <c:pt idx="1370">
                  <c:v>106.36</c:v>
                </c:pt>
                <c:pt idx="1371">
                  <c:v>106.36</c:v>
                </c:pt>
                <c:pt idx="1372">
                  <c:v>106.37</c:v>
                </c:pt>
                <c:pt idx="1373">
                  <c:v>106.37</c:v>
                </c:pt>
                <c:pt idx="1374">
                  <c:v>106.37</c:v>
                </c:pt>
                <c:pt idx="1375">
                  <c:v>106.37</c:v>
                </c:pt>
                <c:pt idx="1376">
                  <c:v>106.37</c:v>
                </c:pt>
                <c:pt idx="1377">
                  <c:v>106.37</c:v>
                </c:pt>
                <c:pt idx="1378">
                  <c:v>106.37</c:v>
                </c:pt>
                <c:pt idx="1379">
                  <c:v>106.37</c:v>
                </c:pt>
                <c:pt idx="1380">
                  <c:v>106.37</c:v>
                </c:pt>
                <c:pt idx="1381">
                  <c:v>106.37</c:v>
                </c:pt>
                <c:pt idx="1382">
                  <c:v>106.37</c:v>
                </c:pt>
                <c:pt idx="1383">
                  <c:v>106.37</c:v>
                </c:pt>
                <c:pt idx="1384">
                  <c:v>106.37</c:v>
                </c:pt>
                <c:pt idx="1385">
                  <c:v>106.38</c:v>
                </c:pt>
                <c:pt idx="1386">
                  <c:v>106.38</c:v>
                </c:pt>
                <c:pt idx="1387">
                  <c:v>106.38</c:v>
                </c:pt>
                <c:pt idx="1388">
                  <c:v>106.38</c:v>
                </c:pt>
                <c:pt idx="1389">
                  <c:v>106.38</c:v>
                </c:pt>
                <c:pt idx="1390">
                  <c:v>106.38</c:v>
                </c:pt>
                <c:pt idx="1391">
                  <c:v>106.38</c:v>
                </c:pt>
                <c:pt idx="1392">
                  <c:v>106.38</c:v>
                </c:pt>
                <c:pt idx="1393">
                  <c:v>106.38</c:v>
                </c:pt>
                <c:pt idx="1394">
                  <c:v>106.38</c:v>
                </c:pt>
                <c:pt idx="1395">
                  <c:v>106.38</c:v>
                </c:pt>
                <c:pt idx="1396">
                  <c:v>106.38</c:v>
                </c:pt>
                <c:pt idx="1397">
                  <c:v>106.38</c:v>
                </c:pt>
                <c:pt idx="1398">
                  <c:v>106.38</c:v>
                </c:pt>
                <c:pt idx="1399">
                  <c:v>106.38</c:v>
                </c:pt>
                <c:pt idx="1400">
                  <c:v>106.38</c:v>
                </c:pt>
                <c:pt idx="1401">
                  <c:v>106.38</c:v>
                </c:pt>
                <c:pt idx="1402">
                  <c:v>106.38</c:v>
                </c:pt>
                <c:pt idx="1403">
                  <c:v>106.39</c:v>
                </c:pt>
                <c:pt idx="1404">
                  <c:v>106.39</c:v>
                </c:pt>
                <c:pt idx="1405">
                  <c:v>106.39</c:v>
                </c:pt>
                <c:pt idx="1406">
                  <c:v>106.39</c:v>
                </c:pt>
                <c:pt idx="1407">
                  <c:v>106.39</c:v>
                </c:pt>
                <c:pt idx="1408">
                  <c:v>106.39</c:v>
                </c:pt>
                <c:pt idx="1409">
                  <c:v>106.39</c:v>
                </c:pt>
                <c:pt idx="1410">
                  <c:v>106.39</c:v>
                </c:pt>
                <c:pt idx="1411">
                  <c:v>106.39</c:v>
                </c:pt>
                <c:pt idx="1412">
                  <c:v>106.39</c:v>
                </c:pt>
                <c:pt idx="1413">
                  <c:v>106.39</c:v>
                </c:pt>
                <c:pt idx="1414">
                  <c:v>106.39</c:v>
                </c:pt>
                <c:pt idx="1415">
                  <c:v>106.39</c:v>
                </c:pt>
                <c:pt idx="1416">
                  <c:v>106.39</c:v>
                </c:pt>
                <c:pt idx="1417">
                  <c:v>106.39</c:v>
                </c:pt>
                <c:pt idx="1418">
                  <c:v>106.39</c:v>
                </c:pt>
                <c:pt idx="1419">
                  <c:v>106.39</c:v>
                </c:pt>
                <c:pt idx="1420">
                  <c:v>106.39</c:v>
                </c:pt>
                <c:pt idx="1421">
                  <c:v>106.39</c:v>
                </c:pt>
                <c:pt idx="1422">
                  <c:v>106.39</c:v>
                </c:pt>
                <c:pt idx="1423">
                  <c:v>106.39</c:v>
                </c:pt>
                <c:pt idx="1424">
                  <c:v>106.39</c:v>
                </c:pt>
                <c:pt idx="1425">
                  <c:v>106.39</c:v>
                </c:pt>
                <c:pt idx="1426">
                  <c:v>106.39</c:v>
                </c:pt>
                <c:pt idx="1427">
                  <c:v>106.39</c:v>
                </c:pt>
                <c:pt idx="1428">
                  <c:v>106.39</c:v>
                </c:pt>
                <c:pt idx="1429">
                  <c:v>106.39</c:v>
                </c:pt>
                <c:pt idx="1430">
                  <c:v>106.39</c:v>
                </c:pt>
                <c:pt idx="1431">
                  <c:v>106.39</c:v>
                </c:pt>
                <c:pt idx="1432">
                  <c:v>106.39</c:v>
                </c:pt>
                <c:pt idx="1433">
                  <c:v>106.39</c:v>
                </c:pt>
                <c:pt idx="1434">
                  <c:v>106.39</c:v>
                </c:pt>
                <c:pt idx="1435">
                  <c:v>106.39</c:v>
                </c:pt>
                <c:pt idx="1436">
                  <c:v>106.39</c:v>
                </c:pt>
                <c:pt idx="1437">
                  <c:v>106.39</c:v>
                </c:pt>
                <c:pt idx="1438">
                  <c:v>106.39</c:v>
                </c:pt>
                <c:pt idx="1439">
                  <c:v>106.39</c:v>
                </c:pt>
                <c:pt idx="1440">
                  <c:v>106.39</c:v>
                </c:pt>
                <c:pt idx="1441">
                  <c:v>106.39</c:v>
                </c:pt>
                <c:pt idx="1442">
                  <c:v>106.39</c:v>
                </c:pt>
                <c:pt idx="1443">
                  <c:v>106.39</c:v>
                </c:pt>
                <c:pt idx="1444">
                  <c:v>106.39</c:v>
                </c:pt>
                <c:pt idx="1445">
                  <c:v>106.39</c:v>
                </c:pt>
                <c:pt idx="1446">
                  <c:v>106.39</c:v>
                </c:pt>
                <c:pt idx="1447">
                  <c:v>106.39</c:v>
                </c:pt>
                <c:pt idx="1448">
                  <c:v>106.39</c:v>
                </c:pt>
                <c:pt idx="1449">
                  <c:v>106.39</c:v>
                </c:pt>
                <c:pt idx="1450">
                  <c:v>106.39</c:v>
                </c:pt>
                <c:pt idx="1451">
                  <c:v>106.39</c:v>
                </c:pt>
                <c:pt idx="1452">
                  <c:v>106.38</c:v>
                </c:pt>
                <c:pt idx="1453">
                  <c:v>106.38</c:v>
                </c:pt>
                <c:pt idx="1454">
                  <c:v>106.38</c:v>
                </c:pt>
                <c:pt idx="1455">
                  <c:v>106.38</c:v>
                </c:pt>
                <c:pt idx="1456">
                  <c:v>106.38</c:v>
                </c:pt>
                <c:pt idx="1457">
                  <c:v>106.38</c:v>
                </c:pt>
                <c:pt idx="1458">
                  <c:v>106.38</c:v>
                </c:pt>
                <c:pt idx="1459">
                  <c:v>106.38</c:v>
                </c:pt>
                <c:pt idx="1460">
                  <c:v>106.38</c:v>
                </c:pt>
                <c:pt idx="1461">
                  <c:v>106.38</c:v>
                </c:pt>
                <c:pt idx="1462">
                  <c:v>106.38</c:v>
                </c:pt>
                <c:pt idx="1463">
                  <c:v>106.38</c:v>
                </c:pt>
                <c:pt idx="1464">
                  <c:v>106.38</c:v>
                </c:pt>
                <c:pt idx="1465">
                  <c:v>106.38</c:v>
                </c:pt>
                <c:pt idx="1466">
                  <c:v>106.38</c:v>
                </c:pt>
                <c:pt idx="1467">
                  <c:v>106.38</c:v>
                </c:pt>
                <c:pt idx="1468">
                  <c:v>106.38</c:v>
                </c:pt>
                <c:pt idx="1469">
                  <c:v>106.38</c:v>
                </c:pt>
                <c:pt idx="1470">
                  <c:v>106.38</c:v>
                </c:pt>
                <c:pt idx="1471">
                  <c:v>106.38</c:v>
                </c:pt>
                <c:pt idx="1472">
                  <c:v>106.38</c:v>
                </c:pt>
                <c:pt idx="1473">
                  <c:v>106.38</c:v>
                </c:pt>
                <c:pt idx="1474">
                  <c:v>106.38</c:v>
                </c:pt>
                <c:pt idx="1475">
                  <c:v>106.38</c:v>
                </c:pt>
                <c:pt idx="1476">
                  <c:v>106.38</c:v>
                </c:pt>
                <c:pt idx="1477">
                  <c:v>106.38</c:v>
                </c:pt>
                <c:pt idx="1478">
                  <c:v>106.38</c:v>
                </c:pt>
                <c:pt idx="1479">
                  <c:v>106.38</c:v>
                </c:pt>
                <c:pt idx="1480">
                  <c:v>106.38</c:v>
                </c:pt>
                <c:pt idx="1481">
                  <c:v>106.38</c:v>
                </c:pt>
                <c:pt idx="1482">
                  <c:v>106.38</c:v>
                </c:pt>
                <c:pt idx="1483">
                  <c:v>106.38</c:v>
                </c:pt>
                <c:pt idx="1484">
                  <c:v>106.38</c:v>
                </c:pt>
                <c:pt idx="1485">
                  <c:v>106.39</c:v>
                </c:pt>
                <c:pt idx="1486">
                  <c:v>106.39</c:v>
                </c:pt>
                <c:pt idx="1487">
                  <c:v>106.39</c:v>
                </c:pt>
                <c:pt idx="1488">
                  <c:v>106.39</c:v>
                </c:pt>
                <c:pt idx="1489">
                  <c:v>106.39</c:v>
                </c:pt>
                <c:pt idx="1490">
                  <c:v>106.4</c:v>
                </c:pt>
                <c:pt idx="1491">
                  <c:v>106.4</c:v>
                </c:pt>
                <c:pt idx="1492">
                  <c:v>106.4</c:v>
                </c:pt>
                <c:pt idx="1493">
                  <c:v>106.4</c:v>
                </c:pt>
                <c:pt idx="1494">
                  <c:v>106.4</c:v>
                </c:pt>
                <c:pt idx="1495">
                  <c:v>106.4</c:v>
                </c:pt>
                <c:pt idx="1496">
                  <c:v>106.4</c:v>
                </c:pt>
                <c:pt idx="1497">
                  <c:v>106.4</c:v>
                </c:pt>
                <c:pt idx="1498">
                  <c:v>106.4</c:v>
                </c:pt>
                <c:pt idx="1499">
                  <c:v>106.39</c:v>
                </c:pt>
                <c:pt idx="1500">
                  <c:v>106.39</c:v>
                </c:pt>
                <c:pt idx="1501">
                  <c:v>106.4</c:v>
                </c:pt>
                <c:pt idx="1502">
                  <c:v>106.39</c:v>
                </c:pt>
                <c:pt idx="1503">
                  <c:v>106.39</c:v>
                </c:pt>
                <c:pt idx="1504">
                  <c:v>106.39</c:v>
                </c:pt>
                <c:pt idx="1505">
                  <c:v>106.39</c:v>
                </c:pt>
                <c:pt idx="1506">
                  <c:v>106.39</c:v>
                </c:pt>
                <c:pt idx="1507">
                  <c:v>106.39</c:v>
                </c:pt>
                <c:pt idx="1508">
                  <c:v>106.39</c:v>
                </c:pt>
                <c:pt idx="1509">
                  <c:v>106.39</c:v>
                </c:pt>
                <c:pt idx="1510">
                  <c:v>106.39</c:v>
                </c:pt>
                <c:pt idx="1511">
                  <c:v>106.39</c:v>
                </c:pt>
                <c:pt idx="1512">
                  <c:v>106.39</c:v>
                </c:pt>
                <c:pt idx="1513">
                  <c:v>106.39</c:v>
                </c:pt>
                <c:pt idx="1514">
                  <c:v>106.39</c:v>
                </c:pt>
                <c:pt idx="1515">
                  <c:v>106.39</c:v>
                </c:pt>
                <c:pt idx="1516">
                  <c:v>106.39</c:v>
                </c:pt>
                <c:pt idx="1517">
                  <c:v>106.39</c:v>
                </c:pt>
                <c:pt idx="1518">
                  <c:v>106.39</c:v>
                </c:pt>
                <c:pt idx="1519">
                  <c:v>106.39</c:v>
                </c:pt>
                <c:pt idx="1520">
                  <c:v>106.39</c:v>
                </c:pt>
                <c:pt idx="1521">
                  <c:v>106.39</c:v>
                </c:pt>
                <c:pt idx="1522">
                  <c:v>106.38</c:v>
                </c:pt>
                <c:pt idx="1523">
                  <c:v>106.38</c:v>
                </c:pt>
                <c:pt idx="1524">
                  <c:v>106.38</c:v>
                </c:pt>
                <c:pt idx="1525">
                  <c:v>106.38</c:v>
                </c:pt>
                <c:pt idx="1526">
                  <c:v>106.38</c:v>
                </c:pt>
                <c:pt idx="1527">
                  <c:v>106.38</c:v>
                </c:pt>
                <c:pt idx="1528">
                  <c:v>106.37</c:v>
                </c:pt>
                <c:pt idx="1529">
                  <c:v>106.37</c:v>
                </c:pt>
                <c:pt idx="1530">
                  <c:v>106.37</c:v>
                </c:pt>
                <c:pt idx="1531">
                  <c:v>106.37</c:v>
                </c:pt>
                <c:pt idx="1532">
                  <c:v>106.36</c:v>
                </c:pt>
                <c:pt idx="1533">
                  <c:v>106.36</c:v>
                </c:pt>
                <c:pt idx="1534">
                  <c:v>106.36</c:v>
                </c:pt>
                <c:pt idx="1535">
                  <c:v>106.36</c:v>
                </c:pt>
                <c:pt idx="1536">
                  <c:v>106.36</c:v>
                </c:pt>
                <c:pt idx="1537">
                  <c:v>106.35</c:v>
                </c:pt>
                <c:pt idx="1538">
                  <c:v>106.35</c:v>
                </c:pt>
                <c:pt idx="1539">
                  <c:v>106.35</c:v>
                </c:pt>
                <c:pt idx="1540">
                  <c:v>106.35</c:v>
                </c:pt>
                <c:pt idx="1541">
                  <c:v>106.34</c:v>
                </c:pt>
                <c:pt idx="1542">
                  <c:v>106.34</c:v>
                </c:pt>
                <c:pt idx="1543">
                  <c:v>106.34</c:v>
                </c:pt>
                <c:pt idx="1544">
                  <c:v>106.34</c:v>
                </c:pt>
                <c:pt idx="1545">
                  <c:v>106.33</c:v>
                </c:pt>
                <c:pt idx="1546">
                  <c:v>106.33</c:v>
                </c:pt>
                <c:pt idx="1547">
                  <c:v>106.33</c:v>
                </c:pt>
                <c:pt idx="1548">
                  <c:v>106.32</c:v>
                </c:pt>
                <c:pt idx="1549">
                  <c:v>106.32</c:v>
                </c:pt>
                <c:pt idx="1550">
                  <c:v>106.31</c:v>
                </c:pt>
                <c:pt idx="1551">
                  <c:v>106.31</c:v>
                </c:pt>
                <c:pt idx="1552">
                  <c:v>106.31</c:v>
                </c:pt>
                <c:pt idx="1553">
                  <c:v>106.3</c:v>
                </c:pt>
                <c:pt idx="1554">
                  <c:v>106.3</c:v>
                </c:pt>
                <c:pt idx="1555">
                  <c:v>106.3</c:v>
                </c:pt>
                <c:pt idx="1556">
                  <c:v>106.29</c:v>
                </c:pt>
                <c:pt idx="1557">
                  <c:v>106.29</c:v>
                </c:pt>
                <c:pt idx="1558">
                  <c:v>106.28</c:v>
                </c:pt>
                <c:pt idx="1559">
                  <c:v>106.28</c:v>
                </c:pt>
                <c:pt idx="1560">
                  <c:v>106.27</c:v>
                </c:pt>
                <c:pt idx="1561">
                  <c:v>106.27</c:v>
                </c:pt>
                <c:pt idx="1562">
                  <c:v>106.26</c:v>
                </c:pt>
                <c:pt idx="1563">
                  <c:v>106.26</c:v>
                </c:pt>
                <c:pt idx="1564">
                  <c:v>106.25</c:v>
                </c:pt>
                <c:pt idx="1565">
                  <c:v>106.25</c:v>
                </c:pt>
                <c:pt idx="1566">
                  <c:v>106.24</c:v>
                </c:pt>
                <c:pt idx="1567">
                  <c:v>106.24</c:v>
                </c:pt>
                <c:pt idx="1568">
                  <c:v>106.23</c:v>
                </c:pt>
                <c:pt idx="1569">
                  <c:v>106.23</c:v>
                </c:pt>
                <c:pt idx="1570">
                  <c:v>106.22</c:v>
                </c:pt>
                <c:pt idx="1571">
                  <c:v>106.22</c:v>
                </c:pt>
                <c:pt idx="1572">
                  <c:v>106.21</c:v>
                </c:pt>
                <c:pt idx="1573">
                  <c:v>106.2</c:v>
                </c:pt>
                <c:pt idx="1574">
                  <c:v>106.2</c:v>
                </c:pt>
                <c:pt idx="1575">
                  <c:v>106.2</c:v>
                </c:pt>
                <c:pt idx="1576">
                  <c:v>106.19</c:v>
                </c:pt>
                <c:pt idx="1577">
                  <c:v>106.19</c:v>
                </c:pt>
                <c:pt idx="1578">
                  <c:v>106.18</c:v>
                </c:pt>
                <c:pt idx="1579">
                  <c:v>106.18</c:v>
                </c:pt>
                <c:pt idx="1580">
                  <c:v>106.18</c:v>
                </c:pt>
                <c:pt idx="1581">
                  <c:v>106.17</c:v>
                </c:pt>
                <c:pt idx="1582">
                  <c:v>106.17</c:v>
                </c:pt>
                <c:pt idx="1583">
                  <c:v>106.17</c:v>
                </c:pt>
                <c:pt idx="1584">
                  <c:v>106.17</c:v>
                </c:pt>
                <c:pt idx="1585">
                  <c:v>106.17</c:v>
                </c:pt>
                <c:pt idx="1586">
                  <c:v>106.17</c:v>
                </c:pt>
                <c:pt idx="1587">
                  <c:v>106.17</c:v>
                </c:pt>
                <c:pt idx="1588">
                  <c:v>106.17</c:v>
                </c:pt>
                <c:pt idx="1589">
                  <c:v>106.17</c:v>
                </c:pt>
                <c:pt idx="1590">
                  <c:v>106.17</c:v>
                </c:pt>
                <c:pt idx="1591">
                  <c:v>106.17</c:v>
                </c:pt>
                <c:pt idx="1592">
                  <c:v>106.17</c:v>
                </c:pt>
                <c:pt idx="1593">
                  <c:v>106.18</c:v>
                </c:pt>
                <c:pt idx="1594">
                  <c:v>106.18</c:v>
                </c:pt>
                <c:pt idx="1595">
                  <c:v>106.18</c:v>
                </c:pt>
                <c:pt idx="1596">
                  <c:v>106.19</c:v>
                </c:pt>
                <c:pt idx="1597">
                  <c:v>106.19</c:v>
                </c:pt>
                <c:pt idx="1598">
                  <c:v>106.19</c:v>
                </c:pt>
                <c:pt idx="1599">
                  <c:v>106.2</c:v>
                </c:pt>
                <c:pt idx="1600">
                  <c:v>106.2</c:v>
                </c:pt>
                <c:pt idx="1601">
                  <c:v>106.21</c:v>
                </c:pt>
                <c:pt idx="1602">
                  <c:v>106.21</c:v>
                </c:pt>
                <c:pt idx="1603">
                  <c:v>106.22</c:v>
                </c:pt>
                <c:pt idx="1604">
                  <c:v>106.22</c:v>
                </c:pt>
                <c:pt idx="1605">
                  <c:v>106.23</c:v>
                </c:pt>
                <c:pt idx="1606">
                  <c:v>106.23</c:v>
                </c:pt>
                <c:pt idx="1607">
                  <c:v>106.24</c:v>
                </c:pt>
                <c:pt idx="1608">
                  <c:v>106.24</c:v>
                </c:pt>
                <c:pt idx="1609">
                  <c:v>106.25</c:v>
                </c:pt>
                <c:pt idx="1610">
                  <c:v>106.25</c:v>
                </c:pt>
                <c:pt idx="1611">
                  <c:v>106.26</c:v>
                </c:pt>
                <c:pt idx="1612">
                  <c:v>106.26</c:v>
                </c:pt>
                <c:pt idx="1613">
                  <c:v>106.27</c:v>
                </c:pt>
                <c:pt idx="1614">
                  <c:v>106.27</c:v>
                </c:pt>
                <c:pt idx="1615">
                  <c:v>106.28</c:v>
                </c:pt>
                <c:pt idx="1616">
                  <c:v>106.28</c:v>
                </c:pt>
                <c:pt idx="1617">
                  <c:v>106.29</c:v>
                </c:pt>
                <c:pt idx="1618">
                  <c:v>106.29</c:v>
                </c:pt>
                <c:pt idx="1619">
                  <c:v>106.29</c:v>
                </c:pt>
                <c:pt idx="1620">
                  <c:v>106.3</c:v>
                </c:pt>
                <c:pt idx="1621">
                  <c:v>106.3</c:v>
                </c:pt>
                <c:pt idx="1622">
                  <c:v>106.3</c:v>
                </c:pt>
                <c:pt idx="1623">
                  <c:v>106.31</c:v>
                </c:pt>
                <c:pt idx="1624">
                  <c:v>106.31</c:v>
                </c:pt>
                <c:pt idx="1625">
                  <c:v>106.31</c:v>
                </c:pt>
                <c:pt idx="1626">
                  <c:v>106.32</c:v>
                </c:pt>
                <c:pt idx="1627">
                  <c:v>106.32</c:v>
                </c:pt>
                <c:pt idx="1628">
                  <c:v>106.32</c:v>
                </c:pt>
                <c:pt idx="1629">
                  <c:v>106.32</c:v>
                </c:pt>
                <c:pt idx="1630">
                  <c:v>106.33</c:v>
                </c:pt>
                <c:pt idx="1631">
                  <c:v>106.33</c:v>
                </c:pt>
                <c:pt idx="1632">
                  <c:v>106.33</c:v>
                </c:pt>
                <c:pt idx="1633">
                  <c:v>106.33</c:v>
                </c:pt>
                <c:pt idx="1634">
                  <c:v>106.34</c:v>
                </c:pt>
                <c:pt idx="1635">
                  <c:v>106.34</c:v>
                </c:pt>
                <c:pt idx="1636">
                  <c:v>106.34</c:v>
                </c:pt>
                <c:pt idx="1637">
                  <c:v>106.34</c:v>
                </c:pt>
                <c:pt idx="1638">
                  <c:v>106.34</c:v>
                </c:pt>
                <c:pt idx="1639">
                  <c:v>106.34</c:v>
                </c:pt>
                <c:pt idx="1640">
                  <c:v>106.35</c:v>
                </c:pt>
                <c:pt idx="1641">
                  <c:v>106.35</c:v>
                </c:pt>
                <c:pt idx="1642">
                  <c:v>106.35</c:v>
                </c:pt>
                <c:pt idx="1643">
                  <c:v>106.35</c:v>
                </c:pt>
                <c:pt idx="1644">
                  <c:v>106.35</c:v>
                </c:pt>
                <c:pt idx="1645">
                  <c:v>106.35</c:v>
                </c:pt>
                <c:pt idx="1646">
                  <c:v>106.36</c:v>
                </c:pt>
                <c:pt idx="1647">
                  <c:v>106.36</c:v>
                </c:pt>
                <c:pt idx="1648">
                  <c:v>106.36</c:v>
                </c:pt>
                <c:pt idx="1649">
                  <c:v>106.36</c:v>
                </c:pt>
                <c:pt idx="1650">
                  <c:v>106.36</c:v>
                </c:pt>
                <c:pt idx="1651">
                  <c:v>106.36</c:v>
                </c:pt>
                <c:pt idx="1652">
                  <c:v>106.36</c:v>
                </c:pt>
                <c:pt idx="1653">
                  <c:v>106.36</c:v>
                </c:pt>
                <c:pt idx="1654">
                  <c:v>106.37</c:v>
                </c:pt>
                <c:pt idx="1655">
                  <c:v>106.37</c:v>
                </c:pt>
                <c:pt idx="1656">
                  <c:v>106.37</c:v>
                </c:pt>
                <c:pt idx="1657">
                  <c:v>106.37</c:v>
                </c:pt>
                <c:pt idx="1658">
                  <c:v>106.37</c:v>
                </c:pt>
                <c:pt idx="1659">
                  <c:v>106.37</c:v>
                </c:pt>
                <c:pt idx="1660">
                  <c:v>106.37</c:v>
                </c:pt>
                <c:pt idx="1661">
                  <c:v>106.37</c:v>
                </c:pt>
                <c:pt idx="1662">
                  <c:v>106.37</c:v>
                </c:pt>
                <c:pt idx="1663">
                  <c:v>106.37</c:v>
                </c:pt>
                <c:pt idx="1664">
                  <c:v>106.37</c:v>
                </c:pt>
                <c:pt idx="1665">
                  <c:v>106.37</c:v>
                </c:pt>
                <c:pt idx="1666">
                  <c:v>106.37</c:v>
                </c:pt>
                <c:pt idx="1667">
                  <c:v>106.37</c:v>
                </c:pt>
                <c:pt idx="1668">
                  <c:v>106.37</c:v>
                </c:pt>
                <c:pt idx="1669">
                  <c:v>106.37</c:v>
                </c:pt>
                <c:pt idx="1670">
                  <c:v>106.37</c:v>
                </c:pt>
                <c:pt idx="1671">
                  <c:v>106.37</c:v>
                </c:pt>
                <c:pt idx="1672">
                  <c:v>106.38</c:v>
                </c:pt>
                <c:pt idx="1673">
                  <c:v>106.37</c:v>
                </c:pt>
                <c:pt idx="1674">
                  <c:v>106.38</c:v>
                </c:pt>
                <c:pt idx="1675">
                  <c:v>106.37</c:v>
                </c:pt>
                <c:pt idx="1676">
                  <c:v>106.37</c:v>
                </c:pt>
                <c:pt idx="1677">
                  <c:v>106.37</c:v>
                </c:pt>
                <c:pt idx="1678">
                  <c:v>106.37</c:v>
                </c:pt>
                <c:pt idx="1679">
                  <c:v>106.37</c:v>
                </c:pt>
                <c:pt idx="1680">
                  <c:v>106.37</c:v>
                </c:pt>
                <c:pt idx="1681">
                  <c:v>106.37</c:v>
                </c:pt>
                <c:pt idx="1682">
                  <c:v>106.37</c:v>
                </c:pt>
                <c:pt idx="1683">
                  <c:v>106.37</c:v>
                </c:pt>
                <c:pt idx="1684">
                  <c:v>106.37</c:v>
                </c:pt>
                <c:pt idx="1685">
                  <c:v>106.37</c:v>
                </c:pt>
                <c:pt idx="1686">
                  <c:v>106.37</c:v>
                </c:pt>
                <c:pt idx="1687">
                  <c:v>106.37</c:v>
                </c:pt>
                <c:pt idx="1688">
                  <c:v>106.37</c:v>
                </c:pt>
                <c:pt idx="1689">
                  <c:v>106.37</c:v>
                </c:pt>
                <c:pt idx="1690">
                  <c:v>106.37</c:v>
                </c:pt>
                <c:pt idx="1691">
                  <c:v>106.37</c:v>
                </c:pt>
                <c:pt idx="1692">
                  <c:v>106.37</c:v>
                </c:pt>
                <c:pt idx="1693">
                  <c:v>106.37</c:v>
                </c:pt>
                <c:pt idx="1694">
                  <c:v>106.37</c:v>
                </c:pt>
                <c:pt idx="1695">
                  <c:v>106.37</c:v>
                </c:pt>
                <c:pt idx="1696">
                  <c:v>106.37</c:v>
                </c:pt>
                <c:pt idx="1697">
                  <c:v>106.37</c:v>
                </c:pt>
                <c:pt idx="1698">
                  <c:v>106.37</c:v>
                </c:pt>
                <c:pt idx="1699">
                  <c:v>106.37</c:v>
                </c:pt>
                <c:pt idx="1700">
                  <c:v>106.37</c:v>
                </c:pt>
                <c:pt idx="1701">
                  <c:v>106.38</c:v>
                </c:pt>
                <c:pt idx="1702">
                  <c:v>106.38</c:v>
                </c:pt>
                <c:pt idx="1703">
                  <c:v>106.38</c:v>
                </c:pt>
                <c:pt idx="1704">
                  <c:v>106.38</c:v>
                </c:pt>
                <c:pt idx="1705">
                  <c:v>106.38</c:v>
                </c:pt>
                <c:pt idx="1706">
                  <c:v>106.38</c:v>
                </c:pt>
                <c:pt idx="1707">
                  <c:v>106.38</c:v>
                </c:pt>
                <c:pt idx="1708">
                  <c:v>106.38</c:v>
                </c:pt>
                <c:pt idx="1709">
                  <c:v>106.38</c:v>
                </c:pt>
                <c:pt idx="1710">
                  <c:v>106.39</c:v>
                </c:pt>
                <c:pt idx="1711">
                  <c:v>106.39</c:v>
                </c:pt>
                <c:pt idx="1712">
                  <c:v>106.39</c:v>
                </c:pt>
                <c:pt idx="1713">
                  <c:v>106.39</c:v>
                </c:pt>
                <c:pt idx="1714">
                  <c:v>106.39</c:v>
                </c:pt>
                <c:pt idx="1715">
                  <c:v>106.39</c:v>
                </c:pt>
                <c:pt idx="1716">
                  <c:v>106.39</c:v>
                </c:pt>
                <c:pt idx="1717">
                  <c:v>106.39</c:v>
                </c:pt>
                <c:pt idx="1718">
                  <c:v>106.39</c:v>
                </c:pt>
                <c:pt idx="1719">
                  <c:v>106.39</c:v>
                </c:pt>
                <c:pt idx="1720">
                  <c:v>106.4</c:v>
                </c:pt>
                <c:pt idx="1721">
                  <c:v>106.4</c:v>
                </c:pt>
                <c:pt idx="1722">
                  <c:v>106.4</c:v>
                </c:pt>
                <c:pt idx="1723">
                  <c:v>106.4</c:v>
                </c:pt>
                <c:pt idx="1724">
                  <c:v>106.4</c:v>
                </c:pt>
                <c:pt idx="1725">
                  <c:v>106.4</c:v>
                </c:pt>
                <c:pt idx="1726">
                  <c:v>106.4</c:v>
                </c:pt>
                <c:pt idx="1727">
                  <c:v>106.4</c:v>
                </c:pt>
                <c:pt idx="1728">
                  <c:v>106.4</c:v>
                </c:pt>
                <c:pt idx="1729">
                  <c:v>106.4</c:v>
                </c:pt>
                <c:pt idx="1730">
                  <c:v>106.4</c:v>
                </c:pt>
                <c:pt idx="1731">
                  <c:v>106.41</c:v>
                </c:pt>
                <c:pt idx="1732">
                  <c:v>106.41</c:v>
                </c:pt>
                <c:pt idx="1733">
                  <c:v>106.41</c:v>
                </c:pt>
                <c:pt idx="1734">
                  <c:v>106.41</c:v>
                </c:pt>
                <c:pt idx="1735">
                  <c:v>106.41</c:v>
                </c:pt>
                <c:pt idx="1736">
                  <c:v>106.41</c:v>
                </c:pt>
                <c:pt idx="1737">
                  <c:v>106.41</c:v>
                </c:pt>
                <c:pt idx="1738">
                  <c:v>106.41</c:v>
                </c:pt>
                <c:pt idx="1739">
                  <c:v>106.41</c:v>
                </c:pt>
                <c:pt idx="1740">
                  <c:v>106.41</c:v>
                </c:pt>
                <c:pt idx="1741">
                  <c:v>106.41</c:v>
                </c:pt>
                <c:pt idx="1742">
                  <c:v>106.41</c:v>
                </c:pt>
                <c:pt idx="1743">
                  <c:v>106.41</c:v>
                </c:pt>
                <c:pt idx="1744">
                  <c:v>106.41</c:v>
                </c:pt>
                <c:pt idx="1745">
                  <c:v>106.42</c:v>
                </c:pt>
                <c:pt idx="1746">
                  <c:v>106.42</c:v>
                </c:pt>
                <c:pt idx="1747">
                  <c:v>106.42</c:v>
                </c:pt>
                <c:pt idx="1748">
                  <c:v>106.42</c:v>
                </c:pt>
                <c:pt idx="1749">
                  <c:v>106.42</c:v>
                </c:pt>
                <c:pt idx="1750">
                  <c:v>106.42</c:v>
                </c:pt>
                <c:pt idx="1751">
                  <c:v>106.42</c:v>
                </c:pt>
                <c:pt idx="1752">
                  <c:v>106.42</c:v>
                </c:pt>
                <c:pt idx="1753">
                  <c:v>106.42</c:v>
                </c:pt>
                <c:pt idx="1754">
                  <c:v>106.42</c:v>
                </c:pt>
                <c:pt idx="1755">
                  <c:v>106.42</c:v>
                </c:pt>
                <c:pt idx="1756">
                  <c:v>106.42</c:v>
                </c:pt>
                <c:pt idx="1757">
                  <c:v>106.42</c:v>
                </c:pt>
                <c:pt idx="1758">
                  <c:v>106.43</c:v>
                </c:pt>
                <c:pt idx="1759">
                  <c:v>106.43</c:v>
                </c:pt>
                <c:pt idx="1760">
                  <c:v>106.43</c:v>
                </c:pt>
                <c:pt idx="1761">
                  <c:v>106.43</c:v>
                </c:pt>
                <c:pt idx="1762">
                  <c:v>106.43</c:v>
                </c:pt>
                <c:pt idx="1763">
                  <c:v>106.43</c:v>
                </c:pt>
                <c:pt idx="1764">
                  <c:v>106.43</c:v>
                </c:pt>
                <c:pt idx="1765">
                  <c:v>106.43</c:v>
                </c:pt>
                <c:pt idx="1766">
                  <c:v>106.43</c:v>
                </c:pt>
                <c:pt idx="1767">
                  <c:v>106.43</c:v>
                </c:pt>
                <c:pt idx="1768">
                  <c:v>106.43</c:v>
                </c:pt>
                <c:pt idx="1769">
                  <c:v>106.43</c:v>
                </c:pt>
                <c:pt idx="1770">
                  <c:v>106.43</c:v>
                </c:pt>
                <c:pt idx="1771">
                  <c:v>106.43</c:v>
                </c:pt>
                <c:pt idx="1772">
                  <c:v>106.43</c:v>
                </c:pt>
                <c:pt idx="1773">
                  <c:v>106.43</c:v>
                </c:pt>
                <c:pt idx="1774">
                  <c:v>106.43</c:v>
                </c:pt>
                <c:pt idx="1775">
                  <c:v>106.43</c:v>
                </c:pt>
                <c:pt idx="1776">
                  <c:v>106.43</c:v>
                </c:pt>
                <c:pt idx="1777">
                  <c:v>106.43</c:v>
                </c:pt>
                <c:pt idx="1778">
                  <c:v>106.43</c:v>
                </c:pt>
                <c:pt idx="1779">
                  <c:v>106.43</c:v>
                </c:pt>
                <c:pt idx="1780">
                  <c:v>106.43</c:v>
                </c:pt>
                <c:pt idx="1781">
                  <c:v>106.43</c:v>
                </c:pt>
                <c:pt idx="1782">
                  <c:v>106.43</c:v>
                </c:pt>
                <c:pt idx="1783">
                  <c:v>106.43</c:v>
                </c:pt>
                <c:pt idx="1784">
                  <c:v>106.43</c:v>
                </c:pt>
                <c:pt idx="1785">
                  <c:v>106.43</c:v>
                </c:pt>
                <c:pt idx="1786">
                  <c:v>106.43</c:v>
                </c:pt>
                <c:pt idx="1787">
                  <c:v>106.43</c:v>
                </c:pt>
                <c:pt idx="1788">
                  <c:v>106.43</c:v>
                </c:pt>
                <c:pt idx="1789">
                  <c:v>106.43</c:v>
                </c:pt>
                <c:pt idx="1790">
                  <c:v>106.43</c:v>
                </c:pt>
                <c:pt idx="1791">
                  <c:v>106.43</c:v>
                </c:pt>
                <c:pt idx="1792">
                  <c:v>106.43</c:v>
                </c:pt>
                <c:pt idx="1793">
                  <c:v>106.43</c:v>
                </c:pt>
                <c:pt idx="1794">
                  <c:v>106.43</c:v>
                </c:pt>
                <c:pt idx="1795">
                  <c:v>106.43</c:v>
                </c:pt>
                <c:pt idx="1796">
                  <c:v>106.43</c:v>
                </c:pt>
                <c:pt idx="1797">
                  <c:v>106.43</c:v>
                </c:pt>
                <c:pt idx="1798">
                  <c:v>106.43</c:v>
                </c:pt>
                <c:pt idx="1799">
                  <c:v>106.43</c:v>
                </c:pt>
                <c:pt idx="1800">
                  <c:v>106.43</c:v>
                </c:pt>
                <c:pt idx="1801">
                  <c:v>106.43</c:v>
                </c:pt>
                <c:pt idx="1802">
                  <c:v>106.43</c:v>
                </c:pt>
                <c:pt idx="1803">
                  <c:v>106.43</c:v>
                </c:pt>
                <c:pt idx="1804">
                  <c:v>106.43</c:v>
                </c:pt>
                <c:pt idx="1805">
                  <c:v>106.43</c:v>
                </c:pt>
                <c:pt idx="1806">
                  <c:v>106.42</c:v>
                </c:pt>
                <c:pt idx="1807">
                  <c:v>106.42</c:v>
                </c:pt>
                <c:pt idx="1808">
                  <c:v>106.42</c:v>
                </c:pt>
                <c:pt idx="1809">
                  <c:v>106.42</c:v>
                </c:pt>
                <c:pt idx="1810">
                  <c:v>106.42</c:v>
                </c:pt>
                <c:pt idx="1811">
                  <c:v>106.42</c:v>
                </c:pt>
                <c:pt idx="1812">
                  <c:v>106.42</c:v>
                </c:pt>
                <c:pt idx="1813">
                  <c:v>106.42</c:v>
                </c:pt>
                <c:pt idx="1814">
                  <c:v>106.42</c:v>
                </c:pt>
                <c:pt idx="1815">
                  <c:v>106.42</c:v>
                </c:pt>
                <c:pt idx="1816">
                  <c:v>106.42</c:v>
                </c:pt>
                <c:pt idx="1817">
                  <c:v>106.42</c:v>
                </c:pt>
                <c:pt idx="1818">
                  <c:v>106.42</c:v>
                </c:pt>
                <c:pt idx="1819">
                  <c:v>106.42</c:v>
                </c:pt>
                <c:pt idx="1820">
                  <c:v>106.42</c:v>
                </c:pt>
                <c:pt idx="1821">
                  <c:v>106.42</c:v>
                </c:pt>
                <c:pt idx="1822">
                  <c:v>106.42</c:v>
                </c:pt>
                <c:pt idx="1823">
                  <c:v>106.42</c:v>
                </c:pt>
                <c:pt idx="1824">
                  <c:v>106.42</c:v>
                </c:pt>
                <c:pt idx="1825">
                  <c:v>106.43</c:v>
                </c:pt>
                <c:pt idx="1826">
                  <c:v>106.43</c:v>
                </c:pt>
                <c:pt idx="1827">
                  <c:v>106.43</c:v>
                </c:pt>
                <c:pt idx="1828">
                  <c:v>106.43</c:v>
                </c:pt>
                <c:pt idx="1829">
                  <c:v>106.43</c:v>
                </c:pt>
                <c:pt idx="1830">
                  <c:v>106.43</c:v>
                </c:pt>
                <c:pt idx="1831">
                  <c:v>106.43</c:v>
                </c:pt>
                <c:pt idx="1832">
                  <c:v>106.43</c:v>
                </c:pt>
                <c:pt idx="1833">
                  <c:v>106.43</c:v>
                </c:pt>
                <c:pt idx="1834">
                  <c:v>106.43</c:v>
                </c:pt>
                <c:pt idx="1835">
                  <c:v>106.43</c:v>
                </c:pt>
                <c:pt idx="1836">
                  <c:v>106.43</c:v>
                </c:pt>
                <c:pt idx="1837">
                  <c:v>106.43</c:v>
                </c:pt>
                <c:pt idx="1838">
                  <c:v>106.43</c:v>
                </c:pt>
                <c:pt idx="1839">
                  <c:v>106.43</c:v>
                </c:pt>
                <c:pt idx="1840">
                  <c:v>106.43</c:v>
                </c:pt>
                <c:pt idx="1841">
                  <c:v>106.43</c:v>
                </c:pt>
                <c:pt idx="1842">
                  <c:v>106.43</c:v>
                </c:pt>
                <c:pt idx="1843">
                  <c:v>106.44</c:v>
                </c:pt>
                <c:pt idx="1844">
                  <c:v>106.44</c:v>
                </c:pt>
                <c:pt idx="1845">
                  <c:v>106.44</c:v>
                </c:pt>
                <c:pt idx="1846">
                  <c:v>106.44</c:v>
                </c:pt>
                <c:pt idx="1847">
                  <c:v>106.44</c:v>
                </c:pt>
                <c:pt idx="1848">
                  <c:v>106.44</c:v>
                </c:pt>
                <c:pt idx="1849">
                  <c:v>106.44</c:v>
                </c:pt>
                <c:pt idx="1850">
                  <c:v>106.44</c:v>
                </c:pt>
                <c:pt idx="1851">
                  <c:v>106.44</c:v>
                </c:pt>
                <c:pt idx="1852">
                  <c:v>106.44</c:v>
                </c:pt>
                <c:pt idx="1853">
                  <c:v>106.44</c:v>
                </c:pt>
                <c:pt idx="1854">
                  <c:v>106.44</c:v>
                </c:pt>
                <c:pt idx="1855">
                  <c:v>106.44</c:v>
                </c:pt>
                <c:pt idx="1856">
                  <c:v>106.44</c:v>
                </c:pt>
                <c:pt idx="1857">
                  <c:v>106.44</c:v>
                </c:pt>
                <c:pt idx="1858">
                  <c:v>106.44</c:v>
                </c:pt>
                <c:pt idx="1859">
                  <c:v>106.44</c:v>
                </c:pt>
                <c:pt idx="1860">
                  <c:v>106.45</c:v>
                </c:pt>
                <c:pt idx="1861">
                  <c:v>106.44</c:v>
                </c:pt>
                <c:pt idx="1862">
                  <c:v>106.45</c:v>
                </c:pt>
                <c:pt idx="1863">
                  <c:v>106.45</c:v>
                </c:pt>
                <c:pt idx="1864">
                  <c:v>106.45</c:v>
                </c:pt>
                <c:pt idx="1865">
                  <c:v>106.45</c:v>
                </c:pt>
                <c:pt idx="1866">
                  <c:v>106.45</c:v>
                </c:pt>
                <c:pt idx="1867">
                  <c:v>106.45</c:v>
                </c:pt>
                <c:pt idx="1868">
                  <c:v>106.45</c:v>
                </c:pt>
                <c:pt idx="1869">
                  <c:v>106.45</c:v>
                </c:pt>
                <c:pt idx="1870">
                  <c:v>106.45</c:v>
                </c:pt>
                <c:pt idx="1871">
                  <c:v>106.45</c:v>
                </c:pt>
                <c:pt idx="1872">
                  <c:v>106.45</c:v>
                </c:pt>
                <c:pt idx="1873">
                  <c:v>106.45</c:v>
                </c:pt>
                <c:pt idx="1874">
                  <c:v>106.45</c:v>
                </c:pt>
                <c:pt idx="1875">
                  <c:v>106.45</c:v>
                </c:pt>
                <c:pt idx="1876">
                  <c:v>106.45</c:v>
                </c:pt>
                <c:pt idx="1877">
                  <c:v>106.45</c:v>
                </c:pt>
                <c:pt idx="1878">
                  <c:v>106.45</c:v>
                </c:pt>
                <c:pt idx="1879">
                  <c:v>106.45</c:v>
                </c:pt>
                <c:pt idx="1880">
                  <c:v>106.45</c:v>
                </c:pt>
                <c:pt idx="1881">
                  <c:v>106.45</c:v>
                </c:pt>
                <c:pt idx="1882">
                  <c:v>106.45</c:v>
                </c:pt>
                <c:pt idx="1883">
                  <c:v>106.45</c:v>
                </c:pt>
                <c:pt idx="1884">
                  <c:v>106.44</c:v>
                </c:pt>
                <c:pt idx="1885">
                  <c:v>106.44</c:v>
                </c:pt>
                <c:pt idx="1886">
                  <c:v>106.44</c:v>
                </c:pt>
                <c:pt idx="1887">
                  <c:v>106.44</c:v>
                </c:pt>
                <c:pt idx="1888">
                  <c:v>106.44</c:v>
                </c:pt>
                <c:pt idx="1889">
                  <c:v>106.44</c:v>
                </c:pt>
                <c:pt idx="1890">
                  <c:v>106.44</c:v>
                </c:pt>
                <c:pt idx="1891">
                  <c:v>106.44</c:v>
                </c:pt>
                <c:pt idx="1892">
                  <c:v>106.44</c:v>
                </c:pt>
                <c:pt idx="1893">
                  <c:v>106.44</c:v>
                </c:pt>
                <c:pt idx="1894">
                  <c:v>106.44</c:v>
                </c:pt>
                <c:pt idx="1895">
                  <c:v>106.44</c:v>
                </c:pt>
                <c:pt idx="1896">
                  <c:v>106.44</c:v>
                </c:pt>
                <c:pt idx="1897">
                  <c:v>106.44</c:v>
                </c:pt>
                <c:pt idx="1898">
                  <c:v>106.44</c:v>
                </c:pt>
                <c:pt idx="1899">
                  <c:v>106.44</c:v>
                </c:pt>
                <c:pt idx="1900">
                  <c:v>106.44</c:v>
                </c:pt>
                <c:pt idx="1901">
                  <c:v>106.44</c:v>
                </c:pt>
                <c:pt idx="1902">
                  <c:v>106.44</c:v>
                </c:pt>
                <c:pt idx="1903">
                  <c:v>106.44</c:v>
                </c:pt>
                <c:pt idx="1904">
                  <c:v>106.44</c:v>
                </c:pt>
                <c:pt idx="1905">
                  <c:v>106.44</c:v>
                </c:pt>
                <c:pt idx="1906">
                  <c:v>106.44</c:v>
                </c:pt>
                <c:pt idx="1907">
                  <c:v>106.44</c:v>
                </c:pt>
                <c:pt idx="1908">
                  <c:v>106.44</c:v>
                </c:pt>
                <c:pt idx="1909">
                  <c:v>106.44</c:v>
                </c:pt>
                <c:pt idx="1910">
                  <c:v>106.44</c:v>
                </c:pt>
                <c:pt idx="1911">
                  <c:v>106.44</c:v>
                </c:pt>
                <c:pt idx="1912">
                  <c:v>106.44</c:v>
                </c:pt>
                <c:pt idx="1913">
                  <c:v>106.44</c:v>
                </c:pt>
                <c:pt idx="1914">
                  <c:v>106.44</c:v>
                </c:pt>
                <c:pt idx="1915">
                  <c:v>106.44</c:v>
                </c:pt>
                <c:pt idx="1916">
                  <c:v>106.44</c:v>
                </c:pt>
                <c:pt idx="1917">
                  <c:v>106.44</c:v>
                </c:pt>
                <c:pt idx="1918">
                  <c:v>106.44</c:v>
                </c:pt>
                <c:pt idx="1919">
                  <c:v>106.44</c:v>
                </c:pt>
                <c:pt idx="1920">
                  <c:v>106.44</c:v>
                </c:pt>
                <c:pt idx="1921">
                  <c:v>106.44</c:v>
                </c:pt>
                <c:pt idx="1922">
                  <c:v>106.44</c:v>
                </c:pt>
                <c:pt idx="1923">
                  <c:v>106.44</c:v>
                </c:pt>
                <c:pt idx="1924">
                  <c:v>106.44</c:v>
                </c:pt>
                <c:pt idx="1925">
                  <c:v>106.44</c:v>
                </c:pt>
                <c:pt idx="1926">
                  <c:v>106.44</c:v>
                </c:pt>
                <c:pt idx="1927">
                  <c:v>106.44</c:v>
                </c:pt>
                <c:pt idx="1928">
                  <c:v>106.44</c:v>
                </c:pt>
                <c:pt idx="1929">
                  <c:v>106.44</c:v>
                </c:pt>
                <c:pt idx="1930">
                  <c:v>106.44</c:v>
                </c:pt>
                <c:pt idx="1931">
                  <c:v>106.44</c:v>
                </c:pt>
                <c:pt idx="1932">
                  <c:v>106.44</c:v>
                </c:pt>
                <c:pt idx="1933">
                  <c:v>106.44</c:v>
                </c:pt>
                <c:pt idx="1934">
                  <c:v>106.44</c:v>
                </c:pt>
                <c:pt idx="1935">
                  <c:v>106.44</c:v>
                </c:pt>
                <c:pt idx="1936">
                  <c:v>106.44</c:v>
                </c:pt>
                <c:pt idx="1937">
                  <c:v>106.44</c:v>
                </c:pt>
                <c:pt idx="1938">
                  <c:v>106.44</c:v>
                </c:pt>
                <c:pt idx="1939">
                  <c:v>106.44</c:v>
                </c:pt>
                <c:pt idx="1940">
                  <c:v>106.44</c:v>
                </c:pt>
                <c:pt idx="1941">
                  <c:v>106.44</c:v>
                </c:pt>
                <c:pt idx="1942">
                  <c:v>106.44</c:v>
                </c:pt>
                <c:pt idx="1943">
                  <c:v>106.44</c:v>
                </c:pt>
                <c:pt idx="1944">
                  <c:v>106.44</c:v>
                </c:pt>
                <c:pt idx="1945">
                  <c:v>106.44</c:v>
                </c:pt>
                <c:pt idx="1946">
                  <c:v>106.44</c:v>
                </c:pt>
                <c:pt idx="1947">
                  <c:v>106.44</c:v>
                </c:pt>
                <c:pt idx="1948">
                  <c:v>106.44</c:v>
                </c:pt>
                <c:pt idx="1949">
                  <c:v>106.44</c:v>
                </c:pt>
                <c:pt idx="1950">
                  <c:v>106.44</c:v>
                </c:pt>
                <c:pt idx="1951">
                  <c:v>106.44</c:v>
                </c:pt>
                <c:pt idx="1952">
                  <c:v>106.44</c:v>
                </c:pt>
                <c:pt idx="1953">
                  <c:v>106.44</c:v>
                </c:pt>
                <c:pt idx="1954">
                  <c:v>106.44</c:v>
                </c:pt>
                <c:pt idx="1955">
                  <c:v>106.44</c:v>
                </c:pt>
                <c:pt idx="1956">
                  <c:v>106.44</c:v>
                </c:pt>
                <c:pt idx="1957">
                  <c:v>106.44</c:v>
                </c:pt>
                <c:pt idx="1958">
                  <c:v>106.44</c:v>
                </c:pt>
                <c:pt idx="1959">
                  <c:v>106.44</c:v>
                </c:pt>
                <c:pt idx="1960">
                  <c:v>106.44</c:v>
                </c:pt>
                <c:pt idx="1961">
                  <c:v>106.44</c:v>
                </c:pt>
                <c:pt idx="1962">
                  <c:v>106.44</c:v>
                </c:pt>
                <c:pt idx="1963">
                  <c:v>106.44</c:v>
                </c:pt>
                <c:pt idx="1964">
                  <c:v>106.44</c:v>
                </c:pt>
                <c:pt idx="1965">
                  <c:v>106.44</c:v>
                </c:pt>
                <c:pt idx="1966">
                  <c:v>106.44</c:v>
                </c:pt>
                <c:pt idx="1967">
                  <c:v>106.44</c:v>
                </c:pt>
                <c:pt idx="1968">
                  <c:v>106.44</c:v>
                </c:pt>
                <c:pt idx="1969">
                  <c:v>106.44</c:v>
                </c:pt>
                <c:pt idx="1970">
                  <c:v>106.44</c:v>
                </c:pt>
                <c:pt idx="1971">
                  <c:v>106.44</c:v>
                </c:pt>
                <c:pt idx="1972">
                  <c:v>106.44</c:v>
                </c:pt>
                <c:pt idx="1973">
                  <c:v>106.44</c:v>
                </c:pt>
                <c:pt idx="1974">
                  <c:v>106.44</c:v>
                </c:pt>
                <c:pt idx="1975">
                  <c:v>106.44</c:v>
                </c:pt>
                <c:pt idx="1976">
                  <c:v>106.44</c:v>
                </c:pt>
                <c:pt idx="1977">
                  <c:v>106.44</c:v>
                </c:pt>
                <c:pt idx="1978">
                  <c:v>106.44</c:v>
                </c:pt>
                <c:pt idx="1979">
                  <c:v>106.44</c:v>
                </c:pt>
                <c:pt idx="1980">
                  <c:v>106.44</c:v>
                </c:pt>
                <c:pt idx="1981">
                  <c:v>106.44</c:v>
                </c:pt>
                <c:pt idx="1982">
                  <c:v>106.44</c:v>
                </c:pt>
                <c:pt idx="1983">
                  <c:v>106.44</c:v>
                </c:pt>
                <c:pt idx="1984">
                  <c:v>106.44</c:v>
                </c:pt>
                <c:pt idx="1985">
                  <c:v>106.44</c:v>
                </c:pt>
                <c:pt idx="1986">
                  <c:v>106.44</c:v>
                </c:pt>
                <c:pt idx="1987">
                  <c:v>106.44</c:v>
                </c:pt>
                <c:pt idx="1988">
                  <c:v>106.44</c:v>
                </c:pt>
                <c:pt idx="1989">
                  <c:v>106.44</c:v>
                </c:pt>
                <c:pt idx="1990">
                  <c:v>106.44</c:v>
                </c:pt>
                <c:pt idx="1991">
                  <c:v>106.44</c:v>
                </c:pt>
                <c:pt idx="1992">
                  <c:v>106.44</c:v>
                </c:pt>
                <c:pt idx="1993">
                  <c:v>106.44</c:v>
                </c:pt>
                <c:pt idx="1994">
                  <c:v>106.44</c:v>
                </c:pt>
                <c:pt idx="1995">
                  <c:v>106.44</c:v>
                </c:pt>
                <c:pt idx="1996">
                  <c:v>106.44</c:v>
                </c:pt>
                <c:pt idx="1997">
                  <c:v>106.44</c:v>
                </c:pt>
                <c:pt idx="1998">
                  <c:v>106.44</c:v>
                </c:pt>
                <c:pt idx="1999">
                  <c:v>106.44</c:v>
                </c:pt>
                <c:pt idx="2000">
                  <c:v>106.44</c:v>
                </c:pt>
                <c:pt idx="2001">
                  <c:v>106.44</c:v>
                </c:pt>
                <c:pt idx="2002">
                  <c:v>106.44</c:v>
                </c:pt>
                <c:pt idx="2003">
                  <c:v>106.44</c:v>
                </c:pt>
                <c:pt idx="2004">
                  <c:v>106.44</c:v>
                </c:pt>
                <c:pt idx="2005">
                  <c:v>106.44</c:v>
                </c:pt>
                <c:pt idx="2006">
                  <c:v>106.44</c:v>
                </c:pt>
                <c:pt idx="2007">
                  <c:v>106.44</c:v>
                </c:pt>
                <c:pt idx="2008">
                  <c:v>106.44</c:v>
                </c:pt>
                <c:pt idx="2009">
                  <c:v>106.44</c:v>
                </c:pt>
                <c:pt idx="2010">
                  <c:v>106.44</c:v>
                </c:pt>
                <c:pt idx="2011">
                  <c:v>106.44</c:v>
                </c:pt>
                <c:pt idx="2012">
                  <c:v>106.44</c:v>
                </c:pt>
                <c:pt idx="2013">
                  <c:v>106.44</c:v>
                </c:pt>
                <c:pt idx="2014">
                  <c:v>106.44</c:v>
                </c:pt>
                <c:pt idx="2015">
                  <c:v>106.44</c:v>
                </c:pt>
                <c:pt idx="2016">
                  <c:v>106.44</c:v>
                </c:pt>
                <c:pt idx="2017">
                  <c:v>106.44</c:v>
                </c:pt>
                <c:pt idx="2018">
                  <c:v>106.44</c:v>
                </c:pt>
                <c:pt idx="2019">
                  <c:v>106.43</c:v>
                </c:pt>
                <c:pt idx="2020">
                  <c:v>106.44</c:v>
                </c:pt>
                <c:pt idx="2021">
                  <c:v>106.43</c:v>
                </c:pt>
                <c:pt idx="2022">
                  <c:v>106.44</c:v>
                </c:pt>
                <c:pt idx="2023">
                  <c:v>106.44</c:v>
                </c:pt>
                <c:pt idx="2024">
                  <c:v>106.43</c:v>
                </c:pt>
                <c:pt idx="2025">
                  <c:v>106.43</c:v>
                </c:pt>
                <c:pt idx="2026">
                  <c:v>106.43</c:v>
                </c:pt>
                <c:pt idx="2027">
                  <c:v>106.43</c:v>
                </c:pt>
                <c:pt idx="2028">
                  <c:v>106.43</c:v>
                </c:pt>
                <c:pt idx="2029">
                  <c:v>106.43</c:v>
                </c:pt>
                <c:pt idx="2030">
                  <c:v>106.43</c:v>
                </c:pt>
                <c:pt idx="2031">
                  <c:v>106.43</c:v>
                </c:pt>
                <c:pt idx="2032">
                  <c:v>106.43</c:v>
                </c:pt>
                <c:pt idx="2033">
                  <c:v>106.43</c:v>
                </c:pt>
                <c:pt idx="2034">
                  <c:v>106.43</c:v>
                </c:pt>
                <c:pt idx="2035">
                  <c:v>106.43</c:v>
                </c:pt>
                <c:pt idx="2036">
                  <c:v>106.43</c:v>
                </c:pt>
                <c:pt idx="2037">
                  <c:v>106.43</c:v>
                </c:pt>
                <c:pt idx="2038">
                  <c:v>106.43</c:v>
                </c:pt>
                <c:pt idx="2039">
                  <c:v>106.43</c:v>
                </c:pt>
                <c:pt idx="2040">
                  <c:v>106.43</c:v>
                </c:pt>
                <c:pt idx="2041">
                  <c:v>106.43</c:v>
                </c:pt>
                <c:pt idx="2042">
                  <c:v>106.43</c:v>
                </c:pt>
                <c:pt idx="2043">
                  <c:v>106.43</c:v>
                </c:pt>
                <c:pt idx="2044">
                  <c:v>106.43</c:v>
                </c:pt>
                <c:pt idx="2045">
                  <c:v>106.43</c:v>
                </c:pt>
                <c:pt idx="2046">
                  <c:v>106.42</c:v>
                </c:pt>
                <c:pt idx="2047">
                  <c:v>106.42</c:v>
                </c:pt>
                <c:pt idx="2048">
                  <c:v>106.42</c:v>
                </c:pt>
                <c:pt idx="2049">
                  <c:v>106.42</c:v>
                </c:pt>
                <c:pt idx="2050">
                  <c:v>106.42</c:v>
                </c:pt>
                <c:pt idx="2051">
                  <c:v>106.42</c:v>
                </c:pt>
                <c:pt idx="2052">
                  <c:v>106.42</c:v>
                </c:pt>
                <c:pt idx="2053">
                  <c:v>106.42</c:v>
                </c:pt>
                <c:pt idx="2054">
                  <c:v>106.42</c:v>
                </c:pt>
                <c:pt idx="2055">
                  <c:v>106.42</c:v>
                </c:pt>
                <c:pt idx="2056">
                  <c:v>106.42</c:v>
                </c:pt>
                <c:pt idx="2057">
                  <c:v>106.42</c:v>
                </c:pt>
                <c:pt idx="2058">
                  <c:v>106.42</c:v>
                </c:pt>
                <c:pt idx="2059">
                  <c:v>106.42</c:v>
                </c:pt>
                <c:pt idx="2060">
                  <c:v>106.42</c:v>
                </c:pt>
                <c:pt idx="2061">
                  <c:v>106.42</c:v>
                </c:pt>
                <c:pt idx="2062">
                  <c:v>106.42</c:v>
                </c:pt>
                <c:pt idx="2063">
                  <c:v>106.42</c:v>
                </c:pt>
                <c:pt idx="2064">
                  <c:v>106.42</c:v>
                </c:pt>
                <c:pt idx="2065">
                  <c:v>106.42</c:v>
                </c:pt>
                <c:pt idx="2066">
                  <c:v>106.42</c:v>
                </c:pt>
                <c:pt idx="2067">
                  <c:v>106.41</c:v>
                </c:pt>
                <c:pt idx="2068">
                  <c:v>106.41</c:v>
                </c:pt>
                <c:pt idx="2069">
                  <c:v>106.41</c:v>
                </c:pt>
                <c:pt idx="2070">
                  <c:v>106.41</c:v>
                </c:pt>
                <c:pt idx="2071">
                  <c:v>106.41</c:v>
                </c:pt>
                <c:pt idx="2072">
                  <c:v>106.41</c:v>
                </c:pt>
                <c:pt idx="2073">
                  <c:v>106.41</c:v>
                </c:pt>
                <c:pt idx="2074">
                  <c:v>106.41</c:v>
                </c:pt>
                <c:pt idx="2075">
                  <c:v>106.41</c:v>
                </c:pt>
                <c:pt idx="2076">
                  <c:v>106.41</c:v>
                </c:pt>
                <c:pt idx="2077">
                  <c:v>106.41</c:v>
                </c:pt>
                <c:pt idx="2078">
                  <c:v>106.4</c:v>
                </c:pt>
                <c:pt idx="2079">
                  <c:v>106.4</c:v>
                </c:pt>
                <c:pt idx="2080">
                  <c:v>106.4</c:v>
                </c:pt>
                <c:pt idx="2081">
                  <c:v>106.4</c:v>
                </c:pt>
                <c:pt idx="2082">
                  <c:v>106.4</c:v>
                </c:pt>
                <c:pt idx="2083">
                  <c:v>106.4</c:v>
                </c:pt>
                <c:pt idx="2084">
                  <c:v>106.4</c:v>
                </c:pt>
                <c:pt idx="2085">
                  <c:v>106.4</c:v>
                </c:pt>
                <c:pt idx="2086">
                  <c:v>106.4</c:v>
                </c:pt>
                <c:pt idx="2087">
                  <c:v>106.39</c:v>
                </c:pt>
                <c:pt idx="2088">
                  <c:v>106.39</c:v>
                </c:pt>
                <c:pt idx="2089">
                  <c:v>106.39</c:v>
                </c:pt>
                <c:pt idx="2090">
                  <c:v>106.39</c:v>
                </c:pt>
                <c:pt idx="2091">
                  <c:v>106.39</c:v>
                </c:pt>
                <c:pt idx="2092">
                  <c:v>106.39</c:v>
                </c:pt>
                <c:pt idx="2093">
                  <c:v>106.39</c:v>
                </c:pt>
                <c:pt idx="2094">
                  <c:v>106.38</c:v>
                </c:pt>
                <c:pt idx="2095">
                  <c:v>106.38</c:v>
                </c:pt>
                <c:pt idx="2096">
                  <c:v>106.38</c:v>
                </c:pt>
                <c:pt idx="2097">
                  <c:v>106.38</c:v>
                </c:pt>
                <c:pt idx="2098">
                  <c:v>106.38</c:v>
                </c:pt>
                <c:pt idx="2099">
                  <c:v>106.37</c:v>
                </c:pt>
                <c:pt idx="2100">
                  <c:v>106.37</c:v>
                </c:pt>
                <c:pt idx="2101">
                  <c:v>106.37</c:v>
                </c:pt>
                <c:pt idx="2102">
                  <c:v>106.37</c:v>
                </c:pt>
                <c:pt idx="2103">
                  <c:v>106.37</c:v>
                </c:pt>
                <c:pt idx="2104">
                  <c:v>106.36</c:v>
                </c:pt>
                <c:pt idx="2105">
                  <c:v>106.36</c:v>
                </c:pt>
                <c:pt idx="2106">
                  <c:v>106.36</c:v>
                </c:pt>
                <c:pt idx="2107">
                  <c:v>106.35</c:v>
                </c:pt>
                <c:pt idx="2108">
                  <c:v>106.35</c:v>
                </c:pt>
                <c:pt idx="2109">
                  <c:v>106.35</c:v>
                </c:pt>
                <c:pt idx="2110">
                  <c:v>106.35</c:v>
                </c:pt>
                <c:pt idx="2111">
                  <c:v>106.34</c:v>
                </c:pt>
                <c:pt idx="2112">
                  <c:v>106.34</c:v>
                </c:pt>
                <c:pt idx="2113">
                  <c:v>106.34</c:v>
                </c:pt>
                <c:pt idx="2114">
                  <c:v>106.33</c:v>
                </c:pt>
                <c:pt idx="2115">
                  <c:v>106.33</c:v>
                </c:pt>
                <c:pt idx="2116">
                  <c:v>106.32</c:v>
                </c:pt>
                <c:pt idx="2117">
                  <c:v>106.32</c:v>
                </c:pt>
                <c:pt idx="2118">
                  <c:v>106.32</c:v>
                </c:pt>
                <c:pt idx="2119">
                  <c:v>106.31</c:v>
                </c:pt>
                <c:pt idx="2120">
                  <c:v>106.31</c:v>
                </c:pt>
                <c:pt idx="2121">
                  <c:v>106.3</c:v>
                </c:pt>
                <c:pt idx="2122">
                  <c:v>106.3</c:v>
                </c:pt>
                <c:pt idx="2123">
                  <c:v>106.29</c:v>
                </c:pt>
                <c:pt idx="2124">
                  <c:v>106.29</c:v>
                </c:pt>
                <c:pt idx="2125">
                  <c:v>106.28</c:v>
                </c:pt>
                <c:pt idx="2126">
                  <c:v>106.28</c:v>
                </c:pt>
                <c:pt idx="2127">
                  <c:v>106.27</c:v>
                </c:pt>
                <c:pt idx="2128">
                  <c:v>106.27</c:v>
                </c:pt>
                <c:pt idx="2129">
                  <c:v>106.26</c:v>
                </c:pt>
                <c:pt idx="2130">
                  <c:v>106.26</c:v>
                </c:pt>
                <c:pt idx="2131">
                  <c:v>106.25</c:v>
                </c:pt>
                <c:pt idx="2132">
                  <c:v>106.25</c:v>
                </c:pt>
                <c:pt idx="2133">
                  <c:v>106.24</c:v>
                </c:pt>
                <c:pt idx="2134">
                  <c:v>106.24</c:v>
                </c:pt>
                <c:pt idx="2135">
                  <c:v>106.23</c:v>
                </c:pt>
                <c:pt idx="2136">
                  <c:v>106.23</c:v>
                </c:pt>
                <c:pt idx="2137">
                  <c:v>106.22</c:v>
                </c:pt>
                <c:pt idx="2138">
                  <c:v>106.22</c:v>
                </c:pt>
                <c:pt idx="2139">
                  <c:v>106.22</c:v>
                </c:pt>
                <c:pt idx="2140">
                  <c:v>106.21</c:v>
                </c:pt>
                <c:pt idx="2141">
                  <c:v>106.21</c:v>
                </c:pt>
                <c:pt idx="2142">
                  <c:v>106.2</c:v>
                </c:pt>
                <c:pt idx="2143">
                  <c:v>106.2</c:v>
                </c:pt>
                <c:pt idx="2144">
                  <c:v>106.2</c:v>
                </c:pt>
                <c:pt idx="2145">
                  <c:v>106.19</c:v>
                </c:pt>
                <c:pt idx="2146">
                  <c:v>106.19</c:v>
                </c:pt>
                <c:pt idx="2147">
                  <c:v>106.19</c:v>
                </c:pt>
                <c:pt idx="2148">
                  <c:v>106.19</c:v>
                </c:pt>
                <c:pt idx="2149">
                  <c:v>106.19</c:v>
                </c:pt>
                <c:pt idx="2150">
                  <c:v>106.18</c:v>
                </c:pt>
                <c:pt idx="2151">
                  <c:v>106.18</c:v>
                </c:pt>
                <c:pt idx="2152">
                  <c:v>106.18</c:v>
                </c:pt>
                <c:pt idx="2153">
                  <c:v>106.18</c:v>
                </c:pt>
                <c:pt idx="2154">
                  <c:v>106.18</c:v>
                </c:pt>
                <c:pt idx="2155">
                  <c:v>106.18</c:v>
                </c:pt>
                <c:pt idx="2156">
                  <c:v>106.18</c:v>
                </c:pt>
                <c:pt idx="2157">
                  <c:v>106.19</c:v>
                </c:pt>
                <c:pt idx="2158">
                  <c:v>106.19</c:v>
                </c:pt>
                <c:pt idx="2159">
                  <c:v>106.19</c:v>
                </c:pt>
                <c:pt idx="2160">
                  <c:v>106.19</c:v>
                </c:pt>
                <c:pt idx="2161">
                  <c:v>106.19</c:v>
                </c:pt>
                <c:pt idx="2162">
                  <c:v>106.2</c:v>
                </c:pt>
                <c:pt idx="2163">
                  <c:v>106.2</c:v>
                </c:pt>
                <c:pt idx="2164">
                  <c:v>106.2</c:v>
                </c:pt>
                <c:pt idx="2165">
                  <c:v>106.2</c:v>
                </c:pt>
                <c:pt idx="2166">
                  <c:v>106.21</c:v>
                </c:pt>
                <c:pt idx="2167">
                  <c:v>106.21</c:v>
                </c:pt>
                <c:pt idx="2168">
                  <c:v>106.22</c:v>
                </c:pt>
                <c:pt idx="2169">
                  <c:v>106.22</c:v>
                </c:pt>
                <c:pt idx="2170">
                  <c:v>106.22</c:v>
                </c:pt>
                <c:pt idx="2171">
                  <c:v>106.23</c:v>
                </c:pt>
                <c:pt idx="2172">
                  <c:v>106.23</c:v>
                </c:pt>
                <c:pt idx="2173">
                  <c:v>106.23</c:v>
                </c:pt>
                <c:pt idx="2174">
                  <c:v>106.24</c:v>
                </c:pt>
                <c:pt idx="2175">
                  <c:v>106.25</c:v>
                </c:pt>
                <c:pt idx="2176">
                  <c:v>106.25</c:v>
                </c:pt>
                <c:pt idx="2177">
                  <c:v>106.25</c:v>
                </c:pt>
                <c:pt idx="2178">
                  <c:v>106.26</c:v>
                </c:pt>
                <c:pt idx="2179">
                  <c:v>106.26</c:v>
                </c:pt>
                <c:pt idx="2180">
                  <c:v>106.27</c:v>
                </c:pt>
                <c:pt idx="2181">
                  <c:v>106.27</c:v>
                </c:pt>
                <c:pt idx="2182">
                  <c:v>106.27</c:v>
                </c:pt>
                <c:pt idx="2183">
                  <c:v>106.28</c:v>
                </c:pt>
                <c:pt idx="2184">
                  <c:v>106.28</c:v>
                </c:pt>
                <c:pt idx="2185">
                  <c:v>106.28</c:v>
                </c:pt>
                <c:pt idx="2186">
                  <c:v>106.29</c:v>
                </c:pt>
                <c:pt idx="2187">
                  <c:v>106.29</c:v>
                </c:pt>
                <c:pt idx="2188">
                  <c:v>106.29</c:v>
                </c:pt>
                <c:pt idx="2189">
                  <c:v>106.3</c:v>
                </c:pt>
                <c:pt idx="2190">
                  <c:v>106.3</c:v>
                </c:pt>
                <c:pt idx="2191">
                  <c:v>106.3</c:v>
                </c:pt>
                <c:pt idx="2192">
                  <c:v>106.31</c:v>
                </c:pt>
                <c:pt idx="2193">
                  <c:v>106.31</c:v>
                </c:pt>
                <c:pt idx="2194">
                  <c:v>106.31</c:v>
                </c:pt>
                <c:pt idx="2195">
                  <c:v>106.31</c:v>
                </c:pt>
                <c:pt idx="2196">
                  <c:v>106.32</c:v>
                </c:pt>
                <c:pt idx="2197">
                  <c:v>106.32</c:v>
                </c:pt>
                <c:pt idx="2198">
                  <c:v>106.32</c:v>
                </c:pt>
                <c:pt idx="2199">
                  <c:v>106.32</c:v>
                </c:pt>
                <c:pt idx="2200">
                  <c:v>106.32</c:v>
                </c:pt>
                <c:pt idx="2201">
                  <c:v>106.32</c:v>
                </c:pt>
                <c:pt idx="2202">
                  <c:v>106.33</c:v>
                </c:pt>
                <c:pt idx="2203">
                  <c:v>106.33</c:v>
                </c:pt>
                <c:pt idx="2204">
                  <c:v>106.33</c:v>
                </c:pt>
                <c:pt idx="2205">
                  <c:v>106.33</c:v>
                </c:pt>
                <c:pt idx="2206">
                  <c:v>106.33</c:v>
                </c:pt>
                <c:pt idx="2207">
                  <c:v>106.33</c:v>
                </c:pt>
                <c:pt idx="2208">
                  <c:v>106.34</c:v>
                </c:pt>
                <c:pt idx="2209">
                  <c:v>106.34</c:v>
                </c:pt>
                <c:pt idx="2210">
                  <c:v>106.34</c:v>
                </c:pt>
                <c:pt idx="2211">
                  <c:v>106.34</c:v>
                </c:pt>
                <c:pt idx="2212">
                  <c:v>106.34</c:v>
                </c:pt>
                <c:pt idx="2213">
                  <c:v>106.34</c:v>
                </c:pt>
                <c:pt idx="2214">
                  <c:v>106.34</c:v>
                </c:pt>
                <c:pt idx="2215">
                  <c:v>106.34</c:v>
                </c:pt>
                <c:pt idx="2216">
                  <c:v>106.34</c:v>
                </c:pt>
                <c:pt idx="2217">
                  <c:v>106.34</c:v>
                </c:pt>
                <c:pt idx="2218">
                  <c:v>106.34</c:v>
                </c:pt>
                <c:pt idx="2219">
                  <c:v>106.34</c:v>
                </c:pt>
                <c:pt idx="2220">
                  <c:v>106.35</c:v>
                </c:pt>
                <c:pt idx="2221">
                  <c:v>106.35</c:v>
                </c:pt>
                <c:pt idx="2222">
                  <c:v>106.35</c:v>
                </c:pt>
                <c:pt idx="2223">
                  <c:v>106.35</c:v>
                </c:pt>
                <c:pt idx="2224">
                  <c:v>106.35</c:v>
                </c:pt>
                <c:pt idx="2225">
                  <c:v>106.35</c:v>
                </c:pt>
                <c:pt idx="2226">
                  <c:v>106.35</c:v>
                </c:pt>
                <c:pt idx="2227">
                  <c:v>106.35</c:v>
                </c:pt>
                <c:pt idx="2228">
                  <c:v>106.35</c:v>
                </c:pt>
                <c:pt idx="2229">
                  <c:v>106.35</c:v>
                </c:pt>
                <c:pt idx="2230">
                  <c:v>106.35</c:v>
                </c:pt>
                <c:pt idx="2231">
                  <c:v>106.35</c:v>
                </c:pt>
                <c:pt idx="2232">
                  <c:v>106.35</c:v>
                </c:pt>
                <c:pt idx="2233">
                  <c:v>106.36</c:v>
                </c:pt>
                <c:pt idx="2234">
                  <c:v>106.36</c:v>
                </c:pt>
                <c:pt idx="2235">
                  <c:v>106.36</c:v>
                </c:pt>
                <c:pt idx="2236">
                  <c:v>106.36</c:v>
                </c:pt>
                <c:pt idx="2237">
                  <c:v>106.36</c:v>
                </c:pt>
                <c:pt idx="2238">
                  <c:v>106.36</c:v>
                </c:pt>
                <c:pt idx="2239">
                  <c:v>106.36</c:v>
                </c:pt>
                <c:pt idx="2240">
                  <c:v>106.36</c:v>
                </c:pt>
                <c:pt idx="2241">
                  <c:v>106.36</c:v>
                </c:pt>
                <c:pt idx="2242">
                  <c:v>106.36</c:v>
                </c:pt>
                <c:pt idx="2243">
                  <c:v>106.36</c:v>
                </c:pt>
                <c:pt idx="2244">
                  <c:v>106.37</c:v>
                </c:pt>
                <c:pt idx="2245">
                  <c:v>106.36</c:v>
                </c:pt>
                <c:pt idx="2246">
                  <c:v>106.37</c:v>
                </c:pt>
                <c:pt idx="2247">
                  <c:v>106.37</c:v>
                </c:pt>
                <c:pt idx="2248">
                  <c:v>106.37</c:v>
                </c:pt>
                <c:pt idx="2249">
                  <c:v>106.37</c:v>
                </c:pt>
                <c:pt idx="2250">
                  <c:v>106.37</c:v>
                </c:pt>
                <c:pt idx="2251">
                  <c:v>106.37</c:v>
                </c:pt>
                <c:pt idx="2252">
                  <c:v>106.37</c:v>
                </c:pt>
                <c:pt idx="2253">
                  <c:v>106.37</c:v>
                </c:pt>
                <c:pt idx="2254">
                  <c:v>106.37</c:v>
                </c:pt>
                <c:pt idx="2255">
                  <c:v>106.37</c:v>
                </c:pt>
                <c:pt idx="2256">
                  <c:v>106.37</c:v>
                </c:pt>
                <c:pt idx="2257">
                  <c:v>106.37</c:v>
                </c:pt>
                <c:pt idx="2258">
                  <c:v>106.37</c:v>
                </c:pt>
                <c:pt idx="2259">
                  <c:v>106.37</c:v>
                </c:pt>
                <c:pt idx="2260">
                  <c:v>106.37</c:v>
                </c:pt>
                <c:pt idx="2261">
                  <c:v>106.37</c:v>
                </c:pt>
                <c:pt idx="2262">
                  <c:v>106.37</c:v>
                </c:pt>
                <c:pt idx="2263">
                  <c:v>106.37</c:v>
                </c:pt>
                <c:pt idx="2264">
                  <c:v>106.37</c:v>
                </c:pt>
                <c:pt idx="2265">
                  <c:v>106.37</c:v>
                </c:pt>
                <c:pt idx="2266">
                  <c:v>106.37</c:v>
                </c:pt>
                <c:pt idx="2267">
                  <c:v>106.37</c:v>
                </c:pt>
                <c:pt idx="2268">
                  <c:v>106.37</c:v>
                </c:pt>
                <c:pt idx="2269">
                  <c:v>106.37</c:v>
                </c:pt>
                <c:pt idx="2270">
                  <c:v>106.37</c:v>
                </c:pt>
                <c:pt idx="2271">
                  <c:v>106.37</c:v>
                </c:pt>
                <c:pt idx="2272">
                  <c:v>106.37</c:v>
                </c:pt>
                <c:pt idx="2273">
                  <c:v>106.37</c:v>
                </c:pt>
                <c:pt idx="2274">
                  <c:v>106.37</c:v>
                </c:pt>
                <c:pt idx="2275">
                  <c:v>106.37</c:v>
                </c:pt>
                <c:pt idx="2276">
                  <c:v>106.37</c:v>
                </c:pt>
                <c:pt idx="2277">
                  <c:v>106.37</c:v>
                </c:pt>
                <c:pt idx="2278">
                  <c:v>106.37</c:v>
                </c:pt>
                <c:pt idx="2279">
                  <c:v>106.37</c:v>
                </c:pt>
                <c:pt idx="2280">
                  <c:v>106.37</c:v>
                </c:pt>
                <c:pt idx="2281">
                  <c:v>106.37</c:v>
                </c:pt>
                <c:pt idx="2282">
                  <c:v>106.37</c:v>
                </c:pt>
                <c:pt idx="2283">
                  <c:v>106.37</c:v>
                </c:pt>
                <c:pt idx="2284">
                  <c:v>106.37</c:v>
                </c:pt>
                <c:pt idx="2285">
                  <c:v>106.37</c:v>
                </c:pt>
                <c:pt idx="2286">
                  <c:v>106.37</c:v>
                </c:pt>
                <c:pt idx="2287">
                  <c:v>106.37</c:v>
                </c:pt>
                <c:pt idx="2288">
                  <c:v>106.38</c:v>
                </c:pt>
                <c:pt idx="2289">
                  <c:v>106.38</c:v>
                </c:pt>
                <c:pt idx="2290">
                  <c:v>106.38</c:v>
                </c:pt>
                <c:pt idx="2291">
                  <c:v>106.38</c:v>
                </c:pt>
                <c:pt idx="2292">
                  <c:v>106.38</c:v>
                </c:pt>
                <c:pt idx="2293">
                  <c:v>106.38</c:v>
                </c:pt>
                <c:pt idx="2294">
                  <c:v>106.38</c:v>
                </c:pt>
                <c:pt idx="2295">
                  <c:v>106.38</c:v>
                </c:pt>
                <c:pt idx="2296">
                  <c:v>106.38</c:v>
                </c:pt>
                <c:pt idx="2297">
                  <c:v>106.38</c:v>
                </c:pt>
                <c:pt idx="2298">
                  <c:v>106.38</c:v>
                </c:pt>
                <c:pt idx="2299">
                  <c:v>106.38</c:v>
                </c:pt>
                <c:pt idx="2300">
                  <c:v>106.38</c:v>
                </c:pt>
                <c:pt idx="2301">
                  <c:v>106.38</c:v>
                </c:pt>
                <c:pt idx="2302">
                  <c:v>106.38</c:v>
                </c:pt>
                <c:pt idx="2303">
                  <c:v>106.38</c:v>
                </c:pt>
                <c:pt idx="2304">
                  <c:v>106.38</c:v>
                </c:pt>
                <c:pt idx="2305">
                  <c:v>106.38</c:v>
                </c:pt>
                <c:pt idx="2306">
                  <c:v>106.38</c:v>
                </c:pt>
                <c:pt idx="2307">
                  <c:v>106.38</c:v>
                </c:pt>
                <c:pt idx="2308">
                  <c:v>106.38</c:v>
                </c:pt>
                <c:pt idx="2309">
                  <c:v>106.38</c:v>
                </c:pt>
                <c:pt idx="2310">
                  <c:v>106.38</c:v>
                </c:pt>
                <c:pt idx="2311">
                  <c:v>106.38</c:v>
                </c:pt>
                <c:pt idx="2312">
                  <c:v>106.38</c:v>
                </c:pt>
                <c:pt idx="2313">
                  <c:v>106.38</c:v>
                </c:pt>
                <c:pt idx="2314">
                  <c:v>106.38</c:v>
                </c:pt>
                <c:pt idx="2315">
                  <c:v>106.38</c:v>
                </c:pt>
                <c:pt idx="2316">
                  <c:v>106.38</c:v>
                </c:pt>
                <c:pt idx="2317">
                  <c:v>106.38</c:v>
                </c:pt>
                <c:pt idx="2318">
                  <c:v>106.38</c:v>
                </c:pt>
                <c:pt idx="2319">
                  <c:v>106.38</c:v>
                </c:pt>
                <c:pt idx="2320">
                  <c:v>106.38</c:v>
                </c:pt>
                <c:pt idx="2321">
                  <c:v>106.38</c:v>
                </c:pt>
                <c:pt idx="2322">
                  <c:v>106.38</c:v>
                </c:pt>
                <c:pt idx="2323">
                  <c:v>106.38</c:v>
                </c:pt>
                <c:pt idx="2324">
                  <c:v>106.38</c:v>
                </c:pt>
                <c:pt idx="2325">
                  <c:v>106.38</c:v>
                </c:pt>
                <c:pt idx="2326">
                  <c:v>106.38</c:v>
                </c:pt>
                <c:pt idx="2327">
                  <c:v>106.38</c:v>
                </c:pt>
                <c:pt idx="2328">
                  <c:v>106.38</c:v>
                </c:pt>
                <c:pt idx="2329">
                  <c:v>106.38</c:v>
                </c:pt>
                <c:pt idx="2330">
                  <c:v>106.38</c:v>
                </c:pt>
                <c:pt idx="2331">
                  <c:v>106.38</c:v>
                </c:pt>
                <c:pt idx="2332">
                  <c:v>106.38</c:v>
                </c:pt>
                <c:pt idx="2333">
                  <c:v>106.38</c:v>
                </c:pt>
                <c:pt idx="2334">
                  <c:v>106.38</c:v>
                </c:pt>
                <c:pt idx="2335">
                  <c:v>106.38</c:v>
                </c:pt>
                <c:pt idx="2336">
                  <c:v>106.38</c:v>
                </c:pt>
                <c:pt idx="2337">
                  <c:v>106.38</c:v>
                </c:pt>
                <c:pt idx="2338">
                  <c:v>106.38</c:v>
                </c:pt>
                <c:pt idx="2339">
                  <c:v>106.38</c:v>
                </c:pt>
                <c:pt idx="2340">
                  <c:v>106.38</c:v>
                </c:pt>
                <c:pt idx="2341">
                  <c:v>106.38</c:v>
                </c:pt>
                <c:pt idx="2342">
                  <c:v>106.38</c:v>
                </c:pt>
                <c:pt idx="2343">
                  <c:v>106.38</c:v>
                </c:pt>
                <c:pt idx="2344">
                  <c:v>106.38</c:v>
                </c:pt>
                <c:pt idx="2345">
                  <c:v>106.38</c:v>
                </c:pt>
                <c:pt idx="2346">
                  <c:v>106.38</c:v>
                </c:pt>
                <c:pt idx="2347">
                  <c:v>106.38</c:v>
                </c:pt>
                <c:pt idx="2348">
                  <c:v>106.38</c:v>
                </c:pt>
                <c:pt idx="2349">
                  <c:v>106.38</c:v>
                </c:pt>
                <c:pt idx="2350">
                  <c:v>106.38</c:v>
                </c:pt>
                <c:pt idx="2351">
                  <c:v>106.38</c:v>
                </c:pt>
                <c:pt idx="2352">
                  <c:v>106.38</c:v>
                </c:pt>
                <c:pt idx="2353">
                  <c:v>106.38</c:v>
                </c:pt>
                <c:pt idx="2354">
                  <c:v>106.38</c:v>
                </c:pt>
                <c:pt idx="2355">
                  <c:v>106.38</c:v>
                </c:pt>
                <c:pt idx="2356">
                  <c:v>106.38</c:v>
                </c:pt>
                <c:pt idx="2357">
                  <c:v>106.38</c:v>
                </c:pt>
                <c:pt idx="2358">
                  <c:v>106.38</c:v>
                </c:pt>
                <c:pt idx="2359">
                  <c:v>106.38</c:v>
                </c:pt>
                <c:pt idx="2360">
                  <c:v>106.38</c:v>
                </c:pt>
                <c:pt idx="2361">
                  <c:v>106.38</c:v>
                </c:pt>
                <c:pt idx="2362">
                  <c:v>106.38</c:v>
                </c:pt>
                <c:pt idx="2363">
                  <c:v>106.38</c:v>
                </c:pt>
                <c:pt idx="2364">
                  <c:v>106.38</c:v>
                </c:pt>
                <c:pt idx="2365">
                  <c:v>106.38</c:v>
                </c:pt>
                <c:pt idx="2366">
                  <c:v>106.38</c:v>
                </c:pt>
                <c:pt idx="2367">
                  <c:v>106.38</c:v>
                </c:pt>
                <c:pt idx="2368">
                  <c:v>106.38</c:v>
                </c:pt>
                <c:pt idx="2369">
                  <c:v>106.38</c:v>
                </c:pt>
                <c:pt idx="2370">
                  <c:v>106.38</c:v>
                </c:pt>
                <c:pt idx="2371">
                  <c:v>106.38</c:v>
                </c:pt>
                <c:pt idx="2372">
                  <c:v>106.38</c:v>
                </c:pt>
                <c:pt idx="2373">
                  <c:v>106.38</c:v>
                </c:pt>
                <c:pt idx="2374">
                  <c:v>106.38</c:v>
                </c:pt>
                <c:pt idx="2375">
                  <c:v>106.38</c:v>
                </c:pt>
                <c:pt idx="2376">
                  <c:v>106.38</c:v>
                </c:pt>
                <c:pt idx="2377">
                  <c:v>106.38</c:v>
                </c:pt>
                <c:pt idx="2378">
                  <c:v>106.38</c:v>
                </c:pt>
                <c:pt idx="2379">
                  <c:v>106.38</c:v>
                </c:pt>
                <c:pt idx="2380">
                  <c:v>106.38</c:v>
                </c:pt>
                <c:pt idx="2381">
                  <c:v>106.38</c:v>
                </c:pt>
                <c:pt idx="2382">
                  <c:v>106.38</c:v>
                </c:pt>
                <c:pt idx="2383">
                  <c:v>106.38</c:v>
                </c:pt>
                <c:pt idx="2384">
                  <c:v>106.38</c:v>
                </c:pt>
                <c:pt idx="2385">
                  <c:v>106.38</c:v>
                </c:pt>
                <c:pt idx="2386">
                  <c:v>106.38</c:v>
                </c:pt>
                <c:pt idx="2387">
                  <c:v>106.38</c:v>
                </c:pt>
                <c:pt idx="2388">
                  <c:v>106.38</c:v>
                </c:pt>
                <c:pt idx="2389">
                  <c:v>106.38</c:v>
                </c:pt>
                <c:pt idx="2390">
                  <c:v>106.38</c:v>
                </c:pt>
                <c:pt idx="2391">
                  <c:v>106.38</c:v>
                </c:pt>
                <c:pt idx="2392">
                  <c:v>106.38</c:v>
                </c:pt>
                <c:pt idx="2393">
                  <c:v>106.38</c:v>
                </c:pt>
                <c:pt idx="2394">
                  <c:v>106.38</c:v>
                </c:pt>
                <c:pt idx="2395">
                  <c:v>106.38</c:v>
                </c:pt>
                <c:pt idx="2396">
                  <c:v>106.38</c:v>
                </c:pt>
                <c:pt idx="2397">
                  <c:v>106.38</c:v>
                </c:pt>
                <c:pt idx="2398">
                  <c:v>106.38</c:v>
                </c:pt>
                <c:pt idx="2399">
                  <c:v>106.38</c:v>
                </c:pt>
                <c:pt idx="2400">
                  <c:v>106.38</c:v>
                </c:pt>
                <c:pt idx="2401">
                  <c:v>106.38</c:v>
                </c:pt>
                <c:pt idx="2402">
                  <c:v>106.38</c:v>
                </c:pt>
                <c:pt idx="2403">
                  <c:v>106.38</c:v>
                </c:pt>
                <c:pt idx="2404">
                  <c:v>106.38</c:v>
                </c:pt>
                <c:pt idx="2405">
                  <c:v>106.38</c:v>
                </c:pt>
                <c:pt idx="2406">
                  <c:v>106.38</c:v>
                </c:pt>
                <c:pt idx="2407">
                  <c:v>106.38</c:v>
                </c:pt>
                <c:pt idx="2408">
                  <c:v>106.38</c:v>
                </c:pt>
                <c:pt idx="2409">
                  <c:v>106.38</c:v>
                </c:pt>
                <c:pt idx="2410">
                  <c:v>106.38</c:v>
                </c:pt>
                <c:pt idx="2411">
                  <c:v>106.38</c:v>
                </c:pt>
                <c:pt idx="2412">
                  <c:v>106.38</c:v>
                </c:pt>
                <c:pt idx="2413">
                  <c:v>106.38</c:v>
                </c:pt>
                <c:pt idx="2414">
                  <c:v>106.38</c:v>
                </c:pt>
                <c:pt idx="2415">
                  <c:v>106.38</c:v>
                </c:pt>
                <c:pt idx="2416">
                  <c:v>106.38</c:v>
                </c:pt>
                <c:pt idx="2417">
                  <c:v>106.38</c:v>
                </c:pt>
                <c:pt idx="2418">
                  <c:v>106.38</c:v>
                </c:pt>
                <c:pt idx="2419">
                  <c:v>106.38</c:v>
                </c:pt>
                <c:pt idx="2420">
                  <c:v>106.38</c:v>
                </c:pt>
                <c:pt idx="2421">
                  <c:v>106.38</c:v>
                </c:pt>
                <c:pt idx="2422">
                  <c:v>106.38</c:v>
                </c:pt>
                <c:pt idx="2423">
                  <c:v>106.38</c:v>
                </c:pt>
                <c:pt idx="2424">
                  <c:v>106.38</c:v>
                </c:pt>
                <c:pt idx="2425">
                  <c:v>106.38</c:v>
                </c:pt>
                <c:pt idx="2426">
                  <c:v>106.38</c:v>
                </c:pt>
                <c:pt idx="2427">
                  <c:v>106.38</c:v>
                </c:pt>
                <c:pt idx="2428">
                  <c:v>106.38</c:v>
                </c:pt>
                <c:pt idx="2429">
                  <c:v>106.38</c:v>
                </c:pt>
                <c:pt idx="2430">
                  <c:v>106.38</c:v>
                </c:pt>
                <c:pt idx="2431">
                  <c:v>106.38</c:v>
                </c:pt>
                <c:pt idx="2432">
                  <c:v>106.38</c:v>
                </c:pt>
                <c:pt idx="2433">
                  <c:v>106.38</c:v>
                </c:pt>
                <c:pt idx="2434">
                  <c:v>106.38</c:v>
                </c:pt>
                <c:pt idx="2435">
                  <c:v>106.38</c:v>
                </c:pt>
                <c:pt idx="2436">
                  <c:v>106.38</c:v>
                </c:pt>
                <c:pt idx="2437">
                  <c:v>106.37</c:v>
                </c:pt>
                <c:pt idx="2438">
                  <c:v>106.37</c:v>
                </c:pt>
                <c:pt idx="2439">
                  <c:v>106.38</c:v>
                </c:pt>
                <c:pt idx="2440">
                  <c:v>106.38</c:v>
                </c:pt>
                <c:pt idx="2441">
                  <c:v>106.38</c:v>
                </c:pt>
                <c:pt idx="2442">
                  <c:v>106.38</c:v>
                </c:pt>
                <c:pt idx="2443">
                  <c:v>106.37</c:v>
                </c:pt>
                <c:pt idx="2444">
                  <c:v>106.37</c:v>
                </c:pt>
                <c:pt idx="2445">
                  <c:v>106.37</c:v>
                </c:pt>
                <c:pt idx="2446">
                  <c:v>106.37</c:v>
                </c:pt>
                <c:pt idx="2447">
                  <c:v>106.37</c:v>
                </c:pt>
                <c:pt idx="2448">
                  <c:v>106.37</c:v>
                </c:pt>
                <c:pt idx="2449">
                  <c:v>106.37</c:v>
                </c:pt>
                <c:pt idx="2450">
                  <c:v>106.37</c:v>
                </c:pt>
                <c:pt idx="2451">
                  <c:v>106.37</c:v>
                </c:pt>
                <c:pt idx="2452">
                  <c:v>106.37</c:v>
                </c:pt>
                <c:pt idx="2453">
                  <c:v>106.37</c:v>
                </c:pt>
                <c:pt idx="2454">
                  <c:v>106.37</c:v>
                </c:pt>
                <c:pt idx="2455">
                  <c:v>106.37</c:v>
                </c:pt>
                <c:pt idx="2456">
                  <c:v>106.37</c:v>
                </c:pt>
                <c:pt idx="2457">
                  <c:v>106.37</c:v>
                </c:pt>
                <c:pt idx="2458">
                  <c:v>106.37</c:v>
                </c:pt>
                <c:pt idx="2459">
                  <c:v>106.37</c:v>
                </c:pt>
                <c:pt idx="2460">
                  <c:v>106.37</c:v>
                </c:pt>
                <c:pt idx="2461">
                  <c:v>106.37</c:v>
                </c:pt>
                <c:pt idx="2462">
                  <c:v>106.37</c:v>
                </c:pt>
                <c:pt idx="2463">
                  <c:v>106.37</c:v>
                </c:pt>
                <c:pt idx="2464">
                  <c:v>106.38</c:v>
                </c:pt>
                <c:pt idx="2465">
                  <c:v>106.37</c:v>
                </c:pt>
                <c:pt idx="2466">
                  <c:v>106.38</c:v>
                </c:pt>
                <c:pt idx="2467">
                  <c:v>106.38</c:v>
                </c:pt>
                <c:pt idx="2468">
                  <c:v>106.38</c:v>
                </c:pt>
                <c:pt idx="2469">
                  <c:v>106.38</c:v>
                </c:pt>
                <c:pt idx="2470">
                  <c:v>106.38</c:v>
                </c:pt>
                <c:pt idx="2471">
                  <c:v>106.38</c:v>
                </c:pt>
                <c:pt idx="2472">
                  <c:v>106.38</c:v>
                </c:pt>
                <c:pt idx="2473">
                  <c:v>106.38</c:v>
                </c:pt>
                <c:pt idx="2474">
                  <c:v>106.38</c:v>
                </c:pt>
                <c:pt idx="2475">
                  <c:v>106.38</c:v>
                </c:pt>
                <c:pt idx="2476">
                  <c:v>106.38</c:v>
                </c:pt>
                <c:pt idx="2477">
                  <c:v>106.38</c:v>
                </c:pt>
                <c:pt idx="2478">
                  <c:v>106.38</c:v>
                </c:pt>
                <c:pt idx="2479">
                  <c:v>106.38</c:v>
                </c:pt>
                <c:pt idx="2480">
                  <c:v>106.38</c:v>
                </c:pt>
                <c:pt idx="2481">
                  <c:v>106.38</c:v>
                </c:pt>
                <c:pt idx="2482">
                  <c:v>106.38</c:v>
                </c:pt>
                <c:pt idx="2483">
                  <c:v>106.38</c:v>
                </c:pt>
                <c:pt idx="2484">
                  <c:v>106.38</c:v>
                </c:pt>
                <c:pt idx="2485">
                  <c:v>106.38</c:v>
                </c:pt>
                <c:pt idx="2486">
                  <c:v>106.38</c:v>
                </c:pt>
                <c:pt idx="2487">
                  <c:v>106.38</c:v>
                </c:pt>
                <c:pt idx="2488">
                  <c:v>106.38</c:v>
                </c:pt>
                <c:pt idx="2489">
                  <c:v>106.38</c:v>
                </c:pt>
                <c:pt idx="2490">
                  <c:v>106.38</c:v>
                </c:pt>
                <c:pt idx="2491">
                  <c:v>106.38</c:v>
                </c:pt>
                <c:pt idx="2492">
                  <c:v>106.38</c:v>
                </c:pt>
                <c:pt idx="2493">
                  <c:v>106.38</c:v>
                </c:pt>
                <c:pt idx="2494">
                  <c:v>106.38</c:v>
                </c:pt>
                <c:pt idx="2495">
                  <c:v>106.38</c:v>
                </c:pt>
                <c:pt idx="2496">
                  <c:v>106.37</c:v>
                </c:pt>
                <c:pt idx="2497">
                  <c:v>106.38</c:v>
                </c:pt>
                <c:pt idx="2498">
                  <c:v>106.38</c:v>
                </c:pt>
                <c:pt idx="2499">
                  <c:v>106.37</c:v>
                </c:pt>
                <c:pt idx="2500">
                  <c:v>106.37</c:v>
                </c:pt>
                <c:pt idx="2501">
                  <c:v>106.37</c:v>
                </c:pt>
                <c:pt idx="2502">
                  <c:v>106.37</c:v>
                </c:pt>
                <c:pt idx="2503">
                  <c:v>106.37</c:v>
                </c:pt>
                <c:pt idx="2504">
                  <c:v>106.37</c:v>
                </c:pt>
                <c:pt idx="2505">
                  <c:v>106.37</c:v>
                </c:pt>
                <c:pt idx="2506">
                  <c:v>106.37</c:v>
                </c:pt>
                <c:pt idx="2507">
                  <c:v>106.37</c:v>
                </c:pt>
                <c:pt idx="2508">
                  <c:v>106.37</c:v>
                </c:pt>
                <c:pt idx="2509">
                  <c:v>106.37</c:v>
                </c:pt>
                <c:pt idx="2510">
                  <c:v>106.37</c:v>
                </c:pt>
                <c:pt idx="2511">
                  <c:v>106.37</c:v>
                </c:pt>
                <c:pt idx="2512">
                  <c:v>106.37</c:v>
                </c:pt>
                <c:pt idx="2513">
                  <c:v>106.37</c:v>
                </c:pt>
                <c:pt idx="2514">
                  <c:v>106.37</c:v>
                </c:pt>
                <c:pt idx="2515">
                  <c:v>106.37</c:v>
                </c:pt>
                <c:pt idx="2516">
                  <c:v>106.37</c:v>
                </c:pt>
                <c:pt idx="2517">
                  <c:v>106.37</c:v>
                </c:pt>
                <c:pt idx="2518">
                  <c:v>106.37</c:v>
                </c:pt>
                <c:pt idx="2519">
                  <c:v>106.37</c:v>
                </c:pt>
                <c:pt idx="2520">
                  <c:v>106.37</c:v>
                </c:pt>
                <c:pt idx="2521">
                  <c:v>106.37</c:v>
                </c:pt>
                <c:pt idx="2522">
                  <c:v>106.37</c:v>
                </c:pt>
                <c:pt idx="2523">
                  <c:v>106.37</c:v>
                </c:pt>
                <c:pt idx="2524">
                  <c:v>106.37</c:v>
                </c:pt>
                <c:pt idx="2525">
                  <c:v>106.36</c:v>
                </c:pt>
                <c:pt idx="2526">
                  <c:v>106.37</c:v>
                </c:pt>
                <c:pt idx="2527">
                  <c:v>106.36</c:v>
                </c:pt>
                <c:pt idx="2528">
                  <c:v>106.36</c:v>
                </c:pt>
                <c:pt idx="2529">
                  <c:v>106.36</c:v>
                </c:pt>
                <c:pt idx="2530">
                  <c:v>106.36</c:v>
                </c:pt>
                <c:pt idx="2531">
                  <c:v>106.36</c:v>
                </c:pt>
                <c:pt idx="2532">
                  <c:v>106.36</c:v>
                </c:pt>
                <c:pt idx="2533">
                  <c:v>106.36</c:v>
                </c:pt>
                <c:pt idx="2534">
                  <c:v>106.36</c:v>
                </c:pt>
                <c:pt idx="2535">
                  <c:v>106.36</c:v>
                </c:pt>
                <c:pt idx="2536">
                  <c:v>106.36</c:v>
                </c:pt>
                <c:pt idx="2537">
                  <c:v>106.36</c:v>
                </c:pt>
                <c:pt idx="2538">
                  <c:v>106.36</c:v>
                </c:pt>
                <c:pt idx="2539">
                  <c:v>106.36</c:v>
                </c:pt>
                <c:pt idx="2540">
                  <c:v>106.36</c:v>
                </c:pt>
                <c:pt idx="2541">
                  <c:v>106.36</c:v>
                </c:pt>
                <c:pt idx="2542">
                  <c:v>106.36</c:v>
                </c:pt>
                <c:pt idx="2543">
                  <c:v>106.36</c:v>
                </c:pt>
                <c:pt idx="2544">
                  <c:v>106.36</c:v>
                </c:pt>
                <c:pt idx="2545">
                  <c:v>106.36</c:v>
                </c:pt>
                <c:pt idx="2546">
                  <c:v>106.36</c:v>
                </c:pt>
                <c:pt idx="2547">
                  <c:v>106.35</c:v>
                </c:pt>
                <c:pt idx="2548">
                  <c:v>106.36</c:v>
                </c:pt>
                <c:pt idx="2549">
                  <c:v>106.35</c:v>
                </c:pt>
                <c:pt idx="2550">
                  <c:v>106.36</c:v>
                </c:pt>
                <c:pt idx="2551">
                  <c:v>106.35</c:v>
                </c:pt>
                <c:pt idx="2552">
                  <c:v>106.35</c:v>
                </c:pt>
                <c:pt idx="2553">
                  <c:v>106.35</c:v>
                </c:pt>
                <c:pt idx="2554">
                  <c:v>106.36</c:v>
                </c:pt>
                <c:pt idx="2555">
                  <c:v>106.36</c:v>
                </c:pt>
                <c:pt idx="2556">
                  <c:v>106.36</c:v>
                </c:pt>
                <c:pt idx="2557">
                  <c:v>106.35</c:v>
                </c:pt>
                <c:pt idx="2558">
                  <c:v>106.36</c:v>
                </c:pt>
                <c:pt idx="2559">
                  <c:v>106.36</c:v>
                </c:pt>
                <c:pt idx="2560">
                  <c:v>106.35</c:v>
                </c:pt>
                <c:pt idx="2561">
                  <c:v>106.36</c:v>
                </c:pt>
                <c:pt idx="2562">
                  <c:v>106.36</c:v>
                </c:pt>
                <c:pt idx="2563">
                  <c:v>106.35</c:v>
                </c:pt>
                <c:pt idx="2564">
                  <c:v>106.35</c:v>
                </c:pt>
                <c:pt idx="2565">
                  <c:v>106.35</c:v>
                </c:pt>
                <c:pt idx="2566">
                  <c:v>106.36</c:v>
                </c:pt>
                <c:pt idx="2567">
                  <c:v>106.36</c:v>
                </c:pt>
                <c:pt idx="2568">
                  <c:v>106.36</c:v>
                </c:pt>
                <c:pt idx="2569">
                  <c:v>106.36</c:v>
                </c:pt>
                <c:pt idx="2570">
                  <c:v>106.36</c:v>
                </c:pt>
                <c:pt idx="2571">
                  <c:v>106.36</c:v>
                </c:pt>
                <c:pt idx="2572">
                  <c:v>106.36</c:v>
                </c:pt>
                <c:pt idx="2573">
                  <c:v>106.36</c:v>
                </c:pt>
                <c:pt idx="2574">
                  <c:v>106.36</c:v>
                </c:pt>
                <c:pt idx="2575">
                  <c:v>106.36</c:v>
                </c:pt>
                <c:pt idx="2576">
                  <c:v>106.36</c:v>
                </c:pt>
                <c:pt idx="2577">
                  <c:v>106.36</c:v>
                </c:pt>
                <c:pt idx="2578">
                  <c:v>106.36</c:v>
                </c:pt>
                <c:pt idx="2579">
                  <c:v>106.36</c:v>
                </c:pt>
                <c:pt idx="2580">
                  <c:v>106.36</c:v>
                </c:pt>
                <c:pt idx="2581">
                  <c:v>106.36</c:v>
                </c:pt>
                <c:pt idx="2582">
                  <c:v>106.36</c:v>
                </c:pt>
                <c:pt idx="2583">
                  <c:v>106.36</c:v>
                </c:pt>
                <c:pt idx="2584">
                  <c:v>106.36</c:v>
                </c:pt>
                <c:pt idx="2585">
                  <c:v>106.36</c:v>
                </c:pt>
                <c:pt idx="2586">
                  <c:v>106.36</c:v>
                </c:pt>
                <c:pt idx="2587">
                  <c:v>106.36</c:v>
                </c:pt>
                <c:pt idx="2588">
                  <c:v>106.36</c:v>
                </c:pt>
                <c:pt idx="2589">
                  <c:v>106.36</c:v>
                </c:pt>
                <c:pt idx="2590">
                  <c:v>106.36</c:v>
                </c:pt>
                <c:pt idx="2591">
                  <c:v>106.36</c:v>
                </c:pt>
                <c:pt idx="2592">
                  <c:v>106.36</c:v>
                </c:pt>
                <c:pt idx="2593">
                  <c:v>106.36</c:v>
                </c:pt>
                <c:pt idx="2594">
                  <c:v>106.36</c:v>
                </c:pt>
                <c:pt idx="2595">
                  <c:v>106.36</c:v>
                </c:pt>
                <c:pt idx="2596">
                  <c:v>106.36</c:v>
                </c:pt>
                <c:pt idx="2597">
                  <c:v>106.36</c:v>
                </c:pt>
                <c:pt idx="2598">
                  <c:v>106.35</c:v>
                </c:pt>
                <c:pt idx="2599">
                  <c:v>106.35</c:v>
                </c:pt>
                <c:pt idx="2600">
                  <c:v>106.35</c:v>
                </c:pt>
                <c:pt idx="2601">
                  <c:v>106.35</c:v>
                </c:pt>
                <c:pt idx="2602">
                  <c:v>106.35</c:v>
                </c:pt>
                <c:pt idx="2603">
                  <c:v>106.35</c:v>
                </c:pt>
                <c:pt idx="2604">
                  <c:v>106.36</c:v>
                </c:pt>
                <c:pt idx="2605">
                  <c:v>106.36</c:v>
                </c:pt>
                <c:pt idx="2606">
                  <c:v>106.35</c:v>
                </c:pt>
                <c:pt idx="2607">
                  <c:v>106.36</c:v>
                </c:pt>
                <c:pt idx="2608">
                  <c:v>106.36</c:v>
                </c:pt>
                <c:pt idx="2609">
                  <c:v>106.35</c:v>
                </c:pt>
                <c:pt idx="2610">
                  <c:v>106.35</c:v>
                </c:pt>
                <c:pt idx="2611">
                  <c:v>106.35</c:v>
                </c:pt>
                <c:pt idx="2612">
                  <c:v>106.36</c:v>
                </c:pt>
                <c:pt idx="2613">
                  <c:v>106.36</c:v>
                </c:pt>
                <c:pt idx="2614">
                  <c:v>106.36</c:v>
                </c:pt>
                <c:pt idx="2615">
                  <c:v>106.36</c:v>
                </c:pt>
                <c:pt idx="2616">
                  <c:v>106.36</c:v>
                </c:pt>
                <c:pt idx="2617">
                  <c:v>106.36</c:v>
                </c:pt>
                <c:pt idx="2618">
                  <c:v>106.36</c:v>
                </c:pt>
                <c:pt idx="2619">
                  <c:v>106.36</c:v>
                </c:pt>
                <c:pt idx="2620">
                  <c:v>106.36</c:v>
                </c:pt>
                <c:pt idx="2621">
                  <c:v>106.36</c:v>
                </c:pt>
                <c:pt idx="2622">
                  <c:v>106.36</c:v>
                </c:pt>
                <c:pt idx="2623">
                  <c:v>106.36</c:v>
                </c:pt>
                <c:pt idx="2624">
                  <c:v>106.35</c:v>
                </c:pt>
                <c:pt idx="2625">
                  <c:v>106.2</c:v>
                </c:pt>
                <c:pt idx="2626">
                  <c:v>106.19</c:v>
                </c:pt>
                <c:pt idx="2627">
                  <c:v>106.19</c:v>
                </c:pt>
                <c:pt idx="2628">
                  <c:v>106.18</c:v>
                </c:pt>
                <c:pt idx="2629">
                  <c:v>106.18</c:v>
                </c:pt>
                <c:pt idx="2630">
                  <c:v>106.17</c:v>
                </c:pt>
                <c:pt idx="2631">
                  <c:v>106.17</c:v>
                </c:pt>
                <c:pt idx="2632">
                  <c:v>106.16</c:v>
                </c:pt>
                <c:pt idx="2633">
                  <c:v>106.16</c:v>
                </c:pt>
                <c:pt idx="2634">
                  <c:v>106.15</c:v>
                </c:pt>
                <c:pt idx="2635">
                  <c:v>106.15</c:v>
                </c:pt>
                <c:pt idx="2636">
                  <c:v>106.14</c:v>
                </c:pt>
                <c:pt idx="2637">
                  <c:v>106.14</c:v>
                </c:pt>
                <c:pt idx="2638">
                  <c:v>106.14</c:v>
                </c:pt>
                <c:pt idx="2639">
                  <c:v>106.13</c:v>
                </c:pt>
                <c:pt idx="2640">
                  <c:v>106.13</c:v>
                </c:pt>
                <c:pt idx="2641">
                  <c:v>106.13</c:v>
                </c:pt>
                <c:pt idx="2642">
                  <c:v>106.12</c:v>
                </c:pt>
                <c:pt idx="2643">
                  <c:v>106.12</c:v>
                </c:pt>
                <c:pt idx="2644">
                  <c:v>106.12</c:v>
                </c:pt>
                <c:pt idx="2645">
                  <c:v>106.12</c:v>
                </c:pt>
                <c:pt idx="2646">
                  <c:v>106.11</c:v>
                </c:pt>
                <c:pt idx="2647">
                  <c:v>106.11</c:v>
                </c:pt>
                <c:pt idx="2648">
                  <c:v>106.11</c:v>
                </c:pt>
                <c:pt idx="2649">
                  <c:v>106.11</c:v>
                </c:pt>
                <c:pt idx="2650">
                  <c:v>106.11</c:v>
                </c:pt>
                <c:pt idx="2651">
                  <c:v>106.11</c:v>
                </c:pt>
                <c:pt idx="2652">
                  <c:v>106.11</c:v>
                </c:pt>
                <c:pt idx="2653">
                  <c:v>106.11</c:v>
                </c:pt>
                <c:pt idx="2654">
                  <c:v>106.11</c:v>
                </c:pt>
                <c:pt idx="2655">
                  <c:v>106.12</c:v>
                </c:pt>
                <c:pt idx="2656">
                  <c:v>106.12</c:v>
                </c:pt>
                <c:pt idx="2657">
                  <c:v>106.12</c:v>
                </c:pt>
                <c:pt idx="2658">
                  <c:v>106.12</c:v>
                </c:pt>
                <c:pt idx="2659">
                  <c:v>106.13</c:v>
                </c:pt>
                <c:pt idx="2660">
                  <c:v>106.13</c:v>
                </c:pt>
                <c:pt idx="2661">
                  <c:v>106.13</c:v>
                </c:pt>
                <c:pt idx="2662">
                  <c:v>106.14</c:v>
                </c:pt>
                <c:pt idx="2663">
                  <c:v>106.14</c:v>
                </c:pt>
                <c:pt idx="2664">
                  <c:v>106.14</c:v>
                </c:pt>
                <c:pt idx="2665">
                  <c:v>106.15</c:v>
                </c:pt>
                <c:pt idx="2666">
                  <c:v>106.15</c:v>
                </c:pt>
                <c:pt idx="2667">
                  <c:v>106.15</c:v>
                </c:pt>
                <c:pt idx="2668">
                  <c:v>106.16</c:v>
                </c:pt>
                <c:pt idx="2669">
                  <c:v>106.16</c:v>
                </c:pt>
                <c:pt idx="2670">
                  <c:v>106.17</c:v>
                </c:pt>
                <c:pt idx="2671">
                  <c:v>106.17</c:v>
                </c:pt>
                <c:pt idx="2672">
                  <c:v>106.18</c:v>
                </c:pt>
                <c:pt idx="2673">
                  <c:v>106.18</c:v>
                </c:pt>
                <c:pt idx="2674">
                  <c:v>106.18</c:v>
                </c:pt>
                <c:pt idx="2675">
                  <c:v>106.19</c:v>
                </c:pt>
                <c:pt idx="2676">
                  <c:v>106.19</c:v>
                </c:pt>
                <c:pt idx="2677">
                  <c:v>106.19</c:v>
                </c:pt>
                <c:pt idx="2678">
                  <c:v>106.2</c:v>
                </c:pt>
                <c:pt idx="2679">
                  <c:v>106.2</c:v>
                </c:pt>
                <c:pt idx="2680">
                  <c:v>106.21</c:v>
                </c:pt>
                <c:pt idx="2681">
                  <c:v>106.21</c:v>
                </c:pt>
                <c:pt idx="2682">
                  <c:v>106.21</c:v>
                </c:pt>
                <c:pt idx="2683">
                  <c:v>106.21</c:v>
                </c:pt>
                <c:pt idx="2684">
                  <c:v>106.21</c:v>
                </c:pt>
                <c:pt idx="2685">
                  <c:v>106.22</c:v>
                </c:pt>
                <c:pt idx="2686">
                  <c:v>106.22</c:v>
                </c:pt>
                <c:pt idx="2687">
                  <c:v>106.22</c:v>
                </c:pt>
                <c:pt idx="2688">
                  <c:v>106.22</c:v>
                </c:pt>
                <c:pt idx="2689">
                  <c:v>106.22</c:v>
                </c:pt>
                <c:pt idx="2690">
                  <c:v>106.22</c:v>
                </c:pt>
                <c:pt idx="2691">
                  <c:v>106.23</c:v>
                </c:pt>
                <c:pt idx="2692">
                  <c:v>106.23</c:v>
                </c:pt>
                <c:pt idx="2693">
                  <c:v>106.23</c:v>
                </c:pt>
                <c:pt idx="2694">
                  <c:v>106.23</c:v>
                </c:pt>
                <c:pt idx="2695">
                  <c:v>106.23</c:v>
                </c:pt>
                <c:pt idx="2696">
                  <c:v>106.23</c:v>
                </c:pt>
                <c:pt idx="2697">
                  <c:v>106.23</c:v>
                </c:pt>
                <c:pt idx="2698">
                  <c:v>106.23</c:v>
                </c:pt>
                <c:pt idx="2699">
                  <c:v>106.23</c:v>
                </c:pt>
                <c:pt idx="2700">
                  <c:v>106.23</c:v>
                </c:pt>
                <c:pt idx="2701">
                  <c:v>106.24</c:v>
                </c:pt>
                <c:pt idx="2702">
                  <c:v>106.24</c:v>
                </c:pt>
                <c:pt idx="2703">
                  <c:v>106.24</c:v>
                </c:pt>
                <c:pt idx="2704">
                  <c:v>106.24</c:v>
                </c:pt>
                <c:pt idx="2705">
                  <c:v>106.24</c:v>
                </c:pt>
                <c:pt idx="2706">
                  <c:v>106.24</c:v>
                </c:pt>
                <c:pt idx="2707">
                  <c:v>106.24</c:v>
                </c:pt>
                <c:pt idx="2708">
                  <c:v>106.25</c:v>
                </c:pt>
                <c:pt idx="2709">
                  <c:v>106.25</c:v>
                </c:pt>
                <c:pt idx="2710">
                  <c:v>106.25</c:v>
                </c:pt>
                <c:pt idx="2711">
                  <c:v>106.25</c:v>
                </c:pt>
                <c:pt idx="2712">
                  <c:v>106.25</c:v>
                </c:pt>
                <c:pt idx="2713">
                  <c:v>106.26</c:v>
                </c:pt>
                <c:pt idx="2714">
                  <c:v>106.26</c:v>
                </c:pt>
                <c:pt idx="2715">
                  <c:v>106.26</c:v>
                </c:pt>
                <c:pt idx="2716">
                  <c:v>106.26</c:v>
                </c:pt>
                <c:pt idx="2717">
                  <c:v>106.26</c:v>
                </c:pt>
                <c:pt idx="2718">
                  <c:v>106.26</c:v>
                </c:pt>
                <c:pt idx="2719">
                  <c:v>106.26</c:v>
                </c:pt>
                <c:pt idx="2720">
                  <c:v>106.27</c:v>
                </c:pt>
                <c:pt idx="2721">
                  <c:v>106.27</c:v>
                </c:pt>
                <c:pt idx="2722">
                  <c:v>106.27</c:v>
                </c:pt>
                <c:pt idx="2723">
                  <c:v>106.27</c:v>
                </c:pt>
                <c:pt idx="2724">
                  <c:v>106.27</c:v>
                </c:pt>
                <c:pt idx="2725">
                  <c:v>106.27</c:v>
                </c:pt>
                <c:pt idx="2726">
                  <c:v>106.27</c:v>
                </c:pt>
                <c:pt idx="2727">
                  <c:v>106.27</c:v>
                </c:pt>
                <c:pt idx="2728">
                  <c:v>106.27</c:v>
                </c:pt>
                <c:pt idx="2729">
                  <c:v>106.27</c:v>
                </c:pt>
                <c:pt idx="2730">
                  <c:v>106.27</c:v>
                </c:pt>
                <c:pt idx="2731">
                  <c:v>106.27</c:v>
                </c:pt>
                <c:pt idx="2732">
                  <c:v>106.27</c:v>
                </c:pt>
                <c:pt idx="2733">
                  <c:v>106.27</c:v>
                </c:pt>
                <c:pt idx="2734">
                  <c:v>106.27</c:v>
                </c:pt>
                <c:pt idx="2735">
                  <c:v>106.27</c:v>
                </c:pt>
                <c:pt idx="2736">
                  <c:v>106.28</c:v>
                </c:pt>
                <c:pt idx="2737">
                  <c:v>106.28</c:v>
                </c:pt>
                <c:pt idx="2738">
                  <c:v>106.28</c:v>
                </c:pt>
                <c:pt idx="2739">
                  <c:v>106.28</c:v>
                </c:pt>
                <c:pt idx="2740">
                  <c:v>106.28</c:v>
                </c:pt>
                <c:pt idx="2741">
                  <c:v>106.28</c:v>
                </c:pt>
                <c:pt idx="2742">
                  <c:v>106.28</c:v>
                </c:pt>
                <c:pt idx="2743">
                  <c:v>106.28</c:v>
                </c:pt>
                <c:pt idx="2744">
                  <c:v>106.28</c:v>
                </c:pt>
                <c:pt idx="2745">
                  <c:v>106.28</c:v>
                </c:pt>
                <c:pt idx="2746">
                  <c:v>106.28</c:v>
                </c:pt>
                <c:pt idx="2747">
                  <c:v>106.28</c:v>
                </c:pt>
                <c:pt idx="2748">
                  <c:v>106.28</c:v>
                </c:pt>
                <c:pt idx="2749">
                  <c:v>106.28</c:v>
                </c:pt>
                <c:pt idx="2750">
                  <c:v>106.28</c:v>
                </c:pt>
                <c:pt idx="2751">
                  <c:v>106.28</c:v>
                </c:pt>
                <c:pt idx="2752">
                  <c:v>106.28</c:v>
                </c:pt>
                <c:pt idx="2753">
                  <c:v>106.28</c:v>
                </c:pt>
                <c:pt idx="2754">
                  <c:v>106.28</c:v>
                </c:pt>
                <c:pt idx="2755">
                  <c:v>106.28</c:v>
                </c:pt>
                <c:pt idx="2756">
                  <c:v>106.28</c:v>
                </c:pt>
                <c:pt idx="2757">
                  <c:v>106.28</c:v>
                </c:pt>
                <c:pt idx="2758">
                  <c:v>106.28</c:v>
                </c:pt>
                <c:pt idx="2759">
                  <c:v>106.28</c:v>
                </c:pt>
                <c:pt idx="2760">
                  <c:v>106.28</c:v>
                </c:pt>
                <c:pt idx="2761">
                  <c:v>106.28</c:v>
                </c:pt>
                <c:pt idx="2762">
                  <c:v>106.28</c:v>
                </c:pt>
                <c:pt idx="2763">
                  <c:v>106.28</c:v>
                </c:pt>
                <c:pt idx="2764">
                  <c:v>106.28</c:v>
                </c:pt>
                <c:pt idx="2765">
                  <c:v>106.28</c:v>
                </c:pt>
                <c:pt idx="2766">
                  <c:v>106.28</c:v>
                </c:pt>
                <c:pt idx="2767">
                  <c:v>106.29</c:v>
                </c:pt>
                <c:pt idx="2768">
                  <c:v>106.29</c:v>
                </c:pt>
                <c:pt idx="2769">
                  <c:v>106.29</c:v>
                </c:pt>
                <c:pt idx="2770">
                  <c:v>106.29</c:v>
                </c:pt>
                <c:pt idx="2771">
                  <c:v>106.29</c:v>
                </c:pt>
                <c:pt idx="2772">
                  <c:v>106.29</c:v>
                </c:pt>
                <c:pt idx="2773">
                  <c:v>106.29</c:v>
                </c:pt>
                <c:pt idx="2774">
                  <c:v>106.29</c:v>
                </c:pt>
                <c:pt idx="2775">
                  <c:v>106.29</c:v>
                </c:pt>
                <c:pt idx="2776">
                  <c:v>106.29</c:v>
                </c:pt>
                <c:pt idx="2777">
                  <c:v>106.29</c:v>
                </c:pt>
                <c:pt idx="2778">
                  <c:v>106.29</c:v>
                </c:pt>
                <c:pt idx="2779">
                  <c:v>106.29</c:v>
                </c:pt>
                <c:pt idx="2780">
                  <c:v>106.29</c:v>
                </c:pt>
                <c:pt idx="2781">
                  <c:v>106.29</c:v>
                </c:pt>
                <c:pt idx="2782">
                  <c:v>106.29</c:v>
                </c:pt>
                <c:pt idx="2783">
                  <c:v>106.29</c:v>
                </c:pt>
                <c:pt idx="2784">
                  <c:v>106.29</c:v>
                </c:pt>
                <c:pt idx="2785">
                  <c:v>106.29</c:v>
                </c:pt>
                <c:pt idx="2786">
                  <c:v>106.29</c:v>
                </c:pt>
                <c:pt idx="2787">
                  <c:v>106.29</c:v>
                </c:pt>
                <c:pt idx="2788">
                  <c:v>106.29</c:v>
                </c:pt>
                <c:pt idx="2789">
                  <c:v>106.29</c:v>
                </c:pt>
                <c:pt idx="2790">
                  <c:v>106.29</c:v>
                </c:pt>
                <c:pt idx="2791">
                  <c:v>106.29</c:v>
                </c:pt>
                <c:pt idx="2792">
                  <c:v>106.29</c:v>
                </c:pt>
                <c:pt idx="2793">
                  <c:v>106.29</c:v>
                </c:pt>
                <c:pt idx="2794">
                  <c:v>106.29</c:v>
                </c:pt>
                <c:pt idx="2795">
                  <c:v>106.29</c:v>
                </c:pt>
                <c:pt idx="2796">
                  <c:v>106.29</c:v>
                </c:pt>
                <c:pt idx="2797">
                  <c:v>106.29</c:v>
                </c:pt>
                <c:pt idx="2798">
                  <c:v>106.29</c:v>
                </c:pt>
                <c:pt idx="2799">
                  <c:v>106.3</c:v>
                </c:pt>
                <c:pt idx="2800">
                  <c:v>106.29</c:v>
                </c:pt>
                <c:pt idx="2801">
                  <c:v>106.29</c:v>
                </c:pt>
                <c:pt idx="2802">
                  <c:v>106.29</c:v>
                </c:pt>
                <c:pt idx="2803">
                  <c:v>106.3</c:v>
                </c:pt>
                <c:pt idx="2804">
                  <c:v>106.3</c:v>
                </c:pt>
                <c:pt idx="2805">
                  <c:v>106.3</c:v>
                </c:pt>
                <c:pt idx="2806">
                  <c:v>106.3</c:v>
                </c:pt>
                <c:pt idx="2807">
                  <c:v>106.3</c:v>
                </c:pt>
                <c:pt idx="2808">
                  <c:v>106.3</c:v>
                </c:pt>
                <c:pt idx="2809">
                  <c:v>106.3</c:v>
                </c:pt>
                <c:pt idx="2810">
                  <c:v>106.3</c:v>
                </c:pt>
                <c:pt idx="2811">
                  <c:v>106.3</c:v>
                </c:pt>
                <c:pt idx="2812">
                  <c:v>106.3</c:v>
                </c:pt>
                <c:pt idx="2813">
                  <c:v>106.3</c:v>
                </c:pt>
                <c:pt idx="2814">
                  <c:v>106.3</c:v>
                </c:pt>
                <c:pt idx="2815">
                  <c:v>106.3</c:v>
                </c:pt>
                <c:pt idx="2816">
                  <c:v>106.3</c:v>
                </c:pt>
                <c:pt idx="2817">
                  <c:v>106.3</c:v>
                </c:pt>
                <c:pt idx="2818">
                  <c:v>106.3</c:v>
                </c:pt>
                <c:pt idx="2819">
                  <c:v>106.3</c:v>
                </c:pt>
                <c:pt idx="2820">
                  <c:v>106.3</c:v>
                </c:pt>
                <c:pt idx="2821">
                  <c:v>106.3</c:v>
                </c:pt>
                <c:pt idx="2822">
                  <c:v>106.3</c:v>
                </c:pt>
                <c:pt idx="2823">
                  <c:v>106.3</c:v>
                </c:pt>
                <c:pt idx="2824">
                  <c:v>106.3</c:v>
                </c:pt>
                <c:pt idx="2825">
                  <c:v>106.29</c:v>
                </c:pt>
                <c:pt idx="2826">
                  <c:v>106.29</c:v>
                </c:pt>
                <c:pt idx="2827">
                  <c:v>106.29</c:v>
                </c:pt>
                <c:pt idx="2828">
                  <c:v>106.29</c:v>
                </c:pt>
                <c:pt idx="2829">
                  <c:v>106.29</c:v>
                </c:pt>
                <c:pt idx="2830">
                  <c:v>106.29</c:v>
                </c:pt>
                <c:pt idx="2831">
                  <c:v>106.29</c:v>
                </c:pt>
                <c:pt idx="2832">
                  <c:v>106.29</c:v>
                </c:pt>
                <c:pt idx="2833">
                  <c:v>106.29</c:v>
                </c:pt>
                <c:pt idx="2834">
                  <c:v>106.29</c:v>
                </c:pt>
                <c:pt idx="2835">
                  <c:v>106.29</c:v>
                </c:pt>
                <c:pt idx="2836">
                  <c:v>106.29</c:v>
                </c:pt>
                <c:pt idx="2837">
                  <c:v>106.29</c:v>
                </c:pt>
                <c:pt idx="2838">
                  <c:v>106.29</c:v>
                </c:pt>
                <c:pt idx="2839">
                  <c:v>106.29</c:v>
                </c:pt>
                <c:pt idx="2840">
                  <c:v>106.29</c:v>
                </c:pt>
                <c:pt idx="2841">
                  <c:v>106.28</c:v>
                </c:pt>
                <c:pt idx="2842">
                  <c:v>106.28</c:v>
                </c:pt>
                <c:pt idx="2843">
                  <c:v>106.28</c:v>
                </c:pt>
                <c:pt idx="2844">
                  <c:v>106.28</c:v>
                </c:pt>
                <c:pt idx="2845">
                  <c:v>106.28</c:v>
                </c:pt>
                <c:pt idx="2846">
                  <c:v>106.28</c:v>
                </c:pt>
                <c:pt idx="2847">
                  <c:v>106.28</c:v>
                </c:pt>
                <c:pt idx="2848">
                  <c:v>106.28</c:v>
                </c:pt>
                <c:pt idx="2849">
                  <c:v>106.28</c:v>
                </c:pt>
                <c:pt idx="2850">
                  <c:v>106.28</c:v>
                </c:pt>
                <c:pt idx="2851">
                  <c:v>106.28</c:v>
                </c:pt>
                <c:pt idx="2852">
                  <c:v>106.28</c:v>
                </c:pt>
                <c:pt idx="2853">
                  <c:v>106.28</c:v>
                </c:pt>
                <c:pt idx="2854">
                  <c:v>106.28</c:v>
                </c:pt>
                <c:pt idx="2855">
                  <c:v>106.28</c:v>
                </c:pt>
                <c:pt idx="2856">
                  <c:v>106.28</c:v>
                </c:pt>
                <c:pt idx="2857">
                  <c:v>106.28</c:v>
                </c:pt>
                <c:pt idx="2858">
                  <c:v>106.28</c:v>
                </c:pt>
                <c:pt idx="2859">
                  <c:v>106.28</c:v>
                </c:pt>
                <c:pt idx="2860">
                  <c:v>106.28</c:v>
                </c:pt>
                <c:pt idx="2861">
                  <c:v>106.28</c:v>
                </c:pt>
                <c:pt idx="2862">
                  <c:v>106.28</c:v>
                </c:pt>
                <c:pt idx="2863">
                  <c:v>106.28</c:v>
                </c:pt>
                <c:pt idx="2864">
                  <c:v>106.28</c:v>
                </c:pt>
                <c:pt idx="2865">
                  <c:v>106.28</c:v>
                </c:pt>
                <c:pt idx="2866">
                  <c:v>106.28</c:v>
                </c:pt>
                <c:pt idx="2867">
                  <c:v>106.28</c:v>
                </c:pt>
                <c:pt idx="2868">
                  <c:v>106.28</c:v>
                </c:pt>
                <c:pt idx="2869">
                  <c:v>106.28</c:v>
                </c:pt>
                <c:pt idx="2870">
                  <c:v>106.28</c:v>
                </c:pt>
                <c:pt idx="2871">
                  <c:v>106.28</c:v>
                </c:pt>
                <c:pt idx="2872">
                  <c:v>106.28</c:v>
                </c:pt>
                <c:pt idx="2873">
                  <c:v>106.28</c:v>
                </c:pt>
                <c:pt idx="2874">
                  <c:v>106.28</c:v>
                </c:pt>
                <c:pt idx="2875">
                  <c:v>106.28</c:v>
                </c:pt>
                <c:pt idx="2876">
                  <c:v>106.28</c:v>
                </c:pt>
                <c:pt idx="2877">
                  <c:v>106.28</c:v>
                </c:pt>
                <c:pt idx="2878">
                  <c:v>106.28</c:v>
                </c:pt>
                <c:pt idx="2879">
                  <c:v>106.28</c:v>
                </c:pt>
                <c:pt idx="2880">
                  <c:v>106.28</c:v>
                </c:pt>
                <c:pt idx="2881">
                  <c:v>106.28</c:v>
                </c:pt>
                <c:pt idx="2882">
                  <c:v>106.28</c:v>
                </c:pt>
                <c:pt idx="2883">
                  <c:v>106.28</c:v>
                </c:pt>
                <c:pt idx="2884">
                  <c:v>106.28</c:v>
                </c:pt>
                <c:pt idx="2885">
                  <c:v>106.28</c:v>
                </c:pt>
                <c:pt idx="2886">
                  <c:v>106.28</c:v>
                </c:pt>
                <c:pt idx="2887">
                  <c:v>106.28</c:v>
                </c:pt>
                <c:pt idx="2888">
                  <c:v>106.28</c:v>
                </c:pt>
                <c:pt idx="2889">
                  <c:v>106.28</c:v>
                </c:pt>
                <c:pt idx="2890">
                  <c:v>106.28</c:v>
                </c:pt>
                <c:pt idx="2891">
                  <c:v>106.28</c:v>
                </c:pt>
                <c:pt idx="2892">
                  <c:v>106.28</c:v>
                </c:pt>
                <c:pt idx="2893">
                  <c:v>106.28</c:v>
                </c:pt>
                <c:pt idx="2894">
                  <c:v>106.28</c:v>
                </c:pt>
                <c:pt idx="2895">
                  <c:v>106.28</c:v>
                </c:pt>
                <c:pt idx="2896">
                  <c:v>106.28</c:v>
                </c:pt>
                <c:pt idx="2897">
                  <c:v>106.28</c:v>
                </c:pt>
                <c:pt idx="2898">
                  <c:v>106.28</c:v>
                </c:pt>
                <c:pt idx="2899">
                  <c:v>106.28</c:v>
                </c:pt>
                <c:pt idx="2900">
                  <c:v>106.28</c:v>
                </c:pt>
                <c:pt idx="2901">
                  <c:v>106.28</c:v>
                </c:pt>
                <c:pt idx="2902">
                  <c:v>106.27</c:v>
                </c:pt>
                <c:pt idx="2903">
                  <c:v>106.28</c:v>
                </c:pt>
                <c:pt idx="2904">
                  <c:v>106.27</c:v>
                </c:pt>
                <c:pt idx="2905">
                  <c:v>106.27</c:v>
                </c:pt>
                <c:pt idx="2906">
                  <c:v>106.27</c:v>
                </c:pt>
                <c:pt idx="2907">
                  <c:v>106.28</c:v>
                </c:pt>
                <c:pt idx="2908">
                  <c:v>106.27</c:v>
                </c:pt>
                <c:pt idx="2909">
                  <c:v>106.27</c:v>
                </c:pt>
                <c:pt idx="2910">
                  <c:v>106.27</c:v>
                </c:pt>
                <c:pt idx="2911">
                  <c:v>106.27</c:v>
                </c:pt>
                <c:pt idx="2912">
                  <c:v>106.28</c:v>
                </c:pt>
                <c:pt idx="2913">
                  <c:v>106.27</c:v>
                </c:pt>
                <c:pt idx="2914">
                  <c:v>106.27</c:v>
                </c:pt>
                <c:pt idx="2915">
                  <c:v>106.27</c:v>
                </c:pt>
                <c:pt idx="2916">
                  <c:v>106.27</c:v>
                </c:pt>
                <c:pt idx="2917">
                  <c:v>106.27</c:v>
                </c:pt>
                <c:pt idx="2918">
                  <c:v>106.27</c:v>
                </c:pt>
                <c:pt idx="2919">
                  <c:v>106.27</c:v>
                </c:pt>
                <c:pt idx="2920">
                  <c:v>106.27</c:v>
                </c:pt>
                <c:pt idx="2921">
                  <c:v>106.27</c:v>
                </c:pt>
                <c:pt idx="2922">
                  <c:v>106.27</c:v>
                </c:pt>
                <c:pt idx="2923">
                  <c:v>106.27</c:v>
                </c:pt>
                <c:pt idx="2924">
                  <c:v>106.27</c:v>
                </c:pt>
                <c:pt idx="2925">
                  <c:v>106.27</c:v>
                </c:pt>
                <c:pt idx="2926">
                  <c:v>106.27</c:v>
                </c:pt>
                <c:pt idx="2927">
                  <c:v>106.27</c:v>
                </c:pt>
                <c:pt idx="2928">
                  <c:v>106.27</c:v>
                </c:pt>
                <c:pt idx="2929">
                  <c:v>106.27</c:v>
                </c:pt>
                <c:pt idx="2930">
                  <c:v>106.27</c:v>
                </c:pt>
                <c:pt idx="2931">
                  <c:v>106.27</c:v>
                </c:pt>
                <c:pt idx="2932">
                  <c:v>106.27</c:v>
                </c:pt>
                <c:pt idx="2933">
                  <c:v>106.27</c:v>
                </c:pt>
                <c:pt idx="2934">
                  <c:v>106.27</c:v>
                </c:pt>
                <c:pt idx="2935">
                  <c:v>106.27</c:v>
                </c:pt>
                <c:pt idx="2936">
                  <c:v>106.27</c:v>
                </c:pt>
                <c:pt idx="2937">
                  <c:v>106.27</c:v>
                </c:pt>
                <c:pt idx="2938">
                  <c:v>106.27</c:v>
                </c:pt>
                <c:pt idx="2939">
                  <c:v>106.27</c:v>
                </c:pt>
                <c:pt idx="2940">
                  <c:v>106.26</c:v>
                </c:pt>
                <c:pt idx="2941">
                  <c:v>106.26</c:v>
                </c:pt>
                <c:pt idx="2942">
                  <c:v>106.26</c:v>
                </c:pt>
                <c:pt idx="2943">
                  <c:v>106.26</c:v>
                </c:pt>
                <c:pt idx="2944">
                  <c:v>106.26</c:v>
                </c:pt>
                <c:pt idx="2945">
                  <c:v>106.26</c:v>
                </c:pt>
                <c:pt idx="2946">
                  <c:v>106.26</c:v>
                </c:pt>
                <c:pt idx="2947">
                  <c:v>106.26</c:v>
                </c:pt>
                <c:pt idx="2948">
                  <c:v>106.26</c:v>
                </c:pt>
                <c:pt idx="2949">
                  <c:v>106.26</c:v>
                </c:pt>
                <c:pt idx="2950">
                  <c:v>106.26</c:v>
                </c:pt>
                <c:pt idx="2951">
                  <c:v>106.26</c:v>
                </c:pt>
                <c:pt idx="2952">
                  <c:v>106.26</c:v>
                </c:pt>
                <c:pt idx="2953">
                  <c:v>106.26</c:v>
                </c:pt>
                <c:pt idx="2954">
                  <c:v>106.26</c:v>
                </c:pt>
                <c:pt idx="2955">
                  <c:v>106.26</c:v>
                </c:pt>
                <c:pt idx="2956">
                  <c:v>106.26</c:v>
                </c:pt>
                <c:pt idx="2957">
                  <c:v>106.26</c:v>
                </c:pt>
                <c:pt idx="2958">
                  <c:v>106.26</c:v>
                </c:pt>
                <c:pt idx="2959">
                  <c:v>106.26</c:v>
                </c:pt>
                <c:pt idx="2960">
                  <c:v>106.26</c:v>
                </c:pt>
                <c:pt idx="2961">
                  <c:v>106.26</c:v>
                </c:pt>
                <c:pt idx="2962">
                  <c:v>106.26</c:v>
                </c:pt>
                <c:pt idx="2963">
                  <c:v>106.26</c:v>
                </c:pt>
                <c:pt idx="2964">
                  <c:v>106.26</c:v>
                </c:pt>
                <c:pt idx="2965">
                  <c:v>106.26</c:v>
                </c:pt>
                <c:pt idx="2966">
                  <c:v>106.26</c:v>
                </c:pt>
                <c:pt idx="2967">
                  <c:v>106.26</c:v>
                </c:pt>
                <c:pt idx="2968">
                  <c:v>106.26</c:v>
                </c:pt>
                <c:pt idx="2969">
                  <c:v>106.26</c:v>
                </c:pt>
                <c:pt idx="2970">
                  <c:v>106.25</c:v>
                </c:pt>
                <c:pt idx="2971">
                  <c:v>106.26</c:v>
                </c:pt>
                <c:pt idx="2972">
                  <c:v>106.26</c:v>
                </c:pt>
                <c:pt idx="2973">
                  <c:v>106.25</c:v>
                </c:pt>
                <c:pt idx="2974">
                  <c:v>106.25</c:v>
                </c:pt>
                <c:pt idx="2975">
                  <c:v>106.25</c:v>
                </c:pt>
                <c:pt idx="2976">
                  <c:v>106.25</c:v>
                </c:pt>
                <c:pt idx="2977">
                  <c:v>106.25</c:v>
                </c:pt>
                <c:pt idx="2978">
                  <c:v>106.25</c:v>
                </c:pt>
                <c:pt idx="2979">
                  <c:v>106.25</c:v>
                </c:pt>
                <c:pt idx="2980">
                  <c:v>106.25</c:v>
                </c:pt>
                <c:pt idx="2981">
                  <c:v>106.25</c:v>
                </c:pt>
                <c:pt idx="2982">
                  <c:v>106.25</c:v>
                </c:pt>
                <c:pt idx="2983">
                  <c:v>106.25</c:v>
                </c:pt>
                <c:pt idx="2984">
                  <c:v>106.25</c:v>
                </c:pt>
                <c:pt idx="2985">
                  <c:v>106.25</c:v>
                </c:pt>
                <c:pt idx="2986">
                  <c:v>106.25</c:v>
                </c:pt>
                <c:pt idx="2987">
                  <c:v>106.25</c:v>
                </c:pt>
                <c:pt idx="2988">
                  <c:v>106.25</c:v>
                </c:pt>
                <c:pt idx="2989">
                  <c:v>106.25</c:v>
                </c:pt>
                <c:pt idx="2990">
                  <c:v>106.25</c:v>
                </c:pt>
                <c:pt idx="2991">
                  <c:v>106.25</c:v>
                </c:pt>
                <c:pt idx="2992">
                  <c:v>106.25</c:v>
                </c:pt>
                <c:pt idx="2993">
                  <c:v>106.25</c:v>
                </c:pt>
                <c:pt idx="2994">
                  <c:v>106.25</c:v>
                </c:pt>
                <c:pt idx="2995">
                  <c:v>106.25</c:v>
                </c:pt>
                <c:pt idx="2996">
                  <c:v>106.25</c:v>
                </c:pt>
                <c:pt idx="2997">
                  <c:v>106.25</c:v>
                </c:pt>
                <c:pt idx="2998">
                  <c:v>106.25</c:v>
                </c:pt>
                <c:pt idx="2999">
                  <c:v>106.25</c:v>
                </c:pt>
                <c:pt idx="3000">
                  <c:v>106.25</c:v>
                </c:pt>
                <c:pt idx="3001">
                  <c:v>106.25</c:v>
                </c:pt>
                <c:pt idx="3002">
                  <c:v>106.25</c:v>
                </c:pt>
                <c:pt idx="3003">
                  <c:v>106.25</c:v>
                </c:pt>
                <c:pt idx="3004">
                  <c:v>106.25</c:v>
                </c:pt>
                <c:pt idx="3005">
                  <c:v>106.25</c:v>
                </c:pt>
                <c:pt idx="3006">
                  <c:v>106.25</c:v>
                </c:pt>
                <c:pt idx="3007">
                  <c:v>106.25</c:v>
                </c:pt>
                <c:pt idx="3008">
                  <c:v>106.25</c:v>
                </c:pt>
                <c:pt idx="3009">
                  <c:v>106.25</c:v>
                </c:pt>
                <c:pt idx="3010">
                  <c:v>106.25</c:v>
                </c:pt>
                <c:pt idx="3011">
                  <c:v>106.25</c:v>
                </c:pt>
                <c:pt idx="3012">
                  <c:v>106.25</c:v>
                </c:pt>
                <c:pt idx="3013">
                  <c:v>106.25</c:v>
                </c:pt>
                <c:pt idx="3014">
                  <c:v>106.25</c:v>
                </c:pt>
                <c:pt idx="3015">
                  <c:v>106.24</c:v>
                </c:pt>
                <c:pt idx="3016">
                  <c:v>106.24</c:v>
                </c:pt>
                <c:pt idx="3017">
                  <c:v>106.24</c:v>
                </c:pt>
                <c:pt idx="3018">
                  <c:v>106.24</c:v>
                </c:pt>
                <c:pt idx="3019">
                  <c:v>106.24</c:v>
                </c:pt>
                <c:pt idx="3020">
                  <c:v>106.24</c:v>
                </c:pt>
                <c:pt idx="3021">
                  <c:v>106.24</c:v>
                </c:pt>
                <c:pt idx="3022">
                  <c:v>106.24</c:v>
                </c:pt>
                <c:pt idx="3023">
                  <c:v>106.24</c:v>
                </c:pt>
                <c:pt idx="3024">
                  <c:v>106.24</c:v>
                </c:pt>
                <c:pt idx="3025">
                  <c:v>106.24</c:v>
                </c:pt>
                <c:pt idx="3026">
                  <c:v>106.24</c:v>
                </c:pt>
                <c:pt idx="3027">
                  <c:v>106.24</c:v>
                </c:pt>
                <c:pt idx="3028">
                  <c:v>106.24</c:v>
                </c:pt>
                <c:pt idx="3029">
                  <c:v>106.24</c:v>
                </c:pt>
                <c:pt idx="3030">
                  <c:v>106.24</c:v>
                </c:pt>
                <c:pt idx="3031">
                  <c:v>106.24</c:v>
                </c:pt>
                <c:pt idx="3032">
                  <c:v>106.24</c:v>
                </c:pt>
                <c:pt idx="3033">
                  <c:v>106.24</c:v>
                </c:pt>
                <c:pt idx="3034">
                  <c:v>106.24</c:v>
                </c:pt>
                <c:pt idx="3035">
                  <c:v>106.24</c:v>
                </c:pt>
                <c:pt idx="3036">
                  <c:v>106.24</c:v>
                </c:pt>
                <c:pt idx="3037">
                  <c:v>106.24</c:v>
                </c:pt>
                <c:pt idx="3038">
                  <c:v>106.24</c:v>
                </c:pt>
                <c:pt idx="3039">
                  <c:v>106.23</c:v>
                </c:pt>
                <c:pt idx="3040">
                  <c:v>106.23</c:v>
                </c:pt>
                <c:pt idx="3041">
                  <c:v>106.23</c:v>
                </c:pt>
                <c:pt idx="3042">
                  <c:v>106.24</c:v>
                </c:pt>
                <c:pt idx="3043">
                  <c:v>106.23</c:v>
                </c:pt>
                <c:pt idx="3044">
                  <c:v>106.23</c:v>
                </c:pt>
                <c:pt idx="3045">
                  <c:v>106.23</c:v>
                </c:pt>
                <c:pt idx="3046">
                  <c:v>106.23</c:v>
                </c:pt>
                <c:pt idx="3047">
                  <c:v>106.23</c:v>
                </c:pt>
                <c:pt idx="3048">
                  <c:v>106.23</c:v>
                </c:pt>
                <c:pt idx="3049">
                  <c:v>106.23</c:v>
                </c:pt>
                <c:pt idx="3050">
                  <c:v>106.23</c:v>
                </c:pt>
                <c:pt idx="3051">
                  <c:v>106.23</c:v>
                </c:pt>
                <c:pt idx="3052">
                  <c:v>106.23</c:v>
                </c:pt>
                <c:pt idx="3053">
                  <c:v>106.23</c:v>
                </c:pt>
                <c:pt idx="3054">
                  <c:v>106.23</c:v>
                </c:pt>
                <c:pt idx="3055">
                  <c:v>106.22</c:v>
                </c:pt>
                <c:pt idx="3056">
                  <c:v>106.23</c:v>
                </c:pt>
                <c:pt idx="3057">
                  <c:v>106.22</c:v>
                </c:pt>
                <c:pt idx="3058">
                  <c:v>106.22</c:v>
                </c:pt>
                <c:pt idx="3059">
                  <c:v>106.22</c:v>
                </c:pt>
                <c:pt idx="3060">
                  <c:v>106.22</c:v>
                </c:pt>
                <c:pt idx="3061">
                  <c:v>106.22</c:v>
                </c:pt>
                <c:pt idx="3062">
                  <c:v>106.22</c:v>
                </c:pt>
                <c:pt idx="3063">
                  <c:v>106.22</c:v>
                </c:pt>
                <c:pt idx="3064">
                  <c:v>106.22</c:v>
                </c:pt>
                <c:pt idx="3065">
                  <c:v>106.22</c:v>
                </c:pt>
                <c:pt idx="3066">
                  <c:v>106.22</c:v>
                </c:pt>
                <c:pt idx="3067">
                  <c:v>106.22</c:v>
                </c:pt>
                <c:pt idx="3068">
                  <c:v>106.22</c:v>
                </c:pt>
                <c:pt idx="3069">
                  <c:v>106.22</c:v>
                </c:pt>
                <c:pt idx="3070">
                  <c:v>106.22</c:v>
                </c:pt>
                <c:pt idx="3071">
                  <c:v>106.21</c:v>
                </c:pt>
                <c:pt idx="3072">
                  <c:v>106.22</c:v>
                </c:pt>
                <c:pt idx="3073">
                  <c:v>106.22</c:v>
                </c:pt>
                <c:pt idx="3074">
                  <c:v>106.22</c:v>
                </c:pt>
                <c:pt idx="3075">
                  <c:v>106.22</c:v>
                </c:pt>
                <c:pt idx="3076">
                  <c:v>106.21</c:v>
                </c:pt>
                <c:pt idx="3077">
                  <c:v>106.21</c:v>
                </c:pt>
                <c:pt idx="3078">
                  <c:v>106.21</c:v>
                </c:pt>
                <c:pt idx="3079">
                  <c:v>106.21</c:v>
                </c:pt>
                <c:pt idx="3080">
                  <c:v>106.21</c:v>
                </c:pt>
                <c:pt idx="3081">
                  <c:v>106.21</c:v>
                </c:pt>
                <c:pt idx="3082">
                  <c:v>106.21</c:v>
                </c:pt>
                <c:pt idx="3083">
                  <c:v>106.21</c:v>
                </c:pt>
                <c:pt idx="3084">
                  <c:v>106.21</c:v>
                </c:pt>
                <c:pt idx="3085">
                  <c:v>106.21</c:v>
                </c:pt>
                <c:pt idx="3086">
                  <c:v>106.21</c:v>
                </c:pt>
                <c:pt idx="3087">
                  <c:v>106.21</c:v>
                </c:pt>
                <c:pt idx="3088">
                  <c:v>106.21</c:v>
                </c:pt>
                <c:pt idx="3089">
                  <c:v>106.21</c:v>
                </c:pt>
                <c:pt idx="3090">
                  <c:v>106.21</c:v>
                </c:pt>
                <c:pt idx="3091">
                  <c:v>106.21</c:v>
                </c:pt>
                <c:pt idx="3092">
                  <c:v>106.21</c:v>
                </c:pt>
                <c:pt idx="3093">
                  <c:v>106.21</c:v>
                </c:pt>
                <c:pt idx="3094">
                  <c:v>106.21</c:v>
                </c:pt>
                <c:pt idx="3095">
                  <c:v>106.21</c:v>
                </c:pt>
                <c:pt idx="3096">
                  <c:v>106.21</c:v>
                </c:pt>
                <c:pt idx="3097">
                  <c:v>106.21</c:v>
                </c:pt>
                <c:pt idx="3098">
                  <c:v>106.21</c:v>
                </c:pt>
                <c:pt idx="3099">
                  <c:v>106.21</c:v>
                </c:pt>
                <c:pt idx="3100">
                  <c:v>106.21</c:v>
                </c:pt>
                <c:pt idx="3101">
                  <c:v>106.21</c:v>
                </c:pt>
                <c:pt idx="3102">
                  <c:v>106.21</c:v>
                </c:pt>
                <c:pt idx="3103">
                  <c:v>106.21</c:v>
                </c:pt>
                <c:pt idx="3104">
                  <c:v>106.21</c:v>
                </c:pt>
                <c:pt idx="3105">
                  <c:v>106.21</c:v>
                </c:pt>
                <c:pt idx="3106">
                  <c:v>106.2</c:v>
                </c:pt>
                <c:pt idx="3107">
                  <c:v>106.2</c:v>
                </c:pt>
                <c:pt idx="3108">
                  <c:v>106.2</c:v>
                </c:pt>
                <c:pt idx="3109">
                  <c:v>106.2</c:v>
                </c:pt>
                <c:pt idx="3110">
                  <c:v>106.2</c:v>
                </c:pt>
                <c:pt idx="3111">
                  <c:v>106.2</c:v>
                </c:pt>
                <c:pt idx="3112">
                  <c:v>106.2</c:v>
                </c:pt>
                <c:pt idx="3113">
                  <c:v>106.2</c:v>
                </c:pt>
                <c:pt idx="3114">
                  <c:v>106.2</c:v>
                </c:pt>
                <c:pt idx="3115">
                  <c:v>106.2</c:v>
                </c:pt>
                <c:pt idx="3116">
                  <c:v>106.2</c:v>
                </c:pt>
                <c:pt idx="3117">
                  <c:v>106.2</c:v>
                </c:pt>
                <c:pt idx="3118">
                  <c:v>106.2</c:v>
                </c:pt>
                <c:pt idx="3119">
                  <c:v>106.2</c:v>
                </c:pt>
                <c:pt idx="3120">
                  <c:v>106.2</c:v>
                </c:pt>
                <c:pt idx="3121">
                  <c:v>106.19</c:v>
                </c:pt>
                <c:pt idx="3122">
                  <c:v>106.19</c:v>
                </c:pt>
                <c:pt idx="3123">
                  <c:v>106.19</c:v>
                </c:pt>
                <c:pt idx="3124">
                  <c:v>106.19</c:v>
                </c:pt>
                <c:pt idx="3125">
                  <c:v>106.19</c:v>
                </c:pt>
                <c:pt idx="3126">
                  <c:v>106.19</c:v>
                </c:pt>
                <c:pt idx="3127">
                  <c:v>106.19</c:v>
                </c:pt>
                <c:pt idx="3128">
                  <c:v>106.19</c:v>
                </c:pt>
                <c:pt idx="3129">
                  <c:v>106.19</c:v>
                </c:pt>
                <c:pt idx="3130">
                  <c:v>106.19</c:v>
                </c:pt>
                <c:pt idx="3131">
                  <c:v>106.19</c:v>
                </c:pt>
                <c:pt idx="3132">
                  <c:v>106.19</c:v>
                </c:pt>
                <c:pt idx="3133">
                  <c:v>106.19</c:v>
                </c:pt>
                <c:pt idx="3134">
                  <c:v>106.19</c:v>
                </c:pt>
                <c:pt idx="3135">
                  <c:v>106.19</c:v>
                </c:pt>
                <c:pt idx="3136">
                  <c:v>106.19</c:v>
                </c:pt>
                <c:pt idx="3137">
                  <c:v>106.18</c:v>
                </c:pt>
                <c:pt idx="3138">
                  <c:v>106.18</c:v>
                </c:pt>
                <c:pt idx="3139">
                  <c:v>106.18</c:v>
                </c:pt>
                <c:pt idx="3140">
                  <c:v>106.18</c:v>
                </c:pt>
                <c:pt idx="3141">
                  <c:v>106.18</c:v>
                </c:pt>
                <c:pt idx="3142">
                  <c:v>106.18</c:v>
                </c:pt>
                <c:pt idx="3143">
                  <c:v>106.18</c:v>
                </c:pt>
                <c:pt idx="3144">
                  <c:v>106.18</c:v>
                </c:pt>
                <c:pt idx="3145">
                  <c:v>106.17</c:v>
                </c:pt>
                <c:pt idx="3146">
                  <c:v>106.17</c:v>
                </c:pt>
                <c:pt idx="3147">
                  <c:v>106.17</c:v>
                </c:pt>
                <c:pt idx="3148">
                  <c:v>106.17</c:v>
                </c:pt>
                <c:pt idx="3149">
                  <c:v>106.17</c:v>
                </c:pt>
                <c:pt idx="3150">
                  <c:v>106.17</c:v>
                </c:pt>
                <c:pt idx="3151">
                  <c:v>106.17</c:v>
                </c:pt>
                <c:pt idx="3152">
                  <c:v>106.16</c:v>
                </c:pt>
                <c:pt idx="3153">
                  <c:v>106.16</c:v>
                </c:pt>
                <c:pt idx="3154">
                  <c:v>106.16</c:v>
                </c:pt>
                <c:pt idx="3155">
                  <c:v>106.16</c:v>
                </c:pt>
                <c:pt idx="3156">
                  <c:v>106.16</c:v>
                </c:pt>
                <c:pt idx="3157">
                  <c:v>106.15</c:v>
                </c:pt>
                <c:pt idx="3158">
                  <c:v>106.15</c:v>
                </c:pt>
                <c:pt idx="3159">
                  <c:v>106.15</c:v>
                </c:pt>
                <c:pt idx="3160">
                  <c:v>106.15</c:v>
                </c:pt>
                <c:pt idx="3161">
                  <c:v>106.15</c:v>
                </c:pt>
                <c:pt idx="3162">
                  <c:v>106.14</c:v>
                </c:pt>
                <c:pt idx="3163">
                  <c:v>106.14</c:v>
                </c:pt>
                <c:pt idx="3164">
                  <c:v>106.14</c:v>
                </c:pt>
                <c:pt idx="3165">
                  <c:v>106.13</c:v>
                </c:pt>
                <c:pt idx="3166">
                  <c:v>106.13</c:v>
                </c:pt>
                <c:pt idx="3167">
                  <c:v>106.13</c:v>
                </c:pt>
                <c:pt idx="3168">
                  <c:v>106.13</c:v>
                </c:pt>
                <c:pt idx="3169">
                  <c:v>106.12</c:v>
                </c:pt>
                <c:pt idx="3170">
                  <c:v>106.12</c:v>
                </c:pt>
                <c:pt idx="3171">
                  <c:v>106.12</c:v>
                </c:pt>
                <c:pt idx="3172">
                  <c:v>106.11</c:v>
                </c:pt>
                <c:pt idx="3173">
                  <c:v>106.11</c:v>
                </c:pt>
                <c:pt idx="3174">
                  <c:v>106.11</c:v>
                </c:pt>
                <c:pt idx="3175">
                  <c:v>106.1</c:v>
                </c:pt>
                <c:pt idx="3176">
                  <c:v>106.1</c:v>
                </c:pt>
                <c:pt idx="3177">
                  <c:v>106.1</c:v>
                </c:pt>
                <c:pt idx="3178">
                  <c:v>106.09</c:v>
                </c:pt>
                <c:pt idx="3179">
                  <c:v>106.09</c:v>
                </c:pt>
                <c:pt idx="3180">
                  <c:v>106.09</c:v>
                </c:pt>
                <c:pt idx="3181">
                  <c:v>106.08</c:v>
                </c:pt>
                <c:pt idx="3182">
                  <c:v>106.08</c:v>
                </c:pt>
                <c:pt idx="3183">
                  <c:v>106.07</c:v>
                </c:pt>
                <c:pt idx="3184">
                  <c:v>106.07</c:v>
                </c:pt>
                <c:pt idx="3185">
                  <c:v>106.06</c:v>
                </c:pt>
                <c:pt idx="3186">
                  <c:v>106.06</c:v>
                </c:pt>
                <c:pt idx="3187">
                  <c:v>106.05</c:v>
                </c:pt>
                <c:pt idx="3188">
                  <c:v>106.05</c:v>
                </c:pt>
                <c:pt idx="3189">
                  <c:v>106.04</c:v>
                </c:pt>
                <c:pt idx="3190">
                  <c:v>106.04</c:v>
                </c:pt>
                <c:pt idx="3191">
                  <c:v>106.04</c:v>
                </c:pt>
                <c:pt idx="3192">
                  <c:v>106.03</c:v>
                </c:pt>
                <c:pt idx="3193">
                  <c:v>106.03</c:v>
                </c:pt>
                <c:pt idx="3194">
                  <c:v>106.02</c:v>
                </c:pt>
                <c:pt idx="3195">
                  <c:v>106.02</c:v>
                </c:pt>
                <c:pt idx="3196">
                  <c:v>106.01</c:v>
                </c:pt>
                <c:pt idx="3197">
                  <c:v>106.01</c:v>
                </c:pt>
                <c:pt idx="3198">
                  <c:v>106</c:v>
                </c:pt>
                <c:pt idx="3199">
                  <c:v>106</c:v>
                </c:pt>
                <c:pt idx="3200">
                  <c:v>105.99</c:v>
                </c:pt>
                <c:pt idx="3201">
                  <c:v>105.99</c:v>
                </c:pt>
                <c:pt idx="3202">
                  <c:v>105.98</c:v>
                </c:pt>
                <c:pt idx="3203">
                  <c:v>105.98</c:v>
                </c:pt>
                <c:pt idx="3204">
                  <c:v>105.98</c:v>
                </c:pt>
                <c:pt idx="3205">
                  <c:v>105.97</c:v>
                </c:pt>
                <c:pt idx="3206">
                  <c:v>105.97</c:v>
                </c:pt>
                <c:pt idx="3207">
                  <c:v>105.97</c:v>
                </c:pt>
                <c:pt idx="3208">
                  <c:v>105.97</c:v>
                </c:pt>
                <c:pt idx="3209">
                  <c:v>105.96</c:v>
                </c:pt>
                <c:pt idx="3210">
                  <c:v>105.96</c:v>
                </c:pt>
                <c:pt idx="3211">
                  <c:v>105.96</c:v>
                </c:pt>
                <c:pt idx="3212">
                  <c:v>105.96</c:v>
                </c:pt>
                <c:pt idx="3213">
                  <c:v>105.96</c:v>
                </c:pt>
                <c:pt idx="3214">
                  <c:v>105.96</c:v>
                </c:pt>
                <c:pt idx="3215">
                  <c:v>105.96</c:v>
                </c:pt>
                <c:pt idx="3216">
                  <c:v>105.96</c:v>
                </c:pt>
                <c:pt idx="3217">
                  <c:v>105.96</c:v>
                </c:pt>
                <c:pt idx="3218">
                  <c:v>105.96</c:v>
                </c:pt>
                <c:pt idx="3219">
                  <c:v>105.96</c:v>
                </c:pt>
                <c:pt idx="3220">
                  <c:v>105.96</c:v>
                </c:pt>
                <c:pt idx="3221">
                  <c:v>105.96</c:v>
                </c:pt>
                <c:pt idx="3222">
                  <c:v>105.96</c:v>
                </c:pt>
                <c:pt idx="3223">
                  <c:v>105.97</c:v>
                </c:pt>
                <c:pt idx="3224">
                  <c:v>105.97</c:v>
                </c:pt>
                <c:pt idx="3225">
                  <c:v>105.97</c:v>
                </c:pt>
                <c:pt idx="3226">
                  <c:v>105.97</c:v>
                </c:pt>
                <c:pt idx="3227">
                  <c:v>105.98</c:v>
                </c:pt>
                <c:pt idx="3228">
                  <c:v>105.98</c:v>
                </c:pt>
                <c:pt idx="3229">
                  <c:v>105.98</c:v>
                </c:pt>
                <c:pt idx="3230">
                  <c:v>105.99</c:v>
                </c:pt>
                <c:pt idx="3231">
                  <c:v>105.99</c:v>
                </c:pt>
                <c:pt idx="3232">
                  <c:v>105.99</c:v>
                </c:pt>
                <c:pt idx="3233">
                  <c:v>106</c:v>
                </c:pt>
                <c:pt idx="3234">
                  <c:v>106</c:v>
                </c:pt>
                <c:pt idx="3235">
                  <c:v>106.01</c:v>
                </c:pt>
                <c:pt idx="3236">
                  <c:v>106.01</c:v>
                </c:pt>
                <c:pt idx="3237">
                  <c:v>106.01</c:v>
                </c:pt>
                <c:pt idx="3238">
                  <c:v>106.02</c:v>
                </c:pt>
                <c:pt idx="3239">
                  <c:v>106.02</c:v>
                </c:pt>
                <c:pt idx="3240">
                  <c:v>106.02</c:v>
                </c:pt>
                <c:pt idx="3241">
                  <c:v>106.03</c:v>
                </c:pt>
                <c:pt idx="3242">
                  <c:v>106.03</c:v>
                </c:pt>
                <c:pt idx="3243">
                  <c:v>106.04</c:v>
                </c:pt>
                <c:pt idx="3244">
                  <c:v>106.04</c:v>
                </c:pt>
                <c:pt idx="3245">
                  <c:v>106.04</c:v>
                </c:pt>
                <c:pt idx="3246">
                  <c:v>106.05</c:v>
                </c:pt>
                <c:pt idx="3247">
                  <c:v>106.05</c:v>
                </c:pt>
                <c:pt idx="3248">
                  <c:v>106.05</c:v>
                </c:pt>
                <c:pt idx="3249">
                  <c:v>106.05</c:v>
                </c:pt>
                <c:pt idx="3250">
                  <c:v>106.06</c:v>
                </c:pt>
                <c:pt idx="3251">
                  <c:v>106.06</c:v>
                </c:pt>
                <c:pt idx="3252">
                  <c:v>106.06</c:v>
                </c:pt>
                <c:pt idx="3253">
                  <c:v>106.06</c:v>
                </c:pt>
                <c:pt idx="3254">
                  <c:v>106.07</c:v>
                </c:pt>
                <c:pt idx="3255">
                  <c:v>106.07</c:v>
                </c:pt>
                <c:pt idx="3256">
                  <c:v>106.07</c:v>
                </c:pt>
                <c:pt idx="3257">
                  <c:v>106.07</c:v>
                </c:pt>
                <c:pt idx="3258">
                  <c:v>106.08</c:v>
                </c:pt>
                <c:pt idx="3259">
                  <c:v>106.08</c:v>
                </c:pt>
                <c:pt idx="3260">
                  <c:v>106.08</c:v>
                </c:pt>
                <c:pt idx="3261">
                  <c:v>106.08</c:v>
                </c:pt>
                <c:pt idx="3262">
                  <c:v>106.08</c:v>
                </c:pt>
                <c:pt idx="3263">
                  <c:v>106.08</c:v>
                </c:pt>
                <c:pt idx="3264">
                  <c:v>106.09</c:v>
                </c:pt>
                <c:pt idx="3265">
                  <c:v>106.09</c:v>
                </c:pt>
                <c:pt idx="3266">
                  <c:v>106.09</c:v>
                </c:pt>
                <c:pt idx="3267">
                  <c:v>106.09</c:v>
                </c:pt>
                <c:pt idx="3268">
                  <c:v>106.09</c:v>
                </c:pt>
                <c:pt idx="3269">
                  <c:v>106.09</c:v>
                </c:pt>
                <c:pt idx="3270">
                  <c:v>106.09</c:v>
                </c:pt>
                <c:pt idx="3271">
                  <c:v>106.09</c:v>
                </c:pt>
                <c:pt idx="3272">
                  <c:v>106.09</c:v>
                </c:pt>
                <c:pt idx="3273">
                  <c:v>106.1</c:v>
                </c:pt>
                <c:pt idx="3274">
                  <c:v>106.1</c:v>
                </c:pt>
                <c:pt idx="3275">
                  <c:v>106.1</c:v>
                </c:pt>
                <c:pt idx="3276">
                  <c:v>106.1</c:v>
                </c:pt>
                <c:pt idx="3277">
                  <c:v>106.1</c:v>
                </c:pt>
                <c:pt idx="3278">
                  <c:v>106.1</c:v>
                </c:pt>
                <c:pt idx="3279">
                  <c:v>106.1</c:v>
                </c:pt>
                <c:pt idx="3280">
                  <c:v>106.1</c:v>
                </c:pt>
                <c:pt idx="3281">
                  <c:v>106.1</c:v>
                </c:pt>
                <c:pt idx="3282">
                  <c:v>106.1</c:v>
                </c:pt>
                <c:pt idx="3283">
                  <c:v>106.1</c:v>
                </c:pt>
                <c:pt idx="3284">
                  <c:v>106.1</c:v>
                </c:pt>
                <c:pt idx="3285">
                  <c:v>106.1</c:v>
                </c:pt>
                <c:pt idx="3286">
                  <c:v>106.11</c:v>
                </c:pt>
                <c:pt idx="3287">
                  <c:v>106.11</c:v>
                </c:pt>
                <c:pt idx="3288">
                  <c:v>106.11</c:v>
                </c:pt>
                <c:pt idx="3289">
                  <c:v>106.11</c:v>
                </c:pt>
                <c:pt idx="3290">
                  <c:v>106.11</c:v>
                </c:pt>
                <c:pt idx="3291">
                  <c:v>106.11</c:v>
                </c:pt>
                <c:pt idx="3292">
                  <c:v>106.11</c:v>
                </c:pt>
                <c:pt idx="3293">
                  <c:v>106.11</c:v>
                </c:pt>
                <c:pt idx="3294">
                  <c:v>106.11</c:v>
                </c:pt>
                <c:pt idx="3295">
                  <c:v>106.11</c:v>
                </c:pt>
                <c:pt idx="3296">
                  <c:v>106.11</c:v>
                </c:pt>
                <c:pt idx="3297">
                  <c:v>106.11</c:v>
                </c:pt>
                <c:pt idx="3298">
                  <c:v>106.11</c:v>
                </c:pt>
                <c:pt idx="3299">
                  <c:v>106.11</c:v>
                </c:pt>
                <c:pt idx="3300">
                  <c:v>106.11</c:v>
                </c:pt>
                <c:pt idx="3301">
                  <c:v>106.11</c:v>
                </c:pt>
                <c:pt idx="3302">
                  <c:v>106.11</c:v>
                </c:pt>
                <c:pt idx="3303">
                  <c:v>106.11</c:v>
                </c:pt>
                <c:pt idx="3304">
                  <c:v>106.11</c:v>
                </c:pt>
                <c:pt idx="3305">
                  <c:v>106.11</c:v>
                </c:pt>
                <c:pt idx="3306">
                  <c:v>106.11</c:v>
                </c:pt>
                <c:pt idx="3307">
                  <c:v>106.11</c:v>
                </c:pt>
                <c:pt idx="3308">
                  <c:v>106.11</c:v>
                </c:pt>
                <c:pt idx="3309">
                  <c:v>106.11</c:v>
                </c:pt>
                <c:pt idx="3310">
                  <c:v>106.11</c:v>
                </c:pt>
                <c:pt idx="3311">
                  <c:v>106.11</c:v>
                </c:pt>
                <c:pt idx="3312">
                  <c:v>106.11</c:v>
                </c:pt>
                <c:pt idx="3313">
                  <c:v>106.11</c:v>
                </c:pt>
                <c:pt idx="3314">
                  <c:v>106.11</c:v>
                </c:pt>
                <c:pt idx="3315">
                  <c:v>106.12</c:v>
                </c:pt>
                <c:pt idx="3316">
                  <c:v>106.11</c:v>
                </c:pt>
                <c:pt idx="3317">
                  <c:v>106.11</c:v>
                </c:pt>
                <c:pt idx="3318">
                  <c:v>106.11</c:v>
                </c:pt>
                <c:pt idx="3319">
                  <c:v>106.11</c:v>
                </c:pt>
                <c:pt idx="3320">
                  <c:v>106.11</c:v>
                </c:pt>
                <c:pt idx="3321">
                  <c:v>106.11</c:v>
                </c:pt>
                <c:pt idx="3322">
                  <c:v>106.11</c:v>
                </c:pt>
                <c:pt idx="3323">
                  <c:v>106.11</c:v>
                </c:pt>
                <c:pt idx="3324">
                  <c:v>106.11</c:v>
                </c:pt>
                <c:pt idx="3325">
                  <c:v>106.11</c:v>
                </c:pt>
                <c:pt idx="3326">
                  <c:v>106.11</c:v>
                </c:pt>
                <c:pt idx="3327">
                  <c:v>106.11</c:v>
                </c:pt>
                <c:pt idx="3328">
                  <c:v>106.11</c:v>
                </c:pt>
                <c:pt idx="3329">
                  <c:v>106.11</c:v>
                </c:pt>
                <c:pt idx="3330">
                  <c:v>106.11</c:v>
                </c:pt>
                <c:pt idx="3331">
                  <c:v>106.11</c:v>
                </c:pt>
                <c:pt idx="3332">
                  <c:v>106.11</c:v>
                </c:pt>
                <c:pt idx="3333">
                  <c:v>106.11</c:v>
                </c:pt>
                <c:pt idx="3334">
                  <c:v>106.11</c:v>
                </c:pt>
                <c:pt idx="3335">
                  <c:v>106.11</c:v>
                </c:pt>
                <c:pt idx="3336">
                  <c:v>106.11</c:v>
                </c:pt>
                <c:pt idx="3337">
                  <c:v>106.11</c:v>
                </c:pt>
                <c:pt idx="3338">
                  <c:v>106.11</c:v>
                </c:pt>
                <c:pt idx="3339">
                  <c:v>106.11</c:v>
                </c:pt>
                <c:pt idx="3340">
                  <c:v>106.11</c:v>
                </c:pt>
                <c:pt idx="3341">
                  <c:v>106.11</c:v>
                </c:pt>
                <c:pt idx="3342">
                  <c:v>106.11</c:v>
                </c:pt>
                <c:pt idx="3343">
                  <c:v>106.11</c:v>
                </c:pt>
                <c:pt idx="3344">
                  <c:v>106.11</c:v>
                </c:pt>
                <c:pt idx="3345">
                  <c:v>106.11</c:v>
                </c:pt>
                <c:pt idx="3346">
                  <c:v>106.1</c:v>
                </c:pt>
                <c:pt idx="3347">
                  <c:v>106.1</c:v>
                </c:pt>
                <c:pt idx="3348">
                  <c:v>106.1</c:v>
                </c:pt>
                <c:pt idx="3349">
                  <c:v>106.1</c:v>
                </c:pt>
                <c:pt idx="3350">
                  <c:v>106.1</c:v>
                </c:pt>
                <c:pt idx="3351">
                  <c:v>106.1</c:v>
                </c:pt>
                <c:pt idx="3352">
                  <c:v>106.1</c:v>
                </c:pt>
                <c:pt idx="3353">
                  <c:v>106.1</c:v>
                </c:pt>
                <c:pt idx="3354">
                  <c:v>106.1</c:v>
                </c:pt>
                <c:pt idx="3355">
                  <c:v>106.1</c:v>
                </c:pt>
                <c:pt idx="3356">
                  <c:v>106.1</c:v>
                </c:pt>
                <c:pt idx="3357">
                  <c:v>106.1</c:v>
                </c:pt>
                <c:pt idx="3358">
                  <c:v>106.1</c:v>
                </c:pt>
                <c:pt idx="3359">
                  <c:v>106.1</c:v>
                </c:pt>
                <c:pt idx="3360">
                  <c:v>106.1</c:v>
                </c:pt>
                <c:pt idx="3361">
                  <c:v>106.1</c:v>
                </c:pt>
                <c:pt idx="3362">
                  <c:v>106.1</c:v>
                </c:pt>
                <c:pt idx="3363">
                  <c:v>106.1</c:v>
                </c:pt>
                <c:pt idx="3364">
                  <c:v>106.1</c:v>
                </c:pt>
                <c:pt idx="3365">
                  <c:v>106.1</c:v>
                </c:pt>
                <c:pt idx="3366">
                  <c:v>106.1</c:v>
                </c:pt>
                <c:pt idx="3367">
                  <c:v>106.1</c:v>
                </c:pt>
                <c:pt idx="3368">
                  <c:v>106.1</c:v>
                </c:pt>
                <c:pt idx="3369">
                  <c:v>106.1</c:v>
                </c:pt>
                <c:pt idx="3370">
                  <c:v>106.1</c:v>
                </c:pt>
                <c:pt idx="3371">
                  <c:v>106.1</c:v>
                </c:pt>
                <c:pt idx="3372">
                  <c:v>106.1</c:v>
                </c:pt>
                <c:pt idx="3373">
                  <c:v>106.1</c:v>
                </c:pt>
                <c:pt idx="3374">
                  <c:v>106.1</c:v>
                </c:pt>
                <c:pt idx="3375">
                  <c:v>106.1</c:v>
                </c:pt>
                <c:pt idx="3376">
                  <c:v>106.1</c:v>
                </c:pt>
                <c:pt idx="3377">
                  <c:v>106.1</c:v>
                </c:pt>
                <c:pt idx="3378">
                  <c:v>106.1</c:v>
                </c:pt>
                <c:pt idx="3379">
                  <c:v>106.1</c:v>
                </c:pt>
                <c:pt idx="3380">
                  <c:v>106.1</c:v>
                </c:pt>
                <c:pt idx="3381">
                  <c:v>106.1</c:v>
                </c:pt>
                <c:pt idx="3382">
                  <c:v>106.1</c:v>
                </c:pt>
                <c:pt idx="3383">
                  <c:v>106.1</c:v>
                </c:pt>
                <c:pt idx="3384">
                  <c:v>106.1</c:v>
                </c:pt>
                <c:pt idx="3385">
                  <c:v>106.1</c:v>
                </c:pt>
                <c:pt idx="3386">
                  <c:v>106.1</c:v>
                </c:pt>
                <c:pt idx="3387">
                  <c:v>106.1</c:v>
                </c:pt>
                <c:pt idx="3388">
                  <c:v>106.1</c:v>
                </c:pt>
                <c:pt idx="3389">
                  <c:v>106.1</c:v>
                </c:pt>
                <c:pt idx="3390">
                  <c:v>106.1</c:v>
                </c:pt>
                <c:pt idx="3391">
                  <c:v>106.1</c:v>
                </c:pt>
                <c:pt idx="3392">
                  <c:v>106.1</c:v>
                </c:pt>
                <c:pt idx="3393">
                  <c:v>106.1</c:v>
                </c:pt>
                <c:pt idx="3394">
                  <c:v>106.1</c:v>
                </c:pt>
                <c:pt idx="3395">
                  <c:v>106.1</c:v>
                </c:pt>
                <c:pt idx="3396">
                  <c:v>106.1</c:v>
                </c:pt>
                <c:pt idx="3397">
                  <c:v>106.1</c:v>
                </c:pt>
                <c:pt idx="3398">
                  <c:v>106.1</c:v>
                </c:pt>
                <c:pt idx="3399">
                  <c:v>106.09</c:v>
                </c:pt>
                <c:pt idx="3400">
                  <c:v>106.09</c:v>
                </c:pt>
                <c:pt idx="3401">
                  <c:v>106.09</c:v>
                </c:pt>
                <c:pt idx="3402">
                  <c:v>106.09</c:v>
                </c:pt>
                <c:pt idx="3403">
                  <c:v>106.09</c:v>
                </c:pt>
                <c:pt idx="3404">
                  <c:v>106.09</c:v>
                </c:pt>
                <c:pt idx="3405">
                  <c:v>106.09</c:v>
                </c:pt>
                <c:pt idx="3406">
                  <c:v>106.09</c:v>
                </c:pt>
                <c:pt idx="3407">
                  <c:v>106.09</c:v>
                </c:pt>
                <c:pt idx="3408">
                  <c:v>106.09</c:v>
                </c:pt>
                <c:pt idx="3409">
                  <c:v>106.09</c:v>
                </c:pt>
                <c:pt idx="3410">
                  <c:v>106.09</c:v>
                </c:pt>
                <c:pt idx="3411">
                  <c:v>106.09</c:v>
                </c:pt>
                <c:pt idx="3412">
                  <c:v>106.09</c:v>
                </c:pt>
                <c:pt idx="3413">
                  <c:v>106.08</c:v>
                </c:pt>
                <c:pt idx="3414">
                  <c:v>106.08</c:v>
                </c:pt>
                <c:pt idx="3415">
                  <c:v>106.08</c:v>
                </c:pt>
                <c:pt idx="3416">
                  <c:v>106.08</c:v>
                </c:pt>
                <c:pt idx="3417">
                  <c:v>106.08</c:v>
                </c:pt>
                <c:pt idx="3418">
                  <c:v>106.08</c:v>
                </c:pt>
                <c:pt idx="3419">
                  <c:v>106.08</c:v>
                </c:pt>
                <c:pt idx="3420">
                  <c:v>106.08</c:v>
                </c:pt>
                <c:pt idx="3421">
                  <c:v>106.08</c:v>
                </c:pt>
                <c:pt idx="3422">
                  <c:v>106.08</c:v>
                </c:pt>
                <c:pt idx="3423">
                  <c:v>106.08</c:v>
                </c:pt>
                <c:pt idx="3424">
                  <c:v>106.08</c:v>
                </c:pt>
                <c:pt idx="3425">
                  <c:v>106.07</c:v>
                </c:pt>
                <c:pt idx="3426">
                  <c:v>106.07</c:v>
                </c:pt>
                <c:pt idx="3427">
                  <c:v>106.07</c:v>
                </c:pt>
                <c:pt idx="3428">
                  <c:v>106.07</c:v>
                </c:pt>
                <c:pt idx="3429">
                  <c:v>106.07</c:v>
                </c:pt>
                <c:pt idx="3430">
                  <c:v>106.07</c:v>
                </c:pt>
                <c:pt idx="3431">
                  <c:v>106.07</c:v>
                </c:pt>
                <c:pt idx="3432">
                  <c:v>106.07</c:v>
                </c:pt>
                <c:pt idx="3433">
                  <c:v>106.07</c:v>
                </c:pt>
                <c:pt idx="3434">
                  <c:v>106.07</c:v>
                </c:pt>
                <c:pt idx="3435">
                  <c:v>106.07</c:v>
                </c:pt>
                <c:pt idx="3436">
                  <c:v>106.07</c:v>
                </c:pt>
                <c:pt idx="3437">
                  <c:v>106.07</c:v>
                </c:pt>
                <c:pt idx="3438">
                  <c:v>106.07</c:v>
                </c:pt>
                <c:pt idx="3439">
                  <c:v>106.06</c:v>
                </c:pt>
                <c:pt idx="3440">
                  <c:v>106.06</c:v>
                </c:pt>
                <c:pt idx="3441">
                  <c:v>106.06</c:v>
                </c:pt>
                <c:pt idx="3442">
                  <c:v>106.06</c:v>
                </c:pt>
                <c:pt idx="3443">
                  <c:v>106.06</c:v>
                </c:pt>
                <c:pt idx="3444">
                  <c:v>106.06</c:v>
                </c:pt>
                <c:pt idx="3445">
                  <c:v>106.06</c:v>
                </c:pt>
                <c:pt idx="3446">
                  <c:v>106.06</c:v>
                </c:pt>
                <c:pt idx="3447">
                  <c:v>106.06</c:v>
                </c:pt>
                <c:pt idx="3448">
                  <c:v>106.06</c:v>
                </c:pt>
                <c:pt idx="3449">
                  <c:v>106.06</c:v>
                </c:pt>
                <c:pt idx="3450">
                  <c:v>106.06</c:v>
                </c:pt>
                <c:pt idx="3451">
                  <c:v>106.06</c:v>
                </c:pt>
                <c:pt idx="3452">
                  <c:v>106.06</c:v>
                </c:pt>
                <c:pt idx="3453">
                  <c:v>106.06</c:v>
                </c:pt>
                <c:pt idx="3454">
                  <c:v>106.06</c:v>
                </c:pt>
                <c:pt idx="3455">
                  <c:v>106.06</c:v>
                </c:pt>
                <c:pt idx="3456">
                  <c:v>106.06</c:v>
                </c:pt>
                <c:pt idx="3457">
                  <c:v>106.06</c:v>
                </c:pt>
                <c:pt idx="3458">
                  <c:v>106.06</c:v>
                </c:pt>
                <c:pt idx="3459">
                  <c:v>106.07</c:v>
                </c:pt>
                <c:pt idx="3460">
                  <c:v>106.06</c:v>
                </c:pt>
                <c:pt idx="3461">
                  <c:v>106.07</c:v>
                </c:pt>
                <c:pt idx="3462">
                  <c:v>106.07</c:v>
                </c:pt>
                <c:pt idx="3463">
                  <c:v>106.07</c:v>
                </c:pt>
                <c:pt idx="3464">
                  <c:v>106.07</c:v>
                </c:pt>
                <c:pt idx="3465">
                  <c:v>106.07</c:v>
                </c:pt>
                <c:pt idx="3466">
                  <c:v>106.07</c:v>
                </c:pt>
                <c:pt idx="3467">
                  <c:v>106.07</c:v>
                </c:pt>
                <c:pt idx="3468">
                  <c:v>106.07</c:v>
                </c:pt>
                <c:pt idx="3469">
                  <c:v>106.07</c:v>
                </c:pt>
                <c:pt idx="3470">
                  <c:v>106.07</c:v>
                </c:pt>
                <c:pt idx="3471">
                  <c:v>106.07</c:v>
                </c:pt>
                <c:pt idx="3472">
                  <c:v>106.07</c:v>
                </c:pt>
                <c:pt idx="3473">
                  <c:v>106.07</c:v>
                </c:pt>
                <c:pt idx="3474">
                  <c:v>106.07</c:v>
                </c:pt>
                <c:pt idx="3475">
                  <c:v>106.07</c:v>
                </c:pt>
                <c:pt idx="3476">
                  <c:v>106.07</c:v>
                </c:pt>
                <c:pt idx="3477">
                  <c:v>106.07</c:v>
                </c:pt>
                <c:pt idx="3478">
                  <c:v>106.07</c:v>
                </c:pt>
                <c:pt idx="3479">
                  <c:v>106.07</c:v>
                </c:pt>
                <c:pt idx="3480">
                  <c:v>106.07</c:v>
                </c:pt>
                <c:pt idx="3481">
                  <c:v>106.07</c:v>
                </c:pt>
                <c:pt idx="3482">
                  <c:v>106.07</c:v>
                </c:pt>
                <c:pt idx="3483">
                  <c:v>106.07</c:v>
                </c:pt>
                <c:pt idx="3484">
                  <c:v>106.07</c:v>
                </c:pt>
                <c:pt idx="3485">
                  <c:v>106.07</c:v>
                </c:pt>
                <c:pt idx="3486">
                  <c:v>106.07</c:v>
                </c:pt>
                <c:pt idx="3487">
                  <c:v>106.07</c:v>
                </c:pt>
                <c:pt idx="3488">
                  <c:v>106.07</c:v>
                </c:pt>
                <c:pt idx="3489">
                  <c:v>106.07</c:v>
                </c:pt>
                <c:pt idx="3490">
                  <c:v>106.07</c:v>
                </c:pt>
                <c:pt idx="3491">
                  <c:v>106.06</c:v>
                </c:pt>
                <c:pt idx="3492">
                  <c:v>106.06</c:v>
                </c:pt>
                <c:pt idx="3493">
                  <c:v>106.06</c:v>
                </c:pt>
                <c:pt idx="3494">
                  <c:v>106.06</c:v>
                </c:pt>
                <c:pt idx="3495">
                  <c:v>106.06</c:v>
                </c:pt>
                <c:pt idx="3496">
                  <c:v>106.06</c:v>
                </c:pt>
                <c:pt idx="3497">
                  <c:v>106.06</c:v>
                </c:pt>
                <c:pt idx="3498">
                  <c:v>106.06</c:v>
                </c:pt>
                <c:pt idx="3499">
                  <c:v>106.06</c:v>
                </c:pt>
                <c:pt idx="3500">
                  <c:v>106.06</c:v>
                </c:pt>
                <c:pt idx="3501">
                  <c:v>106.06</c:v>
                </c:pt>
                <c:pt idx="3502">
                  <c:v>106.06</c:v>
                </c:pt>
                <c:pt idx="3503">
                  <c:v>106.05</c:v>
                </c:pt>
                <c:pt idx="3504">
                  <c:v>106.05</c:v>
                </c:pt>
                <c:pt idx="3505">
                  <c:v>106.05</c:v>
                </c:pt>
                <c:pt idx="3506">
                  <c:v>106.05</c:v>
                </c:pt>
                <c:pt idx="3507">
                  <c:v>106.05</c:v>
                </c:pt>
                <c:pt idx="3508">
                  <c:v>106.05</c:v>
                </c:pt>
                <c:pt idx="3509">
                  <c:v>106.05</c:v>
                </c:pt>
                <c:pt idx="3510">
                  <c:v>106.05</c:v>
                </c:pt>
                <c:pt idx="3511">
                  <c:v>106.05</c:v>
                </c:pt>
                <c:pt idx="3512">
                  <c:v>106.05</c:v>
                </c:pt>
                <c:pt idx="3513">
                  <c:v>106.04</c:v>
                </c:pt>
                <c:pt idx="3514">
                  <c:v>106.04</c:v>
                </c:pt>
                <c:pt idx="3515">
                  <c:v>106.04</c:v>
                </c:pt>
                <c:pt idx="3516">
                  <c:v>106.04</c:v>
                </c:pt>
                <c:pt idx="3517">
                  <c:v>106.04</c:v>
                </c:pt>
                <c:pt idx="3518">
                  <c:v>106.04</c:v>
                </c:pt>
                <c:pt idx="3519">
                  <c:v>106.04</c:v>
                </c:pt>
                <c:pt idx="3520">
                  <c:v>106.04</c:v>
                </c:pt>
                <c:pt idx="3521">
                  <c:v>106.04</c:v>
                </c:pt>
                <c:pt idx="3522">
                  <c:v>106.04</c:v>
                </c:pt>
                <c:pt idx="3523">
                  <c:v>106.04</c:v>
                </c:pt>
                <c:pt idx="3524">
                  <c:v>106.04</c:v>
                </c:pt>
                <c:pt idx="3525">
                  <c:v>106.04</c:v>
                </c:pt>
                <c:pt idx="3526">
                  <c:v>106.04</c:v>
                </c:pt>
                <c:pt idx="3527">
                  <c:v>106.03</c:v>
                </c:pt>
                <c:pt idx="3528">
                  <c:v>106.03</c:v>
                </c:pt>
                <c:pt idx="3529">
                  <c:v>106.03</c:v>
                </c:pt>
                <c:pt idx="3530">
                  <c:v>106.03</c:v>
                </c:pt>
                <c:pt idx="3531">
                  <c:v>106.03</c:v>
                </c:pt>
                <c:pt idx="3532">
                  <c:v>106.03</c:v>
                </c:pt>
                <c:pt idx="3533">
                  <c:v>106.03</c:v>
                </c:pt>
                <c:pt idx="3534">
                  <c:v>106.03</c:v>
                </c:pt>
                <c:pt idx="3535">
                  <c:v>106.03</c:v>
                </c:pt>
                <c:pt idx="3536">
                  <c:v>106.03</c:v>
                </c:pt>
                <c:pt idx="3537">
                  <c:v>106.03</c:v>
                </c:pt>
                <c:pt idx="3538">
                  <c:v>106.03</c:v>
                </c:pt>
                <c:pt idx="3539">
                  <c:v>106.03</c:v>
                </c:pt>
                <c:pt idx="3540">
                  <c:v>106.03</c:v>
                </c:pt>
                <c:pt idx="3541">
                  <c:v>106.03</c:v>
                </c:pt>
                <c:pt idx="3542">
                  <c:v>106.03</c:v>
                </c:pt>
                <c:pt idx="3543">
                  <c:v>106.04</c:v>
                </c:pt>
                <c:pt idx="3544">
                  <c:v>106.03</c:v>
                </c:pt>
                <c:pt idx="3545">
                  <c:v>106.03</c:v>
                </c:pt>
                <c:pt idx="3546">
                  <c:v>106.03</c:v>
                </c:pt>
                <c:pt idx="3547">
                  <c:v>106.04</c:v>
                </c:pt>
                <c:pt idx="3548">
                  <c:v>106.04</c:v>
                </c:pt>
                <c:pt idx="3549">
                  <c:v>106.04</c:v>
                </c:pt>
                <c:pt idx="3550">
                  <c:v>106.04</c:v>
                </c:pt>
                <c:pt idx="3551">
                  <c:v>106.04</c:v>
                </c:pt>
                <c:pt idx="3552">
                  <c:v>106.04</c:v>
                </c:pt>
                <c:pt idx="3553">
                  <c:v>106.03</c:v>
                </c:pt>
                <c:pt idx="3554">
                  <c:v>106.04</c:v>
                </c:pt>
                <c:pt idx="3555">
                  <c:v>106.04</c:v>
                </c:pt>
                <c:pt idx="3556">
                  <c:v>106.04</c:v>
                </c:pt>
                <c:pt idx="3557">
                  <c:v>106.04</c:v>
                </c:pt>
                <c:pt idx="3558">
                  <c:v>106.04</c:v>
                </c:pt>
                <c:pt idx="3559">
                  <c:v>106.03</c:v>
                </c:pt>
                <c:pt idx="3560">
                  <c:v>106.03</c:v>
                </c:pt>
                <c:pt idx="3561">
                  <c:v>106.03</c:v>
                </c:pt>
                <c:pt idx="3562">
                  <c:v>106.03</c:v>
                </c:pt>
                <c:pt idx="3563">
                  <c:v>106.03</c:v>
                </c:pt>
                <c:pt idx="3564">
                  <c:v>106.03</c:v>
                </c:pt>
                <c:pt idx="3565">
                  <c:v>106.03</c:v>
                </c:pt>
                <c:pt idx="3566">
                  <c:v>106.03</c:v>
                </c:pt>
                <c:pt idx="3567">
                  <c:v>106.03</c:v>
                </c:pt>
                <c:pt idx="3568">
                  <c:v>106.03</c:v>
                </c:pt>
                <c:pt idx="3569">
                  <c:v>106.03</c:v>
                </c:pt>
                <c:pt idx="3570">
                  <c:v>106.03</c:v>
                </c:pt>
                <c:pt idx="3571">
                  <c:v>106.03</c:v>
                </c:pt>
                <c:pt idx="3572">
                  <c:v>106.03</c:v>
                </c:pt>
                <c:pt idx="3573">
                  <c:v>106.03</c:v>
                </c:pt>
                <c:pt idx="3574">
                  <c:v>106.03</c:v>
                </c:pt>
                <c:pt idx="3575">
                  <c:v>106.03</c:v>
                </c:pt>
                <c:pt idx="3576">
                  <c:v>106.03</c:v>
                </c:pt>
                <c:pt idx="3577">
                  <c:v>106.02</c:v>
                </c:pt>
                <c:pt idx="3578">
                  <c:v>106.02</c:v>
                </c:pt>
                <c:pt idx="3579">
                  <c:v>106.02</c:v>
                </c:pt>
                <c:pt idx="3580">
                  <c:v>106.02</c:v>
                </c:pt>
                <c:pt idx="3581">
                  <c:v>106.02</c:v>
                </c:pt>
                <c:pt idx="3582">
                  <c:v>106.02</c:v>
                </c:pt>
                <c:pt idx="3583">
                  <c:v>106.02</c:v>
                </c:pt>
                <c:pt idx="3584">
                  <c:v>106.02</c:v>
                </c:pt>
                <c:pt idx="3585">
                  <c:v>106.02</c:v>
                </c:pt>
                <c:pt idx="3586">
                  <c:v>106.02</c:v>
                </c:pt>
                <c:pt idx="3587">
                  <c:v>106.02</c:v>
                </c:pt>
                <c:pt idx="3588">
                  <c:v>106.02</c:v>
                </c:pt>
                <c:pt idx="3589">
                  <c:v>106.02</c:v>
                </c:pt>
                <c:pt idx="3590">
                  <c:v>106.02</c:v>
                </c:pt>
                <c:pt idx="3591">
                  <c:v>106.02</c:v>
                </c:pt>
                <c:pt idx="3592">
                  <c:v>106.02</c:v>
                </c:pt>
                <c:pt idx="3593">
                  <c:v>106.02</c:v>
                </c:pt>
                <c:pt idx="3594">
                  <c:v>106.01</c:v>
                </c:pt>
                <c:pt idx="3595">
                  <c:v>106.01</c:v>
                </c:pt>
                <c:pt idx="3596">
                  <c:v>106.01</c:v>
                </c:pt>
                <c:pt idx="3597">
                  <c:v>106.01</c:v>
                </c:pt>
                <c:pt idx="3598">
                  <c:v>106.01</c:v>
                </c:pt>
                <c:pt idx="3599">
                  <c:v>106.01</c:v>
                </c:pt>
                <c:pt idx="3600">
                  <c:v>106.01</c:v>
                </c:pt>
                <c:pt idx="3601">
                  <c:v>106.01</c:v>
                </c:pt>
                <c:pt idx="3602">
                  <c:v>106.01</c:v>
                </c:pt>
                <c:pt idx="3603">
                  <c:v>106.01</c:v>
                </c:pt>
                <c:pt idx="3604">
                  <c:v>106.01</c:v>
                </c:pt>
                <c:pt idx="3605">
                  <c:v>106.01</c:v>
                </c:pt>
                <c:pt idx="3606">
                  <c:v>106.01</c:v>
                </c:pt>
                <c:pt idx="3607">
                  <c:v>106.01</c:v>
                </c:pt>
                <c:pt idx="3608">
                  <c:v>106.01</c:v>
                </c:pt>
                <c:pt idx="3609">
                  <c:v>106.01</c:v>
                </c:pt>
                <c:pt idx="3610">
                  <c:v>106.01</c:v>
                </c:pt>
                <c:pt idx="3611">
                  <c:v>106.01</c:v>
                </c:pt>
                <c:pt idx="3612">
                  <c:v>106.01</c:v>
                </c:pt>
                <c:pt idx="3613">
                  <c:v>106.01</c:v>
                </c:pt>
                <c:pt idx="3614">
                  <c:v>106.01</c:v>
                </c:pt>
                <c:pt idx="3615">
                  <c:v>106.01</c:v>
                </c:pt>
                <c:pt idx="3616">
                  <c:v>106.01</c:v>
                </c:pt>
                <c:pt idx="3617">
                  <c:v>106.01</c:v>
                </c:pt>
                <c:pt idx="3618">
                  <c:v>106.01</c:v>
                </c:pt>
                <c:pt idx="3619">
                  <c:v>106.01</c:v>
                </c:pt>
                <c:pt idx="3620">
                  <c:v>106.01</c:v>
                </c:pt>
                <c:pt idx="3621">
                  <c:v>106</c:v>
                </c:pt>
                <c:pt idx="3622">
                  <c:v>106</c:v>
                </c:pt>
                <c:pt idx="3623">
                  <c:v>106</c:v>
                </c:pt>
                <c:pt idx="3624">
                  <c:v>106</c:v>
                </c:pt>
                <c:pt idx="3625">
                  <c:v>106</c:v>
                </c:pt>
                <c:pt idx="3626">
                  <c:v>106</c:v>
                </c:pt>
                <c:pt idx="3627">
                  <c:v>106</c:v>
                </c:pt>
                <c:pt idx="3628">
                  <c:v>106</c:v>
                </c:pt>
                <c:pt idx="3629">
                  <c:v>106</c:v>
                </c:pt>
                <c:pt idx="3630">
                  <c:v>106</c:v>
                </c:pt>
                <c:pt idx="3631">
                  <c:v>106</c:v>
                </c:pt>
                <c:pt idx="3632">
                  <c:v>106</c:v>
                </c:pt>
                <c:pt idx="3633">
                  <c:v>106</c:v>
                </c:pt>
                <c:pt idx="3634">
                  <c:v>106</c:v>
                </c:pt>
                <c:pt idx="3635">
                  <c:v>106</c:v>
                </c:pt>
                <c:pt idx="3636">
                  <c:v>106</c:v>
                </c:pt>
                <c:pt idx="3637">
                  <c:v>105.99</c:v>
                </c:pt>
                <c:pt idx="3638">
                  <c:v>105.99</c:v>
                </c:pt>
                <c:pt idx="3639">
                  <c:v>105.99</c:v>
                </c:pt>
                <c:pt idx="3640">
                  <c:v>105.99</c:v>
                </c:pt>
                <c:pt idx="3641">
                  <c:v>105.99</c:v>
                </c:pt>
                <c:pt idx="3642">
                  <c:v>105.99</c:v>
                </c:pt>
                <c:pt idx="3643">
                  <c:v>105.99</c:v>
                </c:pt>
                <c:pt idx="3644">
                  <c:v>105.99</c:v>
                </c:pt>
                <c:pt idx="3645">
                  <c:v>105.99</c:v>
                </c:pt>
                <c:pt idx="3646">
                  <c:v>105.99</c:v>
                </c:pt>
                <c:pt idx="3647">
                  <c:v>105.99</c:v>
                </c:pt>
                <c:pt idx="3648">
                  <c:v>105.99</c:v>
                </c:pt>
                <c:pt idx="3649">
                  <c:v>105.99</c:v>
                </c:pt>
                <c:pt idx="3650">
                  <c:v>105.99</c:v>
                </c:pt>
                <c:pt idx="3651">
                  <c:v>105.99</c:v>
                </c:pt>
                <c:pt idx="3652">
                  <c:v>105.99</c:v>
                </c:pt>
                <c:pt idx="3653">
                  <c:v>105.99</c:v>
                </c:pt>
                <c:pt idx="3654">
                  <c:v>105.99</c:v>
                </c:pt>
                <c:pt idx="3655">
                  <c:v>105.99</c:v>
                </c:pt>
                <c:pt idx="3656">
                  <c:v>105.99</c:v>
                </c:pt>
                <c:pt idx="3657">
                  <c:v>105.99</c:v>
                </c:pt>
                <c:pt idx="3658">
                  <c:v>105.98</c:v>
                </c:pt>
                <c:pt idx="3659">
                  <c:v>105.99</c:v>
                </c:pt>
                <c:pt idx="3660">
                  <c:v>105.99</c:v>
                </c:pt>
                <c:pt idx="3661">
                  <c:v>105.98</c:v>
                </c:pt>
                <c:pt idx="3662">
                  <c:v>105.99</c:v>
                </c:pt>
                <c:pt idx="3663">
                  <c:v>105.99</c:v>
                </c:pt>
                <c:pt idx="3664">
                  <c:v>105.98</c:v>
                </c:pt>
                <c:pt idx="3665">
                  <c:v>105.98</c:v>
                </c:pt>
                <c:pt idx="3666">
                  <c:v>105.98</c:v>
                </c:pt>
                <c:pt idx="3667">
                  <c:v>105.98</c:v>
                </c:pt>
                <c:pt idx="3668">
                  <c:v>105.98</c:v>
                </c:pt>
                <c:pt idx="3669">
                  <c:v>105.98</c:v>
                </c:pt>
                <c:pt idx="3670">
                  <c:v>105.98</c:v>
                </c:pt>
                <c:pt idx="3671">
                  <c:v>105.98</c:v>
                </c:pt>
                <c:pt idx="3672">
                  <c:v>105.98</c:v>
                </c:pt>
                <c:pt idx="3673">
                  <c:v>105.98</c:v>
                </c:pt>
                <c:pt idx="3674">
                  <c:v>105.98</c:v>
                </c:pt>
                <c:pt idx="3675">
                  <c:v>105.98</c:v>
                </c:pt>
                <c:pt idx="3676">
                  <c:v>105.98</c:v>
                </c:pt>
                <c:pt idx="3677">
                  <c:v>105.98</c:v>
                </c:pt>
                <c:pt idx="3678">
                  <c:v>105.98</c:v>
                </c:pt>
                <c:pt idx="3679">
                  <c:v>105.98</c:v>
                </c:pt>
                <c:pt idx="3680">
                  <c:v>105.98</c:v>
                </c:pt>
                <c:pt idx="3681">
                  <c:v>105.98</c:v>
                </c:pt>
                <c:pt idx="3682">
                  <c:v>105.98</c:v>
                </c:pt>
                <c:pt idx="3683">
                  <c:v>105.98</c:v>
                </c:pt>
                <c:pt idx="3684">
                  <c:v>105.98</c:v>
                </c:pt>
                <c:pt idx="3685">
                  <c:v>105.98</c:v>
                </c:pt>
                <c:pt idx="3686">
                  <c:v>105.97</c:v>
                </c:pt>
                <c:pt idx="3687">
                  <c:v>105.97</c:v>
                </c:pt>
                <c:pt idx="3688">
                  <c:v>105.97</c:v>
                </c:pt>
                <c:pt idx="3689">
                  <c:v>105.97</c:v>
                </c:pt>
                <c:pt idx="3690">
                  <c:v>105.97</c:v>
                </c:pt>
                <c:pt idx="3691">
                  <c:v>105.97</c:v>
                </c:pt>
                <c:pt idx="3692">
                  <c:v>105.97</c:v>
                </c:pt>
                <c:pt idx="3693">
                  <c:v>105.97</c:v>
                </c:pt>
                <c:pt idx="3694">
                  <c:v>105.97</c:v>
                </c:pt>
                <c:pt idx="3695">
                  <c:v>105.96</c:v>
                </c:pt>
                <c:pt idx="3696">
                  <c:v>105.96</c:v>
                </c:pt>
                <c:pt idx="3697">
                  <c:v>105.96</c:v>
                </c:pt>
                <c:pt idx="3698">
                  <c:v>105.96</c:v>
                </c:pt>
                <c:pt idx="3699">
                  <c:v>105.96</c:v>
                </c:pt>
                <c:pt idx="3700">
                  <c:v>105.96</c:v>
                </c:pt>
                <c:pt idx="3701">
                  <c:v>105.96</c:v>
                </c:pt>
                <c:pt idx="3702">
                  <c:v>105.96</c:v>
                </c:pt>
                <c:pt idx="3703">
                  <c:v>105.96</c:v>
                </c:pt>
                <c:pt idx="3704">
                  <c:v>105.95</c:v>
                </c:pt>
                <c:pt idx="3705">
                  <c:v>105.95</c:v>
                </c:pt>
                <c:pt idx="3706">
                  <c:v>105.95</c:v>
                </c:pt>
                <c:pt idx="3707">
                  <c:v>105.95</c:v>
                </c:pt>
                <c:pt idx="3708">
                  <c:v>105.95</c:v>
                </c:pt>
                <c:pt idx="3709">
                  <c:v>105.95</c:v>
                </c:pt>
                <c:pt idx="3710">
                  <c:v>105.94</c:v>
                </c:pt>
                <c:pt idx="3711">
                  <c:v>105.94</c:v>
                </c:pt>
                <c:pt idx="3712">
                  <c:v>105.94</c:v>
                </c:pt>
                <c:pt idx="3713">
                  <c:v>105.94</c:v>
                </c:pt>
                <c:pt idx="3714">
                  <c:v>105.94</c:v>
                </c:pt>
                <c:pt idx="3715">
                  <c:v>105.94</c:v>
                </c:pt>
                <c:pt idx="3716">
                  <c:v>105.93</c:v>
                </c:pt>
                <c:pt idx="3717">
                  <c:v>105.93</c:v>
                </c:pt>
                <c:pt idx="3718">
                  <c:v>105.93</c:v>
                </c:pt>
                <c:pt idx="3719">
                  <c:v>105.93</c:v>
                </c:pt>
                <c:pt idx="3720">
                  <c:v>105.93</c:v>
                </c:pt>
                <c:pt idx="3721">
                  <c:v>105.92</c:v>
                </c:pt>
                <c:pt idx="3722">
                  <c:v>105.92</c:v>
                </c:pt>
                <c:pt idx="3723">
                  <c:v>105.92</c:v>
                </c:pt>
                <c:pt idx="3724">
                  <c:v>105.92</c:v>
                </c:pt>
                <c:pt idx="3725">
                  <c:v>105.91</c:v>
                </c:pt>
                <c:pt idx="3726">
                  <c:v>105.91</c:v>
                </c:pt>
                <c:pt idx="3727">
                  <c:v>105.91</c:v>
                </c:pt>
                <c:pt idx="3728">
                  <c:v>105.91</c:v>
                </c:pt>
                <c:pt idx="3729">
                  <c:v>105.9</c:v>
                </c:pt>
                <c:pt idx="3730">
                  <c:v>105.9</c:v>
                </c:pt>
                <c:pt idx="3731">
                  <c:v>105.9</c:v>
                </c:pt>
                <c:pt idx="3732">
                  <c:v>105.9</c:v>
                </c:pt>
                <c:pt idx="3733">
                  <c:v>105.89</c:v>
                </c:pt>
                <c:pt idx="3734">
                  <c:v>105.89</c:v>
                </c:pt>
                <c:pt idx="3735">
                  <c:v>105.88</c:v>
                </c:pt>
                <c:pt idx="3736">
                  <c:v>105.88</c:v>
                </c:pt>
                <c:pt idx="3737">
                  <c:v>105.88</c:v>
                </c:pt>
                <c:pt idx="3738">
                  <c:v>105.88</c:v>
                </c:pt>
                <c:pt idx="3739">
                  <c:v>105.87</c:v>
                </c:pt>
                <c:pt idx="3740">
                  <c:v>105.87</c:v>
                </c:pt>
                <c:pt idx="3741">
                  <c:v>105.86</c:v>
                </c:pt>
                <c:pt idx="3742">
                  <c:v>105.86</c:v>
                </c:pt>
                <c:pt idx="3743">
                  <c:v>105.86</c:v>
                </c:pt>
                <c:pt idx="3744">
                  <c:v>105.85</c:v>
                </c:pt>
                <c:pt idx="3745">
                  <c:v>105.85</c:v>
                </c:pt>
                <c:pt idx="3746">
                  <c:v>105.84</c:v>
                </c:pt>
                <c:pt idx="3747">
                  <c:v>105.84</c:v>
                </c:pt>
                <c:pt idx="3748">
                  <c:v>105.83</c:v>
                </c:pt>
                <c:pt idx="3749">
                  <c:v>105.83</c:v>
                </c:pt>
                <c:pt idx="3750">
                  <c:v>105.83</c:v>
                </c:pt>
                <c:pt idx="3751">
                  <c:v>105.82</c:v>
                </c:pt>
                <c:pt idx="3752">
                  <c:v>105.82</c:v>
                </c:pt>
                <c:pt idx="3753">
                  <c:v>105.81</c:v>
                </c:pt>
                <c:pt idx="3754">
                  <c:v>105.81</c:v>
                </c:pt>
                <c:pt idx="3755">
                  <c:v>105.8</c:v>
                </c:pt>
                <c:pt idx="3756">
                  <c:v>105.8</c:v>
                </c:pt>
                <c:pt idx="3757">
                  <c:v>105.8</c:v>
                </c:pt>
                <c:pt idx="3758">
                  <c:v>105.79</c:v>
                </c:pt>
                <c:pt idx="3759">
                  <c:v>105.79</c:v>
                </c:pt>
                <c:pt idx="3760">
                  <c:v>105.78</c:v>
                </c:pt>
                <c:pt idx="3761">
                  <c:v>105.78</c:v>
                </c:pt>
                <c:pt idx="3762">
                  <c:v>105.78</c:v>
                </c:pt>
                <c:pt idx="3763">
                  <c:v>105.77</c:v>
                </c:pt>
                <c:pt idx="3764">
                  <c:v>105.77</c:v>
                </c:pt>
                <c:pt idx="3765">
                  <c:v>105.77</c:v>
                </c:pt>
                <c:pt idx="3766">
                  <c:v>105.77</c:v>
                </c:pt>
                <c:pt idx="3767">
                  <c:v>105.76</c:v>
                </c:pt>
                <c:pt idx="3768">
                  <c:v>105.76</c:v>
                </c:pt>
                <c:pt idx="3769">
                  <c:v>105.76</c:v>
                </c:pt>
                <c:pt idx="3770">
                  <c:v>105.76</c:v>
                </c:pt>
                <c:pt idx="3771">
                  <c:v>105.76</c:v>
                </c:pt>
                <c:pt idx="3772">
                  <c:v>105.76</c:v>
                </c:pt>
                <c:pt idx="3773">
                  <c:v>105.76</c:v>
                </c:pt>
                <c:pt idx="3774">
                  <c:v>105.76</c:v>
                </c:pt>
                <c:pt idx="3775">
                  <c:v>105.76</c:v>
                </c:pt>
                <c:pt idx="3776">
                  <c:v>105.76</c:v>
                </c:pt>
                <c:pt idx="3777">
                  <c:v>105.76</c:v>
                </c:pt>
                <c:pt idx="3778">
                  <c:v>105.76</c:v>
                </c:pt>
                <c:pt idx="3779">
                  <c:v>105.76</c:v>
                </c:pt>
                <c:pt idx="3780">
                  <c:v>105.77</c:v>
                </c:pt>
                <c:pt idx="3781">
                  <c:v>105.77</c:v>
                </c:pt>
                <c:pt idx="3782">
                  <c:v>105.77</c:v>
                </c:pt>
                <c:pt idx="3783">
                  <c:v>105.77</c:v>
                </c:pt>
                <c:pt idx="3784">
                  <c:v>105.77</c:v>
                </c:pt>
                <c:pt idx="3785">
                  <c:v>105.78</c:v>
                </c:pt>
                <c:pt idx="3786">
                  <c:v>105.78</c:v>
                </c:pt>
                <c:pt idx="3787">
                  <c:v>105.78</c:v>
                </c:pt>
                <c:pt idx="3788">
                  <c:v>105.79</c:v>
                </c:pt>
                <c:pt idx="3789">
                  <c:v>105.79</c:v>
                </c:pt>
                <c:pt idx="3790">
                  <c:v>105.79</c:v>
                </c:pt>
                <c:pt idx="3791">
                  <c:v>105.8</c:v>
                </c:pt>
                <c:pt idx="3792">
                  <c:v>105.8</c:v>
                </c:pt>
                <c:pt idx="3793">
                  <c:v>105.8</c:v>
                </c:pt>
                <c:pt idx="3794">
                  <c:v>105.81</c:v>
                </c:pt>
                <c:pt idx="3795">
                  <c:v>105.81</c:v>
                </c:pt>
                <c:pt idx="3796">
                  <c:v>105.81</c:v>
                </c:pt>
                <c:pt idx="3797">
                  <c:v>105.82</c:v>
                </c:pt>
                <c:pt idx="3798">
                  <c:v>105.82</c:v>
                </c:pt>
                <c:pt idx="3799">
                  <c:v>105.82</c:v>
                </c:pt>
                <c:pt idx="3800">
                  <c:v>105.83</c:v>
                </c:pt>
                <c:pt idx="3801">
                  <c:v>105.83</c:v>
                </c:pt>
                <c:pt idx="3802">
                  <c:v>105.83</c:v>
                </c:pt>
                <c:pt idx="3803">
                  <c:v>105.84</c:v>
                </c:pt>
                <c:pt idx="3804">
                  <c:v>105.84</c:v>
                </c:pt>
                <c:pt idx="3805">
                  <c:v>105.84</c:v>
                </c:pt>
                <c:pt idx="3806">
                  <c:v>105.85</c:v>
                </c:pt>
                <c:pt idx="3807">
                  <c:v>105.85</c:v>
                </c:pt>
                <c:pt idx="3808">
                  <c:v>105.85</c:v>
                </c:pt>
                <c:pt idx="3809">
                  <c:v>105.85</c:v>
                </c:pt>
                <c:pt idx="3810">
                  <c:v>105.85</c:v>
                </c:pt>
                <c:pt idx="3811">
                  <c:v>105.86</c:v>
                </c:pt>
                <c:pt idx="3812">
                  <c:v>105.86</c:v>
                </c:pt>
                <c:pt idx="3813">
                  <c:v>105.86</c:v>
                </c:pt>
                <c:pt idx="3814">
                  <c:v>105.86</c:v>
                </c:pt>
                <c:pt idx="3815">
                  <c:v>105.86</c:v>
                </c:pt>
                <c:pt idx="3816">
                  <c:v>105.87</c:v>
                </c:pt>
                <c:pt idx="3817">
                  <c:v>105.87</c:v>
                </c:pt>
                <c:pt idx="3818">
                  <c:v>105.87</c:v>
                </c:pt>
                <c:pt idx="3819">
                  <c:v>105.87</c:v>
                </c:pt>
                <c:pt idx="3820">
                  <c:v>105.87</c:v>
                </c:pt>
                <c:pt idx="3821">
                  <c:v>105.87</c:v>
                </c:pt>
                <c:pt idx="3822">
                  <c:v>105.88</c:v>
                </c:pt>
                <c:pt idx="3823">
                  <c:v>105.88</c:v>
                </c:pt>
                <c:pt idx="3824">
                  <c:v>105.88</c:v>
                </c:pt>
                <c:pt idx="3825">
                  <c:v>105.88</c:v>
                </c:pt>
                <c:pt idx="3826">
                  <c:v>105.88</c:v>
                </c:pt>
                <c:pt idx="3827">
                  <c:v>105.88</c:v>
                </c:pt>
                <c:pt idx="3828">
                  <c:v>105.88</c:v>
                </c:pt>
                <c:pt idx="3829">
                  <c:v>105.89</c:v>
                </c:pt>
                <c:pt idx="3830">
                  <c:v>105.89</c:v>
                </c:pt>
                <c:pt idx="3831">
                  <c:v>105.89</c:v>
                </c:pt>
                <c:pt idx="3832">
                  <c:v>105.89</c:v>
                </c:pt>
                <c:pt idx="3833">
                  <c:v>105.89</c:v>
                </c:pt>
                <c:pt idx="3834">
                  <c:v>105.89</c:v>
                </c:pt>
                <c:pt idx="3835">
                  <c:v>105.89</c:v>
                </c:pt>
                <c:pt idx="3836">
                  <c:v>105.89</c:v>
                </c:pt>
                <c:pt idx="3837">
                  <c:v>105.9</c:v>
                </c:pt>
                <c:pt idx="3838">
                  <c:v>105.9</c:v>
                </c:pt>
                <c:pt idx="3839">
                  <c:v>105.9</c:v>
                </c:pt>
                <c:pt idx="3840">
                  <c:v>105.9</c:v>
                </c:pt>
                <c:pt idx="3841">
                  <c:v>105.9</c:v>
                </c:pt>
                <c:pt idx="3842">
                  <c:v>105.9</c:v>
                </c:pt>
                <c:pt idx="3843">
                  <c:v>105.9</c:v>
                </c:pt>
                <c:pt idx="3844">
                  <c:v>105.9</c:v>
                </c:pt>
                <c:pt idx="3845">
                  <c:v>105.9</c:v>
                </c:pt>
                <c:pt idx="3846">
                  <c:v>105.9</c:v>
                </c:pt>
                <c:pt idx="3847">
                  <c:v>105.9</c:v>
                </c:pt>
                <c:pt idx="3848">
                  <c:v>105.9</c:v>
                </c:pt>
                <c:pt idx="3849">
                  <c:v>105.91</c:v>
                </c:pt>
                <c:pt idx="3850">
                  <c:v>105.91</c:v>
                </c:pt>
                <c:pt idx="3851">
                  <c:v>105.91</c:v>
                </c:pt>
                <c:pt idx="3852">
                  <c:v>105.91</c:v>
                </c:pt>
                <c:pt idx="3853">
                  <c:v>105.91</c:v>
                </c:pt>
                <c:pt idx="3854">
                  <c:v>105.91</c:v>
                </c:pt>
                <c:pt idx="3855">
                  <c:v>105.91</c:v>
                </c:pt>
                <c:pt idx="3856">
                  <c:v>105.91</c:v>
                </c:pt>
                <c:pt idx="3857">
                  <c:v>105.91</c:v>
                </c:pt>
                <c:pt idx="3858">
                  <c:v>105.91</c:v>
                </c:pt>
                <c:pt idx="3859">
                  <c:v>105.91</c:v>
                </c:pt>
                <c:pt idx="3860">
                  <c:v>105.91</c:v>
                </c:pt>
                <c:pt idx="3861">
                  <c:v>105.91</c:v>
                </c:pt>
                <c:pt idx="3862">
                  <c:v>105.91</c:v>
                </c:pt>
                <c:pt idx="3863">
                  <c:v>105.91</c:v>
                </c:pt>
                <c:pt idx="3864">
                  <c:v>105.91</c:v>
                </c:pt>
                <c:pt idx="3865">
                  <c:v>105.91</c:v>
                </c:pt>
                <c:pt idx="3866">
                  <c:v>105.91</c:v>
                </c:pt>
                <c:pt idx="3867">
                  <c:v>105.91</c:v>
                </c:pt>
                <c:pt idx="3868">
                  <c:v>105.91</c:v>
                </c:pt>
                <c:pt idx="3869">
                  <c:v>105.91</c:v>
                </c:pt>
                <c:pt idx="3870">
                  <c:v>105.91</c:v>
                </c:pt>
                <c:pt idx="3871">
                  <c:v>105.91</c:v>
                </c:pt>
                <c:pt idx="3872">
                  <c:v>105.9</c:v>
                </c:pt>
                <c:pt idx="3873">
                  <c:v>105.9</c:v>
                </c:pt>
                <c:pt idx="3874">
                  <c:v>105.9</c:v>
                </c:pt>
                <c:pt idx="3875">
                  <c:v>105.9</c:v>
                </c:pt>
                <c:pt idx="3876">
                  <c:v>105.9</c:v>
                </c:pt>
                <c:pt idx="3877">
                  <c:v>105.9</c:v>
                </c:pt>
                <c:pt idx="3878">
                  <c:v>105.9</c:v>
                </c:pt>
                <c:pt idx="3879">
                  <c:v>105.9</c:v>
                </c:pt>
                <c:pt idx="3880">
                  <c:v>105.9</c:v>
                </c:pt>
                <c:pt idx="3881">
                  <c:v>105.9</c:v>
                </c:pt>
                <c:pt idx="3882">
                  <c:v>105.9</c:v>
                </c:pt>
                <c:pt idx="3883">
                  <c:v>105.9</c:v>
                </c:pt>
                <c:pt idx="3884">
                  <c:v>105.9</c:v>
                </c:pt>
                <c:pt idx="3885">
                  <c:v>105.9</c:v>
                </c:pt>
                <c:pt idx="3886">
                  <c:v>105.9</c:v>
                </c:pt>
                <c:pt idx="3887">
                  <c:v>105.9</c:v>
                </c:pt>
                <c:pt idx="3888">
                  <c:v>105.9</c:v>
                </c:pt>
                <c:pt idx="3889">
                  <c:v>105.9</c:v>
                </c:pt>
                <c:pt idx="3890">
                  <c:v>105.9</c:v>
                </c:pt>
                <c:pt idx="3891">
                  <c:v>105.9</c:v>
                </c:pt>
                <c:pt idx="3892">
                  <c:v>105.91</c:v>
                </c:pt>
                <c:pt idx="3893">
                  <c:v>105.91</c:v>
                </c:pt>
                <c:pt idx="3894">
                  <c:v>105.91</c:v>
                </c:pt>
                <c:pt idx="3895">
                  <c:v>105.91</c:v>
                </c:pt>
                <c:pt idx="3896">
                  <c:v>105.91</c:v>
                </c:pt>
                <c:pt idx="3897">
                  <c:v>105.91</c:v>
                </c:pt>
                <c:pt idx="3898">
                  <c:v>105.91</c:v>
                </c:pt>
                <c:pt idx="3899">
                  <c:v>105.91</c:v>
                </c:pt>
                <c:pt idx="3900">
                  <c:v>105.91</c:v>
                </c:pt>
                <c:pt idx="3901">
                  <c:v>105.91</c:v>
                </c:pt>
                <c:pt idx="3902">
                  <c:v>105.91</c:v>
                </c:pt>
                <c:pt idx="3903">
                  <c:v>105.91</c:v>
                </c:pt>
                <c:pt idx="3904">
                  <c:v>105.91</c:v>
                </c:pt>
                <c:pt idx="3905">
                  <c:v>105.91</c:v>
                </c:pt>
                <c:pt idx="3906">
                  <c:v>105.91</c:v>
                </c:pt>
                <c:pt idx="3907">
                  <c:v>105.91</c:v>
                </c:pt>
                <c:pt idx="3908">
                  <c:v>105.91</c:v>
                </c:pt>
                <c:pt idx="3909">
                  <c:v>105.91</c:v>
                </c:pt>
                <c:pt idx="3910">
                  <c:v>105.91</c:v>
                </c:pt>
                <c:pt idx="3911">
                  <c:v>105.91</c:v>
                </c:pt>
                <c:pt idx="3912">
                  <c:v>105.91</c:v>
                </c:pt>
                <c:pt idx="3913">
                  <c:v>105.91</c:v>
                </c:pt>
                <c:pt idx="3914">
                  <c:v>105.91</c:v>
                </c:pt>
                <c:pt idx="3915">
                  <c:v>105.91</c:v>
                </c:pt>
                <c:pt idx="3916">
                  <c:v>105.91</c:v>
                </c:pt>
                <c:pt idx="3917">
                  <c:v>105.91</c:v>
                </c:pt>
                <c:pt idx="3918">
                  <c:v>105.9</c:v>
                </c:pt>
                <c:pt idx="3919">
                  <c:v>105.9</c:v>
                </c:pt>
                <c:pt idx="3920">
                  <c:v>105.9</c:v>
                </c:pt>
                <c:pt idx="3921">
                  <c:v>105.9</c:v>
                </c:pt>
                <c:pt idx="3922">
                  <c:v>105.9</c:v>
                </c:pt>
                <c:pt idx="3923">
                  <c:v>105.9</c:v>
                </c:pt>
                <c:pt idx="3924">
                  <c:v>105.9</c:v>
                </c:pt>
                <c:pt idx="3925">
                  <c:v>105.9</c:v>
                </c:pt>
                <c:pt idx="3926">
                  <c:v>105.9</c:v>
                </c:pt>
                <c:pt idx="3927">
                  <c:v>105.9</c:v>
                </c:pt>
                <c:pt idx="3928">
                  <c:v>105.89</c:v>
                </c:pt>
                <c:pt idx="3929">
                  <c:v>105.89</c:v>
                </c:pt>
                <c:pt idx="3930">
                  <c:v>105.89</c:v>
                </c:pt>
                <c:pt idx="3931">
                  <c:v>105.89</c:v>
                </c:pt>
                <c:pt idx="3932">
                  <c:v>105.89</c:v>
                </c:pt>
                <c:pt idx="3933">
                  <c:v>105.89</c:v>
                </c:pt>
                <c:pt idx="3934">
                  <c:v>105.89</c:v>
                </c:pt>
                <c:pt idx="3935">
                  <c:v>105.89</c:v>
                </c:pt>
                <c:pt idx="3936">
                  <c:v>105.89</c:v>
                </c:pt>
                <c:pt idx="3937">
                  <c:v>105.89</c:v>
                </c:pt>
                <c:pt idx="3938">
                  <c:v>105.89</c:v>
                </c:pt>
                <c:pt idx="3939">
                  <c:v>105.89</c:v>
                </c:pt>
                <c:pt idx="3940">
                  <c:v>105.89</c:v>
                </c:pt>
                <c:pt idx="3941">
                  <c:v>105.88</c:v>
                </c:pt>
                <c:pt idx="3942">
                  <c:v>105.88</c:v>
                </c:pt>
                <c:pt idx="3943">
                  <c:v>105.88</c:v>
                </c:pt>
                <c:pt idx="3944">
                  <c:v>105.88</c:v>
                </c:pt>
                <c:pt idx="3945">
                  <c:v>105.88</c:v>
                </c:pt>
                <c:pt idx="3946">
                  <c:v>105.88</c:v>
                </c:pt>
                <c:pt idx="3947">
                  <c:v>105.88</c:v>
                </c:pt>
                <c:pt idx="3948">
                  <c:v>105.88</c:v>
                </c:pt>
                <c:pt idx="3949">
                  <c:v>105.88</c:v>
                </c:pt>
                <c:pt idx="3950">
                  <c:v>105.88</c:v>
                </c:pt>
                <c:pt idx="3951">
                  <c:v>105.88</c:v>
                </c:pt>
                <c:pt idx="3952">
                  <c:v>105.88</c:v>
                </c:pt>
                <c:pt idx="3953">
                  <c:v>105.88</c:v>
                </c:pt>
                <c:pt idx="3954">
                  <c:v>105.88</c:v>
                </c:pt>
                <c:pt idx="3955">
                  <c:v>105.88</c:v>
                </c:pt>
                <c:pt idx="3956">
                  <c:v>105.88</c:v>
                </c:pt>
                <c:pt idx="3957">
                  <c:v>105.88</c:v>
                </c:pt>
                <c:pt idx="3958">
                  <c:v>105.88</c:v>
                </c:pt>
                <c:pt idx="3959">
                  <c:v>105.88</c:v>
                </c:pt>
                <c:pt idx="3960">
                  <c:v>105.88</c:v>
                </c:pt>
                <c:pt idx="3961">
                  <c:v>105.88</c:v>
                </c:pt>
                <c:pt idx="3962">
                  <c:v>105.88</c:v>
                </c:pt>
                <c:pt idx="3963">
                  <c:v>105.88</c:v>
                </c:pt>
                <c:pt idx="3964">
                  <c:v>105.88</c:v>
                </c:pt>
                <c:pt idx="3965">
                  <c:v>105.88</c:v>
                </c:pt>
                <c:pt idx="3966">
                  <c:v>105.88</c:v>
                </c:pt>
                <c:pt idx="3967">
                  <c:v>105.88</c:v>
                </c:pt>
                <c:pt idx="3968">
                  <c:v>105.88</c:v>
                </c:pt>
                <c:pt idx="3969">
                  <c:v>105.88</c:v>
                </c:pt>
                <c:pt idx="3970">
                  <c:v>105.88</c:v>
                </c:pt>
                <c:pt idx="3971">
                  <c:v>105.88</c:v>
                </c:pt>
                <c:pt idx="3972">
                  <c:v>105.88</c:v>
                </c:pt>
                <c:pt idx="3973">
                  <c:v>105.88</c:v>
                </c:pt>
                <c:pt idx="3974">
                  <c:v>105.88</c:v>
                </c:pt>
                <c:pt idx="3975">
                  <c:v>105.88</c:v>
                </c:pt>
                <c:pt idx="3976">
                  <c:v>105.88</c:v>
                </c:pt>
                <c:pt idx="3977">
                  <c:v>105.88</c:v>
                </c:pt>
                <c:pt idx="3978">
                  <c:v>105.88</c:v>
                </c:pt>
                <c:pt idx="3979">
                  <c:v>105.88</c:v>
                </c:pt>
                <c:pt idx="3980">
                  <c:v>105.88</c:v>
                </c:pt>
                <c:pt idx="3981">
                  <c:v>105.88</c:v>
                </c:pt>
                <c:pt idx="3982">
                  <c:v>105.88</c:v>
                </c:pt>
                <c:pt idx="3983">
                  <c:v>105.88</c:v>
                </c:pt>
                <c:pt idx="3984">
                  <c:v>105.88</c:v>
                </c:pt>
                <c:pt idx="3985">
                  <c:v>105.88</c:v>
                </c:pt>
                <c:pt idx="3986">
                  <c:v>105.88</c:v>
                </c:pt>
                <c:pt idx="3987">
                  <c:v>105.88</c:v>
                </c:pt>
                <c:pt idx="3988">
                  <c:v>105.88</c:v>
                </c:pt>
                <c:pt idx="3989">
                  <c:v>105.88</c:v>
                </c:pt>
                <c:pt idx="3990">
                  <c:v>105.88</c:v>
                </c:pt>
                <c:pt idx="3991">
                  <c:v>105.88</c:v>
                </c:pt>
                <c:pt idx="3992">
                  <c:v>105.88</c:v>
                </c:pt>
                <c:pt idx="3993">
                  <c:v>105.88</c:v>
                </c:pt>
                <c:pt idx="3994">
                  <c:v>105.88</c:v>
                </c:pt>
                <c:pt idx="3995">
                  <c:v>105.88</c:v>
                </c:pt>
                <c:pt idx="3996">
                  <c:v>105.88</c:v>
                </c:pt>
                <c:pt idx="3997">
                  <c:v>105.88</c:v>
                </c:pt>
                <c:pt idx="3998">
                  <c:v>105.88</c:v>
                </c:pt>
                <c:pt idx="3999">
                  <c:v>105.88</c:v>
                </c:pt>
                <c:pt idx="4000">
                  <c:v>105.88</c:v>
                </c:pt>
                <c:pt idx="4001">
                  <c:v>105.88</c:v>
                </c:pt>
                <c:pt idx="4002">
                  <c:v>105.88</c:v>
                </c:pt>
                <c:pt idx="4003">
                  <c:v>105.88</c:v>
                </c:pt>
                <c:pt idx="4004">
                  <c:v>105.88</c:v>
                </c:pt>
                <c:pt idx="4005">
                  <c:v>105.88</c:v>
                </c:pt>
                <c:pt idx="4006">
                  <c:v>105.88</c:v>
                </c:pt>
                <c:pt idx="4007">
                  <c:v>105.88</c:v>
                </c:pt>
                <c:pt idx="4008">
                  <c:v>105.88</c:v>
                </c:pt>
                <c:pt idx="4009">
                  <c:v>105.88</c:v>
                </c:pt>
                <c:pt idx="4010">
                  <c:v>105.87</c:v>
                </c:pt>
                <c:pt idx="4011">
                  <c:v>105.87</c:v>
                </c:pt>
                <c:pt idx="4012">
                  <c:v>105.87</c:v>
                </c:pt>
                <c:pt idx="4013">
                  <c:v>105.87</c:v>
                </c:pt>
                <c:pt idx="4014">
                  <c:v>105.87</c:v>
                </c:pt>
                <c:pt idx="4015">
                  <c:v>105.87</c:v>
                </c:pt>
                <c:pt idx="4016">
                  <c:v>105.87</c:v>
                </c:pt>
                <c:pt idx="4017">
                  <c:v>105.87</c:v>
                </c:pt>
                <c:pt idx="4018">
                  <c:v>105.87</c:v>
                </c:pt>
                <c:pt idx="4019">
                  <c:v>105.87</c:v>
                </c:pt>
                <c:pt idx="4020">
                  <c:v>105.87</c:v>
                </c:pt>
                <c:pt idx="4021">
                  <c:v>105.87</c:v>
                </c:pt>
                <c:pt idx="4022">
                  <c:v>105.87</c:v>
                </c:pt>
                <c:pt idx="4023">
                  <c:v>105.87</c:v>
                </c:pt>
                <c:pt idx="4024">
                  <c:v>105.87</c:v>
                </c:pt>
                <c:pt idx="4025">
                  <c:v>105.87</c:v>
                </c:pt>
                <c:pt idx="4026">
                  <c:v>105.87</c:v>
                </c:pt>
                <c:pt idx="4027">
                  <c:v>105.87</c:v>
                </c:pt>
                <c:pt idx="4028">
                  <c:v>105.87</c:v>
                </c:pt>
                <c:pt idx="4029">
                  <c:v>105.87</c:v>
                </c:pt>
                <c:pt idx="4030">
                  <c:v>105.87</c:v>
                </c:pt>
                <c:pt idx="4031">
                  <c:v>105.87</c:v>
                </c:pt>
                <c:pt idx="4032">
                  <c:v>105.87</c:v>
                </c:pt>
                <c:pt idx="4033">
                  <c:v>105.87</c:v>
                </c:pt>
                <c:pt idx="4034">
                  <c:v>105.87</c:v>
                </c:pt>
                <c:pt idx="4035">
                  <c:v>105.87</c:v>
                </c:pt>
                <c:pt idx="4036">
                  <c:v>105.87</c:v>
                </c:pt>
                <c:pt idx="4037">
                  <c:v>105.87</c:v>
                </c:pt>
                <c:pt idx="4038">
                  <c:v>105.87</c:v>
                </c:pt>
                <c:pt idx="4039">
                  <c:v>105.87</c:v>
                </c:pt>
                <c:pt idx="4040">
                  <c:v>105.87</c:v>
                </c:pt>
                <c:pt idx="4041">
                  <c:v>105.87</c:v>
                </c:pt>
                <c:pt idx="4042">
                  <c:v>105.87</c:v>
                </c:pt>
                <c:pt idx="4043">
                  <c:v>105.87</c:v>
                </c:pt>
                <c:pt idx="4044">
                  <c:v>105.87</c:v>
                </c:pt>
                <c:pt idx="4045">
                  <c:v>105.87</c:v>
                </c:pt>
                <c:pt idx="4046">
                  <c:v>105.87</c:v>
                </c:pt>
                <c:pt idx="4047">
                  <c:v>105.87</c:v>
                </c:pt>
                <c:pt idx="4048">
                  <c:v>105.87</c:v>
                </c:pt>
                <c:pt idx="4049">
                  <c:v>105.87</c:v>
                </c:pt>
                <c:pt idx="4050">
                  <c:v>105.87</c:v>
                </c:pt>
                <c:pt idx="4051">
                  <c:v>105.87</c:v>
                </c:pt>
                <c:pt idx="4052">
                  <c:v>105.87</c:v>
                </c:pt>
                <c:pt idx="4053">
                  <c:v>105.87</c:v>
                </c:pt>
                <c:pt idx="4054">
                  <c:v>105.87</c:v>
                </c:pt>
                <c:pt idx="4055">
                  <c:v>105.87</c:v>
                </c:pt>
                <c:pt idx="4056">
                  <c:v>105.87</c:v>
                </c:pt>
                <c:pt idx="4057">
                  <c:v>105.87</c:v>
                </c:pt>
                <c:pt idx="4058">
                  <c:v>105.87</c:v>
                </c:pt>
                <c:pt idx="4059">
                  <c:v>105.87</c:v>
                </c:pt>
                <c:pt idx="4060">
                  <c:v>105.86</c:v>
                </c:pt>
                <c:pt idx="4061">
                  <c:v>105.86</c:v>
                </c:pt>
                <c:pt idx="4062">
                  <c:v>105.86</c:v>
                </c:pt>
                <c:pt idx="4063">
                  <c:v>105.86</c:v>
                </c:pt>
                <c:pt idx="4064">
                  <c:v>105.86</c:v>
                </c:pt>
                <c:pt idx="4065">
                  <c:v>105.86</c:v>
                </c:pt>
                <c:pt idx="4066">
                  <c:v>105.86</c:v>
                </c:pt>
                <c:pt idx="4067">
                  <c:v>105.86</c:v>
                </c:pt>
                <c:pt idx="4068">
                  <c:v>105.85</c:v>
                </c:pt>
                <c:pt idx="4069">
                  <c:v>105.85</c:v>
                </c:pt>
                <c:pt idx="4070">
                  <c:v>105.85</c:v>
                </c:pt>
                <c:pt idx="4071">
                  <c:v>105.85</c:v>
                </c:pt>
                <c:pt idx="4072">
                  <c:v>105.85</c:v>
                </c:pt>
                <c:pt idx="4073">
                  <c:v>105.85</c:v>
                </c:pt>
                <c:pt idx="4074">
                  <c:v>105.85</c:v>
                </c:pt>
                <c:pt idx="4075">
                  <c:v>105.85</c:v>
                </c:pt>
                <c:pt idx="4076">
                  <c:v>105.84</c:v>
                </c:pt>
                <c:pt idx="4077">
                  <c:v>105.84</c:v>
                </c:pt>
                <c:pt idx="4078">
                  <c:v>105.84</c:v>
                </c:pt>
                <c:pt idx="4079">
                  <c:v>105.84</c:v>
                </c:pt>
                <c:pt idx="4080">
                  <c:v>105.84</c:v>
                </c:pt>
                <c:pt idx="4081">
                  <c:v>105.84</c:v>
                </c:pt>
                <c:pt idx="4082">
                  <c:v>105.84</c:v>
                </c:pt>
                <c:pt idx="4083">
                  <c:v>105.83</c:v>
                </c:pt>
                <c:pt idx="4084">
                  <c:v>105.83</c:v>
                </c:pt>
                <c:pt idx="4085">
                  <c:v>105.83</c:v>
                </c:pt>
                <c:pt idx="4086">
                  <c:v>105.83</c:v>
                </c:pt>
                <c:pt idx="4087">
                  <c:v>105.83</c:v>
                </c:pt>
                <c:pt idx="4088">
                  <c:v>105.83</c:v>
                </c:pt>
                <c:pt idx="4089">
                  <c:v>105.83</c:v>
                </c:pt>
                <c:pt idx="4090">
                  <c:v>105.83</c:v>
                </c:pt>
                <c:pt idx="4091">
                  <c:v>105.83</c:v>
                </c:pt>
                <c:pt idx="4092">
                  <c:v>105.83</c:v>
                </c:pt>
                <c:pt idx="4093">
                  <c:v>105.82</c:v>
                </c:pt>
                <c:pt idx="4094">
                  <c:v>105.82</c:v>
                </c:pt>
                <c:pt idx="4095">
                  <c:v>105.82</c:v>
                </c:pt>
                <c:pt idx="4096">
                  <c:v>105.82</c:v>
                </c:pt>
                <c:pt idx="4097">
                  <c:v>105.82</c:v>
                </c:pt>
                <c:pt idx="4098">
                  <c:v>105.82</c:v>
                </c:pt>
                <c:pt idx="4099">
                  <c:v>105.82</c:v>
                </c:pt>
                <c:pt idx="4100">
                  <c:v>105.82</c:v>
                </c:pt>
                <c:pt idx="4101">
                  <c:v>105.82</c:v>
                </c:pt>
                <c:pt idx="4102">
                  <c:v>105.82</c:v>
                </c:pt>
                <c:pt idx="4103">
                  <c:v>105.82</c:v>
                </c:pt>
                <c:pt idx="4104">
                  <c:v>105.82</c:v>
                </c:pt>
                <c:pt idx="4105">
                  <c:v>105.82</c:v>
                </c:pt>
                <c:pt idx="4106">
                  <c:v>105.82</c:v>
                </c:pt>
                <c:pt idx="4107">
                  <c:v>105.82</c:v>
                </c:pt>
                <c:pt idx="4108">
                  <c:v>105.82</c:v>
                </c:pt>
                <c:pt idx="4109">
                  <c:v>105.82</c:v>
                </c:pt>
                <c:pt idx="4110">
                  <c:v>105.82</c:v>
                </c:pt>
                <c:pt idx="4111">
                  <c:v>105.82</c:v>
                </c:pt>
                <c:pt idx="4112">
                  <c:v>105.82</c:v>
                </c:pt>
                <c:pt idx="4113">
                  <c:v>105.82</c:v>
                </c:pt>
                <c:pt idx="4114">
                  <c:v>105.82</c:v>
                </c:pt>
                <c:pt idx="4115">
                  <c:v>105.82</c:v>
                </c:pt>
                <c:pt idx="4116">
                  <c:v>105.82</c:v>
                </c:pt>
                <c:pt idx="4117">
                  <c:v>105.82</c:v>
                </c:pt>
                <c:pt idx="4118">
                  <c:v>105.82</c:v>
                </c:pt>
                <c:pt idx="4119">
                  <c:v>105.82</c:v>
                </c:pt>
                <c:pt idx="4120">
                  <c:v>105.82</c:v>
                </c:pt>
                <c:pt idx="4121">
                  <c:v>105.82</c:v>
                </c:pt>
                <c:pt idx="4122">
                  <c:v>105.82</c:v>
                </c:pt>
                <c:pt idx="4123">
                  <c:v>105.82</c:v>
                </c:pt>
                <c:pt idx="4124">
                  <c:v>105.82</c:v>
                </c:pt>
                <c:pt idx="4125">
                  <c:v>105.81</c:v>
                </c:pt>
                <c:pt idx="4126">
                  <c:v>105.82</c:v>
                </c:pt>
                <c:pt idx="4127">
                  <c:v>105.81</c:v>
                </c:pt>
                <c:pt idx="4128">
                  <c:v>105.81</c:v>
                </c:pt>
                <c:pt idx="4129">
                  <c:v>105.81</c:v>
                </c:pt>
                <c:pt idx="4130">
                  <c:v>105.81</c:v>
                </c:pt>
                <c:pt idx="4131">
                  <c:v>105.81</c:v>
                </c:pt>
                <c:pt idx="4132">
                  <c:v>105.81</c:v>
                </c:pt>
                <c:pt idx="4133">
                  <c:v>105.81</c:v>
                </c:pt>
                <c:pt idx="4134">
                  <c:v>105.81</c:v>
                </c:pt>
                <c:pt idx="4135">
                  <c:v>105.81</c:v>
                </c:pt>
                <c:pt idx="4136">
                  <c:v>105.81</c:v>
                </c:pt>
                <c:pt idx="4137">
                  <c:v>105.81</c:v>
                </c:pt>
                <c:pt idx="4138">
                  <c:v>105.81</c:v>
                </c:pt>
                <c:pt idx="4139">
                  <c:v>105.81</c:v>
                </c:pt>
                <c:pt idx="4140">
                  <c:v>105.81</c:v>
                </c:pt>
                <c:pt idx="4141">
                  <c:v>105.81</c:v>
                </c:pt>
                <c:pt idx="4142">
                  <c:v>105.81</c:v>
                </c:pt>
                <c:pt idx="4143">
                  <c:v>105.81</c:v>
                </c:pt>
                <c:pt idx="4144">
                  <c:v>105.8</c:v>
                </c:pt>
                <c:pt idx="4145">
                  <c:v>105.8</c:v>
                </c:pt>
                <c:pt idx="4146">
                  <c:v>105.8</c:v>
                </c:pt>
                <c:pt idx="4147">
                  <c:v>105.8</c:v>
                </c:pt>
                <c:pt idx="4148">
                  <c:v>105.8</c:v>
                </c:pt>
                <c:pt idx="4149">
                  <c:v>105.8</c:v>
                </c:pt>
                <c:pt idx="4150">
                  <c:v>105.8</c:v>
                </c:pt>
                <c:pt idx="4151">
                  <c:v>105.8</c:v>
                </c:pt>
                <c:pt idx="4152">
                  <c:v>105.8</c:v>
                </c:pt>
                <c:pt idx="4153">
                  <c:v>105.8</c:v>
                </c:pt>
                <c:pt idx="4154">
                  <c:v>105.8</c:v>
                </c:pt>
                <c:pt idx="4155">
                  <c:v>105.8</c:v>
                </c:pt>
                <c:pt idx="4156">
                  <c:v>105.8</c:v>
                </c:pt>
                <c:pt idx="4157">
                  <c:v>105.8</c:v>
                </c:pt>
                <c:pt idx="4158">
                  <c:v>105.79</c:v>
                </c:pt>
                <c:pt idx="4159">
                  <c:v>105.79</c:v>
                </c:pt>
                <c:pt idx="4160">
                  <c:v>105.79</c:v>
                </c:pt>
                <c:pt idx="4161">
                  <c:v>105.79</c:v>
                </c:pt>
                <c:pt idx="4162">
                  <c:v>105.79</c:v>
                </c:pt>
                <c:pt idx="4163">
                  <c:v>105.79</c:v>
                </c:pt>
                <c:pt idx="4164">
                  <c:v>105.79</c:v>
                </c:pt>
                <c:pt idx="4165">
                  <c:v>105.79</c:v>
                </c:pt>
                <c:pt idx="4166">
                  <c:v>105.79</c:v>
                </c:pt>
                <c:pt idx="4167">
                  <c:v>105.79</c:v>
                </c:pt>
                <c:pt idx="4168">
                  <c:v>105.79</c:v>
                </c:pt>
                <c:pt idx="4169">
                  <c:v>105.79</c:v>
                </c:pt>
                <c:pt idx="4170">
                  <c:v>105.79</c:v>
                </c:pt>
                <c:pt idx="4171">
                  <c:v>105.79</c:v>
                </c:pt>
                <c:pt idx="4172">
                  <c:v>105.79</c:v>
                </c:pt>
                <c:pt idx="4173">
                  <c:v>105.79</c:v>
                </c:pt>
                <c:pt idx="4174">
                  <c:v>105.78</c:v>
                </c:pt>
                <c:pt idx="4175">
                  <c:v>105.79</c:v>
                </c:pt>
                <c:pt idx="4176">
                  <c:v>105.78</c:v>
                </c:pt>
                <c:pt idx="4177">
                  <c:v>105.78</c:v>
                </c:pt>
                <c:pt idx="4178">
                  <c:v>105.78</c:v>
                </c:pt>
                <c:pt idx="4179">
                  <c:v>105.78</c:v>
                </c:pt>
                <c:pt idx="4180">
                  <c:v>105.78</c:v>
                </c:pt>
                <c:pt idx="4181">
                  <c:v>105.78</c:v>
                </c:pt>
                <c:pt idx="4182">
                  <c:v>105.78</c:v>
                </c:pt>
                <c:pt idx="4183">
                  <c:v>105.78</c:v>
                </c:pt>
                <c:pt idx="4184">
                  <c:v>105.78</c:v>
                </c:pt>
                <c:pt idx="4185">
                  <c:v>105.78</c:v>
                </c:pt>
                <c:pt idx="4186">
                  <c:v>105.78</c:v>
                </c:pt>
                <c:pt idx="4187">
                  <c:v>105.78</c:v>
                </c:pt>
                <c:pt idx="4188">
                  <c:v>105.78</c:v>
                </c:pt>
                <c:pt idx="4189">
                  <c:v>105.78</c:v>
                </c:pt>
                <c:pt idx="4190">
                  <c:v>105.78</c:v>
                </c:pt>
                <c:pt idx="4191">
                  <c:v>105.78</c:v>
                </c:pt>
                <c:pt idx="4192">
                  <c:v>105.78</c:v>
                </c:pt>
                <c:pt idx="4193">
                  <c:v>105.78</c:v>
                </c:pt>
                <c:pt idx="4194">
                  <c:v>105.78</c:v>
                </c:pt>
                <c:pt idx="4195">
                  <c:v>105.78</c:v>
                </c:pt>
                <c:pt idx="4196">
                  <c:v>105.78</c:v>
                </c:pt>
                <c:pt idx="4197">
                  <c:v>105.78</c:v>
                </c:pt>
                <c:pt idx="4198">
                  <c:v>105.78</c:v>
                </c:pt>
                <c:pt idx="4199">
                  <c:v>105.78</c:v>
                </c:pt>
                <c:pt idx="4200">
                  <c:v>105.78</c:v>
                </c:pt>
                <c:pt idx="4201">
                  <c:v>105.78</c:v>
                </c:pt>
                <c:pt idx="4202">
                  <c:v>105.78</c:v>
                </c:pt>
                <c:pt idx="4203">
                  <c:v>105.78</c:v>
                </c:pt>
                <c:pt idx="4204">
                  <c:v>105.78</c:v>
                </c:pt>
                <c:pt idx="4205">
                  <c:v>105.78</c:v>
                </c:pt>
                <c:pt idx="4206">
                  <c:v>105.78</c:v>
                </c:pt>
                <c:pt idx="4207">
                  <c:v>105.78</c:v>
                </c:pt>
                <c:pt idx="4208">
                  <c:v>105.78</c:v>
                </c:pt>
                <c:pt idx="4209">
                  <c:v>105.78</c:v>
                </c:pt>
                <c:pt idx="4210">
                  <c:v>105.78</c:v>
                </c:pt>
                <c:pt idx="4211">
                  <c:v>105.78</c:v>
                </c:pt>
                <c:pt idx="4212">
                  <c:v>105.78</c:v>
                </c:pt>
                <c:pt idx="4213">
                  <c:v>105.78</c:v>
                </c:pt>
                <c:pt idx="4214">
                  <c:v>105.78</c:v>
                </c:pt>
                <c:pt idx="4215">
                  <c:v>105.78</c:v>
                </c:pt>
                <c:pt idx="4216">
                  <c:v>105.78</c:v>
                </c:pt>
                <c:pt idx="4217">
                  <c:v>105.78</c:v>
                </c:pt>
                <c:pt idx="4218">
                  <c:v>105.78</c:v>
                </c:pt>
                <c:pt idx="4219">
                  <c:v>105.78</c:v>
                </c:pt>
                <c:pt idx="4220">
                  <c:v>105.77</c:v>
                </c:pt>
                <c:pt idx="4221">
                  <c:v>105.78</c:v>
                </c:pt>
                <c:pt idx="4222">
                  <c:v>105.77</c:v>
                </c:pt>
                <c:pt idx="4223">
                  <c:v>105.77</c:v>
                </c:pt>
                <c:pt idx="4224">
                  <c:v>105.77</c:v>
                </c:pt>
                <c:pt idx="4225">
                  <c:v>105.77</c:v>
                </c:pt>
                <c:pt idx="4226">
                  <c:v>105.77</c:v>
                </c:pt>
                <c:pt idx="4227">
                  <c:v>105.77</c:v>
                </c:pt>
                <c:pt idx="4228">
                  <c:v>105.77</c:v>
                </c:pt>
                <c:pt idx="4229">
                  <c:v>105.77</c:v>
                </c:pt>
                <c:pt idx="4230">
                  <c:v>105.77</c:v>
                </c:pt>
                <c:pt idx="4231">
                  <c:v>105.77</c:v>
                </c:pt>
                <c:pt idx="4232">
                  <c:v>105.77</c:v>
                </c:pt>
                <c:pt idx="4233">
                  <c:v>105.77</c:v>
                </c:pt>
                <c:pt idx="4234">
                  <c:v>105.76</c:v>
                </c:pt>
                <c:pt idx="4235">
                  <c:v>105.76</c:v>
                </c:pt>
                <c:pt idx="4236">
                  <c:v>105.76</c:v>
                </c:pt>
                <c:pt idx="4237">
                  <c:v>105.76</c:v>
                </c:pt>
                <c:pt idx="4238">
                  <c:v>105.76</c:v>
                </c:pt>
                <c:pt idx="4239">
                  <c:v>105.76</c:v>
                </c:pt>
                <c:pt idx="4240">
                  <c:v>105.76</c:v>
                </c:pt>
                <c:pt idx="4241">
                  <c:v>105.76</c:v>
                </c:pt>
                <c:pt idx="4242">
                  <c:v>105.76</c:v>
                </c:pt>
                <c:pt idx="4243">
                  <c:v>105.76</c:v>
                </c:pt>
                <c:pt idx="4244">
                  <c:v>105.75</c:v>
                </c:pt>
                <c:pt idx="4245">
                  <c:v>105.75</c:v>
                </c:pt>
                <c:pt idx="4246">
                  <c:v>105.75</c:v>
                </c:pt>
                <c:pt idx="4247">
                  <c:v>105.75</c:v>
                </c:pt>
                <c:pt idx="4248">
                  <c:v>105.75</c:v>
                </c:pt>
                <c:pt idx="4249">
                  <c:v>105.75</c:v>
                </c:pt>
                <c:pt idx="4250">
                  <c:v>105.75</c:v>
                </c:pt>
                <c:pt idx="4251">
                  <c:v>105.75</c:v>
                </c:pt>
                <c:pt idx="4252">
                  <c:v>105.74</c:v>
                </c:pt>
                <c:pt idx="4253">
                  <c:v>105.74</c:v>
                </c:pt>
                <c:pt idx="4254">
                  <c:v>105.74</c:v>
                </c:pt>
                <c:pt idx="4255">
                  <c:v>105.74</c:v>
                </c:pt>
                <c:pt idx="4256">
                  <c:v>105.74</c:v>
                </c:pt>
                <c:pt idx="4257">
                  <c:v>105.74</c:v>
                </c:pt>
                <c:pt idx="4258">
                  <c:v>105.74</c:v>
                </c:pt>
                <c:pt idx="4259">
                  <c:v>105.73</c:v>
                </c:pt>
                <c:pt idx="4260">
                  <c:v>105.73</c:v>
                </c:pt>
                <c:pt idx="4261">
                  <c:v>105.73</c:v>
                </c:pt>
                <c:pt idx="4262">
                  <c:v>105.73</c:v>
                </c:pt>
                <c:pt idx="4263">
                  <c:v>105.73</c:v>
                </c:pt>
                <c:pt idx="4264">
                  <c:v>105.73</c:v>
                </c:pt>
                <c:pt idx="4265">
                  <c:v>105.72</c:v>
                </c:pt>
                <c:pt idx="4266">
                  <c:v>105.72</c:v>
                </c:pt>
                <c:pt idx="4267">
                  <c:v>105.72</c:v>
                </c:pt>
                <c:pt idx="4268">
                  <c:v>105.72</c:v>
                </c:pt>
                <c:pt idx="4269">
                  <c:v>105.72</c:v>
                </c:pt>
                <c:pt idx="4270">
                  <c:v>105.72</c:v>
                </c:pt>
                <c:pt idx="4271">
                  <c:v>105.72</c:v>
                </c:pt>
                <c:pt idx="4272">
                  <c:v>105.72</c:v>
                </c:pt>
                <c:pt idx="4273">
                  <c:v>105.71</c:v>
                </c:pt>
                <c:pt idx="4274">
                  <c:v>105.71</c:v>
                </c:pt>
                <c:pt idx="4275">
                  <c:v>105.71</c:v>
                </c:pt>
                <c:pt idx="4276">
                  <c:v>105.71</c:v>
                </c:pt>
                <c:pt idx="4277">
                  <c:v>105.71</c:v>
                </c:pt>
                <c:pt idx="4278">
                  <c:v>105.71</c:v>
                </c:pt>
                <c:pt idx="4279">
                  <c:v>105.7</c:v>
                </c:pt>
                <c:pt idx="4280">
                  <c:v>105.7</c:v>
                </c:pt>
                <c:pt idx="4281">
                  <c:v>105.7</c:v>
                </c:pt>
                <c:pt idx="4282">
                  <c:v>105.7</c:v>
                </c:pt>
                <c:pt idx="4283">
                  <c:v>105.7</c:v>
                </c:pt>
                <c:pt idx="4284">
                  <c:v>105.7</c:v>
                </c:pt>
                <c:pt idx="4285">
                  <c:v>105.7</c:v>
                </c:pt>
                <c:pt idx="4286">
                  <c:v>105.69</c:v>
                </c:pt>
                <c:pt idx="4287">
                  <c:v>105.69</c:v>
                </c:pt>
                <c:pt idx="4288">
                  <c:v>105.69</c:v>
                </c:pt>
                <c:pt idx="4289">
                  <c:v>105.69</c:v>
                </c:pt>
                <c:pt idx="4290">
                  <c:v>105.69</c:v>
                </c:pt>
                <c:pt idx="4291">
                  <c:v>105.68</c:v>
                </c:pt>
                <c:pt idx="4292">
                  <c:v>105.68</c:v>
                </c:pt>
                <c:pt idx="4293">
                  <c:v>105.68</c:v>
                </c:pt>
                <c:pt idx="4294">
                  <c:v>105.68</c:v>
                </c:pt>
                <c:pt idx="4295">
                  <c:v>105.68</c:v>
                </c:pt>
                <c:pt idx="4296">
                  <c:v>105.67</c:v>
                </c:pt>
                <c:pt idx="4297">
                  <c:v>105.67</c:v>
                </c:pt>
                <c:pt idx="4298">
                  <c:v>105.67</c:v>
                </c:pt>
                <c:pt idx="4299">
                  <c:v>105.67</c:v>
                </c:pt>
                <c:pt idx="4300">
                  <c:v>105.66</c:v>
                </c:pt>
                <c:pt idx="4301">
                  <c:v>105.66</c:v>
                </c:pt>
                <c:pt idx="4302">
                  <c:v>105.66</c:v>
                </c:pt>
                <c:pt idx="4303">
                  <c:v>105.65</c:v>
                </c:pt>
                <c:pt idx="4304">
                  <c:v>105.65</c:v>
                </c:pt>
                <c:pt idx="4305">
                  <c:v>105.65</c:v>
                </c:pt>
                <c:pt idx="4306">
                  <c:v>105.65</c:v>
                </c:pt>
                <c:pt idx="4307">
                  <c:v>105.64</c:v>
                </c:pt>
                <c:pt idx="4308">
                  <c:v>105.64</c:v>
                </c:pt>
                <c:pt idx="4309">
                  <c:v>105.63</c:v>
                </c:pt>
                <c:pt idx="4310">
                  <c:v>105.63</c:v>
                </c:pt>
                <c:pt idx="4311">
                  <c:v>105.63</c:v>
                </c:pt>
                <c:pt idx="4312">
                  <c:v>105.62</c:v>
                </c:pt>
                <c:pt idx="4313">
                  <c:v>105.62</c:v>
                </c:pt>
                <c:pt idx="4314">
                  <c:v>105.62</c:v>
                </c:pt>
                <c:pt idx="4315">
                  <c:v>105.61</c:v>
                </c:pt>
                <c:pt idx="4316">
                  <c:v>105.61</c:v>
                </c:pt>
                <c:pt idx="4317">
                  <c:v>105.6</c:v>
                </c:pt>
                <c:pt idx="4318">
                  <c:v>105.6</c:v>
                </c:pt>
                <c:pt idx="4319">
                  <c:v>105.59</c:v>
                </c:pt>
                <c:pt idx="4320">
                  <c:v>105.59</c:v>
                </c:pt>
                <c:pt idx="4321">
                  <c:v>105.59</c:v>
                </c:pt>
                <c:pt idx="4322">
                  <c:v>105.58</c:v>
                </c:pt>
                <c:pt idx="4323">
                  <c:v>105.58</c:v>
                </c:pt>
                <c:pt idx="4324">
                  <c:v>105.57</c:v>
                </c:pt>
                <c:pt idx="4325">
                  <c:v>105.57</c:v>
                </c:pt>
                <c:pt idx="4326">
                  <c:v>105.57</c:v>
                </c:pt>
                <c:pt idx="4327">
                  <c:v>105.56</c:v>
                </c:pt>
                <c:pt idx="4328">
                  <c:v>105.56</c:v>
                </c:pt>
                <c:pt idx="4329">
                  <c:v>105.56</c:v>
                </c:pt>
                <c:pt idx="4330">
                  <c:v>105.56</c:v>
                </c:pt>
                <c:pt idx="4331">
                  <c:v>105.55</c:v>
                </c:pt>
                <c:pt idx="4332">
                  <c:v>105.55</c:v>
                </c:pt>
                <c:pt idx="4333">
                  <c:v>105.55</c:v>
                </c:pt>
                <c:pt idx="4334">
                  <c:v>105.55</c:v>
                </c:pt>
                <c:pt idx="4335">
                  <c:v>105.55</c:v>
                </c:pt>
                <c:pt idx="4336">
                  <c:v>105.55</c:v>
                </c:pt>
                <c:pt idx="4337">
                  <c:v>105.55</c:v>
                </c:pt>
                <c:pt idx="4338">
                  <c:v>105.55</c:v>
                </c:pt>
                <c:pt idx="4339">
                  <c:v>105.55</c:v>
                </c:pt>
                <c:pt idx="4340">
                  <c:v>105.55</c:v>
                </c:pt>
                <c:pt idx="4341">
                  <c:v>105.55</c:v>
                </c:pt>
                <c:pt idx="4342">
                  <c:v>105.55</c:v>
                </c:pt>
                <c:pt idx="4343">
                  <c:v>105.55</c:v>
                </c:pt>
                <c:pt idx="4344">
                  <c:v>105.55</c:v>
                </c:pt>
                <c:pt idx="4345">
                  <c:v>105.55</c:v>
                </c:pt>
                <c:pt idx="4346">
                  <c:v>105.55</c:v>
                </c:pt>
                <c:pt idx="4347">
                  <c:v>105.55</c:v>
                </c:pt>
                <c:pt idx="4348">
                  <c:v>105.56</c:v>
                </c:pt>
                <c:pt idx="4349">
                  <c:v>105.56</c:v>
                </c:pt>
                <c:pt idx="4350">
                  <c:v>105.56</c:v>
                </c:pt>
                <c:pt idx="4351">
                  <c:v>105.56</c:v>
                </c:pt>
                <c:pt idx="4352">
                  <c:v>105.57</c:v>
                </c:pt>
                <c:pt idx="4353">
                  <c:v>105.57</c:v>
                </c:pt>
                <c:pt idx="4354">
                  <c:v>105.57</c:v>
                </c:pt>
                <c:pt idx="4355">
                  <c:v>105.57</c:v>
                </c:pt>
                <c:pt idx="4356">
                  <c:v>105.58</c:v>
                </c:pt>
                <c:pt idx="4357">
                  <c:v>105.58</c:v>
                </c:pt>
                <c:pt idx="4358">
                  <c:v>105.58</c:v>
                </c:pt>
                <c:pt idx="4359">
                  <c:v>105.59</c:v>
                </c:pt>
                <c:pt idx="4360">
                  <c:v>105.59</c:v>
                </c:pt>
                <c:pt idx="4361">
                  <c:v>105.59</c:v>
                </c:pt>
                <c:pt idx="4362">
                  <c:v>105.6</c:v>
                </c:pt>
                <c:pt idx="4363">
                  <c:v>105.6</c:v>
                </c:pt>
                <c:pt idx="4364">
                  <c:v>105.6</c:v>
                </c:pt>
                <c:pt idx="4365">
                  <c:v>105.61</c:v>
                </c:pt>
                <c:pt idx="4366">
                  <c:v>105.61</c:v>
                </c:pt>
                <c:pt idx="4367">
                  <c:v>105.61</c:v>
                </c:pt>
                <c:pt idx="4368">
                  <c:v>105.61</c:v>
                </c:pt>
                <c:pt idx="4369">
                  <c:v>105.62</c:v>
                </c:pt>
                <c:pt idx="4370">
                  <c:v>105.62</c:v>
                </c:pt>
                <c:pt idx="4371">
                  <c:v>105.62</c:v>
                </c:pt>
                <c:pt idx="4372">
                  <c:v>105.62</c:v>
                </c:pt>
                <c:pt idx="4373">
                  <c:v>105.63</c:v>
                </c:pt>
                <c:pt idx="4374">
                  <c:v>105.63</c:v>
                </c:pt>
                <c:pt idx="4375">
                  <c:v>105.63</c:v>
                </c:pt>
                <c:pt idx="4376">
                  <c:v>105.63</c:v>
                </c:pt>
                <c:pt idx="4377">
                  <c:v>105.64</c:v>
                </c:pt>
                <c:pt idx="4378">
                  <c:v>105.64</c:v>
                </c:pt>
                <c:pt idx="4379">
                  <c:v>105.64</c:v>
                </c:pt>
                <c:pt idx="4380">
                  <c:v>105.64</c:v>
                </c:pt>
                <c:pt idx="4381">
                  <c:v>105.64</c:v>
                </c:pt>
                <c:pt idx="4382">
                  <c:v>105.64</c:v>
                </c:pt>
                <c:pt idx="4383">
                  <c:v>105.64</c:v>
                </c:pt>
                <c:pt idx="4384">
                  <c:v>105.64</c:v>
                </c:pt>
                <c:pt idx="4385">
                  <c:v>105.65</c:v>
                </c:pt>
                <c:pt idx="4386">
                  <c:v>105.65</c:v>
                </c:pt>
                <c:pt idx="4387">
                  <c:v>105.65</c:v>
                </c:pt>
                <c:pt idx="4388">
                  <c:v>105.65</c:v>
                </c:pt>
                <c:pt idx="4389">
                  <c:v>105.65</c:v>
                </c:pt>
                <c:pt idx="4390">
                  <c:v>105.65</c:v>
                </c:pt>
                <c:pt idx="4391">
                  <c:v>105.65</c:v>
                </c:pt>
                <c:pt idx="4392">
                  <c:v>105.65</c:v>
                </c:pt>
                <c:pt idx="4393">
                  <c:v>105.65</c:v>
                </c:pt>
                <c:pt idx="4394">
                  <c:v>105.65</c:v>
                </c:pt>
                <c:pt idx="4395">
                  <c:v>105.65</c:v>
                </c:pt>
                <c:pt idx="4396">
                  <c:v>105.65</c:v>
                </c:pt>
                <c:pt idx="4397">
                  <c:v>105.65</c:v>
                </c:pt>
                <c:pt idx="4398">
                  <c:v>105.65</c:v>
                </c:pt>
                <c:pt idx="4399">
                  <c:v>105.65</c:v>
                </c:pt>
                <c:pt idx="4400">
                  <c:v>105.65</c:v>
                </c:pt>
                <c:pt idx="4401">
                  <c:v>105.65</c:v>
                </c:pt>
                <c:pt idx="4402">
                  <c:v>105.65</c:v>
                </c:pt>
                <c:pt idx="4403">
                  <c:v>105.65</c:v>
                </c:pt>
                <c:pt idx="4404">
                  <c:v>105.65</c:v>
                </c:pt>
                <c:pt idx="4405">
                  <c:v>105.65</c:v>
                </c:pt>
                <c:pt idx="4406">
                  <c:v>105.65</c:v>
                </c:pt>
                <c:pt idx="4407">
                  <c:v>105.65</c:v>
                </c:pt>
                <c:pt idx="4408">
                  <c:v>105.65</c:v>
                </c:pt>
                <c:pt idx="4409">
                  <c:v>105.65</c:v>
                </c:pt>
                <c:pt idx="4410">
                  <c:v>105.65</c:v>
                </c:pt>
                <c:pt idx="4411">
                  <c:v>105.65</c:v>
                </c:pt>
                <c:pt idx="4412">
                  <c:v>105.65</c:v>
                </c:pt>
                <c:pt idx="4413">
                  <c:v>105.65</c:v>
                </c:pt>
                <c:pt idx="4414">
                  <c:v>105.65</c:v>
                </c:pt>
                <c:pt idx="4415">
                  <c:v>105.65</c:v>
                </c:pt>
                <c:pt idx="4416">
                  <c:v>105.65</c:v>
                </c:pt>
                <c:pt idx="4417">
                  <c:v>105.65</c:v>
                </c:pt>
                <c:pt idx="4418">
                  <c:v>105.65</c:v>
                </c:pt>
                <c:pt idx="4419">
                  <c:v>105.65</c:v>
                </c:pt>
                <c:pt idx="4420">
                  <c:v>105.65</c:v>
                </c:pt>
                <c:pt idx="4421">
                  <c:v>105.65</c:v>
                </c:pt>
                <c:pt idx="4422">
                  <c:v>105.65</c:v>
                </c:pt>
                <c:pt idx="4423">
                  <c:v>105.65</c:v>
                </c:pt>
                <c:pt idx="4424">
                  <c:v>105.65</c:v>
                </c:pt>
                <c:pt idx="4425">
                  <c:v>105.65</c:v>
                </c:pt>
                <c:pt idx="4426">
                  <c:v>105.65</c:v>
                </c:pt>
                <c:pt idx="4427">
                  <c:v>105.65</c:v>
                </c:pt>
                <c:pt idx="4428">
                  <c:v>105.65</c:v>
                </c:pt>
                <c:pt idx="4429">
                  <c:v>105.65</c:v>
                </c:pt>
                <c:pt idx="4430">
                  <c:v>105.65</c:v>
                </c:pt>
                <c:pt idx="4431">
                  <c:v>105.65</c:v>
                </c:pt>
                <c:pt idx="4432">
                  <c:v>105.65</c:v>
                </c:pt>
                <c:pt idx="4433">
                  <c:v>105.65</c:v>
                </c:pt>
                <c:pt idx="4434">
                  <c:v>105.65</c:v>
                </c:pt>
                <c:pt idx="4435">
                  <c:v>105.65</c:v>
                </c:pt>
                <c:pt idx="4436">
                  <c:v>105.65</c:v>
                </c:pt>
                <c:pt idx="4437">
                  <c:v>105.65</c:v>
                </c:pt>
                <c:pt idx="4438">
                  <c:v>105.65</c:v>
                </c:pt>
                <c:pt idx="4439">
                  <c:v>105.65</c:v>
                </c:pt>
                <c:pt idx="4440">
                  <c:v>105.65</c:v>
                </c:pt>
                <c:pt idx="4441">
                  <c:v>105.65</c:v>
                </c:pt>
                <c:pt idx="4442">
                  <c:v>105.65</c:v>
                </c:pt>
                <c:pt idx="4443">
                  <c:v>105.65</c:v>
                </c:pt>
                <c:pt idx="4444">
                  <c:v>105.65</c:v>
                </c:pt>
                <c:pt idx="4445">
                  <c:v>105.65</c:v>
                </c:pt>
                <c:pt idx="4446">
                  <c:v>105.65</c:v>
                </c:pt>
                <c:pt idx="4447">
                  <c:v>105.65</c:v>
                </c:pt>
                <c:pt idx="4448">
                  <c:v>105.65</c:v>
                </c:pt>
                <c:pt idx="4449">
                  <c:v>105.65</c:v>
                </c:pt>
                <c:pt idx="4450">
                  <c:v>105.65</c:v>
                </c:pt>
                <c:pt idx="4451">
                  <c:v>105.64</c:v>
                </c:pt>
                <c:pt idx="4452">
                  <c:v>105.64</c:v>
                </c:pt>
                <c:pt idx="4453">
                  <c:v>105.64</c:v>
                </c:pt>
                <c:pt idx="4454">
                  <c:v>105.64</c:v>
                </c:pt>
                <c:pt idx="4455">
                  <c:v>105.64</c:v>
                </c:pt>
                <c:pt idx="4456">
                  <c:v>105.64</c:v>
                </c:pt>
                <c:pt idx="4457">
                  <c:v>105.64</c:v>
                </c:pt>
                <c:pt idx="4458">
                  <c:v>105.64</c:v>
                </c:pt>
                <c:pt idx="4459">
                  <c:v>105.64</c:v>
                </c:pt>
                <c:pt idx="4460">
                  <c:v>105.64</c:v>
                </c:pt>
                <c:pt idx="4461">
                  <c:v>105.64</c:v>
                </c:pt>
                <c:pt idx="4462">
                  <c:v>105.64</c:v>
                </c:pt>
                <c:pt idx="4463">
                  <c:v>105.64</c:v>
                </c:pt>
                <c:pt idx="4464">
                  <c:v>105.63</c:v>
                </c:pt>
                <c:pt idx="4465">
                  <c:v>105.63</c:v>
                </c:pt>
                <c:pt idx="4466">
                  <c:v>105.63</c:v>
                </c:pt>
                <c:pt idx="4467">
                  <c:v>105.63</c:v>
                </c:pt>
                <c:pt idx="4468">
                  <c:v>105.63</c:v>
                </c:pt>
                <c:pt idx="4469">
                  <c:v>105.63</c:v>
                </c:pt>
                <c:pt idx="4470">
                  <c:v>105.63</c:v>
                </c:pt>
                <c:pt idx="4471">
                  <c:v>105.63</c:v>
                </c:pt>
                <c:pt idx="4472">
                  <c:v>105.63</c:v>
                </c:pt>
                <c:pt idx="4473">
                  <c:v>105.63</c:v>
                </c:pt>
                <c:pt idx="4474">
                  <c:v>105.63</c:v>
                </c:pt>
                <c:pt idx="4475">
                  <c:v>105.63</c:v>
                </c:pt>
                <c:pt idx="4476">
                  <c:v>105.63</c:v>
                </c:pt>
                <c:pt idx="4477">
                  <c:v>105.63</c:v>
                </c:pt>
                <c:pt idx="4478">
                  <c:v>105.63</c:v>
                </c:pt>
                <c:pt idx="4479">
                  <c:v>105.63</c:v>
                </c:pt>
                <c:pt idx="4480">
                  <c:v>105.63</c:v>
                </c:pt>
                <c:pt idx="4481">
                  <c:v>105.63</c:v>
                </c:pt>
                <c:pt idx="4482">
                  <c:v>105.62</c:v>
                </c:pt>
                <c:pt idx="4483">
                  <c:v>105.62</c:v>
                </c:pt>
                <c:pt idx="4484">
                  <c:v>105.62</c:v>
                </c:pt>
                <c:pt idx="4485">
                  <c:v>105.62</c:v>
                </c:pt>
                <c:pt idx="4486">
                  <c:v>105.62</c:v>
                </c:pt>
                <c:pt idx="4487">
                  <c:v>105.62</c:v>
                </c:pt>
                <c:pt idx="4488">
                  <c:v>105.62</c:v>
                </c:pt>
                <c:pt idx="4489">
                  <c:v>105.62</c:v>
                </c:pt>
                <c:pt idx="4490">
                  <c:v>105.62</c:v>
                </c:pt>
                <c:pt idx="4491">
                  <c:v>105.62</c:v>
                </c:pt>
                <c:pt idx="4492">
                  <c:v>105.62</c:v>
                </c:pt>
                <c:pt idx="4493">
                  <c:v>105.62</c:v>
                </c:pt>
                <c:pt idx="4494">
                  <c:v>105.62</c:v>
                </c:pt>
                <c:pt idx="4495">
                  <c:v>105.62</c:v>
                </c:pt>
                <c:pt idx="4496">
                  <c:v>105.62</c:v>
                </c:pt>
                <c:pt idx="4497">
                  <c:v>105.62</c:v>
                </c:pt>
                <c:pt idx="4498">
                  <c:v>105.62</c:v>
                </c:pt>
                <c:pt idx="4499">
                  <c:v>105.62</c:v>
                </c:pt>
                <c:pt idx="4500">
                  <c:v>105.62</c:v>
                </c:pt>
                <c:pt idx="4501">
                  <c:v>105.62</c:v>
                </c:pt>
                <c:pt idx="4502">
                  <c:v>105.62</c:v>
                </c:pt>
                <c:pt idx="4503">
                  <c:v>105.62</c:v>
                </c:pt>
                <c:pt idx="4504">
                  <c:v>105.62</c:v>
                </c:pt>
                <c:pt idx="4505">
                  <c:v>105.62</c:v>
                </c:pt>
                <c:pt idx="4506">
                  <c:v>105.62</c:v>
                </c:pt>
                <c:pt idx="4507">
                  <c:v>105.62</c:v>
                </c:pt>
                <c:pt idx="4508">
                  <c:v>105.62</c:v>
                </c:pt>
                <c:pt idx="4509">
                  <c:v>105.62</c:v>
                </c:pt>
                <c:pt idx="4510">
                  <c:v>105.62</c:v>
                </c:pt>
                <c:pt idx="4511">
                  <c:v>105.62</c:v>
                </c:pt>
                <c:pt idx="4512">
                  <c:v>105.62</c:v>
                </c:pt>
                <c:pt idx="4513">
                  <c:v>105.62</c:v>
                </c:pt>
                <c:pt idx="4514">
                  <c:v>105.62</c:v>
                </c:pt>
                <c:pt idx="4515">
                  <c:v>105.62</c:v>
                </c:pt>
                <c:pt idx="4516">
                  <c:v>105.62</c:v>
                </c:pt>
                <c:pt idx="4517">
                  <c:v>105.62</c:v>
                </c:pt>
                <c:pt idx="4518">
                  <c:v>105.62</c:v>
                </c:pt>
                <c:pt idx="4519">
                  <c:v>105.62</c:v>
                </c:pt>
                <c:pt idx="4520">
                  <c:v>105.62</c:v>
                </c:pt>
                <c:pt idx="4521">
                  <c:v>105.62</c:v>
                </c:pt>
                <c:pt idx="4522">
                  <c:v>105.62</c:v>
                </c:pt>
                <c:pt idx="4523">
                  <c:v>105.62</c:v>
                </c:pt>
                <c:pt idx="4524">
                  <c:v>105.61</c:v>
                </c:pt>
                <c:pt idx="4525">
                  <c:v>105.61</c:v>
                </c:pt>
                <c:pt idx="4526">
                  <c:v>105.61</c:v>
                </c:pt>
                <c:pt idx="4527">
                  <c:v>105.61</c:v>
                </c:pt>
                <c:pt idx="4528">
                  <c:v>105.61</c:v>
                </c:pt>
                <c:pt idx="4529">
                  <c:v>105.61</c:v>
                </c:pt>
                <c:pt idx="4530">
                  <c:v>105.61</c:v>
                </c:pt>
                <c:pt idx="4531">
                  <c:v>105.61</c:v>
                </c:pt>
                <c:pt idx="4532">
                  <c:v>105.61</c:v>
                </c:pt>
                <c:pt idx="4533">
                  <c:v>105.61</c:v>
                </c:pt>
                <c:pt idx="4534">
                  <c:v>105.61</c:v>
                </c:pt>
                <c:pt idx="4535">
                  <c:v>105.61</c:v>
                </c:pt>
                <c:pt idx="4536">
                  <c:v>105.61</c:v>
                </c:pt>
                <c:pt idx="4537">
                  <c:v>105.61</c:v>
                </c:pt>
                <c:pt idx="4538">
                  <c:v>105.61</c:v>
                </c:pt>
                <c:pt idx="4539">
                  <c:v>105.61</c:v>
                </c:pt>
                <c:pt idx="4540">
                  <c:v>105.61</c:v>
                </c:pt>
                <c:pt idx="4541">
                  <c:v>105.61</c:v>
                </c:pt>
                <c:pt idx="4542">
                  <c:v>105.61</c:v>
                </c:pt>
                <c:pt idx="4543">
                  <c:v>105.61</c:v>
                </c:pt>
                <c:pt idx="4544">
                  <c:v>105.61</c:v>
                </c:pt>
                <c:pt idx="4545">
                  <c:v>105.61</c:v>
                </c:pt>
                <c:pt idx="4546">
                  <c:v>105.61</c:v>
                </c:pt>
                <c:pt idx="4547">
                  <c:v>105.61</c:v>
                </c:pt>
                <c:pt idx="4548">
                  <c:v>105.61</c:v>
                </c:pt>
                <c:pt idx="4549">
                  <c:v>105.61</c:v>
                </c:pt>
                <c:pt idx="4550">
                  <c:v>105.61</c:v>
                </c:pt>
                <c:pt idx="4551">
                  <c:v>105.61</c:v>
                </c:pt>
                <c:pt idx="4552">
                  <c:v>105.61</c:v>
                </c:pt>
                <c:pt idx="4553">
                  <c:v>105.61</c:v>
                </c:pt>
                <c:pt idx="4554">
                  <c:v>105.61</c:v>
                </c:pt>
                <c:pt idx="4555">
                  <c:v>105.6</c:v>
                </c:pt>
                <c:pt idx="4556">
                  <c:v>105.6</c:v>
                </c:pt>
                <c:pt idx="4557">
                  <c:v>105.6</c:v>
                </c:pt>
                <c:pt idx="4558">
                  <c:v>105.6</c:v>
                </c:pt>
                <c:pt idx="4559">
                  <c:v>105.6</c:v>
                </c:pt>
                <c:pt idx="4560">
                  <c:v>105.6</c:v>
                </c:pt>
                <c:pt idx="4561">
                  <c:v>105.6</c:v>
                </c:pt>
                <c:pt idx="4562">
                  <c:v>105.6</c:v>
                </c:pt>
                <c:pt idx="4563">
                  <c:v>105.6</c:v>
                </c:pt>
                <c:pt idx="4564">
                  <c:v>105.6</c:v>
                </c:pt>
                <c:pt idx="4565">
                  <c:v>105.6</c:v>
                </c:pt>
                <c:pt idx="4566">
                  <c:v>105.6</c:v>
                </c:pt>
                <c:pt idx="4567">
                  <c:v>105.6</c:v>
                </c:pt>
                <c:pt idx="4568">
                  <c:v>105.6</c:v>
                </c:pt>
                <c:pt idx="4569">
                  <c:v>105.6</c:v>
                </c:pt>
                <c:pt idx="4570">
                  <c:v>105.6</c:v>
                </c:pt>
                <c:pt idx="4571">
                  <c:v>105.6</c:v>
                </c:pt>
                <c:pt idx="4572">
                  <c:v>105.6</c:v>
                </c:pt>
                <c:pt idx="4573">
                  <c:v>105.6</c:v>
                </c:pt>
                <c:pt idx="4574">
                  <c:v>105.6</c:v>
                </c:pt>
                <c:pt idx="4575">
                  <c:v>105.6</c:v>
                </c:pt>
                <c:pt idx="4576">
                  <c:v>105.6</c:v>
                </c:pt>
                <c:pt idx="4577">
                  <c:v>105.6</c:v>
                </c:pt>
                <c:pt idx="4578">
                  <c:v>105.6</c:v>
                </c:pt>
                <c:pt idx="4579">
                  <c:v>105.6</c:v>
                </c:pt>
                <c:pt idx="4580">
                  <c:v>105.6</c:v>
                </c:pt>
                <c:pt idx="4581">
                  <c:v>105.6</c:v>
                </c:pt>
                <c:pt idx="4582">
                  <c:v>105.6</c:v>
                </c:pt>
                <c:pt idx="4583">
                  <c:v>105.6</c:v>
                </c:pt>
                <c:pt idx="4584">
                  <c:v>105.6</c:v>
                </c:pt>
                <c:pt idx="4585">
                  <c:v>105.6</c:v>
                </c:pt>
                <c:pt idx="4586">
                  <c:v>105.6</c:v>
                </c:pt>
                <c:pt idx="4587">
                  <c:v>105.6</c:v>
                </c:pt>
                <c:pt idx="4588">
                  <c:v>105.6</c:v>
                </c:pt>
                <c:pt idx="4589">
                  <c:v>105.6</c:v>
                </c:pt>
                <c:pt idx="4590">
                  <c:v>105.6</c:v>
                </c:pt>
                <c:pt idx="4591">
                  <c:v>105.59</c:v>
                </c:pt>
                <c:pt idx="4592">
                  <c:v>105.6</c:v>
                </c:pt>
                <c:pt idx="4593">
                  <c:v>105.6</c:v>
                </c:pt>
                <c:pt idx="4594">
                  <c:v>105.6</c:v>
                </c:pt>
                <c:pt idx="4595">
                  <c:v>105.59</c:v>
                </c:pt>
                <c:pt idx="4596">
                  <c:v>105.6</c:v>
                </c:pt>
                <c:pt idx="4597">
                  <c:v>105.59</c:v>
                </c:pt>
                <c:pt idx="4598">
                  <c:v>105.59</c:v>
                </c:pt>
                <c:pt idx="4599">
                  <c:v>105.59</c:v>
                </c:pt>
                <c:pt idx="4600">
                  <c:v>105.59</c:v>
                </c:pt>
                <c:pt idx="4601">
                  <c:v>105.59</c:v>
                </c:pt>
                <c:pt idx="4602">
                  <c:v>105.59</c:v>
                </c:pt>
                <c:pt idx="4603">
                  <c:v>105.59</c:v>
                </c:pt>
                <c:pt idx="4604">
                  <c:v>105.59</c:v>
                </c:pt>
                <c:pt idx="4605">
                  <c:v>105.59</c:v>
                </c:pt>
                <c:pt idx="4606">
                  <c:v>105.59</c:v>
                </c:pt>
                <c:pt idx="4607">
                  <c:v>105.59</c:v>
                </c:pt>
                <c:pt idx="4608">
                  <c:v>105.59</c:v>
                </c:pt>
                <c:pt idx="4609">
                  <c:v>105.59</c:v>
                </c:pt>
                <c:pt idx="4610">
                  <c:v>105.59</c:v>
                </c:pt>
                <c:pt idx="4611">
                  <c:v>105.59</c:v>
                </c:pt>
                <c:pt idx="4612">
                  <c:v>105.59</c:v>
                </c:pt>
                <c:pt idx="4613">
                  <c:v>105.59</c:v>
                </c:pt>
                <c:pt idx="4614">
                  <c:v>105.59</c:v>
                </c:pt>
                <c:pt idx="4615">
                  <c:v>105.59</c:v>
                </c:pt>
                <c:pt idx="4616">
                  <c:v>105.59</c:v>
                </c:pt>
                <c:pt idx="4617">
                  <c:v>105.59</c:v>
                </c:pt>
                <c:pt idx="4618">
                  <c:v>105.59</c:v>
                </c:pt>
                <c:pt idx="4619">
                  <c:v>105.59</c:v>
                </c:pt>
                <c:pt idx="4620">
                  <c:v>105.58</c:v>
                </c:pt>
                <c:pt idx="4621">
                  <c:v>105.58</c:v>
                </c:pt>
                <c:pt idx="4622">
                  <c:v>105.58</c:v>
                </c:pt>
                <c:pt idx="4623">
                  <c:v>105.58</c:v>
                </c:pt>
                <c:pt idx="4624">
                  <c:v>105.58</c:v>
                </c:pt>
                <c:pt idx="4625">
                  <c:v>105.58</c:v>
                </c:pt>
                <c:pt idx="4626">
                  <c:v>105.58</c:v>
                </c:pt>
                <c:pt idx="4627">
                  <c:v>105.58</c:v>
                </c:pt>
                <c:pt idx="4628">
                  <c:v>105.58</c:v>
                </c:pt>
                <c:pt idx="4629">
                  <c:v>105.58</c:v>
                </c:pt>
                <c:pt idx="4630">
                  <c:v>105.57</c:v>
                </c:pt>
                <c:pt idx="4631">
                  <c:v>105.57</c:v>
                </c:pt>
                <c:pt idx="4632">
                  <c:v>105.57</c:v>
                </c:pt>
                <c:pt idx="4633">
                  <c:v>105.57</c:v>
                </c:pt>
                <c:pt idx="4634">
                  <c:v>105.57</c:v>
                </c:pt>
                <c:pt idx="4635">
                  <c:v>105.57</c:v>
                </c:pt>
                <c:pt idx="4636">
                  <c:v>105.57</c:v>
                </c:pt>
                <c:pt idx="4637">
                  <c:v>105.57</c:v>
                </c:pt>
                <c:pt idx="4638">
                  <c:v>105.57</c:v>
                </c:pt>
                <c:pt idx="4639">
                  <c:v>105.56</c:v>
                </c:pt>
                <c:pt idx="4640">
                  <c:v>105.57</c:v>
                </c:pt>
                <c:pt idx="4641">
                  <c:v>105.56</c:v>
                </c:pt>
                <c:pt idx="4642">
                  <c:v>105.56</c:v>
                </c:pt>
                <c:pt idx="4643">
                  <c:v>105.56</c:v>
                </c:pt>
                <c:pt idx="4644">
                  <c:v>105.56</c:v>
                </c:pt>
                <c:pt idx="4645">
                  <c:v>105.56</c:v>
                </c:pt>
                <c:pt idx="4646">
                  <c:v>105.56</c:v>
                </c:pt>
                <c:pt idx="4647">
                  <c:v>105.56</c:v>
                </c:pt>
                <c:pt idx="4648">
                  <c:v>105.56</c:v>
                </c:pt>
                <c:pt idx="4649">
                  <c:v>105.56</c:v>
                </c:pt>
                <c:pt idx="4650">
                  <c:v>105.56</c:v>
                </c:pt>
                <c:pt idx="4651">
                  <c:v>105.56</c:v>
                </c:pt>
                <c:pt idx="4652">
                  <c:v>105.56</c:v>
                </c:pt>
                <c:pt idx="4653">
                  <c:v>105.55</c:v>
                </c:pt>
                <c:pt idx="4654">
                  <c:v>105.55</c:v>
                </c:pt>
                <c:pt idx="4655">
                  <c:v>105.55</c:v>
                </c:pt>
                <c:pt idx="4656">
                  <c:v>105.55</c:v>
                </c:pt>
                <c:pt idx="4657">
                  <c:v>105.55</c:v>
                </c:pt>
                <c:pt idx="4658">
                  <c:v>105.55</c:v>
                </c:pt>
                <c:pt idx="4659">
                  <c:v>105.55</c:v>
                </c:pt>
                <c:pt idx="4660">
                  <c:v>105.55</c:v>
                </c:pt>
                <c:pt idx="4661">
                  <c:v>105.55</c:v>
                </c:pt>
                <c:pt idx="4662">
                  <c:v>105.55</c:v>
                </c:pt>
                <c:pt idx="4663">
                  <c:v>105.55</c:v>
                </c:pt>
                <c:pt idx="4664">
                  <c:v>105.55</c:v>
                </c:pt>
                <c:pt idx="4665">
                  <c:v>105.55</c:v>
                </c:pt>
                <c:pt idx="4666">
                  <c:v>105.55</c:v>
                </c:pt>
                <c:pt idx="4667">
                  <c:v>105.55</c:v>
                </c:pt>
                <c:pt idx="4668">
                  <c:v>105.55</c:v>
                </c:pt>
                <c:pt idx="4669">
                  <c:v>105.54</c:v>
                </c:pt>
                <c:pt idx="4670">
                  <c:v>105.54</c:v>
                </c:pt>
                <c:pt idx="4671">
                  <c:v>105.54</c:v>
                </c:pt>
                <c:pt idx="4672">
                  <c:v>105.54</c:v>
                </c:pt>
                <c:pt idx="4673">
                  <c:v>105.54</c:v>
                </c:pt>
                <c:pt idx="4674">
                  <c:v>105.54</c:v>
                </c:pt>
                <c:pt idx="4675">
                  <c:v>105.54</c:v>
                </c:pt>
                <c:pt idx="4676">
                  <c:v>105.54</c:v>
                </c:pt>
                <c:pt idx="4677">
                  <c:v>105.54</c:v>
                </c:pt>
                <c:pt idx="4678">
                  <c:v>105.54</c:v>
                </c:pt>
                <c:pt idx="4679">
                  <c:v>105.54</c:v>
                </c:pt>
                <c:pt idx="4680">
                  <c:v>105.54</c:v>
                </c:pt>
                <c:pt idx="4681">
                  <c:v>105.54</c:v>
                </c:pt>
                <c:pt idx="4682">
                  <c:v>105.54</c:v>
                </c:pt>
                <c:pt idx="4683">
                  <c:v>105.54</c:v>
                </c:pt>
                <c:pt idx="4684">
                  <c:v>105.54</c:v>
                </c:pt>
                <c:pt idx="4685">
                  <c:v>105.54</c:v>
                </c:pt>
                <c:pt idx="4686">
                  <c:v>105.54</c:v>
                </c:pt>
                <c:pt idx="4687">
                  <c:v>105.54</c:v>
                </c:pt>
                <c:pt idx="4688">
                  <c:v>105.54</c:v>
                </c:pt>
                <c:pt idx="4689">
                  <c:v>105.54</c:v>
                </c:pt>
                <c:pt idx="4690">
                  <c:v>105.54</c:v>
                </c:pt>
                <c:pt idx="4691">
                  <c:v>105.54</c:v>
                </c:pt>
                <c:pt idx="4692">
                  <c:v>105.54</c:v>
                </c:pt>
                <c:pt idx="4693">
                  <c:v>105.53</c:v>
                </c:pt>
                <c:pt idx="4694">
                  <c:v>105.53</c:v>
                </c:pt>
                <c:pt idx="4695">
                  <c:v>105.53</c:v>
                </c:pt>
                <c:pt idx="4696">
                  <c:v>105.53</c:v>
                </c:pt>
                <c:pt idx="4697">
                  <c:v>105.53</c:v>
                </c:pt>
                <c:pt idx="4698">
                  <c:v>105.53</c:v>
                </c:pt>
                <c:pt idx="4699">
                  <c:v>105.53</c:v>
                </c:pt>
                <c:pt idx="4700">
                  <c:v>105.53</c:v>
                </c:pt>
                <c:pt idx="4701">
                  <c:v>105.53</c:v>
                </c:pt>
                <c:pt idx="4702">
                  <c:v>105.53</c:v>
                </c:pt>
                <c:pt idx="4703">
                  <c:v>105.53</c:v>
                </c:pt>
                <c:pt idx="4704">
                  <c:v>105.53</c:v>
                </c:pt>
                <c:pt idx="4705">
                  <c:v>105.53</c:v>
                </c:pt>
                <c:pt idx="4706">
                  <c:v>105.53</c:v>
                </c:pt>
                <c:pt idx="4707">
                  <c:v>105.53</c:v>
                </c:pt>
                <c:pt idx="4708">
                  <c:v>105.53</c:v>
                </c:pt>
                <c:pt idx="4709">
                  <c:v>105.53</c:v>
                </c:pt>
                <c:pt idx="4710">
                  <c:v>105.53</c:v>
                </c:pt>
                <c:pt idx="4711">
                  <c:v>105.53</c:v>
                </c:pt>
                <c:pt idx="4712">
                  <c:v>105.53</c:v>
                </c:pt>
                <c:pt idx="4713">
                  <c:v>105.53</c:v>
                </c:pt>
                <c:pt idx="4714">
                  <c:v>105.53</c:v>
                </c:pt>
                <c:pt idx="4715">
                  <c:v>105.53</c:v>
                </c:pt>
                <c:pt idx="4716">
                  <c:v>105.53</c:v>
                </c:pt>
                <c:pt idx="4717">
                  <c:v>105.53</c:v>
                </c:pt>
                <c:pt idx="4718">
                  <c:v>105.53</c:v>
                </c:pt>
                <c:pt idx="4719">
                  <c:v>105.53</c:v>
                </c:pt>
                <c:pt idx="4720">
                  <c:v>105.53</c:v>
                </c:pt>
                <c:pt idx="4721">
                  <c:v>105.52</c:v>
                </c:pt>
                <c:pt idx="4722">
                  <c:v>105.52</c:v>
                </c:pt>
                <c:pt idx="4723">
                  <c:v>105.52</c:v>
                </c:pt>
                <c:pt idx="4724">
                  <c:v>105.52</c:v>
                </c:pt>
                <c:pt idx="4725">
                  <c:v>105.52</c:v>
                </c:pt>
                <c:pt idx="4726">
                  <c:v>105.52</c:v>
                </c:pt>
                <c:pt idx="4727">
                  <c:v>105.52</c:v>
                </c:pt>
                <c:pt idx="4728">
                  <c:v>105.52</c:v>
                </c:pt>
                <c:pt idx="4729">
                  <c:v>105.52</c:v>
                </c:pt>
                <c:pt idx="4730">
                  <c:v>105.52</c:v>
                </c:pt>
                <c:pt idx="4731">
                  <c:v>105.52</c:v>
                </c:pt>
                <c:pt idx="4732">
                  <c:v>105.52</c:v>
                </c:pt>
                <c:pt idx="4733">
                  <c:v>105.52</c:v>
                </c:pt>
                <c:pt idx="4734">
                  <c:v>105.52</c:v>
                </c:pt>
                <c:pt idx="4735">
                  <c:v>105.51</c:v>
                </c:pt>
                <c:pt idx="4736">
                  <c:v>105.51</c:v>
                </c:pt>
                <c:pt idx="4737">
                  <c:v>105.51</c:v>
                </c:pt>
                <c:pt idx="4738">
                  <c:v>105.51</c:v>
                </c:pt>
                <c:pt idx="4739">
                  <c:v>105.51</c:v>
                </c:pt>
                <c:pt idx="4740">
                  <c:v>105.51</c:v>
                </c:pt>
                <c:pt idx="4741">
                  <c:v>105.51</c:v>
                </c:pt>
                <c:pt idx="4742">
                  <c:v>105.51</c:v>
                </c:pt>
                <c:pt idx="4743">
                  <c:v>105.51</c:v>
                </c:pt>
                <c:pt idx="4744">
                  <c:v>105.51</c:v>
                </c:pt>
                <c:pt idx="4745">
                  <c:v>105.51</c:v>
                </c:pt>
                <c:pt idx="4746">
                  <c:v>105.51</c:v>
                </c:pt>
                <c:pt idx="4747">
                  <c:v>105.51</c:v>
                </c:pt>
                <c:pt idx="4748">
                  <c:v>105.51</c:v>
                </c:pt>
                <c:pt idx="4749">
                  <c:v>105.51</c:v>
                </c:pt>
                <c:pt idx="4750">
                  <c:v>105.51</c:v>
                </c:pt>
                <c:pt idx="4751">
                  <c:v>105.51</c:v>
                </c:pt>
                <c:pt idx="4752">
                  <c:v>105.51</c:v>
                </c:pt>
                <c:pt idx="4753">
                  <c:v>105.51</c:v>
                </c:pt>
                <c:pt idx="4754">
                  <c:v>105.5</c:v>
                </c:pt>
                <c:pt idx="4755">
                  <c:v>105.5</c:v>
                </c:pt>
                <c:pt idx="4756">
                  <c:v>105.51</c:v>
                </c:pt>
                <c:pt idx="4757">
                  <c:v>105.5</c:v>
                </c:pt>
                <c:pt idx="4758">
                  <c:v>105.5</c:v>
                </c:pt>
                <c:pt idx="4759">
                  <c:v>105.51</c:v>
                </c:pt>
                <c:pt idx="4760">
                  <c:v>105.5</c:v>
                </c:pt>
                <c:pt idx="4761">
                  <c:v>105.5</c:v>
                </c:pt>
                <c:pt idx="4762">
                  <c:v>105.51</c:v>
                </c:pt>
                <c:pt idx="4763">
                  <c:v>105.5</c:v>
                </c:pt>
                <c:pt idx="4764">
                  <c:v>105.5</c:v>
                </c:pt>
                <c:pt idx="4765">
                  <c:v>105.5</c:v>
                </c:pt>
                <c:pt idx="4766">
                  <c:v>105.5</c:v>
                </c:pt>
                <c:pt idx="4767">
                  <c:v>105.51</c:v>
                </c:pt>
                <c:pt idx="4768">
                  <c:v>105.5</c:v>
                </c:pt>
                <c:pt idx="4769">
                  <c:v>105.5</c:v>
                </c:pt>
                <c:pt idx="4770">
                  <c:v>105.51</c:v>
                </c:pt>
                <c:pt idx="4771">
                  <c:v>105.5</c:v>
                </c:pt>
                <c:pt idx="4772">
                  <c:v>105.5</c:v>
                </c:pt>
                <c:pt idx="4773">
                  <c:v>105.5</c:v>
                </c:pt>
                <c:pt idx="4774">
                  <c:v>105.5</c:v>
                </c:pt>
                <c:pt idx="4775">
                  <c:v>105.5</c:v>
                </c:pt>
                <c:pt idx="4776">
                  <c:v>105.5</c:v>
                </c:pt>
                <c:pt idx="4777">
                  <c:v>105.5</c:v>
                </c:pt>
                <c:pt idx="4778">
                  <c:v>105.5</c:v>
                </c:pt>
                <c:pt idx="4779">
                  <c:v>105.5</c:v>
                </c:pt>
                <c:pt idx="4780">
                  <c:v>105.5</c:v>
                </c:pt>
                <c:pt idx="4781">
                  <c:v>105.5</c:v>
                </c:pt>
                <c:pt idx="4782">
                  <c:v>105.5</c:v>
                </c:pt>
                <c:pt idx="4783">
                  <c:v>105.5</c:v>
                </c:pt>
                <c:pt idx="4784">
                  <c:v>105.5</c:v>
                </c:pt>
                <c:pt idx="4785">
                  <c:v>105.5</c:v>
                </c:pt>
                <c:pt idx="4786">
                  <c:v>105.5</c:v>
                </c:pt>
                <c:pt idx="4787">
                  <c:v>105.5</c:v>
                </c:pt>
                <c:pt idx="4788">
                  <c:v>105.5</c:v>
                </c:pt>
                <c:pt idx="4789">
                  <c:v>105.5</c:v>
                </c:pt>
                <c:pt idx="4790">
                  <c:v>105.49</c:v>
                </c:pt>
                <c:pt idx="4791">
                  <c:v>105.49</c:v>
                </c:pt>
                <c:pt idx="4792">
                  <c:v>105.49</c:v>
                </c:pt>
                <c:pt idx="4793">
                  <c:v>105.49</c:v>
                </c:pt>
                <c:pt idx="4794">
                  <c:v>105.49</c:v>
                </c:pt>
                <c:pt idx="4795">
                  <c:v>105.49</c:v>
                </c:pt>
                <c:pt idx="4796">
                  <c:v>105.49</c:v>
                </c:pt>
                <c:pt idx="4797">
                  <c:v>105.49</c:v>
                </c:pt>
                <c:pt idx="4798">
                  <c:v>105.49</c:v>
                </c:pt>
                <c:pt idx="4799">
                  <c:v>105.49</c:v>
                </c:pt>
                <c:pt idx="4800">
                  <c:v>105.49</c:v>
                </c:pt>
                <c:pt idx="4801">
                  <c:v>105.48</c:v>
                </c:pt>
                <c:pt idx="4802">
                  <c:v>105.48</c:v>
                </c:pt>
                <c:pt idx="4803">
                  <c:v>105.48</c:v>
                </c:pt>
                <c:pt idx="4804">
                  <c:v>105.48</c:v>
                </c:pt>
                <c:pt idx="4805">
                  <c:v>105.48</c:v>
                </c:pt>
                <c:pt idx="4806">
                  <c:v>105.48</c:v>
                </c:pt>
                <c:pt idx="4807">
                  <c:v>105.48</c:v>
                </c:pt>
                <c:pt idx="4808">
                  <c:v>105.47</c:v>
                </c:pt>
                <c:pt idx="4809">
                  <c:v>105.47</c:v>
                </c:pt>
                <c:pt idx="4810">
                  <c:v>105.47</c:v>
                </c:pt>
                <c:pt idx="4811">
                  <c:v>105.47</c:v>
                </c:pt>
                <c:pt idx="4812">
                  <c:v>105.47</c:v>
                </c:pt>
                <c:pt idx="4813">
                  <c:v>105.47</c:v>
                </c:pt>
                <c:pt idx="4814">
                  <c:v>105.47</c:v>
                </c:pt>
                <c:pt idx="4815">
                  <c:v>105.47</c:v>
                </c:pt>
                <c:pt idx="4816">
                  <c:v>105.46</c:v>
                </c:pt>
                <c:pt idx="4817">
                  <c:v>105.46</c:v>
                </c:pt>
                <c:pt idx="4818">
                  <c:v>105.46</c:v>
                </c:pt>
                <c:pt idx="4819">
                  <c:v>105.46</c:v>
                </c:pt>
                <c:pt idx="4820">
                  <c:v>105.46</c:v>
                </c:pt>
                <c:pt idx="4821">
                  <c:v>105.46</c:v>
                </c:pt>
                <c:pt idx="4822">
                  <c:v>105.46</c:v>
                </c:pt>
                <c:pt idx="4823">
                  <c:v>105.45</c:v>
                </c:pt>
                <c:pt idx="4824">
                  <c:v>105.45</c:v>
                </c:pt>
                <c:pt idx="4825">
                  <c:v>105.45</c:v>
                </c:pt>
                <c:pt idx="4826">
                  <c:v>105.45</c:v>
                </c:pt>
                <c:pt idx="4827">
                  <c:v>105.45</c:v>
                </c:pt>
                <c:pt idx="4828">
                  <c:v>105.45</c:v>
                </c:pt>
                <c:pt idx="4829">
                  <c:v>105.45</c:v>
                </c:pt>
                <c:pt idx="4830">
                  <c:v>105.45</c:v>
                </c:pt>
                <c:pt idx="4831">
                  <c:v>105.45</c:v>
                </c:pt>
                <c:pt idx="4832">
                  <c:v>105.45</c:v>
                </c:pt>
                <c:pt idx="4833">
                  <c:v>105.44</c:v>
                </c:pt>
                <c:pt idx="4834">
                  <c:v>105.44</c:v>
                </c:pt>
                <c:pt idx="4835">
                  <c:v>105.44</c:v>
                </c:pt>
                <c:pt idx="4836">
                  <c:v>105.44</c:v>
                </c:pt>
                <c:pt idx="4837">
                  <c:v>105.44</c:v>
                </c:pt>
                <c:pt idx="4838">
                  <c:v>105.44</c:v>
                </c:pt>
                <c:pt idx="4839">
                  <c:v>105.44</c:v>
                </c:pt>
                <c:pt idx="4840">
                  <c:v>105.44</c:v>
                </c:pt>
                <c:pt idx="4841">
                  <c:v>105.43</c:v>
                </c:pt>
                <c:pt idx="4842">
                  <c:v>105.43</c:v>
                </c:pt>
                <c:pt idx="4843">
                  <c:v>105.43</c:v>
                </c:pt>
                <c:pt idx="4844">
                  <c:v>105.43</c:v>
                </c:pt>
                <c:pt idx="4845">
                  <c:v>105.43</c:v>
                </c:pt>
                <c:pt idx="4846">
                  <c:v>105.43</c:v>
                </c:pt>
                <c:pt idx="4847">
                  <c:v>105.43</c:v>
                </c:pt>
                <c:pt idx="4848">
                  <c:v>105.42</c:v>
                </c:pt>
                <c:pt idx="4849">
                  <c:v>105.42</c:v>
                </c:pt>
                <c:pt idx="4850">
                  <c:v>105.42</c:v>
                </c:pt>
                <c:pt idx="4851">
                  <c:v>105.42</c:v>
                </c:pt>
                <c:pt idx="4852">
                  <c:v>105.42</c:v>
                </c:pt>
                <c:pt idx="4853">
                  <c:v>105.41</c:v>
                </c:pt>
                <c:pt idx="4854">
                  <c:v>105.41</c:v>
                </c:pt>
                <c:pt idx="4855">
                  <c:v>105.41</c:v>
                </c:pt>
                <c:pt idx="4856">
                  <c:v>105.41</c:v>
                </c:pt>
                <c:pt idx="4857">
                  <c:v>105.4</c:v>
                </c:pt>
                <c:pt idx="4858">
                  <c:v>105.4</c:v>
                </c:pt>
                <c:pt idx="4859">
                  <c:v>105.4</c:v>
                </c:pt>
                <c:pt idx="4860">
                  <c:v>105.4</c:v>
                </c:pt>
                <c:pt idx="4861">
                  <c:v>105.4</c:v>
                </c:pt>
                <c:pt idx="4862">
                  <c:v>105.39</c:v>
                </c:pt>
                <c:pt idx="4863">
                  <c:v>105.39</c:v>
                </c:pt>
                <c:pt idx="4864">
                  <c:v>105.39</c:v>
                </c:pt>
                <c:pt idx="4865">
                  <c:v>105.38</c:v>
                </c:pt>
                <c:pt idx="4866">
                  <c:v>105.38</c:v>
                </c:pt>
                <c:pt idx="4867">
                  <c:v>105.38</c:v>
                </c:pt>
                <c:pt idx="4868">
                  <c:v>105.37</c:v>
                </c:pt>
                <c:pt idx="4869">
                  <c:v>105.37</c:v>
                </c:pt>
                <c:pt idx="4870">
                  <c:v>105.37</c:v>
                </c:pt>
                <c:pt idx="4871">
                  <c:v>105.37</c:v>
                </c:pt>
                <c:pt idx="4872">
                  <c:v>105.36</c:v>
                </c:pt>
                <c:pt idx="4873">
                  <c:v>105.36</c:v>
                </c:pt>
                <c:pt idx="4874">
                  <c:v>105.36</c:v>
                </c:pt>
                <c:pt idx="4875">
                  <c:v>105.35</c:v>
                </c:pt>
                <c:pt idx="4876">
                  <c:v>105.35</c:v>
                </c:pt>
                <c:pt idx="4877">
                  <c:v>105.35</c:v>
                </c:pt>
                <c:pt idx="4878">
                  <c:v>105.34</c:v>
                </c:pt>
                <c:pt idx="4879">
                  <c:v>105.34</c:v>
                </c:pt>
                <c:pt idx="4880">
                  <c:v>105.34</c:v>
                </c:pt>
                <c:pt idx="4881">
                  <c:v>105.33</c:v>
                </c:pt>
                <c:pt idx="4882">
                  <c:v>105.33</c:v>
                </c:pt>
                <c:pt idx="4883">
                  <c:v>105.33</c:v>
                </c:pt>
                <c:pt idx="4884">
                  <c:v>105.32</c:v>
                </c:pt>
                <c:pt idx="4885">
                  <c:v>105.32</c:v>
                </c:pt>
                <c:pt idx="4886">
                  <c:v>105.32</c:v>
                </c:pt>
                <c:pt idx="4887">
                  <c:v>105.32</c:v>
                </c:pt>
                <c:pt idx="4888">
                  <c:v>105.31</c:v>
                </c:pt>
                <c:pt idx="4889">
                  <c:v>105.31</c:v>
                </c:pt>
                <c:pt idx="4890">
                  <c:v>105.31</c:v>
                </c:pt>
                <c:pt idx="4891">
                  <c:v>105.31</c:v>
                </c:pt>
                <c:pt idx="4892">
                  <c:v>105.31</c:v>
                </c:pt>
                <c:pt idx="4893">
                  <c:v>105.31</c:v>
                </c:pt>
                <c:pt idx="4894">
                  <c:v>105.31</c:v>
                </c:pt>
                <c:pt idx="4895">
                  <c:v>105.31</c:v>
                </c:pt>
                <c:pt idx="4896">
                  <c:v>105.31</c:v>
                </c:pt>
                <c:pt idx="4897">
                  <c:v>105.31</c:v>
                </c:pt>
                <c:pt idx="4898">
                  <c:v>105.31</c:v>
                </c:pt>
                <c:pt idx="4899">
                  <c:v>105.31</c:v>
                </c:pt>
                <c:pt idx="4900">
                  <c:v>105.31</c:v>
                </c:pt>
                <c:pt idx="4901">
                  <c:v>105.31</c:v>
                </c:pt>
                <c:pt idx="4902">
                  <c:v>105.31</c:v>
                </c:pt>
                <c:pt idx="4903">
                  <c:v>105.31</c:v>
                </c:pt>
                <c:pt idx="4904">
                  <c:v>105.31</c:v>
                </c:pt>
                <c:pt idx="4905">
                  <c:v>105.32</c:v>
                </c:pt>
                <c:pt idx="4906">
                  <c:v>105.32</c:v>
                </c:pt>
                <c:pt idx="4907">
                  <c:v>105.32</c:v>
                </c:pt>
                <c:pt idx="4908">
                  <c:v>105.32</c:v>
                </c:pt>
                <c:pt idx="4909">
                  <c:v>105.32</c:v>
                </c:pt>
                <c:pt idx="4910">
                  <c:v>105.33</c:v>
                </c:pt>
                <c:pt idx="4911">
                  <c:v>105.33</c:v>
                </c:pt>
                <c:pt idx="4912">
                  <c:v>105.33</c:v>
                </c:pt>
                <c:pt idx="4913">
                  <c:v>105.33</c:v>
                </c:pt>
                <c:pt idx="4914">
                  <c:v>105.33</c:v>
                </c:pt>
                <c:pt idx="4915">
                  <c:v>105.34</c:v>
                </c:pt>
                <c:pt idx="4916">
                  <c:v>105.34</c:v>
                </c:pt>
                <c:pt idx="4917">
                  <c:v>105.34</c:v>
                </c:pt>
                <c:pt idx="4918">
                  <c:v>105.34</c:v>
                </c:pt>
                <c:pt idx="4919">
                  <c:v>105.35</c:v>
                </c:pt>
                <c:pt idx="4920">
                  <c:v>105.35</c:v>
                </c:pt>
                <c:pt idx="4921">
                  <c:v>105.35</c:v>
                </c:pt>
                <c:pt idx="4922">
                  <c:v>105.35</c:v>
                </c:pt>
                <c:pt idx="4923">
                  <c:v>105.36</c:v>
                </c:pt>
                <c:pt idx="4924">
                  <c:v>105.36</c:v>
                </c:pt>
                <c:pt idx="4925">
                  <c:v>105.36</c:v>
                </c:pt>
                <c:pt idx="4926">
                  <c:v>105.36</c:v>
                </c:pt>
                <c:pt idx="4927">
                  <c:v>105.36</c:v>
                </c:pt>
                <c:pt idx="4928">
                  <c:v>105.37</c:v>
                </c:pt>
                <c:pt idx="4929">
                  <c:v>105.37</c:v>
                </c:pt>
                <c:pt idx="4930">
                  <c:v>105.37</c:v>
                </c:pt>
                <c:pt idx="4931">
                  <c:v>105.37</c:v>
                </c:pt>
                <c:pt idx="4932">
                  <c:v>105.37</c:v>
                </c:pt>
                <c:pt idx="4933">
                  <c:v>105.37</c:v>
                </c:pt>
                <c:pt idx="4934">
                  <c:v>105.37</c:v>
                </c:pt>
                <c:pt idx="4935">
                  <c:v>105.37</c:v>
                </c:pt>
                <c:pt idx="4936">
                  <c:v>105.38</c:v>
                </c:pt>
                <c:pt idx="4937">
                  <c:v>105.38</c:v>
                </c:pt>
                <c:pt idx="4938">
                  <c:v>105.38</c:v>
                </c:pt>
                <c:pt idx="4939">
                  <c:v>105.38</c:v>
                </c:pt>
                <c:pt idx="4940">
                  <c:v>105.38</c:v>
                </c:pt>
                <c:pt idx="4941">
                  <c:v>105.38</c:v>
                </c:pt>
                <c:pt idx="4942">
                  <c:v>105.38</c:v>
                </c:pt>
                <c:pt idx="4943">
                  <c:v>105.38</c:v>
                </c:pt>
                <c:pt idx="4944">
                  <c:v>105.38</c:v>
                </c:pt>
                <c:pt idx="4945">
                  <c:v>105.38</c:v>
                </c:pt>
                <c:pt idx="4946">
                  <c:v>105.38</c:v>
                </c:pt>
                <c:pt idx="4947">
                  <c:v>105.38</c:v>
                </c:pt>
                <c:pt idx="4948">
                  <c:v>105.38</c:v>
                </c:pt>
                <c:pt idx="4949">
                  <c:v>105.38</c:v>
                </c:pt>
                <c:pt idx="4950">
                  <c:v>105.38</c:v>
                </c:pt>
                <c:pt idx="4951">
                  <c:v>105.39</c:v>
                </c:pt>
                <c:pt idx="4952">
                  <c:v>105.39</c:v>
                </c:pt>
                <c:pt idx="4953">
                  <c:v>105.39</c:v>
                </c:pt>
                <c:pt idx="4954">
                  <c:v>105.39</c:v>
                </c:pt>
                <c:pt idx="4955">
                  <c:v>105.39</c:v>
                </c:pt>
                <c:pt idx="4956">
                  <c:v>105.39</c:v>
                </c:pt>
                <c:pt idx="4957">
                  <c:v>105.39</c:v>
                </c:pt>
                <c:pt idx="4958">
                  <c:v>105.39</c:v>
                </c:pt>
                <c:pt idx="4959">
                  <c:v>105.39</c:v>
                </c:pt>
                <c:pt idx="4960">
                  <c:v>105.39</c:v>
                </c:pt>
                <c:pt idx="4961">
                  <c:v>105.39</c:v>
                </c:pt>
                <c:pt idx="4962">
                  <c:v>105.39</c:v>
                </c:pt>
                <c:pt idx="4963">
                  <c:v>105.39</c:v>
                </c:pt>
                <c:pt idx="4964">
                  <c:v>105.39</c:v>
                </c:pt>
                <c:pt idx="4965">
                  <c:v>105.39</c:v>
                </c:pt>
                <c:pt idx="4966">
                  <c:v>105.39</c:v>
                </c:pt>
                <c:pt idx="4967">
                  <c:v>105.39</c:v>
                </c:pt>
                <c:pt idx="4968">
                  <c:v>105.39</c:v>
                </c:pt>
                <c:pt idx="4969">
                  <c:v>105.39</c:v>
                </c:pt>
                <c:pt idx="4970">
                  <c:v>105.4</c:v>
                </c:pt>
                <c:pt idx="4971">
                  <c:v>105.39</c:v>
                </c:pt>
                <c:pt idx="4972">
                  <c:v>105.39</c:v>
                </c:pt>
                <c:pt idx="4973">
                  <c:v>105.4</c:v>
                </c:pt>
                <c:pt idx="4974">
                  <c:v>105.4</c:v>
                </c:pt>
                <c:pt idx="4975">
                  <c:v>105.4</c:v>
                </c:pt>
                <c:pt idx="4976">
                  <c:v>105.4</c:v>
                </c:pt>
                <c:pt idx="4977">
                  <c:v>105.4</c:v>
                </c:pt>
                <c:pt idx="4978">
                  <c:v>105.4</c:v>
                </c:pt>
                <c:pt idx="4979">
                  <c:v>105.4</c:v>
                </c:pt>
                <c:pt idx="4980">
                  <c:v>105.4</c:v>
                </c:pt>
                <c:pt idx="4981">
                  <c:v>105.4</c:v>
                </c:pt>
                <c:pt idx="4982">
                  <c:v>105.4</c:v>
                </c:pt>
                <c:pt idx="4983">
                  <c:v>105.4</c:v>
                </c:pt>
                <c:pt idx="4984">
                  <c:v>105.4</c:v>
                </c:pt>
                <c:pt idx="4985">
                  <c:v>105.4</c:v>
                </c:pt>
                <c:pt idx="4986">
                  <c:v>105.4</c:v>
                </c:pt>
                <c:pt idx="4987">
                  <c:v>105.4</c:v>
                </c:pt>
                <c:pt idx="4988">
                  <c:v>105.4</c:v>
                </c:pt>
                <c:pt idx="4989">
                  <c:v>105.4</c:v>
                </c:pt>
                <c:pt idx="4990">
                  <c:v>105.4</c:v>
                </c:pt>
                <c:pt idx="4991">
                  <c:v>105.4</c:v>
                </c:pt>
                <c:pt idx="4992">
                  <c:v>105.4</c:v>
                </c:pt>
                <c:pt idx="4993">
                  <c:v>105.4</c:v>
                </c:pt>
                <c:pt idx="4994">
                  <c:v>105.4</c:v>
                </c:pt>
                <c:pt idx="4995">
                  <c:v>105.4</c:v>
                </c:pt>
                <c:pt idx="4996">
                  <c:v>105.4</c:v>
                </c:pt>
                <c:pt idx="4997">
                  <c:v>105.4</c:v>
                </c:pt>
                <c:pt idx="4998">
                  <c:v>105.4</c:v>
                </c:pt>
                <c:pt idx="4999">
                  <c:v>105.4</c:v>
                </c:pt>
                <c:pt idx="5000">
                  <c:v>105.4</c:v>
                </c:pt>
                <c:pt idx="5001">
                  <c:v>105.4</c:v>
                </c:pt>
                <c:pt idx="5002">
                  <c:v>105.4</c:v>
                </c:pt>
                <c:pt idx="5003">
                  <c:v>105.39</c:v>
                </c:pt>
                <c:pt idx="5004">
                  <c:v>105.39</c:v>
                </c:pt>
                <c:pt idx="5005">
                  <c:v>105.39</c:v>
                </c:pt>
                <c:pt idx="5006">
                  <c:v>105.39</c:v>
                </c:pt>
                <c:pt idx="5007">
                  <c:v>105.39</c:v>
                </c:pt>
                <c:pt idx="5008">
                  <c:v>105.39</c:v>
                </c:pt>
                <c:pt idx="5009">
                  <c:v>105.39</c:v>
                </c:pt>
                <c:pt idx="5010">
                  <c:v>105.39</c:v>
                </c:pt>
                <c:pt idx="5011">
                  <c:v>105.39</c:v>
                </c:pt>
                <c:pt idx="5012">
                  <c:v>105.39</c:v>
                </c:pt>
                <c:pt idx="5013">
                  <c:v>105.39</c:v>
                </c:pt>
                <c:pt idx="5014">
                  <c:v>105.39</c:v>
                </c:pt>
                <c:pt idx="5015">
                  <c:v>105.39</c:v>
                </c:pt>
                <c:pt idx="5016">
                  <c:v>105.39</c:v>
                </c:pt>
                <c:pt idx="5017">
                  <c:v>105.39</c:v>
                </c:pt>
                <c:pt idx="5018">
                  <c:v>105.39</c:v>
                </c:pt>
                <c:pt idx="5019">
                  <c:v>105.39</c:v>
                </c:pt>
                <c:pt idx="5020">
                  <c:v>105.39</c:v>
                </c:pt>
                <c:pt idx="5021">
                  <c:v>105.39</c:v>
                </c:pt>
                <c:pt idx="5022">
                  <c:v>105.39</c:v>
                </c:pt>
                <c:pt idx="5023">
                  <c:v>105.39</c:v>
                </c:pt>
                <c:pt idx="5024">
                  <c:v>105.39</c:v>
                </c:pt>
                <c:pt idx="5025">
                  <c:v>105.39</c:v>
                </c:pt>
                <c:pt idx="5026">
                  <c:v>105.39</c:v>
                </c:pt>
                <c:pt idx="5027">
                  <c:v>105.39</c:v>
                </c:pt>
                <c:pt idx="5028">
                  <c:v>105.39</c:v>
                </c:pt>
                <c:pt idx="5029">
                  <c:v>105.39</c:v>
                </c:pt>
                <c:pt idx="5030">
                  <c:v>105.39</c:v>
                </c:pt>
                <c:pt idx="5031">
                  <c:v>105.39</c:v>
                </c:pt>
                <c:pt idx="5032">
                  <c:v>105.39</c:v>
                </c:pt>
                <c:pt idx="5033">
                  <c:v>105.39</c:v>
                </c:pt>
                <c:pt idx="5034">
                  <c:v>105.38</c:v>
                </c:pt>
                <c:pt idx="5035">
                  <c:v>105.38</c:v>
                </c:pt>
                <c:pt idx="5036">
                  <c:v>105.38</c:v>
                </c:pt>
                <c:pt idx="5037">
                  <c:v>105.38</c:v>
                </c:pt>
                <c:pt idx="5038">
                  <c:v>105.38</c:v>
                </c:pt>
                <c:pt idx="5039">
                  <c:v>105.38</c:v>
                </c:pt>
                <c:pt idx="5040">
                  <c:v>105.38</c:v>
                </c:pt>
                <c:pt idx="5041">
                  <c:v>105.38</c:v>
                </c:pt>
                <c:pt idx="5042">
                  <c:v>105.38</c:v>
                </c:pt>
                <c:pt idx="5043">
                  <c:v>105.38</c:v>
                </c:pt>
                <c:pt idx="5044">
                  <c:v>105.38</c:v>
                </c:pt>
                <c:pt idx="5045">
                  <c:v>105.38</c:v>
                </c:pt>
                <c:pt idx="5046">
                  <c:v>105.38</c:v>
                </c:pt>
                <c:pt idx="5047">
                  <c:v>105.38</c:v>
                </c:pt>
                <c:pt idx="5048">
                  <c:v>105.38</c:v>
                </c:pt>
                <c:pt idx="5049">
                  <c:v>105.38</c:v>
                </c:pt>
                <c:pt idx="5050">
                  <c:v>105.38</c:v>
                </c:pt>
                <c:pt idx="5051">
                  <c:v>105.38</c:v>
                </c:pt>
                <c:pt idx="5052">
                  <c:v>105.38</c:v>
                </c:pt>
                <c:pt idx="5053">
                  <c:v>105.37</c:v>
                </c:pt>
                <c:pt idx="5054">
                  <c:v>105.37</c:v>
                </c:pt>
                <c:pt idx="5055">
                  <c:v>105.37</c:v>
                </c:pt>
                <c:pt idx="5056">
                  <c:v>105.37</c:v>
                </c:pt>
                <c:pt idx="5057">
                  <c:v>105.37</c:v>
                </c:pt>
                <c:pt idx="5058">
                  <c:v>105.37</c:v>
                </c:pt>
                <c:pt idx="5059">
                  <c:v>105.37</c:v>
                </c:pt>
                <c:pt idx="5060">
                  <c:v>105.37</c:v>
                </c:pt>
                <c:pt idx="5061">
                  <c:v>105.37</c:v>
                </c:pt>
                <c:pt idx="5062">
                  <c:v>105.37</c:v>
                </c:pt>
                <c:pt idx="5063">
                  <c:v>105.37</c:v>
                </c:pt>
                <c:pt idx="5064">
                  <c:v>105.36</c:v>
                </c:pt>
                <c:pt idx="5065">
                  <c:v>105.36</c:v>
                </c:pt>
                <c:pt idx="5066">
                  <c:v>105.36</c:v>
                </c:pt>
                <c:pt idx="5067">
                  <c:v>105.36</c:v>
                </c:pt>
                <c:pt idx="5068">
                  <c:v>105.36</c:v>
                </c:pt>
                <c:pt idx="5069">
                  <c:v>105.36</c:v>
                </c:pt>
                <c:pt idx="5070">
                  <c:v>105.36</c:v>
                </c:pt>
                <c:pt idx="5071">
                  <c:v>105.36</c:v>
                </c:pt>
                <c:pt idx="5072">
                  <c:v>105.36</c:v>
                </c:pt>
                <c:pt idx="5073">
                  <c:v>105.36</c:v>
                </c:pt>
                <c:pt idx="5074">
                  <c:v>105.36</c:v>
                </c:pt>
                <c:pt idx="5075">
                  <c:v>105.35</c:v>
                </c:pt>
                <c:pt idx="5076">
                  <c:v>105.35</c:v>
                </c:pt>
                <c:pt idx="5077">
                  <c:v>105.35</c:v>
                </c:pt>
                <c:pt idx="5078">
                  <c:v>105.35</c:v>
                </c:pt>
                <c:pt idx="5079">
                  <c:v>105.35</c:v>
                </c:pt>
                <c:pt idx="5080">
                  <c:v>105.35</c:v>
                </c:pt>
                <c:pt idx="5081">
                  <c:v>105.35</c:v>
                </c:pt>
                <c:pt idx="5082">
                  <c:v>105.35</c:v>
                </c:pt>
                <c:pt idx="5083">
                  <c:v>105.35</c:v>
                </c:pt>
                <c:pt idx="5084">
                  <c:v>105.35</c:v>
                </c:pt>
                <c:pt idx="5085">
                  <c:v>105.35</c:v>
                </c:pt>
                <c:pt idx="5086">
                  <c:v>105.35</c:v>
                </c:pt>
                <c:pt idx="5087">
                  <c:v>105.35</c:v>
                </c:pt>
                <c:pt idx="5088">
                  <c:v>105.35</c:v>
                </c:pt>
                <c:pt idx="5089">
                  <c:v>105.35</c:v>
                </c:pt>
                <c:pt idx="5090">
                  <c:v>105.35</c:v>
                </c:pt>
                <c:pt idx="5091">
                  <c:v>105.35</c:v>
                </c:pt>
                <c:pt idx="5092">
                  <c:v>105.35</c:v>
                </c:pt>
                <c:pt idx="5093">
                  <c:v>105.35</c:v>
                </c:pt>
                <c:pt idx="5094">
                  <c:v>105.35</c:v>
                </c:pt>
                <c:pt idx="5095">
                  <c:v>105.35</c:v>
                </c:pt>
                <c:pt idx="5096">
                  <c:v>105.35</c:v>
                </c:pt>
                <c:pt idx="5097">
                  <c:v>105.35</c:v>
                </c:pt>
                <c:pt idx="5098">
                  <c:v>105.35</c:v>
                </c:pt>
                <c:pt idx="5099">
                  <c:v>105.34</c:v>
                </c:pt>
                <c:pt idx="5100">
                  <c:v>105.35</c:v>
                </c:pt>
                <c:pt idx="5101">
                  <c:v>105.35</c:v>
                </c:pt>
                <c:pt idx="5102">
                  <c:v>105.34</c:v>
                </c:pt>
                <c:pt idx="5103">
                  <c:v>105.34</c:v>
                </c:pt>
                <c:pt idx="5104">
                  <c:v>105.34</c:v>
                </c:pt>
                <c:pt idx="5105">
                  <c:v>105.34</c:v>
                </c:pt>
                <c:pt idx="5106">
                  <c:v>105.34</c:v>
                </c:pt>
                <c:pt idx="5107">
                  <c:v>105.34</c:v>
                </c:pt>
                <c:pt idx="5108">
                  <c:v>105.34</c:v>
                </c:pt>
                <c:pt idx="5109">
                  <c:v>105.34</c:v>
                </c:pt>
                <c:pt idx="5110">
                  <c:v>105.34</c:v>
                </c:pt>
                <c:pt idx="5111">
                  <c:v>105.34</c:v>
                </c:pt>
                <c:pt idx="5112">
                  <c:v>105.34</c:v>
                </c:pt>
                <c:pt idx="5113">
                  <c:v>105.34</c:v>
                </c:pt>
                <c:pt idx="5114">
                  <c:v>105.34</c:v>
                </c:pt>
                <c:pt idx="5115">
                  <c:v>105.34</c:v>
                </c:pt>
                <c:pt idx="5116">
                  <c:v>105.34</c:v>
                </c:pt>
                <c:pt idx="5117">
                  <c:v>105.34</c:v>
                </c:pt>
                <c:pt idx="5118">
                  <c:v>105.34</c:v>
                </c:pt>
                <c:pt idx="5119">
                  <c:v>105.34</c:v>
                </c:pt>
                <c:pt idx="5120">
                  <c:v>105.34</c:v>
                </c:pt>
                <c:pt idx="5121">
                  <c:v>105.33</c:v>
                </c:pt>
                <c:pt idx="5122">
                  <c:v>105.33</c:v>
                </c:pt>
                <c:pt idx="5123">
                  <c:v>105.33</c:v>
                </c:pt>
                <c:pt idx="5124">
                  <c:v>105.33</c:v>
                </c:pt>
                <c:pt idx="5125">
                  <c:v>105.33</c:v>
                </c:pt>
                <c:pt idx="5126">
                  <c:v>105.33</c:v>
                </c:pt>
                <c:pt idx="5127">
                  <c:v>105.33</c:v>
                </c:pt>
                <c:pt idx="5128">
                  <c:v>105.33</c:v>
                </c:pt>
                <c:pt idx="5129">
                  <c:v>105.33</c:v>
                </c:pt>
                <c:pt idx="5130">
                  <c:v>105.33</c:v>
                </c:pt>
                <c:pt idx="5131">
                  <c:v>105.32</c:v>
                </c:pt>
                <c:pt idx="5132">
                  <c:v>105.32</c:v>
                </c:pt>
                <c:pt idx="5133">
                  <c:v>105.33</c:v>
                </c:pt>
                <c:pt idx="5134">
                  <c:v>105.32</c:v>
                </c:pt>
                <c:pt idx="5135">
                  <c:v>105.32</c:v>
                </c:pt>
                <c:pt idx="5136">
                  <c:v>105.32</c:v>
                </c:pt>
                <c:pt idx="5137">
                  <c:v>105.32</c:v>
                </c:pt>
                <c:pt idx="5138">
                  <c:v>105.32</c:v>
                </c:pt>
                <c:pt idx="5139">
                  <c:v>105.32</c:v>
                </c:pt>
                <c:pt idx="5140">
                  <c:v>105.32</c:v>
                </c:pt>
                <c:pt idx="5141">
                  <c:v>105.32</c:v>
                </c:pt>
                <c:pt idx="5142">
                  <c:v>105.32</c:v>
                </c:pt>
                <c:pt idx="5143">
                  <c:v>105.32</c:v>
                </c:pt>
                <c:pt idx="5144">
                  <c:v>105.32</c:v>
                </c:pt>
                <c:pt idx="5145">
                  <c:v>105.33</c:v>
                </c:pt>
                <c:pt idx="5146">
                  <c:v>105.32</c:v>
                </c:pt>
                <c:pt idx="5147">
                  <c:v>105.32</c:v>
                </c:pt>
                <c:pt idx="5148">
                  <c:v>105.33</c:v>
                </c:pt>
                <c:pt idx="5149">
                  <c:v>105.33</c:v>
                </c:pt>
                <c:pt idx="5150">
                  <c:v>105.33</c:v>
                </c:pt>
                <c:pt idx="5151">
                  <c:v>105.33</c:v>
                </c:pt>
                <c:pt idx="5152">
                  <c:v>105.33</c:v>
                </c:pt>
                <c:pt idx="5153">
                  <c:v>105.33</c:v>
                </c:pt>
                <c:pt idx="5154">
                  <c:v>105.33</c:v>
                </c:pt>
                <c:pt idx="5155">
                  <c:v>105.33</c:v>
                </c:pt>
                <c:pt idx="5156">
                  <c:v>105.33</c:v>
                </c:pt>
                <c:pt idx="5157">
                  <c:v>105.33</c:v>
                </c:pt>
                <c:pt idx="5158">
                  <c:v>105.33</c:v>
                </c:pt>
                <c:pt idx="5159">
                  <c:v>105.33</c:v>
                </c:pt>
                <c:pt idx="5160">
                  <c:v>105.33</c:v>
                </c:pt>
                <c:pt idx="5161">
                  <c:v>105.33</c:v>
                </c:pt>
                <c:pt idx="5162">
                  <c:v>105.32</c:v>
                </c:pt>
                <c:pt idx="5163">
                  <c:v>105.32</c:v>
                </c:pt>
                <c:pt idx="5164">
                  <c:v>105.32</c:v>
                </c:pt>
                <c:pt idx="5165">
                  <c:v>105.32</c:v>
                </c:pt>
                <c:pt idx="5166">
                  <c:v>105.32</c:v>
                </c:pt>
                <c:pt idx="5167">
                  <c:v>105.32</c:v>
                </c:pt>
                <c:pt idx="5168">
                  <c:v>105.32</c:v>
                </c:pt>
                <c:pt idx="5169">
                  <c:v>105.32</c:v>
                </c:pt>
                <c:pt idx="5170">
                  <c:v>105.32</c:v>
                </c:pt>
                <c:pt idx="5171">
                  <c:v>105.32</c:v>
                </c:pt>
                <c:pt idx="5172">
                  <c:v>105.32</c:v>
                </c:pt>
                <c:pt idx="5173">
                  <c:v>105.32</c:v>
                </c:pt>
                <c:pt idx="5174">
                  <c:v>105.32</c:v>
                </c:pt>
                <c:pt idx="5175">
                  <c:v>105.32</c:v>
                </c:pt>
                <c:pt idx="5176">
                  <c:v>105.32</c:v>
                </c:pt>
                <c:pt idx="5177">
                  <c:v>105.32</c:v>
                </c:pt>
                <c:pt idx="5178">
                  <c:v>105.32</c:v>
                </c:pt>
                <c:pt idx="5179">
                  <c:v>105.31</c:v>
                </c:pt>
                <c:pt idx="5180">
                  <c:v>105.31</c:v>
                </c:pt>
                <c:pt idx="5181">
                  <c:v>105.31</c:v>
                </c:pt>
                <c:pt idx="5182">
                  <c:v>105.31</c:v>
                </c:pt>
                <c:pt idx="5183">
                  <c:v>105.31</c:v>
                </c:pt>
                <c:pt idx="5184">
                  <c:v>105.31</c:v>
                </c:pt>
                <c:pt idx="5185">
                  <c:v>105.31</c:v>
                </c:pt>
                <c:pt idx="5186">
                  <c:v>105.31</c:v>
                </c:pt>
                <c:pt idx="5187">
                  <c:v>105.3</c:v>
                </c:pt>
                <c:pt idx="5188">
                  <c:v>105.3</c:v>
                </c:pt>
                <c:pt idx="5189">
                  <c:v>105.3</c:v>
                </c:pt>
                <c:pt idx="5190">
                  <c:v>105.3</c:v>
                </c:pt>
                <c:pt idx="5191">
                  <c:v>105.3</c:v>
                </c:pt>
                <c:pt idx="5192">
                  <c:v>105.3</c:v>
                </c:pt>
                <c:pt idx="5193">
                  <c:v>105.3</c:v>
                </c:pt>
                <c:pt idx="5194">
                  <c:v>105.3</c:v>
                </c:pt>
                <c:pt idx="5195">
                  <c:v>105.3</c:v>
                </c:pt>
                <c:pt idx="5196">
                  <c:v>105.29</c:v>
                </c:pt>
                <c:pt idx="5197">
                  <c:v>105.29</c:v>
                </c:pt>
                <c:pt idx="5198">
                  <c:v>105.29</c:v>
                </c:pt>
                <c:pt idx="5199">
                  <c:v>105.29</c:v>
                </c:pt>
                <c:pt idx="5200">
                  <c:v>105.29</c:v>
                </c:pt>
                <c:pt idx="5201">
                  <c:v>105.29</c:v>
                </c:pt>
                <c:pt idx="5202">
                  <c:v>105.29</c:v>
                </c:pt>
                <c:pt idx="5203">
                  <c:v>105.29</c:v>
                </c:pt>
                <c:pt idx="5204">
                  <c:v>105.29</c:v>
                </c:pt>
                <c:pt idx="5205">
                  <c:v>105.29</c:v>
                </c:pt>
                <c:pt idx="5206">
                  <c:v>105.29</c:v>
                </c:pt>
                <c:pt idx="5207">
                  <c:v>105.28</c:v>
                </c:pt>
                <c:pt idx="5208">
                  <c:v>105.28</c:v>
                </c:pt>
                <c:pt idx="5209">
                  <c:v>105.28</c:v>
                </c:pt>
                <c:pt idx="5210">
                  <c:v>105.28</c:v>
                </c:pt>
                <c:pt idx="5211">
                  <c:v>105.28</c:v>
                </c:pt>
                <c:pt idx="5212">
                  <c:v>105.28</c:v>
                </c:pt>
                <c:pt idx="5213">
                  <c:v>105.28</c:v>
                </c:pt>
                <c:pt idx="5214">
                  <c:v>105.28</c:v>
                </c:pt>
                <c:pt idx="5215">
                  <c:v>105.28</c:v>
                </c:pt>
                <c:pt idx="5216">
                  <c:v>105.28</c:v>
                </c:pt>
                <c:pt idx="5217">
                  <c:v>105.28</c:v>
                </c:pt>
                <c:pt idx="5218">
                  <c:v>105.28</c:v>
                </c:pt>
                <c:pt idx="5219">
                  <c:v>105.27</c:v>
                </c:pt>
                <c:pt idx="5220">
                  <c:v>105.27</c:v>
                </c:pt>
                <c:pt idx="5221">
                  <c:v>105.27</c:v>
                </c:pt>
                <c:pt idx="5222">
                  <c:v>105.27</c:v>
                </c:pt>
                <c:pt idx="5223">
                  <c:v>105.27</c:v>
                </c:pt>
                <c:pt idx="5224">
                  <c:v>105.27</c:v>
                </c:pt>
                <c:pt idx="5225">
                  <c:v>105.27</c:v>
                </c:pt>
                <c:pt idx="5226">
                  <c:v>105.27</c:v>
                </c:pt>
                <c:pt idx="5227">
                  <c:v>105.27</c:v>
                </c:pt>
                <c:pt idx="5228">
                  <c:v>105.27</c:v>
                </c:pt>
                <c:pt idx="5229">
                  <c:v>105.27</c:v>
                </c:pt>
                <c:pt idx="5230">
                  <c:v>105.26</c:v>
                </c:pt>
                <c:pt idx="5231">
                  <c:v>105.26</c:v>
                </c:pt>
                <c:pt idx="5232">
                  <c:v>105.26</c:v>
                </c:pt>
                <c:pt idx="5233">
                  <c:v>105.26</c:v>
                </c:pt>
                <c:pt idx="5234">
                  <c:v>105.26</c:v>
                </c:pt>
                <c:pt idx="5235">
                  <c:v>105.26</c:v>
                </c:pt>
                <c:pt idx="5236">
                  <c:v>105.26</c:v>
                </c:pt>
                <c:pt idx="5237">
                  <c:v>105.26</c:v>
                </c:pt>
                <c:pt idx="5238">
                  <c:v>105.26</c:v>
                </c:pt>
                <c:pt idx="5239">
                  <c:v>105.26</c:v>
                </c:pt>
                <c:pt idx="5240">
                  <c:v>105.26</c:v>
                </c:pt>
                <c:pt idx="5241">
                  <c:v>105.26</c:v>
                </c:pt>
                <c:pt idx="5242">
                  <c:v>105.25</c:v>
                </c:pt>
                <c:pt idx="5243">
                  <c:v>105.26</c:v>
                </c:pt>
                <c:pt idx="5244">
                  <c:v>105.26</c:v>
                </c:pt>
                <c:pt idx="5245">
                  <c:v>105.25</c:v>
                </c:pt>
                <c:pt idx="5246">
                  <c:v>105.25</c:v>
                </c:pt>
                <c:pt idx="5247">
                  <c:v>105.25</c:v>
                </c:pt>
                <c:pt idx="5248">
                  <c:v>105.25</c:v>
                </c:pt>
                <c:pt idx="5249">
                  <c:v>105.25</c:v>
                </c:pt>
                <c:pt idx="5250">
                  <c:v>105.25</c:v>
                </c:pt>
                <c:pt idx="5251">
                  <c:v>105.25</c:v>
                </c:pt>
                <c:pt idx="5252">
                  <c:v>105.25</c:v>
                </c:pt>
                <c:pt idx="5253">
                  <c:v>105.25</c:v>
                </c:pt>
                <c:pt idx="5254">
                  <c:v>105.25</c:v>
                </c:pt>
                <c:pt idx="5255">
                  <c:v>105.25</c:v>
                </c:pt>
                <c:pt idx="5256">
                  <c:v>105.25</c:v>
                </c:pt>
                <c:pt idx="5257">
                  <c:v>105.25</c:v>
                </c:pt>
                <c:pt idx="5258">
                  <c:v>105.25</c:v>
                </c:pt>
                <c:pt idx="5259">
                  <c:v>105.25</c:v>
                </c:pt>
                <c:pt idx="5260">
                  <c:v>105.25</c:v>
                </c:pt>
                <c:pt idx="5261">
                  <c:v>105.25</c:v>
                </c:pt>
                <c:pt idx="5262">
                  <c:v>105.25</c:v>
                </c:pt>
                <c:pt idx="5263">
                  <c:v>105.24</c:v>
                </c:pt>
                <c:pt idx="5264">
                  <c:v>105.25</c:v>
                </c:pt>
                <c:pt idx="5265">
                  <c:v>105.25</c:v>
                </c:pt>
                <c:pt idx="5266">
                  <c:v>105.24</c:v>
                </c:pt>
                <c:pt idx="5267">
                  <c:v>105.24</c:v>
                </c:pt>
                <c:pt idx="5268">
                  <c:v>105.24</c:v>
                </c:pt>
                <c:pt idx="5269">
                  <c:v>105.24</c:v>
                </c:pt>
                <c:pt idx="5270">
                  <c:v>105.24</c:v>
                </c:pt>
                <c:pt idx="5271">
                  <c:v>105.24</c:v>
                </c:pt>
                <c:pt idx="5272">
                  <c:v>105.24</c:v>
                </c:pt>
                <c:pt idx="5273">
                  <c:v>105.24</c:v>
                </c:pt>
                <c:pt idx="5274">
                  <c:v>105.24</c:v>
                </c:pt>
                <c:pt idx="5275">
                  <c:v>105.24</c:v>
                </c:pt>
                <c:pt idx="5276">
                  <c:v>105.24</c:v>
                </c:pt>
                <c:pt idx="5277">
                  <c:v>105.24</c:v>
                </c:pt>
                <c:pt idx="5278">
                  <c:v>105.24</c:v>
                </c:pt>
                <c:pt idx="5279">
                  <c:v>105.24</c:v>
                </c:pt>
                <c:pt idx="5280">
                  <c:v>105.24</c:v>
                </c:pt>
                <c:pt idx="5281">
                  <c:v>105.24</c:v>
                </c:pt>
                <c:pt idx="5282">
                  <c:v>105.24</c:v>
                </c:pt>
                <c:pt idx="5283">
                  <c:v>105.24</c:v>
                </c:pt>
                <c:pt idx="5284">
                  <c:v>105.24</c:v>
                </c:pt>
                <c:pt idx="5285">
                  <c:v>105.23</c:v>
                </c:pt>
                <c:pt idx="5286">
                  <c:v>105.23</c:v>
                </c:pt>
                <c:pt idx="5287">
                  <c:v>105.23</c:v>
                </c:pt>
                <c:pt idx="5288">
                  <c:v>105.23</c:v>
                </c:pt>
                <c:pt idx="5289">
                  <c:v>105.23</c:v>
                </c:pt>
                <c:pt idx="5290">
                  <c:v>105.23</c:v>
                </c:pt>
                <c:pt idx="5291">
                  <c:v>105.23</c:v>
                </c:pt>
                <c:pt idx="5292">
                  <c:v>105.23</c:v>
                </c:pt>
                <c:pt idx="5293">
                  <c:v>105.23</c:v>
                </c:pt>
                <c:pt idx="5294">
                  <c:v>105.23</c:v>
                </c:pt>
                <c:pt idx="5295">
                  <c:v>105.23</c:v>
                </c:pt>
                <c:pt idx="5296">
                  <c:v>105.23</c:v>
                </c:pt>
                <c:pt idx="5297">
                  <c:v>105.23</c:v>
                </c:pt>
                <c:pt idx="5298">
                  <c:v>105.23</c:v>
                </c:pt>
                <c:pt idx="5299">
                  <c:v>105.23</c:v>
                </c:pt>
                <c:pt idx="5300">
                  <c:v>105.23</c:v>
                </c:pt>
                <c:pt idx="5301">
                  <c:v>105.22</c:v>
                </c:pt>
                <c:pt idx="5302">
                  <c:v>105.22</c:v>
                </c:pt>
                <c:pt idx="5303">
                  <c:v>105.22</c:v>
                </c:pt>
                <c:pt idx="5304">
                  <c:v>105.22</c:v>
                </c:pt>
                <c:pt idx="5305">
                  <c:v>105.22</c:v>
                </c:pt>
                <c:pt idx="5306">
                  <c:v>105.22</c:v>
                </c:pt>
                <c:pt idx="5307">
                  <c:v>105.22</c:v>
                </c:pt>
                <c:pt idx="5308">
                  <c:v>105.22</c:v>
                </c:pt>
                <c:pt idx="5309">
                  <c:v>105.22</c:v>
                </c:pt>
                <c:pt idx="5310">
                  <c:v>105.22</c:v>
                </c:pt>
                <c:pt idx="5311">
                  <c:v>105.22</c:v>
                </c:pt>
                <c:pt idx="5312">
                  <c:v>105.22</c:v>
                </c:pt>
                <c:pt idx="5313">
                  <c:v>105.22</c:v>
                </c:pt>
                <c:pt idx="5314">
                  <c:v>105.22</c:v>
                </c:pt>
                <c:pt idx="5315">
                  <c:v>105.22</c:v>
                </c:pt>
                <c:pt idx="5316">
                  <c:v>105.22</c:v>
                </c:pt>
                <c:pt idx="5317">
                  <c:v>105.22</c:v>
                </c:pt>
                <c:pt idx="5318">
                  <c:v>105.22</c:v>
                </c:pt>
                <c:pt idx="5319">
                  <c:v>105.22</c:v>
                </c:pt>
                <c:pt idx="5320">
                  <c:v>105.22</c:v>
                </c:pt>
                <c:pt idx="5321">
                  <c:v>105.22</c:v>
                </c:pt>
                <c:pt idx="5322">
                  <c:v>105.22</c:v>
                </c:pt>
                <c:pt idx="5323">
                  <c:v>105.22</c:v>
                </c:pt>
                <c:pt idx="5324">
                  <c:v>105.22</c:v>
                </c:pt>
                <c:pt idx="5325">
                  <c:v>105.22</c:v>
                </c:pt>
                <c:pt idx="5326">
                  <c:v>105.22</c:v>
                </c:pt>
                <c:pt idx="5327">
                  <c:v>105.22</c:v>
                </c:pt>
                <c:pt idx="5328">
                  <c:v>105.22</c:v>
                </c:pt>
                <c:pt idx="5329">
                  <c:v>105.22</c:v>
                </c:pt>
                <c:pt idx="5330">
                  <c:v>105.22</c:v>
                </c:pt>
                <c:pt idx="5331">
                  <c:v>105.21</c:v>
                </c:pt>
                <c:pt idx="5332">
                  <c:v>105.22</c:v>
                </c:pt>
                <c:pt idx="5333">
                  <c:v>105.22</c:v>
                </c:pt>
                <c:pt idx="5334">
                  <c:v>105.21</c:v>
                </c:pt>
                <c:pt idx="5335">
                  <c:v>105.21</c:v>
                </c:pt>
                <c:pt idx="5336">
                  <c:v>105.21</c:v>
                </c:pt>
                <c:pt idx="5337">
                  <c:v>105.21</c:v>
                </c:pt>
                <c:pt idx="5338">
                  <c:v>105.21</c:v>
                </c:pt>
                <c:pt idx="5339">
                  <c:v>105.21</c:v>
                </c:pt>
                <c:pt idx="5340">
                  <c:v>105.21</c:v>
                </c:pt>
                <c:pt idx="5341">
                  <c:v>105.21</c:v>
                </c:pt>
                <c:pt idx="5342">
                  <c:v>105.21</c:v>
                </c:pt>
                <c:pt idx="5343">
                  <c:v>105.21</c:v>
                </c:pt>
                <c:pt idx="5344">
                  <c:v>105.21</c:v>
                </c:pt>
                <c:pt idx="5345">
                  <c:v>105.21</c:v>
                </c:pt>
                <c:pt idx="5346">
                  <c:v>105.21</c:v>
                </c:pt>
                <c:pt idx="5347">
                  <c:v>105.21</c:v>
                </c:pt>
                <c:pt idx="5348">
                  <c:v>105.21</c:v>
                </c:pt>
                <c:pt idx="5349">
                  <c:v>105.21</c:v>
                </c:pt>
                <c:pt idx="5350">
                  <c:v>105.21</c:v>
                </c:pt>
                <c:pt idx="5351">
                  <c:v>105.2</c:v>
                </c:pt>
                <c:pt idx="5352">
                  <c:v>105.2</c:v>
                </c:pt>
                <c:pt idx="5353">
                  <c:v>105.2</c:v>
                </c:pt>
                <c:pt idx="5354">
                  <c:v>105.2</c:v>
                </c:pt>
                <c:pt idx="5355">
                  <c:v>105.2</c:v>
                </c:pt>
                <c:pt idx="5356">
                  <c:v>105.2</c:v>
                </c:pt>
                <c:pt idx="5357">
                  <c:v>105.2</c:v>
                </c:pt>
                <c:pt idx="5358">
                  <c:v>105.2</c:v>
                </c:pt>
                <c:pt idx="5359">
                  <c:v>105.2</c:v>
                </c:pt>
                <c:pt idx="5360">
                  <c:v>105.2</c:v>
                </c:pt>
                <c:pt idx="5361">
                  <c:v>105.2</c:v>
                </c:pt>
                <c:pt idx="5362">
                  <c:v>105.2</c:v>
                </c:pt>
                <c:pt idx="5363">
                  <c:v>105.21</c:v>
                </c:pt>
                <c:pt idx="5364">
                  <c:v>105.21</c:v>
                </c:pt>
                <c:pt idx="5365">
                  <c:v>105.21</c:v>
                </c:pt>
                <c:pt idx="5366">
                  <c:v>105.21</c:v>
                </c:pt>
                <c:pt idx="5367">
                  <c:v>105.21</c:v>
                </c:pt>
                <c:pt idx="5368">
                  <c:v>105.21</c:v>
                </c:pt>
                <c:pt idx="5369">
                  <c:v>105.21</c:v>
                </c:pt>
                <c:pt idx="5370">
                  <c:v>105.2</c:v>
                </c:pt>
                <c:pt idx="5371">
                  <c:v>105.21</c:v>
                </c:pt>
                <c:pt idx="5372">
                  <c:v>105.21</c:v>
                </c:pt>
                <c:pt idx="5373">
                  <c:v>105.2</c:v>
                </c:pt>
                <c:pt idx="5374">
                  <c:v>105.2</c:v>
                </c:pt>
                <c:pt idx="5375">
                  <c:v>105.2</c:v>
                </c:pt>
                <c:pt idx="5376">
                  <c:v>105.2</c:v>
                </c:pt>
                <c:pt idx="5377">
                  <c:v>105.2</c:v>
                </c:pt>
                <c:pt idx="5378">
                  <c:v>105.2</c:v>
                </c:pt>
                <c:pt idx="5379">
                  <c:v>105.2</c:v>
                </c:pt>
                <c:pt idx="5380">
                  <c:v>105.2</c:v>
                </c:pt>
                <c:pt idx="5381">
                  <c:v>105.2</c:v>
                </c:pt>
                <c:pt idx="5382">
                  <c:v>105.19</c:v>
                </c:pt>
                <c:pt idx="5383">
                  <c:v>105.19</c:v>
                </c:pt>
                <c:pt idx="5384">
                  <c:v>105.19</c:v>
                </c:pt>
                <c:pt idx="5385">
                  <c:v>105.19</c:v>
                </c:pt>
                <c:pt idx="5386">
                  <c:v>105.19</c:v>
                </c:pt>
                <c:pt idx="5387">
                  <c:v>105.19</c:v>
                </c:pt>
                <c:pt idx="5388">
                  <c:v>105.19</c:v>
                </c:pt>
                <c:pt idx="5389">
                  <c:v>105.19</c:v>
                </c:pt>
                <c:pt idx="5390">
                  <c:v>105.19</c:v>
                </c:pt>
                <c:pt idx="5391">
                  <c:v>105.18</c:v>
                </c:pt>
                <c:pt idx="5392">
                  <c:v>105.18</c:v>
                </c:pt>
                <c:pt idx="5393">
                  <c:v>105.18</c:v>
                </c:pt>
                <c:pt idx="5394">
                  <c:v>105.18</c:v>
                </c:pt>
                <c:pt idx="5395">
                  <c:v>105.18</c:v>
                </c:pt>
                <c:pt idx="5396">
                  <c:v>105.18</c:v>
                </c:pt>
                <c:pt idx="5397">
                  <c:v>105.18</c:v>
                </c:pt>
                <c:pt idx="5398">
                  <c:v>105.18</c:v>
                </c:pt>
                <c:pt idx="5399">
                  <c:v>105.18</c:v>
                </c:pt>
                <c:pt idx="5400">
                  <c:v>105.18</c:v>
                </c:pt>
                <c:pt idx="5401">
                  <c:v>105.18</c:v>
                </c:pt>
                <c:pt idx="5402">
                  <c:v>105.17</c:v>
                </c:pt>
                <c:pt idx="5403">
                  <c:v>105.17</c:v>
                </c:pt>
                <c:pt idx="5404">
                  <c:v>105.17</c:v>
                </c:pt>
                <c:pt idx="5405">
                  <c:v>105.17</c:v>
                </c:pt>
                <c:pt idx="5406">
                  <c:v>105.17</c:v>
                </c:pt>
                <c:pt idx="5407">
                  <c:v>105.16</c:v>
                </c:pt>
                <c:pt idx="5408">
                  <c:v>105.16</c:v>
                </c:pt>
                <c:pt idx="5409">
                  <c:v>105.16</c:v>
                </c:pt>
                <c:pt idx="5410">
                  <c:v>105.15</c:v>
                </c:pt>
                <c:pt idx="5411">
                  <c:v>105.15</c:v>
                </c:pt>
                <c:pt idx="5412">
                  <c:v>105.15</c:v>
                </c:pt>
                <c:pt idx="5413">
                  <c:v>105.15</c:v>
                </c:pt>
                <c:pt idx="5414">
                  <c:v>105.15</c:v>
                </c:pt>
                <c:pt idx="5415">
                  <c:v>105.14</c:v>
                </c:pt>
                <c:pt idx="5416">
                  <c:v>105.14</c:v>
                </c:pt>
                <c:pt idx="5417">
                  <c:v>105.14</c:v>
                </c:pt>
                <c:pt idx="5418">
                  <c:v>105.14</c:v>
                </c:pt>
                <c:pt idx="5419">
                  <c:v>105.14</c:v>
                </c:pt>
                <c:pt idx="5420">
                  <c:v>105.13</c:v>
                </c:pt>
                <c:pt idx="5421">
                  <c:v>105.13</c:v>
                </c:pt>
                <c:pt idx="5422">
                  <c:v>105.13</c:v>
                </c:pt>
                <c:pt idx="5423">
                  <c:v>105.13</c:v>
                </c:pt>
                <c:pt idx="5424">
                  <c:v>105.13</c:v>
                </c:pt>
                <c:pt idx="5425">
                  <c:v>105.12</c:v>
                </c:pt>
                <c:pt idx="5426">
                  <c:v>105.12</c:v>
                </c:pt>
                <c:pt idx="5427">
                  <c:v>105.12</c:v>
                </c:pt>
                <c:pt idx="5428">
                  <c:v>105.11</c:v>
                </c:pt>
                <c:pt idx="5429">
                  <c:v>105.11</c:v>
                </c:pt>
                <c:pt idx="5430">
                  <c:v>105.11</c:v>
                </c:pt>
                <c:pt idx="5431">
                  <c:v>105.1</c:v>
                </c:pt>
                <c:pt idx="5432">
                  <c:v>105.1</c:v>
                </c:pt>
                <c:pt idx="5433">
                  <c:v>105.1</c:v>
                </c:pt>
                <c:pt idx="5434">
                  <c:v>105.1</c:v>
                </c:pt>
                <c:pt idx="5435">
                  <c:v>105.09</c:v>
                </c:pt>
                <c:pt idx="5436">
                  <c:v>105.09</c:v>
                </c:pt>
                <c:pt idx="5437">
                  <c:v>105.08</c:v>
                </c:pt>
                <c:pt idx="5438">
                  <c:v>105.08</c:v>
                </c:pt>
                <c:pt idx="5439">
                  <c:v>105.08</c:v>
                </c:pt>
                <c:pt idx="5440">
                  <c:v>105.07</c:v>
                </c:pt>
                <c:pt idx="5441">
                  <c:v>105.07</c:v>
                </c:pt>
                <c:pt idx="5442">
                  <c:v>105.07</c:v>
                </c:pt>
                <c:pt idx="5443">
                  <c:v>105.07</c:v>
                </c:pt>
                <c:pt idx="5444">
                  <c:v>105.06</c:v>
                </c:pt>
                <c:pt idx="5445">
                  <c:v>105.06</c:v>
                </c:pt>
                <c:pt idx="5446">
                  <c:v>105.06</c:v>
                </c:pt>
                <c:pt idx="5447">
                  <c:v>105.05</c:v>
                </c:pt>
                <c:pt idx="5448">
                  <c:v>105.05</c:v>
                </c:pt>
                <c:pt idx="5449">
                  <c:v>105.05</c:v>
                </c:pt>
                <c:pt idx="5450">
                  <c:v>105.05</c:v>
                </c:pt>
                <c:pt idx="5451">
                  <c:v>105.05</c:v>
                </c:pt>
                <c:pt idx="5452">
                  <c:v>105.05</c:v>
                </c:pt>
                <c:pt idx="5453">
                  <c:v>105.04</c:v>
                </c:pt>
                <c:pt idx="5454">
                  <c:v>105.04</c:v>
                </c:pt>
                <c:pt idx="5455">
                  <c:v>105.04</c:v>
                </c:pt>
                <c:pt idx="5456">
                  <c:v>105.04</c:v>
                </c:pt>
                <c:pt idx="5457">
                  <c:v>105.04</c:v>
                </c:pt>
                <c:pt idx="5458">
                  <c:v>105.04</c:v>
                </c:pt>
                <c:pt idx="5459">
                  <c:v>105.04</c:v>
                </c:pt>
                <c:pt idx="5460">
                  <c:v>105.04</c:v>
                </c:pt>
                <c:pt idx="5461">
                  <c:v>105.04</c:v>
                </c:pt>
                <c:pt idx="5462">
                  <c:v>105.04</c:v>
                </c:pt>
                <c:pt idx="5463">
                  <c:v>105.04</c:v>
                </c:pt>
                <c:pt idx="5464">
                  <c:v>105.04</c:v>
                </c:pt>
                <c:pt idx="5465">
                  <c:v>105.04</c:v>
                </c:pt>
                <c:pt idx="5466">
                  <c:v>105.04</c:v>
                </c:pt>
                <c:pt idx="5467">
                  <c:v>105.04</c:v>
                </c:pt>
                <c:pt idx="5468">
                  <c:v>105.04</c:v>
                </c:pt>
                <c:pt idx="5469">
                  <c:v>105.04</c:v>
                </c:pt>
                <c:pt idx="5470">
                  <c:v>105.05</c:v>
                </c:pt>
                <c:pt idx="5471">
                  <c:v>105.05</c:v>
                </c:pt>
                <c:pt idx="5472">
                  <c:v>105.05</c:v>
                </c:pt>
                <c:pt idx="5473">
                  <c:v>105.05</c:v>
                </c:pt>
                <c:pt idx="5474">
                  <c:v>105.05</c:v>
                </c:pt>
                <c:pt idx="5475">
                  <c:v>105.05</c:v>
                </c:pt>
                <c:pt idx="5476">
                  <c:v>105.05</c:v>
                </c:pt>
                <c:pt idx="5477">
                  <c:v>105.06</c:v>
                </c:pt>
                <c:pt idx="5478">
                  <c:v>105.06</c:v>
                </c:pt>
                <c:pt idx="5479">
                  <c:v>105.06</c:v>
                </c:pt>
                <c:pt idx="5480">
                  <c:v>105.06</c:v>
                </c:pt>
                <c:pt idx="5481">
                  <c:v>105.06</c:v>
                </c:pt>
                <c:pt idx="5482">
                  <c:v>105.06</c:v>
                </c:pt>
                <c:pt idx="5483">
                  <c:v>105.06</c:v>
                </c:pt>
                <c:pt idx="5484">
                  <c:v>105.07</c:v>
                </c:pt>
                <c:pt idx="5485">
                  <c:v>105.07</c:v>
                </c:pt>
                <c:pt idx="5486">
                  <c:v>105.07</c:v>
                </c:pt>
                <c:pt idx="5487">
                  <c:v>105.07</c:v>
                </c:pt>
                <c:pt idx="5488">
                  <c:v>105.07</c:v>
                </c:pt>
                <c:pt idx="5489">
                  <c:v>105.07</c:v>
                </c:pt>
                <c:pt idx="5490">
                  <c:v>105.07</c:v>
                </c:pt>
                <c:pt idx="5491">
                  <c:v>105.07</c:v>
                </c:pt>
                <c:pt idx="5492">
                  <c:v>105.08</c:v>
                </c:pt>
                <c:pt idx="5493">
                  <c:v>105.08</c:v>
                </c:pt>
                <c:pt idx="5494">
                  <c:v>105.08</c:v>
                </c:pt>
                <c:pt idx="5495">
                  <c:v>105.08</c:v>
                </c:pt>
                <c:pt idx="5496">
                  <c:v>105.08</c:v>
                </c:pt>
                <c:pt idx="5497">
                  <c:v>105.08</c:v>
                </c:pt>
                <c:pt idx="5498">
                  <c:v>105.08</c:v>
                </c:pt>
                <c:pt idx="5499">
                  <c:v>105.08</c:v>
                </c:pt>
                <c:pt idx="5500">
                  <c:v>105.08</c:v>
                </c:pt>
                <c:pt idx="5501">
                  <c:v>105.08</c:v>
                </c:pt>
                <c:pt idx="5502">
                  <c:v>105.08</c:v>
                </c:pt>
                <c:pt idx="5503">
                  <c:v>105.09</c:v>
                </c:pt>
                <c:pt idx="5504">
                  <c:v>105.09</c:v>
                </c:pt>
                <c:pt idx="5505">
                  <c:v>105.09</c:v>
                </c:pt>
                <c:pt idx="5506">
                  <c:v>105.09</c:v>
                </c:pt>
                <c:pt idx="5507">
                  <c:v>105.09</c:v>
                </c:pt>
                <c:pt idx="5508">
                  <c:v>105.09</c:v>
                </c:pt>
                <c:pt idx="5509">
                  <c:v>105.09</c:v>
                </c:pt>
                <c:pt idx="5510">
                  <c:v>105.09</c:v>
                </c:pt>
                <c:pt idx="5511">
                  <c:v>105.09</c:v>
                </c:pt>
                <c:pt idx="5512">
                  <c:v>105.09</c:v>
                </c:pt>
                <c:pt idx="5513">
                  <c:v>105.09</c:v>
                </c:pt>
                <c:pt idx="5514">
                  <c:v>105.09</c:v>
                </c:pt>
                <c:pt idx="5515">
                  <c:v>105.09</c:v>
                </c:pt>
                <c:pt idx="5516">
                  <c:v>105.09</c:v>
                </c:pt>
                <c:pt idx="5517">
                  <c:v>105.09</c:v>
                </c:pt>
                <c:pt idx="5518">
                  <c:v>105.09</c:v>
                </c:pt>
                <c:pt idx="5519">
                  <c:v>105.09</c:v>
                </c:pt>
                <c:pt idx="5520">
                  <c:v>105.09</c:v>
                </c:pt>
                <c:pt idx="5521">
                  <c:v>105.09</c:v>
                </c:pt>
                <c:pt idx="5522">
                  <c:v>105.09</c:v>
                </c:pt>
                <c:pt idx="5523">
                  <c:v>105.09</c:v>
                </c:pt>
                <c:pt idx="5524">
                  <c:v>105.09</c:v>
                </c:pt>
                <c:pt idx="5525">
                  <c:v>105.09</c:v>
                </c:pt>
                <c:pt idx="5526">
                  <c:v>105.09</c:v>
                </c:pt>
                <c:pt idx="5527">
                  <c:v>105.09</c:v>
                </c:pt>
                <c:pt idx="5528">
                  <c:v>105.09</c:v>
                </c:pt>
                <c:pt idx="5529">
                  <c:v>105.09</c:v>
                </c:pt>
                <c:pt idx="5530">
                  <c:v>105.09</c:v>
                </c:pt>
                <c:pt idx="5531">
                  <c:v>105.09</c:v>
                </c:pt>
                <c:pt idx="5532">
                  <c:v>105.09</c:v>
                </c:pt>
                <c:pt idx="5533">
                  <c:v>105.09</c:v>
                </c:pt>
                <c:pt idx="5534">
                  <c:v>105.09</c:v>
                </c:pt>
                <c:pt idx="5535">
                  <c:v>105.09</c:v>
                </c:pt>
                <c:pt idx="5536">
                  <c:v>105.09</c:v>
                </c:pt>
                <c:pt idx="5537">
                  <c:v>105.09</c:v>
                </c:pt>
                <c:pt idx="5538">
                  <c:v>105.09</c:v>
                </c:pt>
                <c:pt idx="5539">
                  <c:v>105.09</c:v>
                </c:pt>
                <c:pt idx="5540">
                  <c:v>105.09</c:v>
                </c:pt>
                <c:pt idx="5541">
                  <c:v>105.09</c:v>
                </c:pt>
                <c:pt idx="5542">
                  <c:v>105.09</c:v>
                </c:pt>
                <c:pt idx="5543">
                  <c:v>105.08</c:v>
                </c:pt>
                <c:pt idx="5544">
                  <c:v>105.08</c:v>
                </c:pt>
                <c:pt idx="5545">
                  <c:v>105.08</c:v>
                </c:pt>
                <c:pt idx="5546">
                  <c:v>105.08</c:v>
                </c:pt>
                <c:pt idx="5547">
                  <c:v>105.08</c:v>
                </c:pt>
                <c:pt idx="5548">
                  <c:v>105.08</c:v>
                </c:pt>
                <c:pt idx="5549">
                  <c:v>105.08</c:v>
                </c:pt>
                <c:pt idx="5550">
                  <c:v>105.08</c:v>
                </c:pt>
                <c:pt idx="5551">
                  <c:v>105.08</c:v>
                </c:pt>
                <c:pt idx="5552">
                  <c:v>105.08</c:v>
                </c:pt>
                <c:pt idx="5553">
                  <c:v>105.08</c:v>
                </c:pt>
                <c:pt idx="5554">
                  <c:v>105.08</c:v>
                </c:pt>
                <c:pt idx="5555">
                  <c:v>105.08</c:v>
                </c:pt>
                <c:pt idx="5556">
                  <c:v>105.08</c:v>
                </c:pt>
                <c:pt idx="5557">
                  <c:v>105.08</c:v>
                </c:pt>
                <c:pt idx="5558">
                  <c:v>105.08</c:v>
                </c:pt>
                <c:pt idx="5559">
                  <c:v>105.08</c:v>
                </c:pt>
                <c:pt idx="5560">
                  <c:v>105.07</c:v>
                </c:pt>
                <c:pt idx="5561">
                  <c:v>105.07</c:v>
                </c:pt>
                <c:pt idx="5562">
                  <c:v>105.07</c:v>
                </c:pt>
                <c:pt idx="5563">
                  <c:v>105.07</c:v>
                </c:pt>
                <c:pt idx="5564">
                  <c:v>105.07</c:v>
                </c:pt>
                <c:pt idx="5565">
                  <c:v>105.07</c:v>
                </c:pt>
                <c:pt idx="5566">
                  <c:v>105.07</c:v>
                </c:pt>
                <c:pt idx="5567">
                  <c:v>105.07</c:v>
                </c:pt>
                <c:pt idx="5568">
                  <c:v>105.07</c:v>
                </c:pt>
                <c:pt idx="5569">
                  <c:v>105.07</c:v>
                </c:pt>
                <c:pt idx="5570">
                  <c:v>105.07</c:v>
                </c:pt>
                <c:pt idx="5571">
                  <c:v>105.07</c:v>
                </c:pt>
                <c:pt idx="5572">
                  <c:v>105.07</c:v>
                </c:pt>
                <c:pt idx="5573">
                  <c:v>105.07</c:v>
                </c:pt>
                <c:pt idx="5574">
                  <c:v>105.07</c:v>
                </c:pt>
                <c:pt idx="5575">
                  <c:v>105.07</c:v>
                </c:pt>
                <c:pt idx="5576">
                  <c:v>105.07</c:v>
                </c:pt>
                <c:pt idx="5577">
                  <c:v>105.07</c:v>
                </c:pt>
                <c:pt idx="5578">
                  <c:v>105.07</c:v>
                </c:pt>
                <c:pt idx="5579">
                  <c:v>105.07</c:v>
                </c:pt>
                <c:pt idx="5580">
                  <c:v>105.07</c:v>
                </c:pt>
                <c:pt idx="5581">
                  <c:v>105.07</c:v>
                </c:pt>
                <c:pt idx="5582">
                  <c:v>105.07</c:v>
                </c:pt>
                <c:pt idx="5583">
                  <c:v>105.06</c:v>
                </c:pt>
                <c:pt idx="5584">
                  <c:v>105.06</c:v>
                </c:pt>
                <c:pt idx="5585">
                  <c:v>105.06</c:v>
                </c:pt>
                <c:pt idx="5586">
                  <c:v>105.06</c:v>
                </c:pt>
                <c:pt idx="5587">
                  <c:v>105.06</c:v>
                </c:pt>
                <c:pt idx="5588">
                  <c:v>105.06</c:v>
                </c:pt>
                <c:pt idx="5589">
                  <c:v>105.06</c:v>
                </c:pt>
                <c:pt idx="5590">
                  <c:v>105.06</c:v>
                </c:pt>
                <c:pt idx="5591">
                  <c:v>105.06</c:v>
                </c:pt>
                <c:pt idx="5592">
                  <c:v>105.06</c:v>
                </c:pt>
                <c:pt idx="5593">
                  <c:v>105.06</c:v>
                </c:pt>
                <c:pt idx="5594">
                  <c:v>105.06</c:v>
                </c:pt>
                <c:pt idx="5595">
                  <c:v>105.06</c:v>
                </c:pt>
                <c:pt idx="5596">
                  <c:v>105.06</c:v>
                </c:pt>
                <c:pt idx="5597">
                  <c:v>105.06</c:v>
                </c:pt>
                <c:pt idx="5598">
                  <c:v>105.06</c:v>
                </c:pt>
                <c:pt idx="5599">
                  <c:v>105.06</c:v>
                </c:pt>
                <c:pt idx="5600">
                  <c:v>105.05</c:v>
                </c:pt>
                <c:pt idx="5601">
                  <c:v>105.05</c:v>
                </c:pt>
                <c:pt idx="5602">
                  <c:v>105.05</c:v>
                </c:pt>
                <c:pt idx="5603">
                  <c:v>105.05</c:v>
                </c:pt>
                <c:pt idx="5604">
                  <c:v>105.05</c:v>
                </c:pt>
                <c:pt idx="5605">
                  <c:v>105.05</c:v>
                </c:pt>
                <c:pt idx="5606">
                  <c:v>105.05</c:v>
                </c:pt>
                <c:pt idx="5607">
                  <c:v>105.05</c:v>
                </c:pt>
                <c:pt idx="5608">
                  <c:v>105.05</c:v>
                </c:pt>
                <c:pt idx="5609">
                  <c:v>105.05</c:v>
                </c:pt>
                <c:pt idx="5610">
                  <c:v>105.05</c:v>
                </c:pt>
                <c:pt idx="5611">
                  <c:v>105.05</c:v>
                </c:pt>
                <c:pt idx="5612">
                  <c:v>105.05</c:v>
                </c:pt>
                <c:pt idx="5613">
                  <c:v>105.05</c:v>
                </c:pt>
                <c:pt idx="5614">
                  <c:v>105.05</c:v>
                </c:pt>
                <c:pt idx="5615">
                  <c:v>105.05</c:v>
                </c:pt>
                <c:pt idx="5616">
                  <c:v>105.05</c:v>
                </c:pt>
                <c:pt idx="5617">
                  <c:v>105.05</c:v>
                </c:pt>
                <c:pt idx="5618">
                  <c:v>105.05</c:v>
                </c:pt>
                <c:pt idx="5619">
                  <c:v>105.05</c:v>
                </c:pt>
                <c:pt idx="5620">
                  <c:v>105.05</c:v>
                </c:pt>
                <c:pt idx="5621">
                  <c:v>105.05</c:v>
                </c:pt>
                <c:pt idx="5622">
                  <c:v>105.05</c:v>
                </c:pt>
                <c:pt idx="5623">
                  <c:v>105.04</c:v>
                </c:pt>
                <c:pt idx="5624">
                  <c:v>105.04</c:v>
                </c:pt>
                <c:pt idx="5625">
                  <c:v>105.04</c:v>
                </c:pt>
                <c:pt idx="5626">
                  <c:v>105.04</c:v>
                </c:pt>
                <c:pt idx="5627">
                  <c:v>105.04</c:v>
                </c:pt>
                <c:pt idx="5628">
                  <c:v>105.04</c:v>
                </c:pt>
                <c:pt idx="5629">
                  <c:v>105.04</c:v>
                </c:pt>
                <c:pt idx="5630">
                  <c:v>105.04</c:v>
                </c:pt>
                <c:pt idx="5631">
                  <c:v>105.04</c:v>
                </c:pt>
                <c:pt idx="5632">
                  <c:v>105.04</c:v>
                </c:pt>
                <c:pt idx="5633">
                  <c:v>105.04</c:v>
                </c:pt>
                <c:pt idx="5634">
                  <c:v>105.04</c:v>
                </c:pt>
                <c:pt idx="5635">
                  <c:v>105.04</c:v>
                </c:pt>
                <c:pt idx="5636">
                  <c:v>105.04</c:v>
                </c:pt>
                <c:pt idx="5637">
                  <c:v>105.04</c:v>
                </c:pt>
                <c:pt idx="5638">
                  <c:v>105.04</c:v>
                </c:pt>
                <c:pt idx="5639">
                  <c:v>105.03</c:v>
                </c:pt>
                <c:pt idx="5640">
                  <c:v>105.03</c:v>
                </c:pt>
                <c:pt idx="5641">
                  <c:v>105.03</c:v>
                </c:pt>
                <c:pt idx="5642">
                  <c:v>105.03</c:v>
                </c:pt>
                <c:pt idx="5643">
                  <c:v>105.03</c:v>
                </c:pt>
                <c:pt idx="5644">
                  <c:v>105.03</c:v>
                </c:pt>
                <c:pt idx="5645">
                  <c:v>105.03</c:v>
                </c:pt>
                <c:pt idx="5646">
                  <c:v>105.03</c:v>
                </c:pt>
                <c:pt idx="5647">
                  <c:v>105.03</c:v>
                </c:pt>
                <c:pt idx="5648">
                  <c:v>105.03</c:v>
                </c:pt>
                <c:pt idx="5649">
                  <c:v>105.03</c:v>
                </c:pt>
                <c:pt idx="5650">
                  <c:v>105.03</c:v>
                </c:pt>
                <c:pt idx="5651">
                  <c:v>105.03</c:v>
                </c:pt>
                <c:pt idx="5652">
                  <c:v>105.03</c:v>
                </c:pt>
                <c:pt idx="5653">
                  <c:v>105.03</c:v>
                </c:pt>
                <c:pt idx="5654">
                  <c:v>105.03</c:v>
                </c:pt>
                <c:pt idx="5655">
                  <c:v>105.03</c:v>
                </c:pt>
                <c:pt idx="5656">
                  <c:v>105.02</c:v>
                </c:pt>
                <c:pt idx="5657">
                  <c:v>105.02</c:v>
                </c:pt>
                <c:pt idx="5658">
                  <c:v>105.02</c:v>
                </c:pt>
                <c:pt idx="5659">
                  <c:v>105.02</c:v>
                </c:pt>
                <c:pt idx="5660">
                  <c:v>105.02</c:v>
                </c:pt>
                <c:pt idx="5661">
                  <c:v>105.02</c:v>
                </c:pt>
                <c:pt idx="5662">
                  <c:v>105.02</c:v>
                </c:pt>
                <c:pt idx="5663">
                  <c:v>105.02</c:v>
                </c:pt>
                <c:pt idx="5664">
                  <c:v>105.02</c:v>
                </c:pt>
                <c:pt idx="5665">
                  <c:v>105.02</c:v>
                </c:pt>
                <c:pt idx="5666">
                  <c:v>105.02</c:v>
                </c:pt>
                <c:pt idx="5667">
                  <c:v>105.02</c:v>
                </c:pt>
                <c:pt idx="5668">
                  <c:v>105.02</c:v>
                </c:pt>
                <c:pt idx="5669">
                  <c:v>105.02</c:v>
                </c:pt>
                <c:pt idx="5670">
                  <c:v>105.01</c:v>
                </c:pt>
                <c:pt idx="5671">
                  <c:v>105.01</c:v>
                </c:pt>
                <c:pt idx="5672">
                  <c:v>105.01</c:v>
                </c:pt>
                <c:pt idx="5673">
                  <c:v>105.01</c:v>
                </c:pt>
                <c:pt idx="5674">
                  <c:v>105.01</c:v>
                </c:pt>
                <c:pt idx="5675">
                  <c:v>105.01</c:v>
                </c:pt>
                <c:pt idx="5676">
                  <c:v>105.01</c:v>
                </c:pt>
                <c:pt idx="5677">
                  <c:v>105.01</c:v>
                </c:pt>
                <c:pt idx="5678">
                  <c:v>105.01</c:v>
                </c:pt>
                <c:pt idx="5679">
                  <c:v>105.01</c:v>
                </c:pt>
                <c:pt idx="5680">
                  <c:v>105.01</c:v>
                </c:pt>
                <c:pt idx="5681">
                  <c:v>105.01</c:v>
                </c:pt>
                <c:pt idx="5682">
                  <c:v>105.01</c:v>
                </c:pt>
                <c:pt idx="5683">
                  <c:v>105.01</c:v>
                </c:pt>
                <c:pt idx="5684">
                  <c:v>105.01</c:v>
                </c:pt>
                <c:pt idx="5685">
                  <c:v>105.01</c:v>
                </c:pt>
                <c:pt idx="5686">
                  <c:v>105.01</c:v>
                </c:pt>
                <c:pt idx="5687">
                  <c:v>105.01</c:v>
                </c:pt>
                <c:pt idx="5688">
                  <c:v>105</c:v>
                </c:pt>
                <c:pt idx="5689">
                  <c:v>105</c:v>
                </c:pt>
                <c:pt idx="5690">
                  <c:v>105</c:v>
                </c:pt>
                <c:pt idx="5691">
                  <c:v>105</c:v>
                </c:pt>
                <c:pt idx="5692">
                  <c:v>105</c:v>
                </c:pt>
                <c:pt idx="5693">
                  <c:v>105</c:v>
                </c:pt>
                <c:pt idx="5694">
                  <c:v>105</c:v>
                </c:pt>
                <c:pt idx="5695">
                  <c:v>105</c:v>
                </c:pt>
                <c:pt idx="5696">
                  <c:v>105</c:v>
                </c:pt>
                <c:pt idx="5697">
                  <c:v>105</c:v>
                </c:pt>
                <c:pt idx="5698">
                  <c:v>105</c:v>
                </c:pt>
                <c:pt idx="5699">
                  <c:v>105</c:v>
                </c:pt>
                <c:pt idx="5700">
                  <c:v>105</c:v>
                </c:pt>
                <c:pt idx="5701">
                  <c:v>105</c:v>
                </c:pt>
                <c:pt idx="5702">
                  <c:v>105</c:v>
                </c:pt>
                <c:pt idx="5703">
                  <c:v>105</c:v>
                </c:pt>
                <c:pt idx="5704">
                  <c:v>105</c:v>
                </c:pt>
                <c:pt idx="5705">
                  <c:v>105</c:v>
                </c:pt>
                <c:pt idx="5706">
                  <c:v>105</c:v>
                </c:pt>
                <c:pt idx="5707">
                  <c:v>105</c:v>
                </c:pt>
                <c:pt idx="5708">
                  <c:v>105</c:v>
                </c:pt>
                <c:pt idx="5709">
                  <c:v>105</c:v>
                </c:pt>
                <c:pt idx="5710">
                  <c:v>105</c:v>
                </c:pt>
                <c:pt idx="5711">
                  <c:v>105</c:v>
                </c:pt>
                <c:pt idx="5712">
                  <c:v>104.99</c:v>
                </c:pt>
                <c:pt idx="5713">
                  <c:v>104.99</c:v>
                </c:pt>
                <c:pt idx="5714">
                  <c:v>104.99</c:v>
                </c:pt>
                <c:pt idx="5715">
                  <c:v>104.99</c:v>
                </c:pt>
                <c:pt idx="5716">
                  <c:v>104.99</c:v>
                </c:pt>
                <c:pt idx="5717">
                  <c:v>104.99</c:v>
                </c:pt>
                <c:pt idx="5718">
                  <c:v>104.99</c:v>
                </c:pt>
                <c:pt idx="5719">
                  <c:v>104.99</c:v>
                </c:pt>
                <c:pt idx="5720">
                  <c:v>104.99</c:v>
                </c:pt>
                <c:pt idx="5721">
                  <c:v>104.99</c:v>
                </c:pt>
                <c:pt idx="5722">
                  <c:v>104.99</c:v>
                </c:pt>
                <c:pt idx="5723">
                  <c:v>104.99</c:v>
                </c:pt>
                <c:pt idx="5724">
                  <c:v>104.99</c:v>
                </c:pt>
                <c:pt idx="5725">
                  <c:v>104.99</c:v>
                </c:pt>
                <c:pt idx="5726">
                  <c:v>104.99</c:v>
                </c:pt>
                <c:pt idx="5727">
                  <c:v>104.99</c:v>
                </c:pt>
                <c:pt idx="5728">
                  <c:v>104.99</c:v>
                </c:pt>
                <c:pt idx="5729">
                  <c:v>104.99</c:v>
                </c:pt>
                <c:pt idx="5730">
                  <c:v>104.98</c:v>
                </c:pt>
                <c:pt idx="5731">
                  <c:v>104.98</c:v>
                </c:pt>
                <c:pt idx="5732">
                  <c:v>104.98</c:v>
                </c:pt>
                <c:pt idx="5733">
                  <c:v>104.98</c:v>
                </c:pt>
                <c:pt idx="5734">
                  <c:v>104.98</c:v>
                </c:pt>
                <c:pt idx="5735">
                  <c:v>104.98</c:v>
                </c:pt>
                <c:pt idx="5736">
                  <c:v>104.98</c:v>
                </c:pt>
                <c:pt idx="5737">
                  <c:v>104.98</c:v>
                </c:pt>
                <c:pt idx="5738">
                  <c:v>104.98</c:v>
                </c:pt>
                <c:pt idx="5739">
                  <c:v>104.98</c:v>
                </c:pt>
                <c:pt idx="5740">
                  <c:v>104.98</c:v>
                </c:pt>
                <c:pt idx="5741">
                  <c:v>104.98</c:v>
                </c:pt>
                <c:pt idx="5742">
                  <c:v>104.98</c:v>
                </c:pt>
                <c:pt idx="5743">
                  <c:v>104.97</c:v>
                </c:pt>
                <c:pt idx="5744">
                  <c:v>104.97</c:v>
                </c:pt>
                <c:pt idx="5745">
                  <c:v>104.97</c:v>
                </c:pt>
                <c:pt idx="5746">
                  <c:v>104.97</c:v>
                </c:pt>
                <c:pt idx="5747">
                  <c:v>104.97</c:v>
                </c:pt>
                <c:pt idx="5748">
                  <c:v>104.97</c:v>
                </c:pt>
                <c:pt idx="5749">
                  <c:v>104.97</c:v>
                </c:pt>
                <c:pt idx="5750">
                  <c:v>104.97</c:v>
                </c:pt>
                <c:pt idx="5751">
                  <c:v>104.97</c:v>
                </c:pt>
                <c:pt idx="5752">
                  <c:v>104.97</c:v>
                </c:pt>
                <c:pt idx="5753">
                  <c:v>104.97</c:v>
                </c:pt>
                <c:pt idx="5754">
                  <c:v>104.96</c:v>
                </c:pt>
                <c:pt idx="5755">
                  <c:v>104.96</c:v>
                </c:pt>
                <c:pt idx="5756">
                  <c:v>104.96</c:v>
                </c:pt>
                <c:pt idx="5757">
                  <c:v>104.96</c:v>
                </c:pt>
                <c:pt idx="5758">
                  <c:v>104.96</c:v>
                </c:pt>
                <c:pt idx="5759">
                  <c:v>104.96</c:v>
                </c:pt>
                <c:pt idx="5760">
                  <c:v>104.96</c:v>
                </c:pt>
                <c:pt idx="5761">
                  <c:v>104.96</c:v>
                </c:pt>
                <c:pt idx="5762">
                  <c:v>104.96</c:v>
                </c:pt>
                <c:pt idx="5763">
                  <c:v>104.96</c:v>
                </c:pt>
                <c:pt idx="5764">
                  <c:v>104.96</c:v>
                </c:pt>
                <c:pt idx="5765">
                  <c:v>104.96</c:v>
                </c:pt>
                <c:pt idx="5766">
                  <c:v>104.96</c:v>
                </c:pt>
                <c:pt idx="5767">
                  <c:v>104.96</c:v>
                </c:pt>
                <c:pt idx="5768">
                  <c:v>104.96</c:v>
                </c:pt>
                <c:pt idx="5769">
                  <c:v>104.95</c:v>
                </c:pt>
                <c:pt idx="5770">
                  <c:v>104.95</c:v>
                </c:pt>
                <c:pt idx="5771">
                  <c:v>104.95</c:v>
                </c:pt>
                <c:pt idx="5772">
                  <c:v>104.95</c:v>
                </c:pt>
                <c:pt idx="5773">
                  <c:v>104.95</c:v>
                </c:pt>
                <c:pt idx="5774">
                  <c:v>104.95</c:v>
                </c:pt>
                <c:pt idx="5775">
                  <c:v>104.95</c:v>
                </c:pt>
                <c:pt idx="5776">
                  <c:v>104.95</c:v>
                </c:pt>
                <c:pt idx="5777">
                  <c:v>104.95</c:v>
                </c:pt>
                <c:pt idx="5778">
                  <c:v>104.95</c:v>
                </c:pt>
                <c:pt idx="5779">
                  <c:v>104.95</c:v>
                </c:pt>
                <c:pt idx="5780">
                  <c:v>104.95</c:v>
                </c:pt>
                <c:pt idx="5781">
                  <c:v>104.95</c:v>
                </c:pt>
                <c:pt idx="5782">
                  <c:v>104.95</c:v>
                </c:pt>
                <c:pt idx="5783">
                  <c:v>104.95</c:v>
                </c:pt>
                <c:pt idx="5784">
                  <c:v>104.95</c:v>
                </c:pt>
                <c:pt idx="5785">
                  <c:v>104.95</c:v>
                </c:pt>
                <c:pt idx="5786">
                  <c:v>104.94</c:v>
                </c:pt>
                <c:pt idx="5787">
                  <c:v>104.94</c:v>
                </c:pt>
                <c:pt idx="5788">
                  <c:v>104.94</c:v>
                </c:pt>
                <c:pt idx="5789">
                  <c:v>104.94</c:v>
                </c:pt>
                <c:pt idx="5790">
                  <c:v>104.94</c:v>
                </c:pt>
                <c:pt idx="5791">
                  <c:v>104.94</c:v>
                </c:pt>
                <c:pt idx="5792">
                  <c:v>104.94</c:v>
                </c:pt>
                <c:pt idx="5793">
                  <c:v>104.94</c:v>
                </c:pt>
                <c:pt idx="5794">
                  <c:v>104.94</c:v>
                </c:pt>
                <c:pt idx="5795">
                  <c:v>104.94</c:v>
                </c:pt>
                <c:pt idx="5796">
                  <c:v>104.94</c:v>
                </c:pt>
                <c:pt idx="5797">
                  <c:v>104.94</c:v>
                </c:pt>
                <c:pt idx="5798">
                  <c:v>104.94</c:v>
                </c:pt>
                <c:pt idx="5799">
                  <c:v>104.94</c:v>
                </c:pt>
                <c:pt idx="5800">
                  <c:v>104.93</c:v>
                </c:pt>
                <c:pt idx="5801">
                  <c:v>104.93</c:v>
                </c:pt>
                <c:pt idx="5802">
                  <c:v>104.93</c:v>
                </c:pt>
                <c:pt idx="5803">
                  <c:v>104.93</c:v>
                </c:pt>
                <c:pt idx="5804">
                  <c:v>104.93</c:v>
                </c:pt>
                <c:pt idx="5805">
                  <c:v>104.93</c:v>
                </c:pt>
                <c:pt idx="5806">
                  <c:v>104.93</c:v>
                </c:pt>
                <c:pt idx="5807">
                  <c:v>104.93</c:v>
                </c:pt>
                <c:pt idx="5808">
                  <c:v>104.93</c:v>
                </c:pt>
                <c:pt idx="5809">
                  <c:v>104.93</c:v>
                </c:pt>
                <c:pt idx="5810">
                  <c:v>104.93</c:v>
                </c:pt>
                <c:pt idx="5811">
                  <c:v>104.92</c:v>
                </c:pt>
                <c:pt idx="5812">
                  <c:v>104.92</c:v>
                </c:pt>
                <c:pt idx="5813">
                  <c:v>104.92</c:v>
                </c:pt>
                <c:pt idx="5814">
                  <c:v>104.92</c:v>
                </c:pt>
                <c:pt idx="5815">
                  <c:v>104.92</c:v>
                </c:pt>
                <c:pt idx="5816">
                  <c:v>104.92</c:v>
                </c:pt>
                <c:pt idx="5817">
                  <c:v>104.92</c:v>
                </c:pt>
                <c:pt idx="5818">
                  <c:v>104.92</c:v>
                </c:pt>
                <c:pt idx="5819">
                  <c:v>104.92</c:v>
                </c:pt>
                <c:pt idx="5820">
                  <c:v>104.92</c:v>
                </c:pt>
                <c:pt idx="5821">
                  <c:v>104.92</c:v>
                </c:pt>
                <c:pt idx="5822">
                  <c:v>104.92</c:v>
                </c:pt>
                <c:pt idx="5823">
                  <c:v>104.91</c:v>
                </c:pt>
                <c:pt idx="5824">
                  <c:v>104.91</c:v>
                </c:pt>
                <c:pt idx="5825">
                  <c:v>104.91</c:v>
                </c:pt>
                <c:pt idx="5826">
                  <c:v>104.91</c:v>
                </c:pt>
                <c:pt idx="5827">
                  <c:v>104.91</c:v>
                </c:pt>
                <c:pt idx="5828">
                  <c:v>104.91</c:v>
                </c:pt>
                <c:pt idx="5829">
                  <c:v>104.91</c:v>
                </c:pt>
                <c:pt idx="5830">
                  <c:v>104.91</c:v>
                </c:pt>
                <c:pt idx="5831">
                  <c:v>104.91</c:v>
                </c:pt>
                <c:pt idx="5832">
                  <c:v>104.91</c:v>
                </c:pt>
                <c:pt idx="5833">
                  <c:v>104.91</c:v>
                </c:pt>
                <c:pt idx="5834">
                  <c:v>104.91</c:v>
                </c:pt>
                <c:pt idx="5835">
                  <c:v>104.91</c:v>
                </c:pt>
                <c:pt idx="5836">
                  <c:v>104.91</c:v>
                </c:pt>
                <c:pt idx="5837">
                  <c:v>104.9</c:v>
                </c:pt>
                <c:pt idx="5838">
                  <c:v>104.9</c:v>
                </c:pt>
                <c:pt idx="5839">
                  <c:v>104.9</c:v>
                </c:pt>
                <c:pt idx="5840">
                  <c:v>104.9</c:v>
                </c:pt>
                <c:pt idx="5841">
                  <c:v>104.9</c:v>
                </c:pt>
                <c:pt idx="5842">
                  <c:v>104.9</c:v>
                </c:pt>
                <c:pt idx="5843">
                  <c:v>104.9</c:v>
                </c:pt>
                <c:pt idx="5844">
                  <c:v>104.9</c:v>
                </c:pt>
                <c:pt idx="5845">
                  <c:v>104.9</c:v>
                </c:pt>
                <c:pt idx="5846">
                  <c:v>104.9</c:v>
                </c:pt>
                <c:pt idx="5847">
                  <c:v>104.9</c:v>
                </c:pt>
                <c:pt idx="5848">
                  <c:v>104.9</c:v>
                </c:pt>
                <c:pt idx="5849">
                  <c:v>104.9</c:v>
                </c:pt>
                <c:pt idx="5850">
                  <c:v>104.9</c:v>
                </c:pt>
                <c:pt idx="5851">
                  <c:v>104.9</c:v>
                </c:pt>
                <c:pt idx="5852">
                  <c:v>104.9</c:v>
                </c:pt>
                <c:pt idx="5853">
                  <c:v>104.9</c:v>
                </c:pt>
                <c:pt idx="5854">
                  <c:v>104.9</c:v>
                </c:pt>
                <c:pt idx="5855">
                  <c:v>104.9</c:v>
                </c:pt>
                <c:pt idx="5856">
                  <c:v>104.89</c:v>
                </c:pt>
                <c:pt idx="5857">
                  <c:v>104.89</c:v>
                </c:pt>
                <c:pt idx="5858">
                  <c:v>104.89</c:v>
                </c:pt>
                <c:pt idx="5859">
                  <c:v>104.89</c:v>
                </c:pt>
                <c:pt idx="5860">
                  <c:v>104.89</c:v>
                </c:pt>
                <c:pt idx="5861">
                  <c:v>104.89</c:v>
                </c:pt>
                <c:pt idx="5862">
                  <c:v>104.89</c:v>
                </c:pt>
                <c:pt idx="5863">
                  <c:v>104.89</c:v>
                </c:pt>
                <c:pt idx="5864">
                  <c:v>104.89</c:v>
                </c:pt>
                <c:pt idx="5865">
                  <c:v>104.89</c:v>
                </c:pt>
                <c:pt idx="5866">
                  <c:v>104.89</c:v>
                </c:pt>
                <c:pt idx="5867">
                  <c:v>104.89</c:v>
                </c:pt>
                <c:pt idx="5868">
                  <c:v>104.89</c:v>
                </c:pt>
                <c:pt idx="5869">
                  <c:v>104.89</c:v>
                </c:pt>
                <c:pt idx="5870">
                  <c:v>104.89</c:v>
                </c:pt>
                <c:pt idx="5871">
                  <c:v>104.88</c:v>
                </c:pt>
                <c:pt idx="5872">
                  <c:v>104.88</c:v>
                </c:pt>
                <c:pt idx="5873">
                  <c:v>104.88</c:v>
                </c:pt>
                <c:pt idx="5874">
                  <c:v>104.88</c:v>
                </c:pt>
                <c:pt idx="5875">
                  <c:v>104.88</c:v>
                </c:pt>
                <c:pt idx="5876">
                  <c:v>104.88</c:v>
                </c:pt>
                <c:pt idx="5877">
                  <c:v>104.88</c:v>
                </c:pt>
                <c:pt idx="5878">
                  <c:v>104.88</c:v>
                </c:pt>
                <c:pt idx="5879">
                  <c:v>104.88</c:v>
                </c:pt>
                <c:pt idx="5880">
                  <c:v>104.88</c:v>
                </c:pt>
                <c:pt idx="5881">
                  <c:v>104.88</c:v>
                </c:pt>
                <c:pt idx="5882">
                  <c:v>104.88</c:v>
                </c:pt>
                <c:pt idx="5883">
                  <c:v>104.88</c:v>
                </c:pt>
                <c:pt idx="5884">
                  <c:v>104.88</c:v>
                </c:pt>
                <c:pt idx="5885">
                  <c:v>104.87</c:v>
                </c:pt>
                <c:pt idx="5886">
                  <c:v>104.87</c:v>
                </c:pt>
                <c:pt idx="5887">
                  <c:v>104.87</c:v>
                </c:pt>
                <c:pt idx="5888">
                  <c:v>104.87</c:v>
                </c:pt>
                <c:pt idx="5889">
                  <c:v>104.87</c:v>
                </c:pt>
                <c:pt idx="5890">
                  <c:v>104.87</c:v>
                </c:pt>
                <c:pt idx="5891">
                  <c:v>104.87</c:v>
                </c:pt>
                <c:pt idx="5892">
                  <c:v>104.87</c:v>
                </c:pt>
                <c:pt idx="5893">
                  <c:v>104.87</c:v>
                </c:pt>
                <c:pt idx="5894">
                  <c:v>104.87</c:v>
                </c:pt>
                <c:pt idx="5895">
                  <c:v>104.87</c:v>
                </c:pt>
                <c:pt idx="5896">
                  <c:v>104.87</c:v>
                </c:pt>
                <c:pt idx="5897">
                  <c:v>104.87</c:v>
                </c:pt>
                <c:pt idx="5898">
                  <c:v>104.87</c:v>
                </c:pt>
                <c:pt idx="5899">
                  <c:v>104.87</c:v>
                </c:pt>
                <c:pt idx="5900">
                  <c:v>104.87</c:v>
                </c:pt>
                <c:pt idx="5901">
                  <c:v>104.86</c:v>
                </c:pt>
                <c:pt idx="5902">
                  <c:v>104.86</c:v>
                </c:pt>
                <c:pt idx="5903">
                  <c:v>104.86</c:v>
                </c:pt>
                <c:pt idx="5904">
                  <c:v>104.86</c:v>
                </c:pt>
                <c:pt idx="5905">
                  <c:v>104.86</c:v>
                </c:pt>
                <c:pt idx="5906">
                  <c:v>104.86</c:v>
                </c:pt>
                <c:pt idx="5907">
                  <c:v>104.86</c:v>
                </c:pt>
                <c:pt idx="5908">
                  <c:v>104.86</c:v>
                </c:pt>
                <c:pt idx="5909">
                  <c:v>104.86</c:v>
                </c:pt>
                <c:pt idx="5910">
                  <c:v>104.86</c:v>
                </c:pt>
                <c:pt idx="5911">
                  <c:v>104.86</c:v>
                </c:pt>
                <c:pt idx="5912">
                  <c:v>104.86</c:v>
                </c:pt>
                <c:pt idx="5913">
                  <c:v>104.86</c:v>
                </c:pt>
                <c:pt idx="5914">
                  <c:v>104.86</c:v>
                </c:pt>
                <c:pt idx="5915">
                  <c:v>104.85</c:v>
                </c:pt>
                <c:pt idx="5916">
                  <c:v>104.85</c:v>
                </c:pt>
                <c:pt idx="5917">
                  <c:v>104.85</c:v>
                </c:pt>
                <c:pt idx="5918">
                  <c:v>104.85</c:v>
                </c:pt>
                <c:pt idx="5919">
                  <c:v>104.85</c:v>
                </c:pt>
                <c:pt idx="5920">
                  <c:v>104.85</c:v>
                </c:pt>
                <c:pt idx="5921">
                  <c:v>104.85</c:v>
                </c:pt>
                <c:pt idx="5922">
                  <c:v>104.85</c:v>
                </c:pt>
                <c:pt idx="5923">
                  <c:v>104.85</c:v>
                </c:pt>
                <c:pt idx="5924">
                  <c:v>104.85</c:v>
                </c:pt>
                <c:pt idx="5925">
                  <c:v>104.85</c:v>
                </c:pt>
                <c:pt idx="5926">
                  <c:v>104.84</c:v>
                </c:pt>
                <c:pt idx="5927">
                  <c:v>104.84</c:v>
                </c:pt>
                <c:pt idx="5928">
                  <c:v>104.84</c:v>
                </c:pt>
                <c:pt idx="5929">
                  <c:v>104.84</c:v>
                </c:pt>
                <c:pt idx="5930">
                  <c:v>104.84</c:v>
                </c:pt>
                <c:pt idx="5931">
                  <c:v>104.84</c:v>
                </c:pt>
                <c:pt idx="5932">
                  <c:v>104.84</c:v>
                </c:pt>
                <c:pt idx="5933">
                  <c:v>104.84</c:v>
                </c:pt>
                <c:pt idx="5934">
                  <c:v>104.84</c:v>
                </c:pt>
                <c:pt idx="5935">
                  <c:v>104.84</c:v>
                </c:pt>
                <c:pt idx="5936">
                  <c:v>104.83</c:v>
                </c:pt>
                <c:pt idx="5937">
                  <c:v>104.83</c:v>
                </c:pt>
                <c:pt idx="5938">
                  <c:v>104.83</c:v>
                </c:pt>
                <c:pt idx="5939">
                  <c:v>104.83</c:v>
                </c:pt>
                <c:pt idx="5940">
                  <c:v>104.83</c:v>
                </c:pt>
                <c:pt idx="5941">
                  <c:v>104.83</c:v>
                </c:pt>
                <c:pt idx="5942">
                  <c:v>104.83</c:v>
                </c:pt>
                <c:pt idx="5943">
                  <c:v>104.83</c:v>
                </c:pt>
                <c:pt idx="5944">
                  <c:v>104.83</c:v>
                </c:pt>
                <c:pt idx="5945">
                  <c:v>104.82</c:v>
                </c:pt>
                <c:pt idx="5946">
                  <c:v>104.82</c:v>
                </c:pt>
                <c:pt idx="5947">
                  <c:v>104.82</c:v>
                </c:pt>
                <c:pt idx="5948">
                  <c:v>104.82</c:v>
                </c:pt>
                <c:pt idx="5949">
                  <c:v>104.82</c:v>
                </c:pt>
                <c:pt idx="5950">
                  <c:v>104.82</c:v>
                </c:pt>
                <c:pt idx="5951">
                  <c:v>104.82</c:v>
                </c:pt>
                <c:pt idx="5952">
                  <c:v>104.82</c:v>
                </c:pt>
                <c:pt idx="5953">
                  <c:v>104.81</c:v>
                </c:pt>
                <c:pt idx="5954">
                  <c:v>104.81</c:v>
                </c:pt>
                <c:pt idx="5955">
                  <c:v>104.81</c:v>
                </c:pt>
                <c:pt idx="5956">
                  <c:v>104.81</c:v>
                </c:pt>
                <c:pt idx="5957">
                  <c:v>104.81</c:v>
                </c:pt>
                <c:pt idx="5958">
                  <c:v>104.81</c:v>
                </c:pt>
                <c:pt idx="5959">
                  <c:v>104.81</c:v>
                </c:pt>
                <c:pt idx="5960">
                  <c:v>104.81</c:v>
                </c:pt>
                <c:pt idx="5961">
                  <c:v>104.8</c:v>
                </c:pt>
                <c:pt idx="5962">
                  <c:v>104.8</c:v>
                </c:pt>
                <c:pt idx="5963">
                  <c:v>104.8</c:v>
                </c:pt>
                <c:pt idx="5964">
                  <c:v>104.8</c:v>
                </c:pt>
                <c:pt idx="5965">
                  <c:v>104.8</c:v>
                </c:pt>
                <c:pt idx="5966">
                  <c:v>104.8</c:v>
                </c:pt>
                <c:pt idx="5967">
                  <c:v>104.8</c:v>
                </c:pt>
                <c:pt idx="5968">
                  <c:v>104.79</c:v>
                </c:pt>
                <c:pt idx="5969">
                  <c:v>104.79</c:v>
                </c:pt>
                <c:pt idx="5970">
                  <c:v>104.79</c:v>
                </c:pt>
                <c:pt idx="5971">
                  <c:v>104.79</c:v>
                </c:pt>
                <c:pt idx="5972">
                  <c:v>104.79</c:v>
                </c:pt>
                <c:pt idx="5973">
                  <c:v>104.79</c:v>
                </c:pt>
                <c:pt idx="5974">
                  <c:v>104.79</c:v>
                </c:pt>
                <c:pt idx="5975">
                  <c:v>104.78</c:v>
                </c:pt>
                <c:pt idx="5976">
                  <c:v>104.78</c:v>
                </c:pt>
                <c:pt idx="5977">
                  <c:v>104.78</c:v>
                </c:pt>
                <c:pt idx="5978">
                  <c:v>104.78</c:v>
                </c:pt>
                <c:pt idx="5979">
                  <c:v>104.78</c:v>
                </c:pt>
                <c:pt idx="5980">
                  <c:v>104.78</c:v>
                </c:pt>
                <c:pt idx="5981">
                  <c:v>104.77</c:v>
                </c:pt>
                <c:pt idx="5982">
                  <c:v>104.77</c:v>
                </c:pt>
                <c:pt idx="5983">
                  <c:v>104.77</c:v>
                </c:pt>
                <c:pt idx="5984">
                  <c:v>104.77</c:v>
                </c:pt>
                <c:pt idx="5985">
                  <c:v>104.77</c:v>
                </c:pt>
                <c:pt idx="5986">
                  <c:v>104.76</c:v>
                </c:pt>
                <c:pt idx="5987">
                  <c:v>104.76</c:v>
                </c:pt>
                <c:pt idx="5988">
                  <c:v>104.76</c:v>
                </c:pt>
                <c:pt idx="5989">
                  <c:v>104.76</c:v>
                </c:pt>
                <c:pt idx="5990">
                  <c:v>104.75</c:v>
                </c:pt>
                <c:pt idx="5991">
                  <c:v>104.75</c:v>
                </c:pt>
                <c:pt idx="5992">
                  <c:v>104.75</c:v>
                </c:pt>
                <c:pt idx="5993">
                  <c:v>104.75</c:v>
                </c:pt>
                <c:pt idx="5994">
                  <c:v>104.74</c:v>
                </c:pt>
                <c:pt idx="5995">
                  <c:v>104.74</c:v>
                </c:pt>
                <c:pt idx="5996">
                  <c:v>104.74</c:v>
                </c:pt>
                <c:pt idx="5997">
                  <c:v>104.74</c:v>
                </c:pt>
                <c:pt idx="5998">
                  <c:v>104.73</c:v>
                </c:pt>
                <c:pt idx="5999">
                  <c:v>104.73</c:v>
                </c:pt>
                <c:pt idx="6000">
                  <c:v>104.73</c:v>
                </c:pt>
                <c:pt idx="6001">
                  <c:v>104.73</c:v>
                </c:pt>
                <c:pt idx="6002">
                  <c:v>104.73</c:v>
                </c:pt>
                <c:pt idx="6003">
                  <c:v>104.72</c:v>
                </c:pt>
                <c:pt idx="6004">
                  <c:v>104.72</c:v>
                </c:pt>
                <c:pt idx="6005">
                  <c:v>104.72</c:v>
                </c:pt>
                <c:pt idx="6006">
                  <c:v>104.72</c:v>
                </c:pt>
                <c:pt idx="6007">
                  <c:v>104.72</c:v>
                </c:pt>
                <c:pt idx="6008">
                  <c:v>104.72</c:v>
                </c:pt>
                <c:pt idx="6009">
                  <c:v>104.71</c:v>
                </c:pt>
                <c:pt idx="6010">
                  <c:v>104.71</c:v>
                </c:pt>
                <c:pt idx="6011">
                  <c:v>104.71</c:v>
                </c:pt>
                <c:pt idx="6012">
                  <c:v>104.71</c:v>
                </c:pt>
                <c:pt idx="6013">
                  <c:v>104.71</c:v>
                </c:pt>
                <c:pt idx="6014">
                  <c:v>104.71</c:v>
                </c:pt>
                <c:pt idx="6015">
                  <c:v>104.71</c:v>
                </c:pt>
                <c:pt idx="6016">
                  <c:v>104.71</c:v>
                </c:pt>
                <c:pt idx="6017">
                  <c:v>104.71</c:v>
                </c:pt>
                <c:pt idx="6018">
                  <c:v>104.71</c:v>
                </c:pt>
                <c:pt idx="6019">
                  <c:v>104.71</c:v>
                </c:pt>
                <c:pt idx="6020">
                  <c:v>104.71</c:v>
                </c:pt>
                <c:pt idx="6021">
                  <c:v>104.71</c:v>
                </c:pt>
                <c:pt idx="6022">
                  <c:v>104.71</c:v>
                </c:pt>
                <c:pt idx="6023">
                  <c:v>104.71</c:v>
                </c:pt>
                <c:pt idx="6024">
                  <c:v>104.71</c:v>
                </c:pt>
                <c:pt idx="6025">
                  <c:v>104.71</c:v>
                </c:pt>
                <c:pt idx="6026">
                  <c:v>104.71</c:v>
                </c:pt>
                <c:pt idx="6027">
                  <c:v>104.71</c:v>
                </c:pt>
                <c:pt idx="6028">
                  <c:v>104.71</c:v>
                </c:pt>
                <c:pt idx="6029">
                  <c:v>104.71</c:v>
                </c:pt>
                <c:pt idx="6030">
                  <c:v>104.71</c:v>
                </c:pt>
                <c:pt idx="6031">
                  <c:v>104.71</c:v>
                </c:pt>
                <c:pt idx="6032">
                  <c:v>104.72</c:v>
                </c:pt>
                <c:pt idx="6033">
                  <c:v>104.72</c:v>
                </c:pt>
                <c:pt idx="6034">
                  <c:v>104.72</c:v>
                </c:pt>
                <c:pt idx="6035">
                  <c:v>104.72</c:v>
                </c:pt>
                <c:pt idx="6036">
                  <c:v>104.72</c:v>
                </c:pt>
                <c:pt idx="6037">
                  <c:v>104.72</c:v>
                </c:pt>
                <c:pt idx="6038">
                  <c:v>104.72</c:v>
                </c:pt>
                <c:pt idx="6039">
                  <c:v>104.72</c:v>
                </c:pt>
                <c:pt idx="6040">
                  <c:v>104.72</c:v>
                </c:pt>
                <c:pt idx="6041">
                  <c:v>104.72</c:v>
                </c:pt>
                <c:pt idx="6042">
                  <c:v>104.72</c:v>
                </c:pt>
                <c:pt idx="6043">
                  <c:v>104.73</c:v>
                </c:pt>
                <c:pt idx="6044">
                  <c:v>104.73</c:v>
                </c:pt>
                <c:pt idx="6045">
                  <c:v>104.73</c:v>
                </c:pt>
                <c:pt idx="6046">
                  <c:v>104.73</c:v>
                </c:pt>
                <c:pt idx="6047">
                  <c:v>104.73</c:v>
                </c:pt>
                <c:pt idx="6048">
                  <c:v>104.73</c:v>
                </c:pt>
                <c:pt idx="6049">
                  <c:v>104.73</c:v>
                </c:pt>
                <c:pt idx="6050">
                  <c:v>104.73</c:v>
                </c:pt>
                <c:pt idx="6051">
                  <c:v>104.73</c:v>
                </c:pt>
                <c:pt idx="6052">
                  <c:v>104.73</c:v>
                </c:pt>
                <c:pt idx="6053">
                  <c:v>104.73</c:v>
                </c:pt>
                <c:pt idx="6054">
                  <c:v>104.73</c:v>
                </c:pt>
                <c:pt idx="6055">
                  <c:v>104.73</c:v>
                </c:pt>
                <c:pt idx="6056">
                  <c:v>104.73</c:v>
                </c:pt>
                <c:pt idx="6057">
                  <c:v>104.73</c:v>
                </c:pt>
                <c:pt idx="6058">
                  <c:v>104.73</c:v>
                </c:pt>
                <c:pt idx="6059">
                  <c:v>104.73</c:v>
                </c:pt>
                <c:pt idx="6060">
                  <c:v>104.73</c:v>
                </c:pt>
                <c:pt idx="6061">
                  <c:v>104.73</c:v>
                </c:pt>
                <c:pt idx="6062">
                  <c:v>104.73</c:v>
                </c:pt>
                <c:pt idx="6063">
                  <c:v>104.73</c:v>
                </c:pt>
                <c:pt idx="6064">
                  <c:v>104.73</c:v>
                </c:pt>
                <c:pt idx="6065">
                  <c:v>104.73</c:v>
                </c:pt>
                <c:pt idx="6066">
                  <c:v>104.73</c:v>
                </c:pt>
                <c:pt idx="6067">
                  <c:v>104.73</c:v>
                </c:pt>
                <c:pt idx="6068">
                  <c:v>104.73</c:v>
                </c:pt>
                <c:pt idx="6069">
                  <c:v>104.73</c:v>
                </c:pt>
                <c:pt idx="6070">
                  <c:v>104.73</c:v>
                </c:pt>
                <c:pt idx="6071">
                  <c:v>104.73</c:v>
                </c:pt>
                <c:pt idx="6072">
                  <c:v>104.73</c:v>
                </c:pt>
                <c:pt idx="6073">
                  <c:v>104.73</c:v>
                </c:pt>
                <c:pt idx="6074">
                  <c:v>104.73</c:v>
                </c:pt>
                <c:pt idx="6075">
                  <c:v>104.73</c:v>
                </c:pt>
                <c:pt idx="6076">
                  <c:v>104.73</c:v>
                </c:pt>
                <c:pt idx="6077">
                  <c:v>104.72</c:v>
                </c:pt>
                <c:pt idx="6078">
                  <c:v>104.72</c:v>
                </c:pt>
                <c:pt idx="6079">
                  <c:v>104.72</c:v>
                </c:pt>
                <c:pt idx="6080">
                  <c:v>104.72</c:v>
                </c:pt>
                <c:pt idx="6081">
                  <c:v>104.72</c:v>
                </c:pt>
                <c:pt idx="6082">
                  <c:v>104.72</c:v>
                </c:pt>
                <c:pt idx="6083">
                  <c:v>104.72</c:v>
                </c:pt>
                <c:pt idx="6084">
                  <c:v>104.72</c:v>
                </c:pt>
                <c:pt idx="6085">
                  <c:v>104.72</c:v>
                </c:pt>
                <c:pt idx="6086">
                  <c:v>104.72</c:v>
                </c:pt>
                <c:pt idx="6087">
                  <c:v>104.72</c:v>
                </c:pt>
                <c:pt idx="6088">
                  <c:v>104.72</c:v>
                </c:pt>
                <c:pt idx="6089">
                  <c:v>104.72</c:v>
                </c:pt>
                <c:pt idx="6090">
                  <c:v>104.72</c:v>
                </c:pt>
                <c:pt idx="6091">
                  <c:v>104.72</c:v>
                </c:pt>
                <c:pt idx="6092">
                  <c:v>104.71</c:v>
                </c:pt>
                <c:pt idx="6093">
                  <c:v>104.71</c:v>
                </c:pt>
                <c:pt idx="6094">
                  <c:v>104.71</c:v>
                </c:pt>
                <c:pt idx="6095">
                  <c:v>104.71</c:v>
                </c:pt>
                <c:pt idx="6096">
                  <c:v>104.71</c:v>
                </c:pt>
                <c:pt idx="6097">
                  <c:v>104.71</c:v>
                </c:pt>
                <c:pt idx="6098">
                  <c:v>104.71</c:v>
                </c:pt>
                <c:pt idx="6099">
                  <c:v>104.71</c:v>
                </c:pt>
                <c:pt idx="6100">
                  <c:v>104.71</c:v>
                </c:pt>
                <c:pt idx="6101">
                  <c:v>104.71</c:v>
                </c:pt>
                <c:pt idx="6102">
                  <c:v>104.71</c:v>
                </c:pt>
                <c:pt idx="6103">
                  <c:v>104.71</c:v>
                </c:pt>
                <c:pt idx="6104">
                  <c:v>104.71</c:v>
                </c:pt>
                <c:pt idx="6105">
                  <c:v>104.71</c:v>
                </c:pt>
                <c:pt idx="6106">
                  <c:v>104.71</c:v>
                </c:pt>
                <c:pt idx="6107">
                  <c:v>104.71</c:v>
                </c:pt>
                <c:pt idx="6108">
                  <c:v>104.71</c:v>
                </c:pt>
                <c:pt idx="6109">
                  <c:v>104.71</c:v>
                </c:pt>
                <c:pt idx="6110">
                  <c:v>104.71</c:v>
                </c:pt>
                <c:pt idx="6111">
                  <c:v>104.71</c:v>
                </c:pt>
                <c:pt idx="6112">
                  <c:v>104.7</c:v>
                </c:pt>
                <c:pt idx="6113">
                  <c:v>104.7</c:v>
                </c:pt>
                <c:pt idx="6114">
                  <c:v>104.7</c:v>
                </c:pt>
                <c:pt idx="6115">
                  <c:v>104.7</c:v>
                </c:pt>
                <c:pt idx="6116">
                  <c:v>104.7</c:v>
                </c:pt>
                <c:pt idx="6117">
                  <c:v>104.7</c:v>
                </c:pt>
                <c:pt idx="6118">
                  <c:v>104.7</c:v>
                </c:pt>
                <c:pt idx="6119">
                  <c:v>104.7</c:v>
                </c:pt>
                <c:pt idx="6120">
                  <c:v>104.7</c:v>
                </c:pt>
                <c:pt idx="6121">
                  <c:v>104.7</c:v>
                </c:pt>
                <c:pt idx="6122">
                  <c:v>104.7</c:v>
                </c:pt>
                <c:pt idx="6123">
                  <c:v>104.7</c:v>
                </c:pt>
                <c:pt idx="6124">
                  <c:v>104.7</c:v>
                </c:pt>
                <c:pt idx="6125">
                  <c:v>104.7</c:v>
                </c:pt>
                <c:pt idx="6126">
                  <c:v>104.7</c:v>
                </c:pt>
                <c:pt idx="6127">
                  <c:v>104.7</c:v>
                </c:pt>
                <c:pt idx="6128">
                  <c:v>104.7</c:v>
                </c:pt>
                <c:pt idx="6129">
                  <c:v>104.69</c:v>
                </c:pt>
                <c:pt idx="6130">
                  <c:v>104.69</c:v>
                </c:pt>
                <c:pt idx="6131">
                  <c:v>104.69</c:v>
                </c:pt>
                <c:pt idx="6132">
                  <c:v>104.69</c:v>
                </c:pt>
                <c:pt idx="6133">
                  <c:v>104.69</c:v>
                </c:pt>
                <c:pt idx="6134">
                  <c:v>104.69</c:v>
                </c:pt>
                <c:pt idx="6135">
                  <c:v>104.69</c:v>
                </c:pt>
                <c:pt idx="6136">
                  <c:v>104.69</c:v>
                </c:pt>
                <c:pt idx="6137">
                  <c:v>104.69</c:v>
                </c:pt>
                <c:pt idx="6138">
                  <c:v>104.69</c:v>
                </c:pt>
                <c:pt idx="6139">
                  <c:v>104.69</c:v>
                </c:pt>
                <c:pt idx="6140">
                  <c:v>104.69</c:v>
                </c:pt>
                <c:pt idx="6141">
                  <c:v>104.69</c:v>
                </c:pt>
                <c:pt idx="6142">
                  <c:v>104.69</c:v>
                </c:pt>
                <c:pt idx="6143">
                  <c:v>104.68</c:v>
                </c:pt>
                <c:pt idx="6144">
                  <c:v>104.68</c:v>
                </c:pt>
                <c:pt idx="6145">
                  <c:v>104.68</c:v>
                </c:pt>
                <c:pt idx="6146">
                  <c:v>104.68</c:v>
                </c:pt>
                <c:pt idx="6147">
                  <c:v>104.68</c:v>
                </c:pt>
                <c:pt idx="6148">
                  <c:v>104.68</c:v>
                </c:pt>
                <c:pt idx="6149">
                  <c:v>104.68</c:v>
                </c:pt>
                <c:pt idx="6150">
                  <c:v>104.68</c:v>
                </c:pt>
                <c:pt idx="6151">
                  <c:v>104.68</c:v>
                </c:pt>
                <c:pt idx="6152">
                  <c:v>104.68</c:v>
                </c:pt>
                <c:pt idx="6153">
                  <c:v>104.68</c:v>
                </c:pt>
                <c:pt idx="6154">
                  <c:v>104.68</c:v>
                </c:pt>
                <c:pt idx="6155">
                  <c:v>104.68</c:v>
                </c:pt>
                <c:pt idx="6156">
                  <c:v>104.68</c:v>
                </c:pt>
                <c:pt idx="6157">
                  <c:v>104.68</c:v>
                </c:pt>
                <c:pt idx="6158">
                  <c:v>104.68</c:v>
                </c:pt>
                <c:pt idx="6159">
                  <c:v>104.67</c:v>
                </c:pt>
                <c:pt idx="6160">
                  <c:v>104.67</c:v>
                </c:pt>
                <c:pt idx="6161">
                  <c:v>104.67</c:v>
                </c:pt>
                <c:pt idx="6162">
                  <c:v>104.67</c:v>
                </c:pt>
                <c:pt idx="6163">
                  <c:v>104.67</c:v>
                </c:pt>
                <c:pt idx="6164">
                  <c:v>104.67</c:v>
                </c:pt>
                <c:pt idx="6165">
                  <c:v>104.67</c:v>
                </c:pt>
                <c:pt idx="6166">
                  <c:v>104.67</c:v>
                </c:pt>
                <c:pt idx="6167">
                  <c:v>104.67</c:v>
                </c:pt>
                <c:pt idx="6168">
                  <c:v>104.67</c:v>
                </c:pt>
                <c:pt idx="6169">
                  <c:v>104.67</c:v>
                </c:pt>
                <c:pt idx="6170">
                  <c:v>104.67</c:v>
                </c:pt>
                <c:pt idx="6171">
                  <c:v>104.67</c:v>
                </c:pt>
                <c:pt idx="6172">
                  <c:v>104.67</c:v>
                </c:pt>
                <c:pt idx="6173">
                  <c:v>104.67</c:v>
                </c:pt>
                <c:pt idx="6174">
                  <c:v>104.67</c:v>
                </c:pt>
                <c:pt idx="6175">
                  <c:v>104.67</c:v>
                </c:pt>
                <c:pt idx="6176">
                  <c:v>104.67</c:v>
                </c:pt>
                <c:pt idx="6177">
                  <c:v>104.67</c:v>
                </c:pt>
                <c:pt idx="6178">
                  <c:v>104.67</c:v>
                </c:pt>
                <c:pt idx="6179">
                  <c:v>104.66</c:v>
                </c:pt>
                <c:pt idx="6180">
                  <c:v>104.66</c:v>
                </c:pt>
                <c:pt idx="6181">
                  <c:v>104.66</c:v>
                </c:pt>
                <c:pt idx="6182">
                  <c:v>104.66</c:v>
                </c:pt>
                <c:pt idx="6183">
                  <c:v>104.66</c:v>
                </c:pt>
                <c:pt idx="6184">
                  <c:v>104.66</c:v>
                </c:pt>
                <c:pt idx="6185">
                  <c:v>104.66</c:v>
                </c:pt>
                <c:pt idx="6186">
                  <c:v>104.66</c:v>
                </c:pt>
                <c:pt idx="6187">
                  <c:v>104.66</c:v>
                </c:pt>
                <c:pt idx="6188">
                  <c:v>104.66</c:v>
                </c:pt>
                <c:pt idx="6189">
                  <c:v>104.66</c:v>
                </c:pt>
                <c:pt idx="6190">
                  <c:v>104.66</c:v>
                </c:pt>
                <c:pt idx="6191">
                  <c:v>104.66</c:v>
                </c:pt>
                <c:pt idx="6192">
                  <c:v>104.66</c:v>
                </c:pt>
                <c:pt idx="6193">
                  <c:v>104.66</c:v>
                </c:pt>
                <c:pt idx="6194">
                  <c:v>104.66</c:v>
                </c:pt>
                <c:pt idx="6195">
                  <c:v>104.66</c:v>
                </c:pt>
                <c:pt idx="6196">
                  <c:v>104.66</c:v>
                </c:pt>
                <c:pt idx="6197">
                  <c:v>104.65</c:v>
                </c:pt>
                <c:pt idx="6198">
                  <c:v>104.65</c:v>
                </c:pt>
                <c:pt idx="6199">
                  <c:v>104.65</c:v>
                </c:pt>
                <c:pt idx="6200">
                  <c:v>104.65</c:v>
                </c:pt>
                <c:pt idx="6201">
                  <c:v>104.65</c:v>
                </c:pt>
                <c:pt idx="6202">
                  <c:v>104.65</c:v>
                </c:pt>
                <c:pt idx="6203">
                  <c:v>104.65</c:v>
                </c:pt>
                <c:pt idx="6204">
                  <c:v>104.65</c:v>
                </c:pt>
                <c:pt idx="6205">
                  <c:v>104.65</c:v>
                </c:pt>
                <c:pt idx="6206">
                  <c:v>104.65</c:v>
                </c:pt>
                <c:pt idx="6207">
                  <c:v>104.65</c:v>
                </c:pt>
                <c:pt idx="6208">
                  <c:v>104.65</c:v>
                </c:pt>
                <c:pt idx="6209">
                  <c:v>104.65</c:v>
                </c:pt>
                <c:pt idx="6210">
                  <c:v>104.65</c:v>
                </c:pt>
                <c:pt idx="6211">
                  <c:v>104.64</c:v>
                </c:pt>
                <c:pt idx="6212">
                  <c:v>104.64</c:v>
                </c:pt>
                <c:pt idx="6213">
                  <c:v>104.64</c:v>
                </c:pt>
                <c:pt idx="6214">
                  <c:v>104.64</c:v>
                </c:pt>
                <c:pt idx="6215">
                  <c:v>104.64</c:v>
                </c:pt>
                <c:pt idx="6216">
                  <c:v>104.64</c:v>
                </c:pt>
                <c:pt idx="6217">
                  <c:v>104.64</c:v>
                </c:pt>
                <c:pt idx="6218">
                  <c:v>104.64</c:v>
                </c:pt>
                <c:pt idx="6219">
                  <c:v>104.64</c:v>
                </c:pt>
                <c:pt idx="6220">
                  <c:v>104.64</c:v>
                </c:pt>
                <c:pt idx="6221">
                  <c:v>104.63</c:v>
                </c:pt>
                <c:pt idx="6222">
                  <c:v>104.63</c:v>
                </c:pt>
                <c:pt idx="6223">
                  <c:v>104.63</c:v>
                </c:pt>
                <c:pt idx="6224">
                  <c:v>104.63</c:v>
                </c:pt>
                <c:pt idx="6225">
                  <c:v>104.63</c:v>
                </c:pt>
                <c:pt idx="6226">
                  <c:v>104.63</c:v>
                </c:pt>
                <c:pt idx="6227">
                  <c:v>104.63</c:v>
                </c:pt>
                <c:pt idx="6228">
                  <c:v>104.63</c:v>
                </c:pt>
                <c:pt idx="6229">
                  <c:v>104.63</c:v>
                </c:pt>
                <c:pt idx="6230">
                  <c:v>104.63</c:v>
                </c:pt>
                <c:pt idx="6231">
                  <c:v>104.62</c:v>
                </c:pt>
                <c:pt idx="6232">
                  <c:v>104.62</c:v>
                </c:pt>
                <c:pt idx="6233">
                  <c:v>104.62</c:v>
                </c:pt>
                <c:pt idx="6234">
                  <c:v>104.62</c:v>
                </c:pt>
                <c:pt idx="6235">
                  <c:v>104.62</c:v>
                </c:pt>
                <c:pt idx="6236">
                  <c:v>104.62</c:v>
                </c:pt>
                <c:pt idx="6237">
                  <c:v>104.62</c:v>
                </c:pt>
                <c:pt idx="6238">
                  <c:v>104.62</c:v>
                </c:pt>
                <c:pt idx="6239">
                  <c:v>104.62</c:v>
                </c:pt>
                <c:pt idx="6240">
                  <c:v>104.61</c:v>
                </c:pt>
                <c:pt idx="6241">
                  <c:v>104.61</c:v>
                </c:pt>
                <c:pt idx="6242">
                  <c:v>104.61</c:v>
                </c:pt>
                <c:pt idx="6243">
                  <c:v>104.61</c:v>
                </c:pt>
                <c:pt idx="6244">
                  <c:v>104.61</c:v>
                </c:pt>
                <c:pt idx="6245">
                  <c:v>104.61</c:v>
                </c:pt>
                <c:pt idx="6246">
                  <c:v>104.61</c:v>
                </c:pt>
                <c:pt idx="6247">
                  <c:v>104.61</c:v>
                </c:pt>
                <c:pt idx="6248">
                  <c:v>104.61</c:v>
                </c:pt>
                <c:pt idx="6249">
                  <c:v>104.61</c:v>
                </c:pt>
                <c:pt idx="6250">
                  <c:v>104.61</c:v>
                </c:pt>
                <c:pt idx="6251">
                  <c:v>104.6</c:v>
                </c:pt>
                <c:pt idx="6252">
                  <c:v>104.6</c:v>
                </c:pt>
                <c:pt idx="6253">
                  <c:v>104.6</c:v>
                </c:pt>
                <c:pt idx="6254">
                  <c:v>104.6</c:v>
                </c:pt>
                <c:pt idx="6255">
                  <c:v>104.6</c:v>
                </c:pt>
                <c:pt idx="6256">
                  <c:v>104.6</c:v>
                </c:pt>
                <c:pt idx="6257">
                  <c:v>104.6</c:v>
                </c:pt>
                <c:pt idx="6258">
                  <c:v>104.6</c:v>
                </c:pt>
                <c:pt idx="6259">
                  <c:v>104.6</c:v>
                </c:pt>
                <c:pt idx="6260">
                  <c:v>104.6</c:v>
                </c:pt>
                <c:pt idx="6261">
                  <c:v>104.6</c:v>
                </c:pt>
                <c:pt idx="6262">
                  <c:v>104.6</c:v>
                </c:pt>
                <c:pt idx="6263">
                  <c:v>104.59</c:v>
                </c:pt>
                <c:pt idx="6264">
                  <c:v>104.59</c:v>
                </c:pt>
                <c:pt idx="6265">
                  <c:v>104.59</c:v>
                </c:pt>
                <c:pt idx="6266">
                  <c:v>104.59</c:v>
                </c:pt>
                <c:pt idx="6267">
                  <c:v>104.59</c:v>
                </c:pt>
                <c:pt idx="6268">
                  <c:v>104.59</c:v>
                </c:pt>
                <c:pt idx="6269">
                  <c:v>104.59</c:v>
                </c:pt>
                <c:pt idx="6270">
                  <c:v>104.59</c:v>
                </c:pt>
                <c:pt idx="6271">
                  <c:v>104.59</c:v>
                </c:pt>
                <c:pt idx="6272">
                  <c:v>104.59</c:v>
                </c:pt>
                <c:pt idx="6273">
                  <c:v>104.59</c:v>
                </c:pt>
                <c:pt idx="6274">
                  <c:v>104.59</c:v>
                </c:pt>
                <c:pt idx="6275">
                  <c:v>104.59</c:v>
                </c:pt>
                <c:pt idx="6276">
                  <c:v>104.59</c:v>
                </c:pt>
                <c:pt idx="6277">
                  <c:v>104.58</c:v>
                </c:pt>
                <c:pt idx="6278">
                  <c:v>104.58</c:v>
                </c:pt>
                <c:pt idx="6279">
                  <c:v>104.58</c:v>
                </c:pt>
                <c:pt idx="6280">
                  <c:v>104.58</c:v>
                </c:pt>
                <c:pt idx="6281">
                  <c:v>104.58</c:v>
                </c:pt>
                <c:pt idx="6282">
                  <c:v>104.58</c:v>
                </c:pt>
                <c:pt idx="6283">
                  <c:v>104.58</c:v>
                </c:pt>
                <c:pt idx="6284">
                  <c:v>104.58</c:v>
                </c:pt>
                <c:pt idx="6285">
                  <c:v>104.58</c:v>
                </c:pt>
                <c:pt idx="6286">
                  <c:v>104.58</c:v>
                </c:pt>
                <c:pt idx="6287">
                  <c:v>104.58</c:v>
                </c:pt>
                <c:pt idx="6288">
                  <c:v>104.58</c:v>
                </c:pt>
                <c:pt idx="6289">
                  <c:v>104.58</c:v>
                </c:pt>
                <c:pt idx="6290">
                  <c:v>104.58</c:v>
                </c:pt>
                <c:pt idx="6291">
                  <c:v>104.58</c:v>
                </c:pt>
                <c:pt idx="6292">
                  <c:v>104.57</c:v>
                </c:pt>
                <c:pt idx="6293">
                  <c:v>104.57</c:v>
                </c:pt>
                <c:pt idx="6294">
                  <c:v>104.57</c:v>
                </c:pt>
                <c:pt idx="6295">
                  <c:v>104.57</c:v>
                </c:pt>
                <c:pt idx="6296">
                  <c:v>104.57</c:v>
                </c:pt>
                <c:pt idx="6297">
                  <c:v>104.57</c:v>
                </c:pt>
                <c:pt idx="6298">
                  <c:v>104.57</c:v>
                </c:pt>
                <c:pt idx="6299">
                  <c:v>104.57</c:v>
                </c:pt>
                <c:pt idx="6300">
                  <c:v>104.57</c:v>
                </c:pt>
                <c:pt idx="6301">
                  <c:v>104.57</c:v>
                </c:pt>
                <c:pt idx="6302">
                  <c:v>104.57</c:v>
                </c:pt>
                <c:pt idx="6303">
                  <c:v>104.57</c:v>
                </c:pt>
                <c:pt idx="6304">
                  <c:v>104.57</c:v>
                </c:pt>
                <c:pt idx="6305">
                  <c:v>104.56</c:v>
                </c:pt>
                <c:pt idx="6306">
                  <c:v>104.56</c:v>
                </c:pt>
                <c:pt idx="6307">
                  <c:v>104.56</c:v>
                </c:pt>
                <c:pt idx="6308">
                  <c:v>104.56</c:v>
                </c:pt>
                <c:pt idx="6309">
                  <c:v>104.56</c:v>
                </c:pt>
                <c:pt idx="6310">
                  <c:v>104.56</c:v>
                </c:pt>
                <c:pt idx="6311">
                  <c:v>104.56</c:v>
                </c:pt>
                <c:pt idx="6312">
                  <c:v>104.56</c:v>
                </c:pt>
                <c:pt idx="6313">
                  <c:v>104.56</c:v>
                </c:pt>
                <c:pt idx="6314">
                  <c:v>104.56</c:v>
                </c:pt>
                <c:pt idx="6315">
                  <c:v>104.56</c:v>
                </c:pt>
                <c:pt idx="6316">
                  <c:v>104.56</c:v>
                </c:pt>
                <c:pt idx="6317">
                  <c:v>104.55</c:v>
                </c:pt>
                <c:pt idx="6318">
                  <c:v>104.55</c:v>
                </c:pt>
                <c:pt idx="6319">
                  <c:v>104.55</c:v>
                </c:pt>
                <c:pt idx="6320">
                  <c:v>104.55</c:v>
                </c:pt>
                <c:pt idx="6321">
                  <c:v>104.55</c:v>
                </c:pt>
                <c:pt idx="6322">
                  <c:v>104.55</c:v>
                </c:pt>
                <c:pt idx="6323">
                  <c:v>104.55</c:v>
                </c:pt>
                <c:pt idx="6324">
                  <c:v>104.55</c:v>
                </c:pt>
                <c:pt idx="6325">
                  <c:v>104.55</c:v>
                </c:pt>
                <c:pt idx="6326">
                  <c:v>104.54</c:v>
                </c:pt>
                <c:pt idx="6327">
                  <c:v>104.54</c:v>
                </c:pt>
                <c:pt idx="6328">
                  <c:v>104.54</c:v>
                </c:pt>
                <c:pt idx="6329">
                  <c:v>104.54</c:v>
                </c:pt>
                <c:pt idx="6330">
                  <c:v>104.54</c:v>
                </c:pt>
                <c:pt idx="6331">
                  <c:v>104.54</c:v>
                </c:pt>
                <c:pt idx="6332">
                  <c:v>104.54</c:v>
                </c:pt>
                <c:pt idx="6333">
                  <c:v>104.54</c:v>
                </c:pt>
                <c:pt idx="6334">
                  <c:v>104.54</c:v>
                </c:pt>
                <c:pt idx="6335">
                  <c:v>104.53</c:v>
                </c:pt>
                <c:pt idx="6336">
                  <c:v>104.53</c:v>
                </c:pt>
                <c:pt idx="6337">
                  <c:v>104.53</c:v>
                </c:pt>
                <c:pt idx="6338">
                  <c:v>104.53</c:v>
                </c:pt>
                <c:pt idx="6339">
                  <c:v>104.53</c:v>
                </c:pt>
                <c:pt idx="6340">
                  <c:v>104.53</c:v>
                </c:pt>
                <c:pt idx="6341">
                  <c:v>104.53</c:v>
                </c:pt>
                <c:pt idx="6342">
                  <c:v>104.53</c:v>
                </c:pt>
                <c:pt idx="6343">
                  <c:v>104.53</c:v>
                </c:pt>
                <c:pt idx="6344">
                  <c:v>104.53</c:v>
                </c:pt>
                <c:pt idx="6345">
                  <c:v>104.53</c:v>
                </c:pt>
                <c:pt idx="6346">
                  <c:v>104.53</c:v>
                </c:pt>
                <c:pt idx="6347">
                  <c:v>104.53</c:v>
                </c:pt>
                <c:pt idx="6348">
                  <c:v>104.52</c:v>
                </c:pt>
                <c:pt idx="6349">
                  <c:v>104.52</c:v>
                </c:pt>
                <c:pt idx="6350">
                  <c:v>104.52</c:v>
                </c:pt>
                <c:pt idx="6351">
                  <c:v>104.52</c:v>
                </c:pt>
                <c:pt idx="6352">
                  <c:v>104.52</c:v>
                </c:pt>
                <c:pt idx="6353">
                  <c:v>104.52</c:v>
                </c:pt>
                <c:pt idx="6354">
                  <c:v>104.52</c:v>
                </c:pt>
                <c:pt idx="6355">
                  <c:v>104.52</c:v>
                </c:pt>
                <c:pt idx="6356">
                  <c:v>104.52</c:v>
                </c:pt>
                <c:pt idx="6357">
                  <c:v>104.52</c:v>
                </c:pt>
                <c:pt idx="6358">
                  <c:v>104.52</c:v>
                </c:pt>
                <c:pt idx="6359">
                  <c:v>104.52</c:v>
                </c:pt>
                <c:pt idx="6360">
                  <c:v>104.51</c:v>
                </c:pt>
                <c:pt idx="6361">
                  <c:v>104.51</c:v>
                </c:pt>
                <c:pt idx="6362">
                  <c:v>104.51</c:v>
                </c:pt>
                <c:pt idx="6363">
                  <c:v>104.51</c:v>
                </c:pt>
                <c:pt idx="6364">
                  <c:v>104.51</c:v>
                </c:pt>
                <c:pt idx="6365">
                  <c:v>104.51</c:v>
                </c:pt>
                <c:pt idx="6366">
                  <c:v>104.51</c:v>
                </c:pt>
                <c:pt idx="6367">
                  <c:v>104.51</c:v>
                </c:pt>
                <c:pt idx="6368">
                  <c:v>104.51</c:v>
                </c:pt>
                <c:pt idx="6369">
                  <c:v>104.51</c:v>
                </c:pt>
                <c:pt idx="6370">
                  <c:v>104.51</c:v>
                </c:pt>
                <c:pt idx="6371">
                  <c:v>104.51</c:v>
                </c:pt>
                <c:pt idx="6372">
                  <c:v>104.51</c:v>
                </c:pt>
                <c:pt idx="6373">
                  <c:v>104.5</c:v>
                </c:pt>
                <c:pt idx="6374">
                  <c:v>104.5</c:v>
                </c:pt>
                <c:pt idx="6375">
                  <c:v>104.5</c:v>
                </c:pt>
                <c:pt idx="6376">
                  <c:v>104.5</c:v>
                </c:pt>
                <c:pt idx="6377">
                  <c:v>104.5</c:v>
                </c:pt>
                <c:pt idx="6378">
                  <c:v>104.5</c:v>
                </c:pt>
                <c:pt idx="6379">
                  <c:v>104.5</c:v>
                </c:pt>
                <c:pt idx="6380">
                  <c:v>104.5</c:v>
                </c:pt>
                <c:pt idx="6381">
                  <c:v>104.5</c:v>
                </c:pt>
                <c:pt idx="6382">
                  <c:v>104.5</c:v>
                </c:pt>
                <c:pt idx="6383">
                  <c:v>104.49</c:v>
                </c:pt>
                <c:pt idx="6384">
                  <c:v>104.49</c:v>
                </c:pt>
                <c:pt idx="6385">
                  <c:v>104.49</c:v>
                </c:pt>
                <c:pt idx="6386">
                  <c:v>104.49</c:v>
                </c:pt>
                <c:pt idx="6387">
                  <c:v>104.49</c:v>
                </c:pt>
                <c:pt idx="6388">
                  <c:v>104.49</c:v>
                </c:pt>
                <c:pt idx="6389">
                  <c:v>104.49</c:v>
                </c:pt>
                <c:pt idx="6390">
                  <c:v>104.49</c:v>
                </c:pt>
                <c:pt idx="6391">
                  <c:v>104.49</c:v>
                </c:pt>
                <c:pt idx="6392">
                  <c:v>104.49</c:v>
                </c:pt>
                <c:pt idx="6393">
                  <c:v>104.48</c:v>
                </c:pt>
                <c:pt idx="6394">
                  <c:v>104.48</c:v>
                </c:pt>
                <c:pt idx="6395">
                  <c:v>104.48</c:v>
                </c:pt>
                <c:pt idx="6396">
                  <c:v>104.48</c:v>
                </c:pt>
                <c:pt idx="6397">
                  <c:v>104.48</c:v>
                </c:pt>
                <c:pt idx="6398">
                  <c:v>104.48</c:v>
                </c:pt>
                <c:pt idx="6399">
                  <c:v>104.48</c:v>
                </c:pt>
                <c:pt idx="6400">
                  <c:v>104.48</c:v>
                </c:pt>
                <c:pt idx="6401">
                  <c:v>104.48</c:v>
                </c:pt>
                <c:pt idx="6402">
                  <c:v>104.48</c:v>
                </c:pt>
                <c:pt idx="6403">
                  <c:v>104.47</c:v>
                </c:pt>
                <c:pt idx="6404">
                  <c:v>104.47</c:v>
                </c:pt>
                <c:pt idx="6405">
                  <c:v>104.47</c:v>
                </c:pt>
                <c:pt idx="6406">
                  <c:v>104.47</c:v>
                </c:pt>
                <c:pt idx="6407">
                  <c:v>104.47</c:v>
                </c:pt>
                <c:pt idx="6408">
                  <c:v>104.47</c:v>
                </c:pt>
                <c:pt idx="6409">
                  <c:v>104.47</c:v>
                </c:pt>
                <c:pt idx="6410">
                  <c:v>104.47</c:v>
                </c:pt>
                <c:pt idx="6411">
                  <c:v>104.47</c:v>
                </c:pt>
                <c:pt idx="6412">
                  <c:v>104.47</c:v>
                </c:pt>
                <c:pt idx="6413">
                  <c:v>104.47</c:v>
                </c:pt>
                <c:pt idx="6414">
                  <c:v>104.47</c:v>
                </c:pt>
                <c:pt idx="6415">
                  <c:v>104.46</c:v>
                </c:pt>
                <c:pt idx="6416">
                  <c:v>104.46</c:v>
                </c:pt>
                <c:pt idx="6417">
                  <c:v>104.46</c:v>
                </c:pt>
                <c:pt idx="6418">
                  <c:v>104.46</c:v>
                </c:pt>
                <c:pt idx="6419">
                  <c:v>104.46</c:v>
                </c:pt>
                <c:pt idx="6420">
                  <c:v>104.46</c:v>
                </c:pt>
                <c:pt idx="6421">
                  <c:v>104.46</c:v>
                </c:pt>
                <c:pt idx="6422">
                  <c:v>104.46</c:v>
                </c:pt>
                <c:pt idx="6423">
                  <c:v>104.46</c:v>
                </c:pt>
                <c:pt idx="6424">
                  <c:v>104.46</c:v>
                </c:pt>
                <c:pt idx="6425">
                  <c:v>104.46</c:v>
                </c:pt>
                <c:pt idx="6426">
                  <c:v>104.46</c:v>
                </c:pt>
                <c:pt idx="6427">
                  <c:v>104.45</c:v>
                </c:pt>
                <c:pt idx="6428">
                  <c:v>104.45</c:v>
                </c:pt>
                <c:pt idx="6429">
                  <c:v>104.45</c:v>
                </c:pt>
                <c:pt idx="6430">
                  <c:v>104.45</c:v>
                </c:pt>
                <c:pt idx="6431">
                  <c:v>104.45</c:v>
                </c:pt>
                <c:pt idx="6432">
                  <c:v>104.45</c:v>
                </c:pt>
                <c:pt idx="6433">
                  <c:v>104.45</c:v>
                </c:pt>
                <c:pt idx="6434">
                  <c:v>104.45</c:v>
                </c:pt>
                <c:pt idx="6435">
                  <c:v>104.45</c:v>
                </c:pt>
                <c:pt idx="6436">
                  <c:v>104.45</c:v>
                </c:pt>
                <c:pt idx="6437">
                  <c:v>104.45</c:v>
                </c:pt>
                <c:pt idx="6438">
                  <c:v>104.44</c:v>
                </c:pt>
                <c:pt idx="6439">
                  <c:v>104.44</c:v>
                </c:pt>
                <c:pt idx="6440">
                  <c:v>104.44</c:v>
                </c:pt>
                <c:pt idx="6441">
                  <c:v>104.44</c:v>
                </c:pt>
                <c:pt idx="6442">
                  <c:v>104.44</c:v>
                </c:pt>
                <c:pt idx="6443">
                  <c:v>104.44</c:v>
                </c:pt>
                <c:pt idx="6444">
                  <c:v>104.44</c:v>
                </c:pt>
                <c:pt idx="6445">
                  <c:v>104.44</c:v>
                </c:pt>
                <c:pt idx="6446">
                  <c:v>104.44</c:v>
                </c:pt>
                <c:pt idx="6447">
                  <c:v>104.44</c:v>
                </c:pt>
                <c:pt idx="6448">
                  <c:v>104.44</c:v>
                </c:pt>
                <c:pt idx="6449">
                  <c:v>104.44</c:v>
                </c:pt>
                <c:pt idx="6450">
                  <c:v>104.43</c:v>
                </c:pt>
                <c:pt idx="6451">
                  <c:v>104.43</c:v>
                </c:pt>
                <c:pt idx="6452">
                  <c:v>104.43</c:v>
                </c:pt>
                <c:pt idx="6453">
                  <c:v>104.43</c:v>
                </c:pt>
                <c:pt idx="6454">
                  <c:v>104.43</c:v>
                </c:pt>
                <c:pt idx="6455">
                  <c:v>104.43</c:v>
                </c:pt>
                <c:pt idx="6456">
                  <c:v>104.43</c:v>
                </c:pt>
                <c:pt idx="6457">
                  <c:v>104.43</c:v>
                </c:pt>
                <c:pt idx="6458">
                  <c:v>104.43</c:v>
                </c:pt>
                <c:pt idx="6459">
                  <c:v>104.43</c:v>
                </c:pt>
                <c:pt idx="6460">
                  <c:v>104.43</c:v>
                </c:pt>
                <c:pt idx="6461">
                  <c:v>104.43</c:v>
                </c:pt>
                <c:pt idx="6462">
                  <c:v>104.42</c:v>
                </c:pt>
                <c:pt idx="6463">
                  <c:v>104.42</c:v>
                </c:pt>
                <c:pt idx="6464">
                  <c:v>104.42</c:v>
                </c:pt>
                <c:pt idx="6465">
                  <c:v>104.42</c:v>
                </c:pt>
                <c:pt idx="6466">
                  <c:v>104.42</c:v>
                </c:pt>
                <c:pt idx="6467">
                  <c:v>104.42</c:v>
                </c:pt>
                <c:pt idx="6468">
                  <c:v>104.42</c:v>
                </c:pt>
                <c:pt idx="6469">
                  <c:v>104.42</c:v>
                </c:pt>
                <c:pt idx="6470">
                  <c:v>104.42</c:v>
                </c:pt>
                <c:pt idx="6471">
                  <c:v>104.42</c:v>
                </c:pt>
                <c:pt idx="6472">
                  <c:v>104.42</c:v>
                </c:pt>
                <c:pt idx="6473">
                  <c:v>104.41</c:v>
                </c:pt>
                <c:pt idx="6474">
                  <c:v>104.41</c:v>
                </c:pt>
                <c:pt idx="6475">
                  <c:v>104.41</c:v>
                </c:pt>
                <c:pt idx="6476">
                  <c:v>104.41</c:v>
                </c:pt>
                <c:pt idx="6477">
                  <c:v>104.41</c:v>
                </c:pt>
                <c:pt idx="6478">
                  <c:v>104.41</c:v>
                </c:pt>
                <c:pt idx="6479">
                  <c:v>104.41</c:v>
                </c:pt>
                <c:pt idx="6480">
                  <c:v>104.41</c:v>
                </c:pt>
                <c:pt idx="6481">
                  <c:v>104.41</c:v>
                </c:pt>
                <c:pt idx="6482">
                  <c:v>104.41</c:v>
                </c:pt>
                <c:pt idx="6483">
                  <c:v>104.41</c:v>
                </c:pt>
                <c:pt idx="6484">
                  <c:v>104.4</c:v>
                </c:pt>
                <c:pt idx="6485">
                  <c:v>104.4</c:v>
                </c:pt>
                <c:pt idx="6486">
                  <c:v>104.4</c:v>
                </c:pt>
                <c:pt idx="6487">
                  <c:v>104.4</c:v>
                </c:pt>
                <c:pt idx="6488">
                  <c:v>104.4</c:v>
                </c:pt>
                <c:pt idx="6489">
                  <c:v>104.4</c:v>
                </c:pt>
                <c:pt idx="6490">
                  <c:v>104.4</c:v>
                </c:pt>
                <c:pt idx="6491">
                  <c:v>104.4</c:v>
                </c:pt>
                <c:pt idx="6492">
                  <c:v>104.4</c:v>
                </c:pt>
                <c:pt idx="6493">
                  <c:v>104.39</c:v>
                </c:pt>
                <c:pt idx="6494">
                  <c:v>104.39</c:v>
                </c:pt>
                <c:pt idx="6495">
                  <c:v>104.39</c:v>
                </c:pt>
                <c:pt idx="6496">
                  <c:v>104.39</c:v>
                </c:pt>
                <c:pt idx="6497">
                  <c:v>104.39</c:v>
                </c:pt>
                <c:pt idx="6498">
                  <c:v>104.39</c:v>
                </c:pt>
                <c:pt idx="6499">
                  <c:v>104.39</c:v>
                </c:pt>
                <c:pt idx="6500">
                  <c:v>104.39</c:v>
                </c:pt>
                <c:pt idx="6501">
                  <c:v>104.39</c:v>
                </c:pt>
                <c:pt idx="6502">
                  <c:v>104.38</c:v>
                </c:pt>
                <c:pt idx="6503">
                  <c:v>104.38</c:v>
                </c:pt>
                <c:pt idx="6504">
                  <c:v>104.38</c:v>
                </c:pt>
                <c:pt idx="6505">
                  <c:v>104.38</c:v>
                </c:pt>
                <c:pt idx="6506">
                  <c:v>104.38</c:v>
                </c:pt>
                <c:pt idx="6507">
                  <c:v>104.38</c:v>
                </c:pt>
                <c:pt idx="6508">
                  <c:v>104.38</c:v>
                </c:pt>
                <c:pt idx="6509">
                  <c:v>104.38</c:v>
                </c:pt>
                <c:pt idx="6510">
                  <c:v>104.38</c:v>
                </c:pt>
                <c:pt idx="6511">
                  <c:v>104.37</c:v>
                </c:pt>
                <c:pt idx="6512">
                  <c:v>104.37</c:v>
                </c:pt>
                <c:pt idx="6513">
                  <c:v>104.37</c:v>
                </c:pt>
                <c:pt idx="6514">
                  <c:v>104.37</c:v>
                </c:pt>
                <c:pt idx="6515">
                  <c:v>104.37</c:v>
                </c:pt>
                <c:pt idx="6516">
                  <c:v>104.37</c:v>
                </c:pt>
                <c:pt idx="6517">
                  <c:v>104.37</c:v>
                </c:pt>
                <c:pt idx="6518">
                  <c:v>104.37</c:v>
                </c:pt>
                <c:pt idx="6519">
                  <c:v>104.37</c:v>
                </c:pt>
                <c:pt idx="6520">
                  <c:v>104.36</c:v>
                </c:pt>
                <c:pt idx="6521">
                  <c:v>104.36</c:v>
                </c:pt>
                <c:pt idx="6522">
                  <c:v>104.36</c:v>
                </c:pt>
                <c:pt idx="6523">
                  <c:v>104.36</c:v>
                </c:pt>
                <c:pt idx="6524">
                  <c:v>104.36</c:v>
                </c:pt>
                <c:pt idx="6525">
                  <c:v>104.36</c:v>
                </c:pt>
                <c:pt idx="6526">
                  <c:v>104.36</c:v>
                </c:pt>
                <c:pt idx="6527">
                  <c:v>104.36</c:v>
                </c:pt>
                <c:pt idx="6528">
                  <c:v>104.36</c:v>
                </c:pt>
                <c:pt idx="6529">
                  <c:v>104.35</c:v>
                </c:pt>
                <c:pt idx="6530">
                  <c:v>104.35</c:v>
                </c:pt>
                <c:pt idx="6531">
                  <c:v>104.35</c:v>
                </c:pt>
                <c:pt idx="6532">
                  <c:v>104.35</c:v>
                </c:pt>
                <c:pt idx="6533">
                  <c:v>104.35</c:v>
                </c:pt>
                <c:pt idx="6534">
                  <c:v>104.35</c:v>
                </c:pt>
                <c:pt idx="6535">
                  <c:v>104.35</c:v>
                </c:pt>
                <c:pt idx="6536">
                  <c:v>104.35</c:v>
                </c:pt>
                <c:pt idx="6537">
                  <c:v>104.34</c:v>
                </c:pt>
                <c:pt idx="6538">
                  <c:v>104.34</c:v>
                </c:pt>
                <c:pt idx="6539">
                  <c:v>104.34</c:v>
                </c:pt>
                <c:pt idx="6540">
                  <c:v>104.34</c:v>
                </c:pt>
                <c:pt idx="6541">
                  <c:v>104.34</c:v>
                </c:pt>
                <c:pt idx="6542">
                  <c:v>104.34</c:v>
                </c:pt>
                <c:pt idx="6543">
                  <c:v>104.34</c:v>
                </c:pt>
                <c:pt idx="6544">
                  <c:v>104.33</c:v>
                </c:pt>
                <c:pt idx="6545">
                  <c:v>104.33</c:v>
                </c:pt>
                <c:pt idx="6546">
                  <c:v>104.33</c:v>
                </c:pt>
                <c:pt idx="6547">
                  <c:v>104.33</c:v>
                </c:pt>
                <c:pt idx="6548">
                  <c:v>104.33</c:v>
                </c:pt>
                <c:pt idx="6549">
                  <c:v>104.33</c:v>
                </c:pt>
                <c:pt idx="6550">
                  <c:v>104.32</c:v>
                </c:pt>
                <c:pt idx="6551">
                  <c:v>104.32</c:v>
                </c:pt>
                <c:pt idx="6552">
                  <c:v>104.32</c:v>
                </c:pt>
                <c:pt idx="6553">
                  <c:v>104.32</c:v>
                </c:pt>
                <c:pt idx="6554">
                  <c:v>104.32</c:v>
                </c:pt>
                <c:pt idx="6555">
                  <c:v>104.32</c:v>
                </c:pt>
                <c:pt idx="6556">
                  <c:v>104.31</c:v>
                </c:pt>
                <c:pt idx="6557">
                  <c:v>104.31</c:v>
                </c:pt>
                <c:pt idx="6558">
                  <c:v>104.31</c:v>
                </c:pt>
                <c:pt idx="6559">
                  <c:v>104.31</c:v>
                </c:pt>
                <c:pt idx="6560">
                  <c:v>104.31</c:v>
                </c:pt>
                <c:pt idx="6561">
                  <c:v>104.3</c:v>
                </c:pt>
                <c:pt idx="6562">
                  <c:v>104.3</c:v>
                </c:pt>
                <c:pt idx="6563">
                  <c:v>104.3</c:v>
                </c:pt>
                <c:pt idx="6564">
                  <c:v>104.3</c:v>
                </c:pt>
                <c:pt idx="6565">
                  <c:v>104.3</c:v>
                </c:pt>
                <c:pt idx="6566">
                  <c:v>104.3</c:v>
                </c:pt>
                <c:pt idx="6567">
                  <c:v>104.3</c:v>
                </c:pt>
                <c:pt idx="6568">
                  <c:v>104.29</c:v>
                </c:pt>
                <c:pt idx="6569">
                  <c:v>104.29</c:v>
                </c:pt>
                <c:pt idx="6570">
                  <c:v>104.29</c:v>
                </c:pt>
                <c:pt idx="6571">
                  <c:v>104.29</c:v>
                </c:pt>
                <c:pt idx="6572">
                  <c:v>104.29</c:v>
                </c:pt>
                <c:pt idx="6573">
                  <c:v>104.29</c:v>
                </c:pt>
                <c:pt idx="6574">
                  <c:v>104.29</c:v>
                </c:pt>
                <c:pt idx="6575">
                  <c:v>104.29</c:v>
                </c:pt>
                <c:pt idx="6576">
                  <c:v>104.29</c:v>
                </c:pt>
                <c:pt idx="6577">
                  <c:v>104.28</c:v>
                </c:pt>
                <c:pt idx="6578">
                  <c:v>104.28</c:v>
                </c:pt>
                <c:pt idx="6579">
                  <c:v>104.28</c:v>
                </c:pt>
                <c:pt idx="6580">
                  <c:v>104.28</c:v>
                </c:pt>
                <c:pt idx="6581">
                  <c:v>104.28</c:v>
                </c:pt>
                <c:pt idx="6582">
                  <c:v>104.28</c:v>
                </c:pt>
                <c:pt idx="6583">
                  <c:v>104.28</c:v>
                </c:pt>
                <c:pt idx="6584">
                  <c:v>104.28</c:v>
                </c:pt>
                <c:pt idx="6585">
                  <c:v>104.28</c:v>
                </c:pt>
                <c:pt idx="6586">
                  <c:v>104.28</c:v>
                </c:pt>
                <c:pt idx="6587">
                  <c:v>104.28</c:v>
                </c:pt>
                <c:pt idx="6588">
                  <c:v>104.28</c:v>
                </c:pt>
                <c:pt idx="6589">
                  <c:v>104.28</c:v>
                </c:pt>
                <c:pt idx="6590">
                  <c:v>104.28</c:v>
                </c:pt>
                <c:pt idx="6591">
                  <c:v>104.28</c:v>
                </c:pt>
                <c:pt idx="6592">
                  <c:v>104.28</c:v>
                </c:pt>
                <c:pt idx="6593">
                  <c:v>104.28</c:v>
                </c:pt>
                <c:pt idx="6594">
                  <c:v>104.28</c:v>
                </c:pt>
                <c:pt idx="6595">
                  <c:v>104.28</c:v>
                </c:pt>
                <c:pt idx="6596">
                  <c:v>104.28</c:v>
                </c:pt>
                <c:pt idx="6597">
                  <c:v>104.28</c:v>
                </c:pt>
                <c:pt idx="6598">
                  <c:v>104.28</c:v>
                </c:pt>
                <c:pt idx="6599">
                  <c:v>104.28</c:v>
                </c:pt>
                <c:pt idx="6600">
                  <c:v>104.28</c:v>
                </c:pt>
                <c:pt idx="6601">
                  <c:v>104.28</c:v>
                </c:pt>
                <c:pt idx="6602">
                  <c:v>104.28</c:v>
                </c:pt>
                <c:pt idx="6603">
                  <c:v>104.28</c:v>
                </c:pt>
                <c:pt idx="6604">
                  <c:v>104.28</c:v>
                </c:pt>
                <c:pt idx="6605">
                  <c:v>104.28</c:v>
                </c:pt>
                <c:pt idx="6606">
                  <c:v>104.27</c:v>
                </c:pt>
                <c:pt idx="6607">
                  <c:v>104.27</c:v>
                </c:pt>
                <c:pt idx="6608">
                  <c:v>104.27</c:v>
                </c:pt>
                <c:pt idx="6609">
                  <c:v>104.27</c:v>
                </c:pt>
                <c:pt idx="6610">
                  <c:v>104.27</c:v>
                </c:pt>
                <c:pt idx="6611">
                  <c:v>104.27</c:v>
                </c:pt>
                <c:pt idx="6612">
                  <c:v>104.27</c:v>
                </c:pt>
                <c:pt idx="6613">
                  <c:v>104.27</c:v>
                </c:pt>
                <c:pt idx="6614">
                  <c:v>104.27</c:v>
                </c:pt>
                <c:pt idx="6615">
                  <c:v>104.27</c:v>
                </c:pt>
                <c:pt idx="6616">
                  <c:v>104.27</c:v>
                </c:pt>
                <c:pt idx="6617">
                  <c:v>104.27</c:v>
                </c:pt>
                <c:pt idx="6618">
                  <c:v>104.27</c:v>
                </c:pt>
                <c:pt idx="6619">
                  <c:v>104.27</c:v>
                </c:pt>
                <c:pt idx="6620">
                  <c:v>104.26</c:v>
                </c:pt>
                <c:pt idx="6621">
                  <c:v>104.26</c:v>
                </c:pt>
                <c:pt idx="6622">
                  <c:v>104.26</c:v>
                </c:pt>
                <c:pt idx="6623">
                  <c:v>104.26</c:v>
                </c:pt>
                <c:pt idx="6624">
                  <c:v>104.26</c:v>
                </c:pt>
                <c:pt idx="6625">
                  <c:v>104.26</c:v>
                </c:pt>
                <c:pt idx="6626">
                  <c:v>104.26</c:v>
                </c:pt>
                <c:pt idx="6627">
                  <c:v>104.26</c:v>
                </c:pt>
                <c:pt idx="6628">
                  <c:v>104.26</c:v>
                </c:pt>
                <c:pt idx="6629">
                  <c:v>104.26</c:v>
                </c:pt>
                <c:pt idx="6630">
                  <c:v>104.26</c:v>
                </c:pt>
                <c:pt idx="6631">
                  <c:v>104.26</c:v>
                </c:pt>
                <c:pt idx="6632">
                  <c:v>104.26</c:v>
                </c:pt>
                <c:pt idx="6633">
                  <c:v>104.26</c:v>
                </c:pt>
                <c:pt idx="6634">
                  <c:v>104.25</c:v>
                </c:pt>
                <c:pt idx="6635">
                  <c:v>104.25</c:v>
                </c:pt>
                <c:pt idx="6636">
                  <c:v>104.25</c:v>
                </c:pt>
                <c:pt idx="6637">
                  <c:v>104.25</c:v>
                </c:pt>
                <c:pt idx="6638">
                  <c:v>104.25</c:v>
                </c:pt>
                <c:pt idx="6639">
                  <c:v>104.25</c:v>
                </c:pt>
                <c:pt idx="6640">
                  <c:v>104.25</c:v>
                </c:pt>
                <c:pt idx="6641">
                  <c:v>104.25</c:v>
                </c:pt>
                <c:pt idx="6642">
                  <c:v>104.25</c:v>
                </c:pt>
                <c:pt idx="6643">
                  <c:v>104.25</c:v>
                </c:pt>
                <c:pt idx="6644">
                  <c:v>104.25</c:v>
                </c:pt>
                <c:pt idx="6645">
                  <c:v>104.25</c:v>
                </c:pt>
                <c:pt idx="6646">
                  <c:v>104.25</c:v>
                </c:pt>
                <c:pt idx="6647">
                  <c:v>104.24</c:v>
                </c:pt>
                <c:pt idx="6648">
                  <c:v>104.24</c:v>
                </c:pt>
                <c:pt idx="6649">
                  <c:v>104.24</c:v>
                </c:pt>
                <c:pt idx="6650">
                  <c:v>104.24</c:v>
                </c:pt>
                <c:pt idx="6651">
                  <c:v>104.24</c:v>
                </c:pt>
                <c:pt idx="6652">
                  <c:v>104.25</c:v>
                </c:pt>
                <c:pt idx="6653">
                  <c:v>104.3</c:v>
                </c:pt>
                <c:pt idx="6654">
                  <c:v>104.31</c:v>
                </c:pt>
                <c:pt idx="6655">
                  <c:v>104.32</c:v>
                </c:pt>
                <c:pt idx="6656">
                  <c:v>104.31</c:v>
                </c:pt>
                <c:pt idx="6657">
                  <c:v>104.31</c:v>
                </c:pt>
                <c:pt idx="6658">
                  <c:v>104.3</c:v>
                </c:pt>
                <c:pt idx="6659">
                  <c:v>104.26</c:v>
                </c:pt>
                <c:pt idx="6660">
                  <c:v>104.24</c:v>
                </c:pt>
                <c:pt idx="6661">
                  <c:v>104.23</c:v>
                </c:pt>
                <c:pt idx="6662">
                  <c:v>104.23</c:v>
                </c:pt>
                <c:pt idx="6663">
                  <c:v>104.23</c:v>
                </c:pt>
                <c:pt idx="6664">
                  <c:v>104.23</c:v>
                </c:pt>
                <c:pt idx="6665">
                  <c:v>104.23</c:v>
                </c:pt>
                <c:pt idx="6666">
                  <c:v>104.23</c:v>
                </c:pt>
                <c:pt idx="6667">
                  <c:v>104.23</c:v>
                </c:pt>
                <c:pt idx="6668">
                  <c:v>104.23</c:v>
                </c:pt>
                <c:pt idx="6669">
                  <c:v>104.23</c:v>
                </c:pt>
                <c:pt idx="6670">
                  <c:v>104.23</c:v>
                </c:pt>
                <c:pt idx="6671">
                  <c:v>104.22</c:v>
                </c:pt>
                <c:pt idx="6672">
                  <c:v>104.22</c:v>
                </c:pt>
                <c:pt idx="6673">
                  <c:v>104.22</c:v>
                </c:pt>
                <c:pt idx="6674">
                  <c:v>104.22</c:v>
                </c:pt>
                <c:pt idx="6675">
                  <c:v>104.22</c:v>
                </c:pt>
                <c:pt idx="6676">
                  <c:v>104.22</c:v>
                </c:pt>
                <c:pt idx="6677">
                  <c:v>104.22</c:v>
                </c:pt>
                <c:pt idx="6678">
                  <c:v>104.22</c:v>
                </c:pt>
                <c:pt idx="6679">
                  <c:v>104.22</c:v>
                </c:pt>
                <c:pt idx="6680">
                  <c:v>104.21</c:v>
                </c:pt>
                <c:pt idx="6681">
                  <c:v>104.21</c:v>
                </c:pt>
                <c:pt idx="6682">
                  <c:v>104.21</c:v>
                </c:pt>
                <c:pt idx="6683">
                  <c:v>104.21</c:v>
                </c:pt>
                <c:pt idx="6684">
                  <c:v>104.21</c:v>
                </c:pt>
                <c:pt idx="6685">
                  <c:v>104.21</c:v>
                </c:pt>
                <c:pt idx="6686">
                  <c:v>104.21</c:v>
                </c:pt>
                <c:pt idx="6687">
                  <c:v>104.21</c:v>
                </c:pt>
                <c:pt idx="6688">
                  <c:v>104.21</c:v>
                </c:pt>
                <c:pt idx="6689">
                  <c:v>104.2</c:v>
                </c:pt>
                <c:pt idx="6690">
                  <c:v>104.2</c:v>
                </c:pt>
                <c:pt idx="6691">
                  <c:v>104.2</c:v>
                </c:pt>
                <c:pt idx="6692">
                  <c:v>104.2</c:v>
                </c:pt>
                <c:pt idx="6693">
                  <c:v>104.2</c:v>
                </c:pt>
                <c:pt idx="6694">
                  <c:v>104.2</c:v>
                </c:pt>
                <c:pt idx="6695">
                  <c:v>104.2</c:v>
                </c:pt>
                <c:pt idx="6696">
                  <c:v>104.2</c:v>
                </c:pt>
                <c:pt idx="6697">
                  <c:v>104.19</c:v>
                </c:pt>
                <c:pt idx="6698">
                  <c:v>104.19</c:v>
                </c:pt>
                <c:pt idx="6699">
                  <c:v>104.19</c:v>
                </c:pt>
                <c:pt idx="6700">
                  <c:v>104.19</c:v>
                </c:pt>
                <c:pt idx="6701">
                  <c:v>104.19</c:v>
                </c:pt>
                <c:pt idx="6702">
                  <c:v>104.19</c:v>
                </c:pt>
                <c:pt idx="6703">
                  <c:v>104.19</c:v>
                </c:pt>
                <c:pt idx="6704">
                  <c:v>104.19</c:v>
                </c:pt>
                <c:pt idx="6705">
                  <c:v>104.19</c:v>
                </c:pt>
                <c:pt idx="6706">
                  <c:v>104.18</c:v>
                </c:pt>
                <c:pt idx="6707">
                  <c:v>104.18</c:v>
                </c:pt>
                <c:pt idx="6708">
                  <c:v>104.18</c:v>
                </c:pt>
                <c:pt idx="6709">
                  <c:v>104.18</c:v>
                </c:pt>
                <c:pt idx="6710">
                  <c:v>104.18</c:v>
                </c:pt>
                <c:pt idx="6711">
                  <c:v>104.18</c:v>
                </c:pt>
                <c:pt idx="6712">
                  <c:v>104.18</c:v>
                </c:pt>
                <c:pt idx="6713">
                  <c:v>104.18</c:v>
                </c:pt>
                <c:pt idx="6714">
                  <c:v>104.18</c:v>
                </c:pt>
                <c:pt idx="6715">
                  <c:v>104.17</c:v>
                </c:pt>
                <c:pt idx="6716">
                  <c:v>104.17</c:v>
                </c:pt>
                <c:pt idx="6717">
                  <c:v>104.17</c:v>
                </c:pt>
                <c:pt idx="6718">
                  <c:v>104.17</c:v>
                </c:pt>
                <c:pt idx="6719">
                  <c:v>104.17</c:v>
                </c:pt>
                <c:pt idx="6720">
                  <c:v>104.17</c:v>
                </c:pt>
                <c:pt idx="6721">
                  <c:v>104.17</c:v>
                </c:pt>
                <c:pt idx="6722">
                  <c:v>104.17</c:v>
                </c:pt>
                <c:pt idx="6723">
                  <c:v>104.17</c:v>
                </c:pt>
                <c:pt idx="6724">
                  <c:v>104.16</c:v>
                </c:pt>
                <c:pt idx="6725">
                  <c:v>104.16</c:v>
                </c:pt>
                <c:pt idx="6726">
                  <c:v>104.16</c:v>
                </c:pt>
                <c:pt idx="6727">
                  <c:v>104.16</c:v>
                </c:pt>
                <c:pt idx="6728">
                  <c:v>104.16</c:v>
                </c:pt>
                <c:pt idx="6729">
                  <c:v>104.16</c:v>
                </c:pt>
                <c:pt idx="6730">
                  <c:v>104.16</c:v>
                </c:pt>
                <c:pt idx="6731">
                  <c:v>104.16</c:v>
                </c:pt>
                <c:pt idx="6732">
                  <c:v>104.16</c:v>
                </c:pt>
                <c:pt idx="6733">
                  <c:v>104.15</c:v>
                </c:pt>
                <c:pt idx="6734">
                  <c:v>104.15</c:v>
                </c:pt>
                <c:pt idx="6735">
                  <c:v>104.15</c:v>
                </c:pt>
                <c:pt idx="6736">
                  <c:v>104.15</c:v>
                </c:pt>
                <c:pt idx="6737">
                  <c:v>104.15</c:v>
                </c:pt>
                <c:pt idx="6738">
                  <c:v>104.15</c:v>
                </c:pt>
                <c:pt idx="6739">
                  <c:v>104.15</c:v>
                </c:pt>
                <c:pt idx="6740">
                  <c:v>104.15</c:v>
                </c:pt>
                <c:pt idx="6741">
                  <c:v>104.15</c:v>
                </c:pt>
                <c:pt idx="6742">
                  <c:v>104.14</c:v>
                </c:pt>
                <c:pt idx="6743">
                  <c:v>104.14</c:v>
                </c:pt>
                <c:pt idx="6744">
                  <c:v>104.14</c:v>
                </c:pt>
                <c:pt idx="6745">
                  <c:v>104.14</c:v>
                </c:pt>
                <c:pt idx="6746">
                  <c:v>104.14</c:v>
                </c:pt>
                <c:pt idx="6747">
                  <c:v>104.14</c:v>
                </c:pt>
                <c:pt idx="6748">
                  <c:v>104.14</c:v>
                </c:pt>
                <c:pt idx="6749">
                  <c:v>104.14</c:v>
                </c:pt>
                <c:pt idx="6750">
                  <c:v>104.14</c:v>
                </c:pt>
                <c:pt idx="6751">
                  <c:v>104.14</c:v>
                </c:pt>
                <c:pt idx="6752">
                  <c:v>104.13</c:v>
                </c:pt>
                <c:pt idx="6753">
                  <c:v>104.13</c:v>
                </c:pt>
                <c:pt idx="6754">
                  <c:v>104.13</c:v>
                </c:pt>
                <c:pt idx="6755">
                  <c:v>104.13</c:v>
                </c:pt>
                <c:pt idx="6756">
                  <c:v>104.13</c:v>
                </c:pt>
                <c:pt idx="6757">
                  <c:v>104.13</c:v>
                </c:pt>
                <c:pt idx="6758">
                  <c:v>104.13</c:v>
                </c:pt>
                <c:pt idx="6759">
                  <c:v>104.13</c:v>
                </c:pt>
                <c:pt idx="6760">
                  <c:v>104.13</c:v>
                </c:pt>
                <c:pt idx="6761">
                  <c:v>104.13</c:v>
                </c:pt>
                <c:pt idx="6762">
                  <c:v>104.12</c:v>
                </c:pt>
                <c:pt idx="6763">
                  <c:v>104.12</c:v>
                </c:pt>
                <c:pt idx="6764">
                  <c:v>104.12</c:v>
                </c:pt>
                <c:pt idx="6765">
                  <c:v>104.12</c:v>
                </c:pt>
                <c:pt idx="6766">
                  <c:v>104.12</c:v>
                </c:pt>
                <c:pt idx="6767">
                  <c:v>104.12</c:v>
                </c:pt>
                <c:pt idx="6768">
                  <c:v>104.12</c:v>
                </c:pt>
                <c:pt idx="6769">
                  <c:v>104.12</c:v>
                </c:pt>
                <c:pt idx="6770">
                  <c:v>104.12</c:v>
                </c:pt>
                <c:pt idx="6771">
                  <c:v>104.11</c:v>
                </c:pt>
                <c:pt idx="6772">
                  <c:v>104.11</c:v>
                </c:pt>
                <c:pt idx="6773">
                  <c:v>104.11</c:v>
                </c:pt>
                <c:pt idx="6774">
                  <c:v>104.11</c:v>
                </c:pt>
                <c:pt idx="6775">
                  <c:v>104.11</c:v>
                </c:pt>
                <c:pt idx="6776">
                  <c:v>104.11</c:v>
                </c:pt>
                <c:pt idx="6777">
                  <c:v>104.11</c:v>
                </c:pt>
                <c:pt idx="6778">
                  <c:v>104.11</c:v>
                </c:pt>
                <c:pt idx="6779">
                  <c:v>104.1</c:v>
                </c:pt>
                <c:pt idx="6780">
                  <c:v>104.1</c:v>
                </c:pt>
                <c:pt idx="6781">
                  <c:v>104.1</c:v>
                </c:pt>
                <c:pt idx="6782">
                  <c:v>104.1</c:v>
                </c:pt>
                <c:pt idx="6783">
                  <c:v>104.1</c:v>
                </c:pt>
                <c:pt idx="6784">
                  <c:v>104.1</c:v>
                </c:pt>
                <c:pt idx="6785">
                  <c:v>104.1</c:v>
                </c:pt>
                <c:pt idx="6786">
                  <c:v>104.1</c:v>
                </c:pt>
                <c:pt idx="6787">
                  <c:v>104.1</c:v>
                </c:pt>
                <c:pt idx="6788">
                  <c:v>104.09</c:v>
                </c:pt>
                <c:pt idx="6789">
                  <c:v>104.09</c:v>
                </c:pt>
                <c:pt idx="6790">
                  <c:v>104.09</c:v>
                </c:pt>
                <c:pt idx="6791">
                  <c:v>104.09</c:v>
                </c:pt>
                <c:pt idx="6792">
                  <c:v>104.09</c:v>
                </c:pt>
                <c:pt idx="6793">
                  <c:v>104.09</c:v>
                </c:pt>
                <c:pt idx="6794">
                  <c:v>104.09</c:v>
                </c:pt>
                <c:pt idx="6795">
                  <c:v>104.09</c:v>
                </c:pt>
                <c:pt idx="6796">
                  <c:v>104.09</c:v>
                </c:pt>
                <c:pt idx="6797">
                  <c:v>104.09</c:v>
                </c:pt>
                <c:pt idx="6798">
                  <c:v>104.08</c:v>
                </c:pt>
                <c:pt idx="6799">
                  <c:v>104.08</c:v>
                </c:pt>
                <c:pt idx="6800">
                  <c:v>104.08</c:v>
                </c:pt>
                <c:pt idx="6801">
                  <c:v>104.08</c:v>
                </c:pt>
                <c:pt idx="6802">
                  <c:v>104.08</c:v>
                </c:pt>
                <c:pt idx="6803">
                  <c:v>104.08</c:v>
                </c:pt>
                <c:pt idx="6804">
                  <c:v>104.08</c:v>
                </c:pt>
                <c:pt idx="6805">
                  <c:v>104.08</c:v>
                </c:pt>
                <c:pt idx="6806">
                  <c:v>104.08</c:v>
                </c:pt>
                <c:pt idx="6807">
                  <c:v>104.08</c:v>
                </c:pt>
                <c:pt idx="6808">
                  <c:v>104.07</c:v>
                </c:pt>
                <c:pt idx="6809">
                  <c:v>104.07</c:v>
                </c:pt>
                <c:pt idx="6810">
                  <c:v>104.07</c:v>
                </c:pt>
                <c:pt idx="6811">
                  <c:v>104.07</c:v>
                </c:pt>
                <c:pt idx="6812">
                  <c:v>104.07</c:v>
                </c:pt>
                <c:pt idx="6813">
                  <c:v>104.07</c:v>
                </c:pt>
                <c:pt idx="6814">
                  <c:v>104.07</c:v>
                </c:pt>
                <c:pt idx="6815">
                  <c:v>104.07</c:v>
                </c:pt>
                <c:pt idx="6816">
                  <c:v>104.07</c:v>
                </c:pt>
                <c:pt idx="6817">
                  <c:v>104.06</c:v>
                </c:pt>
                <c:pt idx="6818">
                  <c:v>104.06</c:v>
                </c:pt>
                <c:pt idx="6819">
                  <c:v>104.06</c:v>
                </c:pt>
                <c:pt idx="6820">
                  <c:v>104.06</c:v>
                </c:pt>
                <c:pt idx="6821">
                  <c:v>104.06</c:v>
                </c:pt>
                <c:pt idx="6822">
                  <c:v>104.06</c:v>
                </c:pt>
                <c:pt idx="6823">
                  <c:v>104.06</c:v>
                </c:pt>
                <c:pt idx="6824">
                  <c:v>104.06</c:v>
                </c:pt>
                <c:pt idx="6825">
                  <c:v>104.06</c:v>
                </c:pt>
                <c:pt idx="6826">
                  <c:v>104.06</c:v>
                </c:pt>
                <c:pt idx="6827">
                  <c:v>104.06</c:v>
                </c:pt>
                <c:pt idx="6828">
                  <c:v>104.06</c:v>
                </c:pt>
                <c:pt idx="6829">
                  <c:v>104.06</c:v>
                </c:pt>
                <c:pt idx="6830">
                  <c:v>104.05</c:v>
                </c:pt>
                <c:pt idx="6831">
                  <c:v>104.05</c:v>
                </c:pt>
                <c:pt idx="6832">
                  <c:v>104.05</c:v>
                </c:pt>
                <c:pt idx="6833">
                  <c:v>104.05</c:v>
                </c:pt>
                <c:pt idx="6834">
                  <c:v>104.05</c:v>
                </c:pt>
                <c:pt idx="6835">
                  <c:v>104.05</c:v>
                </c:pt>
                <c:pt idx="6836">
                  <c:v>104.05</c:v>
                </c:pt>
                <c:pt idx="6837">
                  <c:v>104.05</c:v>
                </c:pt>
                <c:pt idx="6838">
                  <c:v>104.05</c:v>
                </c:pt>
                <c:pt idx="6839">
                  <c:v>104.05</c:v>
                </c:pt>
                <c:pt idx="6840">
                  <c:v>104.05</c:v>
                </c:pt>
                <c:pt idx="6841">
                  <c:v>104.05</c:v>
                </c:pt>
                <c:pt idx="6842">
                  <c:v>104.05</c:v>
                </c:pt>
                <c:pt idx="6843">
                  <c:v>104.05</c:v>
                </c:pt>
                <c:pt idx="6844">
                  <c:v>104.05</c:v>
                </c:pt>
                <c:pt idx="6845">
                  <c:v>104.05</c:v>
                </c:pt>
                <c:pt idx="6846">
                  <c:v>104.05</c:v>
                </c:pt>
                <c:pt idx="6847">
                  <c:v>104.04</c:v>
                </c:pt>
                <c:pt idx="6848">
                  <c:v>104.04</c:v>
                </c:pt>
                <c:pt idx="6849">
                  <c:v>104.04</c:v>
                </c:pt>
                <c:pt idx="6850">
                  <c:v>104.04</c:v>
                </c:pt>
                <c:pt idx="6851">
                  <c:v>104.04</c:v>
                </c:pt>
                <c:pt idx="6852">
                  <c:v>104.04</c:v>
                </c:pt>
                <c:pt idx="6853">
                  <c:v>104.04</c:v>
                </c:pt>
                <c:pt idx="6854">
                  <c:v>104.04</c:v>
                </c:pt>
                <c:pt idx="6855">
                  <c:v>104.04</c:v>
                </c:pt>
                <c:pt idx="6856">
                  <c:v>104.04</c:v>
                </c:pt>
                <c:pt idx="6857">
                  <c:v>104.04</c:v>
                </c:pt>
                <c:pt idx="6858">
                  <c:v>104.04</c:v>
                </c:pt>
                <c:pt idx="6859">
                  <c:v>104.04</c:v>
                </c:pt>
                <c:pt idx="6860">
                  <c:v>104.04</c:v>
                </c:pt>
                <c:pt idx="6861">
                  <c:v>104.04</c:v>
                </c:pt>
                <c:pt idx="6862">
                  <c:v>104.04</c:v>
                </c:pt>
                <c:pt idx="6863">
                  <c:v>104.03</c:v>
                </c:pt>
                <c:pt idx="6864">
                  <c:v>104.03</c:v>
                </c:pt>
                <c:pt idx="6865">
                  <c:v>104.03</c:v>
                </c:pt>
                <c:pt idx="6866">
                  <c:v>104.03</c:v>
                </c:pt>
                <c:pt idx="6867">
                  <c:v>104.03</c:v>
                </c:pt>
                <c:pt idx="6868">
                  <c:v>104.03</c:v>
                </c:pt>
                <c:pt idx="6869">
                  <c:v>104.03</c:v>
                </c:pt>
                <c:pt idx="6870">
                  <c:v>104.03</c:v>
                </c:pt>
                <c:pt idx="6871">
                  <c:v>104.03</c:v>
                </c:pt>
                <c:pt idx="6872">
                  <c:v>104.03</c:v>
                </c:pt>
                <c:pt idx="6873">
                  <c:v>104.03</c:v>
                </c:pt>
                <c:pt idx="6874">
                  <c:v>104.03</c:v>
                </c:pt>
                <c:pt idx="6875">
                  <c:v>104.03</c:v>
                </c:pt>
                <c:pt idx="6876">
                  <c:v>104.03</c:v>
                </c:pt>
                <c:pt idx="6877">
                  <c:v>104.03</c:v>
                </c:pt>
                <c:pt idx="6878">
                  <c:v>104.03</c:v>
                </c:pt>
                <c:pt idx="6879">
                  <c:v>104.03</c:v>
                </c:pt>
                <c:pt idx="6880">
                  <c:v>104.03</c:v>
                </c:pt>
                <c:pt idx="6881">
                  <c:v>104.02</c:v>
                </c:pt>
                <c:pt idx="6882">
                  <c:v>104.02</c:v>
                </c:pt>
                <c:pt idx="6883">
                  <c:v>104.02</c:v>
                </c:pt>
                <c:pt idx="6884">
                  <c:v>104.02</c:v>
                </c:pt>
                <c:pt idx="6885">
                  <c:v>104.02</c:v>
                </c:pt>
                <c:pt idx="6886">
                  <c:v>104.02</c:v>
                </c:pt>
                <c:pt idx="6887">
                  <c:v>104.02</c:v>
                </c:pt>
                <c:pt idx="6888">
                  <c:v>104.02</c:v>
                </c:pt>
                <c:pt idx="6889">
                  <c:v>104.02</c:v>
                </c:pt>
                <c:pt idx="6890">
                  <c:v>104.02</c:v>
                </c:pt>
                <c:pt idx="6891">
                  <c:v>104.03</c:v>
                </c:pt>
                <c:pt idx="6892">
                  <c:v>104.02</c:v>
                </c:pt>
                <c:pt idx="6893">
                  <c:v>104.04</c:v>
                </c:pt>
                <c:pt idx="6894">
                  <c:v>104.02</c:v>
                </c:pt>
                <c:pt idx="6895">
                  <c:v>104.02</c:v>
                </c:pt>
                <c:pt idx="6896">
                  <c:v>104.02</c:v>
                </c:pt>
                <c:pt idx="6897">
                  <c:v>104.02</c:v>
                </c:pt>
                <c:pt idx="6898">
                  <c:v>104.02</c:v>
                </c:pt>
                <c:pt idx="6899">
                  <c:v>104.02</c:v>
                </c:pt>
                <c:pt idx="6900">
                  <c:v>104.02</c:v>
                </c:pt>
                <c:pt idx="6901">
                  <c:v>104.02</c:v>
                </c:pt>
                <c:pt idx="6902">
                  <c:v>104.02</c:v>
                </c:pt>
                <c:pt idx="6903">
                  <c:v>104.02</c:v>
                </c:pt>
                <c:pt idx="6904">
                  <c:v>104.02</c:v>
                </c:pt>
                <c:pt idx="6905">
                  <c:v>104.01</c:v>
                </c:pt>
                <c:pt idx="6906">
                  <c:v>104.02</c:v>
                </c:pt>
                <c:pt idx="6907">
                  <c:v>104.01</c:v>
                </c:pt>
                <c:pt idx="6908">
                  <c:v>104.01</c:v>
                </c:pt>
                <c:pt idx="6909">
                  <c:v>104.01</c:v>
                </c:pt>
                <c:pt idx="6910">
                  <c:v>104.01</c:v>
                </c:pt>
                <c:pt idx="6911">
                  <c:v>104.01</c:v>
                </c:pt>
                <c:pt idx="6912">
                  <c:v>104.02</c:v>
                </c:pt>
                <c:pt idx="6913">
                  <c:v>104.01</c:v>
                </c:pt>
                <c:pt idx="6914">
                  <c:v>104.01</c:v>
                </c:pt>
                <c:pt idx="6915">
                  <c:v>104.01</c:v>
                </c:pt>
                <c:pt idx="6916">
                  <c:v>104.01</c:v>
                </c:pt>
                <c:pt idx="6917">
                  <c:v>104.01</c:v>
                </c:pt>
                <c:pt idx="6918">
                  <c:v>104.01</c:v>
                </c:pt>
                <c:pt idx="6919">
                  <c:v>104.02</c:v>
                </c:pt>
                <c:pt idx="6920">
                  <c:v>104.01</c:v>
                </c:pt>
                <c:pt idx="6921">
                  <c:v>104.02</c:v>
                </c:pt>
                <c:pt idx="6922">
                  <c:v>104.02</c:v>
                </c:pt>
                <c:pt idx="6923">
                  <c:v>104.02</c:v>
                </c:pt>
                <c:pt idx="6924">
                  <c:v>104.01</c:v>
                </c:pt>
                <c:pt idx="6925">
                  <c:v>104.02</c:v>
                </c:pt>
                <c:pt idx="6926">
                  <c:v>104.02</c:v>
                </c:pt>
                <c:pt idx="6927">
                  <c:v>104.02</c:v>
                </c:pt>
                <c:pt idx="6928">
                  <c:v>104.03</c:v>
                </c:pt>
                <c:pt idx="6929">
                  <c:v>104.02</c:v>
                </c:pt>
                <c:pt idx="6930">
                  <c:v>104.04</c:v>
                </c:pt>
                <c:pt idx="6931">
                  <c:v>104.07</c:v>
                </c:pt>
                <c:pt idx="6932">
                  <c:v>104.09</c:v>
                </c:pt>
                <c:pt idx="6933">
                  <c:v>104.09</c:v>
                </c:pt>
                <c:pt idx="6934">
                  <c:v>104.08</c:v>
                </c:pt>
                <c:pt idx="6935">
                  <c:v>104.08</c:v>
                </c:pt>
                <c:pt idx="6936">
                  <c:v>104.07</c:v>
                </c:pt>
                <c:pt idx="6937">
                  <c:v>104.03</c:v>
                </c:pt>
                <c:pt idx="6938">
                  <c:v>104.01</c:v>
                </c:pt>
                <c:pt idx="6939">
                  <c:v>104.01</c:v>
                </c:pt>
                <c:pt idx="6940">
                  <c:v>104.01</c:v>
                </c:pt>
                <c:pt idx="6941">
                  <c:v>104.01</c:v>
                </c:pt>
                <c:pt idx="6942">
                  <c:v>104.01</c:v>
                </c:pt>
                <c:pt idx="6943">
                  <c:v>104.01</c:v>
                </c:pt>
                <c:pt idx="6944">
                  <c:v>104.01</c:v>
                </c:pt>
                <c:pt idx="6945">
                  <c:v>104</c:v>
                </c:pt>
                <c:pt idx="6946">
                  <c:v>104</c:v>
                </c:pt>
                <c:pt idx="6947">
                  <c:v>104</c:v>
                </c:pt>
                <c:pt idx="6948">
                  <c:v>104</c:v>
                </c:pt>
                <c:pt idx="6949">
                  <c:v>104</c:v>
                </c:pt>
                <c:pt idx="6950">
                  <c:v>104</c:v>
                </c:pt>
                <c:pt idx="6951">
                  <c:v>104</c:v>
                </c:pt>
                <c:pt idx="6952">
                  <c:v>103.99</c:v>
                </c:pt>
                <c:pt idx="6953">
                  <c:v>103.99</c:v>
                </c:pt>
                <c:pt idx="6954">
                  <c:v>103.99</c:v>
                </c:pt>
                <c:pt idx="6955">
                  <c:v>103.99</c:v>
                </c:pt>
                <c:pt idx="6956">
                  <c:v>103.98</c:v>
                </c:pt>
                <c:pt idx="6957">
                  <c:v>103.98</c:v>
                </c:pt>
                <c:pt idx="6958">
                  <c:v>103.98</c:v>
                </c:pt>
                <c:pt idx="6959">
                  <c:v>103.97</c:v>
                </c:pt>
                <c:pt idx="6960">
                  <c:v>103.97</c:v>
                </c:pt>
                <c:pt idx="6961">
                  <c:v>103.96</c:v>
                </c:pt>
                <c:pt idx="6962">
                  <c:v>103.96</c:v>
                </c:pt>
                <c:pt idx="6963">
                  <c:v>103.95</c:v>
                </c:pt>
                <c:pt idx="6964">
                  <c:v>103.95</c:v>
                </c:pt>
                <c:pt idx="6965">
                  <c:v>103.94</c:v>
                </c:pt>
                <c:pt idx="6966">
                  <c:v>103.93</c:v>
                </c:pt>
                <c:pt idx="6967">
                  <c:v>103.93</c:v>
                </c:pt>
                <c:pt idx="6968">
                  <c:v>103.92</c:v>
                </c:pt>
                <c:pt idx="6969">
                  <c:v>103.92</c:v>
                </c:pt>
                <c:pt idx="6970">
                  <c:v>103.91</c:v>
                </c:pt>
                <c:pt idx="6971">
                  <c:v>103.9</c:v>
                </c:pt>
                <c:pt idx="6972">
                  <c:v>103.89</c:v>
                </c:pt>
                <c:pt idx="6973">
                  <c:v>103.89</c:v>
                </c:pt>
                <c:pt idx="6974">
                  <c:v>103.88</c:v>
                </c:pt>
                <c:pt idx="6975">
                  <c:v>103.88</c:v>
                </c:pt>
                <c:pt idx="6976">
                  <c:v>103.87</c:v>
                </c:pt>
                <c:pt idx="6977">
                  <c:v>103.87</c:v>
                </c:pt>
                <c:pt idx="6978">
                  <c:v>103.87</c:v>
                </c:pt>
                <c:pt idx="6979">
                  <c:v>103.86</c:v>
                </c:pt>
                <c:pt idx="6980">
                  <c:v>103.86</c:v>
                </c:pt>
                <c:pt idx="6981">
                  <c:v>103.86</c:v>
                </c:pt>
                <c:pt idx="6982">
                  <c:v>103.86</c:v>
                </c:pt>
                <c:pt idx="6983">
                  <c:v>103.86</c:v>
                </c:pt>
                <c:pt idx="6984">
                  <c:v>103.86</c:v>
                </c:pt>
                <c:pt idx="6985">
                  <c:v>103.87</c:v>
                </c:pt>
                <c:pt idx="6986">
                  <c:v>103.89</c:v>
                </c:pt>
                <c:pt idx="6987">
                  <c:v>103.88</c:v>
                </c:pt>
                <c:pt idx="6988">
                  <c:v>-1</c:v>
                </c:pt>
                <c:pt idx="6989">
                  <c:v>-1</c:v>
                </c:pt>
                <c:pt idx="6990">
                  <c:v>104.9</c:v>
                </c:pt>
                <c:pt idx="6991">
                  <c:v>104.92</c:v>
                </c:pt>
                <c:pt idx="6992">
                  <c:v>104.93</c:v>
                </c:pt>
                <c:pt idx="6993">
                  <c:v>104.95</c:v>
                </c:pt>
                <c:pt idx="6994">
                  <c:v>104.97</c:v>
                </c:pt>
                <c:pt idx="6995">
                  <c:v>104.98</c:v>
                </c:pt>
                <c:pt idx="6996">
                  <c:v>104.99</c:v>
                </c:pt>
                <c:pt idx="6997">
                  <c:v>104.99</c:v>
                </c:pt>
                <c:pt idx="6998">
                  <c:v>104.99</c:v>
                </c:pt>
                <c:pt idx="6999">
                  <c:v>104.99</c:v>
                </c:pt>
                <c:pt idx="7000">
                  <c:v>105</c:v>
                </c:pt>
                <c:pt idx="7001">
                  <c:v>105</c:v>
                </c:pt>
                <c:pt idx="7002">
                  <c:v>105</c:v>
                </c:pt>
                <c:pt idx="7003">
                  <c:v>105</c:v>
                </c:pt>
                <c:pt idx="7004">
                  <c:v>105</c:v>
                </c:pt>
                <c:pt idx="7005">
                  <c:v>105.01</c:v>
                </c:pt>
                <c:pt idx="7006">
                  <c:v>105.01</c:v>
                </c:pt>
                <c:pt idx="7007">
                  <c:v>105</c:v>
                </c:pt>
                <c:pt idx="7008">
                  <c:v>104.99</c:v>
                </c:pt>
                <c:pt idx="7009">
                  <c:v>104.97</c:v>
                </c:pt>
                <c:pt idx="7010">
                  <c:v>104.95</c:v>
                </c:pt>
                <c:pt idx="7011">
                  <c:v>104.94</c:v>
                </c:pt>
                <c:pt idx="7012">
                  <c:v>104.93</c:v>
                </c:pt>
                <c:pt idx="7013">
                  <c:v>104.93</c:v>
                </c:pt>
                <c:pt idx="7014">
                  <c:v>104.93</c:v>
                </c:pt>
                <c:pt idx="7015">
                  <c:v>104.92</c:v>
                </c:pt>
                <c:pt idx="7016">
                  <c:v>104.96</c:v>
                </c:pt>
                <c:pt idx="7017">
                  <c:v>105</c:v>
                </c:pt>
                <c:pt idx="7018">
                  <c:v>105</c:v>
                </c:pt>
                <c:pt idx="7019">
                  <c:v>105</c:v>
                </c:pt>
                <c:pt idx="7020">
                  <c:v>105.01</c:v>
                </c:pt>
                <c:pt idx="7021">
                  <c:v>105</c:v>
                </c:pt>
                <c:pt idx="7022">
                  <c:v>104.97</c:v>
                </c:pt>
                <c:pt idx="7023">
                  <c:v>104.99</c:v>
                </c:pt>
                <c:pt idx="7024">
                  <c:v>105</c:v>
                </c:pt>
                <c:pt idx="7025">
                  <c:v>104.99</c:v>
                </c:pt>
                <c:pt idx="7026">
                  <c:v>104.96</c:v>
                </c:pt>
                <c:pt idx="7027">
                  <c:v>104.94</c:v>
                </c:pt>
                <c:pt idx="7028">
                  <c:v>104.92</c:v>
                </c:pt>
                <c:pt idx="7029">
                  <c:v>104.91</c:v>
                </c:pt>
                <c:pt idx="7030">
                  <c:v>104.9</c:v>
                </c:pt>
                <c:pt idx="7031">
                  <c:v>104.9</c:v>
                </c:pt>
                <c:pt idx="7032">
                  <c:v>104.89</c:v>
                </c:pt>
                <c:pt idx="7033">
                  <c:v>104.94</c:v>
                </c:pt>
                <c:pt idx="7034">
                  <c:v>104.98</c:v>
                </c:pt>
                <c:pt idx="7035">
                  <c:v>104.99</c:v>
                </c:pt>
                <c:pt idx="7036">
                  <c:v>105</c:v>
                </c:pt>
                <c:pt idx="7037">
                  <c:v>105.03</c:v>
                </c:pt>
                <c:pt idx="7038">
                  <c:v>105.07</c:v>
                </c:pt>
                <c:pt idx="7039">
                  <c:v>105.09</c:v>
                </c:pt>
                <c:pt idx="7040">
                  <c:v>105.1</c:v>
                </c:pt>
                <c:pt idx="7041">
                  <c:v>105.1</c:v>
                </c:pt>
                <c:pt idx="7042">
                  <c:v>105.11</c:v>
                </c:pt>
                <c:pt idx="7043">
                  <c:v>105.12</c:v>
                </c:pt>
                <c:pt idx="7044">
                  <c:v>105.13</c:v>
                </c:pt>
                <c:pt idx="7045">
                  <c:v>105.14</c:v>
                </c:pt>
                <c:pt idx="7046">
                  <c:v>105.15</c:v>
                </c:pt>
                <c:pt idx="7047">
                  <c:v>105.16</c:v>
                </c:pt>
                <c:pt idx="7048">
                  <c:v>105.17</c:v>
                </c:pt>
                <c:pt idx="7049">
                  <c:v>105.17</c:v>
                </c:pt>
                <c:pt idx="7050">
                  <c:v>105.18</c:v>
                </c:pt>
                <c:pt idx="7051">
                  <c:v>105.19</c:v>
                </c:pt>
                <c:pt idx="7052">
                  <c:v>105.2</c:v>
                </c:pt>
                <c:pt idx="7053">
                  <c:v>105.22</c:v>
                </c:pt>
                <c:pt idx="7054">
                  <c:v>105.23</c:v>
                </c:pt>
                <c:pt idx="7055">
                  <c:v>105.24</c:v>
                </c:pt>
                <c:pt idx="7056">
                  <c:v>105.26</c:v>
                </c:pt>
                <c:pt idx="7057">
                  <c:v>105.28</c:v>
                </c:pt>
                <c:pt idx="7058">
                  <c:v>105.29</c:v>
                </c:pt>
                <c:pt idx="7059">
                  <c:v>105.32</c:v>
                </c:pt>
                <c:pt idx="7060">
                  <c:v>105.35</c:v>
                </c:pt>
                <c:pt idx="7061">
                  <c:v>105.42</c:v>
                </c:pt>
                <c:pt idx="7062">
                  <c:v>-1</c:v>
                </c:pt>
                <c:pt idx="7063">
                  <c:v>-1</c:v>
                </c:pt>
                <c:pt idx="7064">
                  <c:v>-1</c:v>
                </c:pt>
                <c:pt idx="7065">
                  <c:v>-1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F6-4C1D-B365-70DB6226E293}"/>
            </c:ext>
          </c:extLst>
        </c:ser>
        <c:ser>
          <c:idx val="1"/>
          <c:order val="1"/>
          <c:tx>
            <c:v>data-Max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Gauging!$A$72:$A$7137</c:f>
              <c:numCache>
                <c:formatCode>General</c:formatCode>
                <c:ptCount val="7066"/>
                <c:pt idx="0">
                  <c:v>2728.3</c:v>
                </c:pt>
                <c:pt idx="1">
                  <c:v>2729.2</c:v>
                </c:pt>
                <c:pt idx="2">
                  <c:v>2730.1</c:v>
                </c:pt>
                <c:pt idx="3">
                  <c:v>2731</c:v>
                </c:pt>
                <c:pt idx="4">
                  <c:v>2731.9</c:v>
                </c:pt>
                <c:pt idx="5">
                  <c:v>2732.8</c:v>
                </c:pt>
                <c:pt idx="6">
                  <c:v>2733.7</c:v>
                </c:pt>
                <c:pt idx="7">
                  <c:v>2734.6</c:v>
                </c:pt>
                <c:pt idx="8">
                  <c:v>2735.5</c:v>
                </c:pt>
                <c:pt idx="9">
                  <c:v>2736.4</c:v>
                </c:pt>
                <c:pt idx="10">
                  <c:v>2737.3</c:v>
                </c:pt>
                <c:pt idx="11">
                  <c:v>2738.2</c:v>
                </c:pt>
                <c:pt idx="12">
                  <c:v>2739.1</c:v>
                </c:pt>
                <c:pt idx="13">
                  <c:v>2740</c:v>
                </c:pt>
                <c:pt idx="14">
                  <c:v>2740.9</c:v>
                </c:pt>
                <c:pt idx="15">
                  <c:v>2741.8</c:v>
                </c:pt>
                <c:pt idx="16">
                  <c:v>2742.7</c:v>
                </c:pt>
                <c:pt idx="17">
                  <c:v>2743.6</c:v>
                </c:pt>
                <c:pt idx="18">
                  <c:v>2744.5</c:v>
                </c:pt>
                <c:pt idx="19">
                  <c:v>2745.4</c:v>
                </c:pt>
                <c:pt idx="20">
                  <c:v>2746.3</c:v>
                </c:pt>
                <c:pt idx="21">
                  <c:v>2747.2</c:v>
                </c:pt>
                <c:pt idx="22">
                  <c:v>2748.1</c:v>
                </c:pt>
                <c:pt idx="23">
                  <c:v>2749</c:v>
                </c:pt>
                <c:pt idx="24">
                  <c:v>2749.9</c:v>
                </c:pt>
                <c:pt idx="25">
                  <c:v>2750.8</c:v>
                </c:pt>
                <c:pt idx="26">
                  <c:v>2751.7</c:v>
                </c:pt>
                <c:pt idx="27">
                  <c:v>2752.6</c:v>
                </c:pt>
                <c:pt idx="28">
                  <c:v>2753.5</c:v>
                </c:pt>
                <c:pt idx="29">
                  <c:v>2754.4</c:v>
                </c:pt>
                <c:pt idx="30">
                  <c:v>2755.3</c:v>
                </c:pt>
                <c:pt idx="31">
                  <c:v>2756.2</c:v>
                </c:pt>
                <c:pt idx="32">
                  <c:v>2757.1</c:v>
                </c:pt>
                <c:pt idx="33">
                  <c:v>2758</c:v>
                </c:pt>
                <c:pt idx="34">
                  <c:v>2758.9</c:v>
                </c:pt>
                <c:pt idx="35">
                  <c:v>2759.8</c:v>
                </c:pt>
                <c:pt idx="36">
                  <c:v>2760.7</c:v>
                </c:pt>
                <c:pt idx="37">
                  <c:v>2761.6</c:v>
                </c:pt>
                <c:pt idx="38">
                  <c:v>2762.5</c:v>
                </c:pt>
                <c:pt idx="39">
                  <c:v>2763.4</c:v>
                </c:pt>
                <c:pt idx="40">
                  <c:v>2764.3</c:v>
                </c:pt>
                <c:pt idx="41">
                  <c:v>2765.2</c:v>
                </c:pt>
                <c:pt idx="42">
                  <c:v>2766.1</c:v>
                </c:pt>
                <c:pt idx="43">
                  <c:v>2767</c:v>
                </c:pt>
                <c:pt idx="44">
                  <c:v>2767.9</c:v>
                </c:pt>
                <c:pt idx="45">
                  <c:v>2768.8</c:v>
                </c:pt>
                <c:pt idx="46">
                  <c:v>2769.7</c:v>
                </c:pt>
                <c:pt idx="47">
                  <c:v>2770.6</c:v>
                </c:pt>
                <c:pt idx="48">
                  <c:v>2771.5</c:v>
                </c:pt>
                <c:pt idx="49">
                  <c:v>2772.4</c:v>
                </c:pt>
                <c:pt idx="50">
                  <c:v>2773.3</c:v>
                </c:pt>
                <c:pt idx="51">
                  <c:v>2774.2</c:v>
                </c:pt>
                <c:pt idx="52">
                  <c:v>2775.1</c:v>
                </c:pt>
                <c:pt idx="53">
                  <c:v>2776</c:v>
                </c:pt>
                <c:pt idx="54">
                  <c:v>2776.9</c:v>
                </c:pt>
                <c:pt idx="55">
                  <c:v>2777.8</c:v>
                </c:pt>
                <c:pt idx="56">
                  <c:v>2778.7</c:v>
                </c:pt>
                <c:pt idx="57">
                  <c:v>2779.6</c:v>
                </c:pt>
                <c:pt idx="58">
                  <c:v>2780.5</c:v>
                </c:pt>
                <c:pt idx="59">
                  <c:v>2781.4</c:v>
                </c:pt>
                <c:pt idx="60">
                  <c:v>2782.3</c:v>
                </c:pt>
                <c:pt idx="61">
                  <c:v>2783.2</c:v>
                </c:pt>
                <c:pt idx="62">
                  <c:v>2784.1</c:v>
                </c:pt>
                <c:pt idx="63">
                  <c:v>2785</c:v>
                </c:pt>
                <c:pt idx="64">
                  <c:v>2785.9</c:v>
                </c:pt>
                <c:pt idx="65">
                  <c:v>2786.8</c:v>
                </c:pt>
                <c:pt idx="66">
                  <c:v>2787.7</c:v>
                </c:pt>
                <c:pt idx="67">
                  <c:v>2788.6</c:v>
                </c:pt>
                <c:pt idx="68">
                  <c:v>2789.5</c:v>
                </c:pt>
                <c:pt idx="69">
                  <c:v>2790.4</c:v>
                </c:pt>
                <c:pt idx="70">
                  <c:v>2791.3</c:v>
                </c:pt>
                <c:pt idx="71">
                  <c:v>2792.2</c:v>
                </c:pt>
                <c:pt idx="72">
                  <c:v>2793.1</c:v>
                </c:pt>
                <c:pt idx="73">
                  <c:v>2794</c:v>
                </c:pt>
                <c:pt idx="74">
                  <c:v>2794.9</c:v>
                </c:pt>
                <c:pt idx="75">
                  <c:v>2795.8</c:v>
                </c:pt>
                <c:pt idx="76">
                  <c:v>2796.7</c:v>
                </c:pt>
                <c:pt idx="77">
                  <c:v>2797.6</c:v>
                </c:pt>
                <c:pt idx="78">
                  <c:v>2798.5</c:v>
                </c:pt>
                <c:pt idx="79">
                  <c:v>2799.4</c:v>
                </c:pt>
                <c:pt idx="80">
                  <c:v>2800.3</c:v>
                </c:pt>
                <c:pt idx="81">
                  <c:v>2801.2</c:v>
                </c:pt>
                <c:pt idx="82">
                  <c:v>2802.1</c:v>
                </c:pt>
                <c:pt idx="83">
                  <c:v>2803</c:v>
                </c:pt>
                <c:pt idx="84">
                  <c:v>2803.9</c:v>
                </c:pt>
                <c:pt idx="85">
                  <c:v>2804.8</c:v>
                </c:pt>
                <c:pt idx="86">
                  <c:v>2805.7</c:v>
                </c:pt>
                <c:pt idx="87">
                  <c:v>2806.6</c:v>
                </c:pt>
                <c:pt idx="88">
                  <c:v>2807.5</c:v>
                </c:pt>
                <c:pt idx="89">
                  <c:v>2808.4</c:v>
                </c:pt>
                <c:pt idx="90">
                  <c:v>2809.3</c:v>
                </c:pt>
                <c:pt idx="91">
                  <c:v>2810.2</c:v>
                </c:pt>
                <c:pt idx="92">
                  <c:v>2811.1</c:v>
                </c:pt>
                <c:pt idx="93">
                  <c:v>2812</c:v>
                </c:pt>
                <c:pt idx="94">
                  <c:v>2812.9</c:v>
                </c:pt>
                <c:pt idx="95">
                  <c:v>2813.8</c:v>
                </c:pt>
                <c:pt idx="96">
                  <c:v>2814.7</c:v>
                </c:pt>
                <c:pt idx="97">
                  <c:v>2817.4</c:v>
                </c:pt>
                <c:pt idx="98">
                  <c:v>2818.3</c:v>
                </c:pt>
                <c:pt idx="99">
                  <c:v>2819.2</c:v>
                </c:pt>
                <c:pt idx="100">
                  <c:v>2820.1</c:v>
                </c:pt>
                <c:pt idx="101">
                  <c:v>2821</c:v>
                </c:pt>
                <c:pt idx="102">
                  <c:v>2821.9</c:v>
                </c:pt>
                <c:pt idx="103">
                  <c:v>2822.8</c:v>
                </c:pt>
                <c:pt idx="104">
                  <c:v>2823.7</c:v>
                </c:pt>
                <c:pt idx="105">
                  <c:v>2824.6</c:v>
                </c:pt>
                <c:pt idx="106">
                  <c:v>2825.5</c:v>
                </c:pt>
                <c:pt idx="107">
                  <c:v>2826.4</c:v>
                </c:pt>
                <c:pt idx="108">
                  <c:v>2827.3</c:v>
                </c:pt>
                <c:pt idx="109">
                  <c:v>2828.2</c:v>
                </c:pt>
                <c:pt idx="110">
                  <c:v>2829.1</c:v>
                </c:pt>
                <c:pt idx="111">
                  <c:v>2830</c:v>
                </c:pt>
                <c:pt idx="112">
                  <c:v>2830.9</c:v>
                </c:pt>
                <c:pt idx="113">
                  <c:v>2831.8</c:v>
                </c:pt>
                <c:pt idx="114">
                  <c:v>2832.7</c:v>
                </c:pt>
                <c:pt idx="115">
                  <c:v>2833.6</c:v>
                </c:pt>
                <c:pt idx="116">
                  <c:v>2834.5</c:v>
                </c:pt>
                <c:pt idx="117">
                  <c:v>2835.4</c:v>
                </c:pt>
                <c:pt idx="118">
                  <c:v>2836.3</c:v>
                </c:pt>
                <c:pt idx="119">
                  <c:v>2837.2</c:v>
                </c:pt>
                <c:pt idx="120">
                  <c:v>2838.1</c:v>
                </c:pt>
                <c:pt idx="121">
                  <c:v>2839</c:v>
                </c:pt>
                <c:pt idx="122">
                  <c:v>2839.9</c:v>
                </c:pt>
                <c:pt idx="123">
                  <c:v>2840.8</c:v>
                </c:pt>
                <c:pt idx="124">
                  <c:v>2841.7</c:v>
                </c:pt>
                <c:pt idx="125">
                  <c:v>2842.6</c:v>
                </c:pt>
                <c:pt idx="126">
                  <c:v>2843.5</c:v>
                </c:pt>
                <c:pt idx="127">
                  <c:v>2844.4</c:v>
                </c:pt>
                <c:pt idx="128">
                  <c:v>2845.3</c:v>
                </c:pt>
                <c:pt idx="129">
                  <c:v>2846.2</c:v>
                </c:pt>
                <c:pt idx="130">
                  <c:v>2847.1</c:v>
                </c:pt>
                <c:pt idx="131">
                  <c:v>2848</c:v>
                </c:pt>
                <c:pt idx="132">
                  <c:v>2848.9</c:v>
                </c:pt>
                <c:pt idx="133">
                  <c:v>2849.8</c:v>
                </c:pt>
                <c:pt idx="134">
                  <c:v>2850.7</c:v>
                </c:pt>
                <c:pt idx="135">
                  <c:v>2851.6</c:v>
                </c:pt>
                <c:pt idx="136">
                  <c:v>2852.5</c:v>
                </c:pt>
                <c:pt idx="137">
                  <c:v>2853.4</c:v>
                </c:pt>
                <c:pt idx="138">
                  <c:v>2854.3</c:v>
                </c:pt>
                <c:pt idx="139">
                  <c:v>2855.2</c:v>
                </c:pt>
                <c:pt idx="140">
                  <c:v>2856.1</c:v>
                </c:pt>
                <c:pt idx="141">
                  <c:v>2857</c:v>
                </c:pt>
                <c:pt idx="142">
                  <c:v>2857.9</c:v>
                </c:pt>
                <c:pt idx="143">
                  <c:v>2858.8</c:v>
                </c:pt>
                <c:pt idx="144">
                  <c:v>2859.7</c:v>
                </c:pt>
                <c:pt idx="145">
                  <c:v>2860.6</c:v>
                </c:pt>
                <c:pt idx="146">
                  <c:v>2861.5</c:v>
                </c:pt>
                <c:pt idx="147">
                  <c:v>2862.4</c:v>
                </c:pt>
                <c:pt idx="148">
                  <c:v>2863.3</c:v>
                </c:pt>
                <c:pt idx="149">
                  <c:v>2864.2</c:v>
                </c:pt>
                <c:pt idx="150">
                  <c:v>2865.1</c:v>
                </c:pt>
                <c:pt idx="151">
                  <c:v>2866.9</c:v>
                </c:pt>
                <c:pt idx="152">
                  <c:v>2867.8</c:v>
                </c:pt>
                <c:pt idx="153">
                  <c:v>2868.7</c:v>
                </c:pt>
                <c:pt idx="154">
                  <c:v>2869.6</c:v>
                </c:pt>
                <c:pt idx="155">
                  <c:v>2870.5</c:v>
                </c:pt>
                <c:pt idx="156">
                  <c:v>2871.4</c:v>
                </c:pt>
                <c:pt idx="157">
                  <c:v>2872.3</c:v>
                </c:pt>
                <c:pt idx="158">
                  <c:v>2873.2</c:v>
                </c:pt>
                <c:pt idx="159">
                  <c:v>2874.1</c:v>
                </c:pt>
                <c:pt idx="160">
                  <c:v>2875</c:v>
                </c:pt>
                <c:pt idx="161">
                  <c:v>2875.9</c:v>
                </c:pt>
                <c:pt idx="162">
                  <c:v>2876.8</c:v>
                </c:pt>
                <c:pt idx="163">
                  <c:v>2877.7</c:v>
                </c:pt>
                <c:pt idx="164">
                  <c:v>2878.6</c:v>
                </c:pt>
                <c:pt idx="165">
                  <c:v>2879.5</c:v>
                </c:pt>
                <c:pt idx="166">
                  <c:v>2880.4</c:v>
                </c:pt>
                <c:pt idx="167">
                  <c:v>2881.3</c:v>
                </c:pt>
                <c:pt idx="168">
                  <c:v>2882.2</c:v>
                </c:pt>
                <c:pt idx="169">
                  <c:v>2883.1</c:v>
                </c:pt>
                <c:pt idx="170">
                  <c:v>2884</c:v>
                </c:pt>
                <c:pt idx="171">
                  <c:v>2884.9</c:v>
                </c:pt>
                <c:pt idx="172">
                  <c:v>2885.8</c:v>
                </c:pt>
                <c:pt idx="173">
                  <c:v>2886.7</c:v>
                </c:pt>
                <c:pt idx="174">
                  <c:v>2887.6</c:v>
                </c:pt>
                <c:pt idx="175">
                  <c:v>2888.5</c:v>
                </c:pt>
                <c:pt idx="176">
                  <c:v>2889.4</c:v>
                </c:pt>
                <c:pt idx="177">
                  <c:v>2890.3</c:v>
                </c:pt>
                <c:pt idx="178">
                  <c:v>2891.2</c:v>
                </c:pt>
                <c:pt idx="179">
                  <c:v>2892.1</c:v>
                </c:pt>
                <c:pt idx="180">
                  <c:v>2893</c:v>
                </c:pt>
                <c:pt idx="181">
                  <c:v>2893.9</c:v>
                </c:pt>
                <c:pt idx="182">
                  <c:v>2894.8</c:v>
                </c:pt>
                <c:pt idx="183">
                  <c:v>2895.7</c:v>
                </c:pt>
                <c:pt idx="184">
                  <c:v>2896.6</c:v>
                </c:pt>
                <c:pt idx="185">
                  <c:v>2897.5</c:v>
                </c:pt>
                <c:pt idx="186">
                  <c:v>2898.4</c:v>
                </c:pt>
                <c:pt idx="187">
                  <c:v>2899.3</c:v>
                </c:pt>
                <c:pt idx="188">
                  <c:v>2900.2</c:v>
                </c:pt>
                <c:pt idx="189">
                  <c:v>2901.1</c:v>
                </c:pt>
                <c:pt idx="190">
                  <c:v>2902</c:v>
                </c:pt>
                <c:pt idx="191">
                  <c:v>2902.9</c:v>
                </c:pt>
                <c:pt idx="192">
                  <c:v>2903.8</c:v>
                </c:pt>
                <c:pt idx="193">
                  <c:v>2904.7</c:v>
                </c:pt>
                <c:pt idx="194">
                  <c:v>2905.6</c:v>
                </c:pt>
                <c:pt idx="195">
                  <c:v>2906.5</c:v>
                </c:pt>
                <c:pt idx="196">
                  <c:v>2907.4</c:v>
                </c:pt>
                <c:pt idx="197">
                  <c:v>2908.3</c:v>
                </c:pt>
                <c:pt idx="198">
                  <c:v>2909.2</c:v>
                </c:pt>
                <c:pt idx="199">
                  <c:v>2910.1</c:v>
                </c:pt>
                <c:pt idx="200">
                  <c:v>2911</c:v>
                </c:pt>
                <c:pt idx="201">
                  <c:v>2911.9</c:v>
                </c:pt>
                <c:pt idx="202">
                  <c:v>2912.8</c:v>
                </c:pt>
                <c:pt idx="203">
                  <c:v>2913.7</c:v>
                </c:pt>
                <c:pt idx="204">
                  <c:v>2914.6</c:v>
                </c:pt>
                <c:pt idx="205">
                  <c:v>2915.5</c:v>
                </c:pt>
                <c:pt idx="206">
                  <c:v>2916.4</c:v>
                </c:pt>
                <c:pt idx="207">
                  <c:v>2917.3</c:v>
                </c:pt>
                <c:pt idx="208">
                  <c:v>2918.2</c:v>
                </c:pt>
                <c:pt idx="209">
                  <c:v>2919.1</c:v>
                </c:pt>
                <c:pt idx="210">
                  <c:v>2920</c:v>
                </c:pt>
                <c:pt idx="211">
                  <c:v>2920.9</c:v>
                </c:pt>
                <c:pt idx="212">
                  <c:v>2921.8</c:v>
                </c:pt>
                <c:pt idx="213">
                  <c:v>2922.7</c:v>
                </c:pt>
                <c:pt idx="214">
                  <c:v>2923.6</c:v>
                </c:pt>
                <c:pt idx="215">
                  <c:v>2924.5</c:v>
                </c:pt>
                <c:pt idx="216">
                  <c:v>2925.4</c:v>
                </c:pt>
                <c:pt idx="217">
                  <c:v>2926.3</c:v>
                </c:pt>
                <c:pt idx="218">
                  <c:v>2927.2</c:v>
                </c:pt>
                <c:pt idx="219">
                  <c:v>2928.1</c:v>
                </c:pt>
                <c:pt idx="220">
                  <c:v>2929</c:v>
                </c:pt>
                <c:pt idx="221">
                  <c:v>2929.9</c:v>
                </c:pt>
                <c:pt idx="222">
                  <c:v>2930.8</c:v>
                </c:pt>
                <c:pt idx="223">
                  <c:v>2931.7</c:v>
                </c:pt>
                <c:pt idx="224">
                  <c:v>2932.6</c:v>
                </c:pt>
                <c:pt idx="225">
                  <c:v>2933.5</c:v>
                </c:pt>
                <c:pt idx="226">
                  <c:v>2934.4</c:v>
                </c:pt>
                <c:pt idx="227">
                  <c:v>2935.3</c:v>
                </c:pt>
                <c:pt idx="228">
                  <c:v>2936.2</c:v>
                </c:pt>
                <c:pt idx="229">
                  <c:v>2937.1</c:v>
                </c:pt>
                <c:pt idx="230">
                  <c:v>2938</c:v>
                </c:pt>
                <c:pt idx="231">
                  <c:v>2938.9</c:v>
                </c:pt>
                <c:pt idx="232">
                  <c:v>2939.8</c:v>
                </c:pt>
                <c:pt idx="233">
                  <c:v>2940.7</c:v>
                </c:pt>
                <c:pt idx="234">
                  <c:v>2941.6</c:v>
                </c:pt>
                <c:pt idx="235">
                  <c:v>2942.5</c:v>
                </c:pt>
                <c:pt idx="236">
                  <c:v>2943.4</c:v>
                </c:pt>
                <c:pt idx="237">
                  <c:v>2944.3</c:v>
                </c:pt>
                <c:pt idx="238">
                  <c:v>2945.2</c:v>
                </c:pt>
                <c:pt idx="239">
                  <c:v>2946.1</c:v>
                </c:pt>
                <c:pt idx="240">
                  <c:v>2947</c:v>
                </c:pt>
                <c:pt idx="241">
                  <c:v>2947.9</c:v>
                </c:pt>
                <c:pt idx="242">
                  <c:v>2948.8</c:v>
                </c:pt>
                <c:pt idx="243">
                  <c:v>2949.7</c:v>
                </c:pt>
                <c:pt idx="244">
                  <c:v>2950.6</c:v>
                </c:pt>
                <c:pt idx="245">
                  <c:v>2951.5</c:v>
                </c:pt>
                <c:pt idx="246">
                  <c:v>2952.4</c:v>
                </c:pt>
                <c:pt idx="247">
                  <c:v>2953.3</c:v>
                </c:pt>
                <c:pt idx="248">
                  <c:v>2954.2</c:v>
                </c:pt>
                <c:pt idx="249">
                  <c:v>2955.1</c:v>
                </c:pt>
                <c:pt idx="250">
                  <c:v>2956</c:v>
                </c:pt>
                <c:pt idx="251">
                  <c:v>2956.9</c:v>
                </c:pt>
                <c:pt idx="252">
                  <c:v>2957.8</c:v>
                </c:pt>
                <c:pt idx="253">
                  <c:v>2958.7</c:v>
                </c:pt>
                <c:pt idx="254">
                  <c:v>2959.6</c:v>
                </c:pt>
                <c:pt idx="255">
                  <c:v>2960.5</c:v>
                </c:pt>
                <c:pt idx="256">
                  <c:v>2961.4</c:v>
                </c:pt>
                <c:pt idx="257">
                  <c:v>2962.3</c:v>
                </c:pt>
                <c:pt idx="258">
                  <c:v>2963.2</c:v>
                </c:pt>
                <c:pt idx="259">
                  <c:v>2964.1</c:v>
                </c:pt>
                <c:pt idx="260">
                  <c:v>2965</c:v>
                </c:pt>
                <c:pt idx="261">
                  <c:v>2965.9</c:v>
                </c:pt>
                <c:pt idx="262">
                  <c:v>2966.8</c:v>
                </c:pt>
                <c:pt idx="263">
                  <c:v>2967.7</c:v>
                </c:pt>
                <c:pt idx="264">
                  <c:v>2968.6</c:v>
                </c:pt>
                <c:pt idx="265">
                  <c:v>2969.5</c:v>
                </c:pt>
                <c:pt idx="266">
                  <c:v>2970.4</c:v>
                </c:pt>
                <c:pt idx="267">
                  <c:v>2971.3</c:v>
                </c:pt>
                <c:pt idx="268">
                  <c:v>2972.2</c:v>
                </c:pt>
                <c:pt idx="269">
                  <c:v>2973.1</c:v>
                </c:pt>
                <c:pt idx="270">
                  <c:v>2974</c:v>
                </c:pt>
                <c:pt idx="271">
                  <c:v>2974.9</c:v>
                </c:pt>
                <c:pt idx="272">
                  <c:v>2975.8</c:v>
                </c:pt>
                <c:pt idx="273">
                  <c:v>2976.7</c:v>
                </c:pt>
                <c:pt idx="274">
                  <c:v>2977.6</c:v>
                </c:pt>
                <c:pt idx="275">
                  <c:v>2978.5</c:v>
                </c:pt>
                <c:pt idx="276">
                  <c:v>2979.4</c:v>
                </c:pt>
                <c:pt idx="277">
                  <c:v>2980.3</c:v>
                </c:pt>
                <c:pt idx="278">
                  <c:v>2981.2</c:v>
                </c:pt>
                <c:pt idx="279">
                  <c:v>2982.1</c:v>
                </c:pt>
                <c:pt idx="280">
                  <c:v>2983</c:v>
                </c:pt>
                <c:pt idx="281">
                  <c:v>2983.9</c:v>
                </c:pt>
                <c:pt idx="282">
                  <c:v>2984.8</c:v>
                </c:pt>
                <c:pt idx="283">
                  <c:v>2985.7</c:v>
                </c:pt>
                <c:pt idx="284">
                  <c:v>2986.6</c:v>
                </c:pt>
                <c:pt idx="285">
                  <c:v>2987.5</c:v>
                </c:pt>
                <c:pt idx="286">
                  <c:v>2988.4</c:v>
                </c:pt>
                <c:pt idx="287">
                  <c:v>2989.3</c:v>
                </c:pt>
                <c:pt idx="288">
                  <c:v>2990.2</c:v>
                </c:pt>
                <c:pt idx="289">
                  <c:v>2991.1</c:v>
                </c:pt>
                <c:pt idx="290">
                  <c:v>2992</c:v>
                </c:pt>
                <c:pt idx="291">
                  <c:v>2992.9</c:v>
                </c:pt>
                <c:pt idx="292">
                  <c:v>2993.8</c:v>
                </c:pt>
                <c:pt idx="293">
                  <c:v>2994.7</c:v>
                </c:pt>
                <c:pt idx="294">
                  <c:v>2995.6</c:v>
                </c:pt>
                <c:pt idx="295">
                  <c:v>2996.5</c:v>
                </c:pt>
                <c:pt idx="296">
                  <c:v>2997.4</c:v>
                </c:pt>
                <c:pt idx="297">
                  <c:v>2998.3</c:v>
                </c:pt>
                <c:pt idx="298">
                  <c:v>2999.2</c:v>
                </c:pt>
                <c:pt idx="299">
                  <c:v>3000.1</c:v>
                </c:pt>
                <c:pt idx="300">
                  <c:v>3001</c:v>
                </c:pt>
                <c:pt idx="301">
                  <c:v>3001.9</c:v>
                </c:pt>
                <c:pt idx="302">
                  <c:v>3002.8</c:v>
                </c:pt>
                <c:pt idx="303">
                  <c:v>3003.7</c:v>
                </c:pt>
                <c:pt idx="304">
                  <c:v>3004.6</c:v>
                </c:pt>
                <c:pt idx="305">
                  <c:v>3005.5</c:v>
                </c:pt>
                <c:pt idx="306">
                  <c:v>3006.4</c:v>
                </c:pt>
                <c:pt idx="307">
                  <c:v>3007.3</c:v>
                </c:pt>
                <c:pt idx="308">
                  <c:v>3008.2</c:v>
                </c:pt>
                <c:pt idx="309">
                  <c:v>3009.1</c:v>
                </c:pt>
                <c:pt idx="310">
                  <c:v>3010</c:v>
                </c:pt>
                <c:pt idx="311">
                  <c:v>3010.9</c:v>
                </c:pt>
                <c:pt idx="312">
                  <c:v>3011.8</c:v>
                </c:pt>
                <c:pt idx="313">
                  <c:v>3012.7</c:v>
                </c:pt>
                <c:pt idx="314">
                  <c:v>3013.6</c:v>
                </c:pt>
                <c:pt idx="315">
                  <c:v>3014.5</c:v>
                </c:pt>
                <c:pt idx="316">
                  <c:v>3015.4</c:v>
                </c:pt>
                <c:pt idx="317">
                  <c:v>3016.3</c:v>
                </c:pt>
                <c:pt idx="318">
                  <c:v>3017.2</c:v>
                </c:pt>
                <c:pt idx="319">
                  <c:v>3018.1</c:v>
                </c:pt>
                <c:pt idx="320">
                  <c:v>3019</c:v>
                </c:pt>
                <c:pt idx="321">
                  <c:v>3019.9</c:v>
                </c:pt>
                <c:pt idx="322">
                  <c:v>3020.8</c:v>
                </c:pt>
                <c:pt idx="323">
                  <c:v>3021.7</c:v>
                </c:pt>
                <c:pt idx="324">
                  <c:v>3022.6</c:v>
                </c:pt>
                <c:pt idx="325">
                  <c:v>3023.5</c:v>
                </c:pt>
                <c:pt idx="326">
                  <c:v>3024.4</c:v>
                </c:pt>
                <c:pt idx="327">
                  <c:v>3025.3</c:v>
                </c:pt>
                <c:pt idx="328">
                  <c:v>3026.2</c:v>
                </c:pt>
                <c:pt idx="329">
                  <c:v>3027.1</c:v>
                </c:pt>
                <c:pt idx="330">
                  <c:v>3028</c:v>
                </c:pt>
                <c:pt idx="331">
                  <c:v>3028.9</c:v>
                </c:pt>
                <c:pt idx="332">
                  <c:v>3029.8</c:v>
                </c:pt>
                <c:pt idx="333">
                  <c:v>3030.7</c:v>
                </c:pt>
                <c:pt idx="334">
                  <c:v>3031.6</c:v>
                </c:pt>
                <c:pt idx="335">
                  <c:v>3032.5</c:v>
                </c:pt>
                <c:pt idx="336">
                  <c:v>3033.4</c:v>
                </c:pt>
                <c:pt idx="337">
                  <c:v>3034.3</c:v>
                </c:pt>
                <c:pt idx="338">
                  <c:v>3035.2</c:v>
                </c:pt>
                <c:pt idx="339">
                  <c:v>3036.1</c:v>
                </c:pt>
                <c:pt idx="340">
                  <c:v>3037</c:v>
                </c:pt>
                <c:pt idx="341">
                  <c:v>3037.9</c:v>
                </c:pt>
                <c:pt idx="342">
                  <c:v>3038.8</c:v>
                </c:pt>
                <c:pt idx="343">
                  <c:v>3039.7</c:v>
                </c:pt>
                <c:pt idx="344">
                  <c:v>3040.6</c:v>
                </c:pt>
                <c:pt idx="345">
                  <c:v>3041.5</c:v>
                </c:pt>
                <c:pt idx="346">
                  <c:v>3042.4</c:v>
                </c:pt>
                <c:pt idx="347">
                  <c:v>3043.3</c:v>
                </c:pt>
                <c:pt idx="348">
                  <c:v>3044.2</c:v>
                </c:pt>
                <c:pt idx="349">
                  <c:v>3045.1</c:v>
                </c:pt>
                <c:pt idx="350">
                  <c:v>3046</c:v>
                </c:pt>
                <c:pt idx="351">
                  <c:v>3046.9</c:v>
                </c:pt>
                <c:pt idx="352">
                  <c:v>3047.8</c:v>
                </c:pt>
                <c:pt idx="353">
                  <c:v>3048.7</c:v>
                </c:pt>
                <c:pt idx="354">
                  <c:v>3049.6</c:v>
                </c:pt>
                <c:pt idx="355">
                  <c:v>3050.5</c:v>
                </c:pt>
                <c:pt idx="356">
                  <c:v>3051.4</c:v>
                </c:pt>
                <c:pt idx="357">
                  <c:v>3052.3</c:v>
                </c:pt>
                <c:pt idx="358">
                  <c:v>3053.2</c:v>
                </c:pt>
                <c:pt idx="359">
                  <c:v>3054.1</c:v>
                </c:pt>
                <c:pt idx="360">
                  <c:v>3055</c:v>
                </c:pt>
                <c:pt idx="361">
                  <c:v>3055.9</c:v>
                </c:pt>
                <c:pt idx="362">
                  <c:v>3056.8</c:v>
                </c:pt>
                <c:pt idx="363">
                  <c:v>3057.7</c:v>
                </c:pt>
                <c:pt idx="364">
                  <c:v>3058.6</c:v>
                </c:pt>
                <c:pt idx="365">
                  <c:v>3059.5</c:v>
                </c:pt>
                <c:pt idx="366">
                  <c:v>3060.4</c:v>
                </c:pt>
                <c:pt idx="367">
                  <c:v>3061.3</c:v>
                </c:pt>
                <c:pt idx="368">
                  <c:v>3062.2</c:v>
                </c:pt>
                <c:pt idx="369">
                  <c:v>3063.1</c:v>
                </c:pt>
                <c:pt idx="370">
                  <c:v>3064</c:v>
                </c:pt>
                <c:pt idx="371">
                  <c:v>3064.9</c:v>
                </c:pt>
                <c:pt idx="372">
                  <c:v>3065.8</c:v>
                </c:pt>
                <c:pt idx="373">
                  <c:v>3066.7</c:v>
                </c:pt>
                <c:pt idx="374">
                  <c:v>3067.6</c:v>
                </c:pt>
                <c:pt idx="375">
                  <c:v>3068.5</c:v>
                </c:pt>
                <c:pt idx="376">
                  <c:v>3069.4</c:v>
                </c:pt>
                <c:pt idx="377">
                  <c:v>3070.3</c:v>
                </c:pt>
                <c:pt idx="378">
                  <c:v>3071.2</c:v>
                </c:pt>
                <c:pt idx="379">
                  <c:v>3072.1</c:v>
                </c:pt>
                <c:pt idx="380">
                  <c:v>3073</c:v>
                </c:pt>
                <c:pt idx="381">
                  <c:v>3073.9</c:v>
                </c:pt>
                <c:pt idx="382">
                  <c:v>3074.8</c:v>
                </c:pt>
                <c:pt idx="383">
                  <c:v>3075.7</c:v>
                </c:pt>
                <c:pt idx="384">
                  <c:v>3076.6</c:v>
                </c:pt>
                <c:pt idx="385">
                  <c:v>3077.5</c:v>
                </c:pt>
                <c:pt idx="386">
                  <c:v>3078.4</c:v>
                </c:pt>
                <c:pt idx="387">
                  <c:v>3079.3</c:v>
                </c:pt>
                <c:pt idx="388">
                  <c:v>3080.2</c:v>
                </c:pt>
                <c:pt idx="389">
                  <c:v>3081.1</c:v>
                </c:pt>
                <c:pt idx="390">
                  <c:v>3082</c:v>
                </c:pt>
                <c:pt idx="391">
                  <c:v>3082.9</c:v>
                </c:pt>
                <c:pt idx="392">
                  <c:v>3083.8</c:v>
                </c:pt>
                <c:pt idx="393">
                  <c:v>3084.7</c:v>
                </c:pt>
                <c:pt idx="394">
                  <c:v>3085.6</c:v>
                </c:pt>
                <c:pt idx="395">
                  <c:v>3086.5</c:v>
                </c:pt>
                <c:pt idx="396">
                  <c:v>3087.4</c:v>
                </c:pt>
                <c:pt idx="397">
                  <c:v>3088.3</c:v>
                </c:pt>
                <c:pt idx="398">
                  <c:v>3089.2</c:v>
                </c:pt>
                <c:pt idx="399">
                  <c:v>3090.1</c:v>
                </c:pt>
                <c:pt idx="400">
                  <c:v>3091</c:v>
                </c:pt>
                <c:pt idx="401">
                  <c:v>3091.9</c:v>
                </c:pt>
                <c:pt idx="402">
                  <c:v>3092.8</c:v>
                </c:pt>
                <c:pt idx="403">
                  <c:v>3093.7</c:v>
                </c:pt>
                <c:pt idx="404">
                  <c:v>3094.6</c:v>
                </c:pt>
                <c:pt idx="405">
                  <c:v>3095.5</c:v>
                </c:pt>
                <c:pt idx="406">
                  <c:v>3096.4</c:v>
                </c:pt>
                <c:pt idx="407">
                  <c:v>3097.3</c:v>
                </c:pt>
                <c:pt idx="408">
                  <c:v>3098.2</c:v>
                </c:pt>
                <c:pt idx="409">
                  <c:v>3099.1</c:v>
                </c:pt>
                <c:pt idx="410">
                  <c:v>3100</c:v>
                </c:pt>
                <c:pt idx="411">
                  <c:v>3100.9</c:v>
                </c:pt>
                <c:pt idx="412">
                  <c:v>3101.8</c:v>
                </c:pt>
                <c:pt idx="413">
                  <c:v>3102.7</c:v>
                </c:pt>
                <c:pt idx="414">
                  <c:v>3103.6</c:v>
                </c:pt>
                <c:pt idx="415">
                  <c:v>3104.5</c:v>
                </c:pt>
                <c:pt idx="416">
                  <c:v>3105.4</c:v>
                </c:pt>
                <c:pt idx="417">
                  <c:v>3106.3</c:v>
                </c:pt>
                <c:pt idx="418">
                  <c:v>3107.2</c:v>
                </c:pt>
                <c:pt idx="419">
                  <c:v>3108.1</c:v>
                </c:pt>
                <c:pt idx="420">
                  <c:v>3109</c:v>
                </c:pt>
                <c:pt idx="421">
                  <c:v>3109.9</c:v>
                </c:pt>
                <c:pt idx="422">
                  <c:v>3110.8</c:v>
                </c:pt>
                <c:pt idx="423">
                  <c:v>3111.7</c:v>
                </c:pt>
                <c:pt idx="424">
                  <c:v>3112.6</c:v>
                </c:pt>
                <c:pt idx="425">
                  <c:v>3113.5</c:v>
                </c:pt>
                <c:pt idx="426">
                  <c:v>3114.4</c:v>
                </c:pt>
                <c:pt idx="427">
                  <c:v>3115.3</c:v>
                </c:pt>
                <c:pt idx="428">
                  <c:v>3116.2</c:v>
                </c:pt>
                <c:pt idx="429">
                  <c:v>3117.1</c:v>
                </c:pt>
                <c:pt idx="430">
                  <c:v>3118</c:v>
                </c:pt>
                <c:pt idx="431">
                  <c:v>3118.9</c:v>
                </c:pt>
                <c:pt idx="432">
                  <c:v>3119.8</c:v>
                </c:pt>
                <c:pt idx="433">
                  <c:v>3120.7</c:v>
                </c:pt>
                <c:pt idx="434">
                  <c:v>3121.6</c:v>
                </c:pt>
                <c:pt idx="435">
                  <c:v>3122.5</c:v>
                </c:pt>
                <c:pt idx="436">
                  <c:v>3123.4</c:v>
                </c:pt>
                <c:pt idx="437">
                  <c:v>3124.3</c:v>
                </c:pt>
                <c:pt idx="438">
                  <c:v>3125.2</c:v>
                </c:pt>
                <c:pt idx="439">
                  <c:v>3126.1</c:v>
                </c:pt>
                <c:pt idx="440">
                  <c:v>3127</c:v>
                </c:pt>
                <c:pt idx="441">
                  <c:v>3127.9</c:v>
                </c:pt>
                <c:pt idx="442">
                  <c:v>3128.8</c:v>
                </c:pt>
                <c:pt idx="443">
                  <c:v>3129.7</c:v>
                </c:pt>
                <c:pt idx="444">
                  <c:v>3130.6</c:v>
                </c:pt>
                <c:pt idx="445">
                  <c:v>3131.5</c:v>
                </c:pt>
                <c:pt idx="446">
                  <c:v>3132.4</c:v>
                </c:pt>
                <c:pt idx="447">
                  <c:v>3133.3</c:v>
                </c:pt>
                <c:pt idx="448">
                  <c:v>3134.2</c:v>
                </c:pt>
                <c:pt idx="449">
                  <c:v>3135.1</c:v>
                </c:pt>
                <c:pt idx="450">
                  <c:v>3136</c:v>
                </c:pt>
                <c:pt idx="451">
                  <c:v>3136.9</c:v>
                </c:pt>
                <c:pt idx="452">
                  <c:v>3137.8</c:v>
                </c:pt>
                <c:pt idx="453">
                  <c:v>3138.7</c:v>
                </c:pt>
                <c:pt idx="454">
                  <c:v>3139.6</c:v>
                </c:pt>
                <c:pt idx="455">
                  <c:v>3140.5</c:v>
                </c:pt>
                <c:pt idx="456">
                  <c:v>3141.4</c:v>
                </c:pt>
                <c:pt idx="457">
                  <c:v>3142.3</c:v>
                </c:pt>
                <c:pt idx="458">
                  <c:v>3143.2</c:v>
                </c:pt>
                <c:pt idx="459">
                  <c:v>3144.1</c:v>
                </c:pt>
                <c:pt idx="460">
                  <c:v>3145</c:v>
                </c:pt>
                <c:pt idx="461">
                  <c:v>3145.9</c:v>
                </c:pt>
                <c:pt idx="462">
                  <c:v>3146.8</c:v>
                </c:pt>
                <c:pt idx="463">
                  <c:v>3147.7</c:v>
                </c:pt>
                <c:pt idx="464">
                  <c:v>3148.6</c:v>
                </c:pt>
                <c:pt idx="465">
                  <c:v>3149.5</c:v>
                </c:pt>
                <c:pt idx="466">
                  <c:v>3150.4</c:v>
                </c:pt>
                <c:pt idx="467">
                  <c:v>3151.3</c:v>
                </c:pt>
                <c:pt idx="468">
                  <c:v>3152.2</c:v>
                </c:pt>
                <c:pt idx="469">
                  <c:v>3153.1</c:v>
                </c:pt>
                <c:pt idx="470">
                  <c:v>3154</c:v>
                </c:pt>
                <c:pt idx="471">
                  <c:v>3154.9</c:v>
                </c:pt>
                <c:pt idx="472">
                  <c:v>3155.8</c:v>
                </c:pt>
                <c:pt idx="473">
                  <c:v>3156.7</c:v>
                </c:pt>
                <c:pt idx="474">
                  <c:v>3157.6</c:v>
                </c:pt>
                <c:pt idx="475">
                  <c:v>3158.5</c:v>
                </c:pt>
                <c:pt idx="476">
                  <c:v>3159.4</c:v>
                </c:pt>
                <c:pt idx="477">
                  <c:v>3160.3</c:v>
                </c:pt>
                <c:pt idx="478">
                  <c:v>3161.2</c:v>
                </c:pt>
                <c:pt idx="479">
                  <c:v>3162.1</c:v>
                </c:pt>
                <c:pt idx="480">
                  <c:v>3163</c:v>
                </c:pt>
                <c:pt idx="481">
                  <c:v>3163.9</c:v>
                </c:pt>
                <c:pt idx="482">
                  <c:v>3164.8</c:v>
                </c:pt>
                <c:pt idx="483">
                  <c:v>3165.7</c:v>
                </c:pt>
                <c:pt idx="484">
                  <c:v>3166.6</c:v>
                </c:pt>
                <c:pt idx="485">
                  <c:v>3167.5</c:v>
                </c:pt>
                <c:pt idx="486">
                  <c:v>3168.4</c:v>
                </c:pt>
                <c:pt idx="487">
                  <c:v>3169.3</c:v>
                </c:pt>
                <c:pt idx="488">
                  <c:v>3170.2</c:v>
                </c:pt>
                <c:pt idx="489">
                  <c:v>3171.1</c:v>
                </c:pt>
                <c:pt idx="490">
                  <c:v>3172</c:v>
                </c:pt>
                <c:pt idx="491">
                  <c:v>3172.9</c:v>
                </c:pt>
                <c:pt idx="492">
                  <c:v>3173.8</c:v>
                </c:pt>
                <c:pt idx="493">
                  <c:v>3174.7</c:v>
                </c:pt>
                <c:pt idx="494">
                  <c:v>3175.6</c:v>
                </c:pt>
                <c:pt idx="495">
                  <c:v>3176.5</c:v>
                </c:pt>
                <c:pt idx="496">
                  <c:v>3177.4</c:v>
                </c:pt>
                <c:pt idx="497">
                  <c:v>3178.3</c:v>
                </c:pt>
                <c:pt idx="498">
                  <c:v>3179.2</c:v>
                </c:pt>
                <c:pt idx="499">
                  <c:v>3180.1</c:v>
                </c:pt>
                <c:pt idx="500">
                  <c:v>3181</c:v>
                </c:pt>
                <c:pt idx="501">
                  <c:v>3181.9</c:v>
                </c:pt>
                <c:pt idx="502">
                  <c:v>3182.8</c:v>
                </c:pt>
                <c:pt idx="503">
                  <c:v>3183.7</c:v>
                </c:pt>
                <c:pt idx="504">
                  <c:v>3184.6</c:v>
                </c:pt>
                <c:pt idx="505">
                  <c:v>3185.5</c:v>
                </c:pt>
                <c:pt idx="506">
                  <c:v>3186.4</c:v>
                </c:pt>
                <c:pt idx="507">
                  <c:v>3187.3</c:v>
                </c:pt>
                <c:pt idx="508">
                  <c:v>3188.2</c:v>
                </c:pt>
                <c:pt idx="509">
                  <c:v>3189.1</c:v>
                </c:pt>
                <c:pt idx="510">
                  <c:v>3190</c:v>
                </c:pt>
                <c:pt idx="511">
                  <c:v>3190.9</c:v>
                </c:pt>
                <c:pt idx="512">
                  <c:v>3191.8</c:v>
                </c:pt>
                <c:pt idx="513">
                  <c:v>3192.7</c:v>
                </c:pt>
                <c:pt idx="514">
                  <c:v>3193.6</c:v>
                </c:pt>
                <c:pt idx="515">
                  <c:v>3194.5</c:v>
                </c:pt>
                <c:pt idx="516">
                  <c:v>3195.4</c:v>
                </c:pt>
                <c:pt idx="517">
                  <c:v>3196.3</c:v>
                </c:pt>
                <c:pt idx="518">
                  <c:v>3197.2</c:v>
                </c:pt>
                <c:pt idx="519">
                  <c:v>3198.1</c:v>
                </c:pt>
                <c:pt idx="520">
                  <c:v>3199</c:v>
                </c:pt>
                <c:pt idx="521">
                  <c:v>3199.9</c:v>
                </c:pt>
                <c:pt idx="522">
                  <c:v>3200.8</c:v>
                </c:pt>
                <c:pt idx="523">
                  <c:v>3201.7</c:v>
                </c:pt>
                <c:pt idx="524">
                  <c:v>3202.6</c:v>
                </c:pt>
                <c:pt idx="525">
                  <c:v>3203.5</c:v>
                </c:pt>
                <c:pt idx="526">
                  <c:v>3204.4</c:v>
                </c:pt>
                <c:pt idx="527">
                  <c:v>3205.3</c:v>
                </c:pt>
                <c:pt idx="528">
                  <c:v>3206.2</c:v>
                </c:pt>
                <c:pt idx="529">
                  <c:v>3207.1</c:v>
                </c:pt>
                <c:pt idx="530">
                  <c:v>3208</c:v>
                </c:pt>
                <c:pt idx="531">
                  <c:v>3208.9</c:v>
                </c:pt>
                <c:pt idx="532">
                  <c:v>3209.8</c:v>
                </c:pt>
                <c:pt idx="533">
                  <c:v>3210.7</c:v>
                </c:pt>
                <c:pt idx="534">
                  <c:v>3211.6</c:v>
                </c:pt>
                <c:pt idx="535">
                  <c:v>3212.5</c:v>
                </c:pt>
                <c:pt idx="536">
                  <c:v>3213.4</c:v>
                </c:pt>
                <c:pt idx="537">
                  <c:v>3214.3</c:v>
                </c:pt>
                <c:pt idx="538">
                  <c:v>3215.2</c:v>
                </c:pt>
                <c:pt idx="539">
                  <c:v>3216.1</c:v>
                </c:pt>
                <c:pt idx="540">
                  <c:v>3217</c:v>
                </c:pt>
                <c:pt idx="541">
                  <c:v>3217.9</c:v>
                </c:pt>
                <c:pt idx="542">
                  <c:v>3218.8</c:v>
                </c:pt>
                <c:pt idx="543">
                  <c:v>3219.7</c:v>
                </c:pt>
                <c:pt idx="544">
                  <c:v>3220.6</c:v>
                </c:pt>
                <c:pt idx="545">
                  <c:v>3221.5</c:v>
                </c:pt>
                <c:pt idx="546">
                  <c:v>3222.4</c:v>
                </c:pt>
                <c:pt idx="547">
                  <c:v>3223.3</c:v>
                </c:pt>
                <c:pt idx="548">
                  <c:v>3224.2</c:v>
                </c:pt>
                <c:pt idx="549">
                  <c:v>3225.1</c:v>
                </c:pt>
                <c:pt idx="550">
                  <c:v>3226</c:v>
                </c:pt>
                <c:pt idx="551">
                  <c:v>3226.9</c:v>
                </c:pt>
                <c:pt idx="552">
                  <c:v>3227.8</c:v>
                </c:pt>
                <c:pt idx="553">
                  <c:v>3228.7</c:v>
                </c:pt>
                <c:pt idx="554">
                  <c:v>3229.6</c:v>
                </c:pt>
                <c:pt idx="555">
                  <c:v>3230.5</c:v>
                </c:pt>
                <c:pt idx="556">
                  <c:v>3231.4</c:v>
                </c:pt>
                <c:pt idx="557">
                  <c:v>3232.3</c:v>
                </c:pt>
                <c:pt idx="558">
                  <c:v>3233.2</c:v>
                </c:pt>
                <c:pt idx="559">
                  <c:v>3234.1</c:v>
                </c:pt>
                <c:pt idx="560">
                  <c:v>3235</c:v>
                </c:pt>
                <c:pt idx="561">
                  <c:v>3235.9</c:v>
                </c:pt>
                <c:pt idx="562">
                  <c:v>3236.8</c:v>
                </c:pt>
                <c:pt idx="563">
                  <c:v>3237.7</c:v>
                </c:pt>
                <c:pt idx="564">
                  <c:v>3238.6</c:v>
                </c:pt>
                <c:pt idx="565">
                  <c:v>3239.5</c:v>
                </c:pt>
                <c:pt idx="566">
                  <c:v>3240.4</c:v>
                </c:pt>
                <c:pt idx="567">
                  <c:v>3241.3</c:v>
                </c:pt>
                <c:pt idx="568">
                  <c:v>3242.2</c:v>
                </c:pt>
                <c:pt idx="569">
                  <c:v>3243.1</c:v>
                </c:pt>
                <c:pt idx="570">
                  <c:v>3244</c:v>
                </c:pt>
                <c:pt idx="571">
                  <c:v>3244.9</c:v>
                </c:pt>
                <c:pt idx="572">
                  <c:v>3245.8</c:v>
                </c:pt>
                <c:pt idx="573">
                  <c:v>3246.7</c:v>
                </c:pt>
                <c:pt idx="574">
                  <c:v>3247.6</c:v>
                </c:pt>
                <c:pt idx="575">
                  <c:v>3248.5</c:v>
                </c:pt>
                <c:pt idx="576">
                  <c:v>3249.4</c:v>
                </c:pt>
                <c:pt idx="577">
                  <c:v>3250.3</c:v>
                </c:pt>
                <c:pt idx="578">
                  <c:v>3251.2</c:v>
                </c:pt>
                <c:pt idx="579">
                  <c:v>3252.1</c:v>
                </c:pt>
                <c:pt idx="580">
                  <c:v>3253</c:v>
                </c:pt>
                <c:pt idx="581">
                  <c:v>3253.9</c:v>
                </c:pt>
                <c:pt idx="582">
                  <c:v>3254.8</c:v>
                </c:pt>
                <c:pt idx="583">
                  <c:v>3255.7</c:v>
                </c:pt>
                <c:pt idx="584">
                  <c:v>3256.6</c:v>
                </c:pt>
                <c:pt idx="585">
                  <c:v>3257.5</c:v>
                </c:pt>
                <c:pt idx="586">
                  <c:v>3258.4</c:v>
                </c:pt>
                <c:pt idx="587">
                  <c:v>3259.3</c:v>
                </c:pt>
                <c:pt idx="588">
                  <c:v>3260.2</c:v>
                </c:pt>
                <c:pt idx="589">
                  <c:v>3261.1</c:v>
                </c:pt>
                <c:pt idx="590">
                  <c:v>3262</c:v>
                </c:pt>
                <c:pt idx="591">
                  <c:v>3262.9</c:v>
                </c:pt>
                <c:pt idx="592">
                  <c:v>3263.8</c:v>
                </c:pt>
                <c:pt idx="593">
                  <c:v>3264.7</c:v>
                </c:pt>
                <c:pt idx="594">
                  <c:v>3265.6</c:v>
                </c:pt>
                <c:pt idx="595">
                  <c:v>3266.5</c:v>
                </c:pt>
                <c:pt idx="596">
                  <c:v>3267.4</c:v>
                </c:pt>
                <c:pt idx="597">
                  <c:v>3268.3</c:v>
                </c:pt>
                <c:pt idx="598">
                  <c:v>3269.2</c:v>
                </c:pt>
                <c:pt idx="599">
                  <c:v>3270.1</c:v>
                </c:pt>
                <c:pt idx="600">
                  <c:v>3271</c:v>
                </c:pt>
                <c:pt idx="601">
                  <c:v>3271.9</c:v>
                </c:pt>
                <c:pt idx="602">
                  <c:v>3272.8</c:v>
                </c:pt>
                <c:pt idx="603">
                  <c:v>3273.7</c:v>
                </c:pt>
                <c:pt idx="604">
                  <c:v>3274.6</c:v>
                </c:pt>
                <c:pt idx="605">
                  <c:v>3275.5</c:v>
                </c:pt>
                <c:pt idx="606">
                  <c:v>3276.4</c:v>
                </c:pt>
                <c:pt idx="607">
                  <c:v>3277.3</c:v>
                </c:pt>
                <c:pt idx="608">
                  <c:v>3278.2</c:v>
                </c:pt>
                <c:pt idx="609">
                  <c:v>3279.1</c:v>
                </c:pt>
                <c:pt idx="610">
                  <c:v>3280</c:v>
                </c:pt>
                <c:pt idx="611">
                  <c:v>3280.9</c:v>
                </c:pt>
                <c:pt idx="612">
                  <c:v>3281.8</c:v>
                </c:pt>
                <c:pt idx="613">
                  <c:v>3282.7</c:v>
                </c:pt>
                <c:pt idx="614">
                  <c:v>3283.6</c:v>
                </c:pt>
                <c:pt idx="615">
                  <c:v>3284.5</c:v>
                </c:pt>
                <c:pt idx="616">
                  <c:v>3285.4</c:v>
                </c:pt>
                <c:pt idx="617">
                  <c:v>3286.3</c:v>
                </c:pt>
                <c:pt idx="618">
                  <c:v>3287.2</c:v>
                </c:pt>
                <c:pt idx="619">
                  <c:v>3288.1</c:v>
                </c:pt>
                <c:pt idx="620">
                  <c:v>3289</c:v>
                </c:pt>
                <c:pt idx="621">
                  <c:v>3289.9</c:v>
                </c:pt>
                <c:pt idx="622">
                  <c:v>3290.8</c:v>
                </c:pt>
                <c:pt idx="623">
                  <c:v>3291.7</c:v>
                </c:pt>
                <c:pt idx="624">
                  <c:v>3292.6</c:v>
                </c:pt>
                <c:pt idx="625">
                  <c:v>3293.5</c:v>
                </c:pt>
                <c:pt idx="626">
                  <c:v>3294.4</c:v>
                </c:pt>
                <c:pt idx="627">
                  <c:v>3295.3</c:v>
                </c:pt>
                <c:pt idx="628">
                  <c:v>3296.2</c:v>
                </c:pt>
                <c:pt idx="629">
                  <c:v>3297.1</c:v>
                </c:pt>
                <c:pt idx="630">
                  <c:v>3298</c:v>
                </c:pt>
                <c:pt idx="631">
                  <c:v>3298.9</c:v>
                </c:pt>
                <c:pt idx="632">
                  <c:v>3299.8</c:v>
                </c:pt>
                <c:pt idx="633">
                  <c:v>3300.7</c:v>
                </c:pt>
                <c:pt idx="634">
                  <c:v>3301.6</c:v>
                </c:pt>
                <c:pt idx="635">
                  <c:v>3302.5</c:v>
                </c:pt>
                <c:pt idx="636">
                  <c:v>3303.4</c:v>
                </c:pt>
                <c:pt idx="637">
                  <c:v>3304.3</c:v>
                </c:pt>
                <c:pt idx="638">
                  <c:v>3305.2</c:v>
                </c:pt>
                <c:pt idx="639">
                  <c:v>3306.1</c:v>
                </c:pt>
                <c:pt idx="640">
                  <c:v>3307</c:v>
                </c:pt>
                <c:pt idx="641">
                  <c:v>3307.9</c:v>
                </c:pt>
                <c:pt idx="642">
                  <c:v>3308.8</c:v>
                </c:pt>
                <c:pt idx="643">
                  <c:v>3309.7</c:v>
                </c:pt>
                <c:pt idx="644">
                  <c:v>3310.6</c:v>
                </c:pt>
                <c:pt idx="645">
                  <c:v>3311.5</c:v>
                </c:pt>
                <c:pt idx="646">
                  <c:v>3312.4</c:v>
                </c:pt>
                <c:pt idx="647">
                  <c:v>3313.3</c:v>
                </c:pt>
                <c:pt idx="648">
                  <c:v>3314.2</c:v>
                </c:pt>
                <c:pt idx="649">
                  <c:v>3315.1</c:v>
                </c:pt>
                <c:pt idx="650">
                  <c:v>3316</c:v>
                </c:pt>
                <c:pt idx="651">
                  <c:v>3316.9</c:v>
                </c:pt>
                <c:pt idx="652">
                  <c:v>3317.8</c:v>
                </c:pt>
                <c:pt idx="653">
                  <c:v>3318.7</c:v>
                </c:pt>
                <c:pt idx="654">
                  <c:v>3319.6</c:v>
                </c:pt>
                <c:pt idx="655">
                  <c:v>3320.5</c:v>
                </c:pt>
                <c:pt idx="656">
                  <c:v>3321.4</c:v>
                </c:pt>
                <c:pt idx="657">
                  <c:v>3322.3</c:v>
                </c:pt>
                <c:pt idx="658">
                  <c:v>3323.2</c:v>
                </c:pt>
                <c:pt idx="659">
                  <c:v>3324.1</c:v>
                </c:pt>
                <c:pt idx="660">
                  <c:v>3325</c:v>
                </c:pt>
                <c:pt idx="661">
                  <c:v>3325.9</c:v>
                </c:pt>
                <c:pt idx="662">
                  <c:v>3326.8</c:v>
                </c:pt>
                <c:pt idx="663">
                  <c:v>3327.7</c:v>
                </c:pt>
                <c:pt idx="664">
                  <c:v>3328.6</c:v>
                </c:pt>
                <c:pt idx="665">
                  <c:v>3329.5</c:v>
                </c:pt>
                <c:pt idx="666">
                  <c:v>3330.4</c:v>
                </c:pt>
                <c:pt idx="667">
                  <c:v>3331.3</c:v>
                </c:pt>
                <c:pt idx="668">
                  <c:v>3332.2</c:v>
                </c:pt>
                <c:pt idx="669">
                  <c:v>3333.1</c:v>
                </c:pt>
                <c:pt idx="670">
                  <c:v>3334</c:v>
                </c:pt>
                <c:pt idx="671">
                  <c:v>3334.9</c:v>
                </c:pt>
                <c:pt idx="672">
                  <c:v>3335.8</c:v>
                </c:pt>
                <c:pt idx="673">
                  <c:v>3336.7</c:v>
                </c:pt>
                <c:pt idx="674">
                  <c:v>3337.6</c:v>
                </c:pt>
                <c:pt idx="675">
                  <c:v>3338.5</c:v>
                </c:pt>
                <c:pt idx="676">
                  <c:v>3339.4</c:v>
                </c:pt>
                <c:pt idx="677">
                  <c:v>3340.3</c:v>
                </c:pt>
                <c:pt idx="678">
                  <c:v>3341.2</c:v>
                </c:pt>
                <c:pt idx="679">
                  <c:v>3342.1</c:v>
                </c:pt>
                <c:pt idx="680">
                  <c:v>3343</c:v>
                </c:pt>
                <c:pt idx="681">
                  <c:v>3343.9</c:v>
                </c:pt>
                <c:pt idx="682">
                  <c:v>3344.8</c:v>
                </c:pt>
                <c:pt idx="683">
                  <c:v>3345.7</c:v>
                </c:pt>
                <c:pt idx="684">
                  <c:v>3346.6</c:v>
                </c:pt>
                <c:pt idx="685">
                  <c:v>3347.5</c:v>
                </c:pt>
                <c:pt idx="686">
                  <c:v>3348.4</c:v>
                </c:pt>
                <c:pt idx="687">
                  <c:v>3349.3</c:v>
                </c:pt>
                <c:pt idx="688">
                  <c:v>3350.2</c:v>
                </c:pt>
                <c:pt idx="689">
                  <c:v>3351.1</c:v>
                </c:pt>
                <c:pt idx="690">
                  <c:v>3352</c:v>
                </c:pt>
                <c:pt idx="691">
                  <c:v>3352.9</c:v>
                </c:pt>
                <c:pt idx="692">
                  <c:v>3353.8</c:v>
                </c:pt>
                <c:pt idx="693">
                  <c:v>3354.7</c:v>
                </c:pt>
                <c:pt idx="694">
                  <c:v>3355.6</c:v>
                </c:pt>
                <c:pt idx="695">
                  <c:v>3356.5</c:v>
                </c:pt>
                <c:pt idx="696">
                  <c:v>3357.4</c:v>
                </c:pt>
                <c:pt idx="697">
                  <c:v>3358.3</c:v>
                </c:pt>
                <c:pt idx="698">
                  <c:v>3359.2</c:v>
                </c:pt>
                <c:pt idx="699">
                  <c:v>3360.1</c:v>
                </c:pt>
                <c:pt idx="700">
                  <c:v>3361</c:v>
                </c:pt>
                <c:pt idx="701">
                  <c:v>3361.9</c:v>
                </c:pt>
                <c:pt idx="702">
                  <c:v>3362.8</c:v>
                </c:pt>
                <c:pt idx="703">
                  <c:v>3363.7</c:v>
                </c:pt>
                <c:pt idx="704">
                  <c:v>3364.6</c:v>
                </c:pt>
                <c:pt idx="705">
                  <c:v>3365.5</c:v>
                </c:pt>
                <c:pt idx="706">
                  <c:v>3366.4</c:v>
                </c:pt>
                <c:pt idx="707">
                  <c:v>3367.3</c:v>
                </c:pt>
                <c:pt idx="708">
                  <c:v>3368.2</c:v>
                </c:pt>
                <c:pt idx="709">
                  <c:v>3369.1</c:v>
                </c:pt>
                <c:pt idx="710">
                  <c:v>3370</c:v>
                </c:pt>
                <c:pt idx="711">
                  <c:v>3370.9</c:v>
                </c:pt>
                <c:pt idx="712">
                  <c:v>3371.8</c:v>
                </c:pt>
                <c:pt idx="713">
                  <c:v>3372.7</c:v>
                </c:pt>
                <c:pt idx="714">
                  <c:v>3373.6</c:v>
                </c:pt>
                <c:pt idx="715">
                  <c:v>3374.5</c:v>
                </c:pt>
                <c:pt idx="716">
                  <c:v>3375.4</c:v>
                </c:pt>
                <c:pt idx="717">
                  <c:v>3376.3</c:v>
                </c:pt>
                <c:pt idx="718">
                  <c:v>3377.2</c:v>
                </c:pt>
                <c:pt idx="719">
                  <c:v>3378.1</c:v>
                </c:pt>
                <c:pt idx="720">
                  <c:v>3379</c:v>
                </c:pt>
                <c:pt idx="721">
                  <c:v>3379.9</c:v>
                </c:pt>
                <c:pt idx="722">
                  <c:v>3380.8</c:v>
                </c:pt>
                <c:pt idx="723">
                  <c:v>3381.7</c:v>
                </c:pt>
                <c:pt idx="724">
                  <c:v>3382.6</c:v>
                </c:pt>
                <c:pt idx="725">
                  <c:v>3383.5</c:v>
                </c:pt>
                <c:pt idx="726">
                  <c:v>3384.4</c:v>
                </c:pt>
                <c:pt idx="727">
                  <c:v>3385.3</c:v>
                </c:pt>
                <c:pt idx="728">
                  <c:v>3386.2</c:v>
                </c:pt>
                <c:pt idx="729">
                  <c:v>3387.1</c:v>
                </c:pt>
                <c:pt idx="730">
                  <c:v>3388</c:v>
                </c:pt>
                <c:pt idx="731">
                  <c:v>3388.9</c:v>
                </c:pt>
                <c:pt idx="732">
                  <c:v>3389.8</c:v>
                </c:pt>
                <c:pt idx="733">
                  <c:v>3390.7</c:v>
                </c:pt>
                <c:pt idx="734">
                  <c:v>3391.6</c:v>
                </c:pt>
                <c:pt idx="735">
                  <c:v>3392.5</c:v>
                </c:pt>
                <c:pt idx="736">
                  <c:v>3393.4</c:v>
                </c:pt>
                <c:pt idx="737">
                  <c:v>3394.3</c:v>
                </c:pt>
                <c:pt idx="738">
                  <c:v>3395.2</c:v>
                </c:pt>
                <c:pt idx="739">
                  <c:v>3396.1</c:v>
                </c:pt>
                <c:pt idx="740">
                  <c:v>3397</c:v>
                </c:pt>
                <c:pt idx="741">
                  <c:v>3397.9</c:v>
                </c:pt>
                <c:pt idx="742">
                  <c:v>3398.8</c:v>
                </c:pt>
                <c:pt idx="743">
                  <c:v>3399.7</c:v>
                </c:pt>
                <c:pt idx="744">
                  <c:v>3400.6</c:v>
                </c:pt>
                <c:pt idx="745">
                  <c:v>3401.5</c:v>
                </c:pt>
                <c:pt idx="746">
                  <c:v>3402.4</c:v>
                </c:pt>
                <c:pt idx="747">
                  <c:v>3403.3</c:v>
                </c:pt>
                <c:pt idx="748">
                  <c:v>3404.2</c:v>
                </c:pt>
                <c:pt idx="749">
                  <c:v>3405.1</c:v>
                </c:pt>
                <c:pt idx="750">
                  <c:v>3406</c:v>
                </c:pt>
                <c:pt idx="751">
                  <c:v>3406.9</c:v>
                </c:pt>
                <c:pt idx="752">
                  <c:v>3407.8</c:v>
                </c:pt>
                <c:pt idx="753">
                  <c:v>3408.7</c:v>
                </c:pt>
                <c:pt idx="754">
                  <c:v>3409.6</c:v>
                </c:pt>
                <c:pt idx="755">
                  <c:v>3410.5</c:v>
                </c:pt>
                <c:pt idx="756">
                  <c:v>3411.4</c:v>
                </c:pt>
                <c:pt idx="757">
                  <c:v>3412.3</c:v>
                </c:pt>
                <c:pt idx="758">
                  <c:v>3413.2</c:v>
                </c:pt>
                <c:pt idx="759">
                  <c:v>3414.1</c:v>
                </c:pt>
                <c:pt idx="760">
                  <c:v>3415</c:v>
                </c:pt>
                <c:pt idx="761">
                  <c:v>3415.9</c:v>
                </c:pt>
                <c:pt idx="762">
                  <c:v>3416.8</c:v>
                </c:pt>
                <c:pt idx="763">
                  <c:v>3417.7</c:v>
                </c:pt>
                <c:pt idx="764">
                  <c:v>3418.6</c:v>
                </c:pt>
                <c:pt idx="765">
                  <c:v>3419.5</c:v>
                </c:pt>
                <c:pt idx="766">
                  <c:v>3420.4</c:v>
                </c:pt>
                <c:pt idx="767">
                  <c:v>3421.3</c:v>
                </c:pt>
                <c:pt idx="768">
                  <c:v>3422.2</c:v>
                </c:pt>
                <c:pt idx="769">
                  <c:v>3423.1</c:v>
                </c:pt>
                <c:pt idx="770">
                  <c:v>3424</c:v>
                </c:pt>
                <c:pt idx="771">
                  <c:v>3424.9</c:v>
                </c:pt>
                <c:pt idx="772">
                  <c:v>3425.8</c:v>
                </c:pt>
                <c:pt idx="773">
                  <c:v>3426.7</c:v>
                </c:pt>
                <c:pt idx="774">
                  <c:v>3427.6</c:v>
                </c:pt>
                <c:pt idx="775">
                  <c:v>3428.5</c:v>
                </c:pt>
                <c:pt idx="776">
                  <c:v>3429.4</c:v>
                </c:pt>
                <c:pt idx="777">
                  <c:v>3430.3</c:v>
                </c:pt>
                <c:pt idx="778">
                  <c:v>3431.2</c:v>
                </c:pt>
                <c:pt idx="779">
                  <c:v>3432.1</c:v>
                </c:pt>
                <c:pt idx="780">
                  <c:v>3433</c:v>
                </c:pt>
                <c:pt idx="781">
                  <c:v>3433.9</c:v>
                </c:pt>
                <c:pt idx="782">
                  <c:v>3434.8</c:v>
                </c:pt>
                <c:pt idx="783">
                  <c:v>3435.7</c:v>
                </c:pt>
                <c:pt idx="784">
                  <c:v>3436.6</c:v>
                </c:pt>
                <c:pt idx="785">
                  <c:v>3437.5</c:v>
                </c:pt>
                <c:pt idx="786">
                  <c:v>3438.4</c:v>
                </c:pt>
                <c:pt idx="787">
                  <c:v>3439.3</c:v>
                </c:pt>
                <c:pt idx="788">
                  <c:v>3440.2</c:v>
                </c:pt>
                <c:pt idx="789">
                  <c:v>3441.1</c:v>
                </c:pt>
                <c:pt idx="790">
                  <c:v>3442</c:v>
                </c:pt>
                <c:pt idx="791">
                  <c:v>3442.9</c:v>
                </c:pt>
                <c:pt idx="792">
                  <c:v>3443.8</c:v>
                </c:pt>
                <c:pt idx="793">
                  <c:v>3444.7</c:v>
                </c:pt>
                <c:pt idx="794">
                  <c:v>3445.6</c:v>
                </c:pt>
                <c:pt idx="795">
                  <c:v>3446.5</c:v>
                </c:pt>
                <c:pt idx="796">
                  <c:v>3447.4</c:v>
                </c:pt>
                <c:pt idx="797">
                  <c:v>3448.3</c:v>
                </c:pt>
                <c:pt idx="798">
                  <c:v>3449.2</c:v>
                </c:pt>
                <c:pt idx="799">
                  <c:v>3450.1</c:v>
                </c:pt>
                <c:pt idx="800">
                  <c:v>3451</c:v>
                </c:pt>
                <c:pt idx="801">
                  <c:v>3451.9</c:v>
                </c:pt>
                <c:pt idx="802">
                  <c:v>3452.8</c:v>
                </c:pt>
                <c:pt idx="803">
                  <c:v>3453.7</c:v>
                </c:pt>
                <c:pt idx="804">
                  <c:v>3454.6</c:v>
                </c:pt>
                <c:pt idx="805">
                  <c:v>3455.5</c:v>
                </c:pt>
                <c:pt idx="806">
                  <c:v>3456.4</c:v>
                </c:pt>
                <c:pt idx="807">
                  <c:v>3457.3</c:v>
                </c:pt>
                <c:pt idx="808">
                  <c:v>3458.2</c:v>
                </c:pt>
                <c:pt idx="809">
                  <c:v>3459.1</c:v>
                </c:pt>
                <c:pt idx="810">
                  <c:v>3460</c:v>
                </c:pt>
                <c:pt idx="811">
                  <c:v>3460.9</c:v>
                </c:pt>
                <c:pt idx="812">
                  <c:v>3461.8</c:v>
                </c:pt>
                <c:pt idx="813">
                  <c:v>3462.7</c:v>
                </c:pt>
                <c:pt idx="814">
                  <c:v>3463.6</c:v>
                </c:pt>
                <c:pt idx="815">
                  <c:v>3464.5</c:v>
                </c:pt>
                <c:pt idx="816">
                  <c:v>3465.4</c:v>
                </c:pt>
                <c:pt idx="817">
                  <c:v>3466.3</c:v>
                </c:pt>
                <c:pt idx="818">
                  <c:v>3467.2</c:v>
                </c:pt>
                <c:pt idx="819">
                  <c:v>3468.1</c:v>
                </c:pt>
                <c:pt idx="820">
                  <c:v>3469</c:v>
                </c:pt>
                <c:pt idx="821">
                  <c:v>3469.9</c:v>
                </c:pt>
                <c:pt idx="822">
                  <c:v>3470.8</c:v>
                </c:pt>
                <c:pt idx="823">
                  <c:v>3471.7</c:v>
                </c:pt>
                <c:pt idx="824">
                  <c:v>3472.6</c:v>
                </c:pt>
                <c:pt idx="825">
                  <c:v>3473.5</c:v>
                </c:pt>
                <c:pt idx="826">
                  <c:v>3474.4</c:v>
                </c:pt>
                <c:pt idx="827">
                  <c:v>3475.3</c:v>
                </c:pt>
                <c:pt idx="828">
                  <c:v>3476.2</c:v>
                </c:pt>
                <c:pt idx="829">
                  <c:v>3477.1</c:v>
                </c:pt>
                <c:pt idx="830">
                  <c:v>3478</c:v>
                </c:pt>
                <c:pt idx="831">
                  <c:v>3478.9</c:v>
                </c:pt>
                <c:pt idx="832">
                  <c:v>3479.8</c:v>
                </c:pt>
                <c:pt idx="833">
                  <c:v>3480.7</c:v>
                </c:pt>
                <c:pt idx="834">
                  <c:v>3481.6</c:v>
                </c:pt>
                <c:pt idx="835">
                  <c:v>3482.5</c:v>
                </c:pt>
                <c:pt idx="836">
                  <c:v>3483.4</c:v>
                </c:pt>
                <c:pt idx="837">
                  <c:v>3484.3</c:v>
                </c:pt>
                <c:pt idx="838">
                  <c:v>3485.2</c:v>
                </c:pt>
                <c:pt idx="839">
                  <c:v>3486.1</c:v>
                </c:pt>
                <c:pt idx="840">
                  <c:v>3487</c:v>
                </c:pt>
                <c:pt idx="841">
                  <c:v>3487.9</c:v>
                </c:pt>
                <c:pt idx="842">
                  <c:v>3488.8</c:v>
                </c:pt>
                <c:pt idx="843">
                  <c:v>3489.7</c:v>
                </c:pt>
                <c:pt idx="844">
                  <c:v>3490.6</c:v>
                </c:pt>
                <c:pt idx="845">
                  <c:v>3491.5</c:v>
                </c:pt>
                <c:pt idx="846">
                  <c:v>3492.4</c:v>
                </c:pt>
                <c:pt idx="847">
                  <c:v>3493.3</c:v>
                </c:pt>
                <c:pt idx="848">
                  <c:v>3494.2</c:v>
                </c:pt>
                <c:pt idx="849">
                  <c:v>3495.1</c:v>
                </c:pt>
                <c:pt idx="850">
                  <c:v>3496</c:v>
                </c:pt>
                <c:pt idx="851">
                  <c:v>3496.9</c:v>
                </c:pt>
                <c:pt idx="852">
                  <c:v>3497.8</c:v>
                </c:pt>
                <c:pt idx="853">
                  <c:v>3498.7</c:v>
                </c:pt>
                <c:pt idx="854">
                  <c:v>3499.6</c:v>
                </c:pt>
                <c:pt idx="855">
                  <c:v>3500.5</c:v>
                </c:pt>
                <c:pt idx="856">
                  <c:v>3501.4</c:v>
                </c:pt>
                <c:pt idx="857">
                  <c:v>3502.3</c:v>
                </c:pt>
                <c:pt idx="858">
                  <c:v>3503.2</c:v>
                </c:pt>
                <c:pt idx="859">
                  <c:v>3504.1</c:v>
                </c:pt>
                <c:pt idx="860">
                  <c:v>3505</c:v>
                </c:pt>
                <c:pt idx="861">
                  <c:v>3505.9</c:v>
                </c:pt>
                <c:pt idx="862">
                  <c:v>3506.8</c:v>
                </c:pt>
                <c:pt idx="863">
                  <c:v>3507.7</c:v>
                </c:pt>
                <c:pt idx="864">
                  <c:v>3508.6</c:v>
                </c:pt>
                <c:pt idx="865">
                  <c:v>3509.5</c:v>
                </c:pt>
                <c:pt idx="866">
                  <c:v>3510.4</c:v>
                </c:pt>
                <c:pt idx="867">
                  <c:v>3511.3</c:v>
                </c:pt>
                <c:pt idx="868">
                  <c:v>3512.2</c:v>
                </c:pt>
                <c:pt idx="869">
                  <c:v>3513.1</c:v>
                </c:pt>
                <c:pt idx="870">
                  <c:v>3514</c:v>
                </c:pt>
                <c:pt idx="871">
                  <c:v>3514.9</c:v>
                </c:pt>
                <c:pt idx="872">
                  <c:v>3515.8</c:v>
                </c:pt>
                <c:pt idx="873">
                  <c:v>3516.7</c:v>
                </c:pt>
                <c:pt idx="874">
                  <c:v>3517.6</c:v>
                </c:pt>
                <c:pt idx="875">
                  <c:v>3518.5</c:v>
                </c:pt>
                <c:pt idx="876">
                  <c:v>3519.4</c:v>
                </c:pt>
                <c:pt idx="877">
                  <c:v>3520.3</c:v>
                </c:pt>
                <c:pt idx="878">
                  <c:v>3521.2</c:v>
                </c:pt>
                <c:pt idx="879">
                  <c:v>3522.1</c:v>
                </c:pt>
                <c:pt idx="880">
                  <c:v>3523</c:v>
                </c:pt>
                <c:pt idx="881">
                  <c:v>3523.9</c:v>
                </c:pt>
                <c:pt idx="882">
                  <c:v>3524.8</c:v>
                </c:pt>
                <c:pt idx="883">
                  <c:v>3525.7</c:v>
                </c:pt>
                <c:pt idx="884">
                  <c:v>3526.6</c:v>
                </c:pt>
                <c:pt idx="885">
                  <c:v>3527.5</c:v>
                </c:pt>
                <c:pt idx="886">
                  <c:v>3528.4</c:v>
                </c:pt>
                <c:pt idx="887">
                  <c:v>3529.3</c:v>
                </c:pt>
                <c:pt idx="888">
                  <c:v>3530.2</c:v>
                </c:pt>
                <c:pt idx="889">
                  <c:v>3531.1</c:v>
                </c:pt>
                <c:pt idx="890">
                  <c:v>3532</c:v>
                </c:pt>
                <c:pt idx="891">
                  <c:v>3532.9</c:v>
                </c:pt>
                <c:pt idx="892">
                  <c:v>3533.8</c:v>
                </c:pt>
                <c:pt idx="893">
                  <c:v>3534.7</c:v>
                </c:pt>
                <c:pt idx="894">
                  <c:v>3535.6</c:v>
                </c:pt>
                <c:pt idx="895">
                  <c:v>3536.5</c:v>
                </c:pt>
                <c:pt idx="896">
                  <c:v>3537.4</c:v>
                </c:pt>
                <c:pt idx="897">
                  <c:v>3538.3</c:v>
                </c:pt>
                <c:pt idx="898">
                  <c:v>3539.2</c:v>
                </c:pt>
                <c:pt idx="899">
                  <c:v>3540.1</c:v>
                </c:pt>
                <c:pt idx="900">
                  <c:v>3541</c:v>
                </c:pt>
                <c:pt idx="901">
                  <c:v>3541.9</c:v>
                </c:pt>
                <c:pt idx="902">
                  <c:v>3542.8</c:v>
                </c:pt>
                <c:pt idx="903">
                  <c:v>3543.7</c:v>
                </c:pt>
                <c:pt idx="904">
                  <c:v>3544.6</c:v>
                </c:pt>
                <c:pt idx="905">
                  <c:v>3545.5</c:v>
                </c:pt>
                <c:pt idx="906">
                  <c:v>3546.4</c:v>
                </c:pt>
                <c:pt idx="907">
                  <c:v>3547.3</c:v>
                </c:pt>
                <c:pt idx="908">
                  <c:v>3548.2</c:v>
                </c:pt>
                <c:pt idx="909">
                  <c:v>3549.1</c:v>
                </c:pt>
                <c:pt idx="910">
                  <c:v>3550</c:v>
                </c:pt>
                <c:pt idx="911">
                  <c:v>3550.9</c:v>
                </c:pt>
                <c:pt idx="912">
                  <c:v>3551.8</c:v>
                </c:pt>
                <c:pt idx="913">
                  <c:v>3552.7</c:v>
                </c:pt>
                <c:pt idx="914">
                  <c:v>3553.6</c:v>
                </c:pt>
                <c:pt idx="915">
                  <c:v>3554.5</c:v>
                </c:pt>
                <c:pt idx="916">
                  <c:v>3555.4</c:v>
                </c:pt>
                <c:pt idx="917">
                  <c:v>3556.3</c:v>
                </c:pt>
                <c:pt idx="918">
                  <c:v>3557.2</c:v>
                </c:pt>
                <c:pt idx="919">
                  <c:v>3558.1</c:v>
                </c:pt>
                <c:pt idx="920">
                  <c:v>3559</c:v>
                </c:pt>
                <c:pt idx="921">
                  <c:v>3559.9</c:v>
                </c:pt>
                <c:pt idx="922">
                  <c:v>3560.8</c:v>
                </c:pt>
                <c:pt idx="923">
                  <c:v>3561.7</c:v>
                </c:pt>
                <c:pt idx="924">
                  <c:v>3562.6</c:v>
                </c:pt>
                <c:pt idx="925">
                  <c:v>3563.5</c:v>
                </c:pt>
                <c:pt idx="926">
                  <c:v>3564.4</c:v>
                </c:pt>
                <c:pt idx="927">
                  <c:v>3565.3</c:v>
                </c:pt>
                <c:pt idx="928">
                  <c:v>3566.2</c:v>
                </c:pt>
                <c:pt idx="929">
                  <c:v>3567.1</c:v>
                </c:pt>
                <c:pt idx="930">
                  <c:v>3568</c:v>
                </c:pt>
                <c:pt idx="931">
                  <c:v>3568.9</c:v>
                </c:pt>
                <c:pt idx="932">
                  <c:v>3569.8</c:v>
                </c:pt>
                <c:pt idx="933">
                  <c:v>3570.7</c:v>
                </c:pt>
                <c:pt idx="934">
                  <c:v>3571.6</c:v>
                </c:pt>
                <c:pt idx="935">
                  <c:v>3572.5</c:v>
                </c:pt>
                <c:pt idx="936">
                  <c:v>3573.4</c:v>
                </c:pt>
                <c:pt idx="937">
                  <c:v>3574.3</c:v>
                </c:pt>
                <c:pt idx="938">
                  <c:v>3575.2</c:v>
                </c:pt>
                <c:pt idx="939">
                  <c:v>3576.1</c:v>
                </c:pt>
                <c:pt idx="940">
                  <c:v>3577</c:v>
                </c:pt>
                <c:pt idx="941">
                  <c:v>3577.9</c:v>
                </c:pt>
                <c:pt idx="942">
                  <c:v>3578.8</c:v>
                </c:pt>
                <c:pt idx="943">
                  <c:v>3579.7</c:v>
                </c:pt>
                <c:pt idx="944">
                  <c:v>3580.6</c:v>
                </c:pt>
                <c:pt idx="945">
                  <c:v>3581.5</c:v>
                </c:pt>
                <c:pt idx="946">
                  <c:v>3582.4</c:v>
                </c:pt>
                <c:pt idx="947">
                  <c:v>3583.3</c:v>
                </c:pt>
                <c:pt idx="948">
                  <c:v>3584.2</c:v>
                </c:pt>
                <c:pt idx="949">
                  <c:v>3585.1</c:v>
                </c:pt>
                <c:pt idx="950">
                  <c:v>3586</c:v>
                </c:pt>
                <c:pt idx="951">
                  <c:v>3586.9</c:v>
                </c:pt>
                <c:pt idx="952">
                  <c:v>3587.8</c:v>
                </c:pt>
                <c:pt idx="953">
                  <c:v>3588.7</c:v>
                </c:pt>
                <c:pt idx="954">
                  <c:v>3589.6</c:v>
                </c:pt>
                <c:pt idx="955">
                  <c:v>3590.5</c:v>
                </c:pt>
                <c:pt idx="956">
                  <c:v>3591.4</c:v>
                </c:pt>
                <c:pt idx="957">
                  <c:v>3592.3</c:v>
                </c:pt>
                <c:pt idx="958">
                  <c:v>3593.2</c:v>
                </c:pt>
                <c:pt idx="959">
                  <c:v>3594.1</c:v>
                </c:pt>
                <c:pt idx="960">
                  <c:v>3595</c:v>
                </c:pt>
                <c:pt idx="961">
                  <c:v>3595.9</c:v>
                </c:pt>
                <c:pt idx="962">
                  <c:v>3596.8</c:v>
                </c:pt>
                <c:pt idx="963">
                  <c:v>3597.7</c:v>
                </c:pt>
                <c:pt idx="964">
                  <c:v>3598.6</c:v>
                </c:pt>
                <c:pt idx="965">
                  <c:v>3599.5</c:v>
                </c:pt>
                <c:pt idx="966">
                  <c:v>3600.4</c:v>
                </c:pt>
                <c:pt idx="967">
                  <c:v>3601.3</c:v>
                </c:pt>
                <c:pt idx="968">
                  <c:v>3602.2</c:v>
                </c:pt>
                <c:pt idx="969">
                  <c:v>3603.1</c:v>
                </c:pt>
                <c:pt idx="970">
                  <c:v>3604</c:v>
                </c:pt>
                <c:pt idx="971">
                  <c:v>3604.9</c:v>
                </c:pt>
                <c:pt idx="972">
                  <c:v>3605.8</c:v>
                </c:pt>
                <c:pt idx="973">
                  <c:v>3606.7</c:v>
                </c:pt>
                <c:pt idx="974">
                  <c:v>3607.6</c:v>
                </c:pt>
                <c:pt idx="975">
                  <c:v>3608.5</c:v>
                </c:pt>
                <c:pt idx="976">
                  <c:v>3609.4</c:v>
                </c:pt>
                <c:pt idx="977">
                  <c:v>3610.3</c:v>
                </c:pt>
                <c:pt idx="978">
                  <c:v>3611.2</c:v>
                </c:pt>
                <c:pt idx="979">
                  <c:v>3612.1</c:v>
                </c:pt>
                <c:pt idx="980">
                  <c:v>3613</c:v>
                </c:pt>
                <c:pt idx="981">
                  <c:v>3613.9</c:v>
                </c:pt>
                <c:pt idx="982">
                  <c:v>3614.8</c:v>
                </c:pt>
                <c:pt idx="983">
                  <c:v>3615.7</c:v>
                </c:pt>
                <c:pt idx="984">
                  <c:v>3616.6</c:v>
                </c:pt>
                <c:pt idx="985">
                  <c:v>3617.5</c:v>
                </c:pt>
                <c:pt idx="986">
                  <c:v>3618.4</c:v>
                </c:pt>
                <c:pt idx="987">
                  <c:v>3619.3</c:v>
                </c:pt>
                <c:pt idx="988">
                  <c:v>3620.2</c:v>
                </c:pt>
                <c:pt idx="989">
                  <c:v>3621.1</c:v>
                </c:pt>
                <c:pt idx="990">
                  <c:v>3622</c:v>
                </c:pt>
                <c:pt idx="991">
                  <c:v>3622.9</c:v>
                </c:pt>
                <c:pt idx="992">
                  <c:v>3623.8</c:v>
                </c:pt>
                <c:pt idx="993">
                  <c:v>3624.7</c:v>
                </c:pt>
                <c:pt idx="994">
                  <c:v>3625.6</c:v>
                </c:pt>
                <c:pt idx="995">
                  <c:v>3626.5</c:v>
                </c:pt>
                <c:pt idx="996">
                  <c:v>3627.4</c:v>
                </c:pt>
                <c:pt idx="997">
                  <c:v>3628.3</c:v>
                </c:pt>
                <c:pt idx="998">
                  <c:v>3629.2</c:v>
                </c:pt>
                <c:pt idx="999">
                  <c:v>3630.1</c:v>
                </c:pt>
                <c:pt idx="1000">
                  <c:v>3631</c:v>
                </c:pt>
                <c:pt idx="1001">
                  <c:v>3631.9</c:v>
                </c:pt>
                <c:pt idx="1002">
                  <c:v>3632.8</c:v>
                </c:pt>
                <c:pt idx="1003">
                  <c:v>3633.7</c:v>
                </c:pt>
                <c:pt idx="1004">
                  <c:v>3634.6</c:v>
                </c:pt>
                <c:pt idx="1005">
                  <c:v>3635.5</c:v>
                </c:pt>
                <c:pt idx="1006">
                  <c:v>3636.4</c:v>
                </c:pt>
                <c:pt idx="1007">
                  <c:v>3637.3</c:v>
                </c:pt>
                <c:pt idx="1008">
                  <c:v>3638.2</c:v>
                </c:pt>
                <c:pt idx="1009">
                  <c:v>3639.1</c:v>
                </c:pt>
                <c:pt idx="1010">
                  <c:v>3640</c:v>
                </c:pt>
                <c:pt idx="1011">
                  <c:v>3640.9</c:v>
                </c:pt>
                <c:pt idx="1012">
                  <c:v>3641.8</c:v>
                </c:pt>
                <c:pt idx="1013">
                  <c:v>3642.7</c:v>
                </c:pt>
                <c:pt idx="1014">
                  <c:v>3643.6</c:v>
                </c:pt>
                <c:pt idx="1015">
                  <c:v>3644.5</c:v>
                </c:pt>
                <c:pt idx="1016">
                  <c:v>3645.4</c:v>
                </c:pt>
                <c:pt idx="1017">
                  <c:v>3646.3</c:v>
                </c:pt>
                <c:pt idx="1018">
                  <c:v>3647.2</c:v>
                </c:pt>
                <c:pt idx="1019">
                  <c:v>3648.1</c:v>
                </c:pt>
                <c:pt idx="1020">
                  <c:v>3649</c:v>
                </c:pt>
                <c:pt idx="1021">
                  <c:v>3649.9</c:v>
                </c:pt>
                <c:pt idx="1022">
                  <c:v>3650.8</c:v>
                </c:pt>
                <c:pt idx="1023">
                  <c:v>3651.7</c:v>
                </c:pt>
                <c:pt idx="1024">
                  <c:v>3652.6</c:v>
                </c:pt>
                <c:pt idx="1025">
                  <c:v>3653.5</c:v>
                </c:pt>
                <c:pt idx="1026">
                  <c:v>3654.4</c:v>
                </c:pt>
                <c:pt idx="1027">
                  <c:v>3655.3</c:v>
                </c:pt>
                <c:pt idx="1028">
                  <c:v>3656.2</c:v>
                </c:pt>
                <c:pt idx="1029">
                  <c:v>3657.1</c:v>
                </c:pt>
                <c:pt idx="1030">
                  <c:v>3658</c:v>
                </c:pt>
                <c:pt idx="1031">
                  <c:v>3658.9</c:v>
                </c:pt>
                <c:pt idx="1032">
                  <c:v>3659.8</c:v>
                </c:pt>
                <c:pt idx="1033">
                  <c:v>3660.7</c:v>
                </c:pt>
                <c:pt idx="1034">
                  <c:v>3661.6</c:v>
                </c:pt>
                <c:pt idx="1035">
                  <c:v>3662.5</c:v>
                </c:pt>
                <c:pt idx="1036">
                  <c:v>3663.4</c:v>
                </c:pt>
                <c:pt idx="1037">
                  <c:v>3664.3</c:v>
                </c:pt>
                <c:pt idx="1038">
                  <c:v>3665.2</c:v>
                </c:pt>
                <c:pt idx="1039">
                  <c:v>3666.1</c:v>
                </c:pt>
                <c:pt idx="1040">
                  <c:v>3667</c:v>
                </c:pt>
                <c:pt idx="1041">
                  <c:v>3667.9</c:v>
                </c:pt>
                <c:pt idx="1042">
                  <c:v>3668.8</c:v>
                </c:pt>
                <c:pt idx="1043">
                  <c:v>3669.7</c:v>
                </c:pt>
                <c:pt idx="1044">
                  <c:v>3670.6</c:v>
                </c:pt>
                <c:pt idx="1045">
                  <c:v>3671.5</c:v>
                </c:pt>
                <c:pt idx="1046">
                  <c:v>3672.4</c:v>
                </c:pt>
                <c:pt idx="1047">
                  <c:v>3673.3</c:v>
                </c:pt>
                <c:pt idx="1048">
                  <c:v>3674.2</c:v>
                </c:pt>
                <c:pt idx="1049">
                  <c:v>3675.1</c:v>
                </c:pt>
                <c:pt idx="1050">
                  <c:v>3676</c:v>
                </c:pt>
                <c:pt idx="1051">
                  <c:v>3676.9</c:v>
                </c:pt>
                <c:pt idx="1052">
                  <c:v>3677.8</c:v>
                </c:pt>
                <c:pt idx="1053">
                  <c:v>3678.7</c:v>
                </c:pt>
                <c:pt idx="1054">
                  <c:v>3679.6</c:v>
                </c:pt>
                <c:pt idx="1055">
                  <c:v>3680.5</c:v>
                </c:pt>
                <c:pt idx="1056">
                  <c:v>3681.4</c:v>
                </c:pt>
                <c:pt idx="1057">
                  <c:v>3682.3</c:v>
                </c:pt>
                <c:pt idx="1058">
                  <c:v>3683.2</c:v>
                </c:pt>
                <c:pt idx="1059">
                  <c:v>3684.1</c:v>
                </c:pt>
                <c:pt idx="1060">
                  <c:v>3685</c:v>
                </c:pt>
                <c:pt idx="1061">
                  <c:v>3685.9</c:v>
                </c:pt>
                <c:pt idx="1062">
                  <c:v>3686.8</c:v>
                </c:pt>
                <c:pt idx="1063">
                  <c:v>3687.7</c:v>
                </c:pt>
                <c:pt idx="1064">
                  <c:v>3688.6</c:v>
                </c:pt>
                <c:pt idx="1065">
                  <c:v>3689.5</c:v>
                </c:pt>
                <c:pt idx="1066">
                  <c:v>3690.4</c:v>
                </c:pt>
                <c:pt idx="1067">
                  <c:v>3691.3</c:v>
                </c:pt>
                <c:pt idx="1068">
                  <c:v>3692.2</c:v>
                </c:pt>
                <c:pt idx="1069">
                  <c:v>3693.1</c:v>
                </c:pt>
                <c:pt idx="1070">
                  <c:v>3694</c:v>
                </c:pt>
                <c:pt idx="1071">
                  <c:v>3694.9</c:v>
                </c:pt>
                <c:pt idx="1072">
                  <c:v>3695.8</c:v>
                </c:pt>
                <c:pt idx="1073">
                  <c:v>3696.7</c:v>
                </c:pt>
                <c:pt idx="1074">
                  <c:v>3697.6</c:v>
                </c:pt>
                <c:pt idx="1075">
                  <c:v>3698.5</c:v>
                </c:pt>
                <c:pt idx="1076">
                  <c:v>3699.4</c:v>
                </c:pt>
                <c:pt idx="1077">
                  <c:v>3700.3</c:v>
                </c:pt>
                <c:pt idx="1078">
                  <c:v>3701.2</c:v>
                </c:pt>
                <c:pt idx="1079">
                  <c:v>3702.1</c:v>
                </c:pt>
                <c:pt idx="1080">
                  <c:v>3703</c:v>
                </c:pt>
                <c:pt idx="1081">
                  <c:v>3703.9</c:v>
                </c:pt>
                <c:pt idx="1082">
                  <c:v>3704.8</c:v>
                </c:pt>
                <c:pt idx="1083">
                  <c:v>3705.7</c:v>
                </c:pt>
                <c:pt idx="1084">
                  <c:v>3706.6</c:v>
                </c:pt>
                <c:pt idx="1085">
                  <c:v>3707.5</c:v>
                </c:pt>
                <c:pt idx="1086">
                  <c:v>3708.4</c:v>
                </c:pt>
                <c:pt idx="1087">
                  <c:v>3709.3</c:v>
                </c:pt>
                <c:pt idx="1088">
                  <c:v>3710.2</c:v>
                </c:pt>
                <c:pt idx="1089">
                  <c:v>3711.1</c:v>
                </c:pt>
                <c:pt idx="1090">
                  <c:v>3712</c:v>
                </c:pt>
                <c:pt idx="1091">
                  <c:v>3712.9</c:v>
                </c:pt>
                <c:pt idx="1092">
                  <c:v>3713.8</c:v>
                </c:pt>
                <c:pt idx="1093">
                  <c:v>3714.7</c:v>
                </c:pt>
                <c:pt idx="1094">
                  <c:v>3715.6</c:v>
                </c:pt>
                <c:pt idx="1095">
                  <c:v>3716.5</c:v>
                </c:pt>
                <c:pt idx="1096">
                  <c:v>3717.4</c:v>
                </c:pt>
                <c:pt idx="1097">
                  <c:v>3718.3</c:v>
                </c:pt>
                <c:pt idx="1098">
                  <c:v>3719.2</c:v>
                </c:pt>
                <c:pt idx="1099">
                  <c:v>3720.1</c:v>
                </c:pt>
                <c:pt idx="1100">
                  <c:v>3721</c:v>
                </c:pt>
                <c:pt idx="1101">
                  <c:v>3721.9</c:v>
                </c:pt>
                <c:pt idx="1102">
                  <c:v>3722.8</c:v>
                </c:pt>
                <c:pt idx="1103">
                  <c:v>3723.7</c:v>
                </c:pt>
                <c:pt idx="1104">
                  <c:v>3724.6</c:v>
                </c:pt>
                <c:pt idx="1105">
                  <c:v>3725.5</c:v>
                </c:pt>
                <c:pt idx="1106">
                  <c:v>3726.4</c:v>
                </c:pt>
                <c:pt idx="1107">
                  <c:v>3727.3</c:v>
                </c:pt>
                <c:pt idx="1108">
                  <c:v>3728.2</c:v>
                </c:pt>
                <c:pt idx="1109">
                  <c:v>3729.1</c:v>
                </c:pt>
                <c:pt idx="1110">
                  <c:v>3730</c:v>
                </c:pt>
                <c:pt idx="1111">
                  <c:v>3730.9</c:v>
                </c:pt>
                <c:pt idx="1112">
                  <c:v>3731.8</c:v>
                </c:pt>
                <c:pt idx="1113">
                  <c:v>3732.7</c:v>
                </c:pt>
                <c:pt idx="1114">
                  <c:v>3733.6</c:v>
                </c:pt>
                <c:pt idx="1115">
                  <c:v>3734.5</c:v>
                </c:pt>
                <c:pt idx="1116">
                  <c:v>3735.4</c:v>
                </c:pt>
                <c:pt idx="1117">
                  <c:v>3736.3</c:v>
                </c:pt>
                <c:pt idx="1118">
                  <c:v>3737.2</c:v>
                </c:pt>
                <c:pt idx="1119">
                  <c:v>3738.1</c:v>
                </c:pt>
                <c:pt idx="1120">
                  <c:v>3739</c:v>
                </c:pt>
                <c:pt idx="1121">
                  <c:v>3739.9</c:v>
                </c:pt>
                <c:pt idx="1122">
                  <c:v>3740.8</c:v>
                </c:pt>
                <c:pt idx="1123">
                  <c:v>3741.7</c:v>
                </c:pt>
                <c:pt idx="1124">
                  <c:v>3742.6</c:v>
                </c:pt>
                <c:pt idx="1125">
                  <c:v>3743.5</c:v>
                </c:pt>
                <c:pt idx="1126">
                  <c:v>3744.4</c:v>
                </c:pt>
                <c:pt idx="1127">
                  <c:v>3745.3</c:v>
                </c:pt>
                <c:pt idx="1128">
                  <c:v>3746.2</c:v>
                </c:pt>
                <c:pt idx="1129">
                  <c:v>3747.1</c:v>
                </c:pt>
                <c:pt idx="1130">
                  <c:v>3748</c:v>
                </c:pt>
                <c:pt idx="1131">
                  <c:v>3748.9</c:v>
                </c:pt>
                <c:pt idx="1132">
                  <c:v>3749.8</c:v>
                </c:pt>
                <c:pt idx="1133">
                  <c:v>3750.7</c:v>
                </c:pt>
                <c:pt idx="1134">
                  <c:v>3751.6</c:v>
                </c:pt>
                <c:pt idx="1135">
                  <c:v>3752.5</c:v>
                </c:pt>
                <c:pt idx="1136">
                  <c:v>3753.4</c:v>
                </c:pt>
                <c:pt idx="1137">
                  <c:v>3754.3</c:v>
                </c:pt>
                <c:pt idx="1138">
                  <c:v>3755.2</c:v>
                </c:pt>
                <c:pt idx="1139">
                  <c:v>3756.1</c:v>
                </c:pt>
                <c:pt idx="1140">
                  <c:v>3757</c:v>
                </c:pt>
                <c:pt idx="1141">
                  <c:v>3757.9</c:v>
                </c:pt>
                <c:pt idx="1142">
                  <c:v>3758.8</c:v>
                </c:pt>
                <c:pt idx="1143">
                  <c:v>3759.7</c:v>
                </c:pt>
                <c:pt idx="1144">
                  <c:v>3760.6</c:v>
                </c:pt>
                <c:pt idx="1145">
                  <c:v>3761.5</c:v>
                </c:pt>
                <c:pt idx="1146">
                  <c:v>3762.4</c:v>
                </c:pt>
                <c:pt idx="1147">
                  <c:v>3765.1</c:v>
                </c:pt>
                <c:pt idx="1148">
                  <c:v>3766</c:v>
                </c:pt>
                <c:pt idx="1149">
                  <c:v>3766.9</c:v>
                </c:pt>
                <c:pt idx="1150">
                  <c:v>3767.8</c:v>
                </c:pt>
                <c:pt idx="1151">
                  <c:v>3768.7</c:v>
                </c:pt>
                <c:pt idx="1152">
                  <c:v>3769.6</c:v>
                </c:pt>
                <c:pt idx="1153">
                  <c:v>3770.5</c:v>
                </c:pt>
                <c:pt idx="1154">
                  <c:v>3771.4</c:v>
                </c:pt>
                <c:pt idx="1155">
                  <c:v>3772.3</c:v>
                </c:pt>
                <c:pt idx="1156">
                  <c:v>3773.2</c:v>
                </c:pt>
                <c:pt idx="1157">
                  <c:v>3774.1</c:v>
                </c:pt>
                <c:pt idx="1158">
                  <c:v>3775</c:v>
                </c:pt>
                <c:pt idx="1159">
                  <c:v>3775.9</c:v>
                </c:pt>
                <c:pt idx="1160">
                  <c:v>3776.8</c:v>
                </c:pt>
                <c:pt idx="1161">
                  <c:v>3777.7</c:v>
                </c:pt>
                <c:pt idx="1162">
                  <c:v>3778.6</c:v>
                </c:pt>
                <c:pt idx="1163">
                  <c:v>3779.5</c:v>
                </c:pt>
                <c:pt idx="1164">
                  <c:v>3780.4</c:v>
                </c:pt>
                <c:pt idx="1165">
                  <c:v>3781.3</c:v>
                </c:pt>
                <c:pt idx="1166">
                  <c:v>3782.2</c:v>
                </c:pt>
                <c:pt idx="1167">
                  <c:v>3783.1</c:v>
                </c:pt>
                <c:pt idx="1168">
                  <c:v>3784</c:v>
                </c:pt>
                <c:pt idx="1169">
                  <c:v>3784.9</c:v>
                </c:pt>
                <c:pt idx="1170">
                  <c:v>3785.8</c:v>
                </c:pt>
                <c:pt idx="1171">
                  <c:v>3786.7</c:v>
                </c:pt>
                <c:pt idx="1172">
                  <c:v>3787.6</c:v>
                </c:pt>
                <c:pt idx="1173">
                  <c:v>3788.5</c:v>
                </c:pt>
                <c:pt idx="1174">
                  <c:v>3789.4</c:v>
                </c:pt>
                <c:pt idx="1175">
                  <c:v>3790.3</c:v>
                </c:pt>
                <c:pt idx="1176">
                  <c:v>3791.2</c:v>
                </c:pt>
                <c:pt idx="1177">
                  <c:v>3792.1</c:v>
                </c:pt>
                <c:pt idx="1178">
                  <c:v>3793</c:v>
                </c:pt>
                <c:pt idx="1179">
                  <c:v>3793.9</c:v>
                </c:pt>
                <c:pt idx="1180">
                  <c:v>3794.8</c:v>
                </c:pt>
                <c:pt idx="1181">
                  <c:v>3795.7</c:v>
                </c:pt>
                <c:pt idx="1182">
                  <c:v>3796.6</c:v>
                </c:pt>
                <c:pt idx="1183">
                  <c:v>3797.5</c:v>
                </c:pt>
                <c:pt idx="1184">
                  <c:v>3798.4</c:v>
                </c:pt>
                <c:pt idx="1185">
                  <c:v>3799.3</c:v>
                </c:pt>
                <c:pt idx="1186">
                  <c:v>3800.2</c:v>
                </c:pt>
                <c:pt idx="1187">
                  <c:v>3801.1</c:v>
                </c:pt>
                <c:pt idx="1188">
                  <c:v>3802</c:v>
                </c:pt>
                <c:pt idx="1189">
                  <c:v>3802.9</c:v>
                </c:pt>
                <c:pt idx="1190">
                  <c:v>3803.8</c:v>
                </c:pt>
                <c:pt idx="1191">
                  <c:v>3804.7</c:v>
                </c:pt>
                <c:pt idx="1192">
                  <c:v>3805.6</c:v>
                </c:pt>
                <c:pt idx="1193">
                  <c:v>3806.5</c:v>
                </c:pt>
                <c:pt idx="1194">
                  <c:v>3807.4</c:v>
                </c:pt>
                <c:pt idx="1195">
                  <c:v>3808.3</c:v>
                </c:pt>
                <c:pt idx="1196">
                  <c:v>3809.2</c:v>
                </c:pt>
                <c:pt idx="1197">
                  <c:v>3810.1</c:v>
                </c:pt>
                <c:pt idx="1198">
                  <c:v>3811</c:v>
                </c:pt>
                <c:pt idx="1199">
                  <c:v>3811.9</c:v>
                </c:pt>
                <c:pt idx="1200">
                  <c:v>3812.8</c:v>
                </c:pt>
                <c:pt idx="1201">
                  <c:v>3813.7</c:v>
                </c:pt>
                <c:pt idx="1202">
                  <c:v>3814.6</c:v>
                </c:pt>
                <c:pt idx="1203">
                  <c:v>3815.5</c:v>
                </c:pt>
                <c:pt idx="1204">
                  <c:v>3816.4</c:v>
                </c:pt>
                <c:pt idx="1205">
                  <c:v>3817.3</c:v>
                </c:pt>
                <c:pt idx="1206">
                  <c:v>3818.2</c:v>
                </c:pt>
                <c:pt idx="1207">
                  <c:v>3819.1</c:v>
                </c:pt>
                <c:pt idx="1208">
                  <c:v>3820</c:v>
                </c:pt>
                <c:pt idx="1209">
                  <c:v>3820.9</c:v>
                </c:pt>
                <c:pt idx="1210">
                  <c:v>3821.8</c:v>
                </c:pt>
                <c:pt idx="1211">
                  <c:v>3822.7</c:v>
                </c:pt>
                <c:pt idx="1212">
                  <c:v>3823.6</c:v>
                </c:pt>
                <c:pt idx="1213">
                  <c:v>3824.5</c:v>
                </c:pt>
                <c:pt idx="1214">
                  <c:v>3825.4</c:v>
                </c:pt>
                <c:pt idx="1215">
                  <c:v>3826.3</c:v>
                </c:pt>
                <c:pt idx="1216">
                  <c:v>3827.2</c:v>
                </c:pt>
                <c:pt idx="1217">
                  <c:v>3828.1</c:v>
                </c:pt>
                <c:pt idx="1218">
                  <c:v>3829</c:v>
                </c:pt>
                <c:pt idx="1219">
                  <c:v>3829.9</c:v>
                </c:pt>
                <c:pt idx="1220">
                  <c:v>3830.8</c:v>
                </c:pt>
                <c:pt idx="1221">
                  <c:v>3831.7</c:v>
                </c:pt>
                <c:pt idx="1222">
                  <c:v>3832.6</c:v>
                </c:pt>
                <c:pt idx="1223">
                  <c:v>3833.5</c:v>
                </c:pt>
                <c:pt idx="1224">
                  <c:v>3834.4</c:v>
                </c:pt>
                <c:pt idx="1225">
                  <c:v>3835.3</c:v>
                </c:pt>
                <c:pt idx="1226">
                  <c:v>3836.2</c:v>
                </c:pt>
                <c:pt idx="1227">
                  <c:v>3837.1</c:v>
                </c:pt>
                <c:pt idx="1228">
                  <c:v>3838</c:v>
                </c:pt>
                <c:pt idx="1229">
                  <c:v>3838.9</c:v>
                </c:pt>
                <c:pt idx="1230">
                  <c:v>3839.8</c:v>
                </c:pt>
                <c:pt idx="1231">
                  <c:v>3840.7</c:v>
                </c:pt>
                <c:pt idx="1232">
                  <c:v>3841.6</c:v>
                </c:pt>
                <c:pt idx="1233">
                  <c:v>3842.5</c:v>
                </c:pt>
                <c:pt idx="1234">
                  <c:v>3843.4</c:v>
                </c:pt>
                <c:pt idx="1235">
                  <c:v>3844.3</c:v>
                </c:pt>
                <c:pt idx="1236">
                  <c:v>3845.2</c:v>
                </c:pt>
                <c:pt idx="1237">
                  <c:v>3846.1</c:v>
                </c:pt>
                <c:pt idx="1238">
                  <c:v>3847</c:v>
                </c:pt>
                <c:pt idx="1239">
                  <c:v>3847.9</c:v>
                </c:pt>
                <c:pt idx="1240">
                  <c:v>3848.8</c:v>
                </c:pt>
                <c:pt idx="1241">
                  <c:v>3849.7</c:v>
                </c:pt>
                <c:pt idx="1242">
                  <c:v>3850.6</c:v>
                </c:pt>
                <c:pt idx="1243">
                  <c:v>3851.5</c:v>
                </c:pt>
                <c:pt idx="1244">
                  <c:v>3852.4</c:v>
                </c:pt>
                <c:pt idx="1245">
                  <c:v>3853.3</c:v>
                </c:pt>
                <c:pt idx="1246">
                  <c:v>3854.2</c:v>
                </c:pt>
                <c:pt idx="1247">
                  <c:v>3855.1</c:v>
                </c:pt>
                <c:pt idx="1248">
                  <c:v>3856</c:v>
                </c:pt>
                <c:pt idx="1249">
                  <c:v>3856.9</c:v>
                </c:pt>
                <c:pt idx="1250">
                  <c:v>3857.8</c:v>
                </c:pt>
                <c:pt idx="1251">
                  <c:v>3858.7</c:v>
                </c:pt>
                <c:pt idx="1252">
                  <c:v>3859.6</c:v>
                </c:pt>
                <c:pt idx="1253">
                  <c:v>3860.5</c:v>
                </c:pt>
                <c:pt idx="1254">
                  <c:v>3861.4</c:v>
                </c:pt>
                <c:pt idx="1255">
                  <c:v>3862.3</c:v>
                </c:pt>
                <c:pt idx="1256">
                  <c:v>3863.2</c:v>
                </c:pt>
                <c:pt idx="1257">
                  <c:v>3864.1</c:v>
                </c:pt>
                <c:pt idx="1258">
                  <c:v>3865</c:v>
                </c:pt>
                <c:pt idx="1259">
                  <c:v>3865.9</c:v>
                </c:pt>
                <c:pt idx="1260">
                  <c:v>3866.8</c:v>
                </c:pt>
                <c:pt idx="1261">
                  <c:v>3867.7</c:v>
                </c:pt>
                <c:pt idx="1262">
                  <c:v>3868.6</c:v>
                </c:pt>
                <c:pt idx="1263">
                  <c:v>3869.5</c:v>
                </c:pt>
                <c:pt idx="1264">
                  <c:v>3870.4</c:v>
                </c:pt>
                <c:pt idx="1265">
                  <c:v>3871.3</c:v>
                </c:pt>
                <c:pt idx="1266">
                  <c:v>3872.2</c:v>
                </c:pt>
                <c:pt idx="1267">
                  <c:v>3873.1</c:v>
                </c:pt>
                <c:pt idx="1268">
                  <c:v>3874</c:v>
                </c:pt>
                <c:pt idx="1269">
                  <c:v>3874.9</c:v>
                </c:pt>
                <c:pt idx="1270">
                  <c:v>3875.8</c:v>
                </c:pt>
                <c:pt idx="1271">
                  <c:v>3876.7</c:v>
                </c:pt>
                <c:pt idx="1272">
                  <c:v>3877.6</c:v>
                </c:pt>
                <c:pt idx="1273">
                  <c:v>3878.5</c:v>
                </c:pt>
                <c:pt idx="1274">
                  <c:v>3879.4</c:v>
                </c:pt>
                <c:pt idx="1275">
                  <c:v>3880.3</c:v>
                </c:pt>
                <c:pt idx="1276">
                  <c:v>3881.2</c:v>
                </c:pt>
                <c:pt idx="1277">
                  <c:v>3882.1</c:v>
                </c:pt>
                <c:pt idx="1278">
                  <c:v>3883</c:v>
                </c:pt>
                <c:pt idx="1279">
                  <c:v>3883.9</c:v>
                </c:pt>
                <c:pt idx="1280">
                  <c:v>3884.8</c:v>
                </c:pt>
                <c:pt idx="1281">
                  <c:v>3885.7</c:v>
                </c:pt>
                <c:pt idx="1282">
                  <c:v>3886.6</c:v>
                </c:pt>
                <c:pt idx="1283">
                  <c:v>3887.5</c:v>
                </c:pt>
                <c:pt idx="1284">
                  <c:v>3888.4</c:v>
                </c:pt>
                <c:pt idx="1285">
                  <c:v>3889.3</c:v>
                </c:pt>
                <c:pt idx="1286">
                  <c:v>3890.2</c:v>
                </c:pt>
                <c:pt idx="1287">
                  <c:v>3891.1</c:v>
                </c:pt>
                <c:pt idx="1288">
                  <c:v>3892</c:v>
                </c:pt>
                <c:pt idx="1289">
                  <c:v>3892.9</c:v>
                </c:pt>
                <c:pt idx="1290">
                  <c:v>3893.8</c:v>
                </c:pt>
                <c:pt idx="1291">
                  <c:v>3894.7</c:v>
                </c:pt>
                <c:pt idx="1292">
                  <c:v>3895.6</c:v>
                </c:pt>
                <c:pt idx="1293">
                  <c:v>3896.5</c:v>
                </c:pt>
                <c:pt idx="1294">
                  <c:v>3897.4</c:v>
                </c:pt>
                <c:pt idx="1295">
                  <c:v>3898.3</c:v>
                </c:pt>
                <c:pt idx="1296">
                  <c:v>3899.2</c:v>
                </c:pt>
                <c:pt idx="1297">
                  <c:v>3900.1</c:v>
                </c:pt>
                <c:pt idx="1298">
                  <c:v>3901</c:v>
                </c:pt>
                <c:pt idx="1299">
                  <c:v>3901.9</c:v>
                </c:pt>
                <c:pt idx="1300">
                  <c:v>3902.8</c:v>
                </c:pt>
                <c:pt idx="1301">
                  <c:v>3903.7</c:v>
                </c:pt>
                <c:pt idx="1302">
                  <c:v>3904.6</c:v>
                </c:pt>
                <c:pt idx="1303">
                  <c:v>3905.5</c:v>
                </c:pt>
                <c:pt idx="1304">
                  <c:v>3906.4</c:v>
                </c:pt>
                <c:pt idx="1305">
                  <c:v>3907.3</c:v>
                </c:pt>
                <c:pt idx="1306">
                  <c:v>3908.2</c:v>
                </c:pt>
                <c:pt idx="1307">
                  <c:v>3909.1</c:v>
                </c:pt>
                <c:pt idx="1308">
                  <c:v>3910</c:v>
                </c:pt>
                <c:pt idx="1309">
                  <c:v>3910.9</c:v>
                </c:pt>
                <c:pt idx="1310">
                  <c:v>3911.8</c:v>
                </c:pt>
                <c:pt idx="1311">
                  <c:v>3912.7</c:v>
                </c:pt>
                <c:pt idx="1312">
                  <c:v>3913.6</c:v>
                </c:pt>
                <c:pt idx="1313">
                  <c:v>3914.5</c:v>
                </c:pt>
                <c:pt idx="1314">
                  <c:v>3915.4</c:v>
                </c:pt>
                <c:pt idx="1315">
                  <c:v>3916.3</c:v>
                </c:pt>
                <c:pt idx="1316">
                  <c:v>3917.2</c:v>
                </c:pt>
                <c:pt idx="1317">
                  <c:v>3918.1</c:v>
                </c:pt>
                <c:pt idx="1318">
                  <c:v>3919</c:v>
                </c:pt>
                <c:pt idx="1319">
                  <c:v>3919.9</c:v>
                </c:pt>
                <c:pt idx="1320">
                  <c:v>3920.8</c:v>
                </c:pt>
                <c:pt idx="1321">
                  <c:v>3921.7</c:v>
                </c:pt>
                <c:pt idx="1322">
                  <c:v>3922.6</c:v>
                </c:pt>
                <c:pt idx="1323">
                  <c:v>3923.5</c:v>
                </c:pt>
                <c:pt idx="1324">
                  <c:v>3924.4</c:v>
                </c:pt>
                <c:pt idx="1325">
                  <c:v>3925.3</c:v>
                </c:pt>
                <c:pt idx="1326">
                  <c:v>3926.2</c:v>
                </c:pt>
                <c:pt idx="1327">
                  <c:v>3927.1</c:v>
                </c:pt>
                <c:pt idx="1328">
                  <c:v>3928</c:v>
                </c:pt>
                <c:pt idx="1329">
                  <c:v>3928.9</c:v>
                </c:pt>
                <c:pt idx="1330">
                  <c:v>3929.8</c:v>
                </c:pt>
                <c:pt idx="1331">
                  <c:v>3930.7</c:v>
                </c:pt>
                <c:pt idx="1332">
                  <c:v>3931.6</c:v>
                </c:pt>
                <c:pt idx="1333">
                  <c:v>3932.5</c:v>
                </c:pt>
                <c:pt idx="1334">
                  <c:v>3933.4</c:v>
                </c:pt>
                <c:pt idx="1335">
                  <c:v>3934.3</c:v>
                </c:pt>
                <c:pt idx="1336">
                  <c:v>3935.2</c:v>
                </c:pt>
                <c:pt idx="1337">
                  <c:v>3936.1</c:v>
                </c:pt>
                <c:pt idx="1338">
                  <c:v>3937</c:v>
                </c:pt>
                <c:pt idx="1339">
                  <c:v>3937.9</c:v>
                </c:pt>
                <c:pt idx="1340">
                  <c:v>3938.8</c:v>
                </c:pt>
                <c:pt idx="1341">
                  <c:v>3939.7</c:v>
                </c:pt>
                <c:pt idx="1342">
                  <c:v>3940.6</c:v>
                </c:pt>
                <c:pt idx="1343">
                  <c:v>3941.5</c:v>
                </c:pt>
                <c:pt idx="1344">
                  <c:v>3942.4</c:v>
                </c:pt>
                <c:pt idx="1345">
                  <c:v>3943.3</c:v>
                </c:pt>
                <c:pt idx="1346">
                  <c:v>3944.2</c:v>
                </c:pt>
                <c:pt idx="1347">
                  <c:v>3945.1</c:v>
                </c:pt>
                <c:pt idx="1348">
                  <c:v>3946</c:v>
                </c:pt>
                <c:pt idx="1349">
                  <c:v>3946.9</c:v>
                </c:pt>
                <c:pt idx="1350">
                  <c:v>3947.8</c:v>
                </c:pt>
                <c:pt idx="1351">
                  <c:v>3948.7</c:v>
                </c:pt>
                <c:pt idx="1352">
                  <c:v>3949.6</c:v>
                </c:pt>
                <c:pt idx="1353">
                  <c:v>3950.5</c:v>
                </c:pt>
                <c:pt idx="1354">
                  <c:v>3951.4</c:v>
                </c:pt>
                <c:pt idx="1355">
                  <c:v>3952.3</c:v>
                </c:pt>
                <c:pt idx="1356">
                  <c:v>3953.2</c:v>
                </c:pt>
                <c:pt idx="1357">
                  <c:v>3954.1</c:v>
                </c:pt>
                <c:pt idx="1358">
                  <c:v>3955</c:v>
                </c:pt>
                <c:pt idx="1359">
                  <c:v>3955.9</c:v>
                </c:pt>
                <c:pt idx="1360">
                  <c:v>3956.8</c:v>
                </c:pt>
                <c:pt idx="1361">
                  <c:v>3957.7</c:v>
                </c:pt>
                <c:pt idx="1362">
                  <c:v>3958.6</c:v>
                </c:pt>
                <c:pt idx="1363">
                  <c:v>3959.5</c:v>
                </c:pt>
                <c:pt idx="1364">
                  <c:v>3960.4</c:v>
                </c:pt>
                <c:pt idx="1365">
                  <c:v>3961.3</c:v>
                </c:pt>
                <c:pt idx="1366">
                  <c:v>3962.2</c:v>
                </c:pt>
                <c:pt idx="1367">
                  <c:v>3963.1</c:v>
                </c:pt>
                <c:pt idx="1368">
                  <c:v>3964</c:v>
                </c:pt>
                <c:pt idx="1369">
                  <c:v>3964.9</c:v>
                </c:pt>
                <c:pt idx="1370">
                  <c:v>3965.8</c:v>
                </c:pt>
                <c:pt idx="1371">
                  <c:v>3966.7</c:v>
                </c:pt>
                <c:pt idx="1372">
                  <c:v>3967.6</c:v>
                </c:pt>
                <c:pt idx="1373">
                  <c:v>3968.5</c:v>
                </c:pt>
                <c:pt idx="1374">
                  <c:v>3969.4</c:v>
                </c:pt>
                <c:pt idx="1375">
                  <c:v>3970.3</c:v>
                </c:pt>
                <c:pt idx="1376">
                  <c:v>3971.2</c:v>
                </c:pt>
                <c:pt idx="1377">
                  <c:v>3972.1</c:v>
                </c:pt>
                <c:pt idx="1378">
                  <c:v>3973</c:v>
                </c:pt>
                <c:pt idx="1379">
                  <c:v>3973.9</c:v>
                </c:pt>
                <c:pt idx="1380">
                  <c:v>3974.8</c:v>
                </c:pt>
                <c:pt idx="1381">
                  <c:v>3975.7</c:v>
                </c:pt>
                <c:pt idx="1382">
                  <c:v>3976.6</c:v>
                </c:pt>
                <c:pt idx="1383">
                  <c:v>3977.5</c:v>
                </c:pt>
                <c:pt idx="1384">
                  <c:v>3978.4</c:v>
                </c:pt>
                <c:pt idx="1385">
                  <c:v>3979.3</c:v>
                </c:pt>
                <c:pt idx="1386">
                  <c:v>3980.2</c:v>
                </c:pt>
                <c:pt idx="1387">
                  <c:v>3981.1</c:v>
                </c:pt>
                <c:pt idx="1388">
                  <c:v>3982</c:v>
                </c:pt>
                <c:pt idx="1389">
                  <c:v>3982.9</c:v>
                </c:pt>
                <c:pt idx="1390">
                  <c:v>3983.8</c:v>
                </c:pt>
                <c:pt idx="1391">
                  <c:v>3984.7</c:v>
                </c:pt>
                <c:pt idx="1392">
                  <c:v>3985.6</c:v>
                </c:pt>
                <c:pt idx="1393">
                  <c:v>3986.5</c:v>
                </c:pt>
                <c:pt idx="1394">
                  <c:v>3987.4</c:v>
                </c:pt>
                <c:pt idx="1395">
                  <c:v>3988.3</c:v>
                </c:pt>
                <c:pt idx="1396">
                  <c:v>3989.2</c:v>
                </c:pt>
                <c:pt idx="1397">
                  <c:v>3990.1</c:v>
                </c:pt>
                <c:pt idx="1398">
                  <c:v>3991</c:v>
                </c:pt>
                <c:pt idx="1399">
                  <c:v>3991.9</c:v>
                </c:pt>
                <c:pt idx="1400">
                  <c:v>3992.8</c:v>
                </c:pt>
                <c:pt idx="1401">
                  <c:v>3993.7</c:v>
                </c:pt>
                <c:pt idx="1402">
                  <c:v>3994.6</c:v>
                </c:pt>
                <c:pt idx="1403">
                  <c:v>3995.5</c:v>
                </c:pt>
                <c:pt idx="1404">
                  <c:v>3996.4</c:v>
                </c:pt>
                <c:pt idx="1405">
                  <c:v>3997.3</c:v>
                </c:pt>
                <c:pt idx="1406">
                  <c:v>3998.2</c:v>
                </c:pt>
                <c:pt idx="1407">
                  <c:v>3999.1</c:v>
                </c:pt>
                <c:pt idx="1408">
                  <c:v>4000</c:v>
                </c:pt>
                <c:pt idx="1409">
                  <c:v>4000.9</c:v>
                </c:pt>
                <c:pt idx="1410">
                  <c:v>4001.8</c:v>
                </c:pt>
                <c:pt idx="1411">
                  <c:v>4002.7</c:v>
                </c:pt>
                <c:pt idx="1412">
                  <c:v>4003.6</c:v>
                </c:pt>
                <c:pt idx="1413">
                  <c:v>4004.5</c:v>
                </c:pt>
                <c:pt idx="1414">
                  <c:v>4005.4</c:v>
                </c:pt>
                <c:pt idx="1415">
                  <c:v>4006.3</c:v>
                </c:pt>
                <c:pt idx="1416">
                  <c:v>4007.2</c:v>
                </c:pt>
                <c:pt idx="1417">
                  <c:v>4008.1</c:v>
                </c:pt>
                <c:pt idx="1418">
                  <c:v>4009</c:v>
                </c:pt>
                <c:pt idx="1419">
                  <c:v>4009.9</c:v>
                </c:pt>
                <c:pt idx="1420">
                  <c:v>4010.8</c:v>
                </c:pt>
                <c:pt idx="1421">
                  <c:v>4011.7</c:v>
                </c:pt>
                <c:pt idx="1422">
                  <c:v>4012.6</c:v>
                </c:pt>
                <c:pt idx="1423">
                  <c:v>4013.5</c:v>
                </c:pt>
                <c:pt idx="1424">
                  <c:v>4014.4</c:v>
                </c:pt>
                <c:pt idx="1425">
                  <c:v>4015.3</c:v>
                </c:pt>
                <c:pt idx="1426">
                  <c:v>4016.2</c:v>
                </c:pt>
                <c:pt idx="1427">
                  <c:v>4017.1</c:v>
                </c:pt>
                <c:pt idx="1428">
                  <c:v>4018</c:v>
                </c:pt>
                <c:pt idx="1429">
                  <c:v>4018.9</c:v>
                </c:pt>
                <c:pt idx="1430">
                  <c:v>4019.8</c:v>
                </c:pt>
                <c:pt idx="1431">
                  <c:v>4020.7</c:v>
                </c:pt>
                <c:pt idx="1432">
                  <c:v>4021.6</c:v>
                </c:pt>
                <c:pt idx="1433">
                  <c:v>4022.5</c:v>
                </c:pt>
                <c:pt idx="1434">
                  <c:v>4023.4</c:v>
                </c:pt>
                <c:pt idx="1435">
                  <c:v>4024.3</c:v>
                </c:pt>
                <c:pt idx="1436">
                  <c:v>4025.2</c:v>
                </c:pt>
                <c:pt idx="1437">
                  <c:v>4026.1</c:v>
                </c:pt>
                <c:pt idx="1438">
                  <c:v>4027</c:v>
                </c:pt>
                <c:pt idx="1439">
                  <c:v>4027.9</c:v>
                </c:pt>
                <c:pt idx="1440">
                  <c:v>4028.8</c:v>
                </c:pt>
                <c:pt idx="1441">
                  <c:v>4029.7</c:v>
                </c:pt>
                <c:pt idx="1442">
                  <c:v>4030.6</c:v>
                </c:pt>
                <c:pt idx="1443">
                  <c:v>4031.5</c:v>
                </c:pt>
                <c:pt idx="1444">
                  <c:v>4032.4</c:v>
                </c:pt>
                <c:pt idx="1445">
                  <c:v>4033.3</c:v>
                </c:pt>
                <c:pt idx="1446">
                  <c:v>4034.2</c:v>
                </c:pt>
                <c:pt idx="1447">
                  <c:v>4035.1</c:v>
                </c:pt>
                <c:pt idx="1448">
                  <c:v>4036</c:v>
                </c:pt>
                <c:pt idx="1449">
                  <c:v>4036.9</c:v>
                </c:pt>
                <c:pt idx="1450">
                  <c:v>4037.8</c:v>
                </c:pt>
                <c:pt idx="1451">
                  <c:v>4038.7</c:v>
                </c:pt>
                <c:pt idx="1452">
                  <c:v>4039.6</c:v>
                </c:pt>
                <c:pt idx="1453">
                  <c:v>4040.5</c:v>
                </c:pt>
                <c:pt idx="1454">
                  <c:v>4041.4</c:v>
                </c:pt>
                <c:pt idx="1455">
                  <c:v>4042.3</c:v>
                </c:pt>
                <c:pt idx="1456">
                  <c:v>4043.2</c:v>
                </c:pt>
                <c:pt idx="1457">
                  <c:v>4044.1</c:v>
                </c:pt>
                <c:pt idx="1458">
                  <c:v>4045</c:v>
                </c:pt>
                <c:pt idx="1459">
                  <c:v>4045.9</c:v>
                </c:pt>
                <c:pt idx="1460">
                  <c:v>4046.8</c:v>
                </c:pt>
                <c:pt idx="1461">
                  <c:v>4047.7</c:v>
                </c:pt>
                <c:pt idx="1462">
                  <c:v>4048.6</c:v>
                </c:pt>
                <c:pt idx="1463">
                  <c:v>4049.5</c:v>
                </c:pt>
                <c:pt idx="1464">
                  <c:v>4050.4</c:v>
                </c:pt>
                <c:pt idx="1465">
                  <c:v>4051.3</c:v>
                </c:pt>
                <c:pt idx="1466">
                  <c:v>4052.2</c:v>
                </c:pt>
                <c:pt idx="1467">
                  <c:v>4053.1</c:v>
                </c:pt>
                <c:pt idx="1468">
                  <c:v>4054</c:v>
                </c:pt>
                <c:pt idx="1469">
                  <c:v>4054.9</c:v>
                </c:pt>
                <c:pt idx="1470">
                  <c:v>4055.8</c:v>
                </c:pt>
                <c:pt idx="1471">
                  <c:v>4056.7</c:v>
                </c:pt>
                <c:pt idx="1472">
                  <c:v>4057.6</c:v>
                </c:pt>
                <c:pt idx="1473">
                  <c:v>4058.5</c:v>
                </c:pt>
                <c:pt idx="1474">
                  <c:v>4059.4</c:v>
                </c:pt>
                <c:pt idx="1475">
                  <c:v>4060.3</c:v>
                </c:pt>
                <c:pt idx="1476">
                  <c:v>4061.2</c:v>
                </c:pt>
                <c:pt idx="1477">
                  <c:v>4062.1</c:v>
                </c:pt>
                <c:pt idx="1478">
                  <c:v>4063</c:v>
                </c:pt>
                <c:pt idx="1479">
                  <c:v>4063.9</c:v>
                </c:pt>
                <c:pt idx="1480">
                  <c:v>4064.8</c:v>
                </c:pt>
                <c:pt idx="1481">
                  <c:v>4065.7</c:v>
                </c:pt>
                <c:pt idx="1482">
                  <c:v>4066.6</c:v>
                </c:pt>
                <c:pt idx="1483">
                  <c:v>4067.5</c:v>
                </c:pt>
                <c:pt idx="1484">
                  <c:v>4068.4</c:v>
                </c:pt>
                <c:pt idx="1485">
                  <c:v>4069.3</c:v>
                </c:pt>
                <c:pt idx="1486">
                  <c:v>4070.2</c:v>
                </c:pt>
                <c:pt idx="1487">
                  <c:v>4071.1</c:v>
                </c:pt>
                <c:pt idx="1488">
                  <c:v>4072</c:v>
                </c:pt>
                <c:pt idx="1489">
                  <c:v>4072.9</c:v>
                </c:pt>
                <c:pt idx="1490">
                  <c:v>4073.8</c:v>
                </c:pt>
                <c:pt idx="1491">
                  <c:v>4074.7</c:v>
                </c:pt>
                <c:pt idx="1492">
                  <c:v>4075.6</c:v>
                </c:pt>
                <c:pt idx="1493">
                  <c:v>4076.5</c:v>
                </c:pt>
                <c:pt idx="1494">
                  <c:v>4077.4</c:v>
                </c:pt>
                <c:pt idx="1495">
                  <c:v>4078.3</c:v>
                </c:pt>
                <c:pt idx="1496">
                  <c:v>4079.2</c:v>
                </c:pt>
                <c:pt idx="1497">
                  <c:v>4080.1</c:v>
                </c:pt>
                <c:pt idx="1498">
                  <c:v>4081</c:v>
                </c:pt>
                <c:pt idx="1499">
                  <c:v>4081.9</c:v>
                </c:pt>
                <c:pt idx="1500">
                  <c:v>4082.8</c:v>
                </c:pt>
                <c:pt idx="1501">
                  <c:v>4083.7</c:v>
                </c:pt>
                <c:pt idx="1502">
                  <c:v>4084.6</c:v>
                </c:pt>
                <c:pt idx="1503">
                  <c:v>4085.5</c:v>
                </c:pt>
                <c:pt idx="1504">
                  <c:v>4086.4</c:v>
                </c:pt>
                <c:pt idx="1505">
                  <c:v>4087.3</c:v>
                </c:pt>
                <c:pt idx="1506">
                  <c:v>4088.2</c:v>
                </c:pt>
                <c:pt idx="1507">
                  <c:v>4089.1</c:v>
                </c:pt>
                <c:pt idx="1508">
                  <c:v>4090</c:v>
                </c:pt>
                <c:pt idx="1509">
                  <c:v>4090.9</c:v>
                </c:pt>
                <c:pt idx="1510">
                  <c:v>4091.8</c:v>
                </c:pt>
                <c:pt idx="1511">
                  <c:v>4092.7</c:v>
                </c:pt>
                <c:pt idx="1512">
                  <c:v>4093.6</c:v>
                </c:pt>
                <c:pt idx="1513">
                  <c:v>4094.5</c:v>
                </c:pt>
                <c:pt idx="1514">
                  <c:v>4095.4</c:v>
                </c:pt>
                <c:pt idx="1515">
                  <c:v>4096.3</c:v>
                </c:pt>
                <c:pt idx="1516">
                  <c:v>4097.2</c:v>
                </c:pt>
                <c:pt idx="1517">
                  <c:v>4098.1000000000004</c:v>
                </c:pt>
                <c:pt idx="1518">
                  <c:v>4099</c:v>
                </c:pt>
                <c:pt idx="1519">
                  <c:v>4099.8999999999996</c:v>
                </c:pt>
                <c:pt idx="1520">
                  <c:v>4100.8</c:v>
                </c:pt>
                <c:pt idx="1521">
                  <c:v>4101.7</c:v>
                </c:pt>
                <c:pt idx="1522">
                  <c:v>4102.6000000000004</c:v>
                </c:pt>
                <c:pt idx="1523">
                  <c:v>4103.5</c:v>
                </c:pt>
                <c:pt idx="1524">
                  <c:v>4104.3999999999996</c:v>
                </c:pt>
                <c:pt idx="1525">
                  <c:v>4105.3</c:v>
                </c:pt>
                <c:pt idx="1526">
                  <c:v>4106.2</c:v>
                </c:pt>
                <c:pt idx="1527">
                  <c:v>4107.1000000000004</c:v>
                </c:pt>
                <c:pt idx="1528">
                  <c:v>4108</c:v>
                </c:pt>
                <c:pt idx="1529">
                  <c:v>4108.8999999999996</c:v>
                </c:pt>
                <c:pt idx="1530">
                  <c:v>4109.8</c:v>
                </c:pt>
                <c:pt idx="1531">
                  <c:v>4110.7</c:v>
                </c:pt>
                <c:pt idx="1532">
                  <c:v>4111.6000000000004</c:v>
                </c:pt>
                <c:pt idx="1533">
                  <c:v>4112.5</c:v>
                </c:pt>
                <c:pt idx="1534">
                  <c:v>4113.3999999999996</c:v>
                </c:pt>
                <c:pt idx="1535">
                  <c:v>4114.3</c:v>
                </c:pt>
                <c:pt idx="1536">
                  <c:v>4115.2</c:v>
                </c:pt>
                <c:pt idx="1537">
                  <c:v>4116.1000000000004</c:v>
                </c:pt>
                <c:pt idx="1538">
                  <c:v>4117</c:v>
                </c:pt>
                <c:pt idx="1539">
                  <c:v>4117.8999999999996</c:v>
                </c:pt>
                <c:pt idx="1540">
                  <c:v>4118.8</c:v>
                </c:pt>
                <c:pt idx="1541">
                  <c:v>4119.7</c:v>
                </c:pt>
                <c:pt idx="1542">
                  <c:v>4120.6000000000004</c:v>
                </c:pt>
                <c:pt idx="1543">
                  <c:v>4121.5</c:v>
                </c:pt>
                <c:pt idx="1544">
                  <c:v>4122.3999999999996</c:v>
                </c:pt>
                <c:pt idx="1545">
                  <c:v>4123.3</c:v>
                </c:pt>
                <c:pt idx="1546">
                  <c:v>4124.2</c:v>
                </c:pt>
                <c:pt idx="1547">
                  <c:v>4125.1000000000004</c:v>
                </c:pt>
                <c:pt idx="1548">
                  <c:v>4126</c:v>
                </c:pt>
                <c:pt idx="1549">
                  <c:v>4126.8999999999996</c:v>
                </c:pt>
                <c:pt idx="1550">
                  <c:v>4127.8</c:v>
                </c:pt>
                <c:pt idx="1551">
                  <c:v>4128.7</c:v>
                </c:pt>
                <c:pt idx="1552">
                  <c:v>4129.6000000000004</c:v>
                </c:pt>
                <c:pt idx="1553">
                  <c:v>4130.5</c:v>
                </c:pt>
                <c:pt idx="1554">
                  <c:v>4131.3999999999996</c:v>
                </c:pt>
                <c:pt idx="1555">
                  <c:v>4132.3</c:v>
                </c:pt>
                <c:pt idx="1556">
                  <c:v>4133.2</c:v>
                </c:pt>
                <c:pt idx="1557">
                  <c:v>4134.1000000000004</c:v>
                </c:pt>
                <c:pt idx="1558">
                  <c:v>4135</c:v>
                </c:pt>
                <c:pt idx="1559">
                  <c:v>4135.8999999999996</c:v>
                </c:pt>
                <c:pt idx="1560">
                  <c:v>4136.8</c:v>
                </c:pt>
                <c:pt idx="1561">
                  <c:v>4137.7</c:v>
                </c:pt>
                <c:pt idx="1562">
                  <c:v>4138.6000000000004</c:v>
                </c:pt>
                <c:pt idx="1563">
                  <c:v>4139.5</c:v>
                </c:pt>
                <c:pt idx="1564">
                  <c:v>4140.3999999999996</c:v>
                </c:pt>
                <c:pt idx="1565">
                  <c:v>4141.3</c:v>
                </c:pt>
                <c:pt idx="1566">
                  <c:v>4142.2</c:v>
                </c:pt>
                <c:pt idx="1567">
                  <c:v>4143.1000000000004</c:v>
                </c:pt>
                <c:pt idx="1568">
                  <c:v>4144</c:v>
                </c:pt>
                <c:pt idx="1569">
                  <c:v>4144.8999999999996</c:v>
                </c:pt>
                <c:pt idx="1570">
                  <c:v>4145.8</c:v>
                </c:pt>
                <c:pt idx="1571">
                  <c:v>4146.7</c:v>
                </c:pt>
                <c:pt idx="1572">
                  <c:v>4147.6000000000004</c:v>
                </c:pt>
                <c:pt idx="1573">
                  <c:v>4148.5</c:v>
                </c:pt>
                <c:pt idx="1574">
                  <c:v>4149.3999999999996</c:v>
                </c:pt>
                <c:pt idx="1575">
                  <c:v>4150.3</c:v>
                </c:pt>
                <c:pt idx="1576">
                  <c:v>4151.2</c:v>
                </c:pt>
                <c:pt idx="1577">
                  <c:v>4152.1000000000004</c:v>
                </c:pt>
                <c:pt idx="1578">
                  <c:v>4153</c:v>
                </c:pt>
                <c:pt idx="1579">
                  <c:v>4153.8999999999996</c:v>
                </c:pt>
                <c:pt idx="1580">
                  <c:v>4154.8</c:v>
                </c:pt>
                <c:pt idx="1581">
                  <c:v>4155.7</c:v>
                </c:pt>
                <c:pt idx="1582">
                  <c:v>4156.6000000000004</c:v>
                </c:pt>
                <c:pt idx="1583">
                  <c:v>4157.5</c:v>
                </c:pt>
                <c:pt idx="1584">
                  <c:v>4158.3999999999996</c:v>
                </c:pt>
                <c:pt idx="1585">
                  <c:v>4159.3</c:v>
                </c:pt>
                <c:pt idx="1586">
                  <c:v>4160.2</c:v>
                </c:pt>
                <c:pt idx="1587">
                  <c:v>4161.1000000000004</c:v>
                </c:pt>
                <c:pt idx="1588">
                  <c:v>4162</c:v>
                </c:pt>
                <c:pt idx="1589">
                  <c:v>4162.8999999999996</c:v>
                </c:pt>
                <c:pt idx="1590">
                  <c:v>4163.8</c:v>
                </c:pt>
                <c:pt idx="1591">
                  <c:v>4164.7</c:v>
                </c:pt>
                <c:pt idx="1592">
                  <c:v>4165.6000000000004</c:v>
                </c:pt>
                <c:pt idx="1593">
                  <c:v>4166.5</c:v>
                </c:pt>
                <c:pt idx="1594">
                  <c:v>4167.3999999999996</c:v>
                </c:pt>
                <c:pt idx="1595">
                  <c:v>4168.3</c:v>
                </c:pt>
                <c:pt idx="1596">
                  <c:v>4169.2</c:v>
                </c:pt>
                <c:pt idx="1597">
                  <c:v>4170.1000000000004</c:v>
                </c:pt>
                <c:pt idx="1598">
                  <c:v>4171</c:v>
                </c:pt>
                <c:pt idx="1599">
                  <c:v>4171.8999999999996</c:v>
                </c:pt>
                <c:pt idx="1600">
                  <c:v>4172.8</c:v>
                </c:pt>
                <c:pt idx="1601">
                  <c:v>4173.7</c:v>
                </c:pt>
                <c:pt idx="1602">
                  <c:v>4174.6000000000004</c:v>
                </c:pt>
                <c:pt idx="1603">
                  <c:v>4175.5</c:v>
                </c:pt>
                <c:pt idx="1604">
                  <c:v>4176.3999999999996</c:v>
                </c:pt>
                <c:pt idx="1605">
                  <c:v>4177.3</c:v>
                </c:pt>
                <c:pt idx="1606">
                  <c:v>4178.2</c:v>
                </c:pt>
                <c:pt idx="1607">
                  <c:v>4179.1000000000004</c:v>
                </c:pt>
                <c:pt idx="1608">
                  <c:v>4180</c:v>
                </c:pt>
                <c:pt idx="1609">
                  <c:v>4180.8999999999996</c:v>
                </c:pt>
                <c:pt idx="1610">
                  <c:v>4181.8</c:v>
                </c:pt>
                <c:pt idx="1611">
                  <c:v>4182.7</c:v>
                </c:pt>
                <c:pt idx="1612">
                  <c:v>4183.6000000000004</c:v>
                </c:pt>
                <c:pt idx="1613">
                  <c:v>4184.5</c:v>
                </c:pt>
                <c:pt idx="1614">
                  <c:v>4185.3999999999996</c:v>
                </c:pt>
                <c:pt idx="1615">
                  <c:v>4186.3</c:v>
                </c:pt>
                <c:pt idx="1616">
                  <c:v>4187.2</c:v>
                </c:pt>
                <c:pt idx="1617">
                  <c:v>4188.1000000000004</c:v>
                </c:pt>
                <c:pt idx="1618">
                  <c:v>4189</c:v>
                </c:pt>
                <c:pt idx="1619">
                  <c:v>4189.8999999999996</c:v>
                </c:pt>
                <c:pt idx="1620">
                  <c:v>4190.8</c:v>
                </c:pt>
                <c:pt idx="1621">
                  <c:v>4191.7</c:v>
                </c:pt>
                <c:pt idx="1622">
                  <c:v>4192.6000000000004</c:v>
                </c:pt>
                <c:pt idx="1623">
                  <c:v>4193.5</c:v>
                </c:pt>
                <c:pt idx="1624">
                  <c:v>4194.3999999999996</c:v>
                </c:pt>
                <c:pt idx="1625">
                  <c:v>4195.3</c:v>
                </c:pt>
                <c:pt idx="1626">
                  <c:v>4196.2</c:v>
                </c:pt>
                <c:pt idx="1627">
                  <c:v>4197.1000000000004</c:v>
                </c:pt>
                <c:pt idx="1628">
                  <c:v>4198</c:v>
                </c:pt>
                <c:pt idx="1629">
                  <c:v>4198.8999999999996</c:v>
                </c:pt>
                <c:pt idx="1630">
                  <c:v>4199.8</c:v>
                </c:pt>
                <c:pt idx="1631">
                  <c:v>4200.7</c:v>
                </c:pt>
                <c:pt idx="1632">
                  <c:v>4201.6000000000004</c:v>
                </c:pt>
                <c:pt idx="1633">
                  <c:v>4202.5</c:v>
                </c:pt>
                <c:pt idx="1634">
                  <c:v>4203.3999999999996</c:v>
                </c:pt>
                <c:pt idx="1635">
                  <c:v>4204.3</c:v>
                </c:pt>
                <c:pt idx="1636">
                  <c:v>4205.2</c:v>
                </c:pt>
                <c:pt idx="1637">
                  <c:v>4206.1000000000004</c:v>
                </c:pt>
                <c:pt idx="1638">
                  <c:v>4207</c:v>
                </c:pt>
                <c:pt idx="1639">
                  <c:v>4207.8999999999996</c:v>
                </c:pt>
                <c:pt idx="1640">
                  <c:v>4208.8</c:v>
                </c:pt>
                <c:pt idx="1641">
                  <c:v>4209.7</c:v>
                </c:pt>
                <c:pt idx="1642">
                  <c:v>4210.6000000000004</c:v>
                </c:pt>
                <c:pt idx="1643">
                  <c:v>4211.5</c:v>
                </c:pt>
                <c:pt idx="1644">
                  <c:v>4212.3999999999996</c:v>
                </c:pt>
                <c:pt idx="1645">
                  <c:v>4213.3</c:v>
                </c:pt>
                <c:pt idx="1646">
                  <c:v>4214.2</c:v>
                </c:pt>
                <c:pt idx="1647">
                  <c:v>4215.1000000000004</c:v>
                </c:pt>
                <c:pt idx="1648">
                  <c:v>4216</c:v>
                </c:pt>
                <c:pt idx="1649">
                  <c:v>4216.8999999999996</c:v>
                </c:pt>
                <c:pt idx="1650">
                  <c:v>4217.8</c:v>
                </c:pt>
                <c:pt idx="1651">
                  <c:v>4218.7</c:v>
                </c:pt>
                <c:pt idx="1652">
                  <c:v>4219.6000000000004</c:v>
                </c:pt>
                <c:pt idx="1653">
                  <c:v>4220.5</c:v>
                </c:pt>
                <c:pt idx="1654">
                  <c:v>4221.3999999999996</c:v>
                </c:pt>
                <c:pt idx="1655">
                  <c:v>4222.3</c:v>
                </c:pt>
                <c:pt idx="1656">
                  <c:v>4223.2</c:v>
                </c:pt>
                <c:pt idx="1657">
                  <c:v>4224.1000000000004</c:v>
                </c:pt>
                <c:pt idx="1658">
                  <c:v>4225</c:v>
                </c:pt>
                <c:pt idx="1659">
                  <c:v>4225.8999999999996</c:v>
                </c:pt>
                <c:pt idx="1660">
                  <c:v>4226.8</c:v>
                </c:pt>
                <c:pt idx="1661">
                  <c:v>4227.7</c:v>
                </c:pt>
                <c:pt idx="1662">
                  <c:v>4228.6000000000004</c:v>
                </c:pt>
                <c:pt idx="1663">
                  <c:v>4229.5</c:v>
                </c:pt>
                <c:pt idx="1664">
                  <c:v>4230.3999999999996</c:v>
                </c:pt>
                <c:pt idx="1665">
                  <c:v>4231.3</c:v>
                </c:pt>
                <c:pt idx="1666">
                  <c:v>4232.2</c:v>
                </c:pt>
                <c:pt idx="1667">
                  <c:v>4233.1000000000004</c:v>
                </c:pt>
                <c:pt idx="1668">
                  <c:v>4234</c:v>
                </c:pt>
                <c:pt idx="1669">
                  <c:v>4234.8999999999996</c:v>
                </c:pt>
                <c:pt idx="1670">
                  <c:v>4235.8</c:v>
                </c:pt>
                <c:pt idx="1671">
                  <c:v>4236.7</c:v>
                </c:pt>
                <c:pt idx="1672">
                  <c:v>4237.6000000000004</c:v>
                </c:pt>
                <c:pt idx="1673">
                  <c:v>4238.5</c:v>
                </c:pt>
                <c:pt idx="1674">
                  <c:v>4239.3999999999996</c:v>
                </c:pt>
                <c:pt idx="1675">
                  <c:v>4240.3</c:v>
                </c:pt>
                <c:pt idx="1676">
                  <c:v>4241.2</c:v>
                </c:pt>
                <c:pt idx="1677">
                  <c:v>4242.1000000000004</c:v>
                </c:pt>
                <c:pt idx="1678">
                  <c:v>4243</c:v>
                </c:pt>
                <c:pt idx="1679">
                  <c:v>4243.8999999999996</c:v>
                </c:pt>
                <c:pt idx="1680">
                  <c:v>4244.8</c:v>
                </c:pt>
                <c:pt idx="1681">
                  <c:v>4245.7</c:v>
                </c:pt>
                <c:pt idx="1682">
                  <c:v>4246.6000000000004</c:v>
                </c:pt>
                <c:pt idx="1683">
                  <c:v>4247.5</c:v>
                </c:pt>
                <c:pt idx="1684">
                  <c:v>4248.3999999999996</c:v>
                </c:pt>
                <c:pt idx="1685">
                  <c:v>4249.3</c:v>
                </c:pt>
                <c:pt idx="1686">
                  <c:v>4250.2</c:v>
                </c:pt>
                <c:pt idx="1687">
                  <c:v>4251.1000000000004</c:v>
                </c:pt>
                <c:pt idx="1688">
                  <c:v>4252</c:v>
                </c:pt>
                <c:pt idx="1689">
                  <c:v>4252.8999999999996</c:v>
                </c:pt>
                <c:pt idx="1690">
                  <c:v>4253.8</c:v>
                </c:pt>
                <c:pt idx="1691">
                  <c:v>4254.7</c:v>
                </c:pt>
                <c:pt idx="1692">
                  <c:v>4255.6000000000004</c:v>
                </c:pt>
                <c:pt idx="1693">
                  <c:v>4256.5</c:v>
                </c:pt>
                <c:pt idx="1694">
                  <c:v>4257.3999999999996</c:v>
                </c:pt>
                <c:pt idx="1695">
                  <c:v>4258.3</c:v>
                </c:pt>
                <c:pt idx="1696">
                  <c:v>4259.2</c:v>
                </c:pt>
                <c:pt idx="1697">
                  <c:v>4260.1000000000004</c:v>
                </c:pt>
                <c:pt idx="1698">
                  <c:v>4261</c:v>
                </c:pt>
                <c:pt idx="1699">
                  <c:v>4261.8999999999996</c:v>
                </c:pt>
                <c:pt idx="1700">
                  <c:v>4262.8</c:v>
                </c:pt>
                <c:pt idx="1701">
                  <c:v>4263.7</c:v>
                </c:pt>
                <c:pt idx="1702">
                  <c:v>4264.6000000000004</c:v>
                </c:pt>
                <c:pt idx="1703">
                  <c:v>4265.5</c:v>
                </c:pt>
                <c:pt idx="1704">
                  <c:v>4266.3999999999996</c:v>
                </c:pt>
                <c:pt idx="1705">
                  <c:v>4267.3</c:v>
                </c:pt>
                <c:pt idx="1706">
                  <c:v>4268.2</c:v>
                </c:pt>
                <c:pt idx="1707">
                  <c:v>4269.1000000000004</c:v>
                </c:pt>
                <c:pt idx="1708">
                  <c:v>4270</c:v>
                </c:pt>
                <c:pt idx="1709">
                  <c:v>4270.8999999999996</c:v>
                </c:pt>
                <c:pt idx="1710">
                  <c:v>4271.8</c:v>
                </c:pt>
                <c:pt idx="1711">
                  <c:v>4272.7</c:v>
                </c:pt>
                <c:pt idx="1712">
                  <c:v>4273.6000000000004</c:v>
                </c:pt>
                <c:pt idx="1713">
                  <c:v>4274.5</c:v>
                </c:pt>
                <c:pt idx="1714">
                  <c:v>4275.3999999999996</c:v>
                </c:pt>
                <c:pt idx="1715">
                  <c:v>4276.3</c:v>
                </c:pt>
                <c:pt idx="1716">
                  <c:v>4277.2</c:v>
                </c:pt>
                <c:pt idx="1717">
                  <c:v>4278.1000000000004</c:v>
                </c:pt>
                <c:pt idx="1718">
                  <c:v>4279</c:v>
                </c:pt>
                <c:pt idx="1719">
                  <c:v>4279.8999999999996</c:v>
                </c:pt>
                <c:pt idx="1720">
                  <c:v>4280.8</c:v>
                </c:pt>
                <c:pt idx="1721">
                  <c:v>4281.7</c:v>
                </c:pt>
                <c:pt idx="1722">
                  <c:v>4282.6000000000004</c:v>
                </c:pt>
                <c:pt idx="1723">
                  <c:v>4283.5</c:v>
                </c:pt>
                <c:pt idx="1724">
                  <c:v>4284.3999999999996</c:v>
                </c:pt>
                <c:pt idx="1725">
                  <c:v>4285.3</c:v>
                </c:pt>
                <c:pt idx="1726">
                  <c:v>4286.2</c:v>
                </c:pt>
                <c:pt idx="1727">
                  <c:v>4287.1000000000004</c:v>
                </c:pt>
                <c:pt idx="1728">
                  <c:v>4288</c:v>
                </c:pt>
                <c:pt idx="1729">
                  <c:v>4288.8999999999996</c:v>
                </c:pt>
                <c:pt idx="1730">
                  <c:v>4289.8</c:v>
                </c:pt>
                <c:pt idx="1731">
                  <c:v>4290.7</c:v>
                </c:pt>
                <c:pt idx="1732">
                  <c:v>4291.6000000000004</c:v>
                </c:pt>
                <c:pt idx="1733">
                  <c:v>4292.5</c:v>
                </c:pt>
                <c:pt idx="1734">
                  <c:v>4293.3999999999996</c:v>
                </c:pt>
                <c:pt idx="1735">
                  <c:v>4294.3</c:v>
                </c:pt>
                <c:pt idx="1736">
                  <c:v>4295.2</c:v>
                </c:pt>
                <c:pt idx="1737">
                  <c:v>4296.1000000000004</c:v>
                </c:pt>
                <c:pt idx="1738">
                  <c:v>4297</c:v>
                </c:pt>
                <c:pt idx="1739">
                  <c:v>4297.8999999999996</c:v>
                </c:pt>
                <c:pt idx="1740">
                  <c:v>4298.8</c:v>
                </c:pt>
                <c:pt idx="1741">
                  <c:v>4299.7</c:v>
                </c:pt>
                <c:pt idx="1742">
                  <c:v>4300.6000000000004</c:v>
                </c:pt>
                <c:pt idx="1743">
                  <c:v>4301.5</c:v>
                </c:pt>
                <c:pt idx="1744">
                  <c:v>4302.3999999999996</c:v>
                </c:pt>
                <c:pt idx="1745">
                  <c:v>4303.3</c:v>
                </c:pt>
                <c:pt idx="1746">
                  <c:v>4304.2</c:v>
                </c:pt>
                <c:pt idx="1747">
                  <c:v>4305.1000000000004</c:v>
                </c:pt>
                <c:pt idx="1748">
                  <c:v>4306</c:v>
                </c:pt>
                <c:pt idx="1749">
                  <c:v>4306.8999999999996</c:v>
                </c:pt>
                <c:pt idx="1750">
                  <c:v>4307.8</c:v>
                </c:pt>
                <c:pt idx="1751">
                  <c:v>4308.7</c:v>
                </c:pt>
                <c:pt idx="1752">
                  <c:v>4309.6000000000004</c:v>
                </c:pt>
                <c:pt idx="1753">
                  <c:v>4310.5</c:v>
                </c:pt>
                <c:pt idx="1754">
                  <c:v>4311.3999999999996</c:v>
                </c:pt>
                <c:pt idx="1755">
                  <c:v>4312.3</c:v>
                </c:pt>
                <c:pt idx="1756">
                  <c:v>4313.2</c:v>
                </c:pt>
                <c:pt idx="1757">
                  <c:v>4314.1000000000004</c:v>
                </c:pt>
                <c:pt idx="1758">
                  <c:v>4315</c:v>
                </c:pt>
                <c:pt idx="1759">
                  <c:v>4315.8999999999996</c:v>
                </c:pt>
                <c:pt idx="1760">
                  <c:v>4316.8</c:v>
                </c:pt>
                <c:pt idx="1761">
                  <c:v>4317.7</c:v>
                </c:pt>
                <c:pt idx="1762">
                  <c:v>4318.6000000000004</c:v>
                </c:pt>
                <c:pt idx="1763">
                  <c:v>4319.5</c:v>
                </c:pt>
                <c:pt idx="1764">
                  <c:v>4320.3999999999996</c:v>
                </c:pt>
                <c:pt idx="1765">
                  <c:v>4321.3</c:v>
                </c:pt>
                <c:pt idx="1766">
                  <c:v>4322.2</c:v>
                </c:pt>
                <c:pt idx="1767">
                  <c:v>4323.1000000000004</c:v>
                </c:pt>
                <c:pt idx="1768">
                  <c:v>4324</c:v>
                </c:pt>
                <c:pt idx="1769">
                  <c:v>4324.8999999999996</c:v>
                </c:pt>
                <c:pt idx="1770">
                  <c:v>4325.8</c:v>
                </c:pt>
                <c:pt idx="1771">
                  <c:v>4326.7</c:v>
                </c:pt>
                <c:pt idx="1772">
                  <c:v>4327.6000000000004</c:v>
                </c:pt>
                <c:pt idx="1773">
                  <c:v>4328.5</c:v>
                </c:pt>
                <c:pt idx="1774">
                  <c:v>4329.3999999999996</c:v>
                </c:pt>
                <c:pt idx="1775">
                  <c:v>4330.3</c:v>
                </c:pt>
                <c:pt idx="1776">
                  <c:v>4331.2</c:v>
                </c:pt>
                <c:pt idx="1777">
                  <c:v>4332.1000000000004</c:v>
                </c:pt>
                <c:pt idx="1778">
                  <c:v>4333</c:v>
                </c:pt>
                <c:pt idx="1779">
                  <c:v>4333.8999999999996</c:v>
                </c:pt>
                <c:pt idx="1780">
                  <c:v>4334.8</c:v>
                </c:pt>
                <c:pt idx="1781">
                  <c:v>4335.7</c:v>
                </c:pt>
                <c:pt idx="1782">
                  <c:v>4336.6000000000004</c:v>
                </c:pt>
                <c:pt idx="1783">
                  <c:v>4337.5</c:v>
                </c:pt>
                <c:pt idx="1784">
                  <c:v>4338.3999999999996</c:v>
                </c:pt>
                <c:pt idx="1785">
                  <c:v>4339.3</c:v>
                </c:pt>
                <c:pt idx="1786">
                  <c:v>4340.2</c:v>
                </c:pt>
                <c:pt idx="1787">
                  <c:v>4341.1000000000004</c:v>
                </c:pt>
                <c:pt idx="1788">
                  <c:v>4342</c:v>
                </c:pt>
                <c:pt idx="1789">
                  <c:v>4342.8999999999996</c:v>
                </c:pt>
                <c:pt idx="1790">
                  <c:v>4343.8</c:v>
                </c:pt>
                <c:pt idx="1791">
                  <c:v>4344.7</c:v>
                </c:pt>
                <c:pt idx="1792">
                  <c:v>4345.6000000000004</c:v>
                </c:pt>
                <c:pt idx="1793">
                  <c:v>4346.5</c:v>
                </c:pt>
                <c:pt idx="1794">
                  <c:v>4347.3999999999996</c:v>
                </c:pt>
                <c:pt idx="1795">
                  <c:v>4348.3</c:v>
                </c:pt>
                <c:pt idx="1796">
                  <c:v>4349.2</c:v>
                </c:pt>
                <c:pt idx="1797">
                  <c:v>4350.1000000000004</c:v>
                </c:pt>
                <c:pt idx="1798">
                  <c:v>4351</c:v>
                </c:pt>
                <c:pt idx="1799">
                  <c:v>4351.8999999999996</c:v>
                </c:pt>
                <c:pt idx="1800">
                  <c:v>4352.8</c:v>
                </c:pt>
                <c:pt idx="1801">
                  <c:v>4353.7</c:v>
                </c:pt>
                <c:pt idx="1802">
                  <c:v>4354.6000000000004</c:v>
                </c:pt>
                <c:pt idx="1803">
                  <c:v>4355.5</c:v>
                </c:pt>
                <c:pt idx="1804">
                  <c:v>4356.3999999999996</c:v>
                </c:pt>
                <c:pt idx="1805">
                  <c:v>4357.3</c:v>
                </c:pt>
                <c:pt idx="1806">
                  <c:v>4358.2</c:v>
                </c:pt>
                <c:pt idx="1807">
                  <c:v>4359.1000000000004</c:v>
                </c:pt>
                <c:pt idx="1808">
                  <c:v>4360</c:v>
                </c:pt>
                <c:pt idx="1809">
                  <c:v>4360.8999999999996</c:v>
                </c:pt>
                <c:pt idx="1810">
                  <c:v>4361.8</c:v>
                </c:pt>
                <c:pt idx="1811">
                  <c:v>4362.7</c:v>
                </c:pt>
                <c:pt idx="1812">
                  <c:v>4363.6000000000004</c:v>
                </c:pt>
                <c:pt idx="1813">
                  <c:v>4364.5</c:v>
                </c:pt>
                <c:pt idx="1814">
                  <c:v>4365.3999999999996</c:v>
                </c:pt>
                <c:pt idx="1815">
                  <c:v>4366.3</c:v>
                </c:pt>
                <c:pt idx="1816">
                  <c:v>4367.2</c:v>
                </c:pt>
                <c:pt idx="1817">
                  <c:v>4368.1000000000004</c:v>
                </c:pt>
                <c:pt idx="1818">
                  <c:v>4369</c:v>
                </c:pt>
                <c:pt idx="1819">
                  <c:v>4369.8999999999996</c:v>
                </c:pt>
                <c:pt idx="1820">
                  <c:v>4370.8</c:v>
                </c:pt>
                <c:pt idx="1821">
                  <c:v>4371.7</c:v>
                </c:pt>
                <c:pt idx="1822">
                  <c:v>4372.6000000000004</c:v>
                </c:pt>
                <c:pt idx="1823">
                  <c:v>4373.5</c:v>
                </c:pt>
                <c:pt idx="1824">
                  <c:v>4374.3999999999996</c:v>
                </c:pt>
                <c:pt idx="1825">
                  <c:v>4375.3</c:v>
                </c:pt>
                <c:pt idx="1826">
                  <c:v>4376.2</c:v>
                </c:pt>
                <c:pt idx="1827">
                  <c:v>4377.1000000000004</c:v>
                </c:pt>
                <c:pt idx="1828">
                  <c:v>4378</c:v>
                </c:pt>
                <c:pt idx="1829">
                  <c:v>4378.8999999999996</c:v>
                </c:pt>
                <c:pt idx="1830">
                  <c:v>4379.8</c:v>
                </c:pt>
                <c:pt idx="1831">
                  <c:v>4380.7</c:v>
                </c:pt>
                <c:pt idx="1832">
                  <c:v>4381.6000000000004</c:v>
                </c:pt>
                <c:pt idx="1833">
                  <c:v>4382.5</c:v>
                </c:pt>
                <c:pt idx="1834">
                  <c:v>4383.3999999999996</c:v>
                </c:pt>
                <c:pt idx="1835">
                  <c:v>4384.3</c:v>
                </c:pt>
                <c:pt idx="1836">
                  <c:v>4385.2</c:v>
                </c:pt>
                <c:pt idx="1837">
                  <c:v>4386.1000000000004</c:v>
                </c:pt>
                <c:pt idx="1838">
                  <c:v>4387</c:v>
                </c:pt>
                <c:pt idx="1839">
                  <c:v>4387.8999999999996</c:v>
                </c:pt>
                <c:pt idx="1840">
                  <c:v>4388.8</c:v>
                </c:pt>
                <c:pt idx="1841">
                  <c:v>4389.7</c:v>
                </c:pt>
                <c:pt idx="1842">
                  <c:v>4390.6000000000004</c:v>
                </c:pt>
                <c:pt idx="1843">
                  <c:v>4391.5</c:v>
                </c:pt>
                <c:pt idx="1844">
                  <c:v>4392.3999999999996</c:v>
                </c:pt>
                <c:pt idx="1845">
                  <c:v>4393.3</c:v>
                </c:pt>
                <c:pt idx="1846">
                  <c:v>4394.2</c:v>
                </c:pt>
                <c:pt idx="1847">
                  <c:v>4395.1000000000004</c:v>
                </c:pt>
                <c:pt idx="1848">
                  <c:v>4396</c:v>
                </c:pt>
                <c:pt idx="1849">
                  <c:v>4396.8999999999996</c:v>
                </c:pt>
                <c:pt idx="1850">
                  <c:v>4397.8</c:v>
                </c:pt>
                <c:pt idx="1851">
                  <c:v>4398.7</c:v>
                </c:pt>
                <c:pt idx="1852">
                  <c:v>4399.6000000000004</c:v>
                </c:pt>
                <c:pt idx="1853">
                  <c:v>4400.5</c:v>
                </c:pt>
                <c:pt idx="1854">
                  <c:v>4401.3999999999996</c:v>
                </c:pt>
                <c:pt idx="1855">
                  <c:v>4402.3</c:v>
                </c:pt>
                <c:pt idx="1856">
                  <c:v>4403.2</c:v>
                </c:pt>
                <c:pt idx="1857">
                  <c:v>4404.1000000000004</c:v>
                </c:pt>
                <c:pt idx="1858">
                  <c:v>4405</c:v>
                </c:pt>
                <c:pt idx="1859">
                  <c:v>4405.8999999999996</c:v>
                </c:pt>
                <c:pt idx="1860">
                  <c:v>4406.8</c:v>
                </c:pt>
                <c:pt idx="1861">
                  <c:v>4407.7</c:v>
                </c:pt>
                <c:pt idx="1862">
                  <c:v>4408.6000000000004</c:v>
                </c:pt>
                <c:pt idx="1863">
                  <c:v>4409.5</c:v>
                </c:pt>
                <c:pt idx="1864">
                  <c:v>4410.3999999999996</c:v>
                </c:pt>
                <c:pt idx="1865">
                  <c:v>4411.3</c:v>
                </c:pt>
                <c:pt idx="1866">
                  <c:v>4412.2</c:v>
                </c:pt>
                <c:pt idx="1867">
                  <c:v>4413.1000000000004</c:v>
                </c:pt>
                <c:pt idx="1868">
                  <c:v>4414</c:v>
                </c:pt>
                <c:pt idx="1869">
                  <c:v>4414.8999999999996</c:v>
                </c:pt>
                <c:pt idx="1870">
                  <c:v>4415.8</c:v>
                </c:pt>
                <c:pt idx="1871">
                  <c:v>4416.7</c:v>
                </c:pt>
                <c:pt idx="1872">
                  <c:v>4417.6000000000004</c:v>
                </c:pt>
                <c:pt idx="1873">
                  <c:v>4418.5</c:v>
                </c:pt>
                <c:pt idx="1874">
                  <c:v>4419.3999999999996</c:v>
                </c:pt>
                <c:pt idx="1875">
                  <c:v>4420.3</c:v>
                </c:pt>
                <c:pt idx="1876">
                  <c:v>4421.2</c:v>
                </c:pt>
                <c:pt idx="1877">
                  <c:v>4422.1000000000004</c:v>
                </c:pt>
                <c:pt idx="1878">
                  <c:v>4423</c:v>
                </c:pt>
                <c:pt idx="1879">
                  <c:v>4423.8999999999996</c:v>
                </c:pt>
                <c:pt idx="1880">
                  <c:v>4424.8</c:v>
                </c:pt>
                <c:pt idx="1881">
                  <c:v>4425.7</c:v>
                </c:pt>
                <c:pt idx="1882">
                  <c:v>4426.6000000000004</c:v>
                </c:pt>
                <c:pt idx="1883">
                  <c:v>4427.5</c:v>
                </c:pt>
                <c:pt idx="1884">
                  <c:v>4428.3999999999996</c:v>
                </c:pt>
                <c:pt idx="1885">
                  <c:v>4429.3</c:v>
                </c:pt>
                <c:pt idx="1886">
                  <c:v>4430.2</c:v>
                </c:pt>
                <c:pt idx="1887">
                  <c:v>4431.1000000000004</c:v>
                </c:pt>
                <c:pt idx="1888">
                  <c:v>4432</c:v>
                </c:pt>
                <c:pt idx="1889">
                  <c:v>4432.8999999999996</c:v>
                </c:pt>
                <c:pt idx="1890">
                  <c:v>4433.8</c:v>
                </c:pt>
                <c:pt idx="1891">
                  <c:v>4434.7</c:v>
                </c:pt>
                <c:pt idx="1892">
                  <c:v>4435.6000000000004</c:v>
                </c:pt>
                <c:pt idx="1893">
                  <c:v>4436.5</c:v>
                </c:pt>
                <c:pt idx="1894">
                  <c:v>4437.3999999999996</c:v>
                </c:pt>
                <c:pt idx="1895">
                  <c:v>4438.3</c:v>
                </c:pt>
                <c:pt idx="1896">
                  <c:v>4439.2</c:v>
                </c:pt>
                <c:pt idx="1897">
                  <c:v>4440.1000000000004</c:v>
                </c:pt>
                <c:pt idx="1898">
                  <c:v>4441</c:v>
                </c:pt>
                <c:pt idx="1899">
                  <c:v>4441.8999999999996</c:v>
                </c:pt>
                <c:pt idx="1900">
                  <c:v>4442.8</c:v>
                </c:pt>
                <c:pt idx="1901">
                  <c:v>4443.7</c:v>
                </c:pt>
                <c:pt idx="1902">
                  <c:v>4444.6000000000004</c:v>
                </c:pt>
                <c:pt idx="1903">
                  <c:v>4445.5</c:v>
                </c:pt>
                <c:pt idx="1904">
                  <c:v>4446.3999999999996</c:v>
                </c:pt>
                <c:pt idx="1905">
                  <c:v>4447.3</c:v>
                </c:pt>
                <c:pt idx="1906">
                  <c:v>4448.2</c:v>
                </c:pt>
                <c:pt idx="1907">
                  <c:v>4449.1000000000004</c:v>
                </c:pt>
                <c:pt idx="1908">
                  <c:v>4450</c:v>
                </c:pt>
                <c:pt idx="1909">
                  <c:v>4450.8999999999996</c:v>
                </c:pt>
                <c:pt idx="1910">
                  <c:v>4451.8</c:v>
                </c:pt>
                <c:pt idx="1911">
                  <c:v>4452.7</c:v>
                </c:pt>
                <c:pt idx="1912">
                  <c:v>4453.6000000000004</c:v>
                </c:pt>
                <c:pt idx="1913">
                  <c:v>4454.5</c:v>
                </c:pt>
                <c:pt idx="1914">
                  <c:v>4455.3999999999996</c:v>
                </c:pt>
                <c:pt idx="1915">
                  <c:v>4456.3</c:v>
                </c:pt>
                <c:pt idx="1916">
                  <c:v>4457.2</c:v>
                </c:pt>
                <c:pt idx="1917">
                  <c:v>4458.1000000000004</c:v>
                </c:pt>
                <c:pt idx="1918">
                  <c:v>4459</c:v>
                </c:pt>
                <c:pt idx="1919">
                  <c:v>4459.8999999999996</c:v>
                </c:pt>
                <c:pt idx="1920">
                  <c:v>4460.8</c:v>
                </c:pt>
                <c:pt idx="1921">
                  <c:v>4461.7</c:v>
                </c:pt>
                <c:pt idx="1922">
                  <c:v>4462.6000000000004</c:v>
                </c:pt>
                <c:pt idx="1923">
                  <c:v>4463.5</c:v>
                </c:pt>
                <c:pt idx="1924">
                  <c:v>4464.3999999999996</c:v>
                </c:pt>
                <c:pt idx="1925">
                  <c:v>4465.3</c:v>
                </c:pt>
                <c:pt idx="1926">
                  <c:v>4466.2</c:v>
                </c:pt>
                <c:pt idx="1927">
                  <c:v>4467.1000000000004</c:v>
                </c:pt>
                <c:pt idx="1928">
                  <c:v>4468</c:v>
                </c:pt>
                <c:pt idx="1929">
                  <c:v>4468.8999999999996</c:v>
                </c:pt>
                <c:pt idx="1930">
                  <c:v>4469.8</c:v>
                </c:pt>
                <c:pt idx="1931">
                  <c:v>4470.7</c:v>
                </c:pt>
                <c:pt idx="1932">
                  <c:v>4471.6000000000004</c:v>
                </c:pt>
                <c:pt idx="1933">
                  <c:v>4472.5</c:v>
                </c:pt>
                <c:pt idx="1934">
                  <c:v>4473.3999999999996</c:v>
                </c:pt>
                <c:pt idx="1935">
                  <c:v>4474.3</c:v>
                </c:pt>
                <c:pt idx="1936">
                  <c:v>4475.2</c:v>
                </c:pt>
                <c:pt idx="1937">
                  <c:v>4476.1000000000004</c:v>
                </c:pt>
                <c:pt idx="1938">
                  <c:v>4477</c:v>
                </c:pt>
                <c:pt idx="1939">
                  <c:v>4477.8999999999996</c:v>
                </c:pt>
                <c:pt idx="1940">
                  <c:v>4478.8</c:v>
                </c:pt>
                <c:pt idx="1941">
                  <c:v>4479.7</c:v>
                </c:pt>
                <c:pt idx="1942">
                  <c:v>4480.6000000000004</c:v>
                </c:pt>
                <c:pt idx="1943">
                  <c:v>4481.5</c:v>
                </c:pt>
                <c:pt idx="1944">
                  <c:v>4482.3999999999996</c:v>
                </c:pt>
                <c:pt idx="1945">
                  <c:v>4483.3</c:v>
                </c:pt>
                <c:pt idx="1946">
                  <c:v>4484.2</c:v>
                </c:pt>
                <c:pt idx="1947">
                  <c:v>4485.1000000000004</c:v>
                </c:pt>
                <c:pt idx="1948">
                  <c:v>4486</c:v>
                </c:pt>
                <c:pt idx="1949">
                  <c:v>4486.8999999999996</c:v>
                </c:pt>
                <c:pt idx="1950">
                  <c:v>4487.8</c:v>
                </c:pt>
                <c:pt idx="1951">
                  <c:v>4488.7</c:v>
                </c:pt>
                <c:pt idx="1952">
                  <c:v>4489.6000000000004</c:v>
                </c:pt>
                <c:pt idx="1953">
                  <c:v>4490.5</c:v>
                </c:pt>
                <c:pt idx="1954">
                  <c:v>4491.3999999999996</c:v>
                </c:pt>
                <c:pt idx="1955">
                  <c:v>4492.3</c:v>
                </c:pt>
                <c:pt idx="1956">
                  <c:v>4493.2</c:v>
                </c:pt>
                <c:pt idx="1957">
                  <c:v>4494.1000000000004</c:v>
                </c:pt>
                <c:pt idx="1958">
                  <c:v>4495</c:v>
                </c:pt>
                <c:pt idx="1959">
                  <c:v>4495.8999999999996</c:v>
                </c:pt>
                <c:pt idx="1960">
                  <c:v>4496.8</c:v>
                </c:pt>
                <c:pt idx="1961">
                  <c:v>4497.7</c:v>
                </c:pt>
                <c:pt idx="1962">
                  <c:v>4498.6000000000004</c:v>
                </c:pt>
                <c:pt idx="1963">
                  <c:v>4499.5</c:v>
                </c:pt>
                <c:pt idx="1964">
                  <c:v>4500.3999999999996</c:v>
                </c:pt>
                <c:pt idx="1965">
                  <c:v>4501.3</c:v>
                </c:pt>
                <c:pt idx="1966">
                  <c:v>4502.2</c:v>
                </c:pt>
                <c:pt idx="1967">
                  <c:v>4503.1000000000004</c:v>
                </c:pt>
                <c:pt idx="1968">
                  <c:v>4504</c:v>
                </c:pt>
                <c:pt idx="1969">
                  <c:v>4504.8999999999996</c:v>
                </c:pt>
                <c:pt idx="1970">
                  <c:v>4505.8</c:v>
                </c:pt>
                <c:pt idx="1971">
                  <c:v>4506.7</c:v>
                </c:pt>
                <c:pt idx="1972">
                  <c:v>4507.6000000000004</c:v>
                </c:pt>
                <c:pt idx="1973">
                  <c:v>4508.5</c:v>
                </c:pt>
                <c:pt idx="1974">
                  <c:v>4509.3999999999996</c:v>
                </c:pt>
                <c:pt idx="1975">
                  <c:v>4510.3</c:v>
                </c:pt>
                <c:pt idx="1976">
                  <c:v>4511.2</c:v>
                </c:pt>
                <c:pt idx="1977">
                  <c:v>4512.1000000000004</c:v>
                </c:pt>
                <c:pt idx="1978">
                  <c:v>4513</c:v>
                </c:pt>
                <c:pt idx="1979">
                  <c:v>4513.8999999999996</c:v>
                </c:pt>
                <c:pt idx="1980">
                  <c:v>4514.8</c:v>
                </c:pt>
                <c:pt idx="1981">
                  <c:v>4515.7</c:v>
                </c:pt>
                <c:pt idx="1982">
                  <c:v>4516.6000000000004</c:v>
                </c:pt>
                <c:pt idx="1983">
                  <c:v>4517.5</c:v>
                </c:pt>
                <c:pt idx="1984">
                  <c:v>4518.3999999999996</c:v>
                </c:pt>
                <c:pt idx="1985">
                  <c:v>4519.3</c:v>
                </c:pt>
                <c:pt idx="1986">
                  <c:v>4520.2</c:v>
                </c:pt>
                <c:pt idx="1987">
                  <c:v>4521.1000000000004</c:v>
                </c:pt>
                <c:pt idx="1988">
                  <c:v>4522</c:v>
                </c:pt>
                <c:pt idx="1989">
                  <c:v>4522.8999999999996</c:v>
                </c:pt>
                <c:pt idx="1990">
                  <c:v>4523.8</c:v>
                </c:pt>
                <c:pt idx="1991">
                  <c:v>4524.7</c:v>
                </c:pt>
                <c:pt idx="1992">
                  <c:v>4525.6000000000004</c:v>
                </c:pt>
                <c:pt idx="1993">
                  <c:v>4526.5</c:v>
                </c:pt>
                <c:pt idx="1994">
                  <c:v>4527.3999999999996</c:v>
                </c:pt>
                <c:pt idx="1995">
                  <c:v>4528.3</c:v>
                </c:pt>
                <c:pt idx="1996">
                  <c:v>4529.2</c:v>
                </c:pt>
                <c:pt idx="1997">
                  <c:v>4530.1000000000004</c:v>
                </c:pt>
                <c:pt idx="1998">
                  <c:v>4531</c:v>
                </c:pt>
                <c:pt idx="1999">
                  <c:v>4531.8999999999996</c:v>
                </c:pt>
                <c:pt idx="2000">
                  <c:v>4532.8</c:v>
                </c:pt>
                <c:pt idx="2001">
                  <c:v>4533.7</c:v>
                </c:pt>
                <c:pt idx="2002">
                  <c:v>4534.6000000000004</c:v>
                </c:pt>
                <c:pt idx="2003">
                  <c:v>4535.5</c:v>
                </c:pt>
                <c:pt idx="2004">
                  <c:v>4536.3999999999996</c:v>
                </c:pt>
                <c:pt idx="2005">
                  <c:v>4537.3</c:v>
                </c:pt>
                <c:pt idx="2006">
                  <c:v>4538.2</c:v>
                </c:pt>
                <c:pt idx="2007">
                  <c:v>4539.1000000000004</c:v>
                </c:pt>
                <c:pt idx="2008">
                  <c:v>4540</c:v>
                </c:pt>
                <c:pt idx="2009">
                  <c:v>4540.8999999999996</c:v>
                </c:pt>
                <c:pt idx="2010">
                  <c:v>4541.8</c:v>
                </c:pt>
                <c:pt idx="2011">
                  <c:v>4542.7</c:v>
                </c:pt>
                <c:pt idx="2012">
                  <c:v>4543.6000000000004</c:v>
                </c:pt>
                <c:pt idx="2013">
                  <c:v>4544.5</c:v>
                </c:pt>
                <c:pt idx="2014">
                  <c:v>4545.3999999999996</c:v>
                </c:pt>
                <c:pt idx="2015">
                  <c:v>4546.3</c:v>
                </c:pt>
                <c:pt idx="2016">
                  <c:v>4547.2</c:v>
                </c:pt>
                <c:pt idx="2017">
                  <c:v>4548.1000000000004</c:v>
                </c:pt>
                <c:pt idx="2018">
                  <c:v>4549</c:v>
                </c:pt>
                <c:pt idx="2019">
                  <c:v>4549.8999999999996</c:v>
                </c:pt>
                <c:pt idx="2020">
                  <c:v>4550.8</c:v>
                </c:pt>
                <c:pt idx="2021">
                  <c:v>4551.7</c:v>
                </c:pt>
                <c:pt idx="2022">
                  <c:v>4552.6000000000004</c:v>
                </c:pt>
                <c:pt idx="2023">
                  <c:v>4553.5</c:v>
                </c:pt>
                <c:pt idx="2024">
                  <c:v>4554.3999999999996</c:v>
                </c:pt>
                <c:pt idx="2025">
                  <c:v>4555.3</c:v>
                </c:pt>
                <c:pt idx="2026">
                  <c:v>4556.2</c:v>
                </c:pt>
                <c:pt idx="2027">
                  <c:v>4557.1000000000004</c:v>
                </c:pt>
                <c:pt idx="2028">
                  <c:v>4558</c:v>
                </c:pt>
                <c:pt idx="2029">
                  <c:v>4558.8999999999996</c:v>
                </c:pt>
                <c:pt idx="2030">
                  <c:v>4559.8</c:v>
                </c:pt>
                <c:pt idx="2031">
                  <c:v>4560.7</c:v>
                </c:pt>
                <c:pt idx="2032">
                  <c:v>4561.6000000000004</c:v>
                </c:pt>
                <c:pt idx="2033">
                  <c:v>4562.5</c:v>
                </c:pt>
                <c:pt idx="2034">
                  <c:v>4563.3999999999996</c:v>
                </c:pt>
                <c:pt idx="2035">
                  <c:v>4564.3</c:v>
                </c:pt>
                <c:pt idx="2036">
                  <c:v>4565.2</c:v>
                </c:pt>
                <c:pt idx="2037">
                  <c:v>4566.1000000000004</c:v>
                </c:pt>
                <c:pt idx="2038">
                  <c:v>4567</c:v>
                </c:pt>
                <c:pt idx="2039">
                  <c:v>4567.8999999999996</c:v>
                </c:pt>
                <c:pt idx="2040">
                  <c:v>4568.8</c:v>
                </c:pt>
                <c:pt idx="2041">
                  <c:v>4569.7</c:v>
                </c:pt>
                <c:pt idx="2042">
                  <c:v>4570.6000000000004</c:v>
                </c:pt>
                <c:pt idx="2043">
                  <c:v>4571.5</c:v>
                </c:pt>
                <c:pt idx="2044">
                  <c:v>4572.3999999999996</c:v>
                </c:pt>
                <c:pt idx="2045">
                  <c:v>4573.3</c:v>
                </c:pt>
                <c:pt idx="2046">
                  <c:v>4574.2</c:v>
                </c:pt>
                <c:pt idx="2047">
                  <c:v>4575.1000000000004</c:v>
                </c:pt>
                <c:pt idx="2048">
                  <c:v>4576</c:v>
                </c:pt>
                <c:pt idx="2049">
                  <c:v>4576.8999999999996</c:v>
                </c:pt>
                <c:pt idx="2050">
                  <c:v>4577.8</c:v>
                </c:pt>
                <c:pt idx="2051">
                  <c:v>4578.7</c:v>
                </c:pt>
                <c:pt idx="2052">
                  <c:v>4579.6000000000004</c:v>
                </c:pt>
                <c:pt idx="2053">
                  <c:v>4580.5</c:v>
                </c:pt>
                <c:pt idx="2054">
                  <c:v>4581.3999999999996</c:v>
                </c:pt>
                <c:pt idx="2055">
                  <c:v>4582.3</c:v>
                </c:pt>
                <c:pt idx="2056">
                  <c:v>4583.2</c:v>
                </c:pt>
                <c:pt idx="2057">
                  <c:v>4584.1000000000004</c:v>
                </c:pt>
                <c:pt idx="2058">
                  <c:v>4585</c:v>
                </c:pt>
                <c:pt idx="2059">
                  <c:v>4585.8999999999996</c:v>
                </c:pt>
                <c:pt idx="2060">
                  <c:v>4586.8</c:v>
                </c:pt>
                <c:pt idx="2061">
                  <c:v>4587.7</c:v>
                </c:pt>
                <c:pt idx="2062">
                  <c:v>4588.6000000000004</c:v>
                </c:pt>
                <c:pt idx="2063">
                  <c:v>4589.5</c:v>
                </c:pt>
                <c:pt idx="2064">
                  <c:v>4590.3999999999996</c:v>
                </c:pt>
                <c:pt idx="2065">
                  <c:v>4591.3</c:v>
                </c:pt>
                <c:pt idx="2066">
                  <c:v>4592.2</c:v>
                </c:pt>
                <c:pt idx="2067">
                  <c:v>4593.1000000000004</c:v>
                </c:pt>
                <c:pt idx="2068">
                  <c:v>4594</c:v>
                </c:pt>
                <c:pt idx="2069">
                  <c:v>4594.8999999999996</c:v>
                </c:pt>
                <c:pt idx="2070">
                  <c:v>4595.8</c:v>
                </c:pt>
                <c:pt idx="2071">
                  <c:v>4596.7</c:v>
                </c:pt>
                <c:pt idx="2072">
                  <c:v>4597.6000000000004</c:v>
                </c:pt>
                <c:pt idx="2073">
                  <c:v>4598.5</c:v>
                </c:pt>
                <c:pt idx="2074">
                  <c:v>4599.3999999999996</c:v>
                </c:pt>
                <c:pt idx="2075">
                  <c:v>4600.3</c:v>
                </c:pt>
                <c:pt idx="2076">
                  <c:v>4601.2</c:v>
                </c:pt>
                <c:pt idx="2077">
                  <c:v>4602.1000000000004</c:v>
                </c:pt>
                <c:pt idx="2078">
                  <c:v>4603</c:v>
                </c:pt>
                <c:pt idx="2079">
                  <c:v>4603.8999999999996</c:v>
                </c:pt>
                <c:pt idx="2080">
                  <c:v>4604.8</c:v>
                </c:pt>
                <c:pt idx="2081">
                  <c:v>4605.7</c:v>
                </c:pt>
                <c:pt idx="2082">
                  <c:v>4606.6000000000004</c:v>
                </c:pt>
                <c:pt idx="2083">
                  <c:v>4607.5</c:v>
                </c:pt>
                <c:pt idx="2084">
                  <c:v>4608.3999999999996</c:v>
                </c:pt>
                <c:pt idx="2085">
                  <c:v>4609.3</c:v>
                </c:pt>
                <c:pt idx="2086">
                  <c:v>4610.2</c:v>
                </c:pt>
                <c:pt idx="2087">
                  <c:v>4611.1000000000004</c:v>
                </c:pt>
                <c:pt idx="2088">
                  <c:v>4612</c:v>
                </c:pt>
                <c:pt idx="2089">
                  <c:v>4612.8999999999996</c:v>
                </c:pt>
                <c:pt idx="2090">
                  <c:v>4613.8</c:v>
                </c:pt>
                <c:pt idx="2091">
                  <c:v>4614.7</c:v>
                </c:pt>
                <c:pt idx="2092">
                  <c:v>4615.6000000000004</c:v>
                </c:pt>
                <c:pt idx="2093">
                  <c:v>4616.5</c:v>
                </c:pt>
                <c:pt idx="2094">
                  <c:v>4617.3999999999996</c:v>
                </c:pt>
                <c:pt idx="2095">
                  <c:v>4618.3</c:v>
                </c:pt>
                <c:pt idx="2096">
                  <c:v>4619.2</c:v>
                </c:pt>
                <c:pt idx="2097">
                  <c:v>4620.1000000000004</c:v>
                </c:pt>
                <c:pt idx="2098">
                  <c:v>4621</c:v>
                </c:pt>
                <c:pt idx="2099">
                  <c:v>4621.8999999999996</c:v>
                </c:pt>
                <c:pt idx="2100">
                  <c:v>4622.8</c:v>
                </c:pt>
                <c:pt idx="2101">
                  <c:v>4623.7</c:v>
                </c:pt>
                <c:pt idx="2102">
                  <c:v>4624.6000000000004</c:v>
                </c:pt>
                <c:pt idx="2103">
                  <c:v>4625.5</c:v>
                </c:pt>
                <c:pt idx="2104">
                  <c:v>4626.3999999999996</c:v>
                </c:pt>
                <c:pt idx="2105">
                  <c:v>4627.3</c:v>
                </c:pt>
                <c:pt idx="2106">
                  <c:v>4628.2</c:v>
                </c:pt>
                <c:pt idx="2107">
                  <c:v>4629.1000000000004</c:v>
                </c:pt>
                <c:pt idx="2108">
                  <c:v>4630</c:v>
                </c:pt>
                <c:pt idx="2109">
                  <c:v>4630.8999999999996</c:v>
                </c:pt>
                <c:pt idx="2110">
                  <c:v>4631.8</c:v>
                </c:pt>
                <c:pt idx="2111">
                  <c:v>4632.7</c:v>
                </c:pt>
                <c:pt idx="2112">
                  <c:v>4633.6000000000004</c:v>
                </c:pt>
                <c:pt idx="2113">
                  <c:v>4634.5</c:v>
                </c:pt>
                <c:pt idx="2114">
                  <c:v>4635.3999999999996</c:v>
                </c:pt>
                <c:pt idx="2115">
                  <c:v>4636.3</c:v>
                </c:pt>
                <c:pt idx="2116">
                  <c:v>4637.2</c:v>
                </c:pt>
                <c:pt idx="2117">
                  <c:v>4638.1000000000004</c:v>
                </c:pt>
                <c:pt idx="2118">
                  <c:v>4639</c:v>
                </c:pt>
                <c:pt idx="2119">
                  <c:v>4639.8999999999996</c:v>
                </c:pt>
                <c:pt idx="2120">
                  <c:v>4640.8</c:v>
                </c:pt>
                <c:pt idx="2121">
                  <c:v>4641.7</c:v>
                </c:pt>
                <c:pt idx="2122">
                  <c:v>4642.6000000000004</c:v>
                </c:pt>
                <c:pt idx="2123">
                  <c:v>4643.5</c:v>
                </c:pt>
                <c:pt idx="2124">
                  <c:v>4644.3999999999996</c:v>
                </c:pt>
                <c:pt idx="2125">
                  <c:v>4645.3</c:v>
                </c:pt>
                <c:pt idx="2126">
                  <c:v>4646.2</c:v>
                </c:pt>
                <c:pt idx="2127">
                  <c:v>4647.1000000000004</c:v>
                </c:pt>
                <c:pt idx="2128">
                  <c:v>4648</c:v>
                </c:pt>
                <c:pt idx="2129">
                  <c:v>4648.8999999999996</c:v>
                </c:pt>
                <c:pt idx="2130">
                  <c:v>4649.8</c:v>
                </c:pt>
                <c:pt idx="2131">
                  <c:v>4650.7</c:v>
                </c:pt>
                <c:pt idx="2132">
                  <c:v>4651.6000000000004</c:v>
                </c:pt>
                <c:pt idx="2133">
                  <c:v>4652.5</c:v>
                </c:pt>
                <c:pt idx="2134">
                  <c:v>4653.3999999999996</c:v>
                </c:pt>
                <c:pt idx="2135">
                  <c:v>4654.3</c:v>
                </c:pt>
                <c:pt idx="2136">
                  <c:v>4655.2</c:v>
                </c:pt>
                <c:pt idx="2137">
                  <c:v>4656.1000000000004</c:v>
                </c:pt>
                <c:pt idx="2138">
                  <c:v>4657</c:v>
                </c:pt>
                <c:pt idx="2139">
                  <c:v>4657.8999999999996</c:v>
                </c:pt>
                <c:pt idx="2140">
                  <c:v>4658.8</c:v>
                </c:pt>
                <c:pt idx="2141">
                  <c:v>4659.7</c:v>
                </c:pt>
                <c:pt idx="2142">
                  <c:v>4660.6000000000004</c:v>
                </c:pt>
                <c:pt idx="2143">
                  <c:v>4661.5</c:v>
                </c:pt>
                <c:pt idx="2144">
                  <c:v>4662.3999999999996</c:v>
                </c:pt>
                <c:pt idx="2145">
                  <c:v>4663.3</c:v>
                </c:pt>
                <c:pt idx="2146">
                  <c:v>4664.2</c:v>
                </c:pt>
                <c:pt idx="2147">
                  <c:v>4665.1000000000004</c:v>
                </c:pt>
                <c:pt idx="2148">
                  <c:v>4666</c:v>
                </c:pt>
                <c:pt idx="2149">
                  <c:v>4666.8999999999996</c:v>
                </c:pt>
                <c:pt idx="2150">
                  <c:v>4667.8</c:v>
                </c:pt>
                <c:pt idx="2151">
                  <c:v>4668.7</c:v>
                </c:pt>
                <c:pt idx="2152">
                  <c:v>4669.6000000000004</c:v>
                </c:pt>
                <c:pt idx="2153">
                  <c:v>4670.5</c:v>
                </c:pt>
                <c:pt idx="2154">
                  <c:v>4671.3999999999996</c:v>
                </c:pt>
                <c:pt idx="2155">
                  <c:v>4672.3</c:v>
                </c:pt>
                <c:pt idx="2156">
                  <c:v>4673.2</c:v>
                </c:pt>
                <c:pt idx="2157">
                  <c:v>4674.1000000000004</c:v>
                </c:pt>
                <c:pt idx="2158">
                  <c:v>4675</c:v>
                </c:pt>
                <c:pt idx="2159">
                  <c:v>4675.8999999999996</c:v>
                </c:pt>
                <c:pt idx="2160">
                  <c:v>4676.8</c:v>
                </c:pt>
                <c:pt idx="2161">
                  <c:v>4677.7</c:v>
                </c:pt>
                <c:pt idx="2162">
                  <c:v>4678.6000000000004</c:v>
                </c:pt>
                <c:pt idx="2163">
                  <c:v>4679.5</c:v>
                </c:pt>
                <c:pt idx="2164">
                  <c:v>4680.3999999999996</c:v>
                </c:pt>
                <c:pt idx="2165">
                  <c:v>4681.3</c:v>
                </c:pt>
                <c:pt idx="2166">
                  <c:v>4682.2</c:v>
                </c:pt>
                <c:pt idx="2167">
                  <c:v>4683.1000000000004</c:v>
                </c:pt>
                <c:pt idx="2168">
                  <c:v>4684</c:v>
                </c:pt>
                <c:pt idx="2169">
                  <c:v>4684.8999999999996</c:v>
                </c:pt>
                <c:pt idx="2170">
                  <c:v>4685.8</c:v>
                </c:pt>
                <c:pt idx="2171">
                  <c:v>4686.7</c:v>
                </c:pt>
                <c:pt idx="2172">
                  <c:v>4687.6000000000004</c:v>
                </c:pt>
                <c:pt idx="2173">
                  <c:v>4688.5</c:v>
                </c:pt>
                <c:pt idx="2174">
                  <c:v>4689.3999999999996</c:v>
                </c:pt>
                <c:pt idx="2175">
                  <c:v>4690.3</c:v>
                </c:pt>
                <c:pt idx="2176">
                  <c:v>4691.2</c:v>
                </c:pt>
                <c:pt idx="2177">
                  <c:v>4692.1000000000004</c:v>
                </c:pt>
                <c:pt idx="2178">
                  <c:v>4693</c:v>
                </c:pt>
                <c:pt idx="2179">
                  <c:v>4693.8999999999996</c:v>
                </c:pt>
                <c:pt idx="2180">
                  <c:v>4694.8</c:v>
                </c:pt>
                <c:pt idx="2181">
                  <c:v>4695.7</c:v>
                </c:pt>
                <c:pt idx="2182">
                  <c:v>4696.6000000000004</c:v>
                </c:pt>
                <c:pt idx="2183">
                  <c:v>4697.5</c:v>
                </c:pt>
                <c:pt idx="2184">
                  <c:v>4698.3999999999996</c:v>
                </c:pt>
                <c:pt idx="2185">
                  <c:v>4699.3</c:v>
                </c:pt>
                <c:pt idx="2186">
                  <c:v>4700.2</c:v>
                </c:pt>
                <c:pt idx="2187">
                  <c:v>4701.1000000000004</c:v>
                </c:pt>
                <c:pt idx="2188">
                  <c:v>4702</c:v>
                </c:pt>
                <c:pt idx="2189">
                  <c:v>4702.8999999999996</c:v>
                </c:pt>
                <c:pt idx="2190">
                  <c:v>4703.8</c:v>
                </c:pt>
                <c:pt idx="2191">
                  <c:v>4704.7</c:v>
                </c:pt>
                <c:pt idx="2192">
                  <c:v>4705.6000000000004</c:v>
                </c:pt>
                <c:pt idx="2193">
                  <c:v>4706.5</c:v>
                </c:pt>
                <c:pt idx="2194">
                  <c:v>4707.3999999999996</c:v>
                </c:pt>
                <c:pt idx="2195">
                  <c:v>4708.3</c:v>
                </c:pt>
                <c:pt idx="2196">
                  <c:v>4709.2</c:v>
                </c:pt>
                <c:pt idx="2197">
                  <c:v>4710.1000000000004</c:v>
                </c:pt>
                <c:pt idx="2198">
                  <c:v>4711</c:v>
                </c:pt>
                <c:pt idx="2199">
                  <c:v>4711.8999999999996</c:v>
                </c:pt>
                <c:pt idx="2200">
                  <c:v>4712.8</c:v>
                </c:pt>
                <c:pt idx="2201">
                  <c:v>4713.7</c:v>
                </c:pt>
                <c:pt idx="2202">
                  <c:v>4714.6000000000004</c:v>
                </c:pt>
                <c:pt idx="2203">
                  <c:v>4715.5</c:v>
                </c:pt>
                <c:pt idx="2204">
                  <c:v>4716.3999999999996</c:v>
                </c:pt>
                <c:pt idx="2205">
                  <c:v>4717.3</c:v>
                </c:pt>
                <c:pt idx="2206">
                  <c:v>4719.2</c:v>
                </c:pt>
                <c:pt idx="2207">
                  <c:v>4720</c:v>
                </c:pt>
                <c:pt idx="2208">
                  <c:v>4720.8999999999996</c:v>
                </c:pt>
                <c:pt idx="2209">
                  <c:v>4721.8999999999996</c:v>
                </c:pt>
                <c:pt idx="2210">
                  <c:v>4722.7</c:v>
                </c:pt>
                <c:pt idx="2211">
                  <c:v>4723.7</c:v>
                </c:pt>
                <c:pt idx="2212">
                  <c:v>4724.5</c:v>
                </c:pt>
                <c:pt idx="2213">
                  <c:v>4725.3999999999996</c:v>
                </c:pt>
                <c:pt idx="2214">
                  <c:v>4726.3999999999996</c:v>
                </c:pt>
                <c:pt idx="2215">
                  <c:v>4727.2</c:v>
                </c:pt>
                <c:pt idx="2216">
                  <c:v>4728.2</c:v>
                </c:pt>
                <c:pt idx="2217">
                  <c:v>4729</c:v>
                </c:pt>
                <c:pt idx="2218">
                  <c:v>4729.8999999999996</c:v>
                </c:pt>
                <c:pt idx="2219">
                  <c:v>4730.8999999999996</c:v>
                </c:pt>
                <c:pt idx="2220">
                  <c:v>4731.7</c:v>
                </c:pt>
                <c:pt idx="2221">
                  <c:v>4732.7</c:v>
                </c:pt>
                <c:pt idx="2222">
                  <c:v>4733.5</c:v>
                </c:pt>
                <c:pt idx="2223">
                  <c:v>4734.3999999999996</c:v>
                </c:pt>
                <c:pt idx="2224">
                  <c:v>4735.3999999999996</c:v>
                </c:pt>
                <c:pt idx="2225">
                  <c:v>4736.2</c:v>
                </c:pt>
                <c:pt idx="2226">
                  <c:v>4737.2</c:v>
                </c:pt>
                <c:pt idx="2227">
                  <c:v>4738</c:v>
                </c:pt>
                <c:pt idx="2228">
                  <c:v>4738.8999999999996</c:v>
                </c:pt>
                <c:pt idx="2229">
                  <c:v>4739.8999999999996</c:v>
                </c:pt>
                <c:pt idx="2230">
                  <c:v>4740.7</c:v>
                </c:pt>
                <c:pt idx="2231">
                  <c:v>4741.7</c:v>
                </c:pt>
                <c:pt idx="2232">
                  <c:v>4742.5</c:v>
                </c:pt>
                <c:pt idx="2233">
                  <c:v>4743.3999999999996</c:v>
                </c:pt>
                <c:pt idx="2234">
                  <c:v>4744.3999999999996</c:v>
                </c:pt>
                <c:pt idx="2235">
                  <c:v>4745.2</c:v>
                </c:pt>
                <c:pt idx="2236">
                  <c:v>4746.2</c:v>
                </c:pt>
                <c:pt idx="2237">
                  <c:v>4747</c:v>
                </c:pt>
                <c:pt idx="2238">
                  <c:v>4747.8999999999996</c:v>
                </c:pt>
                <c:pt idx="2239">
                  <c:v>4748.8999999999996</c:v>
                </c:pt>
                <c:pt idx="2240">
                  <c:v>4749.7</c:v>
                </c:pt>
                <c:pt idx="2241">
                  <c:v>4750.7</c:v>
                </c:pt>
                <c:pt idx="2242">
                  <c:v>4751.5</c:v>
                </c:pt>
                <c:pt idx="2243">
                  <c:v>4752.3999999999996</c:v>
                </c:pt>
                <c:pt idx="2244">
                  <c:v>4753.3999999999996</c:v>
                </c:pt>
                <c:pt idx="2245">
                  <c:v>4754.2</c:v>
                </c:pt>
                <c:pt idx="2246">
                  <c:v>4755.2</c:v>
                </c:pt>
                <c:pt idx="2247">
                  <c:v>4756</c:v>
                </c:pt>
                <c:pt idx="2248">
                  <c:v>4756.8999999999996</c:v>
                </c:pt>
                <c:pt idx="2249">
                  <c:v>4757.8999999999996</c:v>
                </c:pt>
                <c:pt idx="2250">
                  <c:v>4758.7</c:v>
                </c:pt>
                <c:pt idx="2251">
                  <c:v>4759.7</c:v>
                </c:pt>
                <c:pt idx="2252">
                  <c:v>4760.5</c:v>
                </c:pt>
                <c:pt idx="2253">
                  <c:v>4761.3999999999996</c:v>
                </c:pt>
                <c:pt idx="2254">
                  <c:v>4762.3999999999996</c:v>
                </c:pt>
                <c:pt idx="2255">
                  <c:v>4763.2</c:v>
                </c:pt>
                <c:pt idx="2256">
                  <c:v>4764.2</c:v>
                </c:pt>
                <c:pt idx="2257">
                  <c:v>4765</c:v>
                </c:pt>
                <c:pt idx="2258">
                  <c:v>4765.8999999999996</c:v>
                </c:pt>
                <c:pt idx="2259">
                  <c:v>4766.8999999999996</c:v>
                </c:pt>
                <c:pt idx="2260">
                  <c:v>4767.7</c:v>
                </c:pt>
                <c:pt idx="2261">
                  <c:v>4768.7</c:v>
                </c:pt>
                <c:pt idx="2262">
                  <c:v>4769.5</c:v>
                </c:pt>
                <c:pt idx="2263">
                  <c:v>4770.3999999999996</c:v>
                </c:pt>
                <c:pt idx="2264">
                  <c:v>4771.3999999999996</c:v>
                </c:pt>
                <c:pt idx="2265">
                  <c:v>4772.2</c:v>
                </c:pt>
                <c:pt idx="2266">
                  <c:v>4773.2</c:v>
                </c:pt>
                <c:pt idx="2267">
                  <c:v>4774</c:v>
                </c:pt>
                <c:pt idx="2268">
                  <c:v>4774.8999999999996</c:v>
                </c:pt>
                <c:pt idx="2269">
                  <c:v>4775.8999999999996</c:v>
                </c:pt>
                <c:pt idx="2270">
                  <c:v>4776.7</c:v>
                </c:pt>
                <c:pt idx="2271">
                  <c:v>4777.7</c:v>
                </c:pt>
                <c:pt idx="2272">
                  <c:v>4778.5</c:v>
                </c:pt>
                <c:pt idx="2273">
                  <c:v>4779.3999999999996</c:v>
                </c:pt>
                <c:pt idx="2274">
                  <c:v>4780.3999999999996</c:v>
                </c:pt>
                <c:pt idx="2275">
                  <c:v>4781.2</c:v>
                </c:pt>
                <c:pt idx="2276">
                  <c:v>4782.2</c:v>
                </c:pt>
                <c:pt idx="2277">
                  <c:v>4783</c:v>
                </c:pt>
                <c:pt idx="2278">
                  <c:v>4783.8999999999996</c:v>
                </c:pt>
                <c:pt idx="2279">
                  <c:v>4784.8999999999996</c:v>
                </c:pt>
                <c:pt idx="2280">
                  <c:v>4785.7</c:v>
                </c:pt>
                <c:pt idx="2281">
                  <c:v>4786.7</c:v>
                </c:pt>
                <c:pt idx="2282">
                  <c:v>4787.5</c:v>
                </c:pt>
                <c:pt idx="2283">
                  <c:v>4788.3999999999996</c:v>
                </c:pt>
                <c:pt idx="2284">
                  <c:v>4789.3999999999996</c:v>
                </c:pt>
                <c:pt idx="2285">
                  <c:v>4790.2</c:v>
                </c:pt>
                <c:pt idx="2286">
                  <c:v>4791.2</c:v>
                </c:pt>
                <c:pt idx="2287">
                  <c:v>4792</c:v>
                </c:pt>
                <c:pt idx="2288">
                  <c:v>4792.8999999999996</c:v>
                </c:pt>
                <c:pt idx="2289">
                  <c:v>4793.8999999999996</c:v>
                </c:pt>
                <c:pt idx="2290">
                  <c:v>4794.7</c:v>
                </c:pt>
                <c:pt idx="2291">
                  <c:v>4795.7</c:v>
                </c:pt>
                <c:pt idx="2292">
                  <c:v>4796.5</c:v>
                </c:pt>
                <c:pt idx="2293">
                  <c:v>4797.3999999999996</c:v>
                </c:pt>
                <c:pt idx="2294">
                  <c:v>4798.3999999999996</c:v>
                </c:pt>
                <c:pt idx="2295">
                  <c:v>4799.2</c:v>
                </c:pt>
                <c:pt idx="2296">
                  <c:v>4800.2</c:v>
                </c:pt>
                <c:pt idx="2297">
                  <c:v>4801</c:v>
                </c:pt>
                <c:pt idx="2298">
                  <c:v>4801.8999999999996</c:v>
                </c:pt>
                <c:pt idx="2299">
                  <c:v>4802.8999999999996</c:v>
                </c:pt>
                <c:pt idx="2300">
                  <c:v>4803.7</c:v>
                </c:pt>
                <c:pt idx="2301">
                  <c:v>4804.7</c:v>
                </c:pt>
                <c:pt idx="2302">
                  <c:v>4805.5</c:v>
                </c:pt>
                <c:pt idx="2303">
                  <c:v>4806.3999999999996</c:v>
                </c:pt>
                <c:pt idx="2304">
                  <c:v>4807.3999999999996</c:v>
                </c:pt>
                <c:pt idx="2305">
                  <c:v>4808.2</c:v>
                </c:pt>
                <c:pt idx="2306">
                  <c:v>4809.2</c:v>
                </c:pt>
                <c:pt idx="2307">
                  <c:v>4810</c:v>
                </c:pt>
                <c:pt idx="2308">
                  <c:v>4810.8999999999996</c:v>
                </c:pt>
                <c:pt idx="2309">
                  <c:v>4811.8999999999996</c:v>
                </c:pt>
                <c:pt idx="2310">
                  <c:v>4812.7</c:v>
                </c:pt>
                <c:pt idx="2311">
                  <c:v>4813.7</c:v>
                </c:pt>
                <c:pt idx="2312">
                  <c:v>4814.5</c:v>
                </c:pt>
                <c:pt idx="2313">
                  <c:v>4815.3999999999996</c:v>
                </c:pt>
                <c:pt idx="2314">
                  <c:v>4816.3999999999996</c:v>
                </c:pt>
                <c:pt idx="2315">
                  <c:v>4817.2</c:v>
                </c:pt>
                <c:pt idx="2316">
                  <c:v>4818.2</c:v>
                </c:pt>
                <c:pt idx="2317">
                  <c:v>4819</c:v>
                </c:pt>
                <c:pt idx="2318">
                  <c:v>4819.8999999999996</c:v>
                </c:pt>
                <c:pt idx="2319">
                  <c:v>4820.8999999999996</c:v>
                </c:pt>
                <c:pt idx="2320">
                  <c:v>4821.7</c:v>
                </c:pt>
                <c:pt idx="2321">
                  <c:v>4822.7</c:v>
                </c:pt>
                <c:pt idx="2322">
                  <c:v>4823.5</c:v>
                </c:pt>
                <c:pt idx="2323">
                  <c:v>4824.3999999999996</c:v>
                </c:pt>
                <c:pt idx="2324">
                  <c:v>4825.3999999999996</c:v>
                </c:pt>
                <c:pt idx="2325">
                  <c:v>4826.2</c:v>
                </c:pt>
                <c:pt idx="2326">
                  <c:v>4827.2</c:v>
                </c:pt>
                <c:pt idx="2327">
                  <c:v>4828</c:v>
                </c:pt>
                <c:pt idx="2328">
                  <c:v>4828.8999999999996</c:v>
                </c:pt>
                <c:pt idx="2329">
                  <c:v>4829.8999999999996</c:v>
                </c:pt>
                <c:pt idx="2330">
                  <c:v>4830.7</c:v>
                </c:pt>
                <c:pt idx="2331">
                  <c:v>4831.7</c:v>
                </c:pt>
                <c:pt idx="2332">
                  <c:v>4832.5</c:v>
                </c:pt>
                <c:pt idx="2333">
                  <c:v>4833.3999999999996</c:v>
                </c:pt>
                <c:pt idx="2334">
                  <c:v>4834.3999999999996</c:v>
                </c:pt>
                <c:pt idx="2335">
                  <c:v>4835.2</c:v>
                </c:pt>
                <c:pt idx="2336">
                  <c:v>4836.2</c:v>
                </c:pt>
                <c:pt idx="2337">
                  <c:v>4837</c:v>
                </c:pt>
                <c:pt idx="2338">
                  <c:v>4837.8999999999996</c:v>
                </c:pt>
                <c:pt idx="2339">
                  <c:v>4838.8999999999996</c:v>
                </c:pt>
                <c:pt idx="2340">
                  <c:v>4839.7</c:v>
                </c:pt>
                <c:pt idx="2341">
                  <c:v>4840.7</c:v>
                </c:pt>
                <c:pt idx="2342">
                  <c:v>4841.5</c:v>
                </c:pt>
                <c:pt idx="2343">
                  <c:v>4842.3999999999996</c:v>
                </c:pt>
                <c:pt idx="2344">
                  <c:v>4843.3999999999996</c:v>
                </c:pt>
                <c:pt idx="2345">
                  <c:v>4844.2</c:v>
                </c:pt>
                <c:pt idx="2346">
                  <c:v>4845.2</c:v>
                </c:pt>
                <c:pt idx="2347">
                  <c:v>4846</c:v>
                </c:pt>
                <c:pt idx="2348">
                  <c:v>4846.8999999999996</c:v>
                </c:pt>
                <c:pt idx="2349">
                  <c:v>4847.8999999999996</c:v>
                </c:pt>
                <c:pt idx="2350">
                  <c:v>4848.7</c:v>
                </c:pt>
                <c:pt idx="2351">
                  <c:v>4849.7</c:v>
                </c:pt>
                <c:pt idx="2352">
                  <c:v>4850.5</c:v>
                </c:pt>
                <c:pt idx="2353">
                  <c:v>4851.3999999999996</c:v>
                </c:pt>
                <c:pt idx="2354">
                  <c:v>4852.3999999999996</c:v>
                </c:pt>
                <c:pt idx="2355">
                  <c:v>4853.2</c:v>
                </c:pt>
                <c:pt idx="2356">
                  <c:v>4854.2</c:v>
                </c:pt>
                <c:pt idx="2357">
                  <c:v>4855</c:v>
                </c:pt>
                <c:pt idx="2358">
                  <c:v>4855.8999999999996</c:v>
                </c:pt>
                <c:pt idx="2359">
                  <c:v>4856.8999999999996</c:v>
                </c:pt>
                <c:pt idx="2360">
                  <c:v>4857.7</c:v>
                </c:pt>
                <c:pt idx="2361">
                  <c:v>4858.7</c:v>
                </c:pt>
                <c:pt idx="2362">
                  <c:v>4859.5</c:v>
                </c:pt>
                <c:pt idx="2363">
                  <c:v>4860.3999999999996</c:v>
                </c:pt>
                <c:pt idx="2364">
                  <c:v>4861.3999999999996</c:v>
                </c:pt>
                <c:pt idx="2365">
                  <c:v>4862.2</c:v>
                </c:pt>
                <c:pt idx="2366">
                  <c:v>4863.2</c:v>
                </c:pt>
                <c:pt idx="2367">
                  <c:v>4864</c:v>
                </c:pt>
                <c:pt idx="2368">
                  <c:v>4864.8999999999996</c:v>
                </c:pt>
                <c:pt idx="2369">
                  <c:v>4865.8999999999996</c:v>
                </c:pt>
                <c:pt idx="2370">
                  <c:v>4866.7</c:v>
                </c:pt>
                <c:pt idx="2371">
                  <c:v>4867.7</c:v>
                </c:pt>
                <c:pt idx="2372">
                  <c:v>4868.5</c:v>
                </c:pt>
                <c:pt idx="2373">
                  <c:v>4869.3999999999996</c:v>
                </c:pt>
                <c:pt idx="2374">
                  <c:v>4870.3999999999996</c:v>
                </c:pt>
                <c:pt idx="2375">
                  <c:v>4871.2</c:v>
                </c:pt>
                <c:pt idx="2376">
                  <c:v>4872.2</c:v>
                </c:pt>
                <c:pt idx="2377">
                  <c:v>4873</c:v>
                </c:pt>
                <c:pt idx="2378">
                  <c:v>4873.8999999999996</c:v>
                </c:pt>
                <c:pt idx="2379">
                  <c:v>4874.8999999999996</c:v>
                </c:pt>
                <c:pt idx="2380">
                  <c:v>4875.7</c:v>
                </c:pt>
                <c:pt idx="2381">
                  <c:v>4876.7</c:v>
                </c:pt>
                <c:pt idx="2382">
                  <c:v>4877.5</c:v>
                </c:pt>
                <c:pt idx="2383">
                  <c:v>4878.3999999999996</c:v>
                </c:pt>
                <c:pt idx="2384">
                  <c:v>4879.3999999999996</c:v>
                </c:pt>
                <c:pt idx="2385">
                  <c:v>4880.2</c:v>
                </c:pt>
                <c:pt idx="2386">
                  <c:v>4881.2</c:v>
                </c:pt>
                <c:pt idx="2387">
                  <c:v>4882</c:v>
                </c:pt>
                <c:pt idx="2388">
                  <c:v>4882.8999999999996</c:v>
                </c:pt>
                <c:pt idx="2389">
                  <c:v>4883.8999999999996</c:v>
                </c:pt>
                <c:pt idx="2390">
                  <c:v>4884.7</c:v>
                </c:pt>
                <c:pt idx="2391">
                  <c:v>4885.7</c:v>
                </c:pt>
                <c:pt idx="2392">
                  <c:v>4886.5</c:v>
                </c:pt>
                <c:pt idx="2393">
                  <c:v>4887.3999999999996</c:v>
                </c:pt>
                <c:pt idx="2394">
                  <c:v>4888.3999999999996</c:v>
                </c:pt>
                <c:pt idx="2395">
                  <c:v>4889.2</c:v>
                </c:pt>
                <c:pt idx="2396">
                  <c:v>4890.2</c:v>
                </c:pt>
                <c:pt idx="2397">
                  <c:v>4891</c:v>
                </c:pt>
                <c:pt idx="2398">
                  <c:v>4891.8999999999996</c:v>
                </c:pt>
                <c:pt idx="2399">
                  <c:v>4892.8999999999996</c:v>
                </c:pt>
                <c:pt idx="2400">
                  <c:v>4893.7</c:v>
                </c:pt>
                <c:pt idx="2401">
                  <c:v>4894.7</c:v>
                </c:pt>
                <c:pt idx="2402">
                  <c:v>4895.5</c:v>
                </c:pt>
                <c:pt idx="2403">
                  <c:v>4896.3999999999996</c:v>
                </c:pt>
                <c:pt idx="2404">
                  <c:v>4897.3999999999996</c:v>
                </c:pt>
                <c:pt idx="2405">
                  <c:v>4898.2</c:v>
                </c:pt>
                <c:pt idx="2406">
                  <c:v>4899.2</c:v>
                </c:pt>
                <c:pt idx="2407">
                  <c:v>4900</c:v>
                </c:pt>
                <c:pt idx="2408">
                  <c:v>4900.8999999999996</c:v>
                </c:pt>
                <c:pt idx="2409">
                  <c:v>4901.8999999999996</c:v>
                </c:pt>
                <c:pt idx="2410">
                  <c:v>4902.7</c:v>
                </c:pt>
                <c:pt idx="2411">
                  <c:v>4903.7</c:v>
                </c:pt>
                <c:pt idx="2412">
                  <c:v>4904.5</c:v>
                </c:pt>
                <c:pt idx="2413">
                  <c:v>4905.3999999999996</c:v>
                </c:pt>
                <c:pt idx="2414">
                  <c:v>4906.3999999999996</c:v>
                </c:pt>
                <c:pt idx="2415">
                  <c:v>4907.2</c:v>
                </c:pt>
                <c:pt idx="2416">
                  <c:v>4908.2</c:v>
                </c:pt>
                <c:pt idx="2417">
                  <c:v>4909</c:v>
                </c:pt>
                <c:pt idx="2418">
                  <c:v>4909.8999999999996</c:v>
                </c:pt>
                <c:pt idx="2419">
                  <c:v>4910.8999999999996</c:v>
                </c:pt>
                <c:pt idx="2420">
                  <c:v>4911.7</c:v>
                </c:pt>
                <c:pt idx="2421">
                  <c:v>4912.7</c:v>
                </c:pt>
                <c:pt idx="2422">
                  <c:v>4913.5</c:v>
                </c:pt>
                <c:pt idx="2423">
                  <c:v>4914.3999999999996</c:v>
                </c:pt>
                <c:pt idx="2424">
                  <c:v>4915.3999999999996</c:v>
                </c:pt>
                <c:pt idx="2425">
                  <c:v>4916.2</c:v>
                </c:pt>
                <c:pt idx="2426">
                  <c:v>4917.2</c:v>
                </c:pt>
                <c:pt idx="2427">
                  <c:v>4918</c:v>
                </c:pt>
                <c:pt idx="2428">
                  <c:v>4918.8999999999996</c:v>
                </c:pt>
                <c:pt idx="2429">
                  <c:v>4919.8999999999996</c:v>
                </c:pt>
                <c:pt idx="2430">
                  <c:v>4920.7</c:v>
                </c:pt>
                <c:pt idx="2431">
                  <c:v>4921.7</c:v>
                </c:pt>
                <c:pt idx="2432">
                  <c:v>4922.5</c:v>
                </c:pt>
                <c:pt idx="2433">
                  <c:v>4923.3999999999996</c:v>
                </c:pt>
                <c:pt idx="2434">
                  <c:v>4924.3999999999996</c:v>
                </c:pt>
                <c:pt idx="2435">
                  <c:v>4925.2</c:v>
                </c:pt>
                <c:pt idx="2436">
                  <c:v>4926.2</c:v>
                </c:pt>
                <c:pt idx="2437">
                  <c:v>4927</c:v>
                </c:pt>
                <c:pt idx="2438">
                  <c:v>4927.8999999999996</c:v>
                </c:pt>
                <c:pt idx="2439">
                  <c:v>4928.8999999999996</c:v>
                </c:pt>
                <c:pt idx="2440">
                  <c:v>4929.7</c:v>
                </c:pt>
                <c:pt idx="2441">
                  <c:v>4930.7</c:v>
                </c:pt>
                <c:pt idx="2442">
                  <c:v>4931.5</c:v>
                </c:pt>
                <c:pt idx="2443">
                  <c:v>4932.3999999999996</c:v>
                </c:pt>
                <c:pt idx="2444">
                  <c:v>4933.3999999999996</c:v>
                </c:pt>
                <c:pt idx="2445">
                  <c:v>4934.2</c:v>
                </c:pt>
                <c:pt idx="2446">
                  <c:v>4935.2</c:v>
                </c:pt>
                <c:pt idx="2447">
                  <c:v>4936</c:v>
                </c:pt>
                <c:pt idx="2448">
                  <c:v>4936.8999999999996</c:v>
                </c:pt>
                <c:pt idx="2449">
                  <c:v>4937.8999999999996</c:v>
                </c:pt>
                <c:pt idx="2450">
                  <c:v>4938.7</c:v>
                </c:pt>
                <c:pt idx="2451">
                  <c:v>4939.7</c:v>
                </c:pt>
                <c:pt idx="2452">
                  <c:v>4940.5</c:v>
                </c:pt>
                <c:pt idx="2453">
                  <c:v>4941.3999999999996</c:v>
                </c:pt>
                <c:pt idx="2454">
                  <c:v>4942.3999999999996</c:v>
                </c:pt>
                <c:pt idx="2455">
                  <c:v>4943.2</c:v>
                </c:pt>
                <c:pt idx="2456">
                  <c:v>4944.2</c:v>
                </c:pt>
                <c:pt idx="2457">
                  <c:v>4945</c:v>
                </c:pt>
                <c:pt idx="2458">
                  <c:v>4945.8999999999996</c:v>
                </c:pt>
                <c:pt idx="2459">
                  <c:v>4946.8999999999996</c:v>
                </c:pt>
                <c:pt idx="2460">
                  <c:v>4947.7</c:v>
                </c:pt>
                <c:pt idx="2461">
                  <c:v>4948.7</c:v>
                </c:pt>
                <c:pt idx="2462">
                  <c:v>4949.5</c:v>
                </c:pt>
                <c:pt idx="2463">
                  <c:v>4950.3999999999996</c:v>
                </c:pt>
                <c:pt idx="2464">
                  <c:v>4951.3999999999996</c:v>
                </c:pt>
                <c:pt idx="2465">
                  <c:v>4952.2</c:v>
                </c:pt>
                <c:pt idx="2466">
                  <c:v>4953.2</c:v>
                </c:pt>
                <c:pt idx="2467">
                  <c:v>4954</c:v>
                </c:pt>
                <c:pt idx="2468">
                  <c:v>4954.8999999999996</c:v>
                </c:pt>
                <c:pt idx="2469">
                  <c:v>4955.8999999999996</c:v>
                </c:pt>
                <c:pt idx="2470">
                  <c:v>4956.7</c:v>
                </c:pt>
                <c:pt idx="2471">
                  <c:v>4957.7</c:v>
                </c:pt>
                <c:pt idx="2472">
                  <c:v>4958.5</c:v>
                </c:pt>
                <c:pt idx="2473">
                  <c:v>4959.3999999999996</c:v>
                </c:pt>
                <c:pt idx="2474">
                  <c:v>4960.3999999999996</c:v>
                </c:pt>
                <c:pt idx="2475">
                  <c:v>4961.2</c:v>
                </c:pt>
                <c:pt idx="2476">
                  <c:v>4962.2</c:v>
                </c:pt>
                <c:pt idx="2477">
                  <c:v>4963</c:v>
                </c:pt>
                <c:pt idx="2478">
                  <c:v>4963.8999999999996</c:v>
                </c:pt>
                <c:pt idx="2479">
                  <c:v>4964.8999999999996</c:v>
                </c:pt>
                <c:pt idx="2480">
                  <c:v>4965.7</c:v>
                </c:pt>
                <c:pt idx="2481">
                  <c:v>4966.7</c:v>
                </c:pt>
                <c:pt idx="2482">
                  <c:v>4967.5</c:v>
                </c:pt>
                <c:pt idx="2483">
                  <c:v>4968.3999999999996</c:v>
                </c:pt>
                <c:pt idx="2484">
                  <c:v>4969.3999999999996</c:v>
                </c:pt>
                <c:pt idx="2485">
                  <c:v>4970.2</c:v>
                </c:pt>
                <c:pt idx="2486">
                  <c:v>4971.2</c:v>
                </c:pt>
                <c:pt idx="2487">
                  <c:v>4972</c:v>
                </c:pt>
                <c:pt idx="2488">
                  <c:v>4972.8999999999996</c:v>
                </c:pt>
                <c:pt idx="2489">
                  <c:v>4973.8999999999996</c:v>
                </c:pt>
                <c:pt idx="2490">
                  <c:v>4974.7</c:v>
                </c:pt>
                <c:pt idx="2491">
                  <c:v>4975.7</c:v>
                </c:pt>
                <c:pt idx="2492">
                  <c:v>4976.5</c:v>
                </c:pt>
                <c:pt idx="2493">
                  <c:v>4977.3999999999996</c:v>
                </c:pt>
                <c:pt idx="2494">
                  <c:v>4978.3999999999996</c:v>
                </c:pt>
                <c:pt idx="2495">
                  <c:v>4979.2</c:v>
                </c:pt>
                <c:pt idx="2496">
                  <c:v>4980.2</c:v>
                </c:pt>
                <c:pt idx="2497">
                  <c:v>4981</c:v>
                </c:pt>
                <c:pt idx="2498">
                  <c:v>4981.8999999999996</c:v>
                </c:pt>
                <c:pt idx="2499">
                  <c:v>4982.8999999999996</c:v>
                </c:pt>
                <c:pt idx="2500">
                  <c:v>4983.7</c:v>
                </c:pt>
                <c:pt idx="2501">
                  <c:v>4984.7</c:v>
                </c:pt>
                <c:pt idx="2502">
                  <c:v>4985.5</c:v>
                </c:pt>
                <c:pt idx="2503">
                  <c:v>4986.3999999999996</c:v>
                </c:pt>
                <c:pt idx="2504">
                  <c:v>4987.3999999999996</c:v>
                </c:pt>
                <c:pt idx="2505">
                  <c:v>4988.2</c:v>
                </c:pt>
                <c:pt idx="2506">
                  <c:v>4989.2</c:v>
                </c:pt>
                <c:pt idx="2507">
                  <c:v>4990</c:v>
                </c:pt>
                <c:pt idx="2508">
                  <c:v>4990.8999999999996</c:v>
                </c:pt>
                <c:pt idx="2509">
                  <c:v>4991.8999999999996</c:v>
                </c:pt>
                <c:pt idx="2510">
                  <c:v>4992.7</c:v>
                </c:pt>
                <c:pt idx="2511">
                  <c:v>4993.7</c:v>
                </c:pt>
                <c:pt idx="2512">
                  <c:v>4994.5</c:v>
                </c:pt>
                <c:pt idx="2513">
                  <c:v>4995.3999999999996</c:v>
                </c:pt>
                <c:pt idx="2514">
                  <c:v>4996.3999999999996</c:v>
                </c:pt>
                <c:pt idx="2515">
                  <c:v>4997.2</c:v>
                </c:pt>
                <c:pt idx="2516">
                  <c:v>4998.2</c:v>
                </c:pt>
                <c:pt idx="2517">
                  <c:v>4999</c:v>
                </c:pt>
                <c:pt idx="2518">
                  <c:v>4999.8999999999996</c:v>
                </c:pt>
                <c:pt idx="2519">
                  <c:v>5000.8999999999996</c:v>
                </c:pt>
                <c:pt idx="2520">
                  <c:v>5001.7</c:v>
                </c:pt>
                <c:pt idx="2521">
                  <c:v>5002.7</c:v>
                </c:pt>
                <c:pt idx="2522">
                  <c:v>5003.5</c:v>
                </c:pt>
                <c:pt idx="2523">
                  <c:v>5004.3999999999996</c:v>
                </c:pt>
                <c:pt idx="2524">
                  <c:v>5005.3999999999996</c:v>
                </c:pt>
                <c:pt idx="2525">
                  <c:v>5006.2</c:v>
                </c:pt>
                <c:pt idx="2526">
                  <c:v>5007.2</c:v>
                </c:pt>
                <c:pt idx="2527">
                  <c:v>5008</c:v>
                </c:pt>
                <c:pt idx="2528">
                  <c:v>5008.8999999999996</c:v>
                </c:pt>
                <c:pt idx="2529">
                  <c:v>5009.8999999999996</c:v>
                </c:pt>
                <c:pt idx="2530">
                  <c:v>5010.7</c:v>
                </c:pt>
                <c:pt idx="2531">
                  <c:v>5011.7</c:v>
                </c:pt>
                <c:pt idx="2532">
                  <c:v>5012.5</c:v>
                </c:pt>
                <c:pt idx="2533">
                  <c:v>5013.3999999999996</c:v>
                </c:pt>
                <c:pt idx="2534">
                  <c:v>5014.3999999999996</c:v>
                </c:pt>
                <c:pt idx="2535">
                  <c:v>5015.2</c:v>
                </c:pt>
                <c:pt idx="2536">
                  <c:v>5016.2</c:v>
                </c:pt>
                <c:pt idx="2537">
                  <c:v>5017</c:v>
                </c:pt>
                <c:pt idx="2538">
                  <c:v>5017.8999999999996</c:v>
                </c:pt>
                <c:pt idx="2539">
                  <c:v>5018.8999999999996</c:v>
                </c:pt>
                <c:pt idx="2540">
                  <c:v>5019.7</c:v>
                </c:pt>
                <c:pt idx="2541">
                  <c:v>5020.7</c:v>
                </c:pt>
                <c:pt idx="2542">
                  <c:v>5021.5</c:v>
                </c:pt>
                <c:pt idx="2543">
                  <c:v>5022.3999999999996</c:v>
                </c:pt>
                <c:pt idx="2544">
                  <c:v>5023.3999999999996</c:v>
                </c:pt>
                <c:pt idx="2545">
                  <c:v>5024.2</c:v>
                </c:pt>
                <c:pt idx="2546">
                  <c:v>5025.2</c:v>
                </c:pt>
                <c:pt idx="2547">
                  <c:v>5026</c:v>
                </c:pt>
                <c:pt idx="2548">
                  <c:v>5026.8999999999996</c:v>
                </c:pt>
                <c:pt idx="2549">
                  <c:v>5027.8999999999996</c:v>
                </c:pt>
                <c:pt idx="2550">
                  <c:v>5028.7</c:v>
                </c:pt>
                <c:pt idx="2551">
                  <c:v>5029.7</c:v>
                </c:pt>
                <c:pt idx="2552">
                  <c:v>5030.5</c:v>
                </c:pt>
                <c:pt idx="2553">
                  <c:v>5031.3999999999996</c:v>
                </c:pt>
                <c:pt idx="2554">
                  <c:v>5032.3999999999996</c:v>
                </c:pt>
                <c:pt idx="2555">
                  <c:v>5033.2</c:v>
                </c:pt>
                <c:pt idx="2556">
                  <c:v>5034.2</c:v>
                </c:pt>
                <c:pt idx="2557">
                  <c:v>5035</c:v>
                </c:pt>
                <c:pt idx="2558">
                  <c:v>5035.8999999999996</c:v>
                </c:pt>
                <c:pt idx="2559">
                  <c:v>5036.8999999999996</c:v>
                </c:pt>
                <c:pt idx="2560">
                  <c:v>5037.7</c:v>
                </c:pt>
                <c:pt idx="2561">
                  <c:v>5038.7</c:v>
                </c:pt>
                <c:pt idx="2562">
                  <c:v>5039.5</c:v>
                </c:pt>
                <c:pt idx="2563">
                  <c:v>5040.3999999999996</c:v>
                </c:pt>
                <c:pt idx="2564">
                  <c:v>5041.3999999999996</c:v>
                </c:pt>
                <c:pt idx="2565">
                  <c:v>5042.2</c:v>
                </c:pt>
                <c:pt idx="2566">
                  <c:v>5043.2</c:v>
                </c:pt>
                <c:pt idx="2567">
                  <c:v>5044</c:v>
                </c:pt>
                <c:pt idx="2568">
                  <c:v>5044.8999999999996</c:v>
                </c:pt>
                <c:pt idx="2569">
                  <c:v>5045.8999999999996</c:v>
                </c:pt>
                <c:pt idx="2570">
                  <c:v>5046.7</c:v>
                </c:pt>
                <c:pt idx="2571">
                  <c:v>5047.7</c:v>
                </c:pt>
                <c:pt idx="2572">
                  <c:v>5048.5</c:v>
                </c:pt>
                <c:pt idx="2573">
                  <c:v>5049.3999999999996</c:v>
                </c:pt>
                <c:pt idx="2574">
                  <c:v>5050.3999999999996</c:v>
                </c:pt>
                <c:pt idx="2575">
                  <c:v>5051.2</c:v>
                </c:pt>
                <c:pt idx="2576">
                  <c:v>5052.2</c:v>
                </c:pt>
                <c:pt idx="2577">
                  <c:v>5053</c:v>
                </c:pt>
                <c:pt idx="2578">
                  <c:v>5053.8999999999996</c:v>
                </c:pt>
                <c:pt idx="2579">
                  <c:v>5054.8999999999996</c:v>
                </c:pt>
                <c:pt idx="2580">
                  <c:v>5055.7</c:v>
                </c:pt>
                <c:pt idx="2581">
                  <c:v>5056.7</c:v>
                </c:pt>
                <c:pt idx="2582">
                  <c:v>5057.5</c:v>
                </c:pt>
                <c:pt idx="2583">
                  <c:v>5058.3999999999996</c:v>
                </c:pt>
                <c:pt idx="2584">
                  <c:v>5059.3999999999996</c:v>
                </c:pt>
                <c:pt idx="2585">
                  <c:v>5060.2</c:v>
                </c:pt>
                <c:pt idx="2586">
                  <c:v>5061.2</c:v>
                </c:pt>
                <c:pt idx="2587">
                  <c:v>5062</c:v>
                </c:pt>
                <c:pt idx="2588">
                  <c:v>5062.8999999999996</c:v>
                </c:pt>
                <c:pt idx="2589">
                  <c:v>5063.8999999999996</c:v>
                </c:pt>
                <c:pt idx="2590">
                  <c:v>5064.7</c:v>
                </c:pt>
                <c:pt idx="2591">
                  <c:v>5065.7</c:v>
                </c:pt>
                <c:pt idx="2592">
                  <c:v>5066.5</c:v>
                </c:pt>
                <c:pt idx="2593">
                  <c:v>5067.3999999999996</c:v>
                </c:pt>
                <c:pt idx="2594">
                  <c:v>5068.3999999999996</c:v>
                </c:pt>
                <c:pt idx="2595">
                  <c:v>5069.2</c:v>
                </c:pt>
                <c:pt idx="2596">
                  <c:v>5070.2</c:v>
                </c:pt>
                <c:pt idx="2597">
                  <c:v>5071</c:v>
                </c:pt>
                <c:pt idx="2598">
                  <c:v>5071.8999999999996</c:v>
                </c:pt>
                <c:pt idx="2599">
                  <c:v>5072.8999999999996</c:v>
                </c:pt>
                <c:pt idx="2600">
                  <c:v>5073.7</c:v>
                </c:pt>
                <c:pt idx="2601">
                  <c:v>5074.7</c:v>
                </c:pt>
                <c:pt idx="2602">
                  <c:v>5075.5</c:v>
                </c:pt>
                <c:pt idx="2603">
                  <c:v>5076.3999999999996</c:v>
                </c:pt>
                <c:pt idx="2604">
                  <c:v>5077.3999999999996</c:v>
                </c:pt>
                <c:pt idx="2605">
                  <c:v>5078.2</c:v>
                </c:pt>
                <c:pt idx="2606">
                  <c:v>5079.2</c:v>
                </c:pt>
                <c:pt idx="2607">
                  <c:v>5080</c:v>
                </c:pt>
                <c:pt idx="2608">
                  <c:v>5080.8999999999996</c:v>
                </c:pt>
                <c:pt idx="2609">
                  <c:v>5081.8999999999996</c:v>
                </c:pt>
                <c:pt idx="2610">
                  <c:v>5082.7</c:v>
                </c:pt>
                <c:pt idx="2611">
                  <c:v>5083.7</c:v>
                </c:pt>
                <c:pt idx="2612">
                  <c:v>5084.5</c:v>
                </c:pt>
                <c:pt idx="2613">
                  <c:v>5085.3999999999996</c:v>
                </c:pt>
                <c:pt idx="2614">
                  <c:v>5086.3999999999996</c:v>
                </c:pt>
                <c:pt idx="2615">
                  <c:v>5087.2</c:v>
                </c:pt>
                <c:pt idx="2616">
                  <c:v>5088.2</c:v>
                </c:pt>
                <c:pt idx="2617">
                  <c:v>5089</c:v>
                </c:pt>
                <c:pt idx="2618">
                  <c:v>5089.8999999999996</c:v>
                </c:pt>
                <c:pt idx="2619">
                  <c:v>5090.8999999999996</c:v>
                </c:pt>
                <c:pt idx="2620">
                  <c:v>5091.7</c:v>
                </c:pt>
                <c:pt idx="2621">
                  <c:v>5092.7</c:v>
                </c:pt>
                <c:pt idx="2622">
                  <c:v>5093.5</c:v>
                </c:pt>
                <c:pt idx="2623">
                  <c:v>5094.3999999999996</c:v>
                </c:pt>
                <c:pt idx="2624">
                  <c:v>5095.3999999999996</c:v>
                </c:pt>
                <c:pt idx="2625">
                  <c:v>5151.2</c:v>
                </c:pt>
                <c:pt idx="2626">
                  <c:v>5152</c:v>
                </c:pt>
                <c:pt idx="2627">
                  <c:v>5152.8999999999996</c:v>
                </c:pt>
                <c:pt idx="2628">
                  <c:v>5153.8999999999996</c:v>
                </c:pt>
                <c:pt idx="2629">
                  <c:v>5154.7</c:v>
                </c:pt>
                <c:pt idx="2630">
                  <c:v>5155.7</c:v>
                </c:pt>
                <c:pt idx="2631">
                  <c:v>5156.5</c:v>
                </c:pt>
                <c:pt idx="2632">
                  <c:v>5157.3999999999996</c:v>
                </c:pt>
                <c:pt idx="2633">
                  <c:v>5158.3999999999996</c:v>
                </c:pt>
                <c:pt idx="2634">
                  <c:v>5159.2</c:v>
                </c:pt>
                <c:pt idx="2635">
                  <c:v>5160.2</c:v>
                </c:pt>
                <c:pt idx="2636">
                  <c:v>5161</c:v>
                </c:pt>
                <c:pt idx="2637">
                  <c:v>5161.8999999999996</c:v>
                </c:pt>
                <c:pt idx="2638">
                  <c:v>5162.8999999999996</c:v>
                </c:pt>
                <c:pt idx="2639">
                  <c:v>5163.7</c:v>
                </c:pt>
                <c:pt idx="2640">
                  <c:v>5164.7</c:v>
                </c:pt>
                <c:pt idx="2641">
                  <c:v>5165.5</c:v>
                </c:pt>
                <c:pt idx="2642">
                  <c:v>5166.3999999999996</c:v>
                </c:pt>
                <c:pt idx="2643">
                  <c:v>5167.3999999999996</c:v>
                </c:pt>
                <c:pt idx="2644">
                  <c:v>5168.2</c:v>
                </c:pt>
                <c:pt idx="2645">
                  <c:v>5169.2</c:v>
                </c:pt>
                <c:pt idx="2646">
                  <c:v>5170</c:v>
                </c:pt>
                <c:pt idx="2647">
                  <c:v>5170.8999999999996</c:v>
                </c:pt>
                <c:pt idx="2648">
                  <c:v>5171.8999999999996</c:v>
                </c:pt>
                <c:pt idx="2649">
                  <c:v>5172.7</c:v>
                </c:pt>
                <c:pt idx="2650">
                  <c:v>5173.7</c:v>
                </c:pt>
                <c:pt idx="2651">
                  <c:v>5174.5</c:v>
                </c:pt>
                <c:pt idx="2652">
                  <c:v>5175.3999999999996</c:v>
                </c:pt>
                <c:pt idx="2653">
                  <c:v>5176.3999999999996</c:v>
                </c:pt>
                <c:pt idx="2654">
                  <c:v>5177.2</c:v>
                </c:pt>
                <c:pt idx="2655">
                  <c:v>5178.2</c:v>
                </c:pt>
                <c:pt idx="2656">
                  <c:v>5179</c:v>
                </c:pt>
                <c:pt idx="2657">
                  <c:v>5179.8999999999996</c:v>
                </c:pt>
                <c:pt idx="2658">
                  <c:v>5180.8999999999996</c:v>
                </c:pt>
                <c:pt idx="2659">
                  <c:v>5181.7</c:v>
                </c:pt>
                <c:pt idx="2660">
                  <c:v>5182.7</c:v>
                </c:pt>
                <c:pt idx="2661">
                  <c:v>5183.5</c:v>
                </c:pt>
                <c:pt idx="2662">
                  <c:v>5184.3999999999996</c:v>
                </c:pt>
                <c:pt idx="2663">
                  <c:v>5185.3999999999996</c:v>
                </c:pt>
                <c:pt idx="2664">
                  <c:v>5186.2</c:v>
                </c:pt>
                <c:pt idx="2665">
                  <c:v>5187.2</c:v>
                </c:pt>
                <c:pt idx="2666">
                  <c:v>5188</c:v>
                </c:pt>
                <c:pt idx="2667">
                  <c:v>5188.8999999999996</c:v>
                </c:pt>
                <c:pt idx="2668">
                  <c:v>5189.8999999999996</c:v>
                </c:pt>
                <c:pt idx="2669">
                  <c:v>5190.7</c:v>
                </c:pt>
                <c:pt idx="2670">
                  <c:v>5191.7</c:v>
                </c:pt>
                <c:pt idx="2671">
                  <c:v>5192.5</c:v>
                </c:pt>
                <c:pt idx="2672">
                  <c:v>5193.3999999999996</c:v>
                </c:pt>
                <c:pt idx="2673">
                  <c:v>5194.3999999999996</c:v>
                </c:pt>
                <c:pt idx="2674">
                  <c:v>5195.2</c:v>
                </c:pt>
                <c:pt idx="2675">
                  <c:v>5196.2</c:v>
                </c:pt>
                <c:pt idx="2676">
                  <c:v>5197</c:v>
                </c:pt>
                <c:pt idx="2677">
                  <c:v>5197.8999999999996</c:v>
                </c:pt>
                <c:pt idx="2678">
                  <c:v>5198.8999999999996</c:v>
                </c:pt>
                <c:pt idx="2679">
                  <c:v>5199.7</c:v>
                </c:pt>
                <c:pt idx="2680">
                  <c:v>5200.7</c:v>
                </c:pt>
                <c:pt idx="2681">
                  <c:v>5201.5</c:v>
                </c:pt>
                <c:pt idx="2682">
                  <c:v>5202.3999999999996</c:v>
                </c:pt>
                <c:pt idx="2683">
                  <c:v>5203.3999999999996</c:v>
                </c:pt>
                <c:pt idx="2684">
                  <c:v>5204.2</c:v>
                </c:pt>
                <c:pt idx="2685">
                  <c:v>5205.2</c:v>
                </c:pt>
                <c:pt idx="2686">
                  <c:v>5206</c:v>
                </c:pt>
                <c:pt idx="2687">
                  <c:v>5206.8999999999996</c:v>
                </c:pt>
                <c:pt idx="2688">
                  <c:v>5207.8999999999996</c:v>
                </c:pt>
                <c:pt idx="2689">
                  <c:v>5208.7</c:v>
                </c:pt>
                <c:pt idx="2690">
                  <c:v>5209.7</c:v>
                </c:pt>
                <c:pt idx="2691">
                  <c:v>5210.5</c:v>
                </c:pt>
                <c:pt idx="2692">
                  <c:v>5211.3999999999996</c:v>
                </c:pt>
                <c:pt idx="2693">
                  <c:v>5212.3999999999996</c:v>
                </c:pt>
                <c:pt idx="2694">
                  <c:v>5213.2</c:v>
                </c:pt>
                <c:pt idx="2695">
                  <c:v>5214.2</c:v>
                </c:pt>
                <c:pt idx="2696">
                  <c:v>5215</c:v>
                </c:pt>
                <c:pt idx="2697">
                  <c:v>5215.8999999999996</c:v>
                </c:pt>
                <c:pt idx="2698">
                  <c:v>5216.8999999999996</c:v>
                </c:pt>
                <c:pt idx="2699">
                  <c:v>5217.7</c:v>
                </c:pt>
                <c:pt idx="2700">
                  <c:v>5218.7</c:v>
                </c:pt>
                <c:pt idx="2701">
                  <c:v>5219.5</c:v>
                </c:pt>
                <c:pt idx="2702">
                  <c:v>5220.3999999999996</c:v>
                </c:pt>
                <c:pt idx="2703">
                  <c:v>5221.3999999999996</c:v>
                </c:pt>
                <c:pt idx="2704">
                  <c:v>5222.2</c:v>
                </c:pt>
                <c:pt idx="2705">
                  <c:v>5223.2</c:v>
                </c:pt>
                <c:pt idx="2706">
                  <c:v>5224</c:v>
                </c:pt>
                <c:pt idx="2707">
                  <c:v>5224.8999999999996</c:v>
                </c:pt>
                <c:pt idx="2708">
                  <c:v>5225.8999999999996</c:v>
                </c:pt>
                <c:pt idx="2709">
                  <c:v>5226.7</c:v>
                </c:pt>
                <c:pt idx="2710">
                  <c:v>5227.7</c:v>
                </c:pt>
                <c:pt idx="2711">
                  <c:v>5228.5</c:v>
                </c:pt>
                <c:pt idx="2712">
                  <c:v>5229.3999999999996</c:v>
                </c:pt>
                <c:pt idx="2713">
                  <c:v>5230.3999999999996</c:v>
                </c:pt>
                <c:pt idx="2714">
                  <c:v>5231.2</c:v>
                </c:pt>
                <c:pt idx="2715">
                  <c:v>5232.2</c:v>
                </c:pt>
                <c:pt idx="2716">
                  <c:v>5233</c:v>
                </c:pt>
                <c:pt idx="2717">
                  <c:v>5233.8999999999996</c:v>
                </c:pt>
                <c:pt idx="2718">
                  <c:v>5234.8999999999996</c:v>
                </c:pt>
                <c:pt idx="2719">
                  <c:v>5235.7</c:v>
                </c:pt>
                <c:pt idx="2720">
                  <c:v>5236.7</c:v>
                </c:pt>
                <c:pt idx="2721">
                  <c:v>5237.5</c:v>
                </c:pt>
                <c:pt idx="2722">
                  <c:v>5238.3999999999996</c:v>
                </c:pt>
                <c:pt idx="2723">
                  <c:v>5239.3999999999996</c:v>
                </c:pt>
                <c:pt idx="2724">
                  <c:v>5240.2</c:v>
                </c:pt>
                <c:pt idx="2725">
                  <c:v>5241.2</c:v>
                </c:pt>
                <c:pt idx="2726">
                  <c:v>5242</c:v>
                </c:pt>
                <c:pt idx="2727">
                  <c:v>5242.9</c:v>
                </c:pt>
                <c:pt idx="2728">
                  <c:v>5243.9</c:v>
                </c:pt>
                <c:pt idx="2729">
                  <c:v>5244.7</c:v>
                </c:pt>
                <c:pt idx="2730">
                  <c:v>5245.7</c:v>
                </c:pt>
                <c:pt idx="2731">
                  <c:v>5246.5</c:v>
                </c:pt>
                <c:pt idx="2732">
                  <c:v>5247.4</c:v>
                </c:pt>
                <c:pt idx="2733">
                  <c:v>5248.4</c:v>
                </c:pt>
                <c:pt idx="2734">
                  <c:v>5249.2</c:v>
                </c:pt>
                <c:pt idx="2735">
                  <c:v>5250.2</c:v>
                </c:pt>
                <c:pt idx="2736">
                  <c:v>5251</c:v>
                </c:pt>
                <c:pt idx="2737">
                  <c:v>5251.9</c:v>
                </c:pt>
                <c:pt idx="2738">
                  <c:v>5252.9</c:v>
                </c:pt>
                <c:pt idx="2739">
                  <c:v>5253.7</c:v>
                </c:pt>
                <c:pt idx="2740">
                  <c:v>5254.7</c:v>
                </c:pt>
                <c:pt idx="2741">
                  <c:v>5255.5</c:v>
                </c:pt>
                <c:pt idx="2742">
                  <c:v>5256.4</c:v>
                </c:pt>
                <c:pt idx="2743">
                  <c:v>5257.4</c:v>
                </c:pt>
                <c:pt idx="2744">
                  <c:v>5258.2</c:v>
                </c:pt>
                <c:pt idx="2745">
                  <c:v>5259.2</c:v>
                </c:pt>
                <c:pt idx="2746">
                  <c:v>5260</c:v>
                </c:pt>
                <c:pt idx="2747">
                  <c:v>5260.9</c:v>
                </c:pt>
                <c:pt idx="2748">
                  <c:v>5261.9</c:v>
                </c:pt>
                <c:pt idx="2749">
                  <c:v>5262.7</c:v>
                </c:pt>
                <c:pt idx="2750">
                  <c:v>5263.7</c:v>
                </c:pt>
                <c:pt idx="2751">
                  <c:v>5264.5</c:v>
                </c:pt>
                <c:pt idx="2752">
                  <c:v>5265.4</c:v>
                </c:pt>
                <c:pt idx="2753">
                  <c:v>5266.4</c:v>
                </c:pt>
                <c:pt idx="2754">
                  <c:v>5267.2</c:v>
                </c:pt>
                <c:pt idx="2755">
                  <c:v>5268.2</c:v>
                </c:pt>
                <c:pt idx="2756">
                  <c:v>5269</c:v>
                </c:pt>
                <c:pt idx="2757">
                  <c:v>5269.9</c:v>
                </c:pt>
                <c:pt idx="2758">
                  <c:v>5270.9</c:v>
                </c:pt>
                <c:pt idx="2759">
                  <c:v>5271.7</c:v>
                </c:pt>
                <c:pt idx="2760">
                  <c:v>5272.7</c:v>
                </c:pt>
                <c:pt idx="2761">
                  <c:v>5273.5</c:v>
                </c:pt>
                <c:pt idx="2762">
                  <c:v>5274.4</c:v>
                </c:pt>
                <c:pt idx="2763">
                  <c:v>5275.4</c:v>
                </c:pt>
                <c:pt idx="2764">
                  <c:v>5276.2</c:v>
                </c:pt>
                <c:pt idx="2765">
                  <c:v>5277.2</c:v>
                </c:pt>
                <c:pt idx="2766">
                  <c:v>5278</c:v>
                </c:pt>
                <c:pt idx="2767">
                  <c:v>5278.9</c:v>
                </c:pt>
                <c:pt idx="2768">
                  <c:v>5279.9</c:v>
                </c:pt>
                <c:pt idx="2769">
                  <c:v>5280.7</c:v>
                </c:pt>
                <c:pt idx="2770">
                  <c:v>5281.7</c:v>
                </c:pt>
                <c:pt idx="2771">
                  <c:v>5282.5</c:v>
                </c:pt>
                <c:pt idx="2772">
                  <c:v>5283.4</c:v>
                </c:pt>
                <c:pt idx="2773">
                  <c:v>5284.4</c:v>
                </c:pt>
                <c:pt idx="2774">
                  <c:v>5285.2</c:v>
                </c:pt>
                <c:pt idx="2775">
                  <c:v>5286.2</c:v>
                </c:pt>
                <c:pt idx="2776">
                  <c:v>5287</c:v>
                </c:pt>
                <c:pt idx="2777">
                  <c:v>5287.9</c:v>
                </c:pt>
                <c:pt idx="2778">
                  <c:v>5288.9</c:v>
                </c:pt>
                <c:pt idx="2779">
                  <c:v>5289.7</c:v>
                </c:pt>
                <c:pt idx="2780">
                  <c:v>5290.7</c:v>
                </c:pt>
                <c:pt idx="2781">
                  <c:v>5291.5</c:v>
                </c:pt>
                <c:pt idx="2782">
                  <c:v>5292.4</c:v>
                </c:pt>
                <c:pt idx="2783">
                  <c:v>5293.4</c:v>
                </c:pt>
                <c:pt idx="2784">
                  <c:v>5294.2</c:v>
                </c:pt>
                <c:pt idx="2785">
                  <c:v>5295.2</c:v>
                </c:pt>
                <c:pt idx="2786">
                  <c:v>5296</c:v>
                </c:pt>
                <c:pt idx="2787">
                  <c:v>5296.9</c:v>
                </c:pt>
                <c:pt idx="2788">
                  <c:v>5297.9</c:v>
                </c:pt>
                <c:pt idx="2789">
                  <c:v>5298.7</c:v>
                </c:pt>
                <c:pt idx="2790">
                  <c:v>5299.7</c:v>
                </c:pt>
                <c:pt idx="2791">
                  <c:v>5300.5</c:v>
                </c:pt>
                <c:pt idx="2792">
                  <c:v>5301.4</c:v>
                </c:pt>
                <c:pt idx="2793">
                  <c:v>5302.4</c:v>
                </c:pt>
                <c:pt idx="2794">
                  <c:v>5303.2</c:v>
                </c:pt>
                <c:pt idx="2795">
                  <c:v>5304.2</c:v>
                </c:pt>
                <c:pt idx="2796">
                  <c:v>5305</c:v>
                </c:pt>
                <c:pt idx="2797">
                  <c:v>5305.9</c:v>
                </c:pt>
                <c:pt idx="2798">
                  <c:v>5306.9</c:v>
                </c:pt>
                <c:pt idx="2799">
                  <c:v>5307.7</c:v>
                </c:pt>
                <c:pt idx="2800">
                  <c:v>5308.7</c:v>
                </c:pt>
                <c:pt idx="2801">
                  <c:v>5309.5</c:v>
                </c:pt>
                <c:pt idx="2802">
                  <c:v>5310.4</c:v>
                </c:pt>
                <c:pt idx="2803">
                  <c:v>5311.4</c:v>
                </c:pt>
                <c:pt idx="2804">
                  <c:v>5312.2</c:v>
                </c:pt>
                <c:pt idx="2805">
                  <c:v>5313.2</c:v>
                </c:pt>
                <c:pt idx="2806">
                  <c:v>5314</c:v>
                </c:pt>
                <c:pt idx="2807">
                  <c:v>5314.9</c:v>
                </c:pt>
                <c:pt idx="2808">
                  <c:v>5315.9</c:v>
                </c:pt>
                <c:pt idx="2809">
                  <c:v>5316.7</c:v>
                </c:pt>
                <c:pt idx="2810">
                  <c:v>5317.7</c:v>
                </c:pt>
                <c:pt idx="2811">
                  <c:v>5318.5</c:v>
                </c:pt>
                <c:pt idx="2812">
                  <c:v>5319.4</c:v>
                </c:pt>
                <c:pt idx="2813">
                  <c:v>5320.4</c:v>
                </c:pt>
                <c:pt idx="2814">
                  <c:v>5321.2</c:v>
                </c:pt>
                <c:pt idx="2815">
                  <c:v>5322.2</c:v>
                </c:pt>
                <c:pt idx="2816">
                  <c:v>5323</c:v>
                </c:pt>
                <c:pt idx="2817">
                  <c:v>5323.9</c:v>
                </c:pt>
                <c:pt idx="2818">
                  <c:v>5324.9</c:v>
                </c:pt>
                <c:pt idx="2819">
                  <c:v>5325.7</c:v>
                </c:pt>
                <c:pt idx="2820">
                  <c:v>5326.7</c:v>
                </c:pt>
                <c:pt idx="2821">
                  <c:v>5327.5</c:v>
                </c:pt>
                <c:pt idx="2822">
                  <c:v>5328.4</c:v>
                </c:pt>
                <c:pt idx="2823">
                  <c:v>5329.4</c:v>
                </c:pt>
                <c:pt idx="2824">
                  <c:v>5330.2</c:v>
                </c:pt>
                <c:pt idx="2825">
                  <c:v>5331.2</c:v>
                </c:pt>
                <c:pt idx="2826">
                  <c:v>5332</c:v>
                </c:pt>
                <c:pt idx="2827">
                  <c:v>5332.9</c:v>
                </c:pt>
                <c:pt idx="2828">
                  <c:v>5333.9</c:v>
                </c:pt>
                <c:pt idx="2829">
                  <c:v>5334.7</c:v>
                </c:pt>
                <c:pt idx="2830">
                  <c:v>5335.7</c:v>
                </c:pt>
                <c:pt idx="2831">
                  <c:v>5336.5</c:v>
                </c:pt>
                <c:pt idx="2832">
                  <c:v>5337.4</c:v>
                </c:pt>
                <c:pt idx="2833">
                  <c:v>5338.4</c:v>
                </c:pt>
                <c:pt idx="2834">
                  <c:v>5339.2</c:v>
                </c:pt>
                <c:pt idx="2835">
                  <c:v>5340.2</c:v>
                </c:pt>
                <c:pt idx="2836">
                  <c:v>5341</c:v>
                </c:pt>
                <c:pt idx="2837">
                  <c:v>5341.9</c:v>
                </c:pt>
                <c:pt idx="2838">
                  <c:v>5342.9</c:v>
                </c:pt>
                <c:pt idx="2839">
                  <c:v>5343.7</c:v>
                </c:pt>
                <c:pt idx="2840">
                  <c:v>5344.7</c:v>
                </c:pt>
                <c:pt idx="2841">
                  <c:v>5345.5</c:v>
                </c:pt>
                <c:pt idx="2842">
                  <c:v>5346.4</c:v>
                </c:pt>
                <c:pt idx="2843">
                  <c:v>5347.4</c:v>
                </c:pt>
                <c:pt idx="2844">
                  <c:v>5348.2</c:v>
                </c:pt>
                <c:pt idx="2845">
                  <c:v>5349.2</c:v>
                </c:pt>
                <c:pt idx="2846">
                  <c:v>5350</c:v>
                </c:pt>
                <c:pt idx="2847">
                  <c:v>5350.9</c:v>
                </c:pt>
                <c:pt idx="2848">
                  <c:v>5351.9</c:v>
                </c:pt>
                <c:pt idx="2849">
                  <c:v>5352.7</c:v>
                </c:pt>
                <c:pt idx="2850">
                  <c:v>5353.7</c:v>
                </c:pt>
                <c:pt idx="2851">
                  <c:v>5354.5</c:v>
                </c:pt>
                <c:pt idx="2852">
                  <c:v>5355.4</c:v>
                </c:pt>
                <c:pt idx="2853">
                  <c:v>5356.4</c:v>
                </c:pt>
                <c:pt idx="2854">
                  <c:v>5357.2</c:v>
                </c:pt>
                <c:pt idx="2855">
                  <c:v>5358.2</c:v>
                </c:pt>
                <c:pt idx="2856">
                  <c:v>5359</c:v>
                </c:pt>
                <c:pt idx="2857">
                  <c:v>5359.9</c:v>
                </c:pt>
                <c:pt idx="2858">
                  <c:v>5360.9</c:v>
                </c:pt>
                <c:pt idx="2859">
                  <c:v>5361.7</c:v>
                </c:pt>
                <c:pt idx="2860">
                  <c:v>5362.7</c:v>
                </c:pt>
                <c:pt idx="2861">
                  <c:v>5363.5</c:v>
                </c:pt>
                <c:pt idx="2862">
                  <c:v>5364.4</c:v>
                </c:pt>
                <c:pt idx="2863">
                  <c:v>5365.4</c:v>
                </c:pt>
                <c:pt idx="2864">
                  <c:v>5366.2</c:v>
                </c:pt>
                <c:pt idx="2865">
                  <c:v>5367.2</c:v>
                </c:pt>
                <c:pt idx="2866">
                  <c:v>5368</c:v>
                </c:pt>
                <c:pt idx="2867">
                  <c:v>5368.9</c:v>
                </c:pt>
                <c:pt idx="2868">
                  <c:v>5369.9</c:v>
                </c:pt>
                <c:pt idx="2869">
                  <c:v>5370.7</c:v>
                </c:pt>
                <c:pt idx="2870">
                  <c:v>5371.7</c:v>
                </c:pt>
                <c:pt idx="2871">
                  <c:v>5372.5</c:v>
                </c:pt>
                <c:pt idx="2872">
                  <c:v>5373.4</c:v>
                </c:pt>
                <c:pt idx="2873">
                  <c:v>5374.4</c:v>
                </c:pt>
                <c:pt idx="2874">
                  <c:v>5375.2</c:v>
                </c:pt>
                <c:pt idx="2875">
                  <c:v>5376.2</c:v>
                </c:pt>
                <c:pt idx="2876">
                  <c:v>5377</c:v>
                </c:pt>
                <c:pt idx="2877">
                  <c:v>5377.9</c:v>
                </c:pt>
                <c:pt idx="2878">
                  <c:v>5378.9</c:v>
                </c:pt>
                <c:pt idx="2879">
                  <c:v>5379.7</c:v>
                </c:pt>
                <c:pt idx="2880">
                  <c:v>5380.7</c:v>
                </c:pt>
                <c:pt idx="2881">
                  <c:v>5381.5</c:v>
                </c:pt>
                <c:pt idx="2882">
                  <c:v>5382.4</c:v>
                </c:pt>
                <c:pt idx="2883">
                  <c:v>5383.4</c:v>
                </c:pt>
                <c:pt idx="2884">
                  <c:v>5384.2</c:v>
                </c:pt>
                <c:pt idx="2885">
                  <c:v>5385.2</c:v>
                </c:pt>
                <c:pt idx="2886">
                  <c:v>5386</c:v>
                </c:pt>
                <c:pt idx="2887">
                  <c:v>5386.9</c:v>
                </c:pt>
                <c:pt idx="2888">
                  <c:v>5387.9</c:v>
                </c:pt>
                <c:pt idx="2889">
                  <c:v>5388.7</c:v>
                </c:pt>
                <c:pt idx="2890">
                  <c:v>5389.7</c:v>
                </c:pt>
                <c:pt idx="2891">
                  <c:v>5390.5</c:v>
                </c:pt>
                <c:pt idx="2892">
                  <c:v>5391.4</c:v>
                </c:pt>
                <c:pt idx="2893">
                  <c:v>5392.4</c:v>
                </c:pt>
                <c:pt idx="2894">
                  <c:v>5393.2</c:v>
                </c:pt>
                <c:pt idx="2895">
                  <c:v>5394.2</c:v>
                </c:pt>
                <c:pt idx="2896">
                  <c:v>5395</c:v>
                </c:pt>
                <c:pt idx="2897">
                  <c:v>5395.9</c:v>
                </c:pt>
                <c:pt idx="2898">
                  <c:v>5396.9</c:v>
                </c:pt>
                <c:pt idx="2899">
                  <c:v>5397.7</c:v>
                </c:pt>
                <c:pt idx="2900">
                  <c:v>5398.7</c:v>
                </c:pt>
                <c:pt idx="2901">
                  <c:v>5399.5</c:v>
                </c:pt>
                <c:pt idx="2902">
                  <c:v>5400.4</c:v>
                </c:pt>
                <c:pt idx="2903">
                  <c:v>5401.4</c:v>
                </c:pt>
                <c:pt idx="2904">
                  <c:v>5402.2</c:v>
                </c:pt>
                <c:pt idx="2905">
                  <c:v>5403.2</c:v>
                </c:pt>
                <c:pt idx="2906">
                  <c:v>5404</c:v>
                </c:pt>
                <c:pt idx="2907">
                  <c:v>5404.9</c:v>
                </c:pt>
                <c:pt idx="2908">
                  <c:v>5405.9</c:v>
                </c:pt>
                <c:pt idx="2909">
                  <c:v>5406.7</c:v>
                </c:pt>
                <c:pt idx="2910">
                  <c:v>5407.7</c:v>
                </c:pt>
                <c:pt idx="2911">
                  <c:v>5408.5</c:v>
                </c:pt>
                <c:pt idx="2912">
                  <c:v>5409.4</c:v>
                </c:pt>
                <c:pt idx="2913">
                  <c:v>5410.4</c:v>
                </c:pt>
                <c:pt idx="2914">
                  <c:v>5411.2</c:v>
                </c:pt>
                <c:pt idx="2915">
                  <c:v>5412.2</c:v>
                </c:pt>
                <c:pt idx="2916">
                  <c:v>5413</c:v>
                </c:pt>
                <c:pt idx="2917">
                  <c:v>5413.9</c:v>
                </c:pt>
                <c:pt idx="2918">
                  <c:v>5414.9</c:v>
                </c:pt>
                <c:pt idx="2919">
                  <c:v>5415.7</c:v>
                </c:pt>
                <c:pt idx="2920">
                  <c:v>5416.7</c:v>
                </c:pt>
                <c:pt idx="2921">
                  <c:v>5417.5</c:v>
                </c:pt>
                <c:pt idx="2922">
                  <c:v>5418.4</c:v>
                </c:pt>
                <c:pt idx="2923">
                  <c:v>5419.4</c:v>
                </c:pt>
                <c:pt idx="2924">
                  <c:v>5420.2</c:v>
                </c:pt>
                <c:pt idx="2925">
                  <c:v>5421.2</c:v>
                </c:pt>
                <c:pt idx="2926">
                  <c:v>5422</c:v>
                </c:pt>
                <c:pt idx="2927">
                  <c:v>5422.9</c:v>
                </c:pt>
                <c:pt idx="2928">
                  <c:v>5423.9</c:v>
                </c:pt>
                <c:pt idx="2929">
                  <c:v>5424.7</c:v>
                </c:pt>
                <c:pt idx="2930">
                  <c:v>5425.7</c:v>
                </c:pt>
                <c:pt idx="2931">
                  <c:v>5426.5</c:v>
                </c:pt>
                <c:pt idx="2932">
                  <c:v>5427.4</c:v>
                </c:pt>
                <c:pt idx="2933">
                  <c:v>5428.4</c:v>
                </c:pt>
                <c:pt idx="2934">
                  <c:v>5429.2</c:v>
                </c:pt>
                <c:pt idx="2935">
                  <c:v>5430.2</c:v>
                </c:pt>
                <c:pt idx="2936">
                  <c:v>5431</c:v>
                </c:pt>
                <c:pt idx="2937">
                  <c:v>5431.9</c:v>
                </c:pt>
                <c:pt idx="2938">
                  <c:v>5432.9</c:v>
                </c:pt>
                <c:pt idx="2939">
                  <c:v>5433.7</c:v>
                </c:pt>
                <c:pt idx="2940">
                  <c:v>5434.7</c:v>
                </c:pt>
                <c:pt idx="2941">
                  <c:v>5435.5</c:v>
                </c:pt>
                <c:pt idx="2942">
                  <c:v>5436.4</c:v>
                </c:pt>
                <c:pt idx="2943">
                  <c:v>5437.4</c:v>
                </c:pt>
                <c:pt idx="2944">
                  <c:v>5438.2</c:v>
                </c:pt>
                <c:pt idx="2945">
                  <c:v>5439.2</c:v>
                </c:pt>
                <c:pt idx="2946">
                  <c:v>5440</c:v>
                </c:pt>
                <c:pt idx="2947">
                  <c:v>5440.9</c:v>
                </c:pt>
                <c:pt idx="2948">
                  <c:v>5441.9</c:v>
                </c:pt>
                <c:pt idx="2949">
                  <c:v>5442.7</c:v>
                </c:pt>
                <c:pt idx="2950">
                  <c:v>5443.7</c:v>
                </c:pt>
                <c:pt idx="2951">
                  <c:v>5444.5</c:v>
                </c:pt>
                <c:pt idx="2952">
                  <c:v>5445.4</c:v>
                </c:pt>
                <c:pt idx="2953">
                  <c:v>5446.4</c:v>
                </c:pt>
                <c:pt idx="2954">
                  <c:v>5447.2</c:v>
                </c:pt>
                <c:pt idx="2955">
                  <c:v>5448.2</c:v>
                </c:pt>
                <c:pt idx="2956">
                  <c:v>5449</c:v>
                </c:pt>
                <c:pt idx="2957">
                  <c:v>5449.9</c:v>
                </c:pt>
                <c:pt idx="2958">
                  <c:v>5450.9</c:v>
                </c:pt>
                <c:pt idx="2959">
                  <c:v>5451.7</c:v>
                </c:pt>
                <c:pt idx="2960">
                  <c:v>5452.7</c:v>
                </c:pt>
                <c:pt idx="2961">
                  <c:v>5453.5</c:v>
                </c:pt>
                <c:pt idx="2962">
                  <c:v>5454.4</c:v>
                </c:pt>
                <c:pt idx="2963">
                  <c:v>5455.4</c:v>
                </c:pt>
                <c:pt idx="2964">
                  <c:v>5456.2</c:v>
                </c:pt>
                <c:pt idx="2965">
                  <c:v>5457.2</c:v>
                </c:pt>
                <c:pt idx="2966">
                  <c:v>5458</c:v>
                </c:pt>
                <c:pt idx="2967">
                  <c:v>5458.9</c:v>
                </c:pt>
                <c:pt idx="2968">
                  <c:v>5459.9</c:v>
                </c:pt>
                <c:pt idx="2969">
                  <c:v>5460.7</c:v>
                </c:pt>
                <c:pt idx="2970">
                  <c:v>5461.7</c:v>
                </c:pt>
                <c:pt idx="2971">
                  <c:v>5462.5</c:v>
                </c:pt>
                <c:pt idx="2972">
                  <c:v>5463.4</c:v>
                </c:pt>
                <c:pt idx="2973">
                  <c:v>5464.4</c:v>
                </c:pt>
                <c:pt idx="2974">
                  <c:v>5465.2</c:v>
                </c:pt>
                <c:pt idx="2975">
                  <c:v>5466.2</c:v>
                </c:pt>
                <c:pt idx="2976">
                  <c:v>5467</c:v>
                </c:pt>
                <c:pt idx="2977">
                  <c:v>5467.9</c:v>
                </c:pt>
                <c:pt idx="2978">
                  <c:v>5468.9</c:v>
                </c:pt>
                <c:pt idx="2979">
                  <c:v>5469.7</c:v>
                </c:pt>
                <c:pt idx="2980">
                  <c:v>5470.7</c:v>
                </c:pt>
                <c:pt idx="2981">
                  <c:v>5471.5</c:v>
                </c:pt>
                <c:pt idx="2982">
                  <c:v>5472.4</c:v>
                </c:pt>
                <c:pt idx="2983">
                  <c:v>5473.4</c:v>
                </c:pt>
                <c:pt idx="2984">
                  <c:v>5474.2</c:v>
                </c:pt>
                <c:pt idx="2985">
                  <c:v>5475.2</c:v>
                </c:pt>
                <c:pt idx="2986">
                  <c:v>5476</c:v>
                </c:pt>
                <c:pt idx="2987">
                  <c:v>5476.9</c:v>
                </c:pt>
                <c:pt idx="2988">
                  <c:v>5477.9</c:v>
                </c:pt>
                <c:pt idx="2989">
                  <c:v>5478.7</c:v>
                </c:pt>
                <c:pt idx="2990">
                  <c:v>5479.7</c:v>
                </c:pt>
                <c:pt idx="2991">
                  <c:v>5480.5</c:v>
                </c:pt>
                <c:pt idx="2992">
                  <c:v>5481.4</c:v>
                </c:pt>
                <c:pt idx="2993">
                  <c:v>5482.4</c:v>
                </c:pt>
                <c:pt idx="2994">
                  <c:v>5483.2</c:v>
                </c:pt>
                <c:pt idx="2995">
                  <c:v>5484.2</c:v>
                </c:pt>
                <c:pt idx="2996">
                  <c:v>5485</c:v>
                </c:pt>
                <c:pt idx="2997">
                  <c:v>5485.9</c:v>
                </c:pt>
                <c:pt idx="2998">
                  <c:v>5486.9</c:v>
                </c:pt>
                <c:pt idx="2999">
                  <c:v>5487.7</c:v>
                </c:pt>
                <c:pt idx="3000">
                  <c:v>5488.7</c:v>
                </c:pt>
                <c:pt idx="3001">
                  <c:v>5489.5</c:v>
                </c:pt>
                <c:pt idx="3002">
                  <c:v>5490.4</c:v>
                </c:pt>
                <c:pt idx="3003">
                  <c:v>5491.4</c:v>
                </c:pt>
                <c:pt idx="3004">
                  <c:v>5492.2</c:v>
                </c:pt>
                <c:pt idx="3005">
                  <c:v>5493.2</c:v>
                </c:pt>
                <c:pt idx="3006">
                  <c:v>5494</c:v>
                </c:pt>
                <c:pt idx="3007">
                  <c:v>5494.9</c:v>
                </c:pt>
                <c:pt idx="3008">
                  <c:v>5495.9</c:v>
                </c:pt>
                <c:pt idx="3009">
                  <c:v>5496.7</c:v>
                </c:pt>
                <c:pt idx="3010">
                  <c:v>5497.7</c:v>
                </c:pt>
                <c:pt idx="3011">
                  <c:v>5498.5</c:v>
                </c:pt>
                <c:pt idx="3012">
                  <c:v>5499.4</c:v>
                </c:pt>
                <c:pt idx="3013">
                  <c:v>5500.4</c:v>
                </c:pt>
                <c:pt idx="3014">
                  <c:v>5501.2</c:v>
                </c:pt>
                <c:pt idx="3015">
                  <c:v>5502.2</c:v>
                </c:pt>
                <c:pt idx="3016">
                  <c:v>5503</c:v>
                </c:pt>
                <c:pt idx="3017">
                  <c:v>5503.9</c:v>
                </c:pt>
                <c:pt idx="3018">
                  <c:v>5504.9</c:v>
                </c:pt>
                <c:pt idx="3019">
                  <c:v>5505.7</c:v>
                </c:pt>
                <c:pt idx="3020">
                  <c:v>5506.7</c:v>
                </c:pt>
                <c:pt idx="3021">
                  <c:v>5507.5</c:v>
                </c:pt>
                <c:pt idx="3022">
                  <c:v>5508.4</c:v>
                </c:pt>
                <c:pt idx="3023">
                  <c:v>5509.4</c:v>
                </c:pt>
                <c:pt idx="3024">
                  <c:v>5510.2</c:v>
                </c:pt>
                <c:pt idx="3025">
                  <c:v>5511.2</c:v>
                </c:pt>
                <c:pt idx="3026">
                  <c:v>5512</c:v>
                </c:pt>
                <c:pt idx="3027">
                  <c:v>5512.9</c:v>
                </c:pt>
                <c:pt idx="3028">
                  <c:v>5513.9</c:v>
                </c:pt>
                <c:pt idx="3029">
                  <c:v>5514.7</c:v>
                </c:pt>
                <c:pt idx="3030">
                  <c:v>5515.7</c:v>
                </c:pt>
                <c:pt idx="3031">
                  <c:v>5516.5</c:v>
                </c:pt>
                <c:pt idx="3032">
                  <c:v>5517.4</c:v>
                </c:pt>
                <c:pt idx="3033">
                  <c:v>5518.4</c:v>
                </c:pt>
                <c:pt idx="3034">
                  <c:v>5519.2</c:v>
                </c:pt>
                <c:pt idx="3035">
                  <c:v>5520.2</c:v>
                </c:pt>
                <c:pt idx="3036">
                  <c:v>5521</c:v>
                </c:pt>
                <c:pt idx="3037">
                  <c:v>5521.9</c:v>
                </c:pt>
                <c:pt idx="3038">
                  <c:v>5522.9</c:v>
                </c:pt>
                <c:pt idx="3039">
                  <c:v>5523.7</c:v>
                </c:pt>
                <c:pt idx="3040">
                  <c:v>5524.7</c:v>
                </c:pt>
                <c:pt idx="3041">
                  <c:v>5525.5</c:v>
                </c:pt>
                <c:pt idx="3042">
                  <c:v>5526.4</c:v>
                </c:pt>
                <c:pt idx="3043">
                  <c:v>5527.4</c:v>
                </c:pt>
                <c:pt idx="3044">
                  <c:v>5528.2</c:v>
                </c:pt>
                <c:pt idx="3045">
                  <c:v>5529.2</c:v>
                </c:pt>
                <c:pt idx="3046">
                  <c:v>5530</c:v>
                </c:pt>
                <c:pt idx="3047">
                  <c:v>5530.9</c:v>
                </c:pt>
                <c:pt idx="3048">
                  <c:v>5531.9</c:v>
                </c:pt>
                <c:pt idx="3049">
                  <c:v>5532.7</c:v>
                </c:pt>
                <c:pt idx="3050">
                  <c:v>5533.7</c:v>
                </c:pt>
                <c:pt idx="3051">
                  <c:v>5534.5</c:v>
                </c:pt>
                <c:pt idx="3052">
                  <c:v>5535.4</c:v>
                </c:pt>
                <c:pt idx="3053">
                  <c:v>5536.4</c:v>
                </c:pt>
                <c:pt idx="3054">
                  <c:v>5537.2</c:v>
                </c:pt>
                <c:pt idx="3055">
                  <c:v>5538.2</c:v>
                </c:pt>
                <c:pt idx="3056">
                  <c:v>5539</c:v>
                </c:pt>
                <c:pt idx="3057">
                  <c:v>5539.9</c:v>
                </c:pt>
                <c:pt idx="3058">
                  <c:v>5540.9</c:v>
                </c:pt>
                <c:pt idx="3059">
                  <c:v>5541.7</c:v>
                </c:pt>
                <c:pt idx="3060">
                  <c:v>5542.7</c:v>
                </c:pt>
                <c:pt idx="3061">
                  <c:v>5543.5</c:v>
                </c:pt>
                <c:pt idx="3062">
                  <c:v>5544.4</c:v>
                </c:pt>
                <c:pt idx="3063">
                  <c:v>5545.4</c:v>
                </c:pt>
                <c:pt idx="3064">
                  <c:v>5546.2</c:v>
                </c:pt>
                <c:pt idx="3065">
                  <c:v>5547.2</c:v>
                </c:pt>
                <c:pt idx="3066">
                  <c:v>5548</c:v>
                </c:pt>
                <c:pt idx="3067">
                  <c:v>5548.9</c:v>
                </c:pt>
                <c:pt idx="3068">
                  <c:v>5549.9</c:v>
                </c:pt>
                <c:pt idx="3069">
                  <c:v>5550.7</c:v>
                </c:pt>
                <c:pt idx="3070">
                  <c:v>5551.7</c:v>
                </c:pt>
                <c:pt idx="3071">
                  <c:v>5552.5</c:v>
                </c:pt>
                <c:pt idx="3072">
                  <c:v>5553.4</c:v>
                </c:pt>
                <c:pt idx="3073">
                  <c:v>5554.4</c:v>
                </c:pt>
                <c:pt idx="3074">
                  <c:v>5555.2</c:v>
                </c:pt>
                <c:pt idx="3075">
                  <c:v>5556.2</c:v>
                </c:pt>
                <c:pt idx="3076">
                  <c:v>5557</c:v>
                </c:pt>
                <c:pt idx="3077">
                  <c:v>5557.9</c:v>
                </c:pt>
                <c:pt idx="3078">
                  <c:v>5558.9</c:v>
                </c:pt>
                <c:pt idx="3079">
                  <c:v>5559.7</c:v>
                </c:pt>
                <c:pt idx="3080">
                  <c:v>5560.7</c:v>
                </c:pt>
                <c:pt idx="3081">
                  <c:v>5561.5</c:v>
                </c:pt>
                <c:pt idx="3082">
                  <c:v>5562.4</c:v>
                </c:pt>
                <c:pt idx="3083">
                  <c:v>5563.4</c:v>
                </c:pt>
                <c:pt idx="3084">
                  <c:v>5564.2</c:v>
                </c:pt>
                <c:pt idx="3085">
                  <c:v>5565.2</c:v>
                </c:pt>
                <c:pt idx="3086">
                  <c:v>5566</c:v>
                </c:pt>
                <c:pt idx="3087">
                  <c:v>5566.9</c:v>
                </c:pt>
                <c:pt idx="3088">
                  <c:v>5567.9</c:v>
                </c:pt>
                <c:pt idx="3089">
                  <c:v>5568.7</c:v>
                </c:pt>
                <c:pt idx="3090">
                  <c:v>5569.7</c:v>
                </c:pt>
                <c:pt idx="3091">
                  <c:v>5570.5</c:v>
                </c:pt>
                <c:pt idx="3092">
                  <c:v>5571.4</c:v>
                </c:pt>
                <c:pt idx="3093">
                  <c:v>5572.4</c:v>
                </c:pt>
                <c:pt idx="3094">
                  <c:v>5573.2</c:v>
                </c:pt>
                <c:pt idx="3095">
                  <c:v>5574.2</c:v>
                </c:pt>
                <c:pt idx="3096">
                  <c:v>5575</c:v>
                </c:pt>
                <c:pt idx="3097">
                  <c:v>5575.9</c:v>
                </c:pt>
                <c:pt idx="3098">
                  <c:v>5576.9</c:v>
                </c:pt>
                <c:pt idx="3099">
                  <c:v>5577.7</c:v>
                </c:pt>
                <c:pt idx="3100">
                  <c:v>5578.7</c:v>
                </c:pt>
                <c:pt idx="3101">
                  <c:v>5579.5</c:v>
                </c:pt>
                <c:pt idx="3102">
                  <c:v>5580.4</c:v>
                </c:pt>
                <c:pt idx="3103">
                  <c:v>5581.4</c:v>
                </c:pt>
                <c:pt idx="3104">
                  <c:v>5582.2</c:v>
                </c:pt>
                <c:pt idx="3105">
                  <c:v>5583.2</c:v>
                </c:pt>
                <c:pt idx="3106">
                  <c:v>5584</c:v>
                </c:pt>
                <c:pt idx="3107">
                  <c:v>5584.9</c:v>
                </c:pt>
                <c:pt idx="3108">
                  <c:v>5585.9</c:v>
                </c:pt>
                <c:pt idx="3109">
                  <c:v>5586.7</c:v>
                </c:pt>
                <c:pt idx="3110">
                  <c:v>5587.7</c:v>
                </c:pt>
                <c:pt idx="3111">
                  <c:v>5588.5</c:v>
                </c:pt>
                <c:pt idx="3112">
                  <c:v>5589.4</c:v>
                </c:pt>
                <c:pt idx="3113">
                  <c:v>5590.4</c:v>
                </c:pt>
                <c:pt idx="3114">
                  <c:v>5591.2</c:v>
                </c:pt>
                <c:pt idx="3115">
                  <c:v>5592.2</c:v>
                </c:pt>
                <c:pt idx="3116">
                  <c:v>5593</c:v>
                </c:pt>
                <c:pt idx="3117">
                  <c:v>5593.9</c:v>
                </c:pt>
                <c:pt idx="3118">
                  <c:v>5594.9</c:v>
                </c:pt>
                <c:pt idx="3119">
                  <c:v>5595.7</c:v>
                </c:pt>
                <c:pt idx="3120">
                  <c:v>5596.7</c:v>
                </c:pt>
                <c:pt idx="3121">
                  <c:v>5597.5</c:v>
                </c:pt>
                <c:pt idx="3122">
                  <c:v>5598.4</c:v>
                </c:pt>
                <c:pt idx="3123">
                  <c:v>5599.4</c:v>
                </c:pt>
                <c:pt idx="3124">
                  <c:v>5600.2</c:v>
                </c:pt>
                <c:pt idx="3125">
                  <c:v>5601.2</c:v>
                </c:pt>
                <c:pt idx="3126">
                  <c:v>5602</c:v>
                </c:pt>
                <c:pt idx="3127">
                  <c:v>5602.9</c:v>
                </c:pt>
                <c:pt idx="3128">
                  <c:v>5603.9</c:v>
                </c:pt>
                <c:pt idx="3129">
                  <c:v>5604.7</c:v>
                </c:pt>
                <c:pt idx="3130">
                  <c:v>5605.7</c:v>
                </c:pt>
                <c:pt idx="3131">
                  <c:v>5606.5</c:v>
                </c:pt>
                <c:pt idx="3132">
                  <c:v>5607.4</c:v>
                </c:pt>
                <c:pt idx="3133">
                  <c:v>5608.4</c:v>
                </c:pt>
                <c:pt idx="3134">
                  <c:v>5609.2</c:v>
                </c:pt>
                <c:pt idx="3135">
                  <c:v>5610.2</c:v>
                </c:pt>
                <c:pt idx="3136">
                  <c:v>5611</c:v>
                </c:pt>
                <c:pt idx="3137">
                  <c:v>5611.9</c:v>
                </c:pt>
                <c:pt idx="3138">
                  <c:v>5612.9</c:v>
                </c:pt>
                <c:pt idx="3139">
                  <c:v>5613.7</c:v>
                </c:pt>
                <c:pt idx="3140">
                  <c:v>5614.7</c:v>
                </c:pt>
                <c:pt idx="3141">
                  <c:v>5615.5</c:v>
                </c:pt>
                <c:pt idx="3142">
                  <c:v>5616.4</c:v>
                </c:pt>
                <c:pt idx="3143">
                  <c:v>5617.4</c:v>
                </c:pt>
                <c:pt idx="3144">
                  <c:v>5618.2</c:v>
                </c:pt>
                <c:pt idx="3145">
                  <c:v>5619.2</c:v>
                </c:pt>
                <c:pt idx="3146">
                  <c:v>5620</c:v>
                </c:pt>
                <c:pt idx="3147">
                  <c:v>5620.9</c:v>
                </c:pt>
                <c:pt idx="3148">
                  <c:v>5621.9</c:v>
                </c:pt>
                <c:pt idx="3149">
                  <c:v>5622.7</c:v>
                </c:pt>
                <c:pt idx="3150">
                  <c:v>5623.7</c:v>
                </c:pt>
                <c:pt idx="3151">
                  <c:v>5624.5</c:v>
                </c:pt>
                <c:pt idx="3152">
                  <c:v>5625.4</c:v>
                </c:pt>
                <c:pt idx="3153">
                  <c:v>5626.4</c:v>
                </c:pt>
                <c:pt idx="3154">
                  <c:v>5627.2</c:v>
                </c:pt>
                <c:pt idx="3155">
                  <c:v>5628.2</c:v>
                </c:pt>
                <c:pt idx="3156">
                  <c:v>5629</c:v>
                </c:pt>
                <c:pt idx="3157">
                  <c:v>5629.9</c:v>
                </c:pt>
                <c:pt idx="3158">
                  <c:v>5630.9</c:v>
                </c:pt>
                <c:pt idx="3159">
                  <c:v>5631.7</c:v>
                </c:pt>
                <c:pt idx="3160">
                  <c:v>5632.7</c:v>
                </c:pt>
                <c:pt idx="3161">
                  <c:v>5633.5</c:v>
                </c:pt>
                <c:pt idx="3162">
                  <c:v>5634.4</c:v>
                </c:pt>
                <c:pt idx="3163">
                  <c:v>5635.4</c:v>
                </c:pt>
                <c:pt idx="3164">
                  <c:v>5636.2</c:v>
                </c:pt>
                <c:pt idx="3165">
                  <c:v>5637.2</c:v>
                </c:pt>
                <c:pt idx="3166">
                  <c:v>5638</c:v>
                </c:pt>
                <c:pt idx="3167">
                  <c:v>5638.9</c:v>
                </c:pt>
                <c:pt idx="3168">
                  <c:v>5639.9</c:v>
                </c:pt>
                <c:pt idx="3169">
                  <c:v>5640.7</c:v>
                </c:pt>
                <c:pt idx="3170">
                  <c:v>5641.7</c:v>
                </c:pt>
                <c:pt idx="3171">
                  <c:v>5642.5</c:v>
                </c:pt>
                <c:pt idx="3172">
                  <c:v>5643.4</c:v>
                </c:pt>
                <c:pt idx="3173">
                  <c:v>5644.4</c:v>
                </c:pt>
                <c:pt idx="3174">
                  <c:v>5645.2</c:v>
                </c:pt>
                <c:pt idx="3175">
                  <c:v>5646.2</c:v>
                </c:pt>
                <c:pt idx="3176">
                  <c:v>5647</c:v>
                </c:pt>
                <c:pt idx="3177">
                  <c:v>5647.9</c:v>
                </c:pt>
                <c:pt idx="3178">
                  <c:v>5648.9</c:v>
                </c:pt>
                <c:pt idx="3179">
                  <c:v>5649.7</c:v>
                </c:pt>
                <c:pt idx="3180">
                  <c:v>5650.7</c:v>
                </c:pt>
                <c:pt idx="3181">
                  <c:v>5651.5</c:v>
                </c:pt>
                <c:pt idx="3182">
                  <c:v>5652.4</c:v>
                </c:pt>
                <c:pt idx="3183">
                  <c:v>5653.4</c:v>
                </c:pt>
                <c:pt idx="3184">
                  <c:v>5654.2</c:v>
                </c:pt>
                <c:pt idx="3185">
                  <c:v>5655.2</c:v>
                </c:pt>
                <c:pt idx="3186">
                  <c:v>5656</c:v>
                </c:pt>
                <c:pt idx="3187">
                  <c:v>5656.9</c:v>
                </c:pt>
                <c:pt idx="3188">
                  <c:v>5657.9</c:v>
                </c:pt>
                <c:pt idx="3189">
                  <c:v>5658.7</c:v>
                </c:pt>
                <c:pt idx="3190">
                  <c:v>5659.7</c:v>
                </c:pt>
                <c:pt idx="3191">
                  <c:v>5660.5</c:v>
                </c:pt>
                <c:pt idx="3192">
                  <c:v>5661.4</c:v>
                </c:pt>
                <c:pt idx="3193">
                  <c:v>5662.4</c:v>
                </c:pt>
                <c:pt idx="3194">
                  <c:v>5663.2</c:v>
                </c:pt>
                <c:pt idx="3195">
                  <c:v>5664.2</c:v>
                </c:pt>
                <c:pt idx="3196">
                  <c:v>5665</c:v>
                </c:pt>
                <c:pt idx="3197">
                  <c:v>5665.9</c:v>
                </c:pt>
                <c:pt idx="3198">
                  <c:v>5666.9</c:v>
                </c:pt>
                <c:pt idx="3199">
                  <c:v>5667.7</c:v>
                </c:pt>
                <c:pt idx="3200">
                  <c:v>5668.7</c:v>
                </c:pt>
                <c:pt idx="3201">
                  <c:v>5669.5</c:v>
                </c:pt>
                <c:pt idx="3202">
                  <c:v>5670.4</c:v>
                </c:pt>
                <c:pt idx="3203">
                  <c:v>5671.4</c:v>
                </c:pt>
                <c:pt idx="3204">
                  <c:v>5672.2</c:v>
                </c:pt>
                <c:pt idx="3205">
                  <c:v>5673.2</c:v>
                </c:pt>
                <c:pt idx="3206">
                  <c:v>5674</c:v>
                </c:pt>
                <c:pt idx="3207">
                  <c:v>5674.9</c:v>
                </c:pt>
                <c:pt idx="3208">
                  <c:v>5675.9</c:v>
                </c:pt>
                <c:pt idx="3209">
                  <c:v>5676.7</c:v>
                </c:pt>
                <c:pt idx="3210">
                  <c:v>5677.7</c:v>
                </c:pt>
                <c:pt idx="3211">
                  <c:v>5678.5</c:v>
                </c:pt>
                <c:pt idx="3212">
                  <c:v>5679.4</c:v>
                </c:pt>
                <c:pt idx="3213">
                  <c:v>5680.4</c:v>
                </c:pt>
                <c:pt idx="3214">
                  <c:v>5681.2</c:v>
                </c:pt>
                <c:pt idx="3215">
                  <c:v>5682.2</c:v>
                </c:pt>
                <c:pt idx="3216">
                  <c:v>5683</c:v>
                </c:pt>
                <c:pt idx="3217">
                  <c:v>5683.9</c:v>
                </c:pt>
                <c:pt idx="3218">
                  <c:v>5684.9</c:v>
                </c:pt>
                <c:pt idx="3219">
                  <c:v>5685.7</c:v>
                </c:pt>
                <c:pt idx="3220">
                  <c:v>5686.7</c:v>
                </c:pt>
                <c:pt idx="3221">
                  <c:v>5687.5</c:v>
                </c:pt>
                <c:pt idx="3222">
                  <c:v>5688.4</c:v>
                </c:pt>
                <c:pt idx="3223">
                  <c:v>5689.4</c:v>
                </c:pt>
                <c:pt idx="3224">
                  <c:v>5690.2</c:v>
                </c:pt>
                <c:pt idx="3225">
                  <c:v>5691.2</c:v>
                </c:pt>
                <c:pt idx="3226">
                  <c:v>5692</c:v>
                </c:pt>
                <c:pt idx="3227">
                  <c:v>5692.9</c:v>
                </c:pt>
                <c:pt idx="3228">
                  <c:v>5693.9</c:v>
                </c:pt>
                <c:pt idx="3229">
                  <c:v>5694.7</c:v>
                </c:pt>
                <c:pt idx="3230">
                  <c:v>5695.7</c:v>
                </c:pt>
                <c:pt idx="3231">
                  <c:v>5696.5</c:v>
                </c:pt>
                <c:pt idx="3232">
                  <c:v>5697.4</c:v>
                </c:pt>
                <c:pt idx="3233">
                  <c:v>5698.4</c:v>
                </c:pt>
                <c:pt idx="3234">
                  <c:v>5699.2</c:v>
                </c:pt>
                <c:pt idx="3235">
                  <c:v>5700.2</c:v>
                </c:pt>
                <c:pt idx="3236">
                  <c:v>5701</c:v>
                </c:pt>
                <c:pt idx="3237">
                  <c:v>5701.9</c:v>
                </c:pt>
                <c:pt idx="3238">
                  <c:v>5702.9</c:v>
                </c:pt>
                <c:pt idx="3239">
                  <c:v>5703.7</c:v>
                </c:pt>
                <c:pt idx="3240">
                  <c:v>5704.7</c:v>
                </c:pt>
                <c:pt idx="3241">
                  <c:v>5705.5</c:v>
                </c:pt>
                <c:pt idx="3242">
                  <c:v>5706.4</c:v>
                </c:pt>
                <c:pt idx="3243">
                  <c:v>5707.4</c:v>
                </c:pt>
                <c:pt idx="3244">
                  <c:v>5708.2</c:v>
                </c:pt>
                <c:pt idx="3245">
                  <c:v>5709.2</c:v>
                </c:pt>
                <c:pt idx="3246">
                  <c:v>5710</c:v>
                </c:pt>
                <c:pt idx="3247">
                  <c:v>5710.9</c:v>
                </c:pt>
                <c:pt idx="3248">
                  <c:v>5711.9</c:v>
                </c:pt>
                <c:pt idx="3249">
                  <c:v>5712.7</c:v>
                </c:pt>
                <c:pt idx="3250">
                  <c:v>5713.7</c:v>
                </c:pt>
                <c:pt idx="3251">
                  <c:v>5714.5</c:v>
                </c:pt>
                <c:pt idx="3252">
                  <c:v>5715.4</c:v>
                </c:pt>
                <c:pt idx="3253">
                  <c:v>5716.4</c:v>
                </c:pt>
                <c:pt idx="3254">
                  <c:v>5717.2</c:v>
                </c:pt>
                <c:pt idx="3255">
                  <c:v>5718.2</c:v>
                </c:pt>
                <c:pt idx="3256">
                  <c:v>5719</c:v>
                </c:pt>
                <c:pt idx="3257">
                  <c:v>5719.9</c:v>
                </c:pt>
                <c:pt idx="3258">
                  <c:v>5720.9</c:v>
                </c:pt>
                <c:pt idx="3259">
                  <c:v>5721.7</c:v>
                </c:pt>
                <c:pt idx="3260">
                  <c:v>5722.7</c:v>
                </c:pt>
                <c:pt idx="3261">
                  <c:v>5723.5</c:v>
                </c:pt>
                <c:pt idx="3262">
                  <c:v>5724.4</c:v>
                </c:pt>
                <c:pt idx="3263">
                  <c:v>5725.4</c:v>
                </c:pt>
                <c:pt idx="3264">
                  <c:v>5726.2</c:v>
                </c:pt>
                <c:pt idx="3265">
                  <c:v>5727.2</c:v>
                </c:pt>
                <c:pt idx="3266">
                  <c:v>5728</c:v>
                </c:pt>
                <c:pt idx="3267">
                  <c:v>5728.9</c:v>
                </c:pt>
                <c:pt idx="3268">
                  <c:v>5729.9</c:v>
                </c:pt>
                <c:pt idx="3269">
                  <c:v>5730.7</c:v>
                </c:pt>
                <c:pt idx="3270">
                  <c:v>5731.7</c:v>
                </c:pt>
                <c:pt idx="3271">
                  <c:v>5732.5</c:v>
                </c:pt>
                <c:pt idx="3272">
                  <c:v>5733.4</c:v>
                </c:pt>
                <c:pt idx="3273">
                  <c:v>5734.4</c:v>
                </c:pt>
                <c:pt idx="3274">
                  <c:v>5735.2</c:v>
                </c:pt>
                <c:pt idx="3275">
                  <c:v>5736.2</c:v>
                </c:pt>
                <c:pt idx="3276">
                  <c:v>5737</c:v>
                </c:pt>
                <c:pt idx="3277">
                  <c:v>5737.9</c:v>
                </c:pt>
                <c:pt idx="3278">
                  <c:v>5738.9</c:v>
                </c:pt>
                <c:pt idx="3279">
                  <c:v>5739.7</c:v>
                </c:pt>
                <c:pt idx="3280">
                  <c:v>5740.7</c:v>
                </c:pt>
                <c:pt idx="3281">
                  <c:v>5741.5</c:v>
                </c:pt>
                <c:pt idx="3282">
                  <c:v>5742.4</c:v>
                </c:pt>
                <c:pt idx="3283">
                  <c:v>5743.4</c:v>
                </c:pt>
                <c:pt idx="3284">
                  <c:v>5744.2</c:v>
                </c:pt>
                <c:pt idx="3285">
                  <c:v>5745.2</c:v>
                </c:pt>
                <c:pt idx="3286">
                  <c:v>5746</c:v>
                </c:pt>
                <c:pt idx="3287">
                  <c:v>5746.9</c:v>
                </c:pt>
                <c:pt idx="3288">
                  <c:v>5747.9</c:v>
                </c:pt>
                <c:pt idx="3289">
                  <c:v>5748.7</c:v>
                </c:pt>
                <c:pt idx="3290">
                  <c:v>5749.7</c:v>
                </c:pt>
                <c:pt idx="3291">
                  <c:v>5750.5</c:v>
                </c:pt>
                <c:pt idx="3292">
                  <c:v>5751.4</c:v>
                </c:pt>
                <c:pt idx="3293">
                  <c:v>5752.4</c:v>
                </c:pt>
                <c:pt idx="3294">
                  <c:v>5753.2</c:v>
                </c:pt>
                <c:pt idx="3295">
                  <c:v>5754.2</c:v>
                </c:pt>
                <c:pt idx="3296">
                  <c:v>5755</c:v>
                </c:pt>
                <c:pt idx="3297">
                  <c:v>5755.9</c:v>
                </c:pt>
                <c:pt idx="3298">
                  <c:v>5756.9</c:v>
                </c:pt>
                <c:pt idx="3299">
                  <c:v>5757.7</c:v>
                </c:pt>
                <c:pt idx="3300">
                  <c:v>5758.7</c:v>
                </c:pt>
                <c:pt idx="3301">
                  <c:v>5759.5</c:v>
                </c:pt>
                <c:pt idx="3302">
                  <c:v>5760.4</c:v>
                </c:pt>
                <c:pt idx="3303">
                  <c:v>5761.4</c:v>
                </c:pt>
                <c:pt idx="3304">
                  <c:v>5762.2</c:v>
                </c:pt>
                <c:pt idx="3305">
                  <c:v>5763.2</c:v>
                </c:pt>
                <c:pt idx="3306">
                  <c:v>5764</c:v>
                </c:pt>
                <c:pt idx="3307">
                  <c:v>5764.9</c:v>
                </c:pt>
                <c:pt idx="3308">
                  <c:v>5765.9</c:v>
                </c:pt>
                <c:pt idx="3309">
                  <c:v>5766.7</c:v>
                </c:pt>
                <c:pt idx="3310">
                  <c:v>5767.7</c:v>
                </c:pt>
                <c:pt idx="3311">
                  <c:v>5768.5</c:v>
                </c:pt>
                <c:pt idx="3312">
                  <c:v>5769.4</c:v>
                </c:pt>
                <c:pt idx="3313">
                  <c:v>5770.4</c:v>
                </c:pt>
                <c:pt idx="3314">
                  <c:v>5771.2</c:v>
                </c:pt>
                <c:pt idx="3315">
                  <c:v>5772.2</c:v>
                </c:pt>
                <c:pt idx="3316">
                  <c:v>5773</c:v>
                </c:pt>
                <c:pt idx="3317">
                  <c:v>5773.9</c:v>
                </c:pt>
                <c:pt idx="3318">
                  <c:v>5774.9</c:v>
                </c:pt>
                <c:pt idx="3319">
                  <c:v>5775.7</c:v>
                </c:pt>
                <c:pt idx="3320">
                  <c:v>5776.7</c:v>
                </c:pt>
                <c:pt idx="3321">
                  <c:v>5777.5</c:v>
                </c:pt>
                <c:pt idx="3322">
                  <c:v>5778.4</c:v>
                </c:pt>
                <c:pt idx="3323">
                  <c:v>5779.4</c:v>
                </c:pt>
                <c:pt idx="3324">
                  <c:v>5780.2</c:v>
                </c:pt>
                <c:pt idx="3325">
                  <c:v>5781.2</c:v>
                </c:pt>
                <c:pt idx="3326">
                  <c:v>5782</c:v>
                </c:pt>
                <c:pt idx="3327">
                  <c:v>5782.9</c:v>
                </c:pt>
                <c:pt idx="3328">
                  <c:v>5783.9</c:v>
                </c:pt>
                <c:pt idx="3329">
                  <c:v>5784.7</c:v>
                </c:pt>
                <c:pt idx="3330">
                  <c:v>5785.7</c:v>
                </c:pt>
                <c:pt idx="3331">
                  <c:v>5786.5</c:v>
                </c:pt>
                <c:pt idx="3332">
                  <c:v>5787.4</c:v>
                </c:pt>
                <c:pt idx="3333">
                  <c:v>5788.4</c:v>
                </c:pt>
                <c:pt idx="3334">
                  <c:v>5789.2</c:v>
                </c:pt>
                <c:pt idx="3335">
                  <c:v>5790.2</c:v>
                </c:pt>
                <c:pt idx="3336">
                  <c:v>5791</c:v>
                </c:pt>
                <c:pt idx="3337">
                  <c:v>5791.9</c:v>
                </c:pt>
                <c:pt idx="3338">
                  <c:v>5792.9</c:v>
                </c:pt>
                <c:pt idx="3339">
                  <c:v>5793.7</c:v>
                </c:pt>
                <c:pt idx="3340">
                  <c:v>5794.7</c:v>
                </c:pt>
                <c:pt idx="3341">
                  <c:v>5795.5</c:v>
                </c:pt>
                <c:pt idx="3342">
                  <c:v>5796.4</c:v>
                </c:pt>
                <c:pt idx="3343">
                  <c:v>5797.4</c:v>
                </c:pt>
                <c:pt idx="3344">
                  <c:v>5798.2</c:v>
                </c:pt>
                <c:pt idx="3345">
                  <c:v>5799.2</c:v>
                </c:pt>
                <c:pt idx="3346">
                  <c:v>5800</c:v>
                </c:pt>
                <c:pt idx="3347">
                  <c:v>5800.9</c:v>
                </c:pt>
                <c:pt idx="3348">
                  <c:v>5801.9</c:v>
                </c:pt>
                <c:pt idx="3349">
                  <c:v>5802.7</c:v>
                </c:pt>
                <c:pt idx="3350">
                  <c:v>5803.7</c:v>
                </c:pt>
                <c:pt idx="3351">
                  <c:v>5804.5</c:v>
                </c:pt>
                <c:pt idx="3352">
                  <c:v>5805.4</c:v>
                </c:pt>
                <c:pt idx="3353">
                  <c:v>5806.4</c:v>
                </c:pt>
                <c:pt idx="3354">
                  <c:v>5807.2</c:v>
                </c:pt>
                <c:pt idx="3355">
                  <c:v>5808.2</c:v>
                </c:pt>
                <c:pt idx="3356">
                  <c:v>5809</c:v>
                </c:pt>
                <c:pt idx="3357">
                  <c:v>5809.9</c:v>
                </c:pt>
                <c:pt idx="3358">
                  <c:v>5810.9</c:v>
                </c:pt>
                <c:pt idx="3359">
                  <c:v>5811.7</c:v>
                </c:pt>
                <c:pt idx="3360">
                  <c:v>5812.7</c:v>
                </c:pt>
                <c:pt idx="3361">
                  <c:v>5813.5</c:v>
                </c:pt>
                <c:pt idx="3362">
                  <c:v>5814.4</c:v>
                </c:pt>
                <c:pt idx="3363">
                  <c:v>5815.4</c:v>
                </c:pt>
                <c:pt idx="3364">
                  <c:v>5816.2</c:v>
                </c:pt>
                <c:pt idx="3365">
                  <c:v>5817.2</c:v>
                </c:pt>
                <c:pt idx="3366">
                  <c:v>5818</c:v>
                </c:pt>
                <c:pt idx="3367">
                  <c:v>5818.9</c:v>
                </c:pt>
                <c:pt idx="3368">
                  <c:v>5819.9</c:v>
                </c:pt>
                <c:pt idx="3369">
                  <c:v>5820.7</c:v>
                </c:pt>
                <c:pt idx="3370">
                  <c:v>5821.7</c:v>
                </c:pt>
                <c:pt idx="3371">
                  <c:v>5822.5</c:v>
                </c:pt>
                <c:pt idx="3372">
                  <c:v>5823.4</c:v>
                </c:pt>
                <c:pt idx="3373">
                  <c:v>5824.4</c:v>
                </c:pt>
                <c:pt idx="3374">
                  <c:v>5825.2</c:v>
                </c:pt>
                <c:pt idx="3375">
                  <c:v>5826.2</c:v>
                </c:pt>
                <c:pt idx="3376">
                  <c:v>5827</c:v>
                </c:pt>
                <c:pt idx="3377">
                  <c:v>5827.9</c:v>
                </c:pt>
                <c:pt idx="3378">
                  <c:v>5828.9</c:v>
                </c:pt>
                <c:pt idx="3379">
                  <c:v>5829.7</c:v>
                </c:pt>
                <c:pt idx="3380">
                  <c:v>5830.7</c:v>
                </c:pt>
                <c:pt idx="3381">
                  <c:v>5831.5</c:v>
                </c:pt>
                <c:pt idx="3382">
                  <c:v>5832.4</c:v>
                </c:pt>
                <c:pt idx="3383">
                  <c:v>5833.4</c:v>
                </c:pt>
                <c:pt idx="3384">
                  <c:v>5834.2</c:v>
                </c:pt>
                <c:pt idx="3385">
                  <c:v>5835.2</c:v>
                </c:pt>
                <c:pt idx="3386">
                  <c:v>5836</c:v>
                </c:pt>
                <c:pt idx="3387">
                  <c:v>5836.9</c:v>
                </c:pt>
                <c:pt idx="3388">
                  <c:v>5837.9</c:v>
                </c:pt>
                <c:pt idx="3389">
                  <c:v>5838.7</c:v>
                </c:pt>
                <c:pt idx="3390">
                  <c:v>5839.7</c:v>
                </c:pt>
                <c:pt idx="3391">
                  <c:v>5840.5</c:v>
                </c:pt>
                <c:pt idx="3392">
                  <c:v>5841.4</c:v>
                </c:pt>
                <c:pt idx="3393">
                  <c:v>5842.4</c:v>
                </c:pt>
                <c:pt idx="3394">
                  <c:v>5843.2</c:v>
                </c:pt>
                <c:pt idx="3395">
                  <c:v>5844.2</c:v>
                </c:pt>
                <c:pt idx="3396">
                  <c:v>5845</c:v>
                </c:pt>
                <c:pt idx="3397">
                  <c:v>5845.9</c:v>
                </c:pt>
                <c:pt idx="3398">
                  <c:v>5846.9</c:v>
                </c:pt>
                <c:pt idx="3399">
                  <c:v>5847.7</c:v>
                </c:pt>
                <c:pt idx="3400">
                  <c:v>5848.7</c:v>
                </c:pt>
                <c:pt idx="3401">
                  <c:v>5849.5</c:v>
                </c:pt>
                <c:pt idx="3402">
                  <c:v>5850.4</c:v>
                </c:pt>
                <c:pt idx="3403">
                  <c:v>5851.4</c:v>
                </c:pt>
                <c:pt idx="3404">
                  <c:v>5852.2</c:v>
                </c:pt>
                <c:pt idx="3405">
                  <c:v>5853.2</c:v>
                </c:pt>
                <c:pt idx="3406">
                  <c:v>5854</c:v>
                </c:pt>
                <c:pt idx="3407">
                  <c:v>5854.9</c:v>
                </c:pt>
                <c:pt idx="3408">
                  <c:v>5855.9</c:v>
                </c:pt>
                <c:pt idx="3409">
                  <c:v>5856.7</c:v>
                </c:pt>
                <c:pt idx="3410">
                  <c:v>5857.7</c:v>
                </c:pt>
                <c:pt idx="3411">
                  <c:v>5858.5</c:v>
                </c:pt>
                <c:pt idx="3412">
                  <c:v>5859.4</c:v>
                </c:pt>
                <c:pt idx="3413">
                  <c:v>5860.4</c:v>
                </c:pt>
                <c:pt idx="3414">
                  <c:v>5861.2</c:v>
                </c:pt>
                <c:pt idx="3415">
                  <c:v>5862.2</c:v>
                </c:pt>
                <c:pt idx="3416">
                  <c:v>5863</c:v>
                </c:pt>
                <c:pt idx="3417">
                  <c:v>5863.9</c:v>
                </c:pt>
                <c:pt idx="3418">
                  <c:v>5864.9</c:v>
                </c:pt>
                <c:pt idx="3419">
                  <c:v>5865.7</c:v>
                </c:pt>
                <c:pt idx="3420">
                  <c:v>5866.7</c:v>
                </c:pt>
                <c:pt idx="3421">
                  <c:v>5867.5</c:v>
                </c:pt>
                <c:pt idx="3422">
                  <c:v>5868.4</c:v>
                </c:pt>
                <c:pt idx="3423">
                  <c:v>5869.4</c:v>
                </c:pt>
                <c:pt idx="3424">
                  <c:v>5870.2</c:v>
                </c:pt>
                <c:pt idx="3425">
                  <c:v>5871.2</c:v>
                </c:pt>
                <c:pt idx="3426">
                  <c:v>5872</c:v>
                </c:pt>
                <c:pt idx="3427">
                  <c:v>5872.9</c:v>
                </c:pt>
                <c:pt idx="3428">
                  <c:v>5873.9</c:v>
                </c:pt>
                <c:pt idx="3429">
                  <c:v>5874.7</c:v>
                </c:pt>
                <c:pt idx="3430">
                  <c:v>5875.7</c:v>
                </c:pt>
                <c:pt idx="3431">
                  <c:v>5876.5</c:v>
                </c:pt>
                <c:pt idx="3432">
                  <c:v>5877.4</c:v>
                </c:pt>
                <c:pt idx="3433">
                  <c:v>5878.4</c:v>
                </c:pt>
                <c:pt idx="3434">
                  <c:v>5879.2</c:v>
                </c:pt>
                <c:pt idx="3435">
                  <c:v>5880.2</c:v>
                </c:pt>
                <c:pt idx="3436">
                  <c:v>5881</c:v>
                </c:pt>
                <c:pt idx="3437">
                  <c:v>5881.9</c:v>
                </c:pt>
                <c:pt idx="3438">
                  <c:v>5882.9</c:v>
                </c:pt>
                <c:pt idx="3439">
                  <c:v>5883.7</c:v>
                </c:pt>
                <c:pt idx="3440">
                  <c:v>5884.7</c:v>
                </c:pt>
                <c:pt idx="3441">
                  <c:v>5885.5</c:v>
                </c:pt>
                <c:pt idx="3442">
                  <c:v>5886.4</c:v>
                </c:pt>
                <c:pt idx="3443">
                  <c:v>5887.4</c:v>
                </c:pt>
                <c:pt idx="3444">
                  <c:v>5888.2</c:v>
                </c:pt>
                <c:pt idx="3445">
                  <c:v>5889.2</c:v>
                </c:pt>
                <c:pt idx="3446">
                  <c:v>5890</c:v>
                </c:pt>
                <c:pt idx="3447">
                  <c:v>5890.9</c:v>
                </c:pt>
                <c:pt idx="3448">
                  <c:v>5891.9</c:v>
                </c:pt>
                <c:pt idx="3449">
                  <c:v>5892.7</c:v>
                </c:pt>
                <c:pt idx="3450">
                  <c:v>5893.7</c:v>
                </c:pt>
                <c:pt idx="3451">
                  <c:v>5894.5</c:v>
                </c:pt>
                <c:pt idx="3452">
                  <c:v>5895.4</c:v>
                </c:pt>
                <c:pt idx="3453">
                  <c:v>5896.4</c:v>
                </c:pt>
                <c:pt idx="3454">
                  <c:v>5897.2</c:v>
                </c:pt>
                <c:pt idx="3455">
                  <c:v>5898.2</c:v>
                </c:pt>
                <c:pt idx="3456">
                  <c:v>5899</c:v>
                </c:pt>
                <c:pt idx="3457">
                  <c:v>5899.9</c:v>
                </c:pt>
                <c:pt idx="3458">
                  <c:v>5900.9</c:v>
                </c:pt>
                <c:pt idx="3459">
                  <c:v>5901.7</c:v>
                </c:pt>
                <c:pt idx="3460">
                  <c:v>5902.7</c:v>
                </c:pt>
                <c:pt idx="3461">
                  <c:v>5903.5</c:v>
                </c:pt>
                <c:pt idx="3462">
                  <c:v>5904.4</c:v>
                </c:pt>
                <c:pt idx="3463">
                  <c:v>5905.4</c:v>
                </c:pt>
                <c:pt idx="3464">
                  <c:v>5906.2</c:v>
                </c:pt>
                <c:pt idx="3465">
                  <c:v>5907.2</c:v>
                </c:pt>
                <c:pt idx="3466">
                  <c:v>5908</c:v>
                </c:pt>
                <c:pt idx="3467">
                  <c:v>5908.9</c:v>
                </c:pt>
                <c:pt idx="3468">
                  <c:v>5909.9</c:v>
                </c:pt>
                <c:pt idx="3469">
                  <c:v>5910.7</c:v>
                </c:pt>
                <c:pt idx="3470">
                  <c:v>5911.7</c:v>
                </c:pt>
                <c:pt idx="3471">
                  <c:v>5912.5</c:v>
                </c:pt>
                <c:pt idx="3472">
                  <c:v>5913.4</c:v>
                </c:pt>
                <c:pt idx="3473">
                  <c:v>5914.4</c:v>
                </c:pt>
                <c:pt idx="3474">
                  <c:v>5915.2</c:v>
                </c:pt>
                <c:pt idx="3475">
                  <c:v>5916.2</c:v>
                </c:pt>
                <c:pt idx="3476">
                  <c:v>5917</c:v>
                </c:pt>
                <c:pt idx="3477">
                  <c:v>5917.9</c:v>
                </c:pt>
                <c:pt idx="3478">
                  <c:v>5918.9</c:v>
                </c:pt>
                <c:pt idx="3479">
                  <c:v>5919.7</c:v>
                </c:pt>
                <c:pt idx="3480">
                  <c:v>5920.7</c:v>
                </c:pt>
                <c:pt idx="3481">
                  <c:v>5921.5</c:v>
                </c:pt>
                <c:pt idx="3482">
                  <c:v>5922.4</c:v>
                </c:pt>
                <c:pt idx="3483">
                  <c:v>5923.4</c:v>
                </c:pt>
                <c:pt idx="3484">
                  <c:v>5924.2</c:v>
                </c:pt>
                <c:pt idx="3485">
                  <c:v>5925.2</c:v>
                </c:pt>
                <c:pt idx="3486">
                  <c:v>5926</c:v>
                </c:pt>
                <c:pt idx="3487">
                  <c:v>5926.9</c:v>
                </c:pt>
                <c:pt idx="3488">
                  <c:v>5927.9</c:v>
                </c:pt>
                <c:pt idx="3489">
                  <c:v>5928.7</c:v>
                </c:pt>
                <c:pt idx="3490">
                  <c:v>5929.7</c:v>
                </c:pt>
                <c:pt idx="3491">
                  <c:v>5930.5</c:v>
                </c:pt>
                <c:pt idx="3492">
                  <c:v>5931.4</c:v>
                </c:pt>
                <c:pt idx="3493">
                  <c:v>5932.4</c:v>
                </c:pt>
                <c:pt idx="3494">
                  <c:v>5933.2</c:v>
                </c:pt>
                <c:pt idx="3495">
                  <c:v>5934.2</c:v>
                </c:pt>
                <c:pt idx="3496">
                  <c:v>5935</c:v>
                </c:pt>
                <c:pt idx="3497">
                  <c:v>5935.9</c:v>
                </c:pt>
                <c:pt idx="3498">
                  <c:v>5936.9</c:v>
                </c:pt>
                <c:pt idx="3499">
                  <c:v>5937.7</c:v>
                </c:pt>
                <c:pt idx="3500">
                  <c:v>5938.7</c:v>
                </c:pt>
                <c:pt idx="3501">
                  <c:v>5939.5</c:v>
                </c:pt>
                <c:pt idx="3502">
                  <c:v>5940.4</c:v>
                </c:pt>
                <c:pt idx="3503">
                  <c:v>5941.4</c:v>
                </c:pt>
                <c:pt idx="3504">
                  <c:v>5942.2</c:v>
                </c:pt>
                <c:pt idx="3505">
                  <c:v>5943.2</c:v>
                </c:pt>
                <c:pt idx="3506">
                  <c:v>5944</c:v>
                </c:pt>
                <c:pt idx="3507">
                  <c:v>5944.9</c:v>
                </c:pt>
                <c:pt idx="3508">
                  <c:v>5945.9</c:v>
                </c:pt>
                <c:pt idx="3509">
                  <c:v>5946.7</c:v>
                </c:pt>
                <c:pt idx="3510">
                  <c:v>5947.7</c:v>
                </c:pt>
                <c:pt idx="3511">
                  <c:v>5948.5</c:v>
                </c:pt>
                <c:pt idx="3512">
                  <c:v>5949.4</c:v>
                </c:pt>
                <c:pt idx="3513">
                  <c:v>5950.4</c:v>
                </c:pt>
                <c:pt idx="3514">
                  <c:v>5951.2</c:v>
                </c:pt>
                <c:pt idx="3515">
                  <c:v>5952.2</c:v>
                </c:pt>
                <c:pt idx="3516">
                  <c:v>5953</c:v>
                </c:pt>
                <c:pt idx="3517">
                  <c:v>5953.9</c:v>
                </c:pt>
                <c:pt idx="3518">
                  <c:v>5954.9</c:v>
                </c:pt>
                <c:pt idx="3519">
                  <c:v>5955.7</c:v>
                </c:pt>
                <c:pt idx="3520">
                  <c:v>5956.7</c:v>
                </c:pt>
                <c:pt idx="3521">
                  <c:v>5957.5</c:v>
                </c:pt>
                <c:pt idx="3522">
                  <c:v>5958.4</c:v>
                </c:pt>
                <c:pt idx="3523">
                  <c:v>5959.4</c:v>
                </c:pt>
                <c:pt idx="3524">
                  <c:v>5960.2</c:v>
                </c:pt>
                <c:pt idx="3525">
                  <c:v>5961.2</c:v>
                </c:pt>
                <c:pt idx="3526">
                  <c:v>5962</c:v>
                </c:pt>
                <c:pt idx="3527">
                  <c:v>5962.9</c:v>
                </c:pt>
                <c:pt idx="3528">
                  <c:v>5963.9</c:v>
                </c:pt>
                <c:pt idx="3529">
                  <c:v>5964.7</c:v>
                </c:pt>
                <c:pt idx="3530">
                  <c:v>5965.7</c:v>
                </c:pt>
                <c:pt idx="3531">
                  <c:v>5966.5</c:v>
                </c:pt>
                <c:pt idx="3532">
                  <c:v>5967.4</c:v>
                </c:pt>
                <c:pt idx="3533">
                  <c:v>5968.4</c:v>
                </c:pt>
                <c:pt idx="3534">
                  <c:v>5969.2</c:v>
                </c:pt>
                <c:pt idx="3535">
                  <c:v>5970.2</c:v>
                </c:pt>
                <c:pt idx="3536">
                  <c:v>5971</c:v>
                </c:pt>
                <c:pt idx="3537">
                  <c:v>5971.9</c:v>
                </c:pt>
                <c:pt idx="3538">
                  <c:v>5972.9</c:v>
                </c:pt>
                <c:pt idx="3539">
                  <c:v>5973.7</c:v>
                </c:pt>
                <c:pt idx="3540">
                  <c:v>5974.7</c:v>
                </c:pt>
                <c:pt idx="3541">
                  <c:v>5975.5</c:v>
                </c:pt>
                <c:pt idx="3542">
                  <c:v>5976.4</c:v>
                </c:pt>
                <c:pt idx="3543">
                  <c:v>5977.4</c:v>
                </c:pt>
                <c:pt idx="3544">
                  <c:v>5978.2</c:v>
                </c:pt>
                <c:pt idx="3545">
                  <c:v>5979.2</c:v>
                </c:pt>
                <c:pt idx="3546">
                  <c:v>5980</c:v>
                </c:pt>
                <c:pt idx="3547">
                  <c:v>5980.9</c:v>
                </c:pt>
                <c:pt idx="3548">
                  <c:v>5981.9</c:v>
                </c:pt>
                <c:pt idx="3549">
                  <c:v>5982.7</c:v>
                </c:pt>
                <c:pt idx="3550">
                  <c:v>5983.7</c:v>
                </c:pt>
                <c:pt idx="3551">
                  <c:v>5984.5</c:v>
                </c:pt>
                <c:pt idx="3552">
                  <c:v>5985.4</c:v>
                </c:pt>
                <c:pt idx="3553">
                  <c:v>5986.4</c:v>
                </c:pt>
                <c:pt idx="3554">
                  <c:v>5987.2</c:v>
                </c:pt>
                <c:pt idx="3555">
                  <c:v>5988.2</c:v>
                </c:pt>
                <c:pt idx="3556">
                  <c:v>5989</c:v>
                </c:pt>
                <c:pt idx="3557">
                  <c:v>5989.9</c:v>
                </c:pt>
                <c:pt idx="3558">
                  <c:v>5990.9</c:v>
                </c:pt>
                <c:pt idx="3559">
                  <c:v>5991.7</c:v>
                </c:pt>
                <c:pt idx="3560">
                  <c:v>5992.7</c:v>
                </c:pt>
                <c:pt idx="3561">
                  <c:v>5993.5</c:v>
                </c:pt>
                <c:pt idx="3562">
                  <c:v>5994.4</c:v>
                </c:pt>
                <c:pt idx="3563">
                  <c:v>5995.4</c:v>
                </c:pt>
                <c:pt idx="3564">
                  <c:v>5996.2</c:v>
                </c:pt>
                <c:pt idx="3565">
                  <c:v>5997.2</c:v>
                </c:pt>
                <c:pt idx="3566">
                  <c:v>5998</c:v>
                </c:pt>
                <c:pt idx="3567">
                  <c:v>5998.9</c:v>
                </c:pt>
                <c:pt idx="3568">
                  <c:v>5999.9</c:v>
                </c:pt>
                <c:pt idx="3569">
                  <c:v>6000.7</c:v>
                </c:pt>
                <c:pt idx="3570">
                  <c:v>6001.7</c:v>
                </c:pt>
                <c:pt idx="3571">
                  <c:v>6002.5</c:v>
                </c:pt>
                <c:pt idx="3572">
                  <c:v>6003.4</c:v>
                </c:pt>
                <c:pt idx="3573">
                  <c:v>6004.4</c:v>
                </c:pt>
                <c:pt idx="3574">
                  <c:v>6005.2</c:v>
                </c:pt>
                <c:pt idx="3575">
                  <c:v>6006.2</c:v>
                </c:pt>
                <c:pt idx="3576">
                  <c:v>6007</c:v>
                </c:pt>
                <c:pt idx="3577">
                  <c:v>6007.9</c:v>
                </c:pt>
                <c:pt idx="3578">
                  <c:v>6008.9</c:v>
                </c:pt>
                <c:pt idx="3579">
                  <c:v>6009.7</c:v>
                </c:pt>
                <c:pt idx="3580">
                  <c:v>6010.7</c:v>
                </c:pt>
                <c:pt idx="3581">
                  <c:v>6011.5</c:v>
                </c:pt>
                <c:pt idx="3582">
                  <c:v>6012.4</c:v>
                </c:pt>
                <c:pt idx="3583">
                  <c:v>6013.4</c:v>
                </c:pt>
                <c:pt idx="3584">
                  <c:v>6014.2</c:v>
                </c:pt>
                <c:pt idx="3585">
                  <c:v>6015.2</c:v>
                </c:pt>
                <c:pt idx="3586">
                  <c:v>6016</c:v>
                </c:pt>
                <c:pt idx="3587">
                  <c:v>6016.9</c:v>
                </c:pt>
                <c:pt idx="3588">
                  <c:v>6017.9</c:v>
                </c:pt>
                <c:pt idx="3589">
                  <c:v>6018.7</c:v>
                </c:pt>
                <c:pt idx="3590">
                  <c:v>6019.7</c:v>
                </c:pt>
                <c:pt idx="3591">
                  <c:v>6020.5</c:v>
                </c:pt>
                <c:pt idx="3592">
                  <c:v>6021.4</c:v>
                </c:pt>
                <c:pt idx="3593">
                  <c:v>6022.4</c:v>
                </c:pt>
                <c:pt idx="3594">
                  <c:v>6023.2</c:v>
                </c:pt>
                <c:pt idx="3595">
                  <c:v>6024.2</c:v>
                </c:pt>
                <c:pt idx="3596">
                  <c:v>6025</c:v>
                </c:pt>
                <c:pt idx="3597">
                  <c:v>6025.9</c:v>
                </c:pt>
                <c:pt idx="3598">
                  <c:v>6026.9</c:v>
                </c:pt>
                <c:pt idx="3599">
                  <c:v>6027.7</c:v>
                </c:pt>
                <c:pt idx="3600">
                  <c:v>6028.7</c:v>
                </c:pt>
                <c:pt idx="3601">
                  <c:v>6029.5</c:v>
                </c:pt>
                <c:pt idx="3602">
                  <c:v>6030.4</c:v>
                </c:pt>
                <c:pt idx="3603">
                  <c:v>6031.4</c:v>
                </c:pt>
                <c:pt idx="3604">
                  <c:v>6032.2</c:v>
                </c:pt>
                <c:pt idx="3605">
                  <c:v>6033.2</c:v>
                </c:pt>
                <c:pt idx="3606">
                  <c:v>6034</c:v>
                </c:pt>
                <c:pt idx="3607">
                  <c:v>6034.9</c:v>
                </c:pt>
                <c:pt idx="3608">
                  <c:v>6035.9</c:v>
                </c:pt>
                <c:pt idx="3609">
                  <c:v>6036.7</c:v>
                </c:pt>
                <c:pt idx="3610">
                  <c:v>6037.7</c:v>
                </c:pt>
                <c:pt idx="3611">
                  <c:v>6038.5</c:v>
                </c:pt>
                <c:pt idx="3612">
                  <c:v>6039.4</c:v>
                </c:pt>
                <c:pt idx="3613">
                  <c:v>6040.4</c:v>
                </c:pt>
                <c:pt idx="3614">
                  <c:v>6041.2</c:v>
                </c:pt>
                <c:pt idx="3615">
                  <c:v>6042.2</c:v>
                </c:pt>
                <c:pt idx="3616">
                  <c:v>6043</c:v>
                </c:pt>
                <c:pt idx="3617">
                  <c:v>6043.9</c:v>
                </c:pt>
                <c:pt idx="3618">
                  <c:v>6044.9</c:v>
                </c:pt>
                <c:pt idx="3619">
                  <c:v>6045.7</c:v>
                </c:pt>
                <c:pt idx="3620">
                  <c:v>6046.7</c:v>
                </c:pt>
                <c:pt idx="3621">
                  <c:v>6047.5</c:v>
                </c:pt>
                <c:pt idx="3622">
                  <c:v>6048.4</c:v>
                </c:pt>
                <c:pt idx="3623">
                  <c:v>6049.4</c:v>
                </c:pt>
                <c:pt idx="3624">
                  <c:v>6050.2</c:v>
                </c:pt>
                <c:pt idx="3625">
                  <c:v>6051.2</c:v>
                </c:pt>
                <c:pt idx="3626">
                  <c:v>6052</c:v>
                </c:pt>
                <c:pt idx="3627">
                  <c:v>6052.9</c:v>
                </c:pt>
                <c:pt idx="3628">
                  <c:v>6053.9</c:v>
                </c:pt>
                <c:pt idx="3629">
                  <c:v>6054.7</c:v>
                </c:pt>
                <c:pt idx="3630">
                  <c:v>6055.7</c:v>
                </c:pt>
                <c:pt idx="3631">
                  <c:v>6056.5</c:v>
                </c:pt>
                <c:pt idx="3632">
                  <c:v>6057.4</c:v>
                </c:pt>
                <c:pt idx="3633">
                  <c:v>6058.4</c:v>
                </c:pt>
                <c:pt idx="3634">
                  <c:v>6059.2</c:v>
                </c:pt>
                <c:pt idx="3635">
                  <c:v>6060.2</c:v>
                </c:pt>
                <c:pt idx="3636">
                  <c:v>6061</c:v>
                </c:pt>
                <c:pt idx="3637">
                  <c:v>6061.9</c:v>
                </c:pt>
                <c:pt idx="3638">
                  <c:v>6062.9</c:v>
                </c:pt>
                <c:pt idx="3639">
                  <c:v>6063.7</c:v>
                </c:pt>
                <c:pt idx="3640">
                  <c:v>6064.7</c:v>
                </c:pt>
                <c:pt idx="3641">
                  <c:v>6065.5</c:v>
                </c:pt>
                <c:pt idx="3642">
                  <c:v>6066.4</c:v>
                </c:pt>
                <c:pt idx="3643">
                  <c:v>6067.4</c:v>
                </c:pt>
                <c:pt idx="3644">
                  <c:v>6068.2</c:v>
                </c:pt>
                <c:pt idx="3645">
                  <c:v>6069.2</c:v>
                </c:pt>
                <c:pt idx="3646">
                  <c:v>6070</c:v>
                </c:pt>
                <c:pt idx="3647">
                  <c:v>6070.9</c:v>
                </c:pt>
                <c:pt idx="3648">
                  <c:v>6071.9</c:v>
                </c:pt>
                <c:pt idx="3649">
                  <c:v>6072.7</c:v>
                </c:pt>
                <c:pt idx="3650">
                  <c:v>6073.7</c:v>
                </c:pt>
                <c:pt idx="3651">
                  <c:v>6074.5</c:v>
                </c:pt>
                <c:pt idx="3652">
                  <c:v>6075.4</c:v>
                </c:pt>
                <c:pt idx="3653">
                  <c:v>6076.4</c:v>
                </c:pt>
                <c:pt idx="3654">
                  <c:v>6077.2</c:v>
                </c:pt>
                <c:pt idx="3655">
                  <c:v>6078.2</c:v>
                </c:pt>
                <c:pt idx="3656">
                  <c:v>6079</c:v>
                </c:pt>
                <c:pt idx="3657">
                  <c:v>6079.9</c:v>
                </c:pt>
                <c:pt idx="3658">
                  <c:v>6080.9</c:v>
                </c:pt>
                <c:pt idx="3659">
                  <c:v>6081.7</c:v>
                </c:pt>
                <c:pt idx="3660">
                  <c:v>6082.7</c:v>
                </c:pt>
                <c:pt idx="3661">
                  <c:v>6083.5</c:v>
                </c:pt>
                <c:pt idx="3662">
                  <c:v>6084.4</c:v>
                </c:pt>
                <c:pt idx="3663">
                  <c:v>6085.4</c:v>
                </c:pt>
                <c:pt idx="3664">
                  <c:v>6086.2</c:v>
                </c:pt>
                <c:pt idx="3665">
                  <c:v>6087.2</c:v>
                </c:pt>
                <c:pt idx="3666">
                  <c:v>6088</c:v>
                </c:pt>
                <c:pt idx="3667">
                  <c:v>6088.9</c:v>
                </c:pt>
                <c:pt idx="3668">
                  <c:v>6089.9</c:v>
                </c:pt>
                <c:pt idx="3669">
                  <c:v>6090.7</c:v>
                </c:pt>
                <c:pt idx="3670">
                  <c:v>6091.7</c:v>
                </c:pt>
                <c:pt idx="3671">
                  <c:v>6092.5</c:v>
                </c:pt>
                <c:pt idx="3672">
                  <c:v>6093.4</c:v>
                </c:pt>
                <c:pt idx="3673">
                  <c:v>6094.4</c:v>
                </c:pt>
                <c:pt idx="3674">
                  <c:v>6095.2</c:v>
                </c:pt>
                <c:pt idx="3675">
                  <c:v>6096.2</c:v>
                </c:pt>
                <c:pt idx="3676">
                  <c:v>6097</c:v>
                </c:pt>
                <c:pt idx="3677">
                  <c:v>6097.9</c:v>
                </c:pt>
                <c:pt idx="3678">
                  <c:v>6098.9</c:v>
                </c:pt>
                <c:pt idx="3679">
                  <c:v>6099.7</c:v>
                </c:pt>
                <c:pt idx="3680">
                  <c:v>6100.7</c:v>
                </c:pt>
                <c:pt idx="3681">
                  <c:v>6101.5</c:v>
                </c:pt>
                <c:pt idx="3682">
                  <c:v>6102.4</c:v>
                </c:pt>
                <c:pt idx="3683">
                  <c:v>6103.4</c:v>
                </c:pt>
                <c:pt idx="3684">
                  <c:v>6104.2</c:v>
                </c:pt>
                <c:pt idx="3685">
                  <c:v>6105.2</c:v>
                </c:pt>
                <c:pt idx="3686">
                  <c:v>6106</c:v>
                </c:pt>
                <c:pt idx="3687">
                  <c:v>6106.9</c:v>
                </c:pt>
                <c:pt idx="3688">
                  <c:v>6107.9</c:v>
                </c:pt>
                <c:pt idx="3689">
                  <c:v>6108.7</c:v>
                </c:pt>
                <c:pt idx="3690">
                  <c:v>6109.7</c:v>
                </c:pt>
                <c:pt idx="3691">
                  <c:v>6110.5</c:v>
                </c:pt>
                <c:pt idx="3692">
                  <c:v>6111.4</c:v>
                </c:pt>
                <c:pt idx="3693">
                  <c:v>6112.4</c:v>
                </c:pt>
                <c:pt idx="3694">
                  <c:v>6113.2</c:v>
                </c:pt>
                <c:pt idx="3695">
                  <c:v>6114.2</c:v>
                </c:pt>
                <c:pt idx="3696">
                  <c:v>6115</c:v>
                </c:pt>
                <c:pt idx="3697">
                  <c:v>6115.9</c:v>
                </c:pt>
                <c:pt idx="3698">
                  <c:v>6116.9</c:v>
                </c:pt>
                <c:pt idx="3699">
                  <c:v>6117.7</c:v>
                </c:pt>
                <c:pt idx="3700">
                  <c:v>6118.7</c:v>
                </c:pt>
                <c:pt idx="3701">
                  <c:v>6119.5</c:v>
                </c:pt>
                <c:pt idx="3702">
                  <c:v>6120.4</c:v>
                </c:pt>
                <c:pt idx="3703">
                  <c:v>6121.4</c:v>
                </c:pt>
                <c:pt idx="3704">
                  <c:v>6122.2</c:v>
                </c:pt>
                <c:pt idx="3705">
                  <c:v>6123.2</c:v>
                </c:pt>
                <c:pt idx="3706">
                  <c:v>6124</c:v>
                </c:pt>
                <c:pt idx="3707">
                  <c:v>6124.9</c:v>
                </c:pt>
                <c:pt idx="3708">
                  <c:v>6125.9</c:v>
                </c:pt>
                <c:pt idx="3709">
                  <c:v>6126.7</c:v>
                </c:pt>
                <c:pt idx="3710">
                  <c:v>6127.7</c:v>
                </c:pt>
                <c:pt idx="3711">
                  <c:v>6128.5</c:v>
                </c:pt>
                <c:pt idx="3712">
                  <c:v>6129.4</c:v>
                </c:pt>
                <c:pt idx="3713">
                  <c:v>6130.4</c:v>
                </c:pt>
                <c:pt idx="3714">
                  <c:v>6131.2</c:v>
                </c:pt>
                <c:pt idx="3715">
                  <c:v>6132.2</c:v>
                </c:pt>
                <c:pt idx="3716">
                  <c:v>6133</c:v>
                </c:pt>
                <c:pt idx="3717">
                  <c:v>6133.9</c:v>
                </c:pt>
                <c:pt idx="3718">
                  <c:v>6134.9</c:v>
                </c:pt>
                <c:pt idx="3719">
                  <c:v>6135.7</c:v>
                </c:pt>
                <c:pt idx="3720">
                  <c:v>6136.7</c:v>
                </c:pt>
                <c:pt idx="3721">
                  <c:v>6137.5</c:v>
                </c:pt>
                <c:pt idx="3722">
                  <c:v>6138.4</c:v>
                </c:pt>
                <c:pt idx="3723">
                  <c:v>6139.4</c:v>
                </c:pt>
                <c:pt idx="3724">
                  <c:v>6140.2</c:v>
                </c:pt>
                <c:pt idx="3725">
                  <c:v>6141.2</c:v>
                </c:pt>
                <c:pt idx="3726">
                  <c:v>6142</c:v>
                </c:pt>
                <c:pt idx="3727">
                  <c:v>6142.9</c:v>
                </c:pt>
                <c:pt idx="3728">
                  <c:v>6143.9</c:v>
                </c:pt>
                <c:pt idx="3729">
                  <c:v>6144.7</c:v>
                </c:pt>
                <c:pt idx="3730">
                  <c:v>6145.7</c:v>
                </c:pt>
                <c:pt idx="3731">
                  <c:v>6146.5</c:v>
                </c:pt>
                <c:pt idx="3732">
                  <c:v>6147.4</c:v>
                </c:pt>
                <c:pt idx="3733">
                  <c:v>6148.4</c:v>
                </c:pt>
                <c:pt idx="3734">
                  <c:v>6149.2</c:v>
                </c:pt>
                <c:pt idx="3735">
                  <c:v>6150.2</c:v>
                </c:pt>
                <c:pt idx="3736">
                  <c:v>6151</c:v>
                </c:pt>
                <c:pt idx="3737">
                  <c:v>6151.9</c:v>
                </c:pt>
                <c:pt idx="3738">
                  <c:v>6152.9</c:v>
                </c:pt>
                <c:pt idx="3739">
                  <c:v>6153.8</c:v>
                </c:pt>
                <c:pt idx="3740">
                  <c:v>6154.7</c:v>
                </c:pt>
                <c:pt idx="3741">
                  <c:v>6155.5</c:v>
                </c:pt>
                <c:pt idx="3742">
                  <c:v>6156.4</c:v>
                </c:pt>
                <c:pt idx="3743">
                  <c:v>6157.4</c:v>
                </c:pt>
                <c:pt idx="3744">
                  <c:v>6158.3</c:v>
                </c:pt>
                <c:pt idx="3745">
                  <c:v>6159.2</c:v>
                </c:pt>
                <c:pt idx="3746">
                  <c:v>6160</c:v>
                </c:pt>
                <c:pt idx="3747">
                  <c:v>6160.9</c:v>
                </c:pt>
                <c:pt idx="3748">
                  <c:v>6161.9</c:v>
                </c:pt>
                <c:pt idx="3749">
                  <c:v>6162.8</c:v>
                </c:pt>
                <c:pt idx="3750">
                  <c:v>6163.7</c:v>
                </c:pt>
                <c:pt idx="3751">
                  <c:v>6164.5</c:v>
                </c:pt>
                <c:pt idx="3752">
                  <c:v>6165.4</c:v>
                </c:pt>
                <c:pt idx="3753">
                  <c:v>6166.4</c:v>
                </c:pt>
                <c:pt idx="3754">
                  <c:v>6167.3</c:v>
                </c:pt>
                <c:pt idx="3755">
                  <c:v>6168.2</c:v>
                </c:pt>
                <c:pt idx="3756">
                  <c:v>6169</c:v>
                </c:pt>
                <c:pt idx="3757">
                  <c:v>6169.9</c:v>
                </c:pt>
                <c:pt idx="3758">
                  <c:v>6170.9</c:v>
                </c:pt>
                <c:pt idx="3759">
                  <c:v>6171.8</c:v>
                </c:pt>
                <c:pt idx="3760">
                  <c:v>6172.7</c:v>
                </c:pt>
                <c:pt idx="3761">
                  <c:v>6173.5</c:v>
                </c:pt>
                <c:pt idx="3762">
                  <c:v>6174.4</c:v>
                </c:pt>
                <c:pt idx="3763">
                  <c:v>6175.4</c:v>
                </c:pt>
                <c:pt idx="3764">
                  <c:v>6176.3</c:v>
                </c:pt>
                <c:pt idx="3765">
                  <c:v>6177.2</c:v>
                </c:pt>
                <c:pt idx="3766">
                  <c:v>6178</c:v>
                </c:pt>
                <c:pt idx="3767">
                  <c:v>6178.9</c:v>
                </c:pt>
                <c:pt idx="3768">
                  <c:v>6179.9</c:v>
                </c:pt>
                <c:pt idx="3769">
                  <c:v>6180.8</c:v>
                </c:pt>
                <c:pt idx="3770">
                  <c:v>6181.7</c:v>
                </c:pt>
                <c:pt idx="3771">
                  <c:v>6182.5</c:v>
                </c:pt>
                <c:pt idx="3772">
                  <c:v>6183.4</c:v>
                </c:pt>
                <c:pt idx="3773">
                  <c:v>6184.4</c:v>
                </c:pt>
                <c:pt idx="3774">
                  <c:v>6185.3</c:v>
                </c:pt>
                <c:pt idx="3775">
                  <c:v>6186.2</c:v>
                </c:pt>
                <c:pt idx="3776">
                  <c:v>6187</c:v>
                </c:pt>
                <c:pt idx="3777">
                  <c:v>6187.9</c:v>
                </c:pt>
                <c:pt idx="3778">
                  <c:v>6188.9</c:v>
                </c:pt>
                <c:pt idx="3779">
                  <c:v>6189.8</c:v>
                </c:pt>
                <c:pt idx="3780">
                  <c:v>6190.7</c:v>
                </c:pt>
                <c:pt idx="3781">
                  <c:v>6191.5</c:v>
                </c:pt>
                <c:pt idx="3782">
                  <c:v>6192.4</c:v>
                </c:pt>
                <c:pt idx="3783">
                  <c:v>6193.4</c:v>
                </c:pt>
                <c:pt idx="3784">
                  <c:v>6194.3</c:v>
                </c:pt>
                <c:pt idx="3785">
                  <c:v>6195.2</c:v>
                </c:pt>
                <c:pt idx="3786">
                  <c:v>6196</c:v>
                </c:pt>
                <c:pt idx="3787">
                  <c:v>6196.9</c:v>
                </c:pt>
                <c:pt idx="3788">
                  <c:v>6197.9</c:v>
                </c:pt>
                <c:pt idx="3789">
                  <c:v>6198.8</c:v>
                </c:pt>
                <c:pt idx="3790">
                  <c:v>6199.7</c:v>
                </c:pt>
                <c:pt idx="3791">
                  <c:v>6200.5</c:v>
                </c:pt>
                <c:pt idx="3792">
                  <c:v>6201.4</c:v>
                </c:pt>
                <c:pt idx="3793">
                  <c:v>6202.4</c:v>
                </c:pt>
                <c:pt idx="3794">
                  <c:v>6203.3</c:v>
                </c:pt>
                <c:pt idx="3795">
                  <c:v>6204.2</c:v>
                </c:pt>
                <c:pt idx="3796">
                  <c:v>6205</c:v>
                </c:pt>
                <c:pt idx="3797">
                  <c:v>6205.9</c:v>
                </c:pt>
                <c:pt idx="3798">
                  <c:v>6206.9</c:v>
                </c:pt>
                <c:pt idx="3799">
                  <c:v>6207.8</c:v>
                </c:pt>
                <c:pt idx="3800">
                  <c:v>6208.7</c:v>
                </c:pt>
                <c:pt idx="3801">
                  <c:v>6209.5</c:v>
                </c:pt>
                <c:pt idx="3802">
                  <c:v>6210.4</c:v>
                </c:pt>
                <c:pt idx="3803">
                  <c:v>6211.4</c:v>
                </c:pt>
                <c:pt idx="3804">
                  <c:v>6212.3</c:v>
                </c:pt>
                <c:pt idx="3805">
                  <c:v>6213.2</c:v>
                </c:pt>
                <c:pt idx="3806">
                  <c:v>6214</c:v>
                </c:pt>
                <c:pt idx="3807">
                  <c:v>6214.9</c:v>
                </c:pt>
                <c:pt idx="3808">
                  <c:v>6215.9</c:v>
                </c:pt>
                <c:pt idx="3809">
                  <c:v>6216.8</c:v>
                </c:pt>
                <c:pt idx="3810">
                  <c:v>6217.7</c:v>
                </c:pt>
                <c:pt idx="3811">
                  <c:v>6218.5</c:v>
                </c:pt>
                <c:pt idx="3812">
                  <c:v>6219.4</c:v>
                </c:pt>
                <c:pt idx="3813">
                  <c:v>6220.4</c:v>
                </c:pt>
                <c:pt idx="3814">
                  <c:v>6221.3</c:v>
                </c:pt>
                <c:pt idx="3815">
                  <c:v>6222.2</c:v>
                </c:pt>
                <c:pt idx="3816">
                  <c:v>6223</c:v>
                </c:pt>
                <c:pt idx="3817">
                  <c:v>6223.9</c:v>
                </c:pt>
                <c:pt idx="3818">
                  <c:v>6224.9</c:v>
                </c:pt>
                <c:pt idx="3819">
                  <c:v>6225.8</c:v>
                </c:pt>
                <c:pt idx="3820">
                  <c:v>6226.7</c:v>
                </c:pt>
                <c:pt idx="3821">
                  <c:v>6227.5</c:v>
                </c:pt>
                <c:pt idx="3822">
                  <c:v>6228.4</c:v>
                </c:pt>
                <c:pt idx="3823">
                  <c:v>6229.4</c:v>
                </c:pt>
                <c:pt idx="3824">
                  <c:v>6230.3</c:v>
                </c:pt>
                <c:pt idx="3825">
                  <c:v>6231.2</c:v>
                </c:pt>
                <c:pt idx="3826">
                  <c:v>6232</c:v>
                </c:pt>
                <c:pt idx="3827">
                  <c:v>6232.9</c:v>
                </c:pt>
                <c:pt idx="3828">
                  <c:v>6233.9</c:v>
                </c:pt>
                <c:pt idx="3829">
                  <c:v>6234.8</c:v>
                </c:pt>
                <c:pt idx="3830">
                  <c:v>6235.7</c:v>
                </c:pt>
                <c:pt idx="3831">
                  <c:v>6236.5</c:v>
                </c:pt>
                <c:pt idx="3832">
                  <c:v>6237.4</c:v>
                </c:pt>
                <c:pt idx="3833">
                  <c:v>6238.4</c:v>
                </c:pt>
                <c:pt idx="3834">
                  <c:v>6239.3</c:v>
                </c:pt>
                <c:pt idx="3835">
                  <c:v>6240.2</c:v>
                </c:pt>
                <c:pt idx="3836">
                  <c:v>6241</c:v>
                </c:pt>
                <c:pt idx="3837">
                  <c:v>6241.9</c:v>
                </c:pt>
                <c:pt idx="3838">
                  <c:v>6242.9</c:v>
                </c:pt>
                <c:pt idx="3839">
                  <c:v>6243.8</c:v>
                </c:pt>
                <c:pt idx="3840">
                  <c:v>6244.7</c:v>
                </c:pt>
                <c:pt idx="3841">
                  <c:v>6245.5</c:v>
                </c:pt>
                <c:pt idx="3842">
                  <c:v>6246.4</c:v>
                </c:pt>
                <c:pt idx="3843">
                  <c:v>6247.4</c:v>
                </c:pt>
                <c:pt idx="3844">
                  <c:v>6248.3</c:v>
                </c:pt>
                <c:pt idx="3845">
                  <c:v>6249.2</c:v>
                </c:pt>
                <c:pt idx="3846">
                  <c:v>6250</c:v>
                </c:pt>
                <c:pt idx="3847">
                  <c:v>6250.9</c:v>
                </c:pt>
                <c:pt idx="3848">
                  <c:v>6251.9</c:v>
                </c:pt>
                <c:pt idx="3849">
                  <c:v>6252.8</c:v>
                </c:pt>
                <c:pt idx="3850">
                  <c:v>6253.7</c:v>
                </c:pt>
                <c:pt idx="3851">
                  <c:v>6254.5</c:v>
                </c:pt>
                <c:pt idx="3852">
                  <c:v>6255.4</c:v>
                </c:pt>
                <c:pt idx="3853">
                  <c:v>6256.4</c:v>
                </c:pt>
                <c:pt idx="3854">
                  <c:v>6257.3</c:v>
                </c:pt>
                <c:pt idx="3855">
                  <c:v>6258.2</c:v>
                </c:pt>
                <c:pt idx="3856">
                  <c:v>6259</c:v>
                </c:pt>
                <c:pt idx="3857">
                  <c:v>6259.9</c:v>
                </c:pt>
                <c:pt idx="3858">
                  <c:v>6260.9</c:v>
                </c:pt>
                <c:pt idx="3859">
                  <c:v>6261.8</c:v>
                </c:pt>
                <c:pt idx="3860">
                  <c:v>6262.7</c:v>
                </c:pt>
                <c:pt idx="3861">
                  <c:v>6263.5</c:v>
                </c:pt>
                <c:pt idx="3862">
                  <c:v>6264.4</c:v>
                </c:pt>
                <c:pt idx="3863">
                  <c:v>6265.4</c:v>
                </c:pt>
                <c:pt idx="3864">
                  <c:v>6266.3</c:v>
                </c:pt>
                <c:pt idx="3865">
                  <c:v>6267.2</c:v>
                </c:pt>
                <c:pt idx="3866">
                  <c:v>6268</c:v>
                </c:pt>
                <c:pt idx="3867">
                  <c:v>6268.9</c:v>
                </c:pt>
                <c:pt idx="3868">
                  <c:v>6269.9</c:v>
                </c:pt>
                <c:pt idx="3869">
                  <c:v>6270.8</c:v>
                </c:pt>
                <c:pt idx="3870">
                  <c:v>6271.7</c:v>
                </c:pt>
                <c:pt idx="3871">
                  <c:v>6272.5</c:v>
                </c:pt>
                <c:pt idx="3872">
                  <c:v>6273.4</c:v>
                </c:pt>
                <c:pt idx="3873">
                  <c:v>6274.4</c:v>
                </c:pt>
                <c:pt idx="3874">
                  <c:v>6275.3</c:v>
                </c:pt>
                <c:pt idx="3875">
                  <c:v>6276.2</c:v>
                </c:pt>
                <c:pt idx="3876">
                  <c:v>6277</c:v>
                </c:pt>
                <c:pt idx="3877">
                  <c:v>6277.9</c:v>
                </c:pt>
                <c:pt idx="3878">
                  <c:v>6278.9</c:v>
                </c:pt>
                <c:pt idx="3879">
                  <c:v>6279.8</c:v>
                </c:pt>
                <c:pt idx="3880">
                  <c:v>6280.7</c:v>
                </c:pt>
                <c:pt idx="3881">
                  <c:v>6281.5</c:v>
                </c:pt>
                <c:pt idx="3882">
                  <c:v>6282.4</c:v>
                </c:pt>
                <c:pt idx="3883">
                  <c:v>6283.4</c:v>
                </c:pt>
                <c:pt idx="3884">
                  <c:v>6284.3</c:v>
                </c:pt>
                <c:pt idx="3885">
                  <c:v>6285.2</c:v>
                </c:pt>
                <c:pt idx="3886">
                  <c:v>6286</c:v>
                </c:pt>
                <c:pt idx="3887">
                  <c:v>6286.9</c:v>
                </c:pt>
                <c:pt idx="3888">
                  <c:v>6287.9</c:v>
                </c:pt>
                <c:pt idx="3889">
                  <c:v>6288.8</c:v>
                </c:pt>
                <c:pt idx="3890">
                  <c:v>6289.7</c:v>
                </c:pt>
                <c:pt idx="3891">
                  <c:v>6290.5</c:v>
                </c:pt>
                <c:pt idx="3892">
                  <c:v>6291.4</c:v>
                </c:pt>
                <c:pt idx="3893">
                  <c:v>6292.4</c:v>
                </c:pt>
                <c:pt idx="3894">
                  <c:v>6293.3</c:v>
                </c:pt>
                <c:pt idx="3895">
                  <c:v>6294.2</c:v>
                </c:pt>
                <c:pt idx="3896">
                  <c:v>6295</c:v>
                </c:pt>
                <c:pt idx="3897">
                  <c:v>6295.9</c:v>
                </c:pt>
                <c:pt idx="3898">
                  <c:v>6296.9</c:v>
                </c:pt>
                <c:pt idx="3899">
                  <c:v>6297.8</c:v>
                </c:pt>
                <c:pt idx="3900">
                  <c:v>6298.7</c:v>
                </c:pt>
                <c:pt idx="3901">
                  <c:v>6299.5</c:v>
                </c:pt>
                <c:pt idx="3902">
                  <c:v>6300.4</c:v>
                </c:pt>
                <c:pt idx="3903">
                  <c:v>6301.4</c:v>
                </c:pt>
                <c:pt idx="3904">
                  <c:v>6302.3</c:v>
                </c:pt>
                <c:pt idx="3905">
                  <c:v>6303.2</c:v>
                </c:pt>
                <c:pt idx="3906">
                  <c:v>6304</c:v>
                </c:pt>
                <c:pt idx="3907">
                  <c:v>6304.9</c:v>
                </c:pt>
                <c:pt idx="3908">
                  <c:v>6305.9</c:v>
                </c:pt>
                <c:pt idx="3909">
                  <c:v>6306.8</c:v>
                </c:pt>
                <c:pt idx="3910">
                  <c:v>6307.7</c:v>
                </c:pt>
                <c:pt idx="3911">
                  <c:v>6308.5</c:v>
                </c:pt>
                <c:pt idx="3912">
                  <c:v>6309.4</c:v>
                </c:pt>
                <c:pt idx="3913">
                  <c:v>6310.4</c:v>
                </c:pt>
                <c:pt idx="3914">
                  <c:v>6311.3</c:v>
                </c:pt>
                <c:pt idx="3915">
                  <c:v>6312.2</c:v>
                </c:pt>
                <c:pt idx="3916">
                  <c:v>6313</c:v>
                </c:pt>
                <c:pt idx="3917">
                  <c:v>6313.9</c:v>
                </c:pt>
                <c:pt idx="3918">
                  <c:v>6314.9</c:v>
                </c:pt>
                <c:pt idx="3919">
                  <c:v>6315.8</c:v>
                </c:pt>
                <c:pt idx="3920">
                  <c:v>6316.7</c:v>
                </c:pt>
                <c:pt idx="3921">
                  <c:v>6317.5</c:v>
                </c:pt>
                <c:pt idx="3922">
                  <c:v>6318.4</c:v>
                </c:pt>
                <c:pt idx="3923">
                  <c:v>6319.4</c:v>
                </c:pt>
                <c:pt idx="3924">
                  <c:v>6320.3</c:v>
                </c:pt>
                <c:pt idx="3925">
                  <c:v>6321.2</c:v>
                </c:pt>
                <c:pt idx="3926">
                  <c:v>6322</c:v>
                </c:pt>
                <c:pt idx="3927">
                  <c:v>6322.9</c:v>
                </c:pt>
                <c:pt idx="3928">
                  <c:v>6323.9</c:v>
                </c:pt>
                <c:pt idx="3929">
                  <c:v>6324.8</c:v>
                </c:pt>
                <c:pt idx="3930">
                  <c:v>6325.7</c:v>
                </c:pt>
                <c:pt idx="3931">
                  <c:v>6326.5</c:v>
                </c:pt>
                <c:pt idx="3932">
                  <c:v>6327.4</c:v>
                </c:pt>
                <c:pt idx="3933">
                  <c:v>6328.4</c:v>
                </c:pt>
                <c:pt idx="3934">
                  <c:v>6329.3</c:v>
                </c:pt>
                <c:pt idx="3935">
                  <c:v>6330.2</c:v>
                </c:pt>
                <c:pt idx="3936">
                  <c:v>6331</c:v>
                </c:pt>
                <c:pt idx="3937">
                  <c:v>6331.9</c:v>
                </c:pt>
                <c:pt idx="3938">
                  <c:v>6332.9</c:v>
                </c:pt>
                <c:pt idx="3939">
                  <c:v>6333.8</c:v>
                </c:pt>
                <c:pt idx="3940">
                  <c:v>6334.7</c:v>
                </c:pt>
                <c:pt idx="3941">
                  <c:v>6335.5</c:v>
                </c:pt>
                <c:pt idx="3942">
                  <c:v>6336.4</c:v>
                </c:pt>
                <c:pt idx="3943">
                  <c:v>6337.4</c:v>
                </c:pt>
                <c:pt idx="3944">
                  <c:v>6338.3</c:v>
                </c:pt>
                <c:pt idx="3945">
                  <c:v>6339.2</c:v>
                </c:pt>
                <c:pt idx="3946">
                  <c:v>6340</c:v>
                </c:pt>
                <c:pt idx="3947">
                  <c:v>6340.9</c:v>
                </c:pt>
                <c:pt idx="3948">
                  <c:v>6341.9</c:v>
                </c:pt>
                <c:pt idx="3949">
                  <c:v>6342.8</c:v>
                </c:pt>
                <c:pt idx="3950">
                  <c:v>6343.7</c:v>
                </c:pt>
                <c:pt idx="3951">
                  <c:v>6344.5</c:v>
                </c:pt>
                <c:pt idx="3952">
                  <c:v>6345.4</c:v>
                </c:pt>
                <c:pt idx="3953">
                  <c:v>6346.4</c:v>
                </c:pt>
                <c:pt idx="3954">
                  <c:v>6347.3</c:v>
                </c:pt>
                <c:pt idx="3955">
                  <c:v>6348.2</c:v>
                </c:pt>
                <c:pt idx="3956">
                  <c:v>6349</c:v>
                </c:pt>
                <c:pt idx="3957">
                  <c:v>6349.9</c:v>
                </c:pt>
                <c:pt idx="3958">
                  <c:v>6350.9</c:v>
                </c:pt>
                <c:pt idx="3959">
                  <c:v>6351.8</c:v>
                </c:pt>
                <c:pt idx="3960">
                  <c:v>6352.7</c:v>
                </c:pt>
                <c:pt idx="3961">
                  <c:v>6353.5</c:v>
                </c:pt>
                <c:pt idx="3962">
                  <c:v>6354.4</c:v>
                </c:pt>
                <c:pt idx="3963">
                  <c:v>6355.4</c:v>
                </c:pt>
                <c:pt idx="3964">
                  <c:v>6356.3</c:v>
                </c:pt>
                <c:pt idx="3965">
                  <c:v>6357.2</c:v>
                </c:pt>
                <c:pt idx="3966">
                  <c:v>6358</c:v>
                </c:pt>
                <c:pt idx="3967">
                  <c:v>6358.9</c:v>
                </c:pt>
                <c:pt idx="3968">
                  <c:v>6359.9</c:v>
                </c:pt>
                <c:pt idx="3969">
                  <c:v>6360.8</c:v>
                </c:pt>
                <c:pt idx="3970">
                  <c:v>6361.7</c:v>
                </c:pt>
                <c:pt idx="3971">
                  <c:v>6362.5</c:v>
                </c:pt>
                <c:pt idx="3972">
                  <c:v>6363.4</c:v>
                </c:pt>
                <c:pt idx="3973">
                  <c:v>6364.4</c:v>
                </c:pt>
                <c:pt idx="3974">
                  <c:v>6365.3</c:v>
                </c:pt>
                <c:pt idx="3975">
                  <c:v>6366.2</c:v>
                </c:pt>
                <c:pt idx="3976">
                  <c:v>6367</c:v>
                </c:pt>
                <c:pt idx="3977">
                  <c:v>6367.9</c:v>
                </c:pt>
                <c:pt idx="3978">
                  <c:v>6368.9</c:v>
                </c:pt>
                <c:pt idx="3979">
                  <c:v>6369.8</c:v>
                </c:pt>
                <c:pt idx="3980">
                  <c:v>6370.7</c:v>
                </c:pt>
                <c:pt idx="3981">
                  <c:v>6371.5</c:v>
                </c:pt>
                <c:pt idx="3982">
                  <c:v>6372.4</c:v>
                </c:pt>
                <c:pt idx="3983">
                  <c:v>6373.4</c:v>
                </c:pt>
                <c:pt idx="3984">
                  <c:v>6374.3</c:v>
                </c:pt>
                <c:pt idx="3985">
                  <c:v>6375.2</c:v>
                </c:pt>
                <c:pt idx="3986">
                  <c:v>6376</c:v>
                </c:pt>
                <c:pt idx="3987">
                  <c:v>6376.9</c:v>
                </c:pt>
                <c:pt idx="3988">
                  <c:v>6377.9</c:v>
                </c:pt>
                <c:pt idx="3989">
                  <c:v>6378.8</c:v>
                </c:pt>
                <c:pt idx="3990">
                  <c:v>6379.7</c:v>
                </c:pt>
                <c:pt idx="3991">
                  <c:v>6380.5</c:v>
                </c:pt>
                <c:pt idx="3992">
                  <c:v>6381.4</c:v>
                </c:pt>
                <c:pt idx="3993">
                  <c:v>6382.4</c:v>
                </c:pt>
                <c:pt idx="3994">
                  <c:v>6383.3</c:v>
                </c:pt>
                <c:pt idx="3995">
                  <c:v>6384.2</c:v>
                </c:pt>
                <c:pt idx="3996">
                  <c:v>6385</c:v>
                </c:pt>
                <c:pt idx="3997">
                  <c:v>6385.9</c:v>
                </c:pt>
                <c:pt idx="3998">
                  <c:v>6386.9</c:v>
                </c:pt>
                <c:pt idx="3999">
                  <c:v>6387.8</c:v>
                </c:pt>
                <c:pt idx="4000">
                  <c:v>6388.7</c:v>
                </c:pt>
                <c:pt idx="4001">
                  <c:v>6389.5</c:v>
                </c:pt>
                <c:pt idx="4002">
                  <c:v>6390.4</c:v>
                </c:pt>
                <c:pt idx="4003">
                  <c:v>6391.4</c:v>
                </c:pt>
                <c:pt idx="4004">
                  <c:v>6392.3</c:v>
                </c:pt>
                <c:pt idx="4005">
                  <c:v>6393.2</c:v>
                </c:pt>
                <c:pt idx="4006">
                  <c:v>6394</c:v>
                </c:pt>
                <c:pt idx="4007">
                  <c:v>6394.9</c:v>
                </c:pt>
                <c:pt idx="4008">
                  <c:v>6395.9</c:v>
                </c:pt>
                <c:pt idx="4009">
                  <c:v>6396.8</c:v>
                </c:pt>
                <c:pt idx="4010">
                  <c:v>6397.7</c:v>
                </c:pt>
                <c:pt idx="4011">
                  <c:v>6398.5</c:v>
                </c:pt>
                <c:pt idx="4012">
                  <c:v>6399.4</c:v>
                </c:pt>
                <c:pt idx="4013">
                  <c:v>6400.4</c:v>
                </c:pt>
                <c:pt idx="4014">
                  <c:v>6401.3</c:v>
                </c:pt>
                <c:pt idx="4015">
                  <c:v>6402.2</c:v>
                </c:pt>
                <c:pt idx="4016">
                  <c:v>6403</c:v>
                </c:pt>
                <c:pt idx="4017">
                  <c:v>6403.9</c:v>
                </c:pt>
                <c:pt idx="4018">
                  <c:v>6404.9</c:v>
                </c:pt>
                <c:pt idx="4019">
                  <c:v>6405.8</c:v>
                </c:pt>
                <c:pt idx="4020">
                  <c:v>6406.7</c:v>
                </c:pt>
                <c:pt idx="4021">
                  <c:v>6407.5</c:v>
                </c:pt>
                <c:pt idx="4022">
                  <c:v>6408.4</c:v>
                </c:pt>
                <c:pt idx="4023">
                  <c:v>6409.4</c:v>
                </c:pt>
                <c:pt idx="4024">
                  <c:v>6410.3</c:v>
                </c:pt>
                <c:pt idx="4025">
                  <c:v>6411.2</c:v>
                </c:pt>
                <c:pt idx="4026">
                  <c:v>6412</c:v>
                </c:pt>
                <c:pt idx="4027">
                  <c:v>6412.9</c:v>
                </c:pt>
                <c:pt idx="4028">
                  <c:v>6413.9</c:v>
                </c:pt>
                <c:pt idx="4029">
                  <c:v>6414.8</c:v>
                </c:pt>
                <c:pt idx="4030">
                  <c:v>6415.7</c:v>
                </c:pt>
                <c:pt idx="4031">
                  <c:v>6416.5</c:v>
                </c:pt>
                <c:pt idx="4032">
                  <c:v>6417.4</c:v>
                </c:pt>
                <c:pt idx="4033">
                  <c:v>6418.4</c:v>
                </c:pt>
                <c:pt idx="4034">
                  <c:v>6419.3</c:v>
                </c:pt>
                <c:pt idx="4035">
                  <c:v>6420.2</c:v>
                </c:pt>
                <c:pt idx="4036">
                  <c:v>6421</c:v>
                </c:pt>
                <c:pt idx="4037">
                  <c:v>6421.9</c:v>
                </c:pt>
                <c:pt idx="4038">
                  <c:v>6422.9</c:v>
                </c:pt>
                <c:pt idx="4039">
                  <c:v>6423.8</c:v>
                </c:pt>
                <c:pt idx="4040">
                  <c:v>6424.7</c:v>
                </c:pt>
                <c:pt idx="4041">
                  <c:v>6425.5</c:v>
                </c:pt>
                <c:pt idx="4042">
                  <c:v>6426.4</c:v>
                </c:pt>
                <c:pt idx="4043">
                  <c:v>6427.4</c:v>
                </c:pt>
                <c:pt idx="4044">
                  <c:v>6428.3</c:v>
                </c:pt>
                <c:pt idx="4045">
                  <c:v>6429.2</c:v>
                </c:pt>
                <c:pt idx="4046">
                  <c:v>6430</c:v>
                </c:pt>
                <c:pt idx="4047">
                  <c:v>6430.9</c:v>
                </c:pt>
                <c:pt idx="4048">
                  <c:v>6431.9</c:v>
                </c:pt>
                <c:pt idx="4049">
                  <c:v>6432.8</c:v>
                </c:pt>
                <c:pt idx="4050">
                  <c:v>6433.7</c:v>
                </c:pt>
                <c:pt idx="4051">
                  <c:v>6434.5</c:v>
                </c:pt>
                <c:pt idx="4052">
                  <c:v>6435.4</c:v>
                </c:pt>
                <c:pt idx="4053">
                  <c:v>6436.4</c:v>
                </c:pt>
                <c:pt idx="4054">
                  <c:v>6437.3</c:v>
                </c:pt>
                <c:pt idx="4055">
                  <c:v>6438.2</c:v>
                </c:pt>
                <c:pt idx="4056">
                  <c:v>6439</c:v>
                </c:pt>
                <c:pt idx="4057">
                  <c:v>6439.9</c:v>
                </c:pt>
                <c:pt idx="4058">
                  <c:v>6440.9</c:v>
                </c:pt>
                <c:pt idx="4059">
                  <c:v>6441.8</c:v>
                </c:pt>
                <c:pt idx="4060">
                  <c:v>6442.7</c:v>
                </c:pt>
                <c:pt idx="4061">
                  <c:v>6443.5</c:v>
                </c:pt>
                <c:pt idx="4062">
                  <c:v>6444.4</c:v>
                </c:pt>
                <c:pt idx="4063">
                  <c:v>6445.4</c:v>
                </c:pt>
                <c:pt idx="4064">
                  <c:v>6446.3</c:v>
                </c:pt>
                <c:pt idx="4065">
                  <c:v>6447.2</c:v>
                </c:pt>
                <c:pt idx="4066">
                  <c:v>6448</c:v>
                </c:pt>
                <c:pt idx="4067">
                  <c:v>6448.9</c:v>
                </c:pt>
                <c:pt idx="4068">
                  <c:v>6449.9</c:v>
                </c:pt>
                <c:pt idx="4069">
                  <c:v>6450.8</c:v>
                </c:pt>
                <c:pt idx="4070">
                  <c:v>6451.7</c:v>
                </c:pt>
                <c:pt idx="4071">
                  <c:v>6452.5</c:v>
                </c:pt>
                <c:pt idx="4072">
                  <c:v>6453.4</c:v>
                </c:pt>
                <c:pt idx="4073">
                  <c:v>6454.4</c:v>
                </c:pt>
                <c:pt idx="4074">
                  <c:v>6455.3</c:v>
                </c:pt>
                <c:pt idx="4075">
                  <c:v>6456.2</c:v>
                </c:pt>
                <c:pt idx="4076">
                  <c:v>6457</c:v>
                </c:pt>
                <c:pt idx="4077">
                  <c:v>6457.9</c:v>
                </c:pt>
                <c:pt idx="4078">
                  <c:v>6458.9</c:v>
                </c:pt>
                <c:pt idx="4079">
                  <c:v>6459.8</c:v>
                </c:pt>
                <c:pt idx="4080">
                  <c:v>6460.7</c:v>
                </c:pt>
                <c:pt idx="4081">
                  <c:v>6461.5</c:v>
                </c:pt>
                <c:pt idx="4082">
                  <c:v>6462.4</c:v>
                </c:pt>
                <c:pt idx="4083">
                  <c:v>6463.4</c:v>
                </c:pt>
                <c:pt idx="4084">
                  <c:v>6464.3</c:v>
                </c:pt>
                <c:pt idx="4085">
                  <c:v>6465.2</c:v>
                </c:pt>
                <c:pt idx="4086">
                  <c:v>6466</c:v>
                </c:pt>
                <c:pt idx="4087">
                  <c:v>6466.9</c:v>
                </c:pt>
                <c:pt idx="4088">
                  <c:v>6467.9</c:v>
                </c:pt>
                <c:pt idx="4089">
                  <c:v>6468.8</c:v>
                </c:pt>
                <c:pt idx="4090">
                  <c:v>6469.7</c:v>
                </c:pt>
                <c:pt idx="4091">
                  <c:v>6470.5</c:v>
                </c:pt>
                <c:pt idx="4092">
                  <c:v>6471.4</c:v>
                </c:pt>
                <c:pt idx="4093">
                  <c:v>6472.4</c:v>
                </c:pt>
                <c:pt idx="4094">
                  <c:v>6473.3</c:v>
                </c:pt>
                <c:pt idx="4095">
                  <c:v>6474.2</c:v>
                </c:pt>
                <c:pt idx="4096">
                  <c:v>6475</c:v>
                </c:pt>
                <c:pt idx="4097">
                  <c:v>6475.9</c:v>
                </c:pt>
                <c:pt idx="4098">
                  <c:v>6476.9</c:v>
                </c:pt>
                <c:pt idx="4099">
                  <c:v>6477.8</c:v>
                </c:pt>
                <c:pt idx="4100">
                  <c:v>6478.7</c:v>
                </c:pt>
                <c:pt idx="4101">
                  <c:v>6479.5</c:v>
                </c:pt>
                <c:pt idx="4102">
                  <c:v>6480.4</c:v>
                </c:pt>
                <c:pt idx="4103">
                  <c:v>6481.4</c:v>
                </c:pt>
                <c:pt idx="4104">
                  <c:v>6482.3</c:v>
                </c:pt>
                <c:pt idx="4105">
                  <c:v>6483.2</c:v>
                </c:pt>
                <c:pt idx="4106">
                  <c:v>6484</c:v>
                </c:pt>
                <c:pt idx="4107">
                  <c:v>6484.9</c:v>
                </c:pt>
                <c:pt idx="4108">
                  <c:v>6485.9</c:v>
                </c:pt>
                <c:pt idx="4109">
                  <c:v>6486.8</c:v>
                </c:pt>
                <c:pt idx="4110">
                  <c:v>6487.7</c:v>
                </c:pt>
                <c:pt idx="4111">
                  <c:v>6488.5</c:v>
                </c:pt>
                <c:pt idx="4112">
                  <c:v>6489.4</c:v>
                </c:pt>
                <c:pt idx="4113">
                  <c:v>6490.4</c:v>
                </c:pt>
                <c:pt idx="4114">
                  <c:v>6491.3</c:v>
                </c:pt>
                <c:pt idx="4115">
                  <c:v>6492.2</c:v>
                </c:pt>
                <c:pt idx="4116">
                  <c:v>6493</c:v>
                </c:pt>
                <c:pt idx="4117">
                  <c:v>6493.9</c:v>
                </c:pt>
                <c:pt idx="4118">
                  <c:v>6494.9</c:v>
                </c:pt>
                <c:pt idx="4119">
                  <c:v>6495.8</c:v>
                </c:pt>
                <c:pt idx="4120">
                  <c:v>6496.7</c:v>
                </c:pt>
                <c:pt idx="4121">
                  <c:v>6497.5</c:v>
                </c:pt>
                <c:pt idx="4122">
                  <c:v>6498.4</c:v>
                </c:pt>
                <c:pt idx="4123">
                  <c:v>6499.4</c:v>
                </c:pt>
                <c:pt idx="4124">
                  <c:v>6500.3</c:v>
                </c:pt>
                <c:pt idx="4125">
                  <c:v>6501.2</c:v>
                </c:pt>
                <c:pt idx="4126">
                  <c:v>6502</c:v>
                </c:pt>
                <c:pt idx="4127">
                  <c:v>6502.9</c:v>
                </c:pt>
                <c:pt idx="4128">
                  <c:v>6503.9</c:v>
                </c:pt>
                <c:pt idx="4129">
                  <c:v>6504.8</c:v>
                </c:pt>
                <c:pt idx="4130">
                  <c:v>6505.7</c:v>
                </c:pt>
                <c:pt idx="4131">
                  <c:v>6506.5</c:v>
                </c:pt>
                <c:pt idx="4132">
                  <c:v>6507.4</c:v>
                </c:pt>
                <c:pt idx="4133">
                  <c:v>6508.4</c:v>
                </c:pt>
                <c:pt idx="4134">
                  <c:v>6509.3</c:v>
                </c:pt>
                <c:pt idx="4135">
                  <c:v>6510.2</c:v>
                </c:pt>
                <c:pt idx="4136">
                  <c:v>6511</c:v>
                </c:pt>
                <c:pt idx="4137">
                  <c:v>6511.9</c:v>
                </c:pt>
                <c:pt idx="4138">
                  <c:v>6512.9</c:v>
                </c:pt>
                <c:pt idx="4139">
                  <c:v>6513.8</c:v>
                </c:pt>
                <c:pt idx="4140">
                  <c:v>6514.7</c:v>
                </c:pt>
                <c:pt idx="4141">
                  <c:v>6515.5</c:v>
                </c:pt>
                <c:pt idx="4142">
                  <c:v>6516.4</c:v>
                </c:pt>
                <c:pt idx="4143">
                  <c:v>6517.4</c:v>
                </c:pt>
                <c:pt idx="4144">
                  <c:v>6518.3</c:v>
                </c:pt>
                <c:pt idx="4145">
                  <c:v>6519.2</c:v>
                </c:pt>
                <c:pt idx="4146">
                  <c:v>6520</c:v>
                </c:pt>
                <c:pt idx="4147">
                  <c:v>6520.9</c:v>
                </c:pt>
                <c:pt idx="4148">
                  <c:v>6521.9</c:v>
                </c:pt>
                <c:pt idx="4149">
                  <c:v>6522.8</c:v>
                </c:pt>
                <c:pt idx="4150">
                  <c:v>6523.7</c:v>
                </c:pt>
                <c:pt idx="4151">
                  <c:v>6524.5</c:v>
                </c:pt>
                <c:pt idx="4152">
                  <c:v>6525.4</c:v>
                </c:pt>
                <c:pt idx="4153">
                  <c:v>6526.4</c:v>
                </c:pt>
                <c:pt idx="4154">
                  <c:v>6527.3</c:v>
                </c:pt>
                <c:pt idx="4155">
                  <c:v>6528.2</c:v>
                </c:pt>
                <c:pt idx="4156">
                  <c:v>6529</c:v>
                </c:pt>
                <c:pt idx="4157">
                  <c:v>6529.9</c:v>
                </c:pt>
                <c:pt idx="4158">
                  <c:v>6530.9</c:v>
                </c:pt>
                <c:pt idx="4159">
                  <c:v>6531.8</c:v>
                </c:pt>
                <c:pt idx="4160">
                  <c:v>6532.7</c:v>
                </c:pt>
                <c:pt idx="4161">
                  <c:v>6533.5</c:v>
                </c:pt>
                <c:pt idx="4162">
                  <c:v>6534.4</c:v>
                </c:pt>
                <c:pt idx="4163">
                  <c:v>6535.4</c:v>
                </c:pt>
                <c:pt idx="4164">
                  <c:v>6536.3</c:v>
                </c:pt>
                <c:pt idx="4165">
                  <c:v>6537.2</c:v>
                </c:pt>
                <c:pt idx="4166">
                  <c:v>6538</c:v>
                </c:pt>
                <c:pt idx="4167">
                  <c:v>6538.9</c:v>
                </c:pt>
                <c:pt idx="4168">
                  <c:v>6539.9</c:v>
                </c:pt>
                <c:pt idx="4169">
                  <c:v>6540.8</c:v>
                </c:pt>
                <c:pt idx="4170">
                  <c:v>6541.7</c:v>
                </c:pt>
                <c:pt idx="4171">
                  <c:v>6542.5</c:v>
                </c:pt>
                <c:pt idx="4172">
                  <c:v>6543.4</c:v>
                </c:pt>
                <c:pt idx="4173">
                  <c:v>6544.4</c:v>
                </c:pt>
                <c:pt idx="4174">
                  <c:v>6545.3</c:v>
                </c:pt>
                <c:pt idx="4175">
                  <c:v>6546.2</c:v>
                </c:pt>
                <c:pt idx="4176">
                  <c:v>6547</c:v>
                </c:pt>
                <c:pt idx="4177">
                  <c:v>6547.9</c:v>
                </c:pt>
                <c:pt idx="4178">
                  <c:v>6548.9</c:v>
                </c:pt>
                <c:pt idx="4179">
                  <c:v>6549.8</c:v>
                </c:pt>
                <c:pt idx="4180">
                  <c:v>6550.7</c:v>
                </c:pt>
                <c:pt idx="4181">
                  <c:v>6551.5</c:v>
                </c:pt>
                <c:pt idx="4182">
                  <c:v>6552.4</c:v>
                </c:pt>
                <c:pt idx="4183">
                  <c:v>6553.4</c:v>
                </c:pt>
                <c:pt idx="4184">
                  <c:v>6554.3</c:v>
                </c:pt>
                <c:pt idx="4185">
                  <c:v>6555.2</c:v>
                </c:pt>
                <c:pt idx="4186">
                  <c:v>6556</c:v>
                </c:pt>
                <c:pt idx="4187">
                  <c:v>6556.9</c:v>
                </c:pt>
                <c:pt idx="4188">
                  <c:v>6557.8</c:v>
                </c:pt>
                <c:pt idx="4189">
                  <c:v>6558.8</c:v>
                </c:pt>
                <c:pt idx="4190">
                  <c:v>6559.7</c:v>
                </c:pt>
                <c:pt idx="4191">
                  <c:v>6560.5</c:v>
                </c:pt>
                <c:pt idx="4192">
                  <c:v>6561.4</c:v>
                </c:pt>
                <c:pt idx="4193">
                  <c:v>6562.3</c:v>
                </c:pt>
                <c:pt idx="4194">
                  <c:v>6563.3</c:v>
                </c:pt>
                <c:pt idx="4195">
                  <c:v>6564.2</c:v>
                </c:pt>
                <c:pt idx="4196">
                  <c:v>6565</c:v>
                </c:pt>
                <c:pt idx="4197">
                  <c:v>6565.9</c:v>
                </c:pt>
                <c:pt idx="4198">
                  <c:v>6566.8</c:v>
                </c:pt>
                <c:pt idx="4199">
                  <c:v>6567.8</c:v>
                </c:pt>
                <c:pt idx="4200">
                  <c:v>6568.7</c:v>
                </c:pt>
                <c:pt idx="4201">
                  <c:v>6569.5</c:v>
                </c:pt>
                <c:pt idx="4202">
                  <c:v>6570.4</c:v>
                </c:pt>
                <c:pt idx="4203">
                  <c:v>6571.3</c:v>
                </c:pt>
                <c:pt idx="4204">
                  <c:v>6572.3</c:v>
                </c:pt>
                <c:pt idx="4205">
                  <c:v>6573.2</c:v>
                </c:pt>
                <c:pt idx="4206">
                  <c:v>6574</c:v>
                </c:pt>
                <c:pt idx="4207">
                  <c:v>6574.9</c:v>
                </c:pt>
                <c:pt idx="4208">
                  <c:v>6575.8</c:v>
                </c:pt>
                <c:pt idx="4209">
                  <c:v>6576.8</c:v>
                </c:pt>
                <c:pt idx="4210">
                  <c:v>6577.7</c:v>
                </c:pt>
                <c:pt idx="4211">
                  <c:v>6578.5</c:v>
                </c:pt>
                <c:pt idx="4212">
                  <c:v>6579.4</c:v>
                </c:pt>
                <c:pt idx="4213">
                  <c:v>6580.3</c:v>
                </c:pt>
                <c:pt idx="4214">
                  <c:v>6581.3</c:v>
                </c:pt>
                <c:pt idx="4215">
                  <c:v>6582.2</c:v>
                </c:pt>
                <c:pt idx="4216">
                  <c:v>6583</c:v>
                </c:pt>
                <c:pt idx="4217">
                  <c:v>6583.9</c:v>
                </c:pt>
                <c:pt idx="4218">
                  <c:v>6584.8</c:v>
                </c:pt>
                <c:pt idx="4219">
                  <c:v>6585.8</c:v>
                </c:pt>
                <c:pt idx="4220">
                  <c:v>6586.7</c:v>
                </c:pt>
                <c:pt idx="4221">
                  <c:v>6587.5</c:v>
                </c:pt>
                <c:pt idx="4222">
                  <c:v>6588.4</c:v>
                </c:pt>
                <c:pt idx="4223">
                  <c:v>6589.3</c:v>
                </c:pt>
                <c:pt idx="4224">
                  <c:v>6590.3</c:v>
                </c:pt>
                <c:pt idx="4225">
                  <c:v>6591.2</c:v>
                </c:pt>
                <c:pt idx="4226">
                  <c:v>6592</c:v>
                </c:pt>
                <c:pt idx="4227">
                  <c:v>6592.9</c:v>
                </c:pt>
                <c:pt idx="4228">
                  <c:v>6593.8</c:v>
                </c:pt>
                <c:pt idx="4229">
                  <c:v>6594.8</c:v>
                </c:pt>
                <c:pt idx="4230">
                  <c:v>6595.7</c:v>
                </c:pt>
                <c:pt idx="4231">
                  <c:v>6596.5</c:v>
                </c:pt>
                <c:pt idx="4232">
                  <c:v>6597.4</c:v>
                </c:pt>
                <c:pt idx="4233">
                  <c:v>6598.3</c:v>
                </c:pt>
                <c:pt idx="4234">
                  <c:v>6599.3</c:v>
                </c:pt>
                <c:pt idx="4235">
                  <c:v>6600.2</c:v>
                </c:pt>
                <c:pt idx="4236">
                  <c:v>6601</c:v>
                </c:pt>
                <c:pt idx="4237">
                  <c:v>6601.9</c:v>
                </c:pt>
                <c:pt idx="4238">
                  <c:v>6602.8</c:v>
                </c:pt>
                <c:pt idx="4239">
                  <c:v>6603.8</c:v>
                </c:pt>
                <c:pt idx="4240">
                  <c:v>6604.7</c:v>
                </c:pt>
                <c:pt idx="4241">
                  <c:v>6605.5</c:v>
                </c:pt>
                <c:pt idx="4242">
                  <c:v>6606.4</c:v>
                </c:pt>
                <c:pt idx="4243">
                  <c:v>6607.3</c:v>
                </c:pt>
                <c:pt idx="4244">
                  <c:v>6608.3</c:v>
                </c:pt>
                <c:pt idx="4245">
                  <c:v>6609.2</c:v>
                </c:pt>
                <c:pt idx="4246">
                  <c:v>6610</c:v>
                </c:pt>
                <c:pt idx="4247">
                  <c:v>6610.9</c:v>
                </c:pt>
                <c:pt idx="4248">
                  <c:v>6611.8</c:v>
                </c:pt>
                <c:pt idx="4249">
                  <c:v>6612.8</c:v>
                </c:pt>
                <c:pt idx="4250">
                  <c:v>6613.7</c:v>
                </c:pt>
                <c:pt idx="4251">
                  <c:v>6614.5</c:v>
                </c:pt>
                <c:pt idx="4252">
                  <c:v>6615.4</c:v>
                </c:pt>
                <c:pt idx="4253">
                  <c:v>6616.3</c:v>
                </c:pt>
                <c:pt idx="4254">
                  <c:v>6617.3</c:v>
                </c:pt>
                <c:pt idx="4255">
                  <c:v>6618.2</c:v>
                </c:pt>
                <c:pt idx="4256">
                  <c:v>6619</c:v>
                </c:pt>
                <c:pt idx="4257">
                  <c:v>6619.9</c:v>
                </c:pt>
                <c:pt idx="4258">
                  <c:v>6620.8</c:v>
                </c:pt>
                <c:pt idx="4259">
                  <c:v>6621.8</c:v>
                </c:pt>
                <c:pt idx="4260">
                  <c:v>6622.7</c:v>
                </c:pt>
                <c:pt idx="4261">
                  <c:v>6623.5</c:v>
                </c:pt>
                <c:pt idx="4262">
                  <c:v>6624.4</c:v>
                </c:pt>
                <c:pt idx="4263">
                  <c:v>6625.3</c:v>
                </c:pt>
                <c:pt idx="4264">
                  <c:v>6626.3</c:v>
                </c:pt>
                <c:pt idx="4265">
                  <c:v>6627.2</c:v>
                </c:pt>
                <c:pt idx="4266">
                  <c:v>6628</c:v>
                </c:pt>
                <c:pt idx="4267">
                  <c:v>6628.9</c:v>
                </c:pt>
                <c:pt idx="4268">
                  <c:v>6629.8</c:v>
                </c:pt>
                <c:pt idx="4269">
                  <c:v>6630.8</c:v>
                </c:pt>
                <c:pt idx="4270">
                  <c:v>6631.7</c:v>
                </c:pt>
                <c:pt idx="4271">
                  <c:v>6632.5</c:v>
                </c:pt>
                <c:pt idx="4272">
                  <c:v>6633.4</c:v>
                </c:pt>
                <c:pt idx="4273">
                  <c:v>6634.3</c:v>
                </c:pt>
                <c:pt idx="4274">
                  <c:v>6635.3</c:v>
                </c:pt>
                <c:pt idx="4275">
                  <c:v>6636.2</c:v>
                </c:pt>
                <c:pt idx="4276">
                  <c:v>6637</c:v>
                </c:pt>
                <c:pt idx="4277">
                  <c:v>6637.9</c:v>
                </c:pt>
                <c:pt idx="4278">
                  <c:v>6638.8</c:v>
                </c:pt>
                <c:pt idx="4279">
                  <c:v>6639.8</c:v>
                </c:pt>
                <c:pt idx="4280">
                  <c:v>6640.7</c:v>
                </c:pt>
                <c:pt idx="4281">
                  <c:v>6641.5</c:v>
                </c:pt>
                <c:pt idx="4282">
                  <c:v>6642.4</c:v>
                </c:pt>
                <c:pt idx="4283">
                  <c:v>6643.3</c:v>
                </c:pt>
                <c:pt idx="4284">
                  <c:v>6644.3</c:v>
                </c:pt>
                <c:pt idx="4285">
                  <c:v>6645.2</c:v>
                </c:pt>
                <c:pt idx="4286">
                  <c:v>6646</c:v>
                </c:pt>
                <c:pt idx="4287">
                  <c:v>6646.9</c:v>
                </c:pt>
                <c:pt idx="4288">
                  <c:v>6647.8</c:v>
                </c:pt>
                <c:pt idx="4289">
                  <c:v>6648.8</c:v>
                </c:pt>
                <c:pt idx="4290">
                  <c:v>6649.7</c:v>
                </c:pt>
                <c:pt idx="4291">
                  <c:v>6650.5</c:v>
                </c:pt>
                <c:pt idx="4292">
                  <c:v>6651.4</c:v>
                </c:pt>
                <c:pt idx="4293">
                  <c:v>6652.3</c:v>
                </c:pt>
                <c:pt idx="4294">
                  <c:v>6653.3</c:v>
                </c:pt>
                <c:pt idx="4295">
                  <c:v>6654.2</c:v>
                </c:pt>
                <c:pt idx="4296">
                  <c:v>6655</c:v>
                </c:pt>
                <c:pt idx="4297">
                  <c:v>6655.9</c:v>
                </c:pt>
                <c:pt idx="4298">
                  <c:v>6656.8</c:v>
                </c:pt>
                <c:pt idx="4299">
                  <c:v>6657.8</c:v>
                </c:pt>
                <c:pt idx="4300">
                  <c:v>6658.7</c:v>
                </c:pt>
                <c:pt idx="4301">
                  <c:v>6659.5</c:v>
                </c:pt>
                <c:pt idx="4302">
                  <c:v>6660.4</c:v>
                </c:pt>
                <c:pt idx="4303">
                  <c:v>6661.3</c:v>
                </c:pt>
                <c:pt idx="4304">
                  <c:v>6662.3</c:v>
                </c:pt>
                <c:pt idx="4305">
                  <c:v>6663.2</c:v>
                </c:pt>
                <c:pt idx="4306">
                  <c:v>6664</c:v>
                </c:pt>
                <c:pt idx="4307">
                  <c:v>6664.9</c:v>
                </c:pt>
                <c:pt idx="4308">
                  <c:v>6665.8</c:v>
                </c:pt>
                <c:pt idx="4309">
                  <c:v>6666.8</c:v>
                </c:pt>
                <c:pt idx="4310">
                  <c:v>6667.7</c:v>
                </c:pt>
                <c:pt idx="4311">
                  <c:v>6668.5</c:v>
                </c:pt>
                <c:pt idx="4312">
                  <c:v>6669.4</c:v>
                </c:pt>
                <c:pt idx="4313">
                  <c:v>6670.3</c:v>
                </c:pt>
                <c:pt idx="4314">
                  <c:v>6671.3</c:v>
                </c:pt>
                <c:pt idx="4315">
                  <c:v>6672.2</c:v>
                </c:pt>
                <c:pt idx="4316">
                  <c:v>6673</c:v>
                </c:pt>
                <c:pt idx="4317">
                  <c:v>6673.9</c:v>
                </c:pt>
                <c:pt idx="4318">
                  <c:v>6674.8</c:v>
                </c:pt>
                <c:pt idx="4319">
                  <c:v>6675.8</c:v>
                </c:pt>
                <c:pt idx="4320">
                  <c:v>6676.7</c:v>
                </c:pt>
                <c:pt idx="4321">
                  <c:v>6677.5</c:v>
                </c:pt>
                <c:pt idx="4322">
                  <c:v>6678.4</c:v>
                </c:pt>
                <c:pt idx="4323">
                  <c:v>6679.3</c:v>
                </c:pt>
                <c:pt idx="4324">
                  <c:v>6680.3</c:v>
                </c:pt>
                <c:pt idx="4325">
                  <c:v>6681.2</c:v>
                </c:pt>
                <c:pt idx="4326">
                  <c:v>6682.1</c:v>
                </c:pt>
                <c:pt idx="4327">
                  <c:v>6682.9</c:v>
                </c:pt>
                <c:pt idx="4328">
                  <c:v>6683.8</c:v>
                </c:pt>
                <c:pt idx="4329">
                  <c:v>6684.8</c:v>
                </c:pt>
                <c:pt idx="4330">
                  <c:v>6685.7</c:v>
                </c:pt>
                <c:pt idx="4331">
                  <c:v>6686.6</c:v>
                </c:pt>
                <c:pt idx="4332">
                  <c:v>6687.4</c:v>
                </c:pt>
                <c:pt idx="4333">
                  <c:v>6688.3</c:v>
                </c:pt>
                <c:pt idx="4334">
                  <c:v>6689.3</c:v>
                </c:pt>
                <c:pt idx="4335">
                  <c:v>6690.2</c:v>
                </c:pt>
                <c:pt idx="4336">
                  <c:v>6691.1</c:v>
                </c:pt>
                <c:pt idx="4337">
                  <c:v>6691.9</c:v>
                </c:pt>
                <c:pt idx="4338">
                  <c:v>6692.8</c:v>
                </c:pt>
                <c:pt idx="4339">
                  <c:v>6693.8</c:v>
                </c:pt>
                <c:pt idx="4340">
                  <c:v>6694.7</c:v>
                </c:pt>
                <c:pt idx="4341">
                  <c:v>6695.6</c:v>
                </c:pt>
                <c:pt idx="4342">
                  <c:v>6696.4</c:v>
                </c:pt>
                <c:pt idx="4343">
                  <c:v>6697.3</c:v>
                </c:pt>
                <c:pt idx="4344">
                  <c:v>6698.3</c:v>
                </c:pt>
                <c:pt idx="4345">
                  <c:v>6699.2</c:v>
                </c:pt>
                <c:pt idx="4346">
                  <c:v>6700.1</c:v>
                </c:pt>
                <c:pt idx="4347">
                  <c:v>6700.9</c:v>
                </c:pt>
                <c:pt idx="4348">
                  <c:v>6701.8</c:v>
                </c:pt>
                <c:pt idx="4349">
                  <c:v>6702.8</c:v>
                </c:pt>
                <c:pt idx="4350">
                  <c:v>6703.7</c:v>
                </c:pt>
                <c:pt idx="4351">
                  <c:v>6704.6</c:v>
                </c:pt>
                <c:pt idx="4352">
                  <c:v>6705.4</c:v>
                </c:pt>
                <c:pt idx="4353">
                  <c:v>6706.3</c:v>
                </c:pt>
                <c:pt idx="4354">
                  <c:v>6707.3</c:v>
                </c:pt>
                <c:pt idx="4355">
                  <c:v>6708.2</c:v>
                </c:pt>
                <c:pt idx="4356">
                  <c:v>6709.1</c:v>
                </c:pt>
                <c:pt idx="4357">
                  <c:v>6709.9</c:v>
                </c:pt>
                <c:pt idx="4358">
                  <c:v>6710.8</c:v>
                </c:pt>
                <c:pt idx="4359">
                  <c:v>6711.8</c:v>
                </c:pt>
                <c:pt idx="4360">
                  <c:v>6712.7</c:v>
                </c:pt>
                <c:pt idx="4361">
                  <c:v>6713.6</c:v>
                </c:pt>
                <c:pt idx="4362">
                  <c:v>6714.4</c:v>
                </c:pt>
                <c:pt idx="4363">
                  <c:v>6715.3</c:v>
                </c:pt>
                <c:pt idx="4364">
                  <c:v>6716.3</c:v>
                </c:pt>
                <c:pt idx="4365">
                  <c:v>6717.2</c:v>
                </c:pt>
                <c:pt idx="4366">
                  <c:v>6718.1</c:v>
                </c:pt>
                <c:pt idx="4367">
                  <c:v>6718.9</c:v>
                </c:pt>
                <c:pt idx="4368">
                  <c:v>6719.8</c:v>
                </c:pt>
                <c:pt idx="4369">
                  <c:v>6720.8</c:v>
                </c:pt>
                <c:pt idx="4370">
                  <c:v>6721.7</c:v>
                </c:pt>
                <c:pt idx="4371">
                  <c:v>6722.6</c:v>
                </c:pt>
                <c:pt idx="4372">
                  <c:v>6723.4</c:v>
                </c:pt>
                <c:pt idx="4373">
                  <c:v>6724.3</c:v>
                </c:pt>
                <c:pt idx="4374">
                  <c:v>6725.3</c:v>
                </c:pt>
                <c:pt idx="4375">
                  <c:v>6726.2</c:v>
                </c:pt>
                <c:pt idx="4376">
                  <c:v>6727.1</c:v>
                </c:pt>
                <c:pt idx="4377">
                  <c:v>6727.9</c:v>
                </c:pt>
                <c:pt idx="4378">
                  <c:v>6728.8</c:v>
                </c:pt>
                <c:pt idx="4379">
                  <c:v>6729.8</c:v>
                </c:pt>
                <c:pt idx="4380">
                  <c:v>6730.7</c:v>
                </c:pt>
                <c:pt idx="4381">
                  <c:v>6731.6</c:v>
                </c:pt>
                <c:pt idx="4382">
                  <c:v>6732.4</c:v>
                </c:pt>
                <c:pt idx="4383">
                  <c:v>6733.3</c:v>
                </c:pt>
                <c:pt idx="4384">
                  <c:v>6734.3</c:v>
                </c:pt>
                <c:pt idx="4385">
                  <c:v>6735.2</c:v>
                </c:pt>
                <c:pt idx="4386">
                  <c:v>6736.1</c:v>
                </c:pt>
                <c:pt idx="4387">
                  <c:v>6736.9</c:v>
                </c:pt>
                <c:pt idx="4388">
                  <c:v>6737.8</c:v>
                </c:pt>
                <c:pt idx="4389">
                  <c:v>6738.8</c:v>
                </c:pt>
                <c:pt idx="4390">
                  <c:v>6739.7</c:v>
                </c:pt>
                <c:pt idx="4391">
                  <c:v>6740.6</c:v>
                </c:pt>
                <c:pt idx="4392">
                  <c:v>6741.4</c:v>
                </c:pt>
                <c:pt idx="4393">
                  <c:v>6742.3</c:v>
                </c:pt>
                <c:pt idx="4394">
                  <c:v>6743.3</c:v>
                </c:pt>
                <c:pt idx="4395">
                  <c:v>6744.2</c:v>
                </c:pt>
                <c:pt idx="4396">
                  <c:v>6745.1</c:v>
                </c:pt>
                <c:pt idx="4397">
                  <c:v>6745.9</c:v>
                </c:pt>
                <c:pt idx="4398">
                  <c:v>6746.8</c:v>
                </c:pt>
                <c:pt idx="4399">
                  <c:v>6747.8</c:v>
                </c:pt>
                <c:pt idx="4400">
                  <c:v>6748.7</c:v>
                </c:pt>
                <c:pt idx="4401">
                  <c:v>6749.6</c:v>
                </c:pt>
                <c:pt idx="4402">
                  <c:v>6750.4</c:v>
                </c:pt>
                <c:pt idx="4403">
                  <c:v>6751.3</c:v>
                </c:pt>
                <c:pt idx="4404">
                  <c:v>6752.3</c:v>
                </c:pt>
                <c:pt idx="4405">
                  <c:v>6753.2</c:v>
                </c:pt>
                <c:pt idx="4406">
                  <c:v>6754.1</c:v>
                </c:pt>
                <c:pt idx="4407">
                  <c:v>6754.9</c:v>
                </c:pt>
                <c:pt idx="4408">
                  <c:v>6755.8</c:v>
                </c:pt>
                <c:pt idx="4409">
                  <c:v>6756.8</c:v>
                </c:pt>
                <c:pt idx="4410">
                  <c:v>6757.7</c:v>
                </c:pt>
                <c:pt idx="4411">
                  <c:v>6758.6</c:v>
                </c:pt>
                <c:pt idx="4412">
                  <c:v>6759.4</c:v>
                </c:pt>
                <c:pt idx="4413">
                  <c:v>6760.3</c:v>
                </c:pt>
                <c:pt idx="4414">
                  <c:v>6761.3</c:v>
                </c:pt>
                <c:pt idx="4415">
                  <c:v>6762.2</c:v>
                </c:pt>
                <c:pt idx="4416">
                  <c:v>6763.1</c:v>
                </c:pt>
                <c:pt idx="4417">
                  <c:v>6763.9</c:v>
                </c:pt>
                <c:pt idx="4418">
                  <c:v>6764.8</c:v>
                </c:pt>
                <c:pt idx="4419">
                  <c:v>6765.8</c:v>
                </c:pt>
                <c:pt idx="4420">
                  <c:v>6766.7</c:v>
                </c:pt>
                <c:pt idx="4421">
                  <c:v>6767.6</c:v>
                </c:pt>
                <c:pt idx="4422">
                  <c:v>6768.4</c:v>
                </c:pt>
                <c:pt idx="4423">
                  <c:v>6769.3</c:v>
                </c:pt>
                <c:pt idx="4424">
                  <c:v>6770.3</c:v>
                </c:pt>
                <c:pt idx="4425">
                  <c:v>6771.2</c:v>
                </c:pt>
                <c:pt idx="4426">
                  <c:v>6772.1</c:v>
                </c:pt>
                <c:pt idx="4427">
                  <c:v>6772.9</c:v>
                </c:pt>
                <c:pt idx="4428">
                  <c:v>6773.8</c:v>
                </c:pt>
                <c:pt idx="4429">
                  <c:v>6774.8</c:v>
                </c:pt>
                <c:pt idx="4430">
                  <c:v>6775.7</c:v>
                </c:pt>
                <c:pt idx="4431">
                  <c:v>6776.6</c:v>
                </c:pt>
                <c:pt idx="4432">
                  <c:v>6777.4</c:v>
                </c:pt>
                <c:pt idx="4433">
                  <c:v>6778.3</c:v>
                </c:pt>
                <c:pt idx="4434">
                  <c:v>6779.3</c:v>
                </c:pt>
                <c:pt idx="4435">
                  <c:v>6780.2</c:v>
                </c:pt>
                <c:pt idx="4436">
                  <c:v>6781.1</c:v>
                </c:pt>
                <c:pt idx="4437">
                  <c:v>6781.9</c:v>
                </c:pt>
                <c:pt idx="4438">
                  <c:v>6782.8</c:v>
                </c:pt>
                <c:pt idx="4439">
                  <c:v>6783.8</c:v>
                </c:pt>
                <c:pt idx="4440">
                  <c:v>6784.7</c:v>
                </c:pt>
                <c:pt idx="4441">
                  <c:v>6785.6</c:v>
                </c:pt>
                <c:pt idx="4442">
                  <c:v>6786.4</c:v>
                </c:pt>
                <c:pt idx="4443">
                  <c:v>6787.3</c:v>
                </c:pt>
                <c:pt idx="4444">
                  <c:v>6788.3</c:v>
                </c:pt>
                <c:pt idx="4445">
                  <c:v>6789.2</c:v>
                </c:pt>
                <c:pt idx="4446">
                  <c:v>6790.1</c:v>
                </c:pt>
                <c:pt idx="4447">
                  <c:v>6790.9</c:v>
                </c:pt>
                <c:pt idx="4448">
                  <c:v>6791.8</c:v>
                </c:pt>
                <c:pt idx="4449">
                  <c:v>6792.8</c:v>
                </c:pt>
                <c:pt idx="4450">
                  <c:v>6793.7</c:v>
                </c:pt>
                <c:pt idx="4451">
                  <c:v>6794.6</c:v>
                </c:pt>
                <c:pt idx="4452">
                  <c:v>6795.4</c:v>
                </c:pt>
                <c:pt idx="4453">
                  <c:v>6796.3</c:v>
                </c:pt>
                <c:pt idx="4454">
                  <c:v>6797.3</c:v>
                </c:pt>
                <c:pt idx="4455">
                  <c:v>6798.2</c:v>
                </c:pt>
                <c:pt idx="4456">
                  <c:v>6799.1</c:v>
                </c:pt>
                <c:pt idx="4457">
                  <c:v>6799.9</c:v>
                </c:pt>
                <c:pt idx="4458">
                  <c:v>6800.8</c:v>
                </c:pt>
                <c:pt idx="4459">
                  <c:v>6801.8</c:v>
                </c:pt>
                <c:pt idx="4460">
                  <c:v>6802.7</c:v>
                </c:pt>
                <c:pt idx="4461">
                  <c:v>6803.6</c:v>
                </c:pt>
                <c:pt idx="4462">
                  <c:v>6804.4</c:v>
                </c:pt>
                <c:pt idx="4463">
                  <c:v>6805.3</c:v>
                </c:pt>
                <c:pt idx="4464">
                  <c:v>6806.3</c:v>
                </c:pt>
                <c:pt idx="4465">
                  <c:v>6807.2</c:v>
                </c:pt>
                <c:pt idx="4466">
                  <c:v>6808.1</c:v>
                </c:pt>
                <c:pt idx="4467">
                  <c:v>6808.9</c:v>
                </c:pt>
                <c:pt idx="4468">
                  <c:v>6809.8</c:v>
                </c:pt>
                <c:pt idx="4469">
                  <c:v>6810.8</c:v>
                </c:pt>
                <c:pt idx="4470">
                  <c:v>6811.7</c:v>
                </c:pt>
                <c:pt idx="4471">
                  <c:v>6812.6</c:v>
                </c:pt>
                <c:pt idx="4472">
                  <c:v>6813.4</c:v>
                </c:pt>
                <c:pt idx="4473">
                  <c:v>6814.3</c:v>
                </c:pt>
                <c:pt idx="4474">
                  <c:v>6815.3</c:v>
                </c:pt>
                <c:pt idx="4475">
                  <c:v>6816.2</c:v>
                </c:pt>
                <c:pt idx="4476">
                  <c:v>6817.1</c:v>
                </c:pt>
                <c:pt idx="4477">
                  <c:v>6817.9</c:v>
                </c:pt>
                <c:pt idx="4478">
                  <c:v>6818.8</c:v>
                </c:pt>
                <c:pt idx="4479">
                  <c:v>6819.8</c:v>
                </c:pt>
                <c:pt idx="4480">
                  <c:v>6820.7</c:v>
                </c:pt>
                <c:pt idx="4481">
                  <c:v>6821.6</c:v>
                </c:pt>
                <c:pt idx="4482">
                  <c:v>6822.4</c:v>
                </c:pt>
                <c:pt idx="4483">
                  <c:v>6823.3</c:v>
                </c:pt>
                <c:pt idx="4484">
                  <c:v>6824.3</c:v>
                </c:pt>
                <c:pt idx="4485">
                  <c:v>6825.2</c:v>
                </c:pt>
                <c:pt idx="4486">
                  <c:v>6826.1</c:v>
                </c:pt>
                <c:pt idx="4487">
                  <c:v>6826.9</c:v>
                </c:pt>
                <c:pt idx="4488">
                  <c:v>6827.8</c:v>
                </c:pt>
                <c:pt idx="4489">
                  <c:v>6828.8</c:v>
                </c:pt>
                <c:pt idx="4490">
                  <c:v>6829.7</c:v>
                </c:pt>
                <c:pt idx="4491">
                  <c:v>6830.6</c:v>
                </c:pt>
                <c:pt idx="4492">
                  <c:v>6831.4</c:v>
                </c:pt>
                <c:pt idx="4493">
                  <c:v>6832.3</c:v>
                </c:pt>
                <c:pt idx="4494">
                  <c:v>6833.3</c:v>
                </c:pt>
                <c:pt idx="4495">
                  <c:v>6834.2</c:v>
                </c:pt>
                <c:pt idx="4496">
                  <c:v>6835.1</c:v>
                </c:pt>
                <c:pt idx="4497">
                  <c:v>6835.9</c:v>
                </c:pt>
                <c:pt idx="4498">
                  <c:v>6836.8</c:v>
                </c:pt>
                <c:pt idx="4499">
                  <c:v>6837.8</c:v>
                </c:pt>
                <c:pt idx="4500">
                  <c:v>6838.7</c:v>
                </c:pt>
                <c:pt idx="4501">
                  <c:v>6839.6</c:v>
                </c:pt>
                <c:pt idx="4502">
                  <c:v>6840.4</c:v>
                </c:pt>
                <c:pt idx="4503">
                  <c:v>6841.3</c:v>
                </c:pt>
                <c:pt idx="4504">
                  <c:v>6842.3</c:v>
                </c:pt>
                <c:pt idx="4505">
                  <c:v>6843.2</c:v>
                </c:pt>
                <c:pt idx="4506">
                  <c:v>6844.1</c:v>
                </c:pt>
                <c:pt idx="4507">
                  <c:v>6844.9</c:v>
                </c:pt>
                <c:pt idx="4508">
                  <c:v>6845.8</c:v>
                </c:pt>
                <c:pt idx="4509">
                  <c:v>6846.8</c:v>
                </c:pt>
                <c:pt idx="4510">
                  <c:v>6847.7</c:v>
                </c:pt>
                <c:pt idx="4511">
                  <c:v>6848.6</c:v>
                </c:pt>
                <c:pt idx="4512">
                  <c:v>6849.4</c:v>
                </c:pt>
                <c:pt idx="4513">
                  <c:v>6850.3</c:v>
                </c:pt>
                <c:pt idx="4514">
                  <c:v>6851.3</c:v>
                </c:pt>
                <c:pt idx="4515">
                  <c:v>6852.2</c:v>
                </c:pt>
                <c:pt idx="4516">
                  <c:v>6853.1</c:v>
                </c:pt>
                <c:pt idx="4517">
                  <c:v>6853.9</c:v>
                </c:pt>
                <c:pt idx="4518">
                  <c:v>6854.8</c:v>
                </c:pt>
                <c:pt idx="4519">
                  <c:v>6855.8</c:v>
                </c:pt>
                <c:pt idx="4520">
                  <c:v>6856.7</c:v>
                </c:pt>
                <c:pt idx="4521">
                  <c:v>6857.6</c:v>
                </c:pt>
                <c:pt idx="4522">
                  <c:v>6858.4</c:v>
                </c:pt>
                <c:pt idx="4523">
                  <c:v>6859.3</c:v>
                </c:pt>
                <c:pt idx="4524">
                  <c:v>6860.3</c:v>
                </c:pt>
                <c:pt idx="4525">
                  <c:v>6861.2</c:v>
                </c:pt>
                <c:pt idx="4526">
                  <c:v>6862.1</c:v>
                </c:pt>
                <c:pt idx="4527">
                  <c:v>6862.9</c:v>
                </c:pt>
                <c:pt idx="4528">
                  <c:v>6863.8</c:v>
                </c:pt>
                <c:pt idx="4529">
                  <c:v>6864.8</c:v>
                </c:pt>
                <c:pt idx="4530">
                  <c:v>6865.7</c:v>
                </c:pt>
                <c:pt idx="4531">
                  <c:v>6866.6</c:v>
                </c:pt>
                <c:pt idx="4532">
                  <c:v>6867.4</c:v>
                </c:pt>
                <c:pt idx="4533">
                  <c:v>6868.3</c:v>
                </c:pt>
                <c:pt idx="4534">
                  <c:v>6869.3</c:v>
                </c:pt>
                <c:pt idx="4535">
                  <c:v>6870.2</c:v>
                </c:pt>
                <c:pt idx="4536">
                  <c:v>6871.1</c:v>
                </c:pt>
                <c:pt idx="4537">
                  <c:v>6871.9</c:v>
                </c:pt>
                <c:pt idx="4538">
                  <c:v>6872.8</c:v>
                </c:pt>
                <c:pt idx="4539">
                  <c:v>6873.8</c:v>
                </c:pt>
                <c:pt idx="4540">
                  <c:v>6874.7</c:v>
                </c:pt>
                <c:pt idx="4541">
                  <c:v>6875.6</c:v>
                </c:pt>
                <c:pt idx="4542">
                  <c:v>6876.4</c:v>
                </c:pt>
                <c:pt idx="4543">
                  <c:v>6877.3</c:v>
                </c:pt>
                <c:pt idx="4544">
                  <c:v>6878.3</c:v>
                </c:pt>
                <c:pt idx="4545">
                  <c:v>6879.2</c:v>
                </c:pt>
                <c:pt idx="4546">
                  <c:v>6880.1</c:v>
                </c:pt>
                <c:pt idx="4547">
                  <c:v>6880.9</c:v>
                </c:pt>
                <c:pt idx="4548">
                  <c:v>6881.8</c:v>
                </c:pt>
                <c:pt idx="4549">
                  <c:v>6882.8</c:v>
                </c:pt>
                <c:pt idx="4550">
                  <c:v>6883.7</c:v>
                </c:pt>
                <c:pt idx="4551">
                  <c:v>6884.6</c:v>
                </c:pt>
                <c:pt idx="4552">
                  <c:v>6885.4</c:v>
                </c:pt>
                <c:pt idx="4553">
                  <c:v>6886.3</c:v>
                </c:pt>
                <c:pt idx="4554">
                  <c:v>6887.3</c:v>
                </c:pt>
                <c:pt idx="4555">
                  <c:v>6888.2</c:v>
                </c:pt>
                <c:pt idx="4556">
                  <c:v>6889.1</c:v>
                </c:pt>
                <c:pt idx="4557">
                  <c:v>6889.9</c:v>
                </c:pt>
                <c:pt idx="4558">
                  <c:v>6890.8</c:v>
                </c:pt>
                <c:pt idx="4559">
                  <c:v>6891.8</c:v>
                </c:pt>
                <c:pt idx="4560">
                  <c:v>6892.7</c:v>
                </c:pt>
                <c:pt idx="4561">
                  <c:v>6893.6</c:v>
                </c:pt>
                <c:pt idx="4562">
                  <c:v>6894.4</c:v>
                </c:pt>
                <c:pt idx="4563">
                  <c:v>6895.3</c:v>
                </c:pt>
                <c:pt idx="4564">
                  <c:v>6896.3</c:v>
                </c:pt>
                <c:pt idx="4565">
                  <c:v>6897.2</c:v>
                </c:pt>
                <c:pt idx="4566">
                  <c:v>6898.1</c:v>
                </c:pt>
                <c:pt idx="4567">
                  <c:v>6898.9</c:v>
                </c:pt>
                <c:pt idx="4568">
                  <c:v>6899.8</c:v>
                </c:pt>
                <c:pt idx="4569">
                  <c:v>6900.8</c:v>
                </c:pt>
                <c:pt idx="4570">
                  <c:v>6901.7</c:v>
                </c:pt>
                <c:pt idx="4571">
                  <c:v>6902.6</c:v>
                </c:pt>
                <c:pt idx="4572">
                  <c:v>6903.4</c:v>
                </c:pt>
                <c:pt idx="4573">
                  <c:v>6904.3</c:v>
                </c:pt>
                <c:pt idx="4574">
                  <c:v>6905.3</c:v>
                </c:pt>
                <c:pt idx="4575">
                  <c:v>6906.2</c:v>
                </c:pt>
                <c:pt idx="4576">
                  <c:v>6907.1</c:v>
                </c:pt>
                <c:pt idx="4577">
                  <c:v>6907.9</c:v>
                </c:pt>
                <c:pt idx="4578">
                  <c:v>6908.8</c:v>
                </c:pt>
                <c:pt idx="4579">
                  <c:v>6909.8</c:v>
                </c:pt>
                <c:pt idx="4580">
                  <c:v>6910.7</c:v>
                </c:pt>
                <c:pt idx="4581">
                  <c:v>6911.6</c:v>
                </c:pt>
                <c:pt idx="4582">
                  <c:v>6912.4</c:v>
                </c:pt>
                <c:pt idx="4583">
                  <c:v>6913.3</c:v>
                </c:pt>
                <c:pt idx="4584">
                  <c:v>6914.3</c:v>
                </c:pt>
                <c:pt idx="4585">
                  <c:v>6915.2</c:v>
                </c:pt>
                <c:pt idx="4586">
                  <c:v>6916.1</c:v>
                </c:pt>
                <c:pt idx="4587">
                  <c:v>6916.9</c:v>
                </c:pt>
                <c:pt idx="4588">
                  <c:v>6917.8</c:v>
                </c:pt>
                <c:pt idx="4589">
                  <c:v>6918.8</c:v>
                </c:pt>
                <c:pt idx="4590">
                  <c:v>6919.7</c:v>
                </c:pt>
                <c:pt idx="4591">
                  <c:v>6920.6</c:v>
                </c:pt>
                <c:pt idx="4592">
                  <c:v>6921.4</c:v>
                </c:pt>
                <c:pt idx="4593">
                  <c:v>6922.3</c:v>
                </c:pt>
                <c:pt idx="4594">
                  <c:v>6923.3</c:v>
                </c:pt>
                <c:pt idx="4595">
                  <c:v>6924.2</c:v>
                </c:pt>
                <c:pt idx="4596">
                  <c:v>6925.1</c:v>
                </c:pt>
                <c:pt idx="4597">
                  <c:v>6925.9</c:v>
                </c:pt>
                <c:pt idx="4598">
                  <c:v>6926.8</c:v>
                </c:pt>
                <c:pt idx="4599">
                  <c:v>6927.8</c:v>
                </c:pt>
                <c:pt idx="4600">
                  <c:v>6928.7</c:v>
                </c:pt>
                <c:pt idx="4601">
                  <c:v>6929.6</c:v>
                </c:pt>
                <c:pt idx="4602">
                  <c:v>6930.4</c:v>
                </c:pt>
                <c:pt idx="4603">
                  <c:v>6931.3</c:v>
                </c:pt>
                <c:pt idx="4604">
                  <c:v>6932.3</c:v>
                </c:pt>
                <c:pt idx="4605">
                  <c:v>6933.2</c:v>
                </c:pt>
                <c:pt idx="4606">
                  <c:v>6934.1</c:v>
                </c:pt>
                <c:pt idx="4607">
                  <c:v>6934.9</c:v>
                </c:pt>
                <c:pt idx="4608">
                  <c:v>6935.8</c:v>
                </c:pt>
                <c:pt idx="4609">
                  <c:v>6936.8</c:v>
                </c:pt>
                <c:pt idx="4610">
                  <c:v>6937.7</c:v>
                </c:pt>
                <c:pt idx="4611">
                  <c:v>6938.6</c:v>
                </c:pt>
                <c:pt idx="4612">
                  <c:v>6939.4</c:v>
                </c:pt>
                <c:pt idx="4613">
                  <c:v>6940.3</c:v>
                </c:pt>
                <c:pt idx="4614">
                  <c:v>6941.3</c:v>
                </c:pt>
                <c:pt idx="4615">
                  <c:v>6942.2</c:v>
                </c:pt>
                <c:pt idx="4616">
                  <c:v>6943.1</c:v>
                </c:pt>
                <c:pt idx="4617">
                  <c:v>6943.9</c:v>
                </c:pt>
                <c:pt idx="4618">
                  <c:v>6944.8</c:v>
                </c:pt>
                <c:pt idx="4619">
                  <c:v>6945.8</c:v>
                </c:pt>
                <c:pt idx="4620">
                  <c:v>6946.7</c:v>
                </c:pt>
                <c:pt idx="4621">
                  <c:v>6947.6</c:v>
                </c:pt>
                <c:pt idx="4622">
                  <c:v>6948.4</c:v>
                </c:pt>
                <c:pt idx="4623">
                  <c:v>6949.3</c:v>
                </c:pt>
                <c:pt idx="4624">
                  <c:v>6950.3</c:v>
                </c:pt>
                <c:pt idx="4625">
                  <c:v>6951.2</c:v>
                </c:pt>
                <c:pt idx="4626">
                  <c:v>6952.1</c:v>
                </c:pt>
                <c:pt idx="4627">
                  <c:v>6952.9</c:v>
                </c:pt>
                <c:pt idx="4628">
                  <c:v>6953.8</c:v>
                </c:pt>
                <c:pt idx="4629">
                  <c:v>6954.8</c:v>
                </c:pt>
                <c:pt idx="4630">
                  <c:v>6955.7</c:v>
                </c:pt>
                <c:pt idx="4631">
                  <c:v>6956.6</c:v>
                </c:pt>
                <c:pt idx="4632">
                  <c:v>6957.4</c:v>
                </c:pt>
                <c:pt idx="4633">
                  <c:v>6958.3</c:v>
                </c:pt>
                <c:pt idx="4634">
                  <c:v>6959.3</c:v>
                </c:pt>
                <c:pt idx="4635">
                  <c:v>6960.2</c:v>
                </c:pt>
                <c:pt idx="4636">
                  <c:v>6961.1</c:v>
                </c:pt>
                <c:pt idx="4637">
                  <c:v>6961.9</c:v>
                </c:pt>
                <c:pt idx="4638">
                  <c:v>6962.8</c:v>
                </c:pt>
                <c:pt idx="4639">
                  <c:v>6963.8</c:v>
                </c:pt>
                <c:pt idx="4640">
                  <c:v>6964.7</c:v>
                </c:pt>
                <c:pt idx="4641">
                  <c:v>6965.6</c:v>
                </c:pt>
                <c:pt idx="4642">
                  <c:v>6966.4</c:v>
                </c:pt>
                <c:pt idx="4643">
                  <c:v>6967.3</c:v>
                </c:pt>
                <c:pt idx="4644">
                  <c:v>6968.3</c:v>
                </c:pt>
                <c:pt idx="4645">
                  <c:v>6969.2</c:v>
                </c:pt>
                <c:pt idx="4646">
                  <c:v>6970.1</c:v>
                </c:pt>
                <c:pt idx="4647">
                  <c:v>6970.9</c:v>
                </c:pt>
                <c:pt idx="4648">
                  <c:v>6971.8</c:v>
                </c:pt>
                <c:pt idx="4649">
                  <c:v>6972.8</c:v>
                </c:pt>
                <c:pt idx="4650">
                  <c:v>6973.7</c:v>
                </c:pt>
                <c:pt idx="4651">
                  <c:v>6974.6</c:v>
                </c:pt>
                <c:pt idx="4652">
                  <c:v>6975.4</c:v>
                </c:pt>
                <c:pt idx="4653">
                  <c:v>6976.3</c:v>
                </c:pt>
                <c:pt idx="4654">
                  <c:v>6977.3</c:v>
                </c:pt>
                <c:pt idx="4655">
                  <c:v>6978.2</c:v>
                </c:pt>
                <c:pt idx="4656">
                  <c:v>6979.1</c:v>
                </c:pt>
                <c:pt idx="4657">
                  <c:v>6979.9</c:v>
                </c:pt>
                <c:pt idx="4658">
                  <c:v>6980.8</c:v>
                </c:pt>
                <c:pt idx="4659">
                  <c:v>6981.8</c:v>
                </c:pt>
                <c:pt idx="4660">
                  <c:v>6982.7</c:v>
                </c:pt>
                <c:pt idx="4661">
                  <c:v>6983.6</c:v>
                </c:pt>
                <c:pt idx="4662">
                  <c:v>6984.4</c:v>
                </c:pt>
                <c:pt idx="4663">
                  <c:v>6985.3</c:v>
                </c:pt>
                <c:pt idx="4664">
                  <c:v>6986.3</c:v>
                </c:pt>
                <c:pt idx="4665">
                  <c:v>6987.2</c:v>
                </c:pt>
                <c:pt idx="4666">
                  <c:v>6988.1</c:v>
                </c:pt>
                <c:pt idx="4667">
                  <c:v>6988.9</c:v>
                </c:pt>
                <c:pt idx="4668">
                  <c:v>6989.8</c:v>
                </c:pt>
                <c:pt idx="4669">
                  <c:v>6990.8</c:v>
                </c:pt>
                <c:pt idx="4670">
                  <c:v>6991.7</c:v>
                </c:pt>
                <c:pt idx="4671">
                  <c:v>6992.6</c:v>
                </c:pt>
                <c:pt idx="4672">
                  <c:v>6993.4</c:v>
                </c:pt>
                <c:pt idx="4673">
                  <c:v>6994.3</c:v>
                </c:pt>
                <c:pt idx="4674">
                  <c:v>6995.3</c:v>
                </c:pt>
                <c:pt idx="4675">
                  <c:v>6996.2</c:v>
                </c:pt>
                <c:pt idx="4676">
                  <c:v>6997.1</c:v>
                </c:pt>
                <c:pt idx="4677">
                  <c:v>6997.9</c:v>
                </c:pt>
                <c:pt idx="4678">
                  <c:v>6998.8</c:v>
                </c:pt>
                <c:pt idx="4679">
                  <c:v>6999.8</c:v>
                </c:pt>
                <c:pt idx="4680">
                  <c:v>7000.7</c:v>
                </c:pt>
                <c:pt idx="4681">
                  <c:v>7001.6</c:v>
                </c:pt>
                <c:pt idx="4682">
                  <c:v>7002.4</c:v>
                </c:pt>
                <c:pt idx="4683">
                  <c:v>7003.3</c:v>
                </c:pt>
                <c:pt idx="4684">
                  <c:v>7004.3</c:v>
                </c:pt>
                <c:pt idx="4685">
                  <c:v>7005.2</c:v>
                </c:pt>
                <c:pt idx="4686">
                  <c:v>7006.1</c:v>
                </c:pt>
                <c:pt idx="4687">
                  <c:v>7006.9</c:v>
                </c:pt>
                <c:pt idx="4688">
                  <c:v>7007.8</c:v>
                </c:pt>
                <c:pt idx="4689">
                  <c:v>7008.8</c:v>
                </c:pt>
                <c:pt idx="4690">
                  <c:v>7009.7</c:v>
                </c:pt>
                <c:pt idx="4691">
                  <c:v>7010.6</c:v>
                </c:pt>
                <c:pt idx="4692">
                  <c:v>7011.4</c:v>
                </c:pt>
                <c:pt idx="4693">
                  <c:v>7012.3</c:v>
                </c:pt>
                <c:pt idx="4694">
                  <c:v>7013.3</c:v>
                </c:pt>
                <c:pt idx="4695">
                  <c:v>7014.2</c:v>
                </c:pt>
                <c:pt idx="4696">
                  <c:v>7015.1</c:v>
                </c:pt>
                <c:pt idx="4697">
                  <c:v>7015.9</c:v>
                </c:pt>
                <c:pt idx="4698">
                  <c:v>7016.8</c:v>
                </c:pt>
                <c:pt idx="4699">
                  <c:v>7017.8</c:v>
                </c:pt>
                <c:pt idx="4700">
                  <c:v>7018.7</c:v>
                </c:pt>
                <c:pt idx="4701">
                  <c:v>7019.6</c:v>
                </c:pt>
                <c:pt idx="4702">
                  <c:v>7020.4</c:v>
                </c:pt>
                <c:pt idx="4703">
                  <c:v>7021.3</c:v>
                </c:pt>
                <c:pt idx="4704">
                  <c:v>7022.3</c:v>
                </c:pt>
                <c:pt idx="4705">
                  <c:v>7023.2</c:v>
                </c:pt>
                <c:pt idx="4706">
                  <c:v>7024.1</c:v>
                </c:pt>
                <c:pt idx="4707">
                  <c:v>7024.9</c:v>
                </c:pt>
                <c:pt idx="4708">
                  <c:v>7025.8</c:v>
                </c:pt>
                <c:pt idx="4709">
                  <c:v>7026.8</c:v>
                </c:pt>
                <c:pt idx="4710">
                  <c:v>7027.7</c:v>
                </c:pt>
                <c:pt idx="4711">
                  <c:v>7028.6</c:v>
                </c:pt>
                <c:pt idx="4712">
                  <c:v>7029.4</c:v>
                </c:pt>
                <c:pt idx="4713">
                  <c:v>7030.3</c:v>
                </c:pt>
                <c:pt idx="4714">
                  <c:v>7031.3</c:v>
                </c:pt>
                <c:pt idx="4715">
                  <c:v>7032.2</c:v>
                </c:pt>
                <c:pt idx="4716">
                  <c:v>7033.1</c:v>
                </c:pt>
                <c:pt idx="4717">
                  <c:v>7033.9</c:v>
                </c:pt>
                <c:pt idx="4718">
                  <c:v>7034.8</c:v>
                </c:pt>
                <c:pt idx="4719">
                  <c:v>7035.8</c:v>
                </c:pt>
                <c:pt idx="4720">
                  <c:v>7036.7</c:v>
                </c:pt>
                <c:pt idx="4721">
                  <c:v>7037.6</c:v>
                </c:pt>
                <c:pt idx="4722">
                  <c:v>7038.4</c:v>
                </c:pt>
                <c:pt idx="4723">
                  <c:v>7039.3</c:v>
                </c:pt>
                <c:pt idx="4724">
                  <c:v>7040.3</c:v>
                </c:pt>
                <c:pt idx="4725">
                  <c:v>7041.2</c:v>
                </c:pt>
                <c:pt idx="4726">
                  <c:v>7042.1</c:v>
                </c:pt>
                <c:pt idx="4727">
                  <c:v>7042.9</c:v>
                </c:pt>
                <c:pt idx="4728">
                  <c:v>7043.8</c:v>
                </c:pt>
                <c:pt idx="4729">
                  <c:v>7044.8</c:v>
                </c:pt>
                <c:pt idx="4730">
                  <c:v>7045.7</c:v>
                </c:pt>
                <c:pt idx="4731">
                  <c:v>7046.6</c:v>
                </c:pt>
                <c:pt idx="4732">
                  <c:v>7047.4</c:v>
                </c:pt>
                <c:pt idx="4733">
                  <c:v>7048.3</c:v>
                </c:pt>
                <c:pt idx="4734">
                  <c:v>7049.3</c:v>
                </c:pt>
                <c:pt idx="4735">
                  <c:v>7050.2</c:v>
                </c:pt>
                <c:pt idx="4736">
                  <c:v>7051.1</c:v>
                </c:pt>
                <c:pt idx="4737">
                  <c:v>7051.9</c:v>
                </c:pt>
                <c:pt idx="4738">
                  <c:v>7052.8</c:v>
                </c:pt>
                <c:pt idx="4739">
                  <c:v>7053.8</c:v>
                </c:pt>
                <c:pt idx="4740">
                  <c:v>7054.7</c:v>
                </c:pt>
                <c:pt idx="4741">
                  <c:v>7055.6</c:v>
                </c:pt>
                <c:pt idx="4742">
                  <c:v>7056.4</c:v>
                </c:pt>
                <c:pt idx="4743">
                  <c:v>7057.3</c:v>
                </c:pt>
                <c:pt idx="4744">
                  <c:v>7058.3</c:v>
                </c:pt>
                <c:pt idx="4745">
                  <c:v>7059.2</c:v>
                </c:pt>
                <c:pt idx="4746">
                  <c:v>7060.1</c:v>
                </c:pt>
                <c:pt idx="4747">
                  <c:v>7060.9</c:v>
                </c:pt>
                <c:pt idx="4748">
                  <c:v>7061.8</c:v>
                </c:pt>
                <c:pt idx="4749">
                  <c:v>7062.8</c:v>
                </c:pt>
                <c:pt idx="4750">
                  <c:v>7063.7</c:v>
                </c:pt>
                <c:pt idx="4751">
                  <c:v>7064.6</c:v>
                </c:pt>
                <c:pt idx="4752">
                  <c:v>7065.4</c:v>
                </c:pt>
                <c:pt idx="4753">
                  <c:v>7066.3</c:v>
                </c:pt>
                <c:pt idx="4754">
                  <c:v>7067.3</c:v>
                </c:pt>
                <c:pt idx="4755">
                  <c:v>7068.2</c:v>
                </c:pt>
                <c:pt idx="4756">
                  <c:v>7069.1</c:v>
                </c:pt>
                <c:pt idx="4757">
                  <c:v>7069.9</c:v>
                </c:pt>
                <c:pt idx="4758">
                  <c:v>7070.8</c:v>
                </c:pt>
                <c:pt idx="4759">
                  <c:v>7071.8</c:v>
                </c:pt>
                <c:pt idx="4760">
                  <c:v>7072.7</c:v>
                </c:pt>
                <c:pt idx="4761">
                  <c:v>7073.6</c:v>
                </c:pt>
                <c:pt idx="4762">
                  <c:v>7074.4</c:v>
                </c:pt>
                <c:pt idx="4763">
                  <c:v>7075.3</c:v>
                </c:pt>
                <c:pt idx="4764">
                  <c:v>7076.3</c:v>
                </c:pt>
                <c:pt idx="4765">
                  <c:v>7077.2</c:v>
                </c:pt>
                <c:pt idx="4766">
                  <c:v>7078.1</c:v>
                </c:pt>
                <c:pt idx="4767">
                  <c:v>7078.9</c:v>
                </c:pt>
                <c:pt idx="4768">
                  <c:v>7079.8</c:v>
                </c:pt>
                <c:pt idx="4769">
                  <c:v>7080.8</c:v>
                </c:pt>
                <c:pt idx="4770">
                  <c:v>7081.7</c:v>
                </c:pt>
                <c:pt idx="4771">
                  <c:v>7082.6</c:v>
                </c:pt>
                <c:pt idx="4772">
                  <c:v>7083.4</c:v>
                </c:pt>
                <c:pt idx="4773">
                  <c:v>7084.3</c:v>
                </c:pt>
                <c:pt idx="4774">
                  <c:v>7085.3</c:v>
                </c:pt>
                <c:pt idx="4775">
                  <c:v>7086.2</c:v>
                </c:pt>
                <c:pt idx="4776">
                  <c:v>7087.1</c:v>
                </c:pt>
                <c:pt idx="4777">
                  <c:v>7087.9</c:v>
                </c:pt>
                <c:pt idx="4778">
                  <c:v>7088.8</c:v>
                </c:pt>
                <c:pt idx="4779">
                  <c:v>7089.8</c:v>
                </c:pt>
                <c:pt idx="4780">
                  <c:v>7090.7</c:v>
                </c:pt>
                <c:pt idx="4781">
                  <c:v>7091.6</c:v>
                </c:pt>
                <c:pt idx="4782">
                  <c:v>7092.4</c:v>
                </c:pt>
                <c:pt idx="4783">
                  <c:v>7093.3</c:v>
                </c:pt>
                <c:pt idx="4784">
                  <c:v>7094.3</c:v>
                </c:pt>
                <c:pt idx="4785">
                  <c:v>7095.2</c:v>
                </c:pt>
                <c:pt idx="4786">
                  <c:v>7096.1</c:v>
                </c:pt>
                <c:pt idx="4787">
                  <c:v>7096.9</c:v>
                </c:pt>
                <c:pt idx="4788">
                  <c:v>7097.8</c:v>
                </c:pt>
                <c:pt idx="4789">
                  <c:v>7098.8</c:v>
                </c:pt>
                <c:pt idx="4790">
                  <c:v>7099.7</c:v>
                </c:pt>
                <c:pt idx="4791">
                  <c:v>7100.6</c:v>
                </c:pt>
                <c:pt idx="4792">
                  <c:v>7101.4</c:v>
                </c:pt>
                <c:pt idx="4793">
                  <c:v>7102.3</c:v>
                </c:pt>
                <c:pt idx="4794">
                  <c:v>7103.3</c:v>
                </c:pt>
                <c:pt idx="4795">
                  <c:v>7104.2</c:v>
                </c:pt>
                <c:pt idx="4796">
                  <c:v>7105.1</c:v>
                </c:pt>
                <c:pt idx="4797">
                  <c:v>7105.9</c:v>
                </c:pt>
                <c:pt idx="4798">
                  <c:v>7106.8</c:v>
                </c:pt>
                <c:pt idx="4799">
                  <c:v>7107.8</c:v>
                </c:pt>
                <c:pt idx="4800">
                  <c:v>7108.7</c:v>
                </c:pt>
                <c:pt idx="4801">
                  <c:v>7109.6</c:v>
                </c:pt>
                <c:pt idx="4802">
                  <c:v>7110.4</c:v>
                </c:pt>
                <c:pt idx="4803">
                  <c:v>7111.3</c:v>
                </c:pt>
                <c:pt idx="4804">
                  <c:v>7112.3</c:v>
                </c:pt>
                <c:pt idx="4805">
                  <c:v>7113.2</c:v>
                </c:pt>
                <c:pt idx="4806">
                  <c:v>7114.1</c:v>
                </c:pt>
                <c:pt idx="4807">
                  <c:v>7114.9</c:v>
                </c:pt>
                <c:pt idx="4808">
                  <c:v>7115.8</c:v>
                </c:pt>
                <c:pt idx="4809">
                  <c:v>7116.8</c:v>
                </c:pt>
                <c:pt idx="4810">
                  <c:v>7117.7</c:v>
                </c:pt>
                <c:pt idx="4811">
                  <c:v>7118.6</c:v>
                </c:pt>
                <c:pt idx="4812">
                  <c:v>7119.4</c:v>
                </c:pt>
                <c:pt idx="4813">
                  <c:v>7120.3</c:v>
                </c:pt>
                <c:pt idx="4814">
                  <c:v>7121.3</c:v>
                </c:pt>
                <c:pt idx="4815">
                  <c:v>7122.2</c:v>
                </c:pt>
                <c:pt idx="4816">
                  <c:v>7123.1</c:v>
                </c:pt>
                <c:pt idx="4817">
                  <c:v>7123.9</c:v>
                </c:pt>
                <c:pt idx="4818">
                  <c:v>7124.8</c:v>
                </c:pt>
                <c:pt idx="4819">
                  <c:v>7125.8</c:v>
                </c:pt>
                <c:pt idx="4820">
                  <c:v>7126.7</c:v>
                </c:pt>
                <c:pt idx="4821">
                  <c:v>7127.6</c:v>
                </c:pt>
                <c:pt idx="4822">
                  <c:v>7128.4</c:v>
                </c:pt>
                <c:pt idx="4823">
                  <c:v>7129.3</c:v>
                </c:pt>
                <c:pt idx="4824">
                  <c:v>7130.3</c:v>
                </c:pt>
                <c:pt idx="4825">
                  <c:v>7131.2</c:v>
                </c:pt>
                <c:pt idx="4826">
                  <c:v>7132.1</c:v>
                </c:pt>
                <c:pt idx="4827">
                  <c:v>7132.9</c:v>
                </c:pt>
                <c:pt idx="4828">
                  <c:v>7133.8</c:v>
                </c:pt>
                <c:pt idx="4829">
                  <c:v>7134.8</c:v>
                </c:pt>
                <c:pt idx="4830">
                  <c:v>7135.7</c:v>
                </c:pt>
                <c:pt idx="4831">
                  <c:v>7136.6</c:v>
                </c:pt>
                <c:pt idx="4832">
                  <c:v>7137.4</c:v>
                </c:pt>
                <c:pt idx="4833">
                  <c:v>7138.3</c:v>
                </c:pt>
                <c:pt idx="4834">
                  <c:v>7139.3</c:v>
                </c:pt>
                <c:pt idx="4835">
                  <c:v>7140.2</c:v>
                </c:pt>
                <c:pt idx="4836">
                  <c:v>7141.1</c:v>
                </c:pt>
                <c:pt idx="4837">
                  <c:v>7141.9</c:v>
                </c:pt>
                <c:pt idx="4838">
                  <c:v>7142.8</c:v>
                </c:pt>
                <c:pt idx="4839">
                  <c:v>7143.8</c:v>
                </c:pt>
                <c:pt idx="4840">
                  <c:v>7144.7</c:v>
                </c:pt>
                <c:pt idx="4841">
                  <c:v>7145.6</c:v>
                </c:pt>
                <c:pt idx="4842">
                  <c:v>7146.4</c:v>
                </c:pt>
                <c:pt idx="4843">
                  <c:v>7147.3</c:v>
                </c:pt>
                <c:pt idx="4844">
                  <c:v>7148.3</c:v>
                </c:pt>
                <c:pt idx="4845">
                  <c:v>7149.2</c:v>
                </c:pt>
                <c:pt idx="4846">
                  <c:v>7150.1</c:v>
                </c:pt>
                <c:pt idx="4847">
                  <c:v>7150.9</c:v>
                </c:pt>
                <c:pt idx="4848">
                  <c:v>7151.8</c:v>
                </c:pt>
                <c:pt idx="4849">
                  <c:v>7152.8</c:v>
                </c:pt>
                <c:pt idx="4850">
                  <c:v>7153.7</c:v>
                </c:pt>
                <c:pt idx="4851">
                  <c:v>7154.6</c:v>
                </c:pt>
                <c:pt idx="4852">
                  <c:v>7155.4</c:v>
                </c:pt>
                <c:pt idx="4853">
                  <c:v>7156.3</c:v>
                </c:pt>
                <c:pt idx="4854">
                  <c:v>7157.3</c:v>
                </c:pt>
                <c:pt idx="4855">
                  <c:v>7158.2</c:v>
                </c:pt>
                <c:pt idx="4856">
                  <c:v>7159.1</c:v>
                </c:pt>
                <c:pt idx="4857">
                  <c:v>7159.9</c:v>
                </c:pt>
                <c:pt idx="4858">
                  <c:v>7160.8</c:v>
                </c:pt>
                <c:pt idx="4859">
                  <c:v>7161.8</c:v>
                </c:pt>
                <c:pt idx="4860">
                  <c:v>7162.7</c:v>
                </c:pt>
                <c:pt idx="4861">
                  <c:v>7163.6</c:v>
                </c:pt>
                <c:pt idx="4862">
                  <c:v>7164.4</c:v>
                </c:pt>
                <c:pt idx="4863">
                  <c:v>7165.3</c:v>
                </c:pt>
                <c:pt idx="4864">
                  <c:v>7166.3</c:v>
                </c:pt>
                <c:pt idx="4865">
                  <c:v>7167.2</c:v>
                </c:pt>
                <c:pt idx="4866">
                  <c:v>7168.1</c:v>
                </c:pt>
                <c:pt idx="4867">
                  <c:v>7168.9</c:v>
                </c:pt>
                <c:pt idx="4868">
                  <c:v>7169.8</c:v>
                </c:pt>
                <c:pt idx="4869">
                  <c:v>7170.8</c:v>
                </c:pt>
                <c:pt idx="4870">
                  <c:v>7171.7</c:v>
                </c:pt>
                <c:pt idx="4871">
                  <c:v>7172.6</c:v>
                </c:pt>
                <c:pt idx="4872">
                  <c:v>7173.4</c:v>
                </c:pt>
                <c:pt idx="4873">
                  <c:v>7174.3</c:v>
                </c:pt>
                <c:pt idx="4874">
                  <c:v>7175.3</c:v>
                </c:pt>
                <c:pt idx="4875">
                  <c:v>7176.2</c:v>
                </c:pt>
                <c:pt idx="4876">
                  <c:v>7177.1</c:v>
                </c:pt>
                <c:pt idx="4877">
                  <c:v>7177.9</c:v>
                </c:pt>
                <c:pt idx="4878">
                  <c:v>7178.8</c:v>
                </c:pt>
                <c:pt idx="4879">
                  <c:v>7179.8</c:v>
                </c:pt>
                <c:pt idx="4880">
                  <c:v>7180.7</c:v>
                </c:pt>
                <c:pt idx="4881">
                  <c:v>7181.6</c:v>
                </c:pt>
                <c:pt idx="4882">
                  <c:v>7182.4</c:v>
                </c:pt>
                <c:pt idx="4883">
                  <c:v>7183.3</c:v>
                </c:pt>
                <c:pt idx="4884">
                  <c:v>7184.3</c:v>
                </c:pt>
                <c:pt idx="4885">
                  <c:v>7185.2</c:v>
                </c:pt>
                <c:pt idx="4886">
                  <c:v>7186.1</c:v>
                </c:pt>
                <c:pt idx="4887">
                  <c:v>7186.9</c:v>
                </c:pt>
                <c:pt idx="4888">
                  <c:v>7187.8</c:v>
                </c:pt>
                <c:pt idx="4889">
                  <c:v>7188.8</c:v>
                </c:pt>
                <c:pt idx="4890">
                  <c:v>7189.7</c:v>
                </c:pt>
                <c:pt idx="4891">
                  <c:v>7190.6</c:v>
                </c:pt>
                <c:pt idx="4892">
                  <c:v>7191.4</c:v>
                </c:pt>
                <c:pt idx="4893">
                  <c:v>7192.3</c:v>
                </c:pt>
                <c:pt idx="4894">
                  <c:v>7193.3</c:v>
                </c:pt>
                <c:pt idx="4895">
                  <c:v>7194.2</c:v>
                </c:pt>
                <c:pt idx="4896">
                  <c:v>7195.1</c:v>
                </c:pt>
                <c:pt idx="4897">
                  <c:v>7195.9</c:v>
                </c:pt>
                <c:pt idx="4898">
                  <c:v>7196.8</c:v>
                </c:pt>
                <c:pt idx="4899">
                  <c:v>7197.8</c:v>
                </c:pt>
                <c:pt idx="4900">
                  <c:v>7198.7</c:v>
                </c:pt>
                <c:pt idx="4901">
                  <c:v>7199.6</c:v>
                </c:pt>
                <c:pt idx="4902">
                  <c:v>7200.4</c:v>
                </c:pt>
                <c:pt idx="4903">
                  <c:v>7201.3</c:v>
                </c:pt>
                <c:pt idx="4904">
                  <c:v>7202.3</c:v>
                </c:pt>
                <c:pt idx="4905">
                  <c:v>7203.2</c:v>
                </c:pt>
                <c:pt idx="4906">
                  <c:v>7204.1</c:v>
                </c:pt>
                <c:pt idx="4907">
                  <c:v>7204.9</c:v>
                </c:pt>
                <c:pt idx="4908">
                  <c:v>7205.8</c:v>
                </c:pt>
                <c:pt idx="4909">
                  <c:v>7206.8</c:v>
                </c:pt>
                <c:pt idx="4910">
                  <c:v>7207.7</c:v>
                </c:pt>
                <c:pt idx="4911">
                  <c:v>7208.6</c:v>
                </c:pt>
                <c:pt idx="4912">
                  <c:v>7209.4</c:v>
                </c:pt>
                <c:pt idx="4913">
                  <c:v>7210.3</c:v>
                </c:pt>
                <c:pt idx="4914">
                  <c:v>7211.3</c:v>
                </c:pt>
                <c:pt idx="4915">
                  <c:v>7212.2</c:v>
                </c:pt>
                <c:pt idx="4916">
                  <c:v>7213.1</c:v>
                </c:pt>
                <c:pt idx="4917">
                  <c:v>7213.9</c:v>
                </c:pt>
                <c:pt idx="4918">
                  <c:v>7214.8</c:v>
                </c:pt>
                <c:pt idx="4919">
                  <c:v>7215.8</c:v>
                </c:pt>
                <c:pt idx="4920">
                  <c:v>7216.7</c:v>
                </c:pt>
                <c:pt idx="4921">
                  <c:v>7217.6</c:v>
                </c:pt>
                <c:pt idx="4922">
                  <c:v>7218.4</c:v>
                </c:pt>
                <c:pt idx="4923">
                  <c:v>7219.3</c:v>
                </c:pt>
                <c:pt idx="4924">
                  <c:v>7220.3</c:v>
                </c:pt>
                <c:pt idx="4925">
                  <c:v>7221.2</c:v>
                </c:pt>
                <c:pt idx="4926">
                  <c:v>7222.1</c:v>
                </c:pt>
                <c:pt idx="4927">
                  <c:v>7222.9</c:v>
                </c:pt>
                <c:pt idx="4928">
                  <c:v>7223.8</c:v>
                </c:pt>
                <c:pt idx="4929">
                  <c:v>7224.8</c:v>
                </c:pt>
                <c:pt idx="4930">
                  <c:v>7225.7</c:v>
                </c:pt>
                <c:pt idx="4931">
                  <c:v>7226.6</c:v>
                </c:pt>
                <c:pt idx="4932">
                  <c:v>7227.4</c:v>
                </c:pt>
                <c:pt idx="4933">
                  <c:v>7228.3</c:v>
                </c:pt>
                <c:pt idx="4934">
                  <c:v>7229.3</c:v>
                </c:pt>
                <c:pt idx="4935">
                  <c:v>7230.2</c:v>
                </c:pt>
                <c:pt idx="4936">
                  <c:v>7231.1</c:v>
                </c:pt>
                <c:pt idx="4937">
                  <c:v>7231.9</c:v>
                </c:pt>
                <c:pt idx="4938">
                  <c:v>7232.8</c:v>
                </c:pt>
                <c:pt idx="4939">
                  <c:v>7233.8</c:v>
                </c:pt>
                <c:pt idx="4940">
                  <c:v>7234.7</c:v>
                </c:pt>
                <c:pt idx="4941">
                  <c:v>7235.6</c:v>
                </c:pt>
                <c:pt idx="4942">
                  <c:v>7236.4</c:v>
                </c:pt>
                <c:pt idx="4943">
                  <c:v>7237.3</c:v>
                </c:pt>
                <c:pt idx="4944">
                  <c:v>7238.3</c:v>
                </c:pt>
                <c:pt idx="4945">
                  <c:v>7239.2</c:v>
                </c:pt>
                <c:pt idx="4946">
                  <c:v>7240.1</c:v>
                </c:pt>
                <c:pt idx="4947">
                  <c:v>7240.9</c:v>
                </c:pt>
                <c:pt idx="4948">
                  <c:v>7241.8</c:v>
                </c:pt>
                <c:pt idx="4949">
                  <c:v>7242.8</c:v>
                </c:pt>
                <c:pt idx="4950">
                  <c:v>7243.7</c:v>
                </c:pt>
                <c:pt idx="4951">
                  <c:v>7244.6</c:v>
                </c:pt>
                <c:pt idx="4952">
                  <c:v>7245.4</c:v>
                </c:pt>
                <c:pt idx="4953">
                  <c:v>7246.3</c:v>
                </c:pt>
                <c:pt idx="4954">
                  <c:v>7247.3</c:v>
                </c:pt>
                <c:pt idx="4955">
                  <c:v>7248.2</c:v>
                </c:pt>
                <c:pt idx="4956">
                  <c:v>7249.1</c:v>
                </c:pt>
                <c:pt idx="4957">
                  <c:v>7249.9</c:v>
                </c:pt>
                <c:pt idx="4958">
                  <c:v>7250.8</c:v>
                </c:pt>
                <c:pt idx="4959">
                  <c:v>7251.8</c:v>
                </c:pt>
                <c:pt idx="4960">
                  <c:v>7252.7</c:v>
                </c:pt>
                <c:pt idx="4961">
                  <c:v>7253.6</c:v>
                </c:pt>
                <c:pt idx="4962">
                  <c:v>7254.4</c:v>
                </c:pt>
                <c:pt idx="4963">
                  <c:v>7255.3</c:v>
                </c:pt>
                <c:pt idx="4964">
                  <c:v>7256.3</c:v>
                </c:pt>
                <c:pt idx="4965">
                  <c:v>7257.2</c:v>
                </c:pt>
                <c:pt idx="4966">
                  <c:v>7258.1</c:v>
                </c:pt>
                <c:pt idx="4967">
                  <c:v>7258.9</c:v>
                </c:pt>
                <c:pt idx="4968">
                  <c:v>7259.8</c:v>
                </c:pt>
                <c:pt idx="4969">
                  <c:v>7260.8</c:v>
                </c:pt>
                <c:pt idx="4970">
                  <c:v>7261.7</c:v>
                </c:pt>
                <c:pt idx="4971">
                  <c:v>7262.6</c:v>
                </c:pt>
                <c:pt idx="4972">
                  <c:v>7263.4</c:v>
                </c:pt>
                <c:pt idx="4973">
                  <c:v>7264.3</c:v>
                </c:pt>
                <c:pt idx="4974">
                  <c:v>7265.3</c:v>
                </c:pt>
                <c:pt idx="4975">
                  <c:v>7266.2</c:v>
                </c:pt>
                <c:pt idx="4976">
                  <c:v>7267.1</c:v>
                </c:pt>
                <c:pt idx="4977">
                  <c:v>7267.9</c:v>
                </c:pt>
                <c:pt idx="4978">
                  <c:v>7268.8</c:v>
                </c:pt>
                <c:pt idx="4979">
                  <c:v>7269.8</c:v>
                </c:pt>
                <c:pt idx="4980">
                  <c:v>7270.7</c:v>
                </c:pt>
                <c:pt idx="4981">
                  <c:v>7271.6</c:v>
                </c:pt>
                <c:pt idx="4982">
                  <c:v>7272.4</c:v>
                </c:pt>
                <c:pt idx="4983">
                  <c:v>7273.3</c:v>
                </c:pt>
                <c:pt idx="4984">
                  <c:v>7274.3</c:v>
                </c:pt>
                <c:pt idx="4985">
                  <c:v>7275.2</c:v>
                </c:pt>
                <c:pt idx="4986">
                  <c:v>7276.1</c:v>
                </c:pt>
                <c:pt idx="4987">
                  <c:v>7276.9</c:v>
                </c:pt>
                <c:pt idx="4988">
                  <c:v>7277.8</c:v>
                </c:pt>
                <c:pt idx="4989">
                  <c:v>7278.8</c:v>
                </c:pt>
                <c:pt idx="4990">
                  <c:v>7279.7</c:v>
                </c:pt>
                <c:pt idx="4991">
                  <c:v>7280.6</c:v>
                </c:pt>
                <c:pt idx="4992">
                  <c:v>7281.4</c:v>
                </c:pt>
                <c:pt idx="4993">
                  <c:v>7282.3</c:v>
                </c:pt>
                <c:pt idx="4994">
                  <c:v>7283.3</c:v>
                </c:pt>
                <c:pt idx="4995">
                  <c:v>7284.2</c:v>
                </c:pt>
                <c:pt idx="4996">
                  <c:v>7285.1</c:v>
                </c:pt>
                <c:pt idx="4997">
                  <c:v>7285.9</c:v>
                </c:pt>
                <c:pt idx="4998">
                  <c:v>7286.8</c:v>
                </c:pt>
                <c:pt idx="4999">
                  <c:v>7287.8</c:v>
                </c:pt>
                <c:pt idx="5000">
                  <c:v>7288.7</c:v>
                </c:pt>
                <c:pt idx="5001">
                  <c:v>7289.6</c:v>
                </c:pt>
                <c:pt idx="5002">
                  <c:v>7290.4</c:v>
                </c:pt>
                <c:pt idx="5003">
                  <c:v>7291.3</c:v>
                </c:pt>
                <c:pt idx="5004">
                  <c:v>7292.3</c:v>
                </c:pt>
                <c:pt idx="5005">
                  <c:v>7293.2</c:v>
                </c:pt>
                <c:pt idx="5006">
                  <c:v>7294.1</c:v>
                </c:pt>
                <c:pt idx="5007">
                  <c:v>7294.9</c:v>
                </c:pt>
                <c:pt idx="5008">
                  <c:v>7295.8</c:v>
                </c:pt>
                <c:pt idx="5009">
                  <c:v>7296.8</c:v>
                </c:pt>
                <c:pt idx="5010">
                  <c:v>7297.7</c:v>
                </c:pt>
                <c:pt idx="5011">
                  <c:v>7298.6</c:v>
                </c:pt>
                <c:pt idx="5012">
                  <c:v>7299.4</c:v>
                </c:pt>
                <c:pt idx="5013">
                  <c:v>7300.3</c:v>
                </c:pt>
                <c:pt idx="5014">
                  <c:v>7301.3</c:v>
                </c:pt>
                <c:pt idx="5015">
                  <c:v>7302.2</c:v>
                </c:pt>
                <c:pt idx="5016">
                  <c:v>7303.1</c:v>
                </c:pt>
                <c:pt idx="5017">
                  <c:v>7303.9</c:v>
                </c:pt>
                <c:pt idx="5018">
                  <c:v>7304.8</c:v>
                </c:pt>
                <c:pt idx="5019">
                  <c:v>7305.8</c:v>
                </c:pt>
                <c:pt idx="5020">
                  <c:v>7306.7</c:v>
                </c:pt>
                <c:pt idx="5021">
                  <c:v>7307.6</c:v>
                </c:pt>
                <c:pt idx="5022">
                  <c:v>7308.4</c:v>
                </c:pt>
                <c:pt idx="5023">
                  <c:v>7309.3</c:v>
                </c:pt>
                <c:pt idx="5024">
                  <c:v>7310.3</c:v>
                </c:pt>
                <c:pt idx="5025">
                  <c:v>7311.2</c:v>
                </c:pt>
                <c:pt idx="5026">
                  <c:v>7312.1</c:v>
                </c:pt>
                <c:pt idx="5027">
                  <c:v>7312.9</c:v>
                </c:pt>
                <c:pt idx="5028">
                  <c:v>7313.8</c:v>
                </c:pt>
                <c:pt idx="5029">
                  <c:v>7314.8</c:v>
                </c:pt>
                <c:pt idx="5030">
                  <c:v>7315.7</c:v>
                </c:pt>
                <c:pt idx="5031">
                  <c:v>7316.6</c:v>
                </c:pt>
                <c:pt idx="5032">
                  <c:v>7317.4</c:v>
                </c:pt>
                <c:pt idx="5033">
                  <c:v>7318.3</c:v>
                </c:pt>
                <c:pt idx="5034">
                  <c:v>7319.3</c:v>
                </c:pt>
                <c:pt idx="5035">
                  <c:v>7320.2</c:v>
                </c:pt>
                <c:pt idx="5036">
                  <c:v>7321.1</c:v>
                </c:pt>
                <c:pt idx="5037">
                  <c:v>7321.9</c:v>
                </c:pt>
                <c:pt idx="5038">
                  <c:v>7322.8</c:v>
                </c:pt>
                <c:pt idx="5039">
                  <c:v>7323.8</c:v>
                </c:pt>
                <c:pt idx="5040">
                  <c:v>7324.7</c:v>
                </c:pt>
                <c:pt idx="5041">
                  <c:v>7325.6</c:v>
                </c:pt>
                <c:pt idx="5042">
                  <c:v>7326.4</c:v>
                </c:pt>
                <c:pt idx="5043">
                  <c:v>7327.3</c:v>
                </c:pt>
                <c:pt idx="5044">
                  <c:v>7328.3</c:v>
                </c:pt>
                <c:pt idx="5045">
                  <c:v>7329.2</c:v>
                </c:pt>
                <c:pt idx="5046">
                  <c:v>7330.1</c:v>
                </c:pt>
                <c:pt idx="5047">
                  <c:v>7330.9</c:v>
                </c:pt>
                <c:pt idx="5048">
                  <c:v>7331.8</c:v>
                </c:pt>
                <c:pt idx="5049">
                  <c:v>7332.8</c:v>
                </c:pt>
                <c:pt idx="5050">
                  <c:v>7333.7</c:v>
                </c:pt>
                <c:pt idx="5051">
                  <c:v>7334.6</c:v>
                </c:pt>
                <c:pt idx="5052">
                  <c:v>7335.4</c:v>
                </c:pt>
                <c:pt idx="5053">
                  <c:v>7336.3</c:v>
                </c:pt>
                <c:pt idx="5054">
                  <c:v>7337.3</c:v>
                </c:pt>
                <c:pt idx="5055">
                  <c:v>7338.2</c:v>
                </c:pt>
                <c:pt idx="5056">
                  <c:v>7339.1</c:v>
                </c:pt>
                <c:pt idx="5057">
                  <c:v>7339.9</c:v>
                </c:pt>
                <c:pt idx="5058">
                  <c:v>7340.8</c:v>
                </c:pt>
                <c:pt idx="5059">
                  <c:v>7341.8</c:v>
                </c:pt>
                <c:pt idx="5060">
                  <c:v>7342.7</c:v>
                </c:pt>
                <c:pt idx="5061">
                  <c:v>7343.6</c:v>
                </c:pt>
                <c:pt idx="5062">
                  <c:v>7344.4</c:v>
                </c:pt>
                <c:pt idx="5063">
                  <c:v>7345.3</c:v>
                </c:pt>
                <c:pt idx="5064">
                  <c:v>7346.3</c:v>
                </c:pt>
                <c:pt idx="5065">
                  <c:v>7347.2</c:v>
                </c:pt>
                <c:pt idx="5066">
                  <c:v>7348.1</c:v>
                </c:pt>
                <c:pt idx="5067">
                  <c:v>7348.9</c:v>
                </c:pt>
                <c:pt idx="5068">
                  <c:v>7349.8</c:v>
                </c:pt>
                <c:pt idx="5069">
                  <c:v>7350.8</c:v>
                </c:pt>
                <c:pt idx="5070">
                  <c:v>7351.7</c:v>
                </c:pt>
                <c:pt idx="5071">
                  <c:v>7352.6</c:v>
                </c:pt>
                <c:pt idx="5072">
                  <c:v>7353.4</c:v>
                </c:pt>
                <c:pt idx="5073">
                  <c:v>7354.3</c:v>
                </c:pt>
                <c:pt idx="5074">
                  <c:v>7355.3</c:v>
                </c:pt>
                <c:pt idx="5075">
                  <c:v>7356.2</c:v>
                </c:pt>
                <c:pt idx="5076">
                  <c:v>7357.1</c:v>
                </c:pt>
                <c:pt idx="5077">
                  <c:v>7357.9</c:v>
                </c:pt>
                <c:pt idx="5078">
                  <c:v>7358.8</c:v>
                </c:pt>
                <c:pt idx="5079">
                  <c:v>7359.8</c:v>
                </c:pt>
                <c:pt idx="5080">
                  <c:v>7360.7</c:v>
                </c:pt>
                <c:pt idx="5081">
                  <c:v>7361.6</c:v>
                </c:pt>
                <c:pt idx="5082">
                  <c:v>7362.4</c:v>
                </c:pt>
                <c:pt idx="5083">
                  <c:v>7363.3</c:v>
                </c:pt>
                <c:pt idx="5084">
                  <c:v>7364.3</c:v>
                </c:pt>
                <c:pt idx="5085">
                  <c:v>7365.2</c:v>
                </c:pt>
                <c:pt idx="5086">
                  <c:v>7366.1</c:v>
                </c:pt>
                <c:pt idx="5087">
                  <c:v>7366.9</c:v>
                </c:pt>
                <c:pt idx="5088">
                  <c:v>7367.8</c:v>
                </c:pt>
                <c:pt idx="5089">
                  <c:v>7368.8</c:v>
                </c:pt>
                <c:pt idx="5090">
                  <c:v>7369.7</c:v>
                </c:pt>
                <c:pt idx="5091">
                  <c:v>7370.6</c:v>
                </c:pt>
                <c:pt idx="5092">
                  <c:v>7371.4</c:v>
                </c:pt>
                <c:pt idx="5093">
                  <c:v>7372.3</c:v>
                </c:pt>
                <c:pt idx="5094">
                  <c:v>7373.3</c:v>
                </c:pt>
                <c:pt idx="5095">
                  <c:v>7374.2</c:v>
                </c:pt>
                <c:pt idx="5096">
                  <c:v>7375.1</c:v>
                </c:pt>
                <c:pt idx="5097">
                  <c:v>7375.9</c:v>
                </c:pt>
                <c:pt idx="5098">
                  <c:v>7376.8</c:v>
                </c:pt>
                <c:pt idx="5099">
                  <c:v>7377.8</c:v>
                </c:pt>
                <c:pt idx="5100">
                  <c:v>7378.7</c:v>
                </c:pt>
                <c:pt idx="5101">
                  <c:v>7379.6</c:v>
                </c:pt>
                <c:pt idx="5102">
                  <c:v>7380.4</c:v>
                </c:pt>
                <c:pt idx="5103">
                  <c:v>7381.3</c:v>
                </c:pt>
                <c:pt idx="5104">
                  <c:v>7382.3</c:v>
                </c:pt>
                <c:pt idx="5105">
                  <c:v>7383.2</c:v>
                </c:pt>
                <c:pt idx="5106">
                  <c:v>7384.1</c:v>
                </c:pt>
                <c:pt idx="5107">
                  <c:v>7384.9</c:v>
                </c:pt>
                <c:pt idx="5108">
                  <c:v>7385.8</c:v>
                </c:pt>
                <c:pt idx="5109">
                  <c:v>7386.8</c:v>
                </c:pt>
                <c:pt idx="5110">
                  <c:v>7387.7</c:v>
                </c:pt>
                <c:pt idx="5111">
                  <c:v>7388.6</c:v>
                </c:pt>
                <c:pt idx="5112">
                  <c:v>7389.4</c:v>
                </c:pt>
                <c:pt idx="5113">
                  <c:v>7390.3</c:v>
                </c:pt>
                <c:pt idx="5114">
                  <c:v>7391.3</c:v>
                </c:pt>
                <c:pt idx="5115">
                  <c:v>7392.2</c:v>
                </c:pt>
                <c:pt idx="5116">
                  <c:v>7393.1</c:v>
                </c:pt>
                <c:pt idx="5117">
                  <c:v>7393.9</c:v>
                </c:pt>
                <c:pt idx="5118">
                  <c:v>7394.8</c:v>
                </c:pt>
                <c:pt idx="5119">
                  <c:v>7395.8</c:v>
                </c:pt>
                <c:pt idx="5120">
                  <c:v>7396.7</c:v>
                </c:pt>
                <c:pt idx="5121">
                  <c:v>7397.6</c:v>
                </c:pt>
                <c:pt idx="5122">
                  <c:v>7398.4</c:v>
                </c:pt>
                <c:pt idx="5123">
                  <c:v>7399.3</c:v>
                </c:pt>
                <c:pt idx="5124">
                  <c:v>7400.3</c:v>
                </c:pt>
                <c:pt idx="5125">
                  <c:v>7401.2</c:v>
                </c:pt>
                <c:pt idx="5126">
                  <c:v>7402.1</c:v>
                </c:pt>
                <c:pt idx="5127">
                  <c:v>7402.9</c:v>
                </c:pt>
                <c:pt idx="5128">
                  <c:v>7403.8</c:v>
                </c:pt>
                <c:pt idx="5129">
                  <c:v>7404.8</c:v>
                </c:pt>
                <c:pt idx="5130">
                  <c:v>7405.7</c:v>
                </c:pt>
                <c:pt idx="5131">
                  <c:v>7406.6</c:v>
                </c:pt>
                <c:pt idx="5132">
                  <c:v>7407.4</c:v>
                </c:pt>
                <c:pt idx="5133">
                  <c:v>7408.3</c:v>
                </c:pt>
                <c:pt idx="5134">
                  <c:v>7409.3</c:v>
                </c:pt>
                <c:pt idx="5135">
                  <c:v>7410.2</c:v>
                </c:pt>
                <c:pt idx="5136">
                  <c:v>7411.1</c:v>
                </c:pt>
                <c:pt idx="5137">
                  <c:v>7411.9</c:v>
                </c:pt>
                <c:pt idx="5138">
                  <c:v>7412.8</c:v>
                </c:pt>
                <c:pt idx="5139">
                  <c:v>7413.8</c:v>
                </c:pt>
                <c:pt idx="5140">
                  <c:v>7414.7</c:v>
                </c:pt>
                <c:pt idx="5141">
                  <c:v>7415.6</c:v>
                </c:pt>
                <c:pt idx="5142">
                  <c:v>7416.4</c:v>
                </c:pt>
                <c:pt idx="5143">
                  <c:v>7417.3</c:v>
                </c:pt>
                <c:pt idx="5144">
                  <c:v>7418.3</c:v>
                </c:pt>
                <c:pt idx="5145">
                  <c:v>7419.2</c:v>
                </c:pt>
                <c:pt idx="5146">
                  <c:v>7420.1</c:v>
                </c:pt>
                <c:pt idx="5147">
                  <c:v>7420.9</c:v>
                </c:pt>
                <c:pt idx="5148">
                  <c:v>7421.8</c:v>
                </c:pt>
                <c:pt idx="5149">
                  <c:v>7422.8</c:v>
                </c:pt>
                <c:pt idx="5150">
                  <c:v>7423.7</c:v>
                </c:pt>
                <c:pt idx="5151">
                  <c:v>7424.6</c:v>
                </c:pt>
                <c:pt idx="5152">
                  <c:v>7425.4</c:v>
                </c:pt>
                <c:pt idx="5153">
                  <c:v>7426.3</c:v>
                </c:pt>
                <c:pt idx="5154">
                  <c:v>7427.3</c:v>
                </c:pt>
                <c:pt idx="5155">
                  <c:v>7428.2</c:v>
                </c:pt>
                <c:pt idx="5156">
                  <c:v>7429.1</c:v>
                </c:pt>
                <c:pt idx="5157">
                  <c:v>7429.9</c:v>
                </c:pt>
                <c:pt idx="5158">
                  <c:v>7430.8</c:v>
                </c:pt>
                <c:pt idx="5159">
                  <c:v>7431.8</c:v>
                </c:pt>
                <c:pt idx="5160">
                  <c:v>7432.7</c:v>
                </c:pt>
                <c:pt idx="5161">
                  <c:v>7433.6</c:v>
                </c:pt>
                <c:pt idx="5162">
                  <c:v>7434.4</c:v>
                </c:pt>
                <c:pt idx="5163">
                  <c:v>7435.3</c:v>
                </c:pt>
                <c:pt idx="5164">
                  <c:v>7436.3</c:v>
                </c:pt>
                <c:pt idx="5165">
                  <c:v>7437.2</c:v>
                </c:pt>
                <c:pt idx="5166">
                  <c:v>7438.1</c:v>
                </c:pt>
                <c:pt idx="5167">
                  <c:v>7438.9</c:v>
                </c:pt>
                <c:pt idx="5168">
                  <c:v>7439.8</c:v>
                </c:pt>
                <c:pt idx="5169">
                  <c:v>7440.8</c:v>
                </c:pt>
                <c:pt idx="5170">
                  <c:v>7441.7</c:v>
                </c:pt>
                <c:pt idx="5171">
                  <c:v>7442.6</c:v>
                </c:pt>
                <c:pt idx="5172">
                  <c:v>7443.4</c:v>
                </c:pt>
                <c:pt idx="5173">
                  <c:v>7444.3</c:v>
                </c:pt>
                <c:pt idx="5174">
                  <c:v>7445.3</c:v>
                </c:pt>
                <c:pt idx="5175">
                  <c:v>7446.2</c:v>
                </c:pt>
                <c:pt idx="5176">
                  <c:v>7447.1</c:v>
                </c:pt>
                <c:pt idx="5177">
                  <c:v>7447.9</c:v>
                </c:pt>
                <c:pt idx="5178">
                  <c:v>7448.8</c:v>
                </c:pt>
                <c:pt idx="5179">
                  <c:v>7449.8</c:v>
                </c:pt>
                <c:pt idx="5180">
                  <c:v>7450.7</c:v>
                </c:pt>
                <c:pt idx="5181">
                  <c:v>7451.6</c:v>
                </c:pt>
                <c:pt idx="5182">
                  <c:v>7452.4</c:v>
                </c:pt>
                <c:pt idx="5183">
                  <c:v>7453.3</c:v>
                </c:pt>
                <c:pt idx="5184">
                  <c:v>7454.3</c:v>
                </c:pt>
                <c:pt idx="5185">
                  <c:v>7455.2</c:v>
                </c:pt>
                <c:pt idx="5186">
                  <c:v>7456.1</c:v>
                </c:pt>
                <c:pt idx="5187">
                  <c:v>7456.9</c:v>
                </c:pt>
                <c:pt idx="5188">
                  <c:v>7457.8</c:v>
                </c:pt>
                <c:pt idx="5189">
                  <c:v>7458.8</c:v>
                </c:pt>
                <c:pt idx="5190">
                  <c:v>7459.7</c:v>
                </c:pt>
                <c:pt idx="5191">
                  <c:v>7460.6</c:v>
                </c:pt>
                <c:pt idx="5192">
                  <c:v>7461.4</c:v>
                </c:pt>
                <c:pt idx="5193">
                  <c:v>7462.3</c:v>
                </c:pt>
                <c:pt idx="5194">
                  <c:v>7463.3</c:v>
                </c:pt>
                <c:pt idx="5195">
                  <c:v>7464.2</c:v>
                </c:pt>
                <c:pt idx="5196">
                  <c:v>7465.1</c:v>
                </c:pt>
                <c:pt idx="5197">
                  <c:v>7465.9</c:v>
                </c:pt>
                <c:pt idx="5198">
                  <c:v>7466.8</c:v>
                </c:pt>
                <c:pt idx="5199">
                  <c:v>7467.8</c:v>
                </c:pt>
                <c:pt idx="5200">
                  <c:v>7468.7</c:v>
                </c:pt>
                <c:pt idx="5201">
                  <c:v>7469.6</c:v>
                </c:pt>
                <c:pt idx="5202">
                  <c:v>7470.4</c:v>
                </c:pt>
                <c:pt idx="5203">
                  <c:v>7471.3</c:v>
                </c:pt>
                <c:pt idx="5204">
                  <c:v>7472.3</c:v>
                </c:pt>
                <c:pt idx="5205">
                  <c:v>7473.2</c:v>
                </c:pt>
                <c:pt idx="5206">
                  <c:v>7474.1</c:v>
                </c:pt>
                <c:pt idx="5207">
                  <c:v>7474.9</c:v>
                </c:pt>
                <c:pt idx="5208">
                  <c:v>7475.8</c:v>
                </c:pt>
                <c:pt idx="5209">
                  <c:v>7476.8</c:v>
                </c:pt>
                <c:pt idx="5210">
                  <c:v>7477.7</c:v>
                </c:pt>
                <c:pt idx="5211">
                  <c:v>7478.6</c:v>
                </c:pt>
                <c:pt idx="5212">
                  <c:v>7479.4</c:v>
                </c:pt>
                <c:pt idx="5213">
                  <c:v>7480.3</c:v>
                </c:pt>
                <c:pt idx="5214">
                  <c:v>7481.3</c:v>
                </c:pt>
                <c:pt idx="5215">
                  <c:v>7482.2</c:v>
                </c:pt>
                <c:pt idx="5216">
                  <c:v>7483.1</c:v>
                </c:pt>
                <c:pt idx="5217">
                  <c:v>7483.9</c:v>
                </c:pt>
                <c:pt idx="5218">
                  <c:v>7484.8</c:v>
                </c:pt>
                <c:pt idx="5219">
                  <c:v>7485.8</c:v>
                </c:pt>
                <c:pt idx="5220">
                  <c:v>7486.7</c:v>
                </c:pt>
                <c:pt idx="5221">
                  <c:v>7487.6</c:v>
                </c:pt>
                <c:pt idx="5222">
                  <c:v>7488.4</c:v>
                </c:pt>
                <c:pt idx="5223">
                  <c:v>7489.3</c:v>
                </c:pt>
                <c:pt idx="5224">
                  <c:v>7490.3</c:v>
                </c:pt>
                <c:pt idx="5225">
                  <c:v>7491.2</c:v>
                </c:pt>
                <c:pt idx="5226">
                  <c:v>7492.1</c:v>
                </c:pt>
                <c:pt idx="5227">
                  <c:v>7492.9</c:v>
                </c:pt>
                <c:pt idx="5228">
                  <c:v>7493.8</c:v>
                </c:pt>
                <c:pt idx="5229">
                  <c:v>7494.8</c:v>
                </c:pt>
                <c:pt idx="5230">
                  <c:v>7495.7</c:v>
                </c:pt>
                <c:pt idx="5231">
                  <c:v>7496.6</c:v>
                </c:pt>
                <c:pt idx="5232">
                  <c:v>7497.4</c:v>
                </c:pt>
                <c:pt idx="5233">
                  <c:v>7498.3</c:v>
                </c:pt>
                <c:pt idx="5234">
                  <c:v>7499.3</c:v>
                </c:pt>
                <c:pt idx="5235">
                  <c:v>7500.2</c:v>
                </c:pt>
                <c:pt idx="5236">
                  <c:v>7501.1</c:v>
                </c:pt>
                <c:pt idx="5237">
                  <c:v>7501.9</c:v>
                </c:pt>
                <c:pt idx="5238">
                  <c:v>7502.8</c:v>
                </c:pt>
                <c:pt idx="5239">
                  <c:v>7503.8</c:v>
                </c:pt>
                <c:pt idx="5240">
                  <c:v>7504.7</c:v>
                </c:pt>
                <c:pt idx="5241">
                  <c:v>7505.6</c:v>
                </c:pt>
                <c:pt idx="5242">
                  <c:v>7506.4</c:v>
                </c:pt>
                <c:pt idx="5243">
                  <c:v>7507.3</c:v>
                </c:pt>
                <c:pt idx="5244">
                  <c:v>7508.3</c:v>
                </c:pt>
                <c:pt idx="5245">
                  <c:v>7509.2</c:v>
                </c:pt>
                <c:pt idx="5246">
                  <c:v>7510.1</c:v>
                </c:pt>
                <c:pt idx="5247">
                  <c:v>7510.9</c:v>
                </c:pt>
                <c:pt idx="5248">
                  <c:v>7511.8</c:v>
                </c:pt>
                <c:pt idx="5249">
                  <c:v>7512.8</c:v>
                </c:pt>
                <c:pt idx="5250">
                  <c:v>7513.7</c:v>
                </c:pt>
                <c:pt idx="5251">
                  <c:v>7514.6</c:v>
                </c:pt>
                <c:pt idx="5252">
                  <c:v>7515.4</c:v>
                </c:pt>
                <c:pt idx="5253">
                  <c:v>7516.3</c:v>
                </c:pt>
                <c:pt idx="5254">
                  <c:v>7517.3</c:v>
                </c:pt>
                <c:pt idx="5255">
                  <c:v>7518.2</c:v>
                </c:pt>
                <c:pt idx="5256">
                  <c:v>7519.1</c:v>
                </c:pt>
                <c:pt idx="5257">
                  <c:v>7519.9</c:v>
                </c:pt>
                <c:pt idx="5258">
                  <c:v>7520.8</c:v>
                </c:pt>
                <c:pt idx="5259">
                  <c:v>7521.8</c:v>
                </c:pt>
                <c:pt idx="5260">
                  <c:v>7522.7</c:v>
                </c:pt>
                <c:pt idx="5261">
                  <c:v>7523.6</c:v>
                </c:pt>
                <c:pt idx="5262">
                  <c:v>7524.4</c:v>
                </c:pt>
                <c:pt idx="5263">
                  <c:v>7525.3</c:v>
                </c:pt>
                <c:pt idx="5264">
                  <c:v>7526.3</c:v>
                </c:pt>
                <c:pt idx="5265">
                  <c:v>7527.2</c:v>
                </c:pt>
                <c:pt idx="5266">
                  <c:v>7528.1</c:v>
                </c:pt>
                <c:pt idx="5267">
                  <c:v>7528.9</c:v>
                </c:pt>
                <c:pt idx="5268">
                  <c:v>7529.8</c:v>
                </c:pt>
                <c:pt idx="5269">
                  <c:v>7530.8</c:v>
                </c:pt>
                <c:pt idx="5270">
                  <c:v>7531.7</c:v>
                </c:pt>
                <c:pt idx="5271">
                  <c:v>7532.6</c:v>
                </c:pt>
                <c:pt idx="5272">
                  <c:v>7533.4</c:v>
                </c:pt>
                <c:pt idx="5273">
                  <c:v>7534.3</c:v>
                </c:pt>
                <c:pt idx="5274">
                  <c:v>7535.3</c:v>
                </c:pt>
                <c:pt idx="5275">
                  <c:v>7536.2</c:v>
                </c:pt>
                <c:pt idx="5276">
                  <c:v>7537.1</c:v>
                </c:pt>
                <c:pt idx="5277">
                  <c:v>7537.9</c:v>
                </c:pt>
                <c:pt idx="5278">
                  <c:v>7538.8</c:v>
                </c:pt>
                <c:pt idx="5279">
                  <c:v>7539.8</c:v>
                </c:pt>
                <c:pt idx="5280">
                  <c:v>7540.7</c:v>
                </c:pt>
                <c:pt idx="5281">
                  <c:v>7541.6</c:v>
                </c:pt>
                <c:pt idx="5282">
                  <c:v>7542.4</c:v>
                </c:pt>
                <c:pt idx="5283">
                  <c:v>7543.3</c:v>
                </c:pt>
                <c:pt idx="5284">
                  <c:v>7544.3</c:v>
                </c:pt>
                <c:pt idx="5285">
                  <c:v>7545.2</c:v>
                </c:pt>
                <c:pt idx="5286">
                  <c:v>7546.1</c:v>
                </c:pt>
                <c:pt idx="5287">
                  <c:v>7546.9</c:v>
                </c:pt>
                <c:pt idx="5288">
                  <c:v>7547.8</c:v>
                </c:pt>
                <c:pt idx="5289">
                  <c:v>7548.8</c:v>
                </c:pt>
                <c:pt idx="5290">
                  <c:v>7549.7</c:v>
                </c:pt>
                <c:pt idx="5291">
                  <c:v>7550.6</c:v>
                </c:pt>
                <c:pt idx="5292">
                  <c:v>7551.4</c:v>
                </c:pt>
                <c:pt idx="5293">
                  <c:v>7552.3</c:v>
                </c:pt>
                <c:pt idx="5294">
                  <c:v>7553.3</c:v>
                </c:pt>
                <c:pt idx="5295">
                  <c:v>7554.2</c:v>
                </c:pt>
                <c:pt idx="5296">
                  <c:v>7555.1</c:v>
                </c:pt>
                <c:pt idx="5297">
                  <c:v>7555.9</c:v>
                </c:pt>
                <c:pt idx="5298">
                  <c:v>7556.8</c:v>
                </c:pt>
                <c:pt idx="5299">
                  <c:v>7557.8</c:v>
                </c:pt>
                <c:pt idx="5300">
                  <c:v>7558.7</c:v>
                </c:pt>
                <c:pt idx="5301">
                  <c:v>7559.6</c:v>
                </c:pt>
                <c:pt idx="5302">
                  <c:v>7560.4</c:v>
                </c:pt>
                <c:pt idx="5303">
                  <c:v>7561.3</c:v>
                </c:pt>
                <c:pt idx="5304">
                  <c:v>7562.3</c:v>
                </c:pt>
                <c:pt idx="5305">
                  <c:v>7563.2</c:v>
                </c:pt>
                <c:pt idx="5306">
                  <c:v>7564.1</c:v>
                </c:pt>
                <c:pt idx="5307">
                  <c:v>7564.9</c:v>
                </c:pt>
                <c:pt idx="5308">
                  <c:v>7565.8</c:v>
                </c:pt>
                <c:pt idx="5309">
                  <c:v>7566.8</c:v>
                </c:pt>
                <c:pt idx="5310">
                  <c:v>7567.7</c:v>
                </c:pt>
                <c:pt idx="5311">
                  <c:v>7568.6</c:v>
                </c:pt>
                <c:pt idx="5312">
                  <c:v>7569.4</c:v>
                </c:pt>
                <c:pt idx="5313">
                  <c:v>7570.3</c:v>
                </c:pt>
                <c:pt idx="5314">
                  <c:v>7571.3</c:v>
                </c:pt>
                <c:pt idx="5315">
                  <c:v>7572.2</c:v>
                </c:pt>
                <c:pt idx="5316">
                  <c:v>7573.1</c:v>
                </c:pt>
                <c:pt idx="5317">
                  <c:v>7573.9</c:v>
                </c:pt>
                <c:pt idx="5318">
                  <c:v>7574.8</c:v>
                </c:pt>
                <c:pt idx="5319">
                  <c:v>7575.8</c:v>
                </c:pt>
                <c:pt idx="5320">
                  <c:v>7576.7</c:v>
                </c:pt>
                <c:pt idx="5321">
                  <c:v>7577.6</c:v>
                </c:pt>
                <c:pt idx="5322">
                  <c:v>7578.4</c:v>
                </c:pt>
                <c:pt idx="5323">
                  <c:v>7579.3</c:v>
                </c:pt>
                <c:pt idx="5324">
                  <c:v>7580.3</c:v>
                </c:pt>
                <c:pt idx="5325">
                  <c:v>7581.2</c:v>
                </c:pt>
                <c:pt idx="5326">
                  <c:v>7582.1</c:v>
                </c:pt>
                <c:pt idx="5327">
                  <c:v>7582.9</c:v>
                </c:pt>
                <c:pt idx="5328">
                  <c:v>7583.8</c:v>
                </c:pt>
                <c:pt idx="5329">
                  <c:v>7584.8</c:v>
                </c:pt>
                <c:pt idx="5330">
                  <c:v>7585.7</c:v>
                </c:pt>
                <c:pt idx="5331">
                  <c:v>7586.6</c:v>
                </c:pt>
                <c:pt idx="5332">
                  <c:v>7587.4</c:v>
                </c:pt>
                <c:pt idx="5333">
                  <c:v>7588.3</c:v>
                </c:pt>
                <c:pt idx="5334">
                  <c:v>7589.3</c:v>
                </c:pt>
                <c:pt idx="5335">
                  <c:v>7590.2</c:v>
                </c:pt>
                <c:pt idx="5336">
                  <c:v>7591.1</c:v>
                </c:pt>
                <c:pt idx="5337">
                  <c:v>7591.9</c:v>
                </c:pt>
                <c:pt idx="5338">
                  <c:v>7592.8</c:v>
                </c:pt>
                <c:pt idx="5339">
                  <c:v>7593.8</c:v>
                </c:pt>
                <c:pt idx="5340">
                  <c:v>7594.7</c:v>
                </c:pt>
                <c:pt idx="5341">
                  <c:v>7595.6</c:v>
                </c:pt>
                <c:pt idx="5342">
                  <c:v>7596.4</c:v>
                </c:pt>
                <c:pt idx="5343">
                  <c:v>7597.3</c:v>
                </c:pt>
                <c:pt idx="5344">
                  <c:v>7598.3</c:v>
                </c:pt>
                <c:pt idx="5345">
                  <c:v>7599.2</c:v>
                </c:pt>
                <c:pt idx="5346">
                  <c:v>7600.1</c:v>
                </c:pt>
                <c:pt idx="5347">
                  <c:v>7600.9</c:v>
                </c:pt>
                <c:pt idx="5348">
                  <c:v>7601.8</c:v>
                </c:pt>
                <c:pt idx="5349">
                  <c:v>7602.8</c:v>
                </c:pt>
                <c:pt idx="5350">
                  <c:v>7603.7</c:v>
                </c:pt>
                <c:pt idx="5351">
                  <c:v>7604.6</c:v>
                </c:pt>
                <c:pt idx="5352">
                  <c:v>7605.4</c:v>
                </c:pt>
                <c:pt idx="5353">
                  <c:v>7606.3</c:v>
                </c:pt>
                <c:pt idx="5354">
                  <c:v>7607.3</c:v>
                </c:pt>
                <c:pt idx="5355">
                  <c:v>7608.2</c:v>
                </c:pt>
                <c:pt idx="5356">
                  <c:v>7609.1</c:v>
                </c:pt>
                <c:pt idx="5357">
                  <c:v>7609.9</c:v>
                </c:pt>
                <c:pt idx="5358">
                  <c:v>7610.8</c:v>
                </c:pt>
                <c:pt idx="5359">
                  <c:v>7611.8</c:v>
                </c:pt>
                <c:pt idx="5360">
                  <c:v>7612.7</c:v>
                </c:pt>
                <c:pt idx="5361">
                  <c:v>7613.6</c:v>
                </c:pt>
                <c:pt idx="5362">
                  <c:v>7614.4</c:v>
                </c:pt>
                <c:pt idx="5363">
                  <c:v>7615.3</c:v>
                </c:pt>
                <c:pt idx="5364">
                  <c:v>7616.3</c:v>
                </c:pt>
                <c:pt idx="5365">
                  <c:v>7617.2</c:v>
                </c:pt>
                <c:pt idx="5366">
                  <c:v>7618.1</c:v>
                </c:pt>
                <c:pt idx="5367">
                  <c:v>7618.9</c:v>
                </c:pt>
                <c:pt idx="5368">
                  <c:v>7619.8</c:v>
                </c:pt>
                <c:pt idx="5369">
                  <c:v>7620.8</c:v>
                </c:pt>
                <c:pt idx="5370">
                  <c:v>7621.7</c:v>
                </c:pt>
                <c:pt idx="5371">
                  <c:v>7622.6</c:v>
                </c:pt>
                <c:pt idx="5372">
                  <c:v>7623.4</c:v>
                </c:pt>
                <c:pt idx="5373">
                  <c:v>7624.3</c:v>
                </c:pt>
                <c:pt idx="5374">
                  <c:v>7625.3</c:v>
                </c:pt>
                <c:pt idx="5375">
                  <c:v>7626.2</c:v>
                </c:pt>
                <c:pt idx="5376">
                  <c:v>7627.1</c:v>
                </c:pt>
                <c:pt idx="5377">
                  <c:v>7627.9</c:v>
                </c:pt>
                <c:pt idx="5378">
                  <c:v>7628.8</c:v>
                </c:pt>
                <c:pt idx="5379">
                  <c:v>7629.8</c:v>
                </c:pt>
                <c:pt idx="5380">
                  <c:v>7630.7</c:v>
                </c:pt>
                <c:pt idx="5381">
                  <c:v>7631.6</c:v>
                </c:pt>
                <c:pt idx="5382">
                  <c:v>7632.4</c:v>
                </c:pt>
                <c:pt idx="5383">
                  <c:v>7633.3</c:v>
                </c:pt>
                <c:pt idx="5384">
                  <c:v>7634.3</c:v>
                </c:pt>
                <c:pt idx="5385">
                  <c:v>7635.2</c:v>
                </c:pt>
                <c:pt idx="5386">
                  <c:v>7636.1</c:v>
                </c:pt>
                <c:pt idx="5387">
                  <c:v>7636.9</c:v>
                </c:pt>
                <c:pt idx="5388">
                  <c:v>7637.8</c:v>
                </c:pt>
                <c:pt idx="5389">
                  <c:v>7638.8</c:v>
                </c:pt>
                <c:pt idx="5390">
                  <c:v>7639.7</c:v>
                </c:pt>
                <c:pt idx="5391">
                  <c:v>7640.6</c:v>
                </c:pt>
                <c:pt idx="5392">
                  <c:v>7641.4</c:v>
                </c:pt>
                <c:pt idx="5393">
                  <c:v>7642.3</c:v>
                </c:pt>
                <c:pt idx="5394">
                  <c:v>7643.3</c:v>
                </c:pt>
                <c:pt idx="5395">
                  <c:v>7644.2</c:v>
                </c:pt>
                <c:pt idx="5396">
                  <c:v>7645.1</c:v>
                </c:pt>
                <c:pt idx="5397">
                  <c:v>7645.9</c:v>
                </c:pt>
                <c:pt idx="5398">
                  <c:v>7646.8</c:v>
                </c:pt>
                <c:pt idx="5399">
                  <c:v>7647.8</c:v>
                </c:pt>
                <c:pt idx="5400">
                  <c:v>7648.7</c:v>
                </c:pt>
                <c:pt idx="5401">
                  <c:v>7649.6</c:v>
                </c:pt>
                <c:pt idx="5402">
                  <c:v>7650.4</c:v>
                </c:pt>
                <c:pt idx="5403">
                  <c:v>7651.3</c:v>
                </c:pt>
                <c:pt idx="5404">
                  <c:v>7652.3</c:v>
                </c:pt>
                <c:pt idx="5405">
                  <c:v>7653.2</c:v>
                </c:pt>
                <c:pt idx="5406">
                  <c:v>7654.1</c:v>
                </c:pt>
                <c:pt idx="5407">
                  <c:v>7654.9</c:v>
                </c:pt>
                <c:pt idx="5408">
                  <c:v>7655.8</c:v>
                </c:pt>
                <c:pt idx="5409">
                  <c:v>7656.8</c:v>
                </c:pt>
                <c:pt idx="5410">
                  <c:v>7657.7</c:v>
                </c:pt>
                <c:pt idx="5411">
                  <c:v>7658.6</c:v>
                </c:pt>
                <c:pt idx="5412">
                  <c:v>7659.4</c:v>
                </c:pt>
                <c:pt idx="5413">
                  <c:v>7660.3</c:v>
                </c:pt>
                <c:pt idx="5414">
                  <c:v>7661.3</c:v>
                </c:pt>
                <c:pt idx="5415">
                  <c:v>7662.2</c:v>
                </c:pt>
                <c:pt idx="5416">
                  <c:v>7663.1</c:v>
                </c:pt>
                <c:pt idx="5417">
                  <c:v>7663.9</c:v>
                </c:pt>
                <c:pt idx="5418">
                  <c:v>7664.8</c:v>
                </c:pt>
                <c:pt idx="5419">
                  <c:v>7665.8</c:v>
                </c:pt>
                <c:pt idx="5420">
                  <c:v>7666.7</c:v>
                </c:pt>
                <c:pt idx="5421">
                  <c:v>7667.6</c:v>
                </c:pt>
                <c:pt idx="5422">
                  <c:v>7668.4</c:v>
                </c:pt>
                <c:pt idx="5423">
                  <c:v>7669.3</c:v>
                </c:pt>
                <c:pt idx="5424">
                  <c:v>7670.3</c:v>
                </c:pt>
                <c:pt idx="5425">
                  <c:v>7671.2</c:v>
                </c:pt>
                <c:pt idx="5426">
                  <c:v>7672.1</c:v>
                </c:pt>
                <c:pt idx="5427">
                  <c:v>7672.9</c:v>
                </c:pt>
                <c:pt idx="5428">
                  <c:v>7673.8</c:v>
                </c:pt>
                <c:pt idx="5429">
                  <c:v>7674.8</c:v>
                </c:pt>
                <c:pt idx="5430">
                  <c:v>7675.7</c:v>
                </c:pt>
                <c:pt idx="5431">
                  <c:v>7676.6</c:v>
                </c:pt>
                <c:pt idx="5432">
                  <c:v>7677.4</c:v>
                </c:pt>
                <c:pt idx="5433">
                  <c:v>7678.3</c:v>
                </c:pt>
                <c:pt idx="5434">
                  <c:v>7679.3</c:v>
                </c:pt>
                <c:pt idx="5435">
                  <c:v>7680.2</c:v>
                </c:pt>
                <c:pt idx="5436">
                  <c:v>7681.1</c:v>
                </c:pt>
                <c:pt idx="5437">
                  <c:v>7681.9</c:v>
                </c:pt>
                <c:pt idx="5438">
                  <c:v>7682.8</c:v>
                </c:pt>
                <c:pt idx="5439">
                  <c:v>7683.8</c:v>
                </c:pt>
                <c:pt idx="5440">
                  <c:v>7684.7</c:v>
                </c:pt>
                <c:pt idx="5441">
                  <c:v>7685.6</c:v>
                </c:pt>
                <c:pt idx="5442">
                  <c:v>7686.4</c:v>
                </c:pt>
                <c:pt idx="5443">
                  <c:v>7687.3</c:v>
                </c:pt>
                <c:pt idx="5444">
                  <c:v>7688.3</c:v>
                </c:pt>
                <c:pt idx="5445">
                  <c:v>7689.2</c:v>
                </c:pt>
                <c:pt idx="5446">
                  <c:v>7690.1</c:v>
                </c:pt>
                <c:pt idx="5447">
                  <c:v>7690.9</c:v>
                </c:pt>
                <c:pt idx="5448">
                  <c:v>7691.8</c:v>
                </c:pt>
                <c:pt idx="5449">
                  <c:v>7692.8</c:v>
                </c:pt>
                <c:pt idx="5450">
                  <c:v>7693.7</c:v>
                </c:pt>
                <c:pt idx="5451">
                  <c:v>7694.6</c:v>
                </c:pt>
                <c:pt idx="5452">
                  <c:v>7695.4</c:v>
                </c:pt>
                <c:pt idx="5453">
                  <c:v>7696.3</c:v>
                </c:pt>
                <c:pt idx="5454">
                  <c:v>7697.3</c:v>
                </c:pt>
                <c:pt idx="5455">
                  <c:v>7698.2</c:v>
                </c:pt>
                <c:pt idx="5456">
                  <c:v>7699.1</c:v>
                </c:pt>
                <c:pt idx="5457">
                  <c:v>7699.9</c:v>
                </c:pt>
                <c:pt idx="5458">
                  <c:v>7700.8</c:v>
                </c:pt>
                <c:pt idx="5459">
                  <c:v>7701.8</c:v>
                </c:pt>
                <c:pt idx="5460">
                  <c:v>7702.7</c:v>
                </c:pt>
                <c:pt idx="5461">
                  <c:v>7703.6</c:v>
                </c:pt>
                <c:pt idx="5462">
                  <c:v>7704.4</c:v>
                </c:pt>
                <c:pt idx="5463">
                  <c:v>7705.3</c:v>
                </c:pt>
                <c:pt idx="5464">
                  <c:v>7706.3</c:v>
                </c:pt>
                <c:pt idx="5465">
                  <c:v>7707.2</c:v>
                </c:pt>
                <c:pt idx="5466">
                  <c:v>7708.1</c:v>
                </c:pt>
                <c:pt idx="5467">
                  <c:v>7708.9</c:v>
                </c:pt>
                <c:pt idx="5468">
                  <c:v>7709.8</c:v>
                </c:pt>
                <c:pt idx="5469">
                  <c:v>7710.8</c:v>
                </c:pt>
                <c:pt idx="5470">
                  <c:v>7711.7</c:v>
                </c:pt>
                <c:pt idx="5471">
                  <c:v>7712.6</c:v>
                </c:pt>
                <c:pt idx="5472">
                  <c:v>7713.4</c:v>
                </c:pt>
                <c:pt idx="5473">
                  <c:v>7714.3</c:v>
                </c:pt>
                <c:pt idx="5474">
                  <c:v>7715.3</c:v>
                </c:pt>
                <c:pt idx="5475">
                  <c:v>7716.2</c:v>
                </c:pt>
                <c:pt idx="5476">
                  <c:v>7717.1</c:v>
                </c:pt>
                <c:pt idx="5477">
                  <c:v>7717.9</c:v>
                </c:pt>
                <c:pt idx="5478">
                  <c:v>7718.8</c:v>
                </c:pt>
                <c:pt idx="5479">
                  <c:v>7719.8</c:v>
                </c:pt>
                <c:pt idx="5480">
                  <c:v>7720.7</c:v>
                </c:pt>
                <c:pt idx="5481">
                  <c:v>7721.6</c:v>
                </c:pt>
                <c:pt idx="5482">
                  <c:v>7722.4</c:v>
                </c:pt>
                <c:pt idx="5483">
                  <c:v>7723.3</c:v>
                </c:pt>
                <c:pt idx="5484">
                  <c:v>7724.3</c:v>
                </c:pt>
                <c:pt idx="5485">
                  <c:v>7725.2</c:v>
                </c:pt>
                <c:pt idx="5486">
                  <c:v>7726.1</c:v>
                </c:pt>
                <c:pt idx="5487">
                  <c:v>7726.9</c:v>
                </c:pt>
                <c:pt idx="5488">
                  <c:v>7727.8</c:v>
                </c:pt>
                <c:pt idx="5489">
                  <c:v>7728.8</c:v>
                </c:pt>
                <c:pt idx="5490">
                  <c:v>7729.7</c:v>
                </c:pt>
                <c:pt idx="5491">
                  <c:v>7730.6</c:v>
                </c:pt>
                <c:pt idx="5492">
                  <c:v>7731.4</c:v>
                </c:pt>
                <c:pt idx="5493">
                  <c:v>7732.3</c:v>
                </c:pt>
                <c:pt idx="5494">
                  <c:v>7733.3</c:v>
                </c:pt>
                <c:pt idx="5495">
                  <c:v>7734.2</c:v>
                </c:pt>
                <c:pt idx="5496">
                  <c:v>7735.1</c:v>
                </c:pt>
                <c:pt idx="5497">
                  <c:v>7735.9</c:v>
                </c:pt>
                <c:pt idx="5498">
                  <c:v>7736.8</c:v>
                </c:pt>
                <c:pt idx="5499">
                  <c:v>7737.8</c:v>
                </c:pt>
                <c:pt idx="5500">
                  <c:v>7738.7</c:v>
                </c:pt>
                <c:pt idx="5501">
                  <c:v>7739.6</c:v>
                </c:pt>
                <c:pt idx="5502">
                  <c:v>7740.4</c:v>
                </c:pt>
                <c:pt idx="5503">
                  <c:v>7741.3</c:v>
                </c:pt>
                <c:pt idx="5504">
                  <c:v>7742.3</c:v>
                </c:pt>
                <c:pt idx="5505">
                  <c:v>7743.2</c:v>
                </c:pt>
                <c:pt idx="5506">
                  <c:v>7744.1</c:v>
                </c:pt>
                <c:pt idx="5507">
                  <c:v>7744.9</c:v>
                </c:pt>
                <c:pt idx="5508">
                  <c:v>7745.8</c:v>
                </c:pt>
                <c:pt idx="5509">
                  <c:v>7746.8</c:v>
                </c:pt>
                <c:pt idx="5510">
                  <c:v>7747.7</c:v>
                </c:pt>
                <c:pt idx="5511">
                  <c:v>7748.6</c:v>
                </c:pt>
                <c:pt idx="5512">
                  <c:v>7749.4</c:v>
                </c:pt>
                <c:pt idx="5513">
                  <c:v>7750.3</c:v>
                </c:pt>
                <c:pt idx="5514">
                  <c:v>7751.3</c:v>
                </c:pt>
                <c:pt idx="5515">
                  <c:v>7752.2</c:v>
                </c:pt>
                <c:pt idx="5516">
                  <c:v>7753.1</c:v>
                </c:pt>
                <c:pt idx="5517">
                  <c:v>7753.9</c:v>
                </c:pt>
                <c:pt idx="5518">
                  <c:v>7754.8</c:v>
                </c:pt>
                <c:pt idx="5519">
                  <c:v>7755.8</c:v>
                </c:pt>
                <c:pt idx="5520">
                  <c:v>7756.7</c:v>
                </c:pt>
                <c:pt idx="5521">
                  <c:v>7757.6</c:v>
                </c:pt>
                <c:pt idx="5522">
                  <c:v>7758.4</c:v>
                </c:pt>
                <c:pt idx="5523">
                  <c:v>7759.3</c:v>
                </c:pt>
                <c:pt idx="5524">
                  <c:v>7760.3</c:v>
                </c:pt>
                <c:pt idx="5525">
                  <c:v>7761.2</c:v>
                </c:pt>
                <c:pt idx="5526">
                  <c:v>7762.1</c:v>
                </c:pt>
                <c:pt idx="5527">
                  <c:v>7762.9</c:v>
                </c:pt>
                <c:pt idx="5528">
                  <c:v>7763.8</c:v>
                </c:pt>
                <c:pt idx="5529">
                  <c:v>7764.8</c:v>
                </c:pt>
                <c:pt idx="5530">
                  <c:v>7765.7</c:v>
                </c:pt>
                <c:pt idx="5531">
                  <c:v>7766.6</c:v>
                </c:pt>
                <c:pt idx="5532">
                  <c:v>7767.4</c:v>
                </c:pt>
                <c:pt idx="5533">
                  <c:v>7768.3</c:v>
                </c:pt>
                <c:pt idx="5534">
                  <c:v>7769.3</c:v>
                </c:pt>
                <c:pt idx="5535">
                  <c:v>7770.2</c:v>
                </c:pt>
                <c:pt idx="5536">
                  <c:v>7771.1</c:v>
                </c:pt>
                <c:pt idx="5537">
                  <c:v>7771.9</c:v>
                </c:pt>
                <c:pt idx="5538">
                  <c:v>7772.8</c:v>
                </c:pt>
                <c:pt idx="5539">
                  <c:v>7773.8</c:v>
                </c:pt>
                <c:pt idx="5540">
                  <c:v>7774.7</c:v>
                </c:pt>
                <c:pt idx="5541">
                  <c:v>7775.6</c:v>
                </c:pt>
                <c:pt idx="5542">
                  <c:v>7776.4</c:v>
                </c:pt>
                <c:pt idx="5543">
                  <c:v>7777.3</c:v>
                </c:pt>
                <c:pt idx="5544">
                  <c:v>7778.3</c:v>
                </c:pt>
                <c:pt idx="5545">
                  <c:v>7779.2</c:v>
                </c:pt>
                <c:pt idx="5546">
                  <c:v>7780.1</c:v>
                </c:pt>
                <c:pt idx="5547">
                  <c:v>7780.9</c:v>
                </c:pt>
                <c:pt idx="5548">
                  <c:v>7781.8</c:v>
                </c:pt>
                <c:pt idx="5549">
                  <c:v>7782.8</c:v>
                </c:pt>
                <c:pt idx="5550">
                  <c:v>7783.7</c:v>
                </c:pt>
                <c:pt idx="5551">
                  <c:v>7784.6</c:v>
                </c:pt>
                <c:pt idx="5552">
                  <c:v>7785.4</c:v>
                </c:pt>
                <c:pt idx="5553">
                  <c:v>7786.3</c:v>
                </c:pt>
                <c:pt idx="5554">
                  <c:v>7787.3</c:v>
                </c:pt>
                <c:pt idx="5555">
                  <c:v>7788.2</c:v>
                </c:pt>
                <c:pt idx="5556">
                  <c:v>7789.1</c:v>
                </c:pt>
                <c:pt idx="5557">
                  <c:v>7789.9</c:v>
                </c:pt>
                <c:pt idx="5558">
                  <c:v>7790.8</c:v>
                </c:pt>
                <c:pt idx="5559">
                  <c:v>7791.8</c:v>
                </c:pt>
                <c:pt idx="5560">
                  <c:v>7792.7</c:v>
                </c:pt>
                <c:pt idx="5561">
                  <c:v>7793.6</c:v>
                </c:pt>
                <c:pt idx="5562">
                  <c:v>7794.4</c:v>
                </c:pt>
                <c:pt idx="5563">
                  <c:v>7795.3</c:v>
                </c:pt>
                <c:pt idx="5564">
                  <c:v>7796.3</c:v>
                </c:pt>
                <c:pt idx="5565">
                  <c:v>7797.2</c:v>
                </c:pt>
                <c:pt idx="5566">
                  <c:v>7798.1</c:v>
                </c:pt>
                <c:pt idx="5567">
                  <c:v>7798.9</c:v>
                </c:pt>
                <c:pt idx="5568">
                  <c:v>7799.8</c:v>
                </c:pt>
                <c:pt idx="5569">
                  <c:v>7800.8</c:v>
                </c:pt>
                <c:pt idx="5570">
                  <c:v>7801.7</c:v>
                </c:pt>
                <c:pt idx="5571">
                  <c:v>7802.6</c:v>
                </c:pt>
                <c:pt idx="5572">
                  <c:v>7803.4</c:v>
                </c:pt>
                <c:pt idx="5573">
                  <c:v>7804.3</c:v>
                </c:pt>
                <c:pt idx="5574">
                  <c:v>7805.3</c:v>
                </c:pt>
                <c:pt idx="5575">
                  <c:v>7806.2</c:v>
                </c:pt>
                <c:pt idx="5576">
                  <c:v>7807.1</c:v>
                </c:pt>
                <c:pt idx="5577">
                  <c:v>7807.9</c:v>
                </c:pt>
                <c:pt idx="5578">
                  <c:v>7808.8</c:v>
                </c:pt>
                <c:pt idx="5579">
                  <c:v>7809.8</c:v>
                </c:pt>
                <c:pt idx="5580">
                  <c:v>7810.7</c:v>
                </c:pt>
                <c:pt idx="5581">
                  <c:v>7811.6</c:v>
                </c:pt>
                <c:pt idx="5582">
                  <c:v>7812.4</c:v>
                </c:pt>
                <c:pt idx="5583">
                  <c:v>7813.3</c:v>
                </c:pt>
                <c:pt idx="5584">
                  <c:v>7814.3</c:v>
                </c:pt>
                <c:pt idx="5585">
                  <c:v>7815.2</c:v>
                </c:pt>
                <c:pt idx="5586">
                  <c:v>7816.1</c:v>
                </c:pt>
                <c:pt idx="5587">
                  <c:v>7816.9</c:v>
                </c:pt>
                <c:pt idx="5588">
                  <c:v>7817.8</c:v>
                </c:pt>
                <c:pt idx="5589">
                  <c:v>7818.8</c:v>
                </c:pt>
                <c:pt idx="5590">
                  <c:v>7819.7</c:v>
                </c:pt>
                <c:pt idx="5591">
                  <c:v>7820.6</c:v>
                </c:pt>
                <c:pt idx="5592">
                  <c:v>7821.4</c:v>
                </c:pt>
                <c:pt idx="5593">
                  <c:v>7822.3</c:v>
                </c:pt>
                <c:pt idx="5594">
                  <c:v>7823.3</c:v>
                </c:pt>
                <c:pt idx="5595">
                  <c:v>7824.2</c:v>
                </c:pt>
                <c:pt idx="5596">
                  <c:v>7825.1</c:v>
                </c:pt>
                <c:pt idx="5597">
                  <c:v>7825.9</c:v>
                </c:pt>
                <c:pt idx="5598">
                  <c:v>7826.8</c:v>
                </c:pt>
                <c:pt idx="5599">
                  <c:v>7827.8</c:v>
                </c:pt>
                <c:pt idx="5600">
                  <c:v>7828.7</c:v>
                </c:pt>
                <c:pt idx="5601">
                  <c:v>7829.6</c:v>
                </c:pt>
                <c:pt idx="5602">
                  <c:v>7830.4</c:v>
                </c:pt>
                <c:pt idx="5603">
                  <c:v>7831.3</c:v>
                </c:pt>
                <c:pt idx="5604">
                  <c:v>7832.3</c:v>
                </c:pt>
                <c:pt idx="5605">
                  <c:v>7833.2</c:v>
                </c:pt>
                <c:pt idx="5606">
                  <c:v>7834.1</c:v>
                </c:pt>
                <c:pt idx="5607">
                  <c:v>7834.9</c:v>
                </c:pt>
                <c:pt idx="5608">
                  <c:v>7835.8</c:v>
                </c:pt>
                <c:pt idx="5609">
                  <c:v>7836.8</c:v>
                </c:pt>
                <c:pt idx="5610">
                  <c:v>7837.7</c:v>
                </c:pt>
                <c:pt idx="5611">
                  <c:v>7838.6</c:v>
                </c:pt>
                <c:pt idx="5612">
                  <c:v>7839.4</c:v>
                </c:pt>
                <c:pt idx="5613">
                  <c:v>7840.3</c:v>
                </c:pt>
                <c:pt idx="5614">
                  <c:v>7841.3</c:v>
                </c:pt>
                <c:pt idx="5615">
                  <c:v>7842.2</c:v>
                </c:pt>
                <c:pt idx="5616">
                  <c:v>7843.1</c:v>
                </c:pt>
                <c:pt idx="5617">
                  <c:v>7843.9</c:v>
                </c:pt>
                <c:pt idx="5618">
                  <c:v>7844.8</c:v>
                </c:pt>
                <c:pt idx="5619">
                  <c:v>7845.8</c:v>
                </c:pt>
                <c:pt idx="5620">
                  <c:v>7846.7</c:v>
                </c:pt>
                <c:pt idx="5621">
                  <c:v>7847.6</c:v>
                </c:pt>
                <c:pt idx="5622">
                  <c:v>7848.4</c:v>
                </c:pt>
                <c:pt idx="5623">
                  <c:v>7849.3</c:v>
                </c:pt>
                <c:pt idx="5624">
                  <c:v>7850.3</c:v>
                </c:pt>
                <c:pt idx="5625">
                  <c:v>7851.2</c:v>
                </c:pt>
                <c:pt idx="5626">
                  <c:v>7852.1</c:v>
                </c:pt>
                <c:pt idx="5627">
                  <c:v>7852.9</c:v>
                </c:pt>
                <c:pt idx="5628">
                  <c:v>7853.8</c:v>
                </c:pt>
                <c:pt idx="5629">
                  <c:v>7854.8</c:v>
                </c:pt>
                <c:pt idx="5630">
                  <c:v>7855.7</c:v>
                </c:pt>
                <c:pt idx="5631">
                  <c:v>7856.6</c:v>
                </c:pt>
                <c:pt idx="5632">
                  <c:v>7857.4</c:v>
                </c:pt>
                <c:pt idx="5633">
                  <c:v>7858.3</c:v>
                </c:pt>
                <c:pt idx="5634">
                  <c:v>7859.3</c:v>
                </c:pt>
                <c:pt idx="5635">
                  <c:v>7860.2</c:v>
                </c:pt>
                <c:pt idx="5636">
                  <c:v>7861.1</c:v>
                </c:pt>
                <c:pt idx="5637">
                  <c:v>7861.9</c:v>
                </c:pt>
                <c:pt idx="5638">
                  <c:v>7862.8</c:v>
                </c:pt>
                <c:pt idx="5639">
                  <c:v>7863.8</c:v>
                </c:pt>
                <c:pt idx="5640">
                  <c:v>7864.7</c:v>
                </c:pt>
                <c:pt idx="5641">
                  <c:v>7865.6</c:v>
                </c:pt>
                <c:pt idx="5642">
                  <c:v>7866.4</c:v>
                </c:pt>
                <c:pt idx="5643">
                  <c:v>7867.3</c:v>
                </c:pt>
                <c:pt idx="5644">
                  <c:v>7868.3</c:v>
                </c:pt>
                <c:pt idx="5645">
                  <c:v>7869.2</c:v>
                </c:pt>
                <c:pt idx="5646">
                  <c:v>7870.1</c:v>
                </c:pt>
                <c:pt idx="5647">
                  <c:v>7870.9</c:v>
                </c:pt>
                <c:pt idx="5648">
                  <c:v>7871.8</c:v>
                </c:pt>
                <c:pt idx="5649">
                  <c:v>7872.8</c:v>
                </c:pt>
                <c:pt idx="5650">
                  <c:v>7873.7</c:v>
                </c:pt>
                <c:pt idx="5651">
                  <c:v>7874.6</c:v>
                </c:pt>
                <c:pt idx="5652">
                  <c:v>7875.4</c:v>
                </c:pt>
                <c:pt idx="5653">
                  <c:v>7876.3</c:v>
                </c:pt>
                <c:pt idx="5654">
                  <c:v>7877.3</c:v>
                </c:pt>
                <c:pt idx="5655">
                  <c:v>7878.2</c:v>
                </c:pt>
                <c:pt idx="5656">
                  <c:v>7879.1</c:v>
                </c:pt>
                <c:pt idx="5657">
                  <c:v>7879.9</c:v>
                </c:pt>
                <c:pt idx="5658">
                  <c:v>7880.8</c:v>
                </c:pt>
                <c:pt idx="5659">
                  <c:v>7881.8</c:v>
                </c:pt>
                <c:pt idx="5660">
                  <c:v>7882.7</c:v>
                </c:pt>
                <c:pt idx="5661">
                  <c:v>7883.6</c:v>
                </c:pt>
                <c:pt idx="5662">
                  <c:v>7884.4</c:v>
                </c:pt>
                <c:pt idx="5663">
                  <c:v>7885.3</c:v>
                </c:pt>
                <c:pt idx="5664">
                  <c:v>7886.3</c:v>
                </c:pt>
                <c:pt idx="5665">
                  <c:v>7887.2</c:v>
                </c:pt>
                <c:pt idx="5666">
                  <c:v>7888.1</c:v>
                </c:pt>
                <c:pt idx="5667">
                  <c:v>7888.9</c:v>
                </c:pt>
                <c:pt idx="5668">
                  <c:v>7889.8</c:v>
                </c:pt>
                <c:pt idx="5669">
                  <c:v>7890.8</c:v>
                </c:pt>
                <c:pt idx="5670">
                  <c:v>7891.7</c:v>
                </c:pt>
                <c:pt idx="5671">
                  <c:v>7892.6</c:v>
                </c:pt>
                <c:pt idx="5672">
                  <c:v>7893.4</c:v>
                </c:pt>
                <c:pt idx="5673">
                  <c:v>7894.3</c:v>
                </c:pt>
                <c:pt idx="5674">
                  <c:v>7895.3</c:v>
                </c:pt>
                <c:pt idx="5675">
                  <c:v>7896.2</c:v>
                </c:pt>
                <c:pt idx="5676">
                  <c:v>7897.1</c:v>
                </c:pt>
                <c:pt idx="5677">
                  <c:v>7897.9</c:v>
                </c:pt>
                <c:pt idx="5678">
                  <c:v>7898.8</c:v>
                </c:pt>
                <c:pt idx="5679">
                  <c:v>7899.8</c:v>
                </c:pt>
                <c:pt idx="5680">
                  <c:v>7900.7</c:v>
                </c:pt>
                <c:pt idx="5681">
                  <c:v>7901.6</c:v>
                </c:pt>
                <c:pt idx="5682">
                  <c:v>7902.4</c:v>
                </c:pt>
                <c:pt idx="5683">
                  <c:v>7903.3</c:v>
                </c:pt>
                <c:pt idx="5684">
                  <c:v>7904.3</c:v>
                </c:pt>
                <c:pt idx="5685">
                  <c:v>7905.2</c:v>
                </c:pt>
                <c:pt idx="5686">
                  <c:v>7906.1</c:v>
                </c:pt>
                <c:pt idx="5687">
                  <c:v>7906.9</c:v>
                </c:pt>
                <c:pt idx="5688">
                  <c:v>7907.8</c:v>
                </c:pt>
                <c:pt idx="5689">
                  <c:v>7908.8</c:v>
                </c:pt>
                <c:pt idx="5690">
                  <c:v>7909.7</c:v>
                </c:pt>
                <c:pt idx="5691">
                  <c:v>7910.6</c:v>
                </c:pt>
                <c:pt idx="5692">
                  <c:v>7911.4</c:v>
                </c:pt>
                <c:pt idx="5693">
                  <c:v>7912.3</c:v>
                </c:pt>
                <c:pt idx="5694">
                  <c:v>7913.3</c:v>
                </c:pt>
                <c:pt idx="5695">
                  <c:v>7914.2</c:v>
                </c:pt>
                <c:pt idx="5696">
                  <c:v>7915.1</c:v>
                </c:pt>
                <c:pt idx="5697">
                  <c:v>7915.9</c:v>
                </c:pt>
                <c:pt idx="5698">
                  <c:v>7916.8</c:v>
                </c:pt>
                <c:pt idx="5699">
                  <c:v>7917.8</c:v>
                </c:pt>
                <c:pt idx="5700">
                  <c:v>7918.7</c:v>
                </c:pt>
                <c:pt idx="5701">
                  <c:v>7919.6</c:v>
                </c:pt>
                <c:pt idx="5702">
                  <c:v>7920.4</c:v>
                </c:pt>
                <c:pt idx="5703">
                  <c:v>7921.3</c:v>
                </c:pt>
                <c:pt idx="5704">
                  <c:v>7922.3</c:v>
                </c:pt>
                <c:pt idx="5705">
                  <c:v>7923.2</c:v>
                </c:pt>
                <c:pt idx="5706">
                  <c:v>7924.1</c:v>
                </c:pt>
                <c:pt idx="5707">
                  <c:v>7924.9</c:v>
                </c:pt>
                <c:pt idx="5708">
                  <c:v>7925.8</c:v>
                </c:pt>
                <c:pt idx="5709">
                  <c:v>7926.8</c:v>
                </c:pt>
                <c:pt idx="5710">
                  <c:v>7927.7</c:v>
                </c:pt>
                <c:pt idx="5711">
                  <c:v>7928.6</c:v>
                </c:pt>
                <c:pt idx="5712">
                  <c:v>7929.4</c:v>
                </c:pt>
                <c:pt idx="5713">
                  <c:v>7930.3</c:v>
                </c:pt>
                <c:pt idx="5714">
                  <c:v>7931.3</c:v>
                </c:pt>
                <c:pt idx="5715">
                  <c:v>7932.2</c:v>
                </c:pt>
                <c:pt idx="5716">
                  <c:v>7933.1</c:v>
                </c:pt>
                <c:pt idx="5717">
                  <c:v>7933.9</c:v>
                </c:pt>
                <c:pt idx="5718">
                  <c:v>7934.8</c:v>
                </c:pt>
                <c:pt idx="5719">
                  <c:v>7935.8</c:v>
                </c:pt>
                <c:pt idx="5720">
                  <c:v>7936.7</c:v>
                </c:pt>
                <c:pt idx="5721">
                  <c:v>7937.6</c:v>
                </c:pt>
                <c:pt idx="5722">
                  <c:v>7938.4</c:v>
                </c:pt>
                <c:pt idx="5723">
                  <c:v>7939.3</c:v>
                </c:pt>
                <c:pt idx="5724">
                  <c:v>7940.3</c:v>
                </c:pt>
                <c:pt idx="5725">
                  <c:v>7941.2</c:v>
                </c:pt>
                <c:pt idx="5726">
                  <c:v>7942.1</c:v>
                </c:pt>
                <c:pt idx="5727">
                  <c:v>7942.9</c:v>
                </c:pt>
                <c:pt idx="5728">
                  <c:v>7943.8</c:v>
                </c:pt>
                <c:pt idx="5729">
                  <c:v>7944.8</c:v>
                </c:pt>
                <c:pt idx="5730">
                  <c:v>7945.7</c:v>
                </c:pt>
                <c:pt idx="5731">
                  <c:v>7946.6</c:v>
                </c:pt>
                <c:pt idx="5732">
                  <c:v>7947.4</c:v>
                </c:pt>
                <c:pt idx="5733">
                  <c:v>7948.3</c:v>
                </c:pt>
                <c:pt idx="5734">
                  <c:v>7949.3</c:v>
                </c:pt>
                <c:pt idx="5735">
                  <c:v>7950.2</c:v>
                </c:pt>
                <c:pt idx="5736">
                  <c:v>7951.1</c:v>
                </c:pt>
                <c:pt idx="5737">
                  <c:v>7951.9</c:v>
                </c:pt>
                <c:pt idx="5738">
                  <c:v>7952.8</c:v>
                </c:pt>
                <c:pt idx="5739">
                  <c:v>7953.8</c:v>
                </c:pt>
                <c:pt idx="5740">
                  <c:v>7954.7</c:v>
                </c:pt>
                <c:pt idx="5741">
                  <c:v>7955.6</c:v>
                </c:pt>
                <c:pt idx="5742">
                  <c:v>7956.4</c:v>
                </c:pt>
                <c:pt idx="5743">
                  <c:v>7957.3</c:v>
                </c:pt>
                <c:pt idx="5744">
                  <c:v>7958.3</c:v>
                </c:pt>
                <c:pt idx="5745">
                  <c:v>7959.2</c:v>
                </c:pt>
                <c:pt idx="5746">
                  <c:v>7960.1</c:v>
                </c:pt>
                <c:pt idx="5747">
                  <c:v>7960.9</c:v>
                </c:pt>
                <c:pt idx="5748">
                  <c:v>7961.8</c:v>
                </c:pt>
                <c:pt idx="5749">
                  <c:v>7962.8</c:v>
                </c:pt>
                <c:pt idx="5750">
                  <c:v>7963.7</c:v>
                </c:pt>
                <c:pt idx="5751">
                  <c:v>7964.6</c:v>
                </c:pt>
                <c:pt idx="5752">
                  <c:v>7965.4</c:v>
                </c:pt>
                <c:pt idx="5753">
                  <c:v>7966.3</c:v>
                </c:pt>
                <c:pt idx="5754">
                  <c:v>7967.3</c:v>
                </c:pt>
                <c:pt idx="5755">
                  <c:v>7968.2</c:v>
                </c:pt>
                <c:pt idx="5756">
                  <c:v>7969.1</c:v>
                </c:pt>
                <c:pt idx="5757">
                  <c:v>7969.9</c:v>
                </c:pt>
                <c:pt idx="5758">
                  <c:v>7970.8</c:v>
                </c:pt>
                <c:pt idx="5759">
                  <c:v>7971.8</c:v>
                </c:pt>
                <c:pt idx="5760">
                  <c:v>7972.7</c:v>
                </c:pt>
                <c:pt idx="5761">
                  <c:v>7973.6</c:v>
                </c:pt>
                <c:pt idx="5762">
                  <c:v>7974.4</c:v>
                </c:pt>
                <c:pt idx="5763">
                  <c:v>7975.3</c:v>
                </c:pt>
                <c:pt idx="5764">
                  <c:v>7976.3</c:v>
                </c:pt>
                <c:pt idx="5765">
                  <c:v>7977.2</c:v>
                </c:pt>
                <c:pt idx="5766">
                  <c:v>7978.1</c:v>
                </c:pt>
                <c:pt idx="5767">
                  <c:v>7978.9</c:v>
                </c:pt>
                <c:pt idx="5768">
                  <c:v>7979.8</c:v>
                </c:pt>
                <c:pt idx="5769">
                  <c:v>7980.8</c:v>
                </c:pt>
                <c:pt idx="5770">
                  <c:v>7981.7</c:v>
                </c:pt>
                <c:pt idx="5771">
                  <c:v>7982.6</c:v>
                </c:pt>
                <c:pt idx="5772">
                  <c:v>7983.4</c:v>
                </c:pt>
                <c:pt idx="5773">
                  <c:v>7984.3</c:v>
                </c:pt>
                <c:pt idx="5774">
                  <c:v>7985.3</c:v>
                </c:pt>
                <c:pt idx="5775">
                  <c:v>7986.2</c:v>
                </c:pt>
                <c:pt idx="5776">
                  <c:v>7987.1</c:v>
                </c:pt>
                <c:pt idx="5777">
                  <c:v>7987.9</c:v>
                </c:pt>
                <c:pt idx="5778">
                  <c:v>7988.8</c:v>
                </c:pt>
                <c:pt idx="5779">
                  <c:v>7989.8</c:v>
                </c:pt>
                <c:pt idx="5780">
                  <c:v>7990.7</c:v>
                </c:pt>
                <c:pt idx="5781">
                  <c:v>7991.6</c:v>
                </c:pt>
                <c:pt idx="5782">
                  <c:v>7992.4</c:v>
                </c:pt>
                <c:pt idx="5783">
                  <c:v>7993.3</c:v>
                </c:pt>
                <c:pt idx="5784">
                  <c:v>7994.3</c:v>
                </c:pt>
                <c:pt idx="5785">
                  <c:v>7995.2</c:v>
                </c:pt>
                <c:pt idx="5786">
                  <c:v>7996.1</c:v>
                </c:pt>
                <c:pt idx="5787">
                  <c:v>7996.9</c:v>
                </c:pt>
                <c:pt idx="5788">
                  <c:v>7997.8</c:v>
                </c:pt>
                <c:pt idx="5789">
                  <c:v>7998.8</c:v>
                </c:pt>
                <c:pt idx="5790">
                  <c:v>7999.7</c:v>
                </c:pt>
                <c:pt idx="5791">
                  <c:v>8000.6</c:v>
                </c:pt>
                <c:pt idx="5792">
                  <c:v>8001.4</c:v>
                </c:pt>
                <c:pt idx="5793">
                  <c:v>8002.3</c:v>
                </c:pt>
                <c:pt idx="5794">
                  <c:v>8003.3</c:v>
                </c:pt>
                <c:pt idx="5795">
                  <c:v>8004.2</c:v>
                </c:pt>
                <c:pt idx="5796">
                  <c:v>8005.1</c:v>
                </c:pt>
                <c:pt idx="5797">
                  <c:v>8005.9</c:v>
                </c:pt>
                <c:pt idx="5798">
                  <c:v>8006.8</c:v>
                </c:pt>
                <c:pt idx="5799">
                  <c:v>8007.8</c:v>
                </c:pt>
                <c:pt idx="5800">
                  <c:v>8008.7</c:v>
                </c:pt>
                <c:pt idx="5801">
                  <c:v>8009.6</c:v>
                </c:pt>
                <c:pt idx="5802">
                  <c:v>8010.4</c:v>
                </c:pt>
                <c:pt idx="5803">
                  <c:v>8011.3</c:v>
                </c:pt>
                <c:pt idx="5804">
                  <c:v>8012.3</c:v>
                </c:pt>
                <c:pt idx="5805">
                  <c:v>8013.2</c:v>
                </c:pt>
                <c:pt idx="5806">
                  <c:v>8014.1</c:v>
                </c:pt>
                <c:pt idx="5807">
                  <c:v>8014.9</c:v>
                </c:pt>
                <c:pt idx="5808">
                  <c:v>8015.8</c:v>
                </c:pt>
                <c:pt idx="5809">
                  <c:v>8016.8</c:v>
                </c:pt>
                <c:pt idx="5810">
                  <c:v>8017.7</c:v>
                </c:pt>
                <c:pt idx="5811">
                  <c:v>8018.6</c:v>
                </c:pt>
                <c:pt idx="5812">
                  <c:v>8019.4</c:v>
                </c:pt>
                <c:pt idx="5813">
                  <c:v>8020.3</c:v>
                </c:pt>
                <c:pt idx="5814">
                  <c:v>8021.3</c:v>
                </c:pt>
                <c:pt idx="5815">
                  <c:v>8022.2</c:v>
                </c:pt>
                <c:pt idx="5816">
                  <c:v>8023.1</c:v>
                </c:pt>
                <c:pt idx="5817">
                  <c:v>8023.9</c:v>
                </c:pt>
                <c:pt idx="5818">
                  <c:v>8024.8</c:v>
                </c:pt>
                <c:pt idx="5819">
                  <c:v>8025.8</c:v>
                </c:pt>
                <c:pt idx="5820">
                  <c:v>8026.7</c:v>
                </c:pt>
                <c:pt idx="5821">
                  <c:v>8027.6</c:v>
                </c:pt>
                <c:pt idx="5822">
                  <c:v>8028.4</c:v>
                </c:pt>
                <c:pt idx="5823">
                  <c:v>8029.3</c:v>
                </c:pt>
                <c:pt idx="5824">
                  <c:v>8030.3</c:v>
                </c:pt>
                <c:pt idx="5825">
                  <c:v>8031.2</c:v>
                </c:pt>
                <c:pt idx="5826">
                  <c:v>8032.1</c:v>
                </c:pt>
                <c:pt idx="5827">
                  <c:v>8032.9</c:v>
                </c:pt>
                <c:pt idx="5828">
                  <c:v>8033.8</c:v>
                </c:pt>
                <c:pt idx="5829">
                  <c:v>8034.8</c:v>
                </c:pt>
                <c:pt idx="5830">
                  <c:v>8035.7</c:v>
                </c:pt>
                <c:pt idx="5831">
                  <c:v>8036.6</c:v>
                </c:pt>
                <c:pt idx="5832">
                  <c:v>8037.4</c:v>
                </c:pt>
                <c:pt idx="5833">
                  <c:v>8038.3</c:v>
                </c:pt>
                <c:pt idx="5834">
                  <c:v>8039.3</c:v>
                </c:pt>
                <c:pt idx="5835">
                  <c:v>8040.2</c:v>
                </c:pt>
                <c:pt idx="5836">
                  <c:v>8041.1</c:v>
                </c:pt>
                <c:pt idx="5837">
                  <c:v>8041.9</c:v>
                </c:pt>
                <c:pt idx="5838">
                  <c:v>8042.8</c:v>
                </c:pt>
                <c:pt idx="5839">
                  <c:v>8043.8</c:v>
                </c:pt>
                <c:pt idx="5840">
                  <c:v>8044.7</c:v>
                </c:pt>
                <c:pt idx="5841">
                  <c:v>8045.6</c:v>
                </c:pt>
                <c:pt idx="5842">
                  <c:v>8046.4</c:v>
                </c:pt>
                <c:pt idx="5843">
                  <c:v>8047.3</c:v>
                </c:pt>
                <c:pt idx="5844">
                  <c:v>8048.3</c:v>
                </c:pt>
                <c:pt idx="5845">
                  <c:v>8049.2</c:v>
                </c:pt>
                <c:pt idx="5846">
                  <c:v>8050.1</c:v>
                </c:pt>
                <c:pt idx="5847">
                  <c:v>8050.9</c:v>
                </c:pt>
                <c:pt idx="5848">
                  <c:v>8051.8</c:v>
                </c:pt>
                <c:pt idx="5849">
                  <c:v>8052.8</c:v>
                </c:pt>
                <c:pt idx="5850">
                  <c:v>8053.7</c:v>
                </c:pt>
                <c:pt idx="5851">
                  <c:v>8054.6</c:v>
                </c:pt>
                <c:pt idx="5852">
                  <c:v>8055.4</c:v>
                </c:pt>
                <c:pt idx="5853">
                  <c:v>8056.3</c:v>
                </c:pt>
                <c:pt idx="5854">
                  <c:v>8057.3</c:v>
                </c:pt>
                <c:pt idx="5855">
                  <c:v>8058.2</c:v>
                </c:pt>
                <c:pt idx="5856">
                  <c:v>8059.1</c:v>
                </c:pt>
                <c:pt idx="5857">
                  <c:v>8059.9</c:v>
                </c:pt>
                <c:pt idx="5858">
                  <c:v>8060.8</c:v>
                </c:pt>
                <c:pt idx="5859">
                  <c:v>8061.8</c:v>
                </c:pt>
                <c:pt idx="5860">
                  <c:v>8062.7</c:v>
                </c:pt>
                <c:pt idx="5861">
                  <c:v>8063.6</c:v>
                </c:pt>
                <c:pt idx="5862">
                  <c:v>8064.4</c:v>
                </c:pt>
                <c:pt idx="5863">
                  <c:v>8065.3</c:v>
                </c:pt>
                <c:pt idx="5864">
                  <c:v>8066.3</c:v>
                </c:pt>
                <c:pt idx="5865">
                  <c:v>8067.2</c:v>
                </c:pt>
                <c:pt idx="5866">
                  <c:v>8068.1</c:v>
                </c:pt>
                <c:pt idx="5867">
                  <c:v>8068.9</c:v>
                </c:pt>
                <c:pt idx="5868">
                  <c:v>8069.8</c:v>
                </c:pt>
                <c:pt idx="5869">
                  <c:v>8070.8</c:v>
                </c:pt>
                <c:pt idx="5870">
                  <c:v>8071.7</c:v>
                </c:pt>
                <c:pt idx="5871">
                  <c:v>8072.6</c:v>
                </c:pt>
                <c:pt idx="5872">
                  <c:v>8073.4</c:v>
                </c:pt>
                <c:pt idx="5873">
                  <c:v>8074.3</c:v>
                </c:pt>
                <c:pt idx="5874">
                  <c:v>8075.3</c:v>
                </c:pt>
                <c:pt idx="5875">
                  <c:v>8076.2</c:v>
                </c:pt>
                <c:pt idx="5876">
                  <c:v>8077.1</c:v>
                </c:pt>
                <c:pt idx="5877">
                  <c:v>8077.9</c:v>
                </c:pt>
                <c:pt idx="5878">
                  <c:v>8078.8</c:v>
                </c:pt>
                <c:pt idx="5879">
                  <c:v>8079.8</c:v>
                </c:pt>
                <c:pt idx="5880">
                  <c:v>8080.7</c:v>
                </c:pt>
                <c:pt idx="5881">
                  <c:v>8081.6</c:v>
                </c:pt>
                <c:pt idx="5882">
                  <c:v>8082.4</c:v>
                </c:pt>
                <c:pt idx="5883">
                  <c:v>8083.3</c:v>
                </c:pt>
                <c:pt idx="5884">
                  <c:v>8084.3</c:v>
                </c:pt>
                <c:pt idx="5885">
                  <c:v>8085.2</c:v>
                </c:pt>
                <c:pt idx="5886">
                  <c:v>8086.1</c:v>
                </c:pt>
                <c:pt idx="5887">
                  <c:v>8086.9</c:v>
                </c:pt>
                <c:pt idx="5888">
                  <c:v>8087.8</c:v>
                </c:pt>
                <c:pt idx="5889">
                  <c:v>8088.8</c:v>
                </c:pt>
                <c:pt idx="5890">
                  <c:v>8089.7</c:v>
                </c:pt>
                <c:pt idx="5891">
                  <c:v>8090.6</c:v>
                </c:pt>
                <c:pt idx="5892">
                  <c:v>8091.4</c:v>
                </c:pt>
                <c:pt idx="5893">
                  <c:v>8092.3</c:v>
                </c:pt>
                <c:pt idx="5894">
                  <c:v>8093.3</c:v>
                </c:pt>
                <c:pt idx="5895">
                  <c:v>8094.2</c:v>
                </c:pt>
                <c:pt idx="5896">
                  <c:v>8095.1</c:v>
                </c:pt>
                <c:pt idx="5897">
                  <c:v>8095.9</c:v>
                </c:pt>
                <c:pt idx="5898">
                  <c:v>8096.8</c:v>
                </c:pt>
                <c:pt idx="5899">
                  <c:v>8097.8</c:v>
                </c:pt>
                <c:pt idx="5900">
                  <c:v>8098.7</c:v>
                </c:pt>
                <c:pt idx="5901">
                  <c:v>8099.6</c:v>
                </c:pt>
                <c:pt idx="5902">
                  <c:v>8100.4</c:v>
                </c:pt>
                <c:pt idx="5903">
                  <c:v>8101.3</c:v>
                </c:pt>
                <c:pt idx="5904">
                  <c:v>8102.3</c:v>
                </c:pt>
                <c:pt idx="5905">
                  <c:v>8103.2</c:v>
                </c:pt>
                <c:pt idx="5906">
                  <c:v>8104.1</c:v>
                </c:pt>
                <c:pt idx="5907">
                  <c:v>8104.9</c:v>
                </c:pt>
                <c:pt idx="5908">
                  <c:v>8105.8</c:v>
                </c:pt>
                <c:pt idx="5909">
                  <c:v>8106.8</c:v>
                </c:pt>
                <c:pt idx="5910">
                  <c:v>8107.7</c:v>
                </c:pt>
                <c:pt idx="5911">
                  <c:v>8108.6</c:v>
                </c:pt>
                <c:pt idx="5912">
                  <c:v>8109.4</c:v>
                </c:pt>
                <c:pt idx="5913">
                  <c:v>8110.3</c:v>
                </c:pt>
                <c:pt idx="5914">
                  <c:v>8111.3</c:v>
                </c:pt>
                <c:pt idx="5915">
                  <c:v>8112.2</c:v>
                </c:pt>
                <c:pt idx="5916">
                  <c:v>8113.1</c:v>
                </c:pt>
                <c:pt idx="5917">
                  <c:v>8113.9</c:v>
                </c:pt>
                <c:pt idx="5918">
                  <c:v>8114.8</c:v>
                </c:pt>
                <c:pt idx="5919">
                  <c:v>8115.8</c:v>
                </c:pt>
                <c:pt idx="5920">
                  <c:v>8116.7</c:v>
                </c:pt>
                <c:pt idx="5921">
                  <c:v>8117.6</c:v>
                </c:pt>
                <c:pt idx="5922">
                  <c:v>8118.4</c:v>
                </c:pt>
                <c:pt idx="5923">
                  <c:v>8119.3</c:v>
                </c:pt>
                <c:pt idx="5924">
                  <c:v>8120.3</c:v>
                </c:pt>
                <c:pt idx="5925">
                  <c:v>8121.2</c:v>
                </c:pt>
                <c:pt idx="5926">
                  <c:v>8122.1</c:v>
                </c:pt>
                <c:pt idx="5927">
                  <c:v>8122.9</c:v>
                </c:pt>
                <c:pt idx="5928">
                  <c:v>8123.8</c:v>
                </c:pt>
                <c:pt idx="5929">
                  <c:v>8124.8</c:v>
                </c:pt>
                <c:pt idx="5930">
                  <c:v>8125.7</c:v>
                </c:pt>
                <c:pt idx="5931">
                  <c:v>8126.6</c:v>
                </c:pt>
                <c:pt idx="5932">
                  <c:v>8127.4</c:v>
                </c:pt>
                <c:pt idx="5933">
                  <c:v>8128.3</c:v>
                </c:pt>
                <c:pt idx="5934">
                  <c:v>8129.3</c:v>
                </c:pt>
                <c:pt idx="5935">
                  <c:v>8130.2</c:v>
                </c:pt>
                <c:pt idx="5936">
                  <c:v>8131.1</c:v>
                </c:pt>
                <c:pt idx="5937">
                  <c:v>8131.9</c:v>
                </c:pt>
                <c:pt idx="5938">
                  <c:v>8132.8</c:v>
                </c:pt>
                <c:pt idx="5939">
                  <c:v>8133.8</c:v>
                </c:pt>
                <c:pt idx="5940">
                  <c:v>8134.7</c:v>
                </c:pt>
                <c:pt idx="5941">
                  <c:v>8135.6</c:v>
                </c:pt>
                <c:pt idx="5942">
                  <c:v>8136.4</c:v>
                </c:pt>
                <c:pt idx="5943">
                  <c:v>8137.3</c:v>
                </c:pt>
                <c:pt idx="5944">
                  <c:v>8138.3</c:v>
                </c:pt>
                <c:pt idx="5945">
                  <c:v>8139.2</c:v>
                </c:pt>
                <c:pt idx="5946">
                  <c:v>8140.1</c:v>
                </c:pt>
                <c:pt idx="5947">
                  <c:v>8140.9</c:v>
                </c:pt>
                <c:pt idx="5948">
                  <c:v>8141.8</c:v>
                </c:pt>
                <c:pt idx="5949">
                  <c:v>8142.8</c:v>
                </c:pt>
                <c:pt idx="5950">
                  <c:v>8143.7</c:v>
                </c:pt>
                <c:pt idx="5951">
                  <c:v>8144.6</c:v>
                </c:pt>
                <c:pt idx="5952">
                  <c:v>8145.4</c:v>
                </c:pt>
                <c:pt idx="5953">
                  <c:v>8146.3</c:v>
                </c:pt>
                <c:pt idx="5954">
                  <c:v>8147.3</c:v>
                </c:pt>
                <c:pt idx="5955">
                  <c:v>8148.2</c:v>
                </c:pt>
                <c:pt idx="5956">
                  <c:v>8149.1</c:v>
                </c:pt>
                <c:pt idx="5957">
                  <c:v>8149.9</c:v>
                </c:pt>
                <c:pt idx="5958">
                  <c:v>8150.8</c:v>
                </c:pt>
                <c:pt idx="5959">
                  <c:v>8151.8</c:v>
                </c:pt>
                <c:pt idx="5960">
                  <c:v>8152.7</c:v>
                </c:pt>
                <c:pt idx="5961">
                  <c:v>8153.6</c:v>
                </c:pt>
                <c:pt idx="5962">
                  <c:v>8154.4</c:v>
                </c:pt>
                <c:pt idx="5963">
                  <c:v>8155.3</c:v>
                </c:pt>
                <c:pt idx="5964">
                  <c:v>8156.3</c:v>
                </c:pt>
                <c:pt idx="5965">
                  <c:v>8157.2</c:v>
                </c:pt>
                <c:pt idx="5966">
                  <c:v>8158.1</c:v>
                </c:pt>
                <c:pt idx="5967">
                  <c:v>8158.9</c:v>
                </c:pt>
                <c:pt idx="5968">
                  <c:v>8159.8</c:v>
                </c:pt>
                <c:pt idx="5969">
                  <c:v>8160.8</c:v>
                </c:pt>
                <c:pt idx="5970">
                  <c:v>8161.7</c:v>
                </c:pt>
                <c:pt idx="5971">
                  <c:v>8162.6</c:v>
                </c:pt>
                <c:pt idx="5972">
                  <c:v>8163.4</c:v>
                </c:pt>
                <c:pt idx="5973">
                  <c:v>8164.3</c:v>
                </c:pt>
                <c:pt idx="5974">
                  <c:v>8165.3</c:v>
                </c:pt>
                <c:pt idx="5975">
                  <c:v>8166.2</c:v>
                </c:pt>
                <c:pt idx="5976">
                  <c:v>8167.1</c:v>
                </c:pt>
                <c:pt idx="5977">
                  <c:v>8167.9</c:v>
                </c:pt>
                <c:pt idx="5978">
                  <c:v>8168.8</c:v>
                </c:pt>
                <c:pt idx="5979">
                  <c:v>8169.8</c:v>
                </c:pt>
                <c:pt idx="5980">
                  <c:v>8170.7</c:v>
                </c:pt>
                <c:pt idx="5981">
                  <c:v>8171.6</c:v>
                </c:pt>
                <c:pt idx="5982">
                  <c:v>8172.4</c:v>
                </c:pt>
                <c:pt idx="5983">
                  <c:v>8173.3</c:v>
                </c:pt>
                <c:pt idx="5984">
                  <c:v>8174.3</c:v>
                </c:pt>
                <c:pt idx="5985">
                  <c:v>8175.2</c:v>
                </c:pt>
                <c:pt idx="5986">
                  <c:v>8176.1</c:v>
                </c:pt>
                <c:pt idx="5987">
                  <c:v>8176.9</c:v>
                </c:pt>
                <c:pt idx="5988">
                  <c:v>8177.8</c:v>
                </c:pt>
                <c:pt idx="5989">
                  <c:v>8178.8</c:v>
                </c:pt>
                <c:pt idx="5990">
                  <c:v>8179.7</c:v>
                </c:pt>
                <c:pt idx="5991">
                  <c:v>8180.6</c:v>
                </c:pt>
                <c:pt idx="5992">
                  <c:v>8181.4</c:v>
                </c:pt>
                <c:pt idx="5993">
                  <c:v>8182.3</c:v>
                </c:pt>
                <c:pt idx="5994">
                  <c:v>8183.3</c:v>
                </c:pt>
                <c:pt idx="5995">
                  <c:v>8184.2</c:v>
                </c:pt>
                <c:pt idx="5996">
                  <c:v>8185.1</c:v>
                </c:pt>
                <c:pt idx="5997">
                  <c:v>8185.9</c:v>
                </c:pt>
                <c:pt idx="5998">
                  <c:v>8186.8</c:v>
                </c:pt>
                <c:pt idx="5999">
                  <c:v>8187.8</c:v>
                </c:pt>
                <c:pt idx="6000">
                  <c:v>8188.7</c:v>
                </c:pt>
                <c:pt idx="6001">
                  <c:v>8189.6</c:v>
                </c:pt>
                <c:pt idx="6002">
                  <c:v>8190.4</c:v>
                </c:pt>
                <c:pt idx="6003">
                  <c:v>8191.3</c:v>
                </c:pt>
                <c:pt idx="6004">
                  <c:v>8192.2999999999993</c:v>
                </c:pt>
                <c:pt idx="6005">
                  <c:v>8193.2000000000007</c:v>
                </c:pt>
                <c:pt idx="6006">
                  <c:v>8194.1</c:v>
                </c:pt>
                <c:pt idx="6007">
                  <c:v>8194.9</c:v>
                </c:pt>
                <c:pt idx="6008">
                  <c:v>8195.7999999999993</c:v>
                </c:pt>
                <c:pt idx="6009">
                  <c:v>8196.7999999999993</c:v>
                </c:pt>
                <c:pt idx="6010">
                  <c:v>8197.7000000000007</c:v>
                </c:pt>
                <c:pt idx="6011">
                  <c:v>8198.6</c:v>
                </c:pt>
                <c:pt idx="6012">
                  <c:v>8199.4</c:v>
                </c:pt>
                <c:pt idx="6013">
                  <c:v>8200.2999999999993</c:v>
                </c:pt>
                <c:pt idx="6014">
                  <c:v>8201.2999999999993</c:v>
                </c:pt>
                <c:pt idx="6015">
                  <c:v>8202.2000000000007</c:v>
                </c:pt>
                <c:pt idx="6016">
                  <c:v>8203.1</c:v>
                </c:pt>
                <c:pt idx="6017">
                  <c:v>8203.9</c:v>
                </c:pt>
                <c:pt idx="6018">
                  <c:v>8204.7999999999993</c:v>
                </c:pt>
                <c:pt idx="6019">
                  <c:v>8205.7999999999993</c:v>
                </c:pt>
                <c:pt idx="6020">
                  <c:v>8206.7000000000007</c:v>
                </c:pt>
                <c:pt idx="6021">
                  <c:v>8207.6</c:v>
                </c:pt>
                <c:pt idx="6022">
                  <c:v>8208.4</c:v>
                </c:pt>
                <c:pt idx="6023">
                  <c:v>8209.2999999999993</c:v>
                </c:pt>
                <c:pt idx="6024">
                  <c:v>8210.2999999999993</c:v>
                </c:pt>
                <c:pt idx="6025">
                  <c:v>8211.2000000000007</c:v>
                </c:pt>
                <c:pt idx="6026">
                  <c:v>8212.1</c:v>
                </c:pt>
                <c:pt idx="6027">
                  <c:v>8212.9</c:v>
                </c:pt>
                <c:pt idx="6028">
                  <c:v>8213.7999999999993</c:v>
                </c:pt>
                <c:pt idx="6029">
                  <c:v>8214.7999999999993</c:v>
                </c:pt>
                <c:pt idx="6030">
                  <c:v>8215.7000000000007</c:v>
                </c:pt>
                <c:pt idx="6031">
                  <c:v>8216.6</c:v>
                </c:pt>
                <c:pt idx="6032">
                  <c:v>8217.4</c:v>
                </c:pt>
                <c:pt idx="6033">
                  <c:v>8218.2999999999993</c:v>
                </c:pt>
                <c:pt idx="6034">
                  <c:v>8219.2999999999993</c:v>
                </c:pt>
                <c:pt idx="6035">
                  <c:v>8220.2000000000007</c:v>
                </c:pt>
                <c:pt idx="6036">
                  <c:v>8221.1</c:v>
                </c:pt>
                <c:pt idx="6037">
                  <c:v>8221.9</c:v>
                </c:pt>
                <c:pt idx="6038">
                  <c:v>8222.7999999999993</c:v>
                </c:pt>
                <c:pt idx="6039">
                  <c:v>8223.7999999999993</c:v>
                </c:pt>
                <c:pt idx="6040">
                  <c:v>8224.7000000000007</c:v>
                </c:pt>
                <c:pt idx="6041">
                  <c:v>8225.6</c:v>
                </c:pt>
                <c:pt idx="6042">
                  <c:v>8226.4</c:v>
                </c:pt>
                <c:pt idx="6043">
                  <c:v>8227.2999999999993</c:v>
                </c:pt>
                <c:pt idx="6044">
                  <c:v>8228.2999999999993</c:v>
                </c:pt>
                <c:pt idx="6045">
                  <c:v>8229.2000000000007</c:v>
                </c:pt>
                <c:pt idx="6046">
                  <c:v>8230.1</c:v>
                </c:pt>
                <c:pt idx="6047">
                  <c:v>8230.9</c:v>
                </c:pt>
                <c:pt idx="6048">
                  <c:v>8231.7999999999993</c:v>
                </c:pt>
                <c:pt idx="6049">
                  <c:v>8232.7999999999993</c:v>
                </c:pt>
                <c:pt idx="6050">
                  <c:v>8233.7000000000007</c:v>
                </c:pt>
                <c:pt idx="6051">
                  <c:v>8234.6</c:v>
                </c:pt>
                <c:pt idx="6052">
                  <c:v>8235.4</c:v>
                </c:pt>
                <c:pt idx="6053">
                  <c:v>8236.2999999999993</c:v>
                </c:pt>
                <c:pt idx="6054">
                  <c:v>8237.2999999999993</c:v>
                </c:pt>
                <c:pt idx="6055">
                  <c:v>8238.2000000000007</c:v>
                </c:pt>
                <c:pt idx="6056">
                  <c:v>8239.1</c:v>
                </c:pt>
                <c:pt idx="6057">
                  <c:v>8239.9</c:v>
                </c:pt>
                <c:pt idx="6058">
                  <c:v>8240.7999999999993</c:v>
                </c:pt>
                <c:pt idx="6059">
                  <c:v>8241.7999999999993</c:v>
                </c:pt>
                <c:pt idx="6060">
                  <c:v>8242.7000000000007</c:v>
                </c:pt>
                <c:pt idx="6061">
                  <c:v>8243.6</c:v>
                </c:pt>
                <c:pt idx="6062">
                  <c:v>8244.4</c:v>
                </c:pt>
                <c:pt idx="6063">
                  <c:v>8245.2999999999993</c:v>
                </c:pt>
                <c:pt idx="6064">
                  <c:v>8246.2999999999993</c:v>
                </c:pt>
                <c:pt idx="6065">
                  <c:v>8247.2000000000007</c:v>
                </c:pt>
                <c:pt idx="6066">
                  <c:v>8248.1</c:v>
                </c:pt>
                <c:pt idx="6067">
                  <c:v>8248.9</c:v>
                </c:pt>
                <c:pt idx="6068">
                  <c:v>8249.7999999999993</c:v>
                </c:pt>
                <c:pt idx="6069">
                  <c:v>8250.7999999999993</c:v>
                </c:pt>
                <c:pt idx="6070">
                  <c:v>8251.7000000000007</c:v>
                </c:pt>
                <c:pt idx="6071">
                  <c:v>8252.6</c:v>
                </c:pt>
                <c:pt idx="6072">
                  <c:v>8253.4</c:v>
                </c:pt>
                <c:pt idx="6073">
                  <c:v>8254.2999999999993</c:v>
                </c:pt>
                <c:pt idx="6074">
                  <c:v>8255.2999999999993</c:v>
                </c:pt>
                <c:pt idx="6075">
                  <c:v>8256.2000000000007</c:v>
                </c:pt>
                <c:pt idx="6076">
                  <c:v>8257.1</c:v>
                </c:pt>
                <c:pt idx="6077">
                  <c:v>8257.9</c:v>
                </c:pt>
                <c:pt idx="6078">
                  <c:v>8258.7999999999993</c:v>
                </c:pt>
                <c:pt idx="6079">
                  <c:v>8259.7999999999993</c:v>
                </c:pt>
                <c:pt idx="6080">
                  <c:v>8260.7000000000007</c:v>
                </c:pt>
                <c:pt idx="6081">
                  <c:v>8261.6</c:v>
                </c:pt>
                <c:pt idx="6082">
                  <c:v>8262.4</c:v>
                </c:pt>
                <c:pt idx="6083">
                  <c:v>8263.2999999999993</c:v>
                </c:pt>
                <c:pt idx="6084">
                  <c:v>8264.2999999999993</c:v>
                </c:pt>
                <c:pt idx="6085">
                  <c:v>8265.2000000000007</c:v>
                </c:pt>
                <c:pt idx="6086">
                  <c:v>8266.1</c:v>
                </c:pt>
                <c:pt idx="6087">
                  <c:v>8266.9</c:v>
                </c:pt>
                <c:pt idx="6088">
                  <c:v>8267.7999999999993</c:v>
                </c:pt>
                <c:pt idx="6089">
                  <c:v>8268.7999999999993</c:v>
                </c:pt>
                <c:pt idx="6090">
                  <c:v>8269.7000000000007</c:v>
                </c:pt>
                <c:pt idx="6091">
                  <c:v>8270.6</c:v>
                </c:pt>
                <c:pt idx="6092">
                  <c:v>8271.4</c:v>
                </c:pt>
                <c:pt idx="6093">
                  <c:v>8272.2999999999993</c:v>
                </c:pt>
                <c:pt idx="6094">
                  <c:v>8273.2999999999993</c:v>
                </c:pt>
                <c:pt idx="6095">
                  <c:v>8274.2000000000007</c:v>
                </c:pt>
                <c:pt idx="6096">
                  <c:v>8275.1</c:v>
                </c:pt>
                <c:pt idx="6097">
                  <c:v>8275.9</c:v>
                </c:pt>
                <c:pt idx="6098">
                  <c:v>8276.7999999999993</c:v>
                </c:pt>
                <c:pt idx="6099">
                  <c:v>8277.7999999999993</c:v>
                </c:pt>
                <c:pt idx="6100">
                  <c:v>8278.7000000000007</c:v>
                </c:pt>
                <c:pt idx="6101">
                  <c:v>8279.6</c:v>
                </c:pt>
                <c:pt idx="6102">
                  <c:v>8280.4</c:v>
                </c:pt>
                <c:pt idx="6103">
                  <c:v>8281.2999999999993</c:v>
                </c:pt>
                <c:pt idx="6104">
                  <c:v>8282.2999999999993</c:v>
                </c:pt>
                <c:pt idx="6105">
                  <c:v>8283.2000000000007</c:v>
                </c:pt>
                <c:pt idx="6106">
                  <c:v>8284.1</c:v>
                </c:pt>
                <c:pt idx="6107">
                  <c:v>8284.9</c:v>
                </c:pt>
                <c:pt idx="6108">
                  <c:v>8285.7999999999993</c:v>
                </c:pt>
                <c:pt idx="6109">
                  <c:v>8286.7999999999993</c:v>
                </c:pt>
                <c:pt idx="6110">
                  <c:v>8287.7000000000007</c:v>
                </c:pt>
                <c:pt idx="6111">
                  <c:v>8288.6</c:v>
                </c:pt>
                <c:pt idx="6112">
                  <c:v>8289.4</c:v>
                </c:pt>
                <c:pt idx="6113">
                  <c:v>8290.2999999999993</c:v>
                </c:pt>
                <c:pt idx="6114">
                  <c:v>8291.2999999999993</c:v>
                </c:pt>
                <c:pt idx="6115">
                  <c:v>8292.2000000000007</c:v>
                </c:pt>
                <c:pt idx="6116">
                  <c:v>8293.1</c:v>
                </c:pt>
                <c:pt idx="6117">
                  <c:v>8293.9</c:v>
                </c:pt>
                <c:pt idx="6118">
                  <c:v>8294.7999999999993</c:v>
                </c:pt>
                <c:pt idx="6119">
                  <c:v>8295.7999999999993</c:v>
                </c:pt>
                <c:pt idx="6120">
                  <c:v>8296.7000000000007</c:v>
                </c:pt>
                <c:pt idx="6121">
                  <c:v>8297.6</c:v>
                </c:pt>
                <c:pt idx="6122">
                  <c:v>8298.4</c:v>
                </c:pt>
                <c:pt idx="6123">
                  <c:v>8299.2999999999993</c:v>
                </c:pt>
                <c:pt idx="6124">
                  <c:v>8300.2999999999993</c:v>
                </c:pt>
                <c:pt idx="6125">
                  <c:v>8301.2000000000007</c:v>
                </c:pt>
                <c:pt idx="6126">
                  <c:v>8302.1</c:v>
                </c:pt>
                <c:pt idx="6127">
                  <c:v>8302.9</c:v>
                </c:pt>
                <c:pt idx="6128">
                  <c:v>8303.7999999999993</c:v>
                </c:pt>
                <c:pt idx="6129">
                  <c:v>8304.7999999999993</c:v>
                </c:pt>
                <c:pt idx="6130">
                  <c:v>8305.7000000000007</c:v>
                </c:pt>
                <c:pt idx="6131">
                  <c:v>8306.6</c:v>
                </c:pt>
                <c:pt idx="6132">
                  <c:v>8307.4</c:v>
                </c:pt>
                <c:pt idx="6133">
                  <c:v>8308.2999999999993</c:v>
                </c:pt>
                <c:pt idx="6134">
                  <c:v>8309.2999999999993</c:v>
                </c:pt>
                <c:pt idx="6135">
                  <c:v>8310.2000000000007</c:v>
                </c:pt>
                <c:pt idx="6136">
                  <c:v>8311.1</c:v>
                </c:pt>
                <c:pt idx="6137">
                  <c:v>8311.9</c:v>
                </c:pt>
                <c:pt idx="6138">
                  <c:v>8312.7999999999993</c:v>
                </c:pt>
                <c:pt idx="6139">
                  <c:v>8313.7999999999993</c:v>
                </c:pt>
                <c:pt idx="6140">
                  <c:v>8314.7000000000007</c:v>
                </c:pt>
                <c:pt idx="6141">
                  <c:v>8315.6</c:v>
                </c:pt>
                <c:pt idx="6142">
                  <c:v>8316.4</c:v>
                </c:pt>
                <c:pt idx="6143">
                  <c:v>8317.2999999999993</c:v>
                </c:pt>
                <c:pt idx="6144">
                  <c:v>8318.2999999999993</c:v>
                </c:pt>
                <c:pt idx="6145">
                  <c:v>8319.2000000000007</c:v>
                </c:pt>
                <c:pt idx="6146">
                  <c:v>8320.1</c:v>
                </c:pt>
                <c:pt idx="6147">
                  <c:v>8320.9</c:v>
                </c:pt>
                <c:pt idx="6148">
                  <c:v>8321.7999999999993</c:v>
                </c:pt>
                <c:pt idx="6149">
                  <c:v>8322.7999999999993</c:v>
                </c:pt>
                <c:pt idx="6150">
                  <c:v>8323.7000000000007</c:v>
                </c:pt>
                <c:pt idx="6151">
                  <c:v>8324.6</c:v>
                </c:pt>
                <c:pt idx="6152">
                  <c:v>8325.4</c:v>
                </c:pt>
                <c:pt idx="6153">
                  <c:v>8326.2999999999993</c:v>
                </c:pt>
                <c:pt idx="6154">
                  <c:v>8327.2999999999993</c:v>
                </c:pt>
                <c:pt idx="6155">
                  <c:v>8328.2000000000007</c:v>
                </c:pt>
                <c:pt idx="6156">
                  <c:v>8329.1</c:v>
                </c:pt>
                <c:pt idx="6157">
                  <c:v>8329.9</c:v>
                </c:pt>
                <c:pt idx="6158">
                  <c:v>8330.7999999999993</c:v>
                </c:pt>
                <c:pt idx="6159">
                  <c:v>8331.7999999999993</c:v>
                </c:pt>
                <c:pt idx="6160">
                  <c:v>8332.7000000000007</c:v>
                </c:pt>
                <c:pt idx="6161">
                  <c:v>8333.6</c:v>
                </c:pt>
                <c:pt idx="6162">
                  <c:v>8334.4</c:v>
                </c:pt>
                <c:pt idx="6163">
                  <c:v>8335.2999999999993</c:v>
                </c:pt>
                <c:pt idx="6164">
                  <c:v>8336.2999999999993</c:v>
                </c:pt>
                <c:pt idx="6165">
                  <c:v>8337.2000000000007</c:v>
                </c:pt>
                <c:pt idx="6166">
                  <c:v>8338.1</c:v>
                </c:pt>
                <c:pt idx="6167">
                  <c:v>8338.9</c:v>
                </c:pt>
                <c:pt idx="6168">
                  <c:v>8339.7999999999993</c:v>
                </c:pt>
                <c:pt idx="6169">
                  <c:v>8340.7999999999993</c:v>
                </c:pt>
                <c:pt idx="6170">
                  <c:v>8341.7000000000007</c:v>
                </c:pt>
                <c:pt idx="6171">
                  <c:v>8342.6</c:v>
                </c:pt>
                <c:pt idx="6172">
                  <c:v>8343.4</c:v>
                </c:pt>
                <c:pt idx="6173">
                  <c:v>8344.2999999999993</c:v>
                </c:pt>
                <c:pt idx="6174">
                  <c:v>8345.2999999999993</c:v>
                </c:pt>
                <c:pt idx="6175">
                  <c:v>8346.2000000000007</c:v>
                </c:pt>
                <c:pt idx="6176">
                  <c:v>8347.1</c:v>
                </c:pt>
                <c:pt idx="6177">
                  <c:v>8347.9</c:v>
                </c:pt>
                <c:pt idx="6178">
                  <c:v>8348.7999999999993</c:v>
                </c:pt>
                <c:pt idx="6179">
                  <c:v>8349.7999999999993</c:v>
                </c:pt>
                <c:pt idx="6180">
                  <c:v>8350.7000000000007</c:v>
                </c:pt>
                <c:pt idx="6181">
                  <c:v>8351.6</c:v>
                </c:pt>
                <c:pt idx="6182">
                  <c:v>8352.4</c:v>
                </c:pt>
                <c:pt idx="6183">
                  <c:v>8353.2999999999993</c:v>
                </c:pt>
                <c:pt idx="6184">
                  <c:v>8354.2999999999993</c:v>
                </c:pt>
                <c:pt idx="6185">
                  <c:v>8355.2000000000007</c:v>
                </c:pt>
                <c:pt idx="6186">
                  <c:v>8356.1</c:v>
                </c:pt>
                <c:pt idx="6187">
                  <c:v>8356.9</c:v>
                </c:pt>
                <c:pt idx="6188">
                  <c:v>8357.7999999999993</c:v>
                </c:pt>
                <c:pt idx="6189">
                  <c:v>8358.7999999999993</c:v>
                </c:pt>
                <c:pt idx="6190">
                  <c:v>8359.7000000000007</c:v>
                </c:pt>
                <c:pt idx="6191">
                  <c:v>8360.6</c:v>
                </c:pt>
                <c:pt idx="6192">
                  <c:v>8361.4</c:v>
                </c:pt>
                <c:pt idx="6193">
                  <c:v>8362.2999999999993</c:v>
                </c:pt>
                <c:pt idx="6194">
                  <c:v>8363.2999999999993</c:v>
                </c:pt>
                <c:pt idx="6195">
                  <c:v>8364.2000000000007</c:v>
                </c:pt>
                <c:pt idx="6196">
                  <c:v>8365.1</c:v>
                </c:pt>
                <c:pt idx="6197">
                  <c:v>8365.9</c:v>
                </c:pt>
                <c:pt idx="6198">
                  <c:v>8366.7999999999993</c:v>
                </c:pt>
                <c:pt idx="6199">
                  <c:v>8367.7999999999993</c:v>
                </c:pt>
                <c:pt idx="6200">
                  <c:v>8368.7000000000007</c:v>
                </c:pt>
                <c:pt idx="6201">
                  <c:v>8369.6</c:v>
                </c:pt>
                <c:pt idx="6202">
                  <c:v>8370.4</c:v>
                </c:pt>
                <c:pt idx="6203">
                  <c:v>8371.2999999999993</c:v>
                </c:pt>
                <c:pt idx="6204">
                  <c:v>8372.2999999999993</c:v>
                </c:pt>
                <c:pt idx="6205">
                  <c:v>8373.2000000000007</c:v>
                </c:pt>
                <c:pt idx="6206">
                  <c:v>8374.1</c:v>
                </c:pt>
                <c:pt idx="6207">
                  <c:v>8374.9</c:v>
                </c:pt>
                <c:pt idx="6208">
                  <c:v>8375.7999999999993</c:v>
                </c:pt>
                <c:pt idx="6209">
                  <c:v>8376.7999999999993</c:v>
                </c:pt>
                <c:pt idx="6210">
                  <c:v>8377.7000000000007</c:v>
                </c:pt>
                <c:pt idx="6211">
                  <c:v>8378.6</c:v>
                </c:pt>
                <c:pt idx="6212">
                  <c:v>8379.4</c:v>
                </c:pt>
                <c:pt idx="6213">
                  <c:v>8380.2999999999993</c:v>
                </c:pt>
                <c:pt idx="6214">
                  <c:v>8381.2999999999993</c:v>
                </c:pt>
                <c:pt idx="6215">
                  <c:v>8382.2000000000007</c:v>
                </c:pt>
                <c:pt idx="6216">
                  <c:v>8383.1</c:v>
                </c:pt>
                <c:pt idx="6217">
                  <c:v>8383.9</c:v>
                </c:pt>
                <c:pt idx="6218">
                  <c:v>8384.7999999999993</c:v>
                </c:pt>
                <c:pt idx="6219">
                  <c:v>8385.7999999999993</c:v>
                </c:pt>
                <c:pt idx="6220">
                  <c:v>8386.7000000000007</c:v>
                </c:pt>
                <c:pt idx="6221">
                  <c:v>8387.6</c:v>
                </c:pt>
                <c:pt idx="6222">
                  <c:v>8388.4</c:v>
                </c:pt>
                <c:pt idx="6223">
                  <c:v>8389.2999999999993</c:v>
                </c:pt>
                <c:pt idx="6224">
                  <c:v>8390.2999999999993</c:v>
                </c:pt>
                <c:pt idx="6225">
                  <c:v>8391.2000000000007</c:v>
                </c:pt>
                <c:pt idx="6226">
                  <c:v>8392.1</c:v>
                </c:pt>
                <c:pt idx="6227">
                  <c:v>8392.9</c:v>
                </c:pt>
                <c:pt idx="6228">
                  <c:v>8393.7999999999993</c:v>
                </c:pt>
                <c:pt idx="6229">
                  <c:v>8394.7999999999993</c:v>
                </c:pt>
                <c:pt idx="6230">
                  <c:v>8395.7000000000007</c:v>
                </c:pt>
                <c:pt idx="6231">
                  <c:v>8396.6</c:v>
                </c:pt>
                <c:pt idx="6232">
                  <c:v>8397.4</c:v>
                </c:pt>
                <c:pt idx="6233">
                  <c:v>8398.2999999999993</c:v>
                </c:pt>
                <c:pt idx="6234">
                  <c:v>8399.2999999999993</c:v>
                </c:pt>
                <c:pt idx="6235">
                  <c:v>8400.2000000000007</c:v>
                </c:pt>
                <c:pt idx="6236">
                  <c:v>8401.1</c:v>
                </c:pt>
                <c:pt idx="6237">
                  <c:v>8401.9</c:v>
                </c:pt>
                <c:pt idx="6238">
                  <c:v>8402.7999999999993</c:v>
                </c:pt>
                <c:pt idx="6239">
                  <c:v>8403.7999999999993</c:v>
                </c:pt>
                <c:pt idx="6240">
                  <c:v>8404.7000000000007</c:v>
                </c:pt>
                <c:pt idx="6241">
                  <c:v>8405.6</c:v>
                </c:pt>
                <c:pt idx="6242">
                  <c:v>8406.4</c:v>
                </c:pt>
                <c:pt idx="6243">
                  <c:v>8407.2999999999993</c:v>
                </c:pt>
                <c:pt idx="6244">
                  <c:v>8408.2999999999993</c:v>
                </c:pt>
                <c:pt idx="6245">
                  <c:v>8409.2000000000007</c:v>
                </c:pt>
                <c:pt idx="6246">
                  <c:v>8410.1</c:v>
                </c:pt>
                <c:pt idx="6247">
                  <c:v>8410.9</c:v>
                </c:pt>
                <c:pt idx="6248">
                  <c:v>8411.7999999999993</c:v>
                </c:pt>
                <c:pt idx="6249">
                  <c:v>8412.7999999999993</c:v>
                </c:pt>
                <c:pt idx="6250">
                  <c:v>8413.7000000000007</c:v>
                </c:pt>
                <c:pt idx="6251">
                  <c:v>8414.6</c:v>
                </c:pt>
                <c:pt idx="6252">
                  <c:v>8415.4</c:v>
                </c:pt>
                <c:pt idx="6253">
                  <c:v>8416.2999999999993</c:v>
                </c:pt>
                <c:pt idx="6254">
                  <c:v>8417.2999999999993</c:v>
                </c:pt>
                <c:pt idx="6255">
                  <c:v>8418.2000000000007</c:v>
                </c:pt>
                <c:pt idx="6256">
                  <c:v>8419.1</c:v>
                </c:pt>
                <c:pt idx="6257">
                  <c:v>8419.9</c:v>
                </c:pt>
                <c:pt idx="6258">
                  <c:v>8420.7999999999993</c:v>
                </c:pt>
                <c:pt idx="6259">
                  <c:v>8421.7999999999993</c:v>
                </c:pt>
                <c:pt idx="6260">
                  <c:v>8422.7000000000007</c:v>
                </c:pt>
                <c:pt idx="6261">
                  <c:v>8423.6</c:v>
                </c:pt>
                <c:pt idx="6262">
                  <c:v>8424.4</c:v>
                </c:pt>
                <c:pt idx="6263">
                  <c:v>8425.2999999999993</c:v>
                </c:pt>
                <c:pt idx="6264">
                  <c:v>8426.2999999999993</c:v>
                </c:pt>
                <c:pt idx="6265">
                  <c:v>8427.2000000000007</c:v>
                </c:pt>
                <c:pt idx="6266">
                  <c:v>8428.1</c:v>
                </c:pt>
                <c:pt idx="6267">
                  <c:v>8428.9</c:v>
                </c:pt>
                <c:pt idx="6268">
                  <c:v>8429.7999999999993</c:v>
                </c:pt>
                <c:pt idx="6269">
                  <c:v>8430.7999999999993</c:v>
                </c:pt>
                <c:pt idx="6270">
                  <c:v>8431.7000000000007</c:v>
                </c:pt>
                <c:pt idx="6271">
                  <c:v>8432.6</c:v>
                </c:pt>
                <c:pt idx="6272">
                  <c:v>8433.4</c:v>
                </c:pt>
                <c:pt idx="6273">
                  <c:v>8434.2999999999993</c:v>
                </c:pt>
                <c:pt idx="6274">
                  <c:v>8435.2999999999993</c:v>
                </c:pt>
                <c:pt idx="6275">
                  <c:v>8436.2000000000007</c:v>
                </c:pt>
                <c:pt idx="6276">
                  <c:v>8437.1</c:v>
                </c:pt>
                <c:pt idx="6277">
                  <c:v>8437.9</c:v>
                </c:pt>
                <c:pt idx="6278">
                  <c:v>8438.7999999999993</c:v>
                </c:pt>
                <c:pt idx="6279">
                  <c:v>8439.7999999999993</c:v>
                </c:pt>
                <c:pt idx="6280">
                  <c:v>8440.7000000000007</c:v>
                </c:pt>
                <c:pt idx="6281">
                  <c:v>8441.6</c:v>
                </c:pt>
                <c:pt idx="6282">
                  <c:v>8442.4</c:v>
                </c:pt>
                <c:pt idx="6283">
                  <c:v>8443.2999999999993</c:v>
                </c:pt>
                <c:pt idx="6284">
                  <c:v>8444.2999999999993</c:v>
                </c:pt>
                <c:pt idx="6285">
                  <c:v>8445.2000000000007</c:v>
                </c:pt>
                <c:pt idx="6286">
                  <c:v>8446.1</c:v>
                </c:pt>
                <c:pt idx="6287">
                  <c:v>8446.9</c:v>
                </c:pt>
                <c:pt idx="6288">
                  <c:v>8447.7999999999993</c:v>
                </c:pt>
                <c:pt idx="6289">
                  <c:v>8448.7999999999993</c:v>
                </c:pt>
                <c:pt idx="6290">
                  <c:v>8449.7000000000007</c:v>
                </c:pt>
                <c:pt idx="6291">
                  <c:v>8450.6</c:v>
                </c:pt>
                <c:pt idx="6292">
                  <c:v>8451.4</c:v>
                </c:pt>
                <c:pt idx="6293">
                  <c:v>8452.2999999999993</c:v>
                </c:pt>
                <c:pt idx="6294">
                  <c:v>8453.2999999999993</c:v>
                </c:pt>
                <c:pt idx="6295">
                  <c:v>8454.2000000000007</c:v>
                </c:pt>
                <c:pt idx="6296">
                  <c:v>8455.1</c:v>
                </c:pt>
                <c:pt idx="6297">
                  <c:v>8455.9</c:v>
                </c:pt>
                <c:pt idx="6298">
                  <c:v>8456.7999999999993</c:v>
                </c:pt>
                <c:pt idx="6299">
                  <c:v>8457.7999999999993</c:v>
                </c:pt>
                <c:pt idx="6300">
                  <c:v>8458.7000000000007</c:v>
                </c:pt>
                <c:pt idx="6301">
                  <c:v>8459.6</c:v>
                </c:pt>
                <c:pt idx="6302">
                  <c:v>8460.4</c:v>
                </c:pt>
                <c:pt idx="6303">
                  <c:v>8461.2999999999993</c:v>
                </c:pt>
                <c:pt idx="6304">
                  <c:v>8462.2999999999993</c:v>
                </c:pt>
                <c:pt idx="6305">
                  <c:v>8463.2000000000007</c:v>
                </c:pt>
                <c:pt idx="6306">
                  <c:v>8464.1</c:v>
                </c:pt>
                <c:pt idx="6307">
                  <c:v>8464.9</c:v>
                </c:pt>
                <c:pt idx="6308">
                  <c:v>8465.7999999999993</c:v>
                </c:pt>
                <c:pt idx="6309">
                  <c:v>8466.7999999999993</c:v>
                </c:pt>
                <c:pt idx="6310">
                  <c:v>8467.7000000000007</c:v>
                </c:pt>
                <c:pt idx="6311">
                  <c:v>8468.6</c:v>
                </c:pt>
                <c:pt idx="6312">
                  <c:v>8469.4</c:v>
                </c:pt>
                <c:pt idx="6313">
                  <c:v>8470.2999999999993</c:v>
                </c:pt>
                <c:pt idx="6314">
                  <c:v>8471.2999999999993</c:v>
                </c:pt>
                <c:pt idx="6315">
                  <c:v>8472.2000000000007</c:v>
                </c:pt>
                <c:pt idx="6316">
                  <c:v>8473.1</c:v>
                </c:pt>
                <c:pt idx="6317">
                  <c:v>8473.9</c:v>
                </c:pt>
                <c:pt idx="6318">
                  <c:v>8474.7999999999993</c:v>
                </c:pt>
                <c:pt idx="6319">
                  <c:v>8475.7999999999993</c:v>
                </c:pt>
                <c:pt idx="6320">
                  <c:v>8476.7000000000007</c:v>
                </c:pt>
                <c:pt idx="6321">
                  <c:v>8477.6</c:v>
                </c:pt>
                <c:pt idx="6322">
                  <c:v>8478.4</c:v>
                </c:pt>
                <c:pt idx="6323">
                  <c:v>8479.2999999999993</c:v>
                </c:pt>
                <c:pt idx="6324">
                  <c:v>8480.2999999999993</c:v>
                </c:pt>
                <c:pt idx="6325">
                  <c:v>8481.2000000000007</c:v>
                </c:pt>
                <c:pt idx="6326">
                  <c:v>8482.1</c:v>
                </c:pt>
                <c:pt idx="6327">
                  <c:v>8482.9</c:v>
                </c:pt>
                <c:pt idx="6328">
                  <c:v>8483.7999999999993</c:v>
                </c:pt>
                <c:pt idx="6329">
                  <c:v>8484.7999999999993</c:v>
                </c:pt>
                <c:pt idx="6330">
                  <c:v>8485.7000000000007</c:v>
                </c:pt>
                <c:pt idx="6331">
                  <c:v>8486.6</c:v>
                </c:pt>
                <c:pt idx="6332">
                  <c:v>8487.4</c:v>
                </c:pt>
                <c:pt idx="6333">
                  <c:v>8488.2999999999993</c:v>
                </c:pt>
                <c:pt idx="6334">
                  <c:v>8489.2999999999993</c:v>
                </c:pt>
                <c:pt idx="6335">
                  <c:v>8490.2000000000007</c:v>
                </c:pt>
                <c:pt idx="6336">
                  <c:v>8491.1</c:v>
                </c:pt>
                <c:pt idx="6337">
                  <c:v>8491.9</c:v>
                </c:pt>
                <c:pt idx="6338">
                  <c:v>8492.7999999999993</c:v>
                </c:pt>
                <c:pt idx="6339">
                  <c:v>8493.7999999999993</c:v>
                </c:pt>
                <c:pt idx="6340">
                  <c:v>8494.7000000000007</c:v>
                </c:pt>
                <c:pt idx="6341">
                  <c:v>8495.6</c:v>
                </c:pt>
                <c:pt idx="6342">
                  <c:v>8496.4</c:v>
                </c:pt>
                <c:pt idx="6343">
                  <c:v>8497.2999999999993</c:v>
                </c:pt>
                <c:pt idx="6344">
                  <c:v>8498.2999999999993</c:v>
                </c:pt>
                <c:pt idx="6345">
                  <c:v>8499.2000000000007</c:v>
                </c:pt>
                <c:pt idx="6346">
                  <c:v>8500.1</c:v>
                </c:pt>
                <c:pt idx="6347">
                  <c:v>8500.9</c:v>
                </c:pt>
                <c:pt idx="6348">
                  <c:v>8501.7999999999993</c:v>
                </c:pt>
                <c:pt idx="6349">
                  <c:v>8502.7999999999993</c:v>
                </c:pt>
                <c:pt idx="6350">
                  <c:v>8503.7000000000007</c:v>
                </c:pt>
                <c:pt idx="6351">
                  <c:v>8504.6</c:v>
                </c:pt>
                <c:pt idx="6352">
                  <c:v>8505.4</c:v>
                </c:pt>
                <c:pt idx="6353">
                  <c:v>8506.2999999999993</c:v>
                </c:pt>
                <c:pt idx="6354">
                  <c:v>8507.2999999999993</c:v>
                </c:pt>
                <c:pt idx="6355">
                  <c:v>8508.2000000000007</c:v>
                </c:pt>
                <c:pt idx="6356">
                  <c:v>8509.1</c:v>
                </c:pt>
                <c:pt idx="6357">
                  <c:v>8509.9</c:v>
                </c:pt>
                <c:pt idx="6358">
                  <c:v>8510.7999999999993</c:v>
                </c:pt>
                <c:pt idx="6359">
                  <c:v>8511.7999999999993</c:v>
                </c:pt>
                <c:pt idx="6360">
                  <c:v>8512.7000000000007</c:v>
                </c:pt>
                <c:pt idx="6361">
                  <c:v>8513.6</c:v>
                </c:pt>
                <c:pt idx="6362">
                  <c:v>8514.4</c:v>
                </c:pt>
                <c:pt idx="6363">
                  <c:v>8515.2999999999993</c:v>
                </c:pt>
                <c:pt idx="6364">
                  <c:v>8516.2999999999993</c:v>
                </c:pt>
                <c:pt idx="6365">
                  <c:v>8517.2000000000007</c:v>
                </c:pt>
                <c:pt idx="6366">
                  <c:v>8518.1</c:v>
                </c:pt>
                <c:pt idx="6367">
                  <c:v>8518.9</c:v>
                </c:pt>
                <c:pt idx="6368">
                  <c:v>8519.7999999999993</c:v>
                </c:pt>
                <c:pt idx="6369">
                  <c:v>8520.7999999999993</c:v>
                </c:pt>
                <c:pt idx="6370">
                  <c:v>8521.7000000000007</c:v>
                </c:pt>
                <c:pt idx="6371">
                  <c:v>8522.6</c:v>
                </c:pt>
                <c:pt idx="6372">
                  <c:v>8523.4</c:v>
                </c:pt>
                <c:pt idx="6373">
                  <c:v>8524.2999999999993</c:v>
                </c:pt>
                <c:pt idx="6374">
                  <c:v>8525.2999999999993</c:v>
                </c:pt>
                <c:pt idx="6375">
                  <c:v>8526.2000000000007</c:v>
                </c:pt>
                <c:pt idx="6376">
                  <c:v>8527.1</c:v>
                </c:pt>
                <c:pt idx="6377">
                  <c:v>8527.9</c:v>
                </c:pt>
                <c:pt idx="6378">
                  <c:v>8528.7999999999993</c:v>
                </c:pt>
                <c:pt idx="6379">
                  <c:v>8529.7999999999993</c:v>
                </c:pt>
                <c:pt idx="6380">
                  <c:v>8530.7000000000007</c:v>
                </c:pt>
                <c:pt idx="6381">
                  <c:v>8531.6</c:v>
                </c:pt>
                <c:pt idx="6382">
                  <c:v>8532.4</c:v>
                </c:pt>
                <c:pt idx="6383">
                  <c:v>8533.2999999999993</c:v>
                </c:pt>
                <c:pt idx="6384">
                  <c:v>8534.2999999999993</c:v>
                </c:pt>
                <c:pt idx="6385">
                  <c:v>8535.2000000000007</c:v>
                </c:pt>
                <c:pt idx="6386">
                  <c:v>8536.1</c:v>
                </c:pt>
                <c:pt idx="6387">
                  <c:v>8536.9</c:v>
                </c:pt>
                <c:pt idx="6388">
                  <c:v>8537.7999999999993</c:v>
                </c:pt>
                <c:pt idx="6389">
                  <c:v>8538.7999999999993</c:v>
                </c:pt>
                <c:pt idx="6390">
                  <c:v>8539.7000000000007</c:v>
                </c:pt>
                <c:pt idx="6391">
                  <c:v>8540.6</c:v>
                </c:pt>
                <c:pt idx="6392">
                  <c:v>8541.4</c:v>
                </c:pt>
                <c:pt idx="6393">
                  <c:v>8542.2999999999993</c:v>
                </c:pt>
                <c:pt idx="6394">
                  <c:v>8543.2999999999993</c:v>
                </c:pt>
                <c:pt idx="6395">
                  <c:v>8544.2000000000007</c:v>
                </c:pt>
                <c:pt idx="6396">
                  <c:v>8545.1</c:v>
                </c:pt>
                <c:pt idx="6397">
                  <c:v>8545.9</c:v>
                </c:pt>
                <c:pt idx="6398">
                  <c:v>8546.7999999999993</c:v>
                </c:pt>
                <c:pt idx="6399">
                  <c:v>8547.7999999999993</c:v>
                </c:pt>
                <c:pt idx="6400">
                  <c:v>8548.7000000000007</c:v>
                </c:pt>
                <c:pt idx="6401">
                  <c:v>8549.6</c:v>
                </c:pt>
                <c:pt idx="6402">
                  <c:v>8550.4</c:v>
                </c:pt>
                <c:pt idx="6403">
                  <c:v>8551.2999999999993</c:v>
                </c:pt>
                <c:pt idx="6404">
                  <c:v>8552.2999999999993</c:v>
                </c:pt>
                <c:pt idx="6405">
                  <c:v>8553.2000000000007</c:v>
                </c:pt>
                <c:pt idx="6406">
                  <c:v>8554.1</c:v>
                </c:pt>
                <c:pt idx="6407">
                  <c:v>8554.9</c:v>
                </c:pt>
                <c:pt idx="6408">
                  <c:v>8555.7999999999993</c:v>
                </c:pt>
                <c:pt idx="6409">
                  <c:v>8556.7999999999993</c:v>
                </c:pt>
                <c:pt idx="6410">
                  <c:v>8557.7000000000007</c:v>
                </c:pt>
                <c:pt idx="6411">
                  <c:v>8558.6</c:v>
                </c:pt>
                <c:pt idx="6412">
                  <c:v>8559.4</c:v>
                </c:pt>
                <c:pt idx="6413">
                  <c:v>8560.2999999999993</c:v>
                </c:pt>
                <c:pt idx="6414">
                  <c:v>8561.2999999999993</c:v>
                </c:pt>
                <c:pt idx="6415">
                  <c:v>8562.2000000000007</c:v>
                </c:pt>
                <c:pt idx="6416">
                  <c:v>8563.1</c:v>
                </c:pt>
                <c:pt idx="6417">
                  <c:v>8563.9</c:v>
                </c:pt>
                <c:pt idx="6418">
                  <c:v>8564.7999999999993</c:v>
                </c:pt>
                <c:pt idx="6419">
                  <c:v>8565.7999999999993</c:v>
                </c:pt>
                <c:pt idx="6420">
                  <c:v>8566.7000000000007</c:v>
                </c:pt>
                <c:pt idx="6421">
                  <c:v>8567.6</c:v>
                </c:pt>
                <c:pt idx="6422">
                  <c:v>8568.4</c:v>
                </c:pt>
                <c:pt idx="6423">
                  <c:v>8569.2999999999993</c:v>
                </c:pt>
                <c:pt idx="6424">
                  <c:v>8570.2999999999993</c:v>
                </c:pt>
                <c:pt idx="6425">
                  <c:v>8571.2000000000007</c:v>
                </c:pt>
                <c:pt idx="6426">
                  <c:v>8572.1</c:v>
                </c:pt>
                <c:pt idx="6427">
                  <c:v>8572.9</c:v>
                </c:pt>
                <c:pt idx="6428">
                  <c:v>8573.7999999999993</c:v>
                </c:pt>
                <c:pt idx="6429">
                  <c:v>8574.7999999999993</c:v>
                </c:pt>
                <c:pt idx="6430">
                  <c:v>8575.7000000000007</c:v>
                </c:pt>
                <c:pt idx="6431">
                  <c:v>8576.6</c:v>
                </c:pt>
                <c:pt idx="6432">
                  <c:v>8577.4</c:v>
                </c:pt>
                <c:pt idx="6433">
                  <c:v>8578.2999999999993</c:v>
                </c:pt>
                <c:pt idx="6434">
                  <c:v>8579.2999999999993</c:v>
                </c:pt>
                <c:pt idx="6435">
                  <c:v>8580.2000000000007</c:v>
                </c:pt>
                <c:pt idx="6436">
                  <c:v>8581.1</c:v>
                </c:pt>
                <c:pt idx="6437">
                  <c:v>8581.9</c:v>
                </c:pt>
                <c:pt idx="6438">
                  <c:v>8582.7999999999993</c:v>
                </c:pt>
                <c:pt idx="6439">
                  <c:v>8583.7999999999993</c:v>
                </c:pt>
                <c:pt idx="6440">
                  <c:v>8584.7000000000007</c:v>
                </c:pt>
                <c:pt idx="6441">
                  <c:v>8585.6</c:v>
                </c:pt>
                <c:pt idx="6442">
                  <c:v>8586.4</c:v>
                </c:pt>
                <c:pt idx="6443">
                  <c:v>8587.2999999999993</c:v>
                </c:pt>
                <c:pt idx="6444">
                  <c:v>8588.2999999999993</c:v>
                </c:pt>
                <c:pt idx="6445">
                  <c:v>8589.2000000000007</c:v>
                </c:pt>
                <c:pt idx="6446">
                  <c:v>8590.1</c:v>
                </c:pt>
                <c:pt idx="6447">
                  <c:v>8590.9</c:v>
                </c:pt>
                <c:pt idx="6448">
                  <c:v>8591.7999999999993</c:v>
                </c:pt>
                <c:pt idx="6449">
                  <c:v>8592.7999999999993</c:v>
                </c:pt>
                <c:pt idx="6450">
                  <c:v>8593.7000000000007</c:v>
                </c:pt>
                <c:pt idx="6451">
                  <c:v>8594.6</c:v>
                </c:pt>
                <c:pt idx="6452">
                  <c:v>8595.4</c:v>
                </c:pt>
                <c:pt idx="6453">
                  <c:v>8596.2999999999993</c:v>
                </c:pt>
                <c:pt idx="6454">
                  <c:v>8597.2999999999993</c:v>
                </c:pt>
                <c:pt idx="6455">
                  <c:v>8598.2000000000007</c:v>
                </c:pt>
                <c:pt idx="6456">
                  <c:v>8599.1</c:v>
                </c:pt>
                <c:pt idx="6457">
                  <c:v>8599.9</c:v>
                </c:pt>
                <c:pt idx="6458">
                  <c:v>8600.7999999999993</c:v>
                </c:pt>
                <c:pt idx="6459">
                  <c:v>8601.7999999999993</c:v>
                </c:pt>
                <c:pt idx="6460">
                  <c:v>8602.7000000000007</c:v>
                </c:pt>
                <c:pt idx="6461">
                  <c:v>8603.6</c:v>
                </c:pt>
                <c:pt idx="6462">
                  <c:v>8604.4</c:v>
                </c:pt>
                <c:pt idx="6463">
                  <c:v>8605.2999999999993</c:v>
                </c:pt>
                <c:pt idx="6464">
                  <c:v>8606.2999999999993</c:v>
                </c:pt>
                <c:pt idx="6465">
                  <c:v>8607.2000000000007</c:v>
                </c:pt>
                <c:pt idx="6466">
                  <c:v>8608.1</c:v>
                </c:pt>
                <c:pt idx="6467">
                  <c:v>8608.9</c:v>
                </c:pt>
                <c:pt idx="6468">
                  <c:v>8609.7999999999993</c:v>
                </c:pt>
                <c:pt idx="6469">
                  <c:v>8610.7999999999993</c:v>
                </c:pt>
                <c:pt idx="6470">
                  <c:v>8611.7000000000007</c:v>
                </c:pt>
                <c:pt idx="6471">
                  <c:v>8612.6</c:v>
                </c:pt>
                <c:pt idx="6472">
                  <c:v>8613.4</c:v>
                </c:pt>
                <c:pt idx="6473">
                  <c:v>8614.2999999999993</c:v>
                </c:pt>
                <c:pt idx="6474">
                  <c:v>8615.2999999999993</c:v>
                </c:pt>
                <c:pt idx="6475">
                  <c:v>8616.2000000000007</c:v>
                </c:pt>
                <c:pt idx="6476">
                  <c:v>8617.1</c:v>
                </c:pt>
                <c:pt idx="6477">
                  <c:v>8617.9</c:v>
                </c:pt>
                <c:pt idx="6478">
                  <c:v>8618.7999999999993</c:v>
                </c:pt>
                <c:pt idx="6479">
                  <c:v>8619.7999999999993</c:v>
                </c:pt>
                <c:pt idx="6480">
                  <c:v>8620.7000000000007</c:v>
                </c:pt>
                <c:pt idx="6481">
                  <c:v>8621.6</c:v>
                </c:pt>
                <c:pt idx="6482">
                  <c:v>8622.4</c:v>
                </c:pt>
                <c:pt idx="6483">
                  <c:v>8623.2999999999993</c:v>
                </c:pt>
                <c:pt idx="6484">
                  <c:v>8624.2999999999993</c:v>
                </c:pt>
                <c:pt idx="6485">
                  <c:v>8625.2000000000007</c:v>
                </c:pt>
                <c:pt idx="6486">
                  <c:v>8626.1</c:v>
                </c:pt>
                <c:pt idx="6487">
                  <c:v>8626.9</c:v>
                </c:pt>
                <c:pt idx="6488">
                  <c:v>8627.7999999999993</c:v>
                </c:pt>
                <c:pt idx="6489">
                  <c:v>8628.7999999999993</c:v>
                </c:pt>
                <c:pt idx="6490">
                  <c:v>8629.7000000000007</c:v>
                </c:pt>
                <c:pt idx="6491">
                  <c:v>8630.6</c:v>
                </c:pt>
                <c:pt idx="6492">
                  <c:v>8631.4</c:v>
                </c:pt>
                <c:pt idx="6493">
                  <c:v>8632.2999999999993</c:v>
                </c:pt>
                <c:pt idx="6494">
                  <c:v>8633.2999999999993</c:v>
                </c:pt>
                <c:pt idx="6495">
                  <c:v>8634.2000000000007</c:v>
                </c:pt>
                <c:pt idx="6496">
                  <c:v>8635.1</c:v>
                </c:pt>
                <c:pt idx="6497">
                  <c:v>8635.9</c:v>
                </c:pt>
                <c:pt idx="6498">
                  <c:v>8636.7999999999993</c:v>
                </c:pt>
                <c:pt idx="6499">
                  <c:v>8637.7999999999993</c:v>
                </c:pt>
                <c:pt idx="6500">
                  <c:v>8638.7000000000007</c:v>
                </c:pt>
                <c:pt idx="6501">
                  <c:v>8639.6</c:v>
                </c:pt>
                <c:pt idx="6502">
                  <c:v>8640.4</c:v>
                </c:pt>
                <c:pt idx="6503">
                  <c:v>8641.2999999999993</c:v>
                </c:pt>
                <c:pt idx="6504">
                  <c:v>8642.2999999999993</c:v>
                </c:pt>
                <c:pt idx="6505">
                  <c:v>8643.2000000000007</c:v>
                </c:pt>
                <c:pt idx="6506">
                  <c:v>8644.1</c:v>
                </c:pt>
                <c:pt idx="6507">
                  <c:v>8644.9</c:v>
                </c:pt>
                <c:pt idx="6508">
                  <c:v>8645.7999999999993</c:v>
                </c:pt>
                <c:pt idx="6509">
                  <c:v>8646.7999999999993</c:v>
                </c:pt>
                <c:pt idx="6510">
                  <c:v>8647.7000000000007</c:v>
                </c:pt>
                <c:pt idx="6511">
                  <c:v>8648.6</c:v>
                </c:pt>
                <c:pt idx="6512">
                  <c:v>8649.4</c:v>
                </c:pt>
                <c:pt idx="6513">
                  <c:v>8650.2999999999993</c:v>
                </c:pt>
                <c:pt idx="6514">
                  <c:v>8651.2999999999993</c:v>
                </c:pt>
                <c:pt idx="6515">
                  <c:v>8652.2000000000007</c:v>
                </c:pt>
                <c:pt idx="6516">
                  <c:v>8653.1</c:v>
                </c:pt>
                <c:pt idx="6517">
                  <c:v>8653.9</c:v>
                </c:pt>
                <c:pt idx="6518">
                  <c:v>8654.7999999999993</c:v>
                </c:pt>
                <c:pt idx="6519">
                  <c:v>8655.7999999999993</c:v>
                </c:pt>
                <c:pt idx="6520">
                  <c:v>8656.7000000000007</c:v>
                </c:pt>
                <c:pt idx="6521">
                  <c:v>8657.6</c:v>
                </c:pt>
                <c:pt idx="6522">
                  <c:v>8658.4</c:v>
                </c:pt>
                <c:pt idx="6523">
                  <c:v>8659.2999999999993</c:v>
                </c:pt>
                <c:pt idx="6524">
                  <c:v>8660.2999999999993</c:v>
                </c:pt>
                <c:pt idx="6525">
                  <c:v>8661.2000000000007</c:v>
                </c:pt>
                <c:pt idx="6526">
                  <c:v>8662.1</c:v>
                </c:pt>
                <c:pt idx="6527">
                  <c:v>8662.9</c:v>
                </c:pt>
                <c:pt idx="6528">
                  <c:v>8663.7999999999993</c:v>
                </c:pt>
                <c:pt idx="6529">
                  <c:v>8664.7999999999993</c:v>
                </c:pt>
                <c:pt idx="6530">
                  <c:v>8665.7000000000007</c:v>
                </c:pt>
                <c:pt idx="6531">
                  <c:v>8666.6</c:v>
                </c:pt>
                <c:pt idx="6532">
                  <c:v>8667.4</c:v>
                </c:pt>
                <c:pt idx="6533">
                  <c:v>8668.2999999999993</c:v>
                </c:pt>
                <c:pt idx="6534">
                  <c:v>8669.2999999999993</c:v>
                </c:pt>
                <c:pt idx="6535">
                  <c:v>8670.2000000000007</c:v>
                </c:pt>
                <c:pt idx="6536">
                  <c:v>8671.1</c:v>
                </c:pt>
                <c:pt idx="6537">
                  <c:v>8671.9</c:v>
                </c:pt>
                <c:pt idx="6538">
                  <c:v>8672.7999999999993</c:v>
                </c:pt>
                <c:pt idx="6539">
                  <c:v>8673.7999999999993</c:v>
                </c:pt>
                <c:pt idx="6540">
                  <c:v>8674.7000000000007</c:v>
                </c:pt>
                <c:pt idx="6541">
                  <c:v>8675.6</c:v>
                </c:pt>
                <c:pt idx="6542">
                  <c:v>8676.4</c:v>
                </c:pt>
                <c:pt idx="6543">
                  <c:v>8677.2999999999993</c:v>
                </c:pt>
                <c:pt idx="6544">
                  <c:v>8678.2999999999993</c:v>
                </c:pt>
                <c:pt idx="6545">
                  <c:v>8679.2000000000007</c:v>
                </c:pt>
                <c:pt idx="6546">
                  <c:v>8680.1</c:v>
                </c:pt>
                <c:pt idx="6547">
                  <c:v>8680.9</c:v>
                </c:pt>
                <c:pt idx="6548">
                  <c:v>8681.7999999999993</c:v>
                </c:pt>
                <c:pt idx="6549">
                  <c:v>8682.7999999999993</c:v>
                </c:pt>
                <c:pt idx="6550">
                  <c:v>8683.7000000000007</c:v>
                </c:pt>
                <c:pt idx="6551">
                  <c:v>8684.6</c:v>
                </c:pt>
                <c:pt idx="6552">
                  <c:v>8685.4</c:v>
                </c:pt>
                <c:pt idx="6553">
                  <c:v>8686.2999999999993</c:v>
                </c:pt>
                <c:pt idx="6554">
                  <c:v>8687.2999999999993</c:v>
                </c:pt>
                <c:pt idx="6555">
                  <c:v>8688.2000000000007</c:v>
                </c:pt>
                <c:pt idx="6556">
                  <c:v>8689.1</c:v>
                </c:pt>
                <c:pt idx="6557">
                  <c:v>8689.9</c:v>
                </c:pt>
                <c:pt idx="6558">
                  <c:v>8690.7999999999993</c:v>
                </c:pt>
                <c:pt idx="6559">
                  <c:v>8691.7999999999993</c:v>
                </c:pt>
                <c:pt idx="6560">
                  <c:v>8692.7000000000007</c:v>
                </c:pt>
                <c:pt idx="6561">
                  <c:v>8693.6</c:v>
                </c:pt>
                <c:pt idx="6562">
                  <c:v>8694.4</c:v>
                </c:pt>
                <c:pt idx="6563">
                  <c:v>8695.2999999999993</c:v>
                </c:pt>
                <c:pt idx="6564">
                  <c:v>8696.2999999999993</c:v>
                </c:pt>
                <c:pt idx="6565">
                  <c:v>8697.2000000000007</c:v>
                </c:pt>
                <c:pt idx="6566">
                  <c:v>8698.1</c:v>
                </c:pt>
                <c:pt idx="6567">
                  <c:v>8698.9</c:v>
                </c:pt>
                <c:pt idx="6568">
                  <c:v>8699.7999999999993</c:v>
                </c:pt>
                <c:pt idx="6569">
                  <c:v>8700.7999999999993</c:v>
                </c:pt>
                <c:pt idx="6570">
                  <c:v>8701.7000000000007</c:v>
                </c:pt>
                <c:pt idx="6571">
                  <c:v>8702.6</c:v>
                </c:pt>
                <c:pt idx="6572">
                  <c:v>8703.4</c:v>
                </c:pt>
                <c:pt idx="6573">
                  <c:v>8704.2999999999993</c:v>
                </c:pt>
                <c:pt idx="6574">
                  <c:v>8705.2999999999993</c:v>
                </c:pt>
                <c:pt idx="6575">
                  <c:v>8706.2000000000007</c:v>
                </c:pt>
                <c:pt idx="6576">
                  <c:v>8707.1</c:v>
                </c:pt>
                <c:pt idx="6577">
                  <c:v>8707.9</c:v>
                </c:pt>
                <c:pt idx="6578">
                  <c:v>8708.7999999999993</c:v>
                </c:pt>
                <c:pt idx="6579">
                  <c:v>8709.7999999999993</c:v>
                </c:pt>
                <c:pt idx="6580">
                  <c:v>8710.7000000000007</c:v>
                </c:pt>
                <c:pt idx="6581">
                  <c:v>8711.6</c:v>
                </c:pt>
                <c:pt idx="6582">
                  <c:v>8712.4</c:v>
                </c:pt>
                <c:pt idx="6583">
                  <c:v>8713.2999999999993</c:v>
                </c:pt>
                <c:pt idx="6584">
                  <c:v>8714.2999999999993</c:v>
                </c:pt>
                <c:pt idx="6585">
                  <c:v>8715.2000000000007</c:v>
                </c:pt>
                <c:pt idx="6586">
                  <c:v>8716.1</c:v>
                </c:pt>
                <c:pt idx="6587">
                  <c:v>8716.9</c:v>
                </c:pt>
                <c:pt idx="6588">
                  <c:v>8717.7999999999993</c:v>
                </c:pt>
                <c:pt idx="6589">
                  <c:v>8718.7999999999993</c:v>
                </c:pt>
                <c:pt idx="6590">
                  <c:v>8719.7000000000007</c:v>
                </c:pt>
                <c:pt idx="6591">
                  <c:v>8720.6</c:v>
                </c:pt>
                <c:pt idx="6592">
                  <c:v>8721.4</c:v>
                </c:pt>
                <c:pt idx="6593">
                  <c:v>8722.2999999999993</c:v>
                </c:pt>
                <c:pt idx="6594">
                  <c:v>8723.2999999999993</c:v>
                </c:pt>
                <c:pt idx="6595">
                  <c:v>8724.2000000000007</c:v>
                </c:pt>
                <c:pt idx="6596">
                  <c:v>8725.1</c:v>
                </c:pt>
                <c:pt idx="6597">
                  <c:v>8725.9</c:v>
                </c:pt>
                <c:pt idx="6598">
                  <c:v>8726.7999999999993</c:v>
                </c:pt>
                <c:pt idx="6599">
                  <c:v>8727.7999999999993</c:v>
                </c:pt>
                <c:pt idx="6600">
                  <c:v>8728.7000000000007</c:v>
                </c:pt>
                <c:pt idx="6601">
                  <c:v>8729.6</c:v>
                </c:pt>
                <c:pt idx="6602">
                  <c:v>8730.4</c:v>
                </c:pt>
                <c:pt idx="6603">
                  <c:v>8731.2999999999993</c:v>
                </c:pt>
                <c:pt idx="6604">
                  <c:v>8732.2999999999993</c:v>
                </c:pt>
                <c:pt idx="6605">
                  <c:v>8733.2000000000007</c:v>
                </c:pt>
                <c:pt idx="6606">
                  <c:v>8734.1</c:v>
                </c:pt>
                <c:pt idx="6607">
                  <c:v>8734.9</c:v>
                </c:pt>
                <c:pt idx="6608">
                  <c:v>8735.7999999999993</c:v>
                </c:pt>
                <c:pt idx="6609">
                  <c:v>8736.7999999999993</c:v>
                </c:pt>
                <c:pt idx="6610">
                  <c:v>8737.7000000000007</c:v>
                </c:pt>
                <c:pt idx="6611">
                  <c:v>8738.6</c:v>
                </c:pt>
                <c:pt idx="6612">
                  <c:v>8739.4</c:v>
                </c:pt>
                <c:pt idx="6613">
                  <c:v>8740.2999999999993</c:v>
                </c:pt>
                <c:pt idx="6614">
                  <c:v>8741.2999999999993</c:v>
                </c:pt>
                <c:pt idx="6615">
                  <c:v>8742.2000000000007</c:v>
                </c:pt>
                <c:pt idx="6616">
                  <c:v>8743.1</c:v>
                </c:pt>
                <c:pt idx="6617">
                  <c:v>8743.9</c:v>
                </c:pt>
                <c:pt idx="6618">
                  <c:v>8744.7999999999993</c:v>
                </c:pt>
                <c:pt idx="6619">
                  <c:v>8745.7999999999993</c:v>
                </c:pt>
                <c:pt idx="6620">
                  <c:v>8746.7000000000007</c:v>
                </c:pt>
                <c:pt idx="6621">
                  <c:v>8747.6</c:v>
                </c:pt>
                <c:pt idx="6622">
                  <c:v>8748.4</c:v>
                </c:pt>
                <c:pt idx="6623">
                  <c:v>8749.2999999999993</c:v>
                </c:pt>
                <c:pt idx="6624">
                  <c:v>8750.2999999999993</c:v>
                </c:pt>
                <c:pt idx="6625">
                  <c:v>8751.2000000000007</c:v>
                </c:pt>
                <c:pt idx="6626">
                  <c:v>8752.1</c:v>
                </c:pt>
                <c:pt idx="6627">
                  <c:v>8752.9</c:v>
                </c:pt>
                <c:pt idx="6628">
                  <c:v>8753.7999999999993</c:v>
                </c:pt>
                <c:pt idx="6629">
                  <c:v>8754.7999999999993</c:v>
                </c:pt>
                <c:pt idx="6630">
                  <c:v>8755.7000000000007</c:v>
                </c:pt>
                <c:pt idx="6631">
                  <c:v>8756.6</c:v>
                </c:pt>
                <c:pt idx="6632">
                  <c:v>8757.4</c:v>
                </c:pt>
                <c:pt idx="6633">
                  <c:v>8758.2999999999993</c:v>
                </c:pt>
                <c:pt idx="6634">
                  <c:v>8759.2999999999993</c:v>
                </c:pt>
                <c:pt idx="6635">
                  <c:v>8760.2000000000007</c:v>
                </c:pt>
                <c:pt idx="6636">
                  <c:v>8761.1</c:v>
                </c:pt>
                <c:pt idx="6637">
                  <c:v>8761.9</c:v>
                </c:pt>
                <c:pt idx="6638">
                  <c:v>8762.7999999999993</c:v>
                </c:pt>
                <c:pt idx="6639">
                  <c:v>8763.7999999999993</c:v>
                </c:pt>
                <c:pt idx="6640">
                  <c:v>8764.7000000000007</c:v>
                </c:pt>
                <c:pt idx="6641">
                  <c:v>8765.6</c:v>
                </c:pt>
                <c:pt idx="6642">
                  <c:v>8766.4</c:v>
                </c:pt>
                <c:pt idx="6643">
                  <c:v>8767.2999999999993</c:v>
                </c:pt>
                <c:pt idx="6644">
                  <c:v>8768.2999999999993</c:v>
                </c:pt>
                <c:pt idx="6645">
                  <c:v>8769.2000000000007</c:v>
                </c:pt>
                <c:pt idx="6646">
                  <c:v>8770.1</c:v>
                </c:pt>
                <c:pt idx="6647">
                  <c:v>8770.9</c:v>
                </c:pt>
                <c:pt idx="6648">
                  <c:v>8771.7999999999993</c:v>
                </c:pt>
                <c:pt idx="6649">
                  <c:v>8772.7999999999993</c:v>
                </c:pt>
                <c:pt idx="6650">
                  <c:v>8773.7000000000007</c:v>
                </c:pt>
                <c:pt idx="6651">
                  <c:v>8774.6</c:v>
                </c:pt>
                <c:pt idx="6652">
                  <c:v>8775.4</c:v>
                </c:pt>
                <c:pt idx="6653">
                  <c:v>8776.2999999999993</c:v>
                </c:pt>
                <c:pt idx="6654">
                  <c:v>8777.2999999999993</c:v>
                </c:pt>
                <c:pt idx="6655">
                  <c:v>8778.2000000000007</c:v>
                </c:pt>
                <c:pt idx="6656">
                  <c:v>8779.1</c:v>
                </c:pt>
                <c:pt idx="6657">
                  <c:v>8779.9</c:v>
                </c:pt>
                <c:pt idx="6658">
                  <c:v>8780.7999999999993</c:v>
                </c:pt>
                <c:pt idx="6659">
                  <c:v>8781.7999999999993</c:v>
                </c:pt>
                <c:pt idx="6660">
                  <c:v>8782.7000000000007</c:v>
                </c:pt>
                <c:pt idx="6661">
                  <c:v>8783.6</c:v>
                </c:pt>
                <c:pt idx="6662">
                  <c:v>8784.4</c:v>
                </c:pt>
                <c:pt idx="6663">
                  <c:v>8785.2999999999993</c:v>
                </c:pt>
                <c:pt idx="6664">
                  <c:v>8786.2999999999993</c:v>
                </c:pt>
                <c:pt idx="6665">
                  <c:v>8787.2000000000007</c:v>
                </c:pt>
                <c:pt idx="6666">
                  <c:v>8788.1</c:v>
                </c:pt>
                <c:pt idx="6667">
                  <c:v>8788.9</c:v>
                </c:pt>
                <c:pt idx="6668">
                  <c:v>8789.7999999999993</c:v>
                </c:pt>
                <c:pt idx="6669">
                  <c:v>8790.7999999999993</c:v>
                </c:pt>
                <c:pt idx="6670">
                  <c:v>8791.7000000000007</c:v>
                </c:pt>
                <c:pt idx="6671">
                  <c:v>8792.6</c:v>
                </c:pt>
                <c:pt idx="6672">
                  <c:v>8793.4</c:v>
                </c:pt>
                <c:pt idx="6673">
                  <c:v>8794.2999999999993</c:v>
                </c:pt>
                <c:pt idx="6674">
                  <c:v>8795.2999999999993</c:v>
                </c:pt>
                <c:pt idx="6675">
                  <c:v>8796.2000000000007</c:v>
                </c:pt>
                <c:pt idx="6676">
                  <c:v>8797.1</c:v>
                </c:pt>
                <c:pt idx="6677">
                  <c:v>8797.9</c:v>
                </c:pt>
                <c:pt idx="6678">
                  <c:v>8798.7999999999993</c:v>
                </c:pt>
                <c:pt idx="6679">
                  <c:v>8799.7999999999993</c:v>
                </c:pt>
                <c:pt idx="6680">
                  <c:v>8800.7000000000007</c:v>
                </c:pt>
                <c:pt idx="6681">
                  <c:v>8801.6</c:v>
                </c:pt>
                <c:pt idx="6682">
                  <c:v>8802.4</c:v>
                </c:pt>
                <c:pt idx="6683">
                  <c:v>8803.2999999999993</c:v>
                </c:pt>
                <c:pt idx="6684">
                  <c:v>8804.2999999999993</c:v>
                </c:pt>
                <c:pt idx="6685">
                  <c:v>8805.2000000000007</c:v>
                </c:pt>
                <c:pt idx="6686">
                  <c:v>8806.1</c:v>
                </c:pt>
                <c:pt idx="6687">
                  <c:v>8806.9</c:v>
                </c:pt>
                <c:pt idx="6688">
                  <c:v>8807.7999999999993</c:v>
                </c:pt>
                <c:pt idx="6689">
                  <c:v>8808.7999999999993</c:v>
                </c:pt>
                <c:pt idx="6690">
                  <c:v>8809.7000000000007</c:v>
                </c:pt>
                <c:pt idx="6691">
                  <c:v>8810.6</c:v>
                </c:pt>
                <c:pt idx="6692">
                  <c:v>8811.4</c:v>
                </c:pt>
                <c:pt idx="6693">
                  <c:v>8812.2999999999993</c:v>
                </c:pt>
                <c:pt idx="6694">
                  <c:v>8813.2999999999993</c:v>
                </c:pt>
                <c:pt idx="6695">
                  <c:v>8814.2000000000007</c:v>
                </c:pt>
                <c:pt idx="6696">
                  <c:v>8815.1</c:v>
                </c:pt>
                <c:pt idx="6697">
                  <c:v>8815.9</c:v>
                </c:pt>
                <c:pt idx="6698">
                  <c:v>8816.7999999999993</c:v>
                </c:pt>
                <c:pt idx="6699">
                  <c:v>8817.7999999999993</c:v>
                </c:pt>
                <c:pt idx="6700">
                  <c:v>8818.7000000000007</c:v>
                </c:pt>
                <c:pt idx="6701">
                  <c:v>8819.6</c:v>
                </c:pt>
                <c:pt idx="6702">
                  <c:v>8820.4</c:v>
                </c:pt>
                <c:pt idx="6703">
                  <c:v>8821.2999999999993</c:v>
                </c:pt>
                <c:pt idx="6704">
                  <c:v>8822.2999999999993</c:v>
                </c:pt>
                <c:pt idx="6705">
                  <c:v>8823.2000000000007</c:v>
                </c:pt>
                <c:pt idx="6706">
                  <c:v>8824.1</c:v>
                </c:pt>
                <c:pt idx="6707">
                  <c:v>8824.9</c:v>
                </c:pt>
                <c:pt idx="6708">
                  <c:v>8825.7999999999993</c:v>
                </c:pt>
                <c:pt idx="6709">
                  <c:v>8826.7999999999993</c:v>
                </c:pt>
                <c:pt idx="6710">
                  <c:v>8827.7000000000007</c:v>
                </c:pt>
                <c:pt idx="6711">
                  <c:v>8828.6</c:v>
                </c:pt>
                <c:pt idx="6712">
                  <c:v>8829.4</c:v>
                </c:pt>
                <c:pt idx="6713">
                  <c:v>8830.2999999999993</c:v>
                </c:pt>
                <c:pt idx="6714">
                  <c:v>8831.2999999999993</c:v>
                </c:pt>
                <c:pt idx="6715">
                  <c:v>8832.2000000000007</c:v>
                </c:pt>
                <c:pt idx="6716">
                  <c:v>8833.1</c:v>
                </c:pt>
                <c:pt idx="6717">
                  <c:v>8833.9</c:v>
                </c:pt>
                <c:pt idx="6718">
                  <c:v>8834.7999999999993</c:v>
                </c:pt>
                <c:pt idx="6719">
                  <c:v>8835.7999999999993</c:v>
                </c:pt>
                <c:pt idx="6720">
                  <c:v>8836.7000000000007</c:v>
                </c:pt>
                <c:pt idx="6721">
                  <c:v>8837.6</c:v>
                </c:pt>
                <c:pt idx="6722">
                  <c:v>8838.4</c:v>
                </c:pt>
                <c:pt idx="6723">
                  <c:v>8839.2999999999993</c:v>
                </c:pt>
                <c:pt idx="6724">
                  <c:v>8840.2999999999993</c:v>
                </c:pt>
                <c:pt idx="6725">
                  <c:v>8841.2000000000007</c:v>
                </c:pt>
                <c:pt idx="6726">
                  <c:v>8842.1</c:v>
                </c:pt>
                <c:pt idx="6727">
                  <c:v>8842.9</c:v>
                </c:pt>
                <c:pt idx="6728">
                  <c:v>8843.7999999999993</c:v>
                </c:pt>
                <c:pt idx="6729">
                  <c:v>8844.7999999999993</c:v>
                </c:pt>
                <c:pt idx="6730">
                  <c:v>8845.7000000000007</c:v>
                </c:pt>
                <c:pt idx="6731">
                  <c:v>8846.6</c:v>
                </c:pt>
                <c:pt idx="6732">
                  <c:v>8847.4</c:v>
                </c:pt>
                <c:pt idx="6733">
                  <c:v>8848.2999999999993</c:v>
                </c:pt>
                <c:pt idx="6734">
                  <c:v>8849.2999999999993</c:v>
                </c:pt>
                <c:pt idx="6735">
                  <c:v>8850.2000000000007</c:v>
                </c:pt>
                <c:pt idx="6736">
                  <c:v>8851.1</c:v>
                </c:pt>
                <c:pt idx="6737">
                  <c:v>8851.9</c:v>
                </c:pt>
                <c:pt idx="6738">
                  <c:v>8852.7999999999993</c:v>
                </c:pt>
                <c:pt idx="6739">
                  <c:v>8853.7999999999993</c:v>
                </c:pt>
                <c:pt idx="6740">
                  <c:v>8854.7000000000007</c:v>
                </c:pt>
                <c:pt idx="6741">
                  <c:v>8855.6</c:v>
                </c:pt>
                <c:pt idx="6742">
                  <c:v>8856.4</c:v>
                </c:pt>
                <c:pt idx="6743">
                  <c:v>8857.2999999999993</c:v>
                </c:pt>
                <c:pt idx="6744">
                  <c:v>8858.2999999999993</c:v>
                </c:pt>
                <c:pt idx="6745">
                  <c:v>8859.2000000000007</c:v>
                </c:pt>
                <c:pt idx="6746">
                  <c:v>8860.1</c:v>
                </c:pt>
                <c:pt idx="6747">
                  <c:v>8860.9</c:v>
                </c:pt>
                <c:pt idx="6748">
                  <c:v>8861.7999999999993</c:v>
                </c:pt>
                <c:pt idx="6749">
                  <c:v>8862.7999999999993</c:v>
                </c:pt>
                <c:pt idx="6750">
                  <c:v>8863.7000000000007</c:v>
                </c:pt>
                <c:pt idx="6751">
                  <c:v>8864.6</c:v>
                </c:pt>
                <c:pt idx="6752">
                  <c:v>8865.4</c:v>
                </c:pt>
                <c:pt idx="6753">
                  <c:v>8866.2999999999993</c:v>
                </c:pt>
                <c:pt idx="6754">
                  <c:v>8867.2999999999993</c:v>
                </c:pt>
                <c:pt idx="6755">
                  <c:v>8868.2000000000007</c:v>
                </c:pt>
                <c:pt idx="6756">
                  <c:v>8869.1</c:v>
                </c:pt>
                <c:pt idx="6757">
                  <c:v>8869.9</c:v>
                </c:pt>
                <c:pt idx="6758">
                  <c:v>8870.7999999999993</c:v>
                </c:pt>
                <c:pt idx="6759">
                  <c:v>8871.7999999999993</c:v>
                </c:pt>
                <c:pt idx="6760">
                  <c:v>8872.7000000000007</c:v>
                </c:pt>
                <c:pt idx="6761">
                  <c:v>8873.6</c:v>
                </c:pt>
                <c:pt idx="6762">
                  <c:v>8874.4</c:v>
                </c:pt>
                <c:pt idx="6763">
                  <c:v>8875.2999999999993</c:v>
                </c:pt>
                <c:pt idx="6764">
                  <c:v>8876.2999999999993</c:v>
                </c:pt>
                <c:pt idx="6765">
                  <c:v>8877.2000000000007</c:v>
                </c:pt>
                <c:pt idx="6766">
                  <c:v>8878.1</c:v>
                </c:pt>
                <c:pt idx="6767">
                  <c:v>8878.9</c:v>
                </c:pt>
                <c:pt idx="6768">
                  <c:v>8879.7999999999993</c:v>
                </c:pt>
                <c:pt idx="6769">
                  <c:v>8880.7999999999993</c:v>
                </c:pt>
                <c:pt idx="6770">
                  <c:v>8881.7000000000007</c:v>
                </c:pt>
                <c:pt idx="6771">
                  <c:v>8882.6</c:v>
                </c:pt>
                <c:pt idx="6772">
                  <c:v>8883.4</c:v>
                </c:pt>
                <c:pt idx="6773">
                  <c:v>8884.2999999999993</c:v>
                </c:pt>
                <c:pt idx="6774">
                  <c:v>8885.2999999999993</c:v>
                </c:pt>
                <c:pt idx="6775">
                  <c:v>8886.2000000000007</c:v>
                </c:pt>
                <c:pt idx="6776">
                  <c:v>8887.1</c:v>
                </c:pt>
                <c:pt idx="6777">
                  <c:v>8887.9</c:v>
                </c:pt>
                <c:pt idx="6778">
                  <c:v>8888.7999999999993</c:v>
                </c:pt>
                <c:pt idx="6779">
                  <c:v>8889.7999999999993</c:v>
                </c:pt>
                <c:pt idx="6780">
                  <c:v>8890.7000000000007</c:v>
                </c:pt>
                <c:pt idx="6781">
                  <c:v>8891.6</c:v>
                </c:pt>
                <c:pt idx="6782">
                  <c:v>8892.4</c:v>
                </c:pt>
                <c:pt idx="6783">
                  <c:v>8893.2999999999993</c:v>
                </c:pt>
                <c:pt idx="6784">
                  <c:v>8894.2999999999993</c:v>
                </c:pt>
                <c:pt idx="6785">
                  <c:v>8895.2000000000007</c:v>
                </c:pt>
                <c:pt idx="6786">
                  <c:v>8896.1</c:v>
                </c:pt>
                <c:pt idx="6787">
                  <c:v>8896.9</c:v>
                </c:pt>
                <c:pt idx="6788">
                  <c:v>8897.7999999999993</c:v>
                </c:pt>
                <c:pt idx="6789">
                  <c:v>8898.7999999999993</c:v>
                </c:pt>
                <c:pt idx="6790">
                  <c:v>8899.7000000000007</c:v>
                </c:pt>
                <c:pt idx="6791">
                  <c:v>8900.6</c:v>
                </c:pt>
                <c:pt idx="6792">
                  <c:v>8901.4</c:v>
                </c:pt>
                <c:pt idx="6793">
                  <c:v>8902.2999999999993</c:v>
                </c:pt>
                <c:pt idx="6794">
                  <c:v>8903.2999999999993</c:v>
                </c:pt>
                <c:pt idx="6795">
                  <c:v>8904.2000000000007</c:v>
                </c:pt>
                <c:pt idx="6796">
                  <c:v>8905.1</c:v>
                </c:pt>
                <c:pt idx="6797">
                  <c:v>8905.9</c:v>
                </c:pt>
                <c:pt idx="6798">
                  <c:v>8906.7999999999993</c:v>
                </c:pt>
                <c:pt idx="6799">
                  <c:v>8907.7999999999993</c:v>
                </c:pt>
                <c:pt idx="6800">
                  <c:v>8908.7000000000007</c:v>
                </c:pt>
                <c:pt idx="6801">
                  <c:v>8909.6</c:v>
                </c:pt>
                <c:pt idx="6802">
                  <c:v>8910.4</c:v>
                </c:pt>
                <c:pt idx="6803">
                  <c:v>8911.2999999999993</c:v>
                </c:pt>
                <c:pt idx="6804">
                  <c:v>8912.2999999999993</c:v>
                </c:pt>
                <c:pt idx="6805">
                  <c:v>8913.2000000000007</c:v>
                </c:pt>
                <c:pt idx="6806">
                  <c:v>8914.1</c:v>
                </c:pt>
                <c:pt idx="6807">
                  <c:v>8914.9</c:v>
                </c:pt>
                <c:pt idx="6808">
                  <c:v>8915.7999999999993</c:v>
                </c:pt>
                <c:pt idx="6809">
                  <c:v>8916.7999999999993</c:v>
                </c:pt>
                <c:pt idx="6810">
                  <c:v>8917.7000000000007</c:v>
                </c:pt>
                <c:pt idx="6811">
                  <c:v>8918.6</c:v>
                </c:pt>
                <c:pt idx="6812">
                  <c:v>8919.4</c:v>
                </c:pt>
                <c:pt idx="6813">
                  <c:v>8920.2999999999993</c:v>
                </c:pt>
                <c:pt idx="6814">
                  <c:v>8921.2999999999993</c:v>
                </c:pt>
                <c:pt idx="6815">
                  <c:v>8922.2000000000007</c:v>
                </c:pt>
                <c:pt idx="6816">
                  <c:v>8923.1</c:v>
                </c:pt>
                <c:pt idx="6817">
                  <c:v>8923.9</c:v>
                </c:pt>
                <c:pt idx="6818">
                  <c:v>8924.7999999999993</c:v>
                </c:pt>
                <c:pt idx="6819">
                  <c:v>8925.7999999999993</c:v>
                </c:pt>
                <c:pt idx="6820">
                  <c:v>8926.7000000000007</c:v>
                </c:pt>
                <c:pt idx="6821">
                  <c:v>8927.6</c:v>
                </c:pt>
                <c:pt idx="6822">
                  <c:v>8928.4</c:v>
                </c:pt>
                <c:pt idx="6823">
                  <c:v>8929.2999999999993</c:v>
                </c:pt>
                <c:pt idx="6824">
                  <c:v>8930.2999999999993</c:v>
                </c:pt>
                <c:pt idx="6825">
                  <c:v>8931.2000000000007</c:v>
                </c:pt>
                <c:pt idx="6826">
                  <c:v>8932.1</c:v>
                </c:pt>
                <c:pt idx="6827">
                  <c:v>8932.9</c:v>
                </c:pt>
                <c:pt idx="6828">
                  <c:v>8933.7999999999993</c:v>
                </c:pt>
                <c:pt idx="6829">
                  <c:v>8934.7999999999993</c:v>
                </c:pt>
                <c:pt idx="6830">
                  <c:v>8935.7000000000007</c:v>
                </c:pt>
                <c:pt idx="6831">
                  <c:v>8936.6</c:v>
                </c:pt>
                <c:pt idx="6832">
                  <c:v>8937.4</c:v>
                </c:pt>
                <c:pt idx="6833">
                  <c:v>8938.2999999999993</c:v>
                </c:pt>
                <c:pt idx="6834">
                  <c:v>8939.2999999999993</c:v>
                </c:pt>
                <c:pt idx="6835">
                  <c:v>8940.2000000000007</c:v>
                </c:pt>
                <c:pt idx="6836">
                  <c:v>8941.1</c:v>
                </c:pt>
                <c:pt idx="6837">
                  <c:v>8941.9</c:v>
                </c:pt>
                <c:pt idx="6838">
                  <c:v>8942.7999999999993</c:v>
                </c:pt>
                <c:pt idx="6839">
                  <c:v>8943.7999999999993</c:v>
                </c:pt>
                <c:pt idx="6840">
                  <c:v>8944.7000000000007</c:v>
                </c:pt>
                <c:pt idx="6841">
                  <c:v>8945.6</c:v>
                </c:pt>
                <c:pt idx="6842">
                  <c:v>8946.4</c:v>
                </c:pt>
                <c:pt idx="6843">
                  <c:v>8947.2999999999993</c:v>
                </c:pt>
                <c:pt idx="6844">
                  <c:v>8948.2999999999993</c:v>
                </c:pt>
                <c:pt idx="6845">
                  <c:v>8949.2000000000007</c:v>
                </c:pt>
                <c:pt idx="6846">
                  <c:v>8950.1</c:v>
                </c:pt>
                <c:pt idx="6847">
                  <c:v>8950.9</c:v>
                </c:pt>
                <c:pt idx="6848">
                  <c:v>8951.7999999999993</c:v>
                </c:pt>
                <c:pt idx="6849">
                  <c:v>8952.7999999999993</c:v>
                </c:pt>
                <c:pt idx="6850">
                  <c:v>8953.7000000000007</c:v>
                </c:pt>
                <c:pt idx="6851">
                  <c:v>8954.6</c:v>
                </c:pt>
                <c:pt idx="6852">
                  <c:v>8955.4</c:v>
                </c:pt>
                <c:pt idx="6853">
                  <c:v>8956.2999999999993</c:v>
                </c:pt>
                <c:pt idx="6854">
                  <c:v>8957.2999999999993</c:v>
                </c:pt>
                <c:pt idx="6855">
                  <c:v>8958.2000000000007</c:v>
                </c:pt>
                <c:pt idx="6856">
                  <c:v>8959.1</c:v>
                </c:pt>
                <c:pt idx="6857">
                  <c:v>8959.9</c:v>
                </c:pt>
                <c:pt idx="6858">
                  <c:v>8960.7999999999993</c:v>
                </c:pt>
                <c:pt idx="6859">
                  <c:v>8961.7999999999993</c:v>
                </c:pt>
                <c:pt idx="6860">
                  <c:v>8962.7000000000007</c:v>
                </c:pt>
                <c:pt idx="6861">
                  <c:v>8963.6</c:v>
                </c:pt>
                <c:pt idx="6862">
                  <c:v>8964.4</c:v>
                </c:pt>
                <c:pt idx="6863">
                  <c:v>8965.2999999999993</c:v>
                </c:pt>
                <c:pt idx="6864">
                  <c:v>8966.2999999999993</c:v>
                </c:pt>
                <c:pt idx="6865">
                  <c:v>8967.2000000000007</c:v>
                </c:pt>
                <c:pt idx="6866">
                  <c:v>8968.1</c:v>
                </c:pt>
                <c:pt idx="6867">
                  <c:v>8968.9</c:v>
                </c:pt>
                <c:pt idx="6868">
                  <c:v>8969.7999999999993</c:v>
                </c:pt>
                <c:pt idx="6869">
                  <c:v>8970.7999999999993</c:v>
                </c:pt>
                <c:pt idx="6870">
                  <c:v>8971.7000000000007</c:v>
                </c:pt>
                <c:pt idx="6871">
                  <c:v>8972.6</c:v>
                </c:pt>
                <c:pt idx="6872">
                  <c:v>8973.4</c:v>
                </c:pt>
                <c:pt idx="6873">
                  <c:v>8974.2999999999993</c:v>
                </c:pt>
                <c:pt idx="6874">
                  <c:v>8975.2999999999993</c:v>
                </c:pt>
                <c:pt idx="6875">
                  <c:v>8976.2000000000007</c:v>
                </c:pt>
                <c:pt idx="6876">
                  <c:v>8977.1</c:v>
                </c:pt>
                <c:pt idx="6877">
                  <c:v>8977.9</c:v>
                </c:pt>
                <c:pt idx="6878">
                  <c:v>8978.7999999999993</c:v>
                </c:pt>
                <c:pt idx="6879">
                  <c:v>8979.7999999999993</c:v>
                </c:pt>
                <c:pt idx="6880">
                  <c:v>8980.7000000000007</c:v>
                </c:pt>
                <c:pt idx="6881">
                  <c:v>8981.6</c:v>
                </c:pt>
                <c:pt idx="6882">
                  <c:v>8982.4</c:v>
                </c:pt>
                <c:pt idx="6883">
                  <c:v>8983.2999999999993</c:v>
                </c:pt>
                <c:pt idx="6884">
                  <c:v>8984.2999999999993</c:v>
                </c:pt>
                <c:pt idx="6885">
                  <c:v>8985.2000000000007</c:v>
                </c:pt>
                <c:pt idx="6886">
                  <c:v>8986.1</c:v>
                </c:pt>
                <c:pt idx="6887">
                  <c:v>8986.9</c:v>
                </c:pt>
                <c:pt idx="6888">
                  <c:v>8987.7999999999993</c:v>
                </c:pt>
                <c:pt idx="6889">
                  <c:v>8988.7999999999993</c:v>
                </c:pt>
                <c:pt idx="6890">
                  <c:v>8989.7000000000007</c:v>
                </c:pt>
                <c:pt idx="6891">
                  <c:v>8990.6</c:v>
                </c:pt>
                <c:pt idx="6892">
                  <c:v>8991.4</c:v>
                </c:pt>
                <c:pt idx="6893">
                  <c:v>8992.2999999999993</c:v>
                </c:pt>
                <c:pt idx="6894">
                  <c:v>8993.2999999999993</c:v>
                </c:pt>
                <c:pt idx="6895">
                  <c:v>8994.2000000000007</c:v>
                </c:pt>
                <c:pt idx="6896">
                  <c:v>8995.1</c:v>
                </c:pt>
                <c:pt idx="6897">
                  <c:v>8995.9</c:v>
                </c:pt>
                <c:pt idx="6898">
                  <c:v>8996.7999999999993</c:v>
                </c:pt>
                <c:pt idx="6899">
                  <c:v>8997.7999999999993</c:v>
                </c:pt>
                <c:pt idx="6900">
                  <c:v>8998.7000000000007</c:v>
                </c:pt>
                <c:pt idx="6901">
                  <c:v>8999.6</c:v>
                </c:pt>
                <c:pt idx="6902">
                  <c:v>9000.4</c:v>
                </c:pt>
                <c:pt idx="6903">
                  <c:v>9001.2999999999993</c:v>
                </c:pt>
                <c:pt idx="6904">
                  <c:v>9002.2999999999993</c:v>
                </c:pt>
                <c:pt idx="6905">
                  <c:v>9003.2000000000007</c:v>
                </c:pt>
                <c:pt idx="6906">
                  <c:v>9004.1</c:v>
                </c:pt>
                <c:pt idx="6907">
                  <c:v>9004.9</c:v>
                </c:pt>
                <c:pt idx="6908">
                  <c:v>9005.7999999999993</c:v>
                </c:pt>
                <c:pt idx="6909">
                  <c:v>9006.7999999999993</c:v>
                </c:pt>
                <c:pt idx="6910">
                  <c:v>9007.7000000000007</c:v>
                </c:pt>
                <c:pt idx="6911">
                  <c:v>9008.6</c:v>
                </c:pt>
                <c:pt idx="6912">
                  <c:v>9009.4</c:v>
                </c:pt>
                <c:pt idx="6913">
                  <c:v>9010.2999999999993</c:v>
                </c:pt>
                <c:pt idx="6914">
                  <c:v>9011.2999999999993</c:v>
                </c:pt>
                <c:pt idx="6915">
                  <c:v>9012.2000000000007</c:v>
                </c:pt>
                <c:pt idx="6916">
                  <c:v>9013.1</c:v>
                </c:pt>
                <c:pt idx="6917">
                  <c:v>9013.9</c:v>
                </c:pt>
                <c:pt idx="6918">
                  <c:v>9014.7999999999993</c:v>
                </c:pt>
                <c:pt idx="6919">
                  <c:v>9015.7999999999993</c:v>
                </c:pt>
                <c:pt idx="6920">
                  <c:v>9016.7000000000007</c:v>
                </c:pt>
                <c:pt idx="6921">
                  <c:v>9017.6</c:v>
                </c:pt>
                <c:pt idx="6922">
                  <c:v>9018.4</c:v>
                </c:pt>
                <c:pt idx="6923">
                  <c:v>9019.2999999999993</c:v>
                </c:pt>
                <c:pt idx="6924">
                  <c:v>9020.2999999999993</c:v>
                </c:pt>
                <c:pt idx="6925">
                  <c:v>9021.2000000000007</c:v>
                </c:pt>
                <c:pt idx="6926">
                  <c:v>9022.1</c:v>
                </c:pt>
                <c:pt idx="6927">
                  <c:v>9022.9</c:v>
                </c:pt>
                <c:pt idx="6928">
                  <c:v>9023.7999999999993</c:v>
                </c:pt>
                <c:pt idx="6929">
                  <c:v>9024.7999999999993</c:v>
                </c:pt>
                <c:pt idx="6930">
                  <c:v>9025.7000000000007</c:v>
                </c:pt>
                <c:pt idx="6931">
                  <c:v>9026.6</c:v>
                </c:pt>
                <c:pt idx="6932">
                  <c:v>9027.4</c:v>
                </c:pt>
                <c:pt idx="6933">
                  <c:v>9028.2999999999993</c:v>
                </c:pt>
                <c:pt idx="6934">
                  <c:v>9029.2999999999993</c:v>
                </c:pt>
                <c:pt idx="6935">
                  <c:v>9030.2000000000007</c:v>
                </c:pt>
                <c:pt idx="6936">
                  <c:v>9031.1</c:v>
                </c:pt>
                <c:pt idx="6937">
                  <c:v>9031.9</c:v>
                </c:pt>
                <c:pt idx="6938">
                  <c:v>9032.7999999999993</c:v>
                </c:pt>
                <c:pt idx="6939">
                  <c:v>9033.7999999999993</c:v>
                </c:pt>
                <c:pt idx="6940">
                  <c:v>9034.7000000000007</c:v>
                </c:pt>
                <c:pt idx="6941">
                  <c:v>9035.6</c:v>
                </c:pt>
                <c:pt idx="6942">
                  <c:v>9036.4</c:v>
                </c:pt>
                <c:pt idx="6943">
                  <c:v>9037.2999999999993</c:v>
                </c:pt>
                <c:pt idx="6944">
                  <c:v>9038.2999999999993</c:v>
                </c:pt>
                <c:pt idx="6945">
                  <c:v>9039.2000000000007</c:v>
                </c:pt>
                <c:pt idx="6946">
                  <c:v>9040.1</c:v>
                </c:pt>
                <c:pt idx="6947">
                  <c:v>9040.9</c:v>
                </c:pt>
                <c:pt idx="6948">
                  <c:v>9041.7999999999993</c:v>
                </c:pt>
                <c:pt idx="6949">
                  <c:v>9042.7999999999993</c:v>
                </c:pt>
                <c:pt idx="6950">
                  <c:v>9043.7000000000007</c:v>
                </c:pt>
                <c:pt idx="6951">
                  <c:v>9044.6</c:v>
                </c:pt>
                <c:pt idx="6952">
                  <c:v>9045.4</c:v>
                </c:pt>
                <c:pt idx="6953">
                  <c:v>9046.2999999999993</c:v>
                </c:pt>
                <c:pt idx="6954">
                  <c:v>9047.2999999999993</c:v>
                </c:pt>
                <c:pt idx="6955">
                  <c:v>9048.2000000000007</c:v>
                </c:pt>
                <c:pt idx="6956">
                  <c:v>9049.1</c:v>
                </c:pt>
                <c:pt idx="6957">
                  <c:v>9049.9</c:v>
                </c:pt>
                <c:pt idx="6958">
                  <c:v>9050.7999999999993</c:v>
                </c:pt>
                <c:pt idx="6959">
                  <c:v>9051.7999999999993</c:v>
                </c:pt>
                <c:pt idx="6960">
                  <c:v>9052.7000000000007</c:v>
                </c:pt>
                <c:pt idx="6961">
                  <c:v>9053.6</c:v>
                </c:pt>
                <c:pt idx="6962">
                  <c:v>9054.4</c:v>
                </c:pt>
                <c:pt idx="6963">
                  <c:v>9055.2999999999993</c:v>
                </c:pt>
                <c:pt idx="6964">
                  <c:v>9056.2999999999993</c:v>
                </c:pt>
                <c:pt idx="6965">
                  <c:v>9057.2000000000007</c:v>
                </c:pt>
                <c:pt idx="6966">
                  <c:v>9058.1</c:v>
                </c:pt>
                <c:pt idx="6967">
                  <c:v>9058.9</c:v>
                </c:pt>
                <c:pt idx="6968">
                  <c:v>9059.7999999999993</c:v>
                </c:pt>
                <c:pt idx="6969">
                  <c:v>9060.7999999999993</c:v>
                </c:pt>
                <c:pt idx="6970">
                  <c:v>9061.7000000000007</c:v>
                </c:pt>
                <c:pt idx="6971">
                  <c:v>9062.6</c:v>
                </c:pt>
                <c:pt idx="6972">
                  <c:v>9063.4</c:v>
                </c:pt>
                <c:pt idx="6973">
                  <c:v>9064.2999999999993</c:v>
                </c:pt>
                <c:pt idx="6974">
                  <c:v>9065.2999999999993</c:v>
                </c:pt>
                <c:pt idx="6975">
                  <c:v>9066.2000000000007</c:v>
                </c:pt>
                <c:pt idx="6976">
                  <c:v>9067.1</c:v>
                </c:pt>
                <c:pt idx="6977">
                  <c:v>9067.9</c:v>
                </c:pt>
                <c:pt idx="6978">
                  <c:v>9068.7999999999993</c:v>
                </c:pt>
                <c:pt idx="6979">
                  <c:v>9069.7999999999993</c:v>
                </c:pt>
                <c:pt idx="6980">
                  <c:v>9070.7000000000007</c:v>
                </c:pt>
                <c:pt idx="6981">
                  <c:v>9071.6</c:v>
                </c:pt>
                <c:pt idx="6982">
                  <c:v>9072.4</c:v>
                </c:pt>
                <c:pt idx="6983">
                  <c:v>9073.2999999999993</c:v>
                </c:pt>
                <c:pt idx="6984">
                  <c:v>9074.2999999999993</c:v>
                </c:pt>
                <c:pt idx="6985">
                  <c:v>9075.2000000000007</c:v>
                </c:pt>
                <c:pt idx="6986">
                  <c:v>9076.1</c:v>
                </c:pt>
                <c:pt idx="6987">
                  <c:v>9076.9</c:v>
                </c:pt>
                <c:pt idx="6988">
                  <c:v>9077.7999999999993</c:v>
                </c:pt>
                <c:pt idx="6989">
                  <c:v>9078.7999999999993</c:v>
                </c:pt>
                <c:pt idx="6990">
                  <c:v>9079.7000000000007</c:v>
                </c:pt>
                <c:pt idx="6991">
                  <c:v>9080.6</c:v>
                </c:pt>
                <c:pt idx="6992">
                  <c:v>9081.4</c:v>
                </c:pt>
                <c:pt idx="6993">
                  <c:v>9082.2999999999993</c:v>
                </c:pt>
                <c:pt idx="6994">
                  <c:v>9083.2999999999993</c:v>
                </c:pt>
                <c:pt idx="6995">
                  <c:v>9084.2000000000007</c:v>
                </c:pt>
                <c:pt idx="6996">
                  <c:v>9085.1</c:v>
                </c:pt>
                <c:pt idx="6997">
                  <c:v>9085.9</c:v>
                </c:pt>
                <c:pt idx="6998">
                  <c:v>9086.7999999999993</c:v>
                </c:pt>
                <c:pt idx="6999">
                  <c:v>9087.7999999999993</c:v>
                </c:pt>
                <c:pt idx="7000">
                  <c:v>9088.7000000000007</c:v>
                </c:pt>
                <c:pt idx="7001">
                  <c:v>9089.6</c:v>
                </c:pt>
                <c:pt idx="7002">
                  <c:v>9090.4</c:v>
                </c:pt>
                <c:pt idx="7003">
                  <c:v>9091.2999999999993</c:v>
                </c:pt>
                <c:pt idx="7004">
                  <c:v>9092.2999999999993</c:v>
                </c:pt>
                <c:pt idx="7005">
                  <c:v>9093.2000000000007</c:v>
                </c:pt>
                <c:pt idx="7006">
                  <c:v>9094.1</c:v>
                </c:pt>
                <c:pt idx="7007">
                  <c:v>9094.9</c:v>
                </c:pt>
                <c:pt idx="7008">
                  <c:v>9095.7999999999993</c:v>
                </c:pt>
                <c:pt idx="7009">
                  <c:v>9096.7999999999993</c:v>
                </c:pt>
                <c:pt idx="7010">
                  <c:v>9097.7000000000007</c:v>
                </c:pt>
                <c:pt idx="7011">
                  <c:v>9098.6</c:v>
                </c:pt>
                <c:pt idx="7012">
                  <c:v>9099.4</c:v>
                </c:pt>
                <c:pt idx="7013">
                  <c:v>9100.2999999999993</c:v>
                </c:pt>
                <c:pt idx="7014">
                  <c:v>9101.2999999999993</c:v>
                </c:pt>
                <c:pt idx="7015">
                  <c:v>9102.2000000000007</c:v>
                </c:pt>
                <c:pt idx="7016">
                  <c:v>9103.1</c:v>
                </c:pt>
                <c:pt idx="7017">
                  <c:v>9103.9</c:v>
                </c:pt>
                <c:pt idx="7018">
                  <c:v>9104.7999999999993</c:v>
                </c:pt>
                <c:pt idx="7019">
                  <c:v>9105.7999999999993</c:v>
                </c:pt>
                <c:pt idx="7020">
                  <c:v>9106.7000000000007</c:v>
                </c:pt>
                <c:pt idx="7021">
                  <c:v>9107.6</c:v>
                </c:pt>
                <c:pt idx="7022">
                  <c:v>9108.4</c:v>
                </c:pt>
                <c:pt idx="7023">
                  <c:v>9109.2999999999993</c:v>
                </c:pt>
                <c:pt idx="7024">
                  <c:v>9110.2999999999993</c:v>
                </c:pt>
                <c:pt idx="7025">
                  <c:v>9111.2000000000007</c:v>
                </c:pt>
                <c:pt idx="7026">
                  <c:v>9112.1</c:v>
                </c:pt>
                <c:pt idx="7027">
                  <c:v>9112.9</c:v>
                </c:pt>
                <c:pt idx="7028">
                  <c:v>9113.7999999999993</c:v>
                </c:pt>
                <c:pt idx="7029">
                  <c:v>9114.7999999999993</c:v>
                </c:pt>
                <c:pt idx="7030">
                  <c:v>9115.7000000000007</c:v>
                </c:pt>
                <c:pt idx="7031">
                  <c:v>9116.6</c:v>
                </c:pt>
                <c:pt idx="7032">
                  <c:v>9117.4</c:v>
                </c:pt>
                <c:pt idx="7033">
                  <c:v>9118.2999999999993</c:v>
                </c:pt>
                <c:pt idx="7034">
                  <c:v>9119.2999999999993</c:v>
                </c:pt>
                <c:pt idx="7035">
                  <c:v>9120.2000000000007</c:v>
                </c:pt>
                <c:pt idx="7036">
                  <c:v>9121.1</c:v>
                </c:pt>
                <c:pt idx="7037">
                  <c:v>9121.9</c:v>
                </c:pt>
                <c:pt idx="7038">
                  <c:v>9122.7999999999993</c:v>
                </c:pt>
                <c:pt idx="7039">
                  <c:v>9123.7999999999993</c:v>
                </c:pt>
                <c:pt idx="7040">
                  <c:v>9124.7000000000007</c:v>
                </c:pt>
                <c:pt idx="7041">
                  <c:v>9125.6</c:v>
                </c:pt>
                <c:pt idx="7042">
                  <c:v>9126.4</c:v>
                </c:pt>
                <c:pt idx="7043">
                  <c:v>9127.2999999999993</c:v>
                </c:pt>
                <c:pt idx="7044">
                  <c:v>9128.2999999999993</c:v>
                </c:pt>
                <c:pt idx="7045">
                  <c:v>9129.2000000000007</c:v>
                </c:pt>
                <c:pt idx="7046">
                  <c:v>9130.1</c:v>
                </c:pt>
                <c:pt idx="7047">
                  <c:v>9130.9</c:v>
                </c:pt>
                <c:pt idx="7048">
                  <c:v>9131.7999999999993</c:v>
                </c:pt>
                <c:pt idx="7049">
                  <c:v>9132.7999999999993</c:v>
                </c:pt>
                <c:pt idx="7050">
                  <c:v>9133.7000000000007</c:v>
                </c:pt>
                <c:pt idx="7051">
                  <c:v>9134.6</c:v>
                </c:pt>
                <c:pt idx="7052">
                  <c:v>9135.4</c:v>
                </c:pt>
                <c:pt idx="7053">
                  <c:v>9136.2999999999993</c:v>
                </c:pt>
                <c:pt idx="7054">
                  <c:v>9137.2999999999993</c:v>
                </c:pt>
                <c:pt idx="7055">
                  <c:v>9138.2000000000007</c:v>
                </c:pt>
                <c:pt idx="7056">
                  <c:v>9139.1</c:v>
                </c:pt>
                <c:pt idx="7057">
                  <c:v>9139.9</c:v>
                </c:pt>
                <c:pt idx="7058">
                  <c:v>9140.7999999999993</c:v>
                </c:pt>
                <c:pt idx="7059">
                  <c:v>9141.7999999999993</c:v>
                </c:pt>
                <c:pt idx="7060">
                  <c:v>9142.7000000000007</c:v>
                </c:pt>
                <c:pt idx="7061">
                  <c:v>9143.6</c:v>
                </c:pt>
                <c:pt idx="7062">
                  <c:v>9144.4</c:v>
                </c:pt>
                <c:pt idx="7063">
                  <c:v>9145.2999999999993</c:v>
                </c:pt>
                <c:pt idx="7064">
                  <c:v>9146.2999999999993</c:v>
                </c:pt>
                <c:pt idx="7065">
                  <c:v>9147.2000000000007</c:v>
                </c:pt>
              </c:numCache>
            </c:numRef>
          </c:xVal>
          <c:yVal>
            <c:numRef>
              <c:f>Gauging!$B$72:$B$7137</c:f>
              <c:numCache>
                <c:formatCode>General</c:formatCode>
                <c:ptCount val="7066"/>
                <c:pt idx="0">
                  <c:v>-1</c:v>
                </c:pt>
                <c:pt idx="1">
                  <c:v>105.27</c:v>
                </c:pt>
                <c:pt idx="2">
                  <c:v>105.2</c:v>
                </c:pt>
                <c:pt idx="3">
                  <c:v>105.17</c:v>
                </c:pt>
                <c:pt idx="4">
                  <c:v>105.15</c:v>
                </c:pt>
                <c:pt idx="5">
                  <c:v>105.13</c:v>
                </c:pt>
                <c:pt idx="6">
                  <c:v>105.11</c:v>
                </c:pt>
                <c:pt idx="7">
                  <c:v>105.1</c:v>
                </c:pt>
                <c:pt idx="8">
                  <c:v>105.08</c:v>
                </c:pt>
                <c:pt idx="9">
                  <c:v>105.07</c:v>
                </c:pt>
                <c:pt idx="10">
                  <c:v>105.06</c:v>
                </c:pt>
                <c:pt idx="11">
                  <c:v>105.05</c:v>
                </c:pt>
                <c:pt idx="12">
                  <c:v>105.04</c:v>
                </c:pt>
                <c:pt idx="13">
                  <c:v>105.03</c:v>
                </c:pt>
                <c:pt idx="14">
                  <c:v>105.03</c:v>
                </c:pt>
                <c:pt idx="15">
                  <c:v>105.02</c:v>
                </c:pt>
                <c:pt idx="16">
                  <c:v>105.02</c:v>
                </c:pt>
                <c:pt idx="17">
                  <c:v>105.02</c:v>
                </c:pt>
                <c:pt idx="18">
                  <c:v>105.01</c:v>
                </c:pt>
                <c:pt idx="19">
                  <c:v>105</c:v>
                </c:pt>
                <c:pt idx="20">
                  <c:v>105.02</c:v>
                </c:pt>
                <c:pt idx="21">
                  <c:v>105</c:v>
                </c:pt>
                <c:pt idx="22">
                  <c:v>104.93</c:v>
                </c:pt>
                <c:pt idx="23">
                  <c:v>104.86</c:v>
                </c:pt>
                <c:pt idx="24">
                  <c:v>104.84</c:v>
                </c:pt>
                <c:pt idx="25">
                  <c:v>104.81</c:v>
                </c:pt>
                <c:pt idx="26">
                  <c:v>104.81</c:v>
                </c:pt>
                <c:pt idx="27">
                  <c:v>104.8</c:v>
                </c:pt>
                <c:pt idx="28">
                  <c:v>104.8</c:v>
                </c:pt>
                <c:pt idx="29">
                  <c:v>104.81</c:v>
                </c:pt>
                <c:pt idx="30">
                  <c:v>104.82</c:v>
                </c:pt>
                <c:pt idx="31">
                  <c:v>104.82</c:v>
                </c:pt>
                <c:pt idx="32">
                  <c:v>104.84</c:v>
                </c:pt>
                <c:pt idx="33">
                  <c:v>104.86</c:v>
                </c:pt>
                <c:pt idx="34">
                  <c:v>104.87</c:v>
                </c:pt>
                <c:pt idx="35">
                  <c:v>104.89</c:v>
                </c:pt>
                <c:pt idx="36">
                  <c:v>104.9</c:v>
                </c:pt>
                <c:pt idx="37">
                  <c:v>104.9</c:v>
                </c:pt>
                <c:pt idx="38">
                  <c:v>104.89</c:v>
                </c:pt>
                <c:pt idx="39">
                  <c:v>104.88</c:v>
                </c:pt>
                <c:pt idx="40">
                  <c:v>104.86</c:v>
                </c:pt>
                <c:pt idx="41">
                  <c:v>104.85</c:v>
                </c:pt>
                <c:pt idx="42">
                  <c:v>104.84</c:v>
                </c:pt>
                <c:pt idx="43">
                  <c:v>104.83</c:v>
                </c:pt>
                <c:pt idx="44">
                  <c:v>104.82</c:v>
                </c:pt>
                <c:pt idx="45">
                  <c:v>104.82</c:v>
                </c:pt>
                <c:pt idx="46">
                  <c:v>104.82</c:v>
                </c:pt>
                <c:pt idx="47">
                  <c:v>104.83</c:v>
                </c:pt>
                <c:pt idx="48">
                  <c:v>104.84</c:v>
                </c:pt>
                <c:pt idx="49">
                  <c:v>104.84</c:v>
                </c:pt>
                <c:pt idx="50">
                  <c:v>104.85</c:v>
                </c:pt>
                <c:pt idx="51">
                  <c:v>104.86</c:v>
                </c:pt>
                <c:pt idx="52">
                  <c:v>104.88</c:v>
                </c:pt>
                <c:pt idx="53">
                  <c:v>104.9</c:v>
                </c:pt>
                <c:pt idx="54">
                  <c:v>104.91</c:v>
                </c:pt>
                <c:pt idx="55">
                  <c:v>104.91</c:v>
                </c:pt>
                <c:pt idx="56">
                  <c:v>104.91</c:v>
                </c:pt>
                <c:pt idx="57">
                  <c:v>104.91</c:v>
                </c:pt>
                <c:pt idx="58">
                  <c:v>104.91</c:v>
                </c:pt>
                <c:pt idx="59">
                  <c:v>104.91</c:v>
                </c:pt>
                <c:pt idx="60">
                  <c:v>104.9</c:v>
                </c:pt>
                <c:pt idx="61">
                  <c:v>104.9</c:v>
                </c:pt>
                <c:pt idx="62">
                  <c:v>104.9</c:v>
                </c:pt>
                <c:pt idx="63">
                  <c:v>104.9</c:v>
                </c:pt>
                <c:pt idx="64">
                  <c:v>104.9</c:v>
                </c:pt>
                <c:pt idx="65">
                  <c:v>104.9</c:v>
                </c:pt>
                <c:pt idx="66">
                  <c:v>104.89</c:v>
                </c:pt>
                <c:pt idx="67">
                  <c:v>104.87</c:v>
                </c:pt>
                <c:pt idx="68">
                  <c:v>104.86</c:v>
                </c:pt>
                <c:pt idx="69">
                  <c:v>104.84</c:v>
                </c:pt>
                <c:pt idx="70">
                  <c:v>104.83</c:v>
                </c:pt>
                <c:pt idx="71">
                  <c:v>104.81</c:v>
                </c:pt>
                <c:pt idx="72">
                  <c:v>104.71</c:v>
                </c:pt>
                <c:pt idx="73">
                  <c:v>-1</c:v>
                </c:pt>
                <c:pt idx="74">
                  <c:v>103.91</c:v>
                </c:pt>
                <c:pt idx="75">
                  <c:v>103.91</c:v>
                </c:pt>
                <c:pt idx="76">
                  <c:v>103.9</c:v>
                </c:pt>
                <c:pt idx="77">
                  <c:v>103.9</c:v>
                </c:pt>
                <c:pt idx="78">
                  <c:v>103.91</c:v>
                </c:pt>
                <c:pt idx="79">
                  <c:v>103.91</c:v>
                </c:pt>
                <c:pt idx="80">
                  <c:v>103.91</c:v>
                </c:pt>
                <c:pt idx="81">
                  <c:v>103.91</c:v>
                </c:pt>
                <c:pt idx="82">
                  <c:v>103.91</c:v>
                </c:pt>
                <c:pt idx="83">
                  <c:v>103.92</c:v>
                </c:pt>
                <c:pt idx="84">
                  <c:v>103.93</c:v>
                </c:pt>
                <c:pt idx="85">
                  <c:v>103.94</c:v>
                </c:pt>
                <c:pt idx="86">
                  <c:v>103.95</c:v>
                </c:pt>
                <c:pt idx="87">
                  <c:v>103.98</c:v>
                </c:pt>
                <c:pt idx="88">
                  <c:v>103.99</c:v>
                </c:pt>
                <c:pt idx="89">
                  <c:v>104.01</c:v>
                </c:pt>
                <c:pt idx="90">
                  <c:v>104.03</c:v>
                </c:pt>
                <c:pt idx="91">
                  <c:v>104.05</c:v>
                </c:pt>
                <c:pt idx="92">
                  <c:v>104.08</c:v>
                </c:pt>
                <c:pt idx="93">
                  <c:v>104.1</c:v>
                </c:pt>
                <c:pt idx="94">
                  <c:v>104.12</c:v>
                </c:pt>
                <c:pt idx="95">
                  <c:v>104.13</c:v>
                </c:pt>
                <c:pt idx="96">
                  <c:v>104.16</c:v>
                </c:pt>
                <c:pt idx="97">
                  <c:v>104.19</c:v>
                </c:pt>
                <c:pt idx="98">
                  <c:v>104.21</c:v>
                </c:pt>
                <c:pt idx="99">
                  <c:v>104.23</c:v>
                </c:pt>
                <c:pt idx="100">
                  <c:v>104.24</c:v>
                </c:pt>
                <c:pt idx="101">
                  <c:v>104.25</c:v>
                </c:pt>
                <c:pt idx="102">
                  <c:v>104.27</c:v>
                </c:pt>
                <c:pt idx="103">
                  <c:v>104.28</c:v>
                </c:pt>
                <c:pt idx="104">
                  <c:v>104.29</c:v>
                </c:pt>
                <c:pt idx="105">
                  <c:v>104.3</c:v>
                </c:pt>
                <c:pt idx="106">
                  <c:v>104.32</c:v>
                </c:pt>
                <c:pt idx="107">
                  <c:v>104.32</c:v>
                </c:pt>
                <c:pt idx="108">
                  <c:v>104.33</c:v>
                </c:pt>
                <c:pt idx="109">
                  <c:v>104.35</c:v>
                </c:pt>
                <c:pt idx="110">
                  <c:v>104.34</c:v>
                </c:pt>
                <c:pt idx="111">
                  <c:v>104.35</c:v>
                </c:pt>
                <c:pt idx="112">
                  <c:v>104.36</c:v>
                </c:pt>
                <c:pt idx="113">
                  <c:v>104.37</c:v>
                </c:pt>
                <c:pt idx="114">
                  <c:v>104.37</c:v>
                </c:pt>
                <c:pt idx="115">
                  <c:v>104.38</c:v>
                </c:pt>
                <c:pt idx="116">
                  <c:v>104.38</c:v>
                </c:pt>
                <c:pt idx="117">
                  <c:v>104.38</c:v>
                </c:pt>
                <c:pt idx="118">
                  <c:v>104.39</c:v>
                </c:pt>
                <c:pt idx="119">
                  <c:v>104.39</c:v>
                </c:pt>
                <c:pt idx="120">
                  <c:v>104.39</c:v>
                </c:pt>
                <c:pt idx="121">
                  <c:v>104.39</c:v>
                </c:pt>
                <c:pt idx="122">
                  <c:v>104.39</c:v>
                </c:pt>
                <c:pt idx="123">
                  <c:v>104.39</c:v>
                </c:pt>
                <c:pt idx="124">
                  <c:v>104.39</c:v>
                </c:pt>
                <c:pt idx="125">
                  <c:v>104.4</c:v>
                </c:pt>
                <c:pt idx="126">
                  <c:v>104.4</c:v>
                </c:pt>
                <c:pt idx="127">
                  <c:v>104.4</c:v>
                </c:pt>
                <c:pt idx="128">
                  <c:v>104.4</c:v>
                </c:pt>
                <c:pt idx="129">
                  <c:v>104.41</c:v>
                </c:pt>
                <c:pt idx="130">
                  <c:v>104.4</c:v>
                </c:pt>
                <c:pt idx="131">
                  <c:v>104.41</c:v>
                </c:pt>
                <c:pt idx="132">
                  <c:v>104.4</c:v>
                </c:pt>
                <c:pt idx="133">
                  <c:v>104.41</c:v>
                </c:pt>
                <c:pt idx="134">
                  <c:v>104.4</c:v>
                </c:pt>
                <c:pt idx="135">
                  <c:v>104.41</c:v>
                </c:pt>
                <c:pt idx="136">
                  <c:v>104.41</c:v>
                </c:pt>
                <c:pt idx="137">
                  <c:v>104.41</c:v>
                </c:pt>
                <c:pt idx="138">
                  <c:v>104.41</c:v>
                </c:pt>
                <c:pt idx="139">
                  <c:v>104.41</c:v>
                </c:pt>
                <c:pt idx="140">
                  <c:v>104.41</c:v>
                </c:pt>
                <c:pt idx="141">
                  <c:v>104.41</c:v>
                </c:pt>
                <c:pt idx="142">
                  <c:v>104.41</c:v>
                </c:pt>
                <c:pt idx="143">
                  <c:v>104.41</c:v>
                </c:pt>
                <c:pt idx="144">
                  <c:v>104.41</c:v>
                </c:pt>
                <c:pt idx="145">
                  <c:v>104.41</c:v>
                </c:pt>
                <c:pt idx="146">
                  <c:v>104.42</c:v>
                </c:pt>
                <c:pt idx="147">
                  <c:v>104.41</c:v>
                </c:pt>
                <c:pt idx="148">
                  <c:v>104.42</c:v>
                </c:pt>
                <c:pt idx="149">
                  <c:v>104.42</c:v>
                </c:pt>
                <c:pt idx="150">
                  <c:v>104.42</c:v>
                </c:pt>
                <c:pt idx="151">
                  <c:v>104.43</c:v>
                </c:pt>
                <c:pt idx="152">
                  <c:v>104.43</c:v>
                </c:pt>
                <c:pt idx="153">
                  <c:v>104.44</c:v>
                </c:pt>
                <c:pt idx="154">
                  <c:v>104.44</c:v>
                </c:pt>
                <c:pt idx="155">
                  <c:v>104.43</c:v>
                </c:pt>
                <c:pt idx="156">
                  <c:v>104.43</c:v>
                </c:pt>
                <c:pt idx="157">
                  <c:v>104.43</c:v>
                </c:pt>
                <c:pt idx="158">
                  <c:v>104.44</c:v>
                </c:pt>
                <c:pt idx="159">
                  <c:v>104.43</c:v>
                </c:pt>
                <c:pt idx="160">
                  <c:v>104.44</c:v>
                </c:pt>
                <c:pt idx="161">
                  <c:v>104.44</c:v>
                </c:pt>
                <c:pt idx="162">
                  <c:v>104.45</c:v>
                </c:pt>
                <c:pt idx="163">
                  <c:v>104.45</c:v>
                </c:pt>
                <c:pt idx="164">
                  <c:v>104.45</c:v>
                </c:pt>
                <c:pt idx="165">
                  <c:v>104.45</c:v>
                </c:pt>
                <c:pt idx="166">
                  <c:v>104.45</c:v>
                </c:pt>
                <c:pt idx="167">
                  <c:v>104.45</c:v>
                </c:pt>
                <c:pt idx="168">
                  <c:v>104.45</c:v>
                </c:pt>
                <c:pt idx="169">
                  <c:v>104.46</c:v>
                </c:pt>
                <c:pt idx="170">
                  <c:v>104.46</c:v>
                </c:pt>
                <c:pt idx="171">
                  <c:v>104.46</c:v>
                </c:pt>
                <c:pt idx="172">
                  <c:v>104.47</c:v>
                </c:pt>
                <c:pt idx="173">
                  <c:v>104.47</c:v>
                </c:pt>
                <c:pt idx="174">
                  <c:v>104.46</c:v>
                </c:pt>
                <c:pt idx="175">
                  <c:v>104.47</c:v>
                </c:pt>
                <c:pt idx="176">
                  <c:v>104.48</c:v>
                </c:pt>
                <c:pt idx="177">
                  <c:v>104.47</c:v>
                </c:pt>
                <c:pt idx="178">
                  <c:v>104.49</c:v>
                </c:pt>
                <c:pt idx="179">
                  <c:v>104.48</c:v>
                </c:pt>
                <c:pt idx="180">
                  <c:v>104.49</c:v>
                </c:pt>
                <c:pt idx="181">
                  <c:v>104.48</c:v>
                </c:pt>
                <c:pt idx="182">
                  <c:v>104.49</c:v>
                </c:pt>
                <c:pt idx="183">
                  <c:v>104.49</c:v>
                </c:pt>
                <c:pt idx="184">
                  <c:v>104.49</c:v>
                </c:pt>
                <c:pt idx="185">
                  <c:v>104.5</c:v>
                </c:pt>
                <c:pt idx="186">
                  <c:v>104.5</c:v>
                </c:pt>
                <c:pt idx="187">
                  <c:v>104.5</c:v>
                </c:pt>
                <c:pt idx="188">
                  <c:v>104.5</c:v>
                </c:pt>
                <c:pt idx="189">
                  <c:v>104.51</c:v>
                </c:pt>
                <c:pt idx="190">
                  <c:v>104.52</c:v>
                </c:pt>
                <c:pt idx="191">
                  <c:v>104.52</c:v>
                </c:pt>
                <c:pt idx="192">
                  <c:v>104.51</c:v>
                </c:pt>
                <c:pt idx="193">
                  <c:v>104.51</c:v>
                </c:pt>
                <c:pt idx="194">
                  <c:v>104.52</c:v>
                </c:pt>
                <c:pt idx="195">
                  <c:v>104.52</c:v>
                </c:pt>
                <c:pt idx="196">
                  <c:v>104.52</c:v>
                </c:pt>
                <c:pt idx="197">
                  <c:v>104.53</c:v>
                </c:pt>
                <c:pt idx="198">
                  <c:v>104.53</c:v>
                </c:pt>
                <c:pt idx="199">
                  <c:v>104.53</c:v>
                </c:pt>
                <c:pt idx="200">
                  <c:v>104.54</c:v>
                </c:pt>
                <c:pt idx="201">
                  <c:v>104.54</c:v>
                </c:pt>
                <c:pt idx="202">
                  <c:v>104.54</c:v>
                </c:pt>
                <c:pt idx="203">
                  <c:v>104.54</c:v>
                </c:pt>
                <c:pt idx="204">
                  <c:v>104.55</c:v>
                </c:pt>
                <c:pt idx="205">
                  <c:v>104.55</c:v>
                </c:pt>
                <c:pt idx="206">
                  <c:v>104.55</c:v>
                </c:pt>
                <c:pt idx="207">
                  <c:v>104.56</c:v>
                </c:pt>
                <c:pt idx="208">
                  <c:v>104.56</c:v>
                </c:pt>
                <c:pt idx="209">
                  <c:v>104.56</c:v>
                </c:pt>
                <c:pt idx="210">
                  <c:v>104.56</c:v>
                </c:pt>
                <c:pt idx="211">
                  <c:v>104.57</c:v>
                </c:pt>
                <c:pt idx="212">
                  <c:v>104.57</c:v>
                </c:pt>
                <c:pt idx="213">
                  <c:v>104.58</c:v>
                </c:pt>
                <c:pt idx="214">
                  <c:v>104.58</c:v>
                </c:pt>
                <c:pt idx="215">
                  <c:v>104.58</c:v>
                </c:pt>
                <c:pt idx="216">
                  <c:v>104.58</c:v>
                </c:pt>
                <c:pt idx="217">
                  <c:v>104.59</c:v>
                </c:pt>
                <c:pt idx="218">
                  <c:v>104.59</c:v>
                </c:pt>
                <c:pt idx="219">
                  <c:v>104.59</c:v>
                </c:pt>
                <c:pt idx="220">
                  <c:v>104.6</c:v>
                </c:pt>
                <c:pt idx="221">
                  <c:v>104.6</c:v>
                </c:pt>
                <c:pt idx="222">
                  <c:v>104.6</c:v>
                </c:pt>
                <c:pt idx="223">
                  <c:v>104.6</c:v>
                </c:pt>
                <c:pt idx="224">
                  <c:v>104.61</c:v>
                </c:pt>
                <c:pt idx="225">
                  <c:v>104.61</c:v>
                </c:pt>
                <c:pt idx="226">
                  <c:v>104.62</c:v>
                </c:pt>
                <c:pt idx="227">
                  <c:v>104.62</c:v>
                </c:pt>
                <c:pt idx="228">
                  <c:v>104.62</c:v>
                </c:pt>
                <c:pt idx="229">
                  <c:v>104.62</c:v>
                </c:pt>
                <c:pt idx="230">
                  <c:v>104.63</c:v>
                </c:pt>
                <c:pt idx="231">
                  <c:v>104.63</c:v>
                </c:pt>
                <c:pt idx="232">
                  <c:v>104.63</c:v>
                </c:pt>
                <c:pt idx="233">
                  <c:v>104.64</c:v>
                </c:pt>
                <c:pt idx="234">
                  <c:v>104.64</c:v>
                </c:pt>
                <c:pt idx="235">
                  <c:v>104.65</c:v>
                </c:pt>
                <c:pt idx="236">
                  <c:v>104.65</c:v>
                </c:pt>
                <c:pt idx="237">
                  <c:v>104.66</c:v>
                </c:pt>
                <c:pt idx="238">
                  <c:v>104.66</c:v>
                </c:pt>
                <c:pt idx="239">
                  <c:v>104.66</c:v>
                </c:pt>
                <c:pt idx="240">
                  <c:v>104.67</c:v>
                </c:pt>
                <c:pt idx="241">
                  <c:v>104.67</c:v>
                </c:pt>
                <c:pt idx="242">
                  <c:v>104.67</c:v>
                </c:pt>
                <c:pt idx="243">
                  <c:v>104.67</c:v>
                </c:pt>
                <c:pt idx="244">
                  <c:v>104.67</c:v>
                </c:pt>
                <c:pt idx="245">
                  <c:v>104.67</c:v>
                </c:pt>
                <c:pt idx="246">
                  <c:v>104.67</c:v>
                </c:pt>
                <c:pt idx="247">
                  <c:v>104.68</c:v>
                </c:pt>
                <c:pt idx="248">
                  <c:v>104.68</c:v>
                </c:pt>
                <c:pt idx="249">
                  <c:v>104.69</c:v>
                </c:pt>
                <c:pt idx="250">
                  <c:v>104.69</c:v>
                </c:pt>
                <c:pt idx="251">
                  <c:v>104.69</c:v>
                </c:pt>
                <c:pt idx="252">
                  <c:v>104.69</c:v>
                </c:pt>
                <c:pt idx="253">
                  <c:v>104.69</c:v>
                </c:pt>
                <c:pt idx="254">
                  <c:v>104.7</c:v>
                </c:pt>
                <c:pt idx="255">
                  <c:v>104.7</c:v>
                </c:pt>
                <c:pt idx="256">
                  <c:v>104.7</c:v>
                </c:pt>
                <c:pt idx="257">
                  <c:v>104.7</c:v>
                </c:pt>
                <c:pt idx="258">
                  <c:v>104.7</c:v>
                </c:pt>
                <c:pt idx="259">
                  <c:v>104.7</c:v>
                </c:pt>
                <c:pt idx="260">
                  <c:v>104.7</c:v>
                </c:pt>
                <c:pt idx="261">
                  <c:v>104.71</c:v>
                </c:pt>
                <c:pt idx="262">
                  <c:v>104.71</c:v>
                </c:pt>
                <c:pt idx="263">
                  <c:v>104.71</c:v>
                </c:pt>
                <c:pt idx="264">
                  <c:v>104.71</c:v>
                </c:pt>
                <c:pt idx="265">
                  <c:v>104.71</c:v>
                </c:pt>
                <c:pt idx="266">
                  <c:v>104.71</c:v>
                </c:pt>
                <c:pt idx="267">
                  <c:v>104.72</c:v>
                </c:pt>
                <c:pt idx="268">
                  <c:v>104.72</c:v>
                </c:pt>
                <c:pt idx="269">
                  <c:v>104.72</c:v>
                </c:pt>
                <c:pt idx="270">
                  <c:v>104.72</c:v>
                </c:pt>
                <c:pt idx="271">
                  <c:v>104.73</c:v>
                </c:pt>
                <c:pt idx="272">
                  <c:v>104.73</c:v>
                </c:pt>
                <c:pt idx="273">
                  <c:v>104.73</c:v>
                </c:pt>
                <c:pt idx="274">
                  <c:v>104.73</c:v>
                </c:pt>
                <c:pt idx="275">
                  <c:v>104.74</c:v>
                </c:pt>
                <c:pt idx="276">
                  <c:v>104.74</c:v>
                </c:pt>
                <c:pt idx="277">
                  <c:v>104.74</c:v>
                </c:pt>
                <c:pt idx="278">
                  <c:v>104.75</c:v>
                </c:pt>
                <c:pt idx="279">
                  <c:v>104.75</c:v>
                </c:pt>
                <c:pt idx="280">
                  <c:v>104.75</c:v>
                </c:pt>
                <c:pt idx="281">
                  <c:v>104.76</c:v>
                </c:pt>
                <c:pt idx="282">
                  <c:v>104.76</c:v>
                </c:pt>
                <c:pt idx="283">
                  <c:v>104.76</c:v>
                </c:pt>
                <c:pt idx="284">
                  <c:v>104.76</c:v>
                </c:pt>
                <c:pt idx="285">
                  <c:v>104.77</c:v>
                </c:pt>
                <c:pt idx="286">
                  <c:v>104.77</c:v>
                </c:pt>
                <c:pt idx="287">
                  <c:v>104.78</c:v>
                </c:pt>
                <c:pt idx="288">
                  <c:v>104.78</c:v>
                </c:pt>
                <c:pt idx="289">
                  <c:v>104.78</c:v>
                </c:pt>
                <c:pt idx="290">
                  <c:v>104.78</c:v>
                </c:pt>
                <c:pt idx="291">
                  <c:v>104.78</c:v>
                </c:pt>
                <c:pt idx="292">
                  <c:v>104.79</c:v>
                </c:pt>
                <c:pt idx="293">
                  <c:v>104.79</c:v>
                </c:pt>
                <c:pt idx="294">
                  <c:v>104.8</c:v>
                </c:pt>
                <c:pt idx="295">
                  <c:v>104.8</c:v>
                </c:pt>
                <c:pt idx="296">
                  <c:v>104.8</c:v>
                </c:pt>
                <c:pt idx="297">
                  <c:v>104.8</c:v>
                </c:pt>
                <c:pt idx="298">
                  <c:v>104.81</c:v>
                </c:pt>
                <c:pt idx="299">
                  <c:v>104.81</c:v>
                </c:pt>
                <c:pt idx="300">
                  <c:v>104.81</c:v>
                </c:pt>
                <c:pt idx="301">
                  <c:v>104.81</c:v>
                </c:pt>
                <c:pt idx="302">
                  <c:v>104.82</c:v>
                </c:pt>
                <c:pt idx="303">
                  <c:v>104.82</c:v>
                </c:pt>
                <c:pt idx="304">
                  <c:v>104.82</c:v>
                </c:pt>
                <c:pt idx="305">
                  <c:v>104.82</c:v>
                </c:pt>
                <c:pt idx="306">
                  <c:v>104.83</c:v>
                </c:pt>
                <c:pt idx="307">
                  <c:v>104.83</c:v>
                </c:pt>
                <c:pt idx="308">
                  <c:v>104.84</c:v>
                </c:pt>
                <c:pt idx="309">
                  <c:v>104.84</c:v>
                </c:pt>
                <c:pt idx="310">
                  <c:v>104.84</c:v>
                </c:pt>
                <c:pt idx="311">
                  <c:v>104.85</c:v>
                </c:pt>
                <c:pt idx="312">
                  <c:v>104.85</c:v>
                </c:pt>
                <c:pt idx="313">
                  <c:v>104.85</c:v>
                </c:pt>
                <c:pt idx="314">
                  <c:v>104.85</c:v>
                </c:pt>
                <c:pt idx="315">
                  <c:v>104.86</c:v>
                </c:pt>
                <c:pt idx="316">
                  <c:v>104.86</c:v>
                </c:pt>
                <c:pt idx="317">
                  <c:v>104.86</c:v>
                </c:pt>
                <c:pt idx="318">
                  <c:v>104.86</c:v>
                </c:pt>
                <c:pt idx="319">
                  <c:v>104.87</c:v>
                </c:pt>
                <c:pt idx="320">
                  <c:v>104.87</c:v>
                </c:pt>
                <c:pt idx="321">
                  <c:v>104.87</c:v>
                </c:pt>
                <c:pt idx="322">
                  <c:v>104.87</c:v>
                </c:pt>
                <c:pt idx="323">
                  <c:v>104.87</c:v>
                </c:pt>
                <c:pt idx="324">
                  <c:v>104.88</c:v>
                </c:pt>
                <c:pt idx="325">
                  <c:v>104.88</c:v>
                </c:pt>
                <c:pt idx="326">
                  <c:v>104.89</c:v>
                </c:pt>
                <c:pt idx="327">
                  <c:v>104.89</c:v>
                </c:pt>
                <c:pt idx="328">
                  <c:v>104.89</c:v>
                </c:pt>
                <c:pt idx="329">
                  <c:v>104.89</c:v>
                </c:pt>
                <c:pt idx="330">
                  <c:v>104.9</c:v>
                </c:pt>
                <c:pt idx="331">
                  <c:v>104.9</c:v>
                </c:pt>
                <c:pt idx="332">
                  <c:v>104.9</c:v>
                </c:pt>
                <c:pt idx="333">
                  <c:v>104.9</c:v>
                </c:pt>
                <c:pt idx="334">
                  <c:v>104.91</c:v>
                </c:pt>
                <c:pt idx="335">
                  <c:v>104.91</c:v>
                </c:pt>
                <c:pt idx="336">
                  <c:v>104.91</c:v>
                </c:pt>
                <c:pt idx="337">
                  <c:v>104.92</c:v>
                </c:pt>
                <c:pt idx="338">
                  <c:v>104.92</c:v>
                </c:pt>
                <c:pt idx="339">
                  <c:v>104.92</c:v>
                </c:pt>
                <c:pt idx="340">
                  <c:v>104.93</c:v>
                </c:pt>
                <c:pt idx="341">
                  <c:v>104.93</c:v>
                </c:pt>
                <c:pt idx="342">
                  <c:v>104.93</c:v>
                </c:pt>
                <c:pt idx="343">
                  <c:v>104.93</c:v>
                </c:pt>
                <c:pt idx="344">
                  <c:v>104.94</c:v>
                </c:pt>
                <c:pt idx="345">
                  <c:v>104.94</c:v>
                </c:pt>
                <c:pt idx="346">
                  <c:v>104.94</c:v>
                </c:pt>
                <c:pt idx="347">
                  <c:v>104.95</c:v>
                </c:pt>
                <c:pt idx="348">
                  <c:v>104.95</c:v>
                </c:pt>
                <c:pt idx="349">
                  <c:v>104.95</c:v>
                </c:pt>
                <c:pt idx="350">
                  <c:v>104.95</c:v>
                </c:pt>
                <c:pt idx="351">
                  <c:v>104.96</c:v>
                </c:pt>
                <c:pt idx="352">
                  <c:v>104.96</c:v>
                </c:pt>
                <c:pt idx="353">
                  <c:v>104.97</c:v>
                </c:pt>
                <c:pt idx="354">
                  <c:v>104.97</c:v>
                </c:pt>
                <c:pt idx="355">
                  <c:v>104.97</c:v>
                </c:pt>
                <c:pt idx="356">
                  <c:v>104.98</c:v>
                </c:pt>
                <c:pt idx="357">
                  <c:v>104.98</c:v>
                </c:pt>
                <c:pt idx="358">
                  <c:v>104.98</c:v>
                </c:pt>
                <c:pt idx="359">
                  <c:v>104.98</c:v>
                </c:pt>
                <c:pt idx="360">
                  <c:v>104.99</c:v>
                </c:pt>
                <c:pt idx="361">
                  <c:v>104.99</c:v>
                </c:pt>
                <c:pt idx="362">
                  <c:v>104.99</c:v>
                </c:pt>
                <c:pt idx="363">
                  <c:v>105</c:v>
                </c:pt>
                <c:pt idx="364">
                  <c:v>105</c:v>
                </c:pt>
                <c:pt idx="365">
                  <c:v>105</c:v>
                </c:pt>
                <c:pt idx="366">
                  <c:v>105</c:v>
                </c:pt>
                <c:pt idx="367">
                  <c:v>105</c:v>
                </c:pt>
                <c:pt idx="368">
                  <c:v>105.01</c:v>
                </c:pt>
                <c:pt idx="369">
                  <c:v>105.01</c:v>
                </c:pt>
                <c:pt idx="370">
                  <c:v>105.01</c:v>
                </c:pt>
                <c:pt idx="371">
                  <c:v>105.02</c:v>
                </c:pt>
                <c:pt idx="372">
                  <c:v>105.02</c:v>
                </c:pt>
                <c:pt idx="373">
                  <c:v>105.02</c:v>
                </c:pt>
                <c:pt idx="374">
                  <c:v>105.02</c:v>
                </c:pt>
                <c:pt idx="375">
                  <c:v>105.03</c:v>
                </c:pt>
                <c:pt idx="376">
                  <c:v>105.03</c:v>
                </c:pt>
                <c:pt idx="377">
                  <c:v>105.03</c:v>
                </c:pt>
                <c:pt idx="378">
                  <c:v>105.03</c:v>
                </c:pt>
                <c:pt idx="379">
                  <c:v>105.04</c:v>
                </c:pt>
                <c:pt idx="380">
                  <c:v>105.04</c:v>
                </c:pt>
                <c:pt idx="381">
                  <c:v>105.04</c:v>
                </c:pt>
                <c:pt idx="382">
                  <c:v>105.04</c:v>
                </c:pt>
                <c:pt idx="383">
                  <c:v>105.04</c:v>
                </c:pt>
                <c:pt idx="384">
                  <c:v>105.04</c:v>
                </c:pt>
                <c:pt idx="385">
                  <c:v>105.05</c:v>
                </c:pt>
                <c:pt idx="386">
                  <c:v>105.05</c:v>
                </c:pt>
                <c:pt idx="387">
                  <c:v>105.06</c:v>
                </c:pt>
                <c:pt idx="388">
                  <c:v>105.06</c:v>
                </c:pt>
                <c:pt idx="389">
                  <c:v>105.06</c:v>
                </c:pt>
                <c:pt idx="390">
                  <c:v>105.06</c:v>
                </c:pt>
                <c:pt idx="391">
                  <c:v>105.06</c:v>
                </c:pt>
                <c:pt idx="392">
                  <c:v>105.07</c:v>
                </c:pt>
                <c:pt idx="393">
                  <c:v>105.07</c:v>
                </c:pt>
                <c:pt idx="394">
                  <c:v>105.07</c:v>
                </c:pt>
                <c:pt idx="395">
                  <c:v>105.07</c:v>
                </c:pt>
                <c:pt idx="396">
                  <c:v>105.07</c:v>
                </c:pt>
                <c:pt idx="397">
                  <c:v>105.08</c:v>
                </c:pt>
                <c:pt idx="398">
                  <c:v>105.08</c:v>
                </c:pt>
                <c:pt idx="399">
                  <c:v>105.08</c:v>
                </c:pt>
                <c:pt idx="400">
                  <c:v>105.08</c:v>
                </c:pt>
                <c:pt idx="401">
                  <c:v>105.08</c:v>
                </c:pt>
                <c:pt idx="402">
                  <c:v>105.08</c:v>
                </c:pt>
                <c:pt idx="403">
                  <c:v>105.09</c:v>
                </c:pt>
                <c:pt idx="404">
                  <c:v>105.09</c:v>
                </c:pt>
                <c:pt idx="405">
                  <c:v>105.09</c:v>
                </c:pt>
                <c:pt idx="406">
                  <c:v>105.1</c:v>
                </c:pt>
                <c:pt idx="407">
                  <c:v>105.1</c:v>
                </c:pt>
                <c:pt idx="408">
                  <c:v>105.1</c:v>
                </c:pt>
                <c:pt idx="409">
                  <c:v>105.1</c:v>
                </c:pt>
                <c:pt idx="410">
                  <c:v>105.1</c:v>
                </c:pt>
                <c:pt idx="411">
                  <c:v>105.11</c:v>
                </c:pt>
                <c:pt idx="412">
                  <c:v>105.11</c:v>
                </c:pt>
                <c:pt idx="413">
                  <c:v>105.11</c:v>
                </c:pt>
                <c:pt idx="414">
                  <c:v>105.11</c:v>
                </c:pt>
                <c:pt idx="415">
                  <c:v>105.12</c:v>
                </c:pt>
                <c:pt idx="416">
                  <c:v>105.11</c:v>
                </c:pt>
                <c:pt idx="417">
                  <c:v>105.12</c:v>
                </c:pt>
                <c:pt idx="418">
                  <c:v>105.12</c:v>
                </c:pt>
                <c:pt idx="419">
                  <c:v>105.12</c:v>
                </c:pt>
                <c:pt idx="420">
                  <c:v>105.12</c:v>
                </c:pt>
                <c:pt idx="421">
                  <c:v>105.12</c:v>
                </c:pt>
                <c:pt idx="422">
                  <c:v>105.13</c:v>
                </c:pt>
                <c:pt idx="423">
                  <c:v>105.13</c:v>
                </c:pt>
                <c:pt idx="424">
                  <c:v>105.13</c:v>
                </c:pt>
                <c:pt idx="425">
                  <c:v>105.13</c:v>
                </c:pt>
                <c:pt idx="426">
                  <c:v>105.14</c:v>
                </c:pt>
                <c:pt idx="427">
                  <c:v>105.14</c:v>
                </c:pt>
                <c:pt idx="428">
                  <c:v>105.14</c:v>
                </c:pt>
                <c:pt idx="429">
                  <c:v>105.15</c:v>
                </c:pt>
                <c:pt idx="430">
                  <c:v>105.15</c:v>
                </c:pt>
                <c:pt idx="431">
                  <c:v>105.15</c:v>
                </c:pt>
                <c:pt idx="432">
                  <c:v>105.15</c:v>
                </c:pt>
                <c:pt idx="433">
                  <c:v>105.15</c:v>
                </c:pt>
                <c:pt idx="434">
                  <c:v>105.16</c:v>
                </c:pt>
                <c:pt idx="435">
                  <c:v>105.16</c:v>
                </c:pt>
                <c:pt idx="436">
                  <c:v>105.16</c:v>
                </c:pt>
                <c:pt idx="437">
                  <c:v>105.16</c:v>
                </c:pt>
                <c:pt idx="438">
                  <c:v>105.16</c:v>
                </c:pt>
                <c:pt idx="439">
                  <c:v>105.16</c:v>
                </c:pt>
                <c:pt idx="440">
                  <c:v>105.17</c:v>
                </c:pt>
                <c:pt idx="441">
                  <c:v>105.17</c:v>
                </c:pt>
                <c:pt idx="442">
                  <c:v>105.17</c:v>
                </c:pt>
                <c:pt idx="443">
                  <c:v>105.17</c:v>
                </c:pt>
                <c:pt idx="444">
                  <c:v>105.17</c:v>
                </c:pt>
                <c:pt idx="445">
                  <c:v>105.17</c:v>
                </c:pt>
                <c:pt idx="446">
                  <c:v>105.17</c:v>
                </c:pt>
                <c:pt idx="447">
                  <c:v>105.17</c:v>
                </c:pt>
                <c:pt idx="448">
                  <c:v>105.17</c:v>
                </c:pt>
                <c:pt idx="449">
                  <c:v>105.19</c:v>
                </c:pt>
                <c:pt idx="450">
                  <c:v>105.17</c:v>
                </c:pt>
                <c:pt idx="451">
                  <c:v>105.18</c:v>
                </c:pt>
                <c:pt idx="452">
                  <c:v>105.18</c:v>
                </c:pt>
                <c:pt idx="453">
                  <c:v>105.18</c:v>
                </c:pt>
                <c:pt idx="454">
                  <c:v>105.18</c:v>
                </c:pt>
                <c:pt idx="455">
                  <c:v>105.18</c:v>
                </c:pt>
                <c:pt idx="456">
                  <c:v>105.18</c:v>
                </c:pt>
                <c:pt idx="457">
                  <c:v>105.18</c:v>
                </c:pt>
                <c:pt idx="458">
                  <c:v>105.18</c:v>
                </c:pt>
                <c:pt idx="459">
                  <c:v>105.18</c:v>
                </c:pt>
                <c:pt idx="460">
                  <c:v>105.18</c:v>
                </c:pt>
                <c:pt idx="461">
                  <c:v>105.18</c:v>
                </c:pt>
                <c:pt idx="462">
                  <c:v>105.19</c:v>
                </c:pt>
                <c:pt idx="463">
                  <c:v>105.19</c:v>
                </c:pt>
                <c:pt idx="464">
                  <c:v>105.19</c:v>
                </c:pt>
                <c:pt idx="465">
                  <c:v>105.19</c:v>
                </c:pt>
                <c:pt idx="466">
                  <c:v>105.19</c:v>
                </c:pt>
                <c:pt idx="467">
                  <c:v>105.19</c:v>
                </c:pt>
                <c:pt idx="468">
                  <c:v>105.19</c:v>
                </c:pt>
                <c:pt idx="469">
                  <c:v>105.19</c:v>
                </c:pt>
                <c:pt idx="470">
                  <c:v>105.2</c:v>
                </c:pt>
                <c:pt idx="471">
                  <c:v>105.2</c:v>
                </c:pt>
                <c:pt idx="472">
                  <c:v>105.2</c:v>
                </c:pt>
                <c:pt idx="473">
                  <c:v>105.2</c:v>
                </c:pt>
                <c:pt idx="474">
                  <c:v>105.2</c:v>
                </c:pt>
                <c:pt idx="475">
                  <c:v>105.21</c:v>
                </c:pt>
                <c:pt idx="476">
                  <c:v>105.21</c:v>
                </c:pt>
                <c:pt idx="477">
                  <c:v>105.21</c:v>
                </c:pt>
                <c:pt idx="478">
                  <c:v>105.22</c:v>
                </c:pt>
                <c:pt idx="479">
                  <c:v>105.22</c:v>
                </c:pt>
                <c:pt idx="480">
                  <c:v>105.22</c:v>
                </c:pt>
                <c:pt idx="481">
                  <c:v>105.23</c:v>
                </c:pt>
                <c:pt idx="482">
                  <c:v>105.23</c:v>
                </c:pt>
                <c:pt idx="483">
                  <c:v>105.23</c:v>
                </c:pt>
                <c:pt idx="484">
                  <c:v>105.24</c:v>
                </c:pt>
                <c:pt idx="485">
                  <c:v>105.24</c:v>
                </c:pt>
                <c:pt idx="486">
                  <c:v>105.25</c:v>
                </c:pt>
                <c:pt idx="487">
                  <c:v>105.25</c:v>
                </c:pt>
                <c:pt idx="488">
                  <c:v>105.25</c:v>
                </c:pt>
                <c:pt idx="489">
                  <c:v>105.26</c:v>
                </c:pt>
                <c:pt idx="490">
                  <c:v>105.26</c:v>
                </c:pt>
                <c:pt idx="491">
                  <c:v>105.26</c:v>
                </c:pt>
                <c:pt idx="492">
                  <c:v>105.27</c:v>
                </c:pt>
                <c:pt idx="493">
                  <c:v>105.28</c:v>
                </c:pt>
                <c:pt idx="494">
                  <c:v>105.28</c:v>
                </c:pt>
                <c:pt idx="495">
                  <c:v>105.29</c:v>
                </c:pt>
                <c:pt idx="496">
                  <c:v>105.29</c:v>
                </c:pt>
                <c:pt idx="497">
                  <c:v>105.29</c:v>
                </c:pt>
                <c:pt idx="498">
                  <c:v>105.3</c:v>
                </c:pt>
                <c:pt idx="499">
                  <c:v>105.3</c:v>
                </c:pt>
                <c:pt idx="500">
                  <c:v>105.3</c:v>
                </c:pt>
                <c:pt idx="501">
                  <c:v>105.31</c:v>
                </c:pt>
                <c:pt idx="502">
                  <c:v>105.31</c:v>
                </c:pt>
                <c:pt idx="503">
                  <c:v>105.32</c:v>
                </c:pt>
                <c:pt idx="504">
                  <c:v>105.32</c:v>
                </c:pt>
                <c:pt idx="505">
                  <c:v>105.32</c:v>
                </c:pt>
                <c:pt idx="506">
                  <c:v>105.33</c:v>
                </c:pt>
                <c:pt idx="507">
                  <c:v>105.33</c:v>
                </c:pt>
                <c:pt idx="508">
                  <c:v>105.33</c:v>
                </c:pt>
                <c:pt idx="509">
                  <c:v>105.34</c:v>
                </c:pt>
                <c:pt idx="510">
                  <c:v>105.34</c:v>
                </c:pt>
                <c:pt idx="511">
                  <c:v>105.34</c:v>
                </c:pt>
                <c:pt idx="512">
                  <c:v>105.35</c:v>
                </c:pt>
                <c:pt idx="513">
                  <c:v>105.36</c:v>
                </c:pt>
                <c:pt idx="514">
                  <c:v>105.36</c:v>
                </c:pt>
                <c:pt idx="515">
                  <c:v>105.36</c:v>
                </c:pt>
                <c:pt idx="516">
                  <c:v>105.36</c:v>
                </c:pt>
                <c:pt idx="517">
                  <c:v>105.37</c:v>
                </c:pt>
                <c:pt idx="518">
                  <c:v>105.37</c:v>
                </c:pt>
                <c:pt idx="519">
                  <c:v>105.37</c:v>
                </c:pt>
                <c:pt idx="520">
                  <c:v>105.37</c:v>
                </c:pt>
                <c:pt idx="521">
                  <c:v>105.37</c:v>
                </c:pt>
                <c:pt idx="522">
                  <c:v>105.38</c:v>
                </c:pt>
                <c:pt idx="523">
                  <c:v>105.38</c:v>
                </c:pt>
                <c:pt idx="524">
                  <c:v>105.38</c:v>
                </c:pt>
                <c:pt idx="525">
                  <c:v>105.38</c:v>
                </c:pt>
                <c:pt idx="526">
                  <c:v>105.39</c:v>
                </c:pt>
                <c:pt idx="527">
                  <c:v>105.39</c:v>
                </c:pt>
                <c:pt idx="528">
                  <c:v>105.39</c:v>
                </c:pt>
                <c:pt idx="529">
                  <c:v>105.39</c:v>
                </c:pt>
                <c:pt idx="530">
                  <c:v>105.39</c:v>
                </c:pt>
                <c:pt idx="531">
                  <c:v>105.4</c:v>
                </c:pt>
                <c:pt idx="532">
                  <c:v>105.41</c:v>
                </c:pt>
                <c:pt idx="533">
                  <c:v>105.41</c:v>
                </c:pt>
                <c:pt idx="534">
                  <c:v>105.41</c:v>
                </c:pt>
                <c:pt idx="535">
                  <c:v>105.41</c:v>
                </c:pt>
                <c:pt idx="536">
                  <c:v>105.41</c:v>
                </c:pt>
                <c:pt idx="537">
                  <c:v>105.42</c:v>
                </c:pt>
                <c:pt idx="538">
                  <c:v>105.42</c:v>
                </c:pt>
                <c:pt idx="539">
                  <c:v>105.42</c:v>
                </c:pt>
                <c:pt idx="540">
                  <c:v>105.42</c:v>
                </c:pt>
                <c:pt idx="541">
                  <c:v>105.42</c:v>
                </c:pt>
                <c:pt idx="542">
                  <c:v>105.42</c:v>
                </c:pt>
                <c:pt idx="543">
                  <c:v>105.43</c:v>
                </c:pt>
                <c:pt idx="544">
                  <c:v>105.43</c:v>
                </c:pt>
                <c:pt idx="545">
                  <c:v>105.43</c:v>
                </c:pt>
                <c:pt idx="546">
                  <c:v>105.43</c:v>
                </c:pt>
                <c:pt idx="547">
                  <c:v>105.43</c:v>
                </c:pt>
                <c:pt idx="548">
                  <c:v>105.44</c:v>
                </c:pt>
                <c:pt idx="549">
                  <c:v>105.44</c:v>
                </c:pt>
                <c:pt idx="550">
                  <c:v>105.44</c:v>
                </c:pt>
                <c:pt idx="551">
                  <c:v>105.44</c:v>
                </c:pt>
                <c:pt idx="552">
                  <c:v>105.45</c:v>
                </c:pt>
                <c:pt idx="553">
                  <c:v>105.45</c:v>
                </c:pt>
                <c:pt idx="554">
                  <c:v>105.45</c:v>
                </c:pt>
                <c:pt idx="555">
                  <c:v>105.45</c:v>
                </c:pt>
                <c:pt idx="556">
                  <c:v>105.45</c:v>
                </c:pt>
                <c:pt idx="557">
                  <c:v>105.45</c:v>
                </c:pt>
                <c:pt idx="558">
                  <c:v>105.45</c:v>
                </c:pt>
                <c:pt idx="559">
                  <c:v>105.46</c:v>
                </c:pt>
                <c:pt idx="560">
                  <c:v>105.46</c:v>
                </c:pt>
                <c:pt idx="561">
                  <c:v>105.46</c:v>
                </c:pt>
                <c:pt idx="562">
                  <c:v>105.46</c:v>
                </c:pt>
                <c:pt idx="563">
                  <c:v>105.46</c:v>
                </c:pt>
                <c:pt idx="564">
                  <c:v>105.46</c:v>
                </c:pt>
                <c:pt idx="565">
                  <c:v>105.47</c:v>
                </c:pt>
                <c:pt idx="566">
                  <c:v>105.47</c:v>
                </c:pt>
                <c:pt idx="567">
                  <c:v>105.47</c:v>
                </c:pt>
                <c:pt idx="568">
                  <c:v>105.47</c:v>
                </c:pt>
                <c:pt idx="569">
                  <c:v>105.47</c:v>
                </c:pt>
                <c:pt idx="570">
                  <c:v>105.47</c:v>
                </c:pt>
                <c:pt idx="571">
                  <c:v>105.47</c:v>
                </c:pt>
                <c:pt idx="572">
                  <c:v>105.48</c:v>
                </c:pt>
                <c:pt idx="573">
                  <c:v>105.48</c:v>
                </c:pt>
                <c:pt idx="574">
                  <c:v>105.48</c:v>
                </c:pt>
                <c:pt idx="575">
                  <c:v>105.48</c:v>
                </c:pt>
                <c:pt idx="576">
                  <c:v>105.48</c:v>
                </c:pt>
                <c:pt idx="577">
                  <c:v>105.48</c:v>
                </c:pt>
                <c:pt idx="578">
                  <c:v>105.49</c:v>
                </c:pt>
                <c:pt idx="579">
                  <c:v>105.49</c:v>
                </c:pt>
                <c:pt idx="580">
                  <c:v>105.49</c:v>
                </c:pt>
                <c:pt idx="581">
                  <c:v>105.49</c:v>
                </c:pt>
                <c:pt idx="582">
                  <c:v>105.49</c:v>
                </c:pt>
                <c:pt idx="583">
                  <c:v>105.5</c:v>
                </c:pt>
                <c:pt idx="584">
                  <c:v>105.5</c:v>
                </c:pt>
                <c:pt idx="585">
                  <c:v>105.5</c:v>
                </c:pt>
                <c:pt idx="586">
                  <c:v>105.5</c:v>
                </c:pt>
                <c:pt idx="587">
                  <c:v>105.5</c:v>
                </c:pt>
                <c:pt idx="588">
                  <c:v>105.5</c:v>
                </c:pt>
                <c:pt idx="589">
                  <c:v>105.5</c:v>
                </c:pt>
                <c:pt idx="590">
                  <c:v>105.51</c:v>
                </c:pt>
                <c:pt idx="591">
                  <c:v>105.51</c:v>
                </c:pt>
                <c:pt idx="592">
                  <c:v>105.51</c:v>
                </c:pt>
                <c:pt idx="593">
                  <c:v>105.51</c:v>
                </c:pt>
                <c:pt idx="594">
                  <c:v>105.51</c:v>
                </c:pt>
                <c:pt idx="595">
                  <c:v>105.51</c:v>
                </c:pt>
                <c:pt idx="596">
                  <c:v>105.51</c:v>
                </c:pt>
                <c:pt idx="597">
                  <c:v>105.52</c:v>
                </c:pt>
                <c:pt idx="598">
                  <c:v>105.52</c:v>
                </c:pt>
                <c:pt idx="599">
                  <c:v>105.52</c:v>
                </c:pt>
                <c:pt idx="600">
                  <c:v>105.52</c:v>
                </c:pt>
                <c:pt idx="601">
                  <c:v>105.52</c:v>
                </c:pt>
                <c:pt idx="602">
                  <c:v>105.52</c:v>
                </c:pt>
                <c:pt idx="603">
                  <c:v>105.52</c:v>
                </c:pt>
                <c:pt idx="604">
                  <c:v>105.52</c:v>
                </c:pt>
                <c:pt idx="605">
                  <c:v>105.53</c:v>
                </c:pt>
                <c:pt idx="606">
                  <c:v>105.53</c:v>
                </c:pt>
                <c:pt idx="607">
                  <c:v>105.54</c:v>
                </c:pt>
                <c:pt idx="608">
                  <c:v>105.54</c:v>
                </c:pt>
                <c:pt idx="609">
                  <c:v>105.54</c:v>
                </c:pt>
                <c:pt idx="610">
                  <c:v>105.54</c:v>
                </c:pt>
                <c:pt idx="611">
                  <c:v>105.54</c:v>
                </c:pt>
                <c:pt idx="612">
                  <c:v>105.55</c:v>
                </c:pt>
                <c:pt idx="613">
                  <c:v>105.55</c:v>
                </c:pt>
                <c:pt idx="614">
                  <c:v>105.55</c:v>
                </c:pt>
                <c:pt idx="615">
                  <c:v>105.55</c:v>
                </c:pt>
                <c:pt idx="616">
                  <c:v>105.55</c:v>
                </c:pt>
                <c:pt idx="617">
                  <c:v>105.56</c:v>
                </c:pt>
                <c:pt idx="618">
                  <c:v>105.56</c:v>
                </c:pt>
                <c:pt idx="619">
                  <c:v>105.56</c:v>
                </c:pt>
                <c:pt idx="620">
                  <c:v>105.56</c:v>
                </c:pt>
                <c:pt idx="621">
                  <c:v>105.56</c:v>
                </c:pt>
                <c:pt idx="622">
                  <c:v>105.56</c:v>
                </c:pt>
                <c:pt idx="623">
                  <c:v>105.56</c:v>
                </c:pt>
                <c:pt idx="624">
                  <c:v>105.57</c:v>
                </c:pt>
                <c:pt idx="625">
                  <c:v>105.57</c:v>
                </c:pt>
                <c:pt idx="626">
                  <c:v>105.57</c:v>
                </c:pt>
                <c:pt idx="627">
                  <c:v>105.58</c:v>
                </c:pt>
                <c:pt idx="628">
                  <c:v>105.58</c:v>
                </c:pt>
                <c:pt idx="629">
                  <c:v>105.58</c:v>
                </c:pt>
                <c:pt idx="630">
                  <c:v>105.58</c:v>
                </c:pt>
                <c:pt idx="631">
                  <c:v>105.58</c:v>
                </c:pt>
                <c:pt idx="632">
                  <c:v>105.59</c:v>
                </c:pt>
                <c:pt idx="633">
                  <c:v>105.59</c:v>
                </c:pt>
                <c:pt idx="634">
                  <c:v>105.59</c:v>
                </c:pt>
                <c:pt idx="635">
                  <c:v>105.59</c:v>
                </c:pt>
                <c:pt idx="636">
                  <c:v>105.59</c:v>
                </c:pt>
                <c:pt idx="637">
                  <c:v>105.6</c:v>
                </c:pt>
                <c:pt idx="638">
                  <c:v>105.6</c:v>
                </c:pt>
                <c:pt idx="639">
                  <c:v>105.6</c:v>
                </c:pt>
                <c:pt idx="640">
                  <c:v>105.6</c:v>
                </c:pt>
                <c:pt idx="641">
                  <c:v>105.6</c:v>
                </c:pt>
                <c:pt idx="642">
                  <c:v>105.61</c:v>
                </c:pt>
                <c:pt idx="643">
                  <c:v>105.61</c:v>
                </c:pt>
                <c:pt idx="644">
                  <c:v>105.61</c:v>
                </c:pt>
                <c:pt idx="645">
                  <c:v>105.61</c:v>
                </c:pt>
                <c:pt idx="646">
                  <c:v>105.62</c:v>
                </c:pt>
                <c:pt idx="647">
                  <c:v>105.62</c:v>
                </c:pt>
                <c:pt idx="648">
                  <c:v>105.63</c:v>
                </c:pt>
                <c:pt idx="649">
                  <c:v>105.63</c:v>
                </c:pt>
                <c:pt idx="650">
                  <c:v>105.63</c:v>
                </c:pt>
                <c:pt idx="651">
                  <c:v>105.63</c:v>
                </c:pt>
                <c:pt idx="652">
                  <c:v>105.63</c:v>
                </c:pt>
                <c:pt idx="653">
                  <c:v>105.64</c:v>
                </c:pt>
                <c:pt idx="654">
                  <c:v>105.64</c:v>
                </c:pt>
                <c:pt idx="655">
                  <c:v>105.64</c:v>
                </c:pt>
                <c:pt idx="656">
                  <c:v>105.64</c:v>
                </c:pt>
                <c:pt idx="657">
                  <c:v>105.64</c:v>
                </c:pt>
                <c:pt idx="658">
                  <c:v>105.65</c:v>
                </c:pt>
                <c:pt idx="659">
                  <c:v>105.65</c:v>
                </c:pt>
                <c:pt idx="660">
                  <c:v>105.65</c:v>
                </c:pt>
                <c:pt idx="661">
                  <c:v>105.65</c:v>
                </c:pt>
                <c:pt idx="662">
                  <c:v>105.65</c:v>
                </c:pt>
                <c:pt idx="663">
                  <c:v>105.66</c:v>
                </c:pt>
                <c:pt idx="664">
                  <c:v>105.66</c:v>
                </c:pt>
                <c:pt idx="665">
                  <c:v>105.66</c:v>
                </c:pt>
                <c:pt idx="666">
                  <c:v>105.66</c:v>
                </c:pt>
                <c:pt idx="667">
                  <c:v>105.67</c:v>
                </c:pt>
                <c:pt idx="668">
                  <c:v>105.67</c:v>
                </c:pt>
                <c:pt idx="669">
                  <c:v>105.67</c:v>
                </c:pt>
                <c:pt idx="670">
                  <c:v>105.67</c:v>
                </c:pt>
                <c:pt idx="671">
                  <c:v>105.68</c:v>
                </c:pt>
                <c:pt idx="672">
                  <c:v>105.68</c:v>
                </c:pt>
                <c:pt idx="673">
                  <c:v>105.68</c:v>
                </c:pt>
                <c:pt idx="674">
                  <c:v>105.68</c:v>
                </c:pt>
                <c:pt idx="675">
                  <c:v>105.68</c:v>
                </c:pt>
                <c:pt idx="676">
                  <c:v>105.68</c:v>
                </c:pt>
                <c:pt idx="677">
                  <c:v>105.68</c:v>
                </c:pt>
                <c:pt idx="678">
                  <c:v>105.68</c:v>
                </c:pt>
                <c:pt idx="679">
                  <c:v>105.69</c:v>
                </c:pt>
                <c:pt idx="680">
                  <c:v>105.69</c:v>
                </c:pt>
                <c:pt idx="681">
                  <c:v>105.69</c:v>
                </c:pt>
                <c:pt idx="682">
                  <c:v>105.69</c:v>
                </c:pt>
                <c:pt idx="683">
                  <c:v>105.69</c:v>
                </c:pt>
                <c:pt idx="684">
                  <c:v>105.69</c:v>
                </c:pt>
                <c:pt idx="685">
                  <c:v>105.7</c:v>
                </c:pt>
                <c:pt idx="686">
                  <c:v>105.7</c:v>
                </c:pt>
                <c:pt idx="687">
                  <c:v>105.7</c:v>
                </c:pt>
                <c:pt idx="688">
                  <c:v>105.7</c:v>
                </c:pt>
                <c:pt idx="689">
                  <c:v>105.71</c:v>
                </c:pt>
                <c:pt idx="690">
                  <c:v>105.71</c:v>
                </c:pt>
                <c:pt idx="691">
                  <c:v>105.71</c:v>
                </c:pt>
                <c:pt idx="692">
                  <c:v>105.71</c:v>
                </c:pt>
                <c:pt idx="693">
                  <c:v>105.71</c:v>
                </c:pt>
                <c:pt idx="694">
                  <c:v>105.71</c:v>
                </c:pt>
                <c:pt idx="695">
                  <c:v>105.72</c:v>
                </c:pt>
                <c:pt idx="696">
                  <c:v>105.72</c:v>
                </c:pt>
                <c:pt idx="697">
                  <c:v>105.72</c:v>
                </c:pt>
                <c:pt idx="698">
                  <c:v>105.72</c:v>
                </c:pt>
                <c:pt idx="699">
                  <c:v>105.72</c:v>
                </c:pt>
                <c:pt idx="700">
                  <c:v>105.72</c:v>
                </c:pt>
                <c:pt idx="701">
                  <c:v>105.72</c:v>
                </c:pt>
                <c:pt idx="702">
                  <c:v>105.73</c:v>
                </c:pt>
                <c:pt idx="703">
                  <c:v>105.73</c:v>
                </c:pt>
                <c:pt idx="704">
                  <c:v>105.73</c:v>
                </c:pt>
                <c:pt idx="705">
                  <c:v>105.73</c:v>
                </c:pt>
                <c:pt idx="706">
                  <c:v>105.73</c:v>
                </c:pt>
                <c:pt idx="707">
                  <c:v>105.73</c:v>
                </c:pt>
                <c:pt idx="708">
                  <c:v>105.73</c:v>
                </c:pt>
                <c:pt idx="709">
                  <c:v>105.73</c:v>
                </c:pt>
                <c:pt idx="710">
                  <c:v>105.74</c:v>
                </c:pt>
                <c:pt idx="711">
                  <c:v>105.74</c:v>
                </c:pt>
                <c:pt idx="712">
                  <c:v>105.74</c:v>
                </c:pt>
                <c:pt idx="713">
                  <c:v>105.74</c:v>
                </c:pt>
                <c:pt idx="714">
                  <c:v>105.74</c:v>
                </c:pt>
                <c:pt idx="715">
                  <c:v>105.74</c:v>
                </c:pt>
                <c:pt idx="716">
                  <c:v>105.74</c:v>
                </c:pt>
                <c:pt idx="717">
                  <c:v>105.75</c:v>
                </c:pt>
                <c:pt idx="718">
                  <c:v>105.75</c:v>
                </c:pt>
                <c:pt idx="719">
                  <c:v>105.75</c:v>
                </c:pt>
                <c:pt idx="720">
                  <c:v>105.76</c:v>
                </c:pt>
                <c:pt idx="721">
                  <c:v>105.76</c:v>
                </c:pt>
                <c:pt idx="722">
                  <c:v>105.76</c:v>
                </c:pt>
                <c:pt idx="723">
                  <c:v>105.76</c:v>
                </c:pt>
                <c:pt idx="724">
                  <c:v>105.76</c:v>
                </c:pt>
                <c:pt idx="725">
                  <c:v>105.76</c:v>
                </c:pt>
                <c:pt idx="726">
                  <c:v>105.77</c:v>
                </c:pt>
                <c:pt idx="727">
                  <c:v>105.77</c:v>
                </c:pt>
                <c:pt idx="728">
                  <c:v>105.77</c:v>
                </c:pt>
                <c:pt idx="729">
                  <c:v>105.77</c:v>
                </c:pt>
                <c:pt idx="730">
                  <c:v>105.77</c:v>
                </c:pt>
                <c:pt idx="731">
                  <c:v>105.77</c:v>
                </c:pt>
                <c:pt idx="732">
                  <c:v>105.78</c:v>
                </c:pt>
                <c:pt idx="733">
                  <c:v>105.78</c:v>
                </c:pt>
                <c:pt idx="734">
                  <c:v>105.78</c:v>
                </c:pt>
                <c:pt idx="735">
                  <c:v>105.78</c:v>
                </c:pt>
                <c:pt idx="736">
                  <c:v>105.78</c:v>
                </c:pt>
                <c:pt idx="737">
                  <c:v>105.78</c:v>
                </c:pt>
                <c:pt idx="738">
                  <c:v>105.79</c:v>
                </c:pt>
                <c:pt idx="739">
                  <c:v>105.79</c:v>
                </c:pt>
                <c:pt idx="740">
                  <c:v>105.8</c:v>
                </c:pt>
                <c:pt idx="741">
                  <c:v>105.8</c:v>
                </c:pt>
                <c:pt idx="742">
                  <c:v>105.8</c:v>
                </c:pt>
                <c:pt idx="743">
                  <c:v>105.8</c:v>
                </c:pt>
                <c:pt idx="744">
                  <c:v>105.8</c:v>
                </c:pt>
                <c:pt idx="745">
                  <c:v>105.8</c:v>
                </c:pt>
                <c:pt idx="746">
                  <c:v>105.81</c:v>
                </c:pt>
                <c:pt idx="747">
                  <c:v>105.81</c:v>
                </c:pt>
                <c:pt idx="748">
                  <c:v>105.81</c:v>
                </c:pt>
                <c:pt idx="749">
                  <c:v>105.81</c:v>
                </c:pt>
                <c:pt idx="750">
                  <c:v>105.81</c:v>
                </c:pt>
                <c:pt idx="751">
                  <c:v>105.82</c:v>
                </c:pt>
                <c:pt idx="752">
                  <c:v>105.82</c:v>
                </c:pt>
                <c:pt idx="753">
                  <c:v>105.82</c:v>
                </c:pt>
                <c:pt idx="754">
                  <c:v>105.82</c:v>
                </c:pt>
                <c:pt idx="755">
                  <c:v>105.82</c:v>
                </c:pt>
                <c:pt idx="756">
                  <c:v>105.82</c:v>
                </c:pt>
                <c:pt idx="757">
                  <c:v>105.82</c:v>
                </c:pt>
                <c:pt idx="758">
                  <c:v>105.83</c:v>
                </c:pt>
                <c:pt idx="759">
                  <c:v>105.82</c:v>
                </c:pt>
                <c:pt idx="760">
                  <c:v>105.83</c:v>
                </c:pt>
                <c:pt idx="761">
                  <c:v>105.83</c:v>
                </c:pt>
                <c:pt idx="762">
                  <c:v>105.83</c:v>
                </c:pt>
                <c:pt idx="763">
                  <c:v>105.84</c:v>
                </c:pt>
                <c:pt idx="764">
                  <c:v>105.84</c:v>
                </c:pt>
                <c:pt idx="765">
                  <c:v>105.84</c:v>
                </c:pt>
                <c:pt idx="766">
                  <c:v>105.84</c:v>
                </c:pt>
                <c:pt idx="767">
                  <c:v>105.84</c:v>
                </c:pt>
                <c:pt idx="768">
                  <c:v>105.84</c:v>
                </c:pt>
                <c:pt idx="769">
                  <c:v>105.84</c:v>
                </c:pt>
                <c:pt idx="770">
                  <c:v>105.85</c:v>
                </c:pt>
                <c:pt idx="771">
                  <c:v>105.85</c:v>
                </c:pt>
                <c:pt idx="772">
                  <c:v>105.85</c:v>
                </c:pt>
                <c:pt idx="773">
                  <c:v>105.85</c:v>
                </c:pt>
                <c:pt idx="774">
                  <c:v>105.85</c:v>
                </c:pt>
                <c:pt idx="775">
                  <c:v>105.85</c:v>
                </c:pt>
                <c:pt idx="776">
                  <c:v>105.85</c:v>
                </c:pt>
                <c:pt idx="777">
                  <c:v>105.85</c:v>
                </c:pt>
                <c:pt idx="778">
                  <c:v>105.85</c:v>
                </c:pt>
                <c:pt idx="779">
                  <c:v>105.85</c:v>
                </c:pt>
                <c:pt idx="780">
                  <c:v>105.86</c:v>
                </c:pt>
                <c:pt idx="781">
                  <c:v>105.86</c:v>
                </c:pt>
                <c:pt idx="782">
                  <c:v>105.86</c:v>
                </c:pt>
                <c:pt idx="783">
                  <c:v>105.86</c:v>
                </c:pt>
                <c:pt idx="784">
                  <c:v>105.86</c:v>
                </c:pt>
                <c:pt idx="785">
                  <c:v>105.86</c:v>
                </c:pt>
                <c:pt idx="786">
                  <c:v>105.86</c:v>
                </c:pt>
                <c:pt idx="787">
                  <c:v>105.87</c:v>
                </c:pt>
                <c:pt idx="788">
                  <c:v>105.87</c:v>
                </c:pt>
                <c:pt idx="789">
                  <c:v>105.87</c:v>
                </c:pt>
                <c:pt idx="790">
                  <c:v>105.87</c:v>
                </c:pt>
                <c:pt idx="791">
                  <c:v>105.87</c:v>
                </c:pt>
                <c:pt idx="792">
                  <c:v>105.87</c:v>
                </c:pt>
                <c:pt idx="793">
                  <c:v>105.87</c:v>
                </c:pt>
                <c:pt idx="794">
                  <c:v>105.87</c:v>
                </c:pt>
                <c:pt idx="795">
                  <c:v>105.87</c:v>
                </c:pt>
                <c:pt idx="796">
                  <c:v>105.87</c:v>
                </c:pt>
                <c:pt idx="797">
                  <c:v>105.87</c:v>
                </c:pt>
                <c:pt idx="798">
                  <c:v>105.88</c:v>
                </c:pt>
                <c:pt idx="799">
                  <c:v>105.88</c:v>
                </c:pt>
                <c:pt idx="800">
                  <c:v>105.88</c:v>
                </c:pt>
                <c:pt idx="801">
                  <c:v>105.88</c:v>
                </c:pt>
                <c:pt idx="802">
                  <c:v>105.89</c:v>
                </c:pt>
                <c:pt idx="803">
                  <c:v>105.88</c:v>
                </c:pt>
                <c:pt idx="804">
                  <c:v>105.89</c:v>
                </c:pt>
                <c:pt idx="805">
                  <c:v>105.89</c:v>
                </c:pt>
                <c:pt idx="806">
                  <c:v>105.89</c:v>
                </c:pt>
                <c:pt idx="807">
                  <c:v>105.89</c:v>
                </c:pt>
                <c:pt idx="808">
                  <c:v>105.89</c:v>
                </c:pt>
                <c:pt idx="809">
                  <c:v>105.9</c:v>
                </c:pt>
                <c:pt idx="810">
                  <c:v>105.9</c:v>
                </c:pt>
                <c:pt idx="811">
                  <c:v>105.98</c:v>
                </c:pt>
                <c:pt idx="812">
                  <c:v>105.98</c:v>
                </c:pt>
                <c:pt idx="813">
                  <c:v>105.97</c:v>
                </c:pt>
                <c:pt idx="814">
                  <c:v>105.97</c:v>
                </c:pt>
                <c:pt idx="815">
                  <c:v>106.03</c:v>
                </c:pt>
                <c:pt idx="816">
                  <c:v>106.04</c:v>
                </c:pt>
                <c:pt idx="817">
                  <c:v>106.07</c:v>
                </c:pt>
                <c:pt idx="818">
                  <c:v>106.08</c:v>
                </c:pt>
                <c:pt idx="819">
                  <c:v>106.08</c:v>
                </c:pt>
                <c:pt idx="820">
                  <c:v>106.08</c:v>
                </c:pt>
                <c:pt idx="821">
                  <c:v>106.08</c:v>
                </c:pt>
                <c:pt idx="822">
                  <c:v>106.08</c:v>
                </c:pt>
                <c:pt idx="823">
                  <c:v>106.08</c:v>
                </c:pt>
                <c:pt idx="824">
                  <c:v>106.07</c:v>
                </c:pt>
                <c:pt idx="825">
                  <c:v>106.08</c:v>
                </c:pt>
                <c:pt idx="826">
                  <c:v>106.08</c:v>
                </c:pt>
                <c:pt idx="827">
                  <c:v>106.08</c:v>
                </c:pt>
                <c:pt idx="828">
                  <c:v>106.08</c:v>
                </c:pt>
                <c:pt idx="829">
                  <c:v>106.08</c:v>
                </c:pt>
                <c:pt idx="830">
                  <c:v>106.08</c:v>
                </c:pt>
                <c:pt idx="831">
                  <c:v>106.08</c:v>
                </c:pt>
                <c:pt idx="832">
                  <c:v>106.08</c:v>
                </c:pt>
                <c:pt idx="833">
                  <c:v>106.08</c:v>
                </c:pt>
                <c:pt idx="834">
                  <c:v>106.08</c:v>
                </c:pt>
                <c:pt idx="835">
                  <c:v>106.08</c:v>
                </c:pt>
                <c:pt idx="836">
                  <c:v>106.09</c:v>
                </c:pt>
                <c:pt idx="837">
                  <c:v>106.09</c:v>
                </c:pt>
                <c:pt idx="838">
                  <c:v>106.09</c:v>
                </c:pt>
                <c:pt idx="839">
                  <c:v>106.09</c:v>
                </c:pt>
                <c:pt idx="840">
                  <c:v>106.1</c:v>
                </c:pt>
                <c:pt idx="841">
                  <c:v>106.1</c:v>
                </c:pt>
                <c:pt idx="842">
                  <c:v>106.1</c:v>
                </c:pt>
                <c:pt idx="843">
                  <c:v>106.1</c:v>
                </c:pt>
                <c:pt idx="844">
                  <c:v>106.11</c:v>
                </c:pt>
                <c:pt idx="845">
                  <c:v>106.11</c:v>
                </c:pt>
                <c:pt idx="846">
                  <c:v>106.11</c:v>
                </c:pt>
                <c:pt idx="847">
                  <c:v>106.12</c:v>
                </c:pt>
                <c:pt idx="848">
                  <c:v>106.12</c:v>
                </c:pt>
                <c:pt idx="849">
                  <c:v>106.12</c:v>
                </c:pt>
                <c:pt idx="850">
                  <c:v>106.12</c:v>
                </c:pt>
                <c:pt idx="851">
                  <c:v>106.13</c:v>
                </c:pt>
                <c:pt idx="852">
                  <c:v>106.13</c:v>
                </c:pt>
                <c:pt idx="853">
                  <c:v>106.13</c:v>
                </c:pt>
                <c:pt idx="854">
                  <c:v>106.1</c:v>
                </c:pt>
                <c:pt idx="855">
                  <c:v>106.11</c:v>
                </c:pt>
                <c:pt idx="856">
                  <c:v>106.1</c:v>
                </c:pt>
                <c:pt idx="857">
                  <c:v>106.1</c:v>
                </c:pt>
                <c:pt idx="858">
                  <c:v>106.1</c:v>
                </c:pt>
                <c:pt idx="859">
                  <c:v>106.11</c:v>
                </c:pt>
                <c:pt idx="860">
                  <c:v>106.1</c:v>
                </c:pt>
                <c:pt idx="861">
                  <c:v>106.1</c:v>
                </c:pt>
                <c:pt idx="862">
                  <c:v>106.11</c:v>
                </c:pt>
                <c:pt idx="863">
                  <c:v>106.1</c:v>
                </c:pt>
                <c:pt idx="864">
                  <c:v>106.11</c:v>
                </c:pt>
                <c:pt idx="865">
                  <c:v>106.1</c:v>
                </c:pt>
                <c:pt idx="866">
                  <c:v>106.11</c:v>
                </c:pt>
                <c:pt idx="867">
                  <c:v>106.1</c:v>
                </c:pt>
                <c:pt idx="868">
                  <c:v>106.11</c:v>
                </c:pt>
                <c:pt idx="869">
                  <c:v>106.11</c:v>
                </c:pt>
                <c:pt idx="870">
                  <c:v>106.11</c:v>
                </c:pt>
                <c:pt idx="871">
                  <c:v>106.03</c:v>
                </c:pt>
                <c:pt idx="872">
                  <c:v>106.02</c:v>
                </c:pt>
                <c:pt idx="873">
                  <c:v>106.02</c:v>
                </c:pt>
                <c:pt idx="874">
                  <c:v>106.02</c:v>
                </c:pt>
                <c:pt idx="875">
                  <c:v>106.03</c:v>
                </c:pt>
                <c:pt idx="876">
                  <c:v>106.03</c:v>
                </c:pt>
                <c:pt idx="877">
                  <c:v>106.03</c:v>
                </c:pt>
                <c:pt idx="878">
                  <c:v>106.02</c:v>
                </c:pt>
                <c:pt idx="879">
                  <c:v>106.02</c:v>
                </c:pt>
                <c:pt idx="880">
                  <c:v>106.02</c:v>
                </c:pt>
                <c:pt idx="881">
                  <c:v>105.98</c:v>
                </c:pt>
                <c:pt idx="882">
                  <c:v>105.98</c:v>
                </c:pt>
                <c:pt idx="883">
                  <c:v>105.98</c:v>
                </c:pt>
                <c:pt idx="884">
                  <c:v>105.98</c:v>
                </c:pt>
                <c:pt idx="885">
                  <c:v>105.99</c:v>
                </c:pt>
                <c:pt idx="886">
                  <c:v>105.99</c:v>
                </c:pt>
                <c:pt idx="887">
                  <c:v>105.99</c:v>
                </c:pt>
                <c:pt idx="888">
                  <c:v>105.99</c:v>
                </c:pt>
                <c:pt idx="889">
                  <c:v>105.99</c:v>
                </c:pt>
                <c:pt idx="890">
                  <c:v>105.99</c:v>
                </c:pt>
                <c:pt idx="891">
                  <c:v>105.99</c:v>
                </c:pt>
                <c:pt idx="892">
                  <c:v>106</c:v>
                </c:pt>
                <c:pt idx="893">
                  <c:v>106</c:v>
                </c:pt>
                <c:pt idx="894">
                  <c:v>106</c:v>
                </c:pt>
                <c:pt idx="895">
                  <c:v>106</c:v>
                </c:pt>
                <c:pt idx="896">
                  <c:v>106</c:v>
                </c:pt>
                <c:pt idx="897">
                  <c:v>106</c:v>
                </c:pt>
                <c:pt idx="898">
                  <c:v>106</c:v>
                </c:pt>
                <c:pt idx="899">
                  <c:v>106.01</c:v>
                </c:pt>
                <c:pt idx="900">
                  <c:v>106.01</c:v>
                </c:pt>
                <c:pt idx="901">
                  <c:v>106.01</c:v>
                </c:pt>
                <c:pt idx="902">
                  <c:v>106.02</c:v>
                </c:pt>
                <c:pt idx="903">
                  <c:v>106.02</c:v>
                </c:pt>
                <c:pt idx="904">
                  <c:v>106.02</c:v>
                </c:pt>
                <c:pt idx="905">
                  <c:v>106.02</c:v>
                </c:pt>
                <c:pt idx="906">
                  <c:v>106.02</c:v>
                </c:pt>
                <c:pt idx="907">
                  <c:v>106.02</c:v>
                </c:pt>
                <c:pt idx="908">
                  <c:v>106.03</c:v>
                </c:pt>
                <c:pt idx="909">
                  <c:v>106.03</c:v>
                </c:pt>
                <c:pt idx="910">
                  <c:v>106.03</c:v>
                </c:pt>
                <c:pt idx="911">
                  <c:v>106.03</c:v>
                </c:pt>
                <c:pt idx="912">
                  <c:v>106.03</c:v>
                </c:pt>
                <c:pt idx="913">
                  <c:v>106.04</c:v>
                </c:pt>
                <c:pt idx="914">
                  <c:v>106.04</c:v>
                </c:pt>
                <c:pt idx="915">
                  <c:v>106.04</c:v>
                </c:pt>
                <c:pt idx="916">
                  <c:v>106.04</c:v>
                </c:pt>
                <c:pt idx="917">
                  <c:v>106.04</c:v>
                </c:pt>
                <c:pt idx="918">
                  <c:v>106.04</c:v>
                </c:pt>
                <c:pt idx="919">
                  <c:v>106.04</c:v>
                </c:pt>
                <c:pt idx="920">
                  <c:v>106.05</c:v>
                </c:pt>
                <c:pt idx="921">
                  <c:v>106.05</c:v>
                </c:pt>
                <c:pt idx="922">
                  <c:v>106.05</c:v>
                </c:pt>
                <c:pt idx="923">
                  <c:v>106.05</c:v>
                </c:pt>
                <c:pt idx="924">
                  <c:v>106.06</c:v>
                </c:pt>
                <c:pt idx="925">
                  <c:v>106.06</c:v>
                </c:pt>
                <c:pt idx="926">
                  <c:v>106.06</c:v>
                </c:pt>
                <c:pt idx="927">
                  <c:v>106.06</c:v>
                </c:pt>
                <c:pt idx="928">
                  <c:v>106.06</c:v>
                </c:pt>
                <c:pt idx="929">
                  <c:v>106.06</c:v>
                </c:pt>
                <c:pt idx="930">
                  <c:v>106.07</c:v>
                </c:pt>
                <c:pt idx="931">
                  <c:v>106.06</c:v>
                </c:pt>
                <c:pt idx="932">
                  <c:v>106.06</c:v>
                </c:pt>
                <c:pt idx="933">
                  <c:v>106.06</c:v>
                </c:pt>
                <c:pt idx="934">
                  <c:v>106.07</c:v>
                </c:pt>
                <c:pt idx="935">
                  <c:v>106.07</c:v>
                </c:pt>
                <c:pt idx="936">
                  <c:v>106.07</c:v>
                </c:pt>
                <c:pt idx="937">
                  <c:v>106.07</c:v>
                </c:pt>
                <c:pt idx="938">
                  <c:v>106.07</c:v>
                </c:pt>
                <c:pt idx="939">
                  <c:v>106.07</c:v>
                </c:pt>
                <c:pt idx="940">
                  <c:v>106.07</c:v>
                </c:pt>
                <c:pt idx="941">
                  <c:v>106.07</c:v>
                </c:pt>
                <c:pt idx="942">
                  <c:v>106.07</c:v>
                </c:pt>
                <c:pt idx="943">
                  <c:v>106.07</c:v>
                </c:pt>
                <c:pt idx="944">
                  <c:v>106.07</c:v>
                </c:pt>
                <c:pt idx="945">
                  <c:v>106.07</c:v>
                </c:pt>
                <c:pt idx="946">
                  <c:v>106.07</c:v>
                </c:pt>
                <c:pt idx="947">
                  <c:v>106.07</c:v>
                </c:pt>
                <c:pt idx="948">
                  <c:v>106.07</c:v>
                </c:pt>
                <c:pt idx="949">
                  <c:v>106.08</c:v>
                </c:pt>
                <c:pt idx="950">
                  <c:v>106.07</c:v>
                </c:pt>
                <c:pt idx="951">
                  <c:v>106.08</c:v>
                </c:pt>
                <c:pt idx="952">
                  <c:v>106.08</c:v>
                </c:pt>
                <c:pt idx="953">
                  <c:v>106.08</c:v>
                </c:pt>
                <c:pt idx="954">
                  <c:v>106.08</c:v>
                </c:pt>
                <c:pt idx="955">
                  <c:v>106.08</c:v>
                </c:pt>
                <c:pt idx="956">
                  <c:v>106.08</c:v>
                </c:pt>
                <c:pt idx="957">
                  <c:v>106.08</c:v>
                </c:pt>
                <c:pt idx="958">
                  <c:v>106.08</c:v>
                </c:pt>
                <c:pt idx="959">
                  <c:v>106.08</c:v>
                </c:pt>
                <c:pt idx="960">
                  <c:v>106.08</c:v>
                </c:pt>
                <c:pt idx="961">
                  <c:v>106.08</c:v>
                </c:pt>
                <c:pt idx="962">
                  <c:v>106.08</c:v>
                </c:pt>
                <c:pt idx="963">
                  <c:v>106.08</c:v>
                </c:pt>
                <c:pt idx="964">
                  <c:v>106.08</c:v>
                </c:pt>
                <c:pt idx="965">
                  <c:v>106.08</c:v>
                </c:pt>
                <c:pt idx="966">
                  <c:v>106.08</c:v>
                </c:pt>
                <c:pt idx="967">
                  <c:v>106.08</c:v>
                </c:pt>
                <c:pt idx="968">
                  <c:v>106.08</c:v>
                </c:pt>
                <c:pt idx="969">
                  <c:v>106.08</c:v>
                </c:pt>
                <c:pt idx="970">
                  <c:v>106.08</c:v>
                </c:pt>
                <c:pt idx="971">
                  <c:v>106.08</c:v>
                </c:pt>
                <c:pt idx="972">
                  <c:v>106.08</c:v>
                </c:pt>
                <c:pt idx="973">
                  <c:v>106.08</c:v>
                </c:pt>
                <c:pt idx="974">
                  <c:v>106.08</c:v>
                </c:pt>
                <c:pt idx="975">
                  <c:v>106.08</c:v>
                </c:pt>
                <c:pt idx="976">
                  <c:v>106.08</c:v>
                </c:pt>
                <c:pt idx="977">
                  <c:v>106.08</c:v>
                </c:pt>
                <c:pt idx="978">
                  <c:v>106.08</c:v>
                </c:pt>
                <c:pt idx="979">
                  <c:v>106.08</c:v>
                </c:pt>
                <c:pt idx="980">
                  <c:v>106.08</c:v>
                </c:pt>
                <c:pt idx="981">
                  <c:v>106.08</c:v>
                </c:pt>
                <c:pt idx="982">
                  <c:v>106.08</c:v>
                </c:pt>
                <c:pt idx="983">
                  <c:v>106.08</c:v>
                </c:pt>
                <c:pt idx="984">
                  <c:v>106.08</c:v>
                </c:pt>
                <c:pt idx="985">
                  <c:v>106.08</c:v>
                </c:pt>
                <c:pt idx="986">
                  <c:v>106.08</c:v>
                </c:pt>
                <c:pt idx="987">
                  <c:v>106.08</c:v>
                </c:pt>
                <c:pt idx="988">
                  <c:v>106.08</c:v>
                </c:pt>
                <c:pt idx="989">
                  <c:v>106.08</c:v>
                </c:pt>
                <c:pt idx="990">
                  <c:v>106.08</c:v>
                </c:pt>
                <c:pt idx="991">
                  <c:v>106.08</c:v>
                </c:pt>
                <c:pt idx="992">
                  <c:v>106.08</c:v>
                </c:pt>
                <c:pt idx="993">
                  <c:v>106.07</c:v>
                </c:pt>
                <c:pt idx="994">
                  <c:v>106.07</c:v>
                </c:pt>
                <c:pt idx="995">
                  <c:v>106.07</c:v>
                </c:pt>
                <c:pt idx="996">
                  <c:v>106.07</c:v>
                </c:pt>
                <c:pt idx="997">
                  <c:v>106.07</c:v>
                </c:pt>
                <c:pt idx="998">
                  <c:v>106.07</c:v>
                </c:pt>
                <c:pt idx="999">
                  <c:v>106.07</c:v>
                </c:pt>
                <c:pt idx="1000">
                  <c:v>106.07</c:v>
                </c:pt>
                <c:pt idx="1001">
                  <c:v>106.07</c:v>
                </c:pt>
                <c:pt idx="1002">
                  <c:v>106.06</c:v>
                </c:pt>
                <c:pt idx="1003">
                  <c:v>106.07</c:v>
                </c:pt>
                <c:pt idx="1004">
                  <c:v>106.06</c:v>
                </c:pt>
                <c:pt idx="1005">
                  <c:v>106.06</c:v>
                </c:pt>
                <c:pt idx="1006">
                  <c:v>106.06</c:v>
                </c:pt>
                <c:pt idx="1007">
                  <c:v>106.06</c:v>
                </c:pt>
                <c:pt idx="1008">
                  <c:v>106.05</c:v>
                </c:pt>
                <c:pt idx="1009">
                  <c:v>106.05</c:v>
                </c:pt>
                <c:pt idx="1010">
                  <c:v>106.04</c:v>
                </c:pt>
                <c:pt idx="1011">
                  <c:v>106.04</c:v>
                </c:pt>
                <c:pt idx="1012">
                  <c:v>106.04</c:v>
                </c:pt>
                <c:pt idx="1013">
                  <c:v>106.04</c:v>
                </c:pt>
                <c:pt idx="1014">
                  <c:v>106.03</c:v>
                </c:pt>
                <c:pt idx="1015">
                  <c:v>106.03</c:v>
                </c:pt>
                <c:pt idx="1016">
                  <c:v>106.03</c:v>
                </c:pt>
                <c:pt idx="1017">
                  <c:v>106.03</c:v>
                </c:pt>
                <c:pt idx="1018">
                  <c:v>106.02</c:v>
                </c:pt>
                <c:pt idx="1019">
                  <c:v>106.02</c:v>
                </c:pt>
                <c:pt idx="1020">
                  <c:v>106.02</c:v>
                </c:pt>
                <c:pt idx="1021">
                  <c:v>106.02</c:v>
                </c:pt>
                <c:pt idx="1022">
                  <c:v>106.01</c:v>
                </c:pt>
                <c:pt idx="1023">
                  <c:v>106.01</c:v>
                </c:pt>
                <c:pt idx="1024">
                  <c:v>106</c:v>
                </c:pt>
                <c:pt idx="1025">
                  <c:v>106</c:v>
                </c:pt>
                <c:pt idx="1026">
                  <c:v>106</c:v>
                </c:pt>
                <c:pt idx="1027">
                  <c:v>106</c:v>
                </c:pt>
                <c:pt idx="1028">
                  <c:v>106</c:v>
                </c:pt>
                <c:pt idx="1029">
                  <c:v>106</c:v>
                </c:pt>
                <c:pt idx="1030">
                  <c:v>106</c:v>
                </c:pt>
                <c:pt idx="1031">
                  <c:v>106</c:v>
                </c:pt>
                <c:pt idx="1032">
                  <c:v>106</c:v>
                </c:pt>
                <c:pt idx="1033">
                  <c:v>106</c:v>
                </c:pt>
                <c:pt idx="1034">
                  <c:v>106</c:v>
                </c:pt>
                <c:pt idx="1035">
                  <c:v>106</c:v>
                </c:pt>
                <c:pt idx="1036">
                  <c:v>106</c:v>
                </c:pt>
                <c:pt idx="1037">
                  <c:v>106.01</c:v>
                </c:pt>
                <c:pt idx="1038">
                  <c:v>106.02</c:v>
                </c:pt>
                <c:pt idx="1039">
                  <c:v>106.02</c:v>
                </c:pt>
                <c:pt idx="1040">
                  <c:v>106.02</c:v>
                </c:pt>
                <c:pt idx="1041">
                  <c:v>106.02</c:v>
                </c:pt>
                <c:pt idx="1042">
                  <c:v>106.02</c:v>
                </c:pt>
                <c:pt idx="1043">
                  <c:v>106.03</c:v>
                </c:pt>
                <c:pt idx="1044">
                  <c:v>106.03</c:v>
                </c:pt>
                <c:pt idx="1045">
                  <c:v>106.03</c:v>
                </c:pt>
                <c:pt idx="1046">
                  <c:v>106.03</c:v>
                </c:pt>
                <c:pt idx="1047">
                  <c:v>106.04</c:v>
                </c:pt>
                <c:pt idx="1048">
                  <c:v>106.05</c:v>
                </c:pt>
                <c:pt idx="1049">
                  <c:v>106.05</c:v>
                </c:pt>
                <c:pt idx="1050">
                  <c:v>106.05</c:v>
                </c:pt>
                <c:pt idx="1051">
                  <c:v>106.06</c:v>
                </c:pt>
                <c:pt idx="1052">
                  <c:v>106.06</c:v>
                </c:pt>
                <c:pt idx="1053">
                  <c:v>106.06</c:v>
                </c:pt>
                <c:pt idx="1054">
                  <c:v>106.07</c:v>
                </c:pt>
                <c:pt idx="1055">
                  <c:v>106.07</c:v>
                </c:pt>
                <c:pt idx="1056">
                  <c:v>106.07</c:v>
                </c:pt>
                <c:pt idx="1057">
                  <c:v>106.08</c:v>
                </c:pt>
                <c:pt idx="1058">
                  <c:v>106.09</c:v>
                </c:pt>
                <c:pt idx="1059">
                  <c:v>106.08</c:v>
                </c:pt>
                <c:pt idx="1060">
                  <c:v>106.09</c:v>
                </c:pt>
                <c:pt idx="1061">
                  <c:v>106.1</c:v>
                </c:pt>
                <c:pt idx="1062">
                  <c:v>106.1</c:v>
                </c:pt>
                <c:pt idx="1063">
                  <c:v>106.1</c:v>
                </c:pt>
                <c:pt idx="1064">
                  <c:v>106.1</c:v>
                </c:pt>
                <c:pt idx="1065">
                  <c:v>106.11</c:v>
                </c:pt>
                <c:pt idx="1066">
                  <c:v>106.11</c:v>
                </c:pt>
                <c:pt idx="1067">
                  <c:v>106.11</c:v>
                </c:pt>
                <c:pt idx="1068">
                  <c:v>106.12</c:v>
                </c:pt>
                <c:pt idx="1069">
                  <c:v>106.12</c:v>
                </c:pt>
                <c:pt idx="1070">
                  <c:v>106.12</c:v>
                </c:pt>
                <c:pt idx="1071">
                  <c:v>106.12</c:v>
                </c:pt>
                <c:pt idx="1072">
                  <c:v>106.13</c:v>
                </c:pt>
                <c:pt idx="1073">
                  <c:v>106.13</c:v>
                </c:pt>
                <c:pt idx="1074">
                  <c:v>106.13</c:v>
                </c:pt>
                <c:pt idx="1075">
                  <c:v>106.13</c:v>
                </c:pt>
                <c:pt idx="1076">
                  <c:v>106.14</c:v>
                </c:pt>
                <c:pt idx="1077">
                  <c:v>106.15</c:v>
                </c:pt>
                <c:pt idx="1078">
                  <c:v>106.15</c:v>
                </c:pt>
                <c:pt idx="1079">
                  <c:v>106.15</c:v>
                </c:pt>
                <c:pt idx="1080">
                  <c:v>106.15</c:v>
                </c:pt>
                <c:pt idx="1081">
                  <c:v>106.15</c:v>
                </c:pt>
                <c:pt idx="1082">
                  <c:v>106.15</c:v>
                </c:pt>
                <c:pt idx="1083">
                  <c:v>106.16</c:v>
                </c:pt>
                <c:pt idx="1084">
                  <c:v>106.16</c:v>
                </c:pt>
                <c:pt idx="1085">
                  <c:v>106.17</c:v>
                </c:pt>
                <c:pt idx="1086">
                  <c:v>106.16</c:v>
                </c:pt>
                <c:pt idx="1087">
                  <c:v>106.17</c:v>
                </c:pt>
                <c:pt idx="1088">
                  <c:v>106.17</c:v>
                </c:pt>
                <c:pt idx="1089">
                  <c:v>106.18</c:v>
                </c:pt>
                <c:pt idx="1090">
                  <c:v>106.17</c:v>
                </c:pt>
                <c:pt idx="1091">
                  <c:v>106.18</c:v>
                </c:pt>
                <c:pt idx="1092">
                  <c:v>106.18</c:v>
                </c:pt>
                <c:pt idx="1093">
                  <c:v>106.18</c:v>
                </c:pt>
                <c:pt idx="1094">
                  <c:v>106.18</c:v>
                </c:pt>
                <c:pt idx="1095">
                  <c:v>106.19</c:v>
                </c:pt>
                <c:pt idx="1096">
                  <c:v>106.18</c:v>
                </c:pt>
                <c:pt idx="1097">
                  <c:v>106.19</c:v>
                </c:pt>
                <c:pt idx="1098">
                  <c:v>106.19</c:v>
                </c:pt>
                <c:pt idx="1099">
                  <c:v>106.19</c:v>
                </c:pt>
                <c:pt idx="1100">
                  <c:v>106.19</c:v>
                </c:pt>
                <c:pt idx="1101">
                  <c:v>106.2</c:v>
                </c:pt>
                <c:pt idx="1102">
                  <c:v>106.19</c:v>
                </c:pt>
                <c:pt idx="1103">
                  <c:v>106.2</c:v>
                </c:pt>
                <c:pt idx="1104">
                  <c:v>106.19</c:v>
                </c:pt>
                <c:pt idx="1105">
                  <c:v>106.2</c:v>
                </c:pt>
                <c:pt idx="1106">
                  <c:v>106.21</c:v>
                </c:pt>
                <c:pt idx="1107">
                  <c:v>106.2</c:v>
                </c:pt>
                <c:pt idx="1108">
                  <c:v>106.2</c:v>
                </c:pt>
                <c:pt idx="1109">
                  <c:v>106.2</c:v>
                </c:pt>
                <c:pt idx="1110">
                  <c:v>106.21</c:v>
                </c:pt>
                <c:pt idx="1111">
                  <c:v>106.21</c:v>
                </c:pt>
                <c:pt idx="1112">
                  <c:v>106.21</c:v>
                </c:pt>
                <c:pt idx="1113">
                  <c:v>106.21</c:v>
                </c:pt>
                <c:pt idx="1114">
                  <c:v>106.21</c:v>
                </c:pt>
                <c:pt idx="1115">
                  <c:v>106.22</c:v>
                </c:pt>
                <c:pt idx="1116">
                  <c:v>106.21</c:v>
                </c:pt>
                <c:pt idx="1117">
                  <c:v>106.22</c:v>
                </c:pt>
                <c:pt idx="1118">
                  <c:v>106.22</c:v>
                </c:pt>
                <c:pt idx="1119">
                  <c:v>106.21</c:v>
                </c:pt>
                <c:pt idx="1120">
                  <c:v>106.22</c:v>
                </c:pt>
                <c:pt idx="1121">
                  <c:v>106.22</c:v>
                </c:pt>
                <c:pt idx="1122">
                  <c:v>106.23</c:v>
                </c:pt>
                <c:pt idx="1123">
                  <c:v>106.23</c:v>
                </c:pt>
                <c:pt idx="1124">
                  <c:v>106.23</c:v>
                </c:pt>
                <c:pt idx="1125">
                  <c:v>106.22</c:v>
                </c:pt>
                <c:pt idx="1126">
                  <c:v>106.23</c:v>
                </c:pt>
                <c:pt idx="1127">
                  <c:v>106.23</c:v>
                </c:pt>
                <c:pt idx="1128">
                  <c:v>106.22</c:v>
                </c:pt>
                <c:pt idx="1129">
                  <c:v>106.24</c:v>
                </c:pt>
                <c:pt idx="1130">
                  <c:v>106.24</c:v>
                </c:pt>
                <c:pt idx="1131">
                  <c:v>106.24</c:v>
                </c:pt>
                <c:pt idx="1132">
                  <c:v>106.24</c:v>
                </c:pt>
                <c:pt idx="1133">
                  <c:v>106.24</c:v>
                </c:pt>
                <c:pt idx="1134">
                  <c:v>106.24</c:v>
                </c:pt>
                <c:pt idx="1135">
                  <c:v>106.25</c:v>
                </c:pt>
                <c:pt idx="1136">
                  <c:v>106.24</c:v>
                </c:pt>
                <c:pt idx="1137">
                  <c:v>106.24</c:v>
                </c:pt>
                <c:pt idx="1138">
                  <c:v>106.25</c:v>
                </c:pt>
                <c:pt idx="1139">
                  <c:v>106.25</c:v>
                </c:pt>
                <c:pt idx="1140">
                  <c:v>106.25</c:v>
                </c:pt>
                <c:pt idx="1141">
                  <c:v>106.25</c:v>
                </c:pt>
                <c:pt idx="1142">
                  <c:v>106.25</c:v>
                </c:pt>
                <c:pt idx="1143">
                  <c:v>106.26</c:v>
                </c:pt>
                <c:pt idx="1144">
                  <c:v>106.25</c:v>
                </c:pt>
                <c:pt idx="1145">
                  <c:v>106.25</c:v>
                </c:pt>
                <c:pt idx="1146">
                  <c:v>106.26</c:v>
                </c:pt>
                <c:pt idx="1147">
                  <c:v>106.26</c:v>
                </c:pt>
                <c:pt idx="1148">
                  <c:v>106.27</c:v>
                </c:pt>
                <c:pt idx="1149">
                  <c:v>106.26</c:v>
                </c:pt>
                <c:pt idx="1150">
                  <c:v>106.27</c:v>
                </c:pt>
                <c:pt idx="1151">
                  <c:v>106.27</c:v>
                </c:pt>
                <c:pt idx="1152">
                  <c:v>106.27</c:v>
                </c:pt>
                <c:pt idx="1153">
                  <c:v>106.27</c:v>
                </c:pt>
                <c:pt idx="1154">
                  <c:v>106.27</c:v>
                </c:pt>
                <c:pt idx="1155">
                  <c:v>106.27</c:v>
                </c:pt>
                <c:pt idx="1156">
                  <c:v>106.27</c:v>
                </c:pt>
                <c:pt idx="1157">
                  <c:v>106.28</c:v>
                </c:pt>
                <c:pt idx="1158">
                  <c:v>106.27</c:v>
                </c:pt>
                <c:pt idx="1159">
                  <c:v>106.27</c:v>
                </c:pt>
                <c:pt idx="1160">
                  <c:v>106.27</c:v>
                </c:pt>
                <c:pt idx="1161">
                  <c:v>106.28</c:v>
                </c:pt>
                <c:pt idx="1162">
                  <c:v>106.27</c:v>
                </c:pt>
                <c:pt idx="1163">
                  <c:v>106.27</c:v>
                </c:pt>
                <c:pt idx="1164">
                  <c:v>106.28</c:v>
                </c:pt>
                <c:pt idx="1165">
                  <c:v>106.27</c:v>
                </c:pt>
                <c:pt idx="1166">
                  <c:v>106.27</c:v>
                </c:pt>
                <c:pt idx="1167">
                  <c:v>106.27</c:v>
                </c:pt>
                <c:pt idx="1168">
                  <c:v>106.28</c:v>
                </c:pt>
                <c:pt idx="1169">
                  <c:v>106.27</c:v>
                </c:pt>
                <c:pt idx="1170">
                  <c:v>106.28</c:v>
                </c:pt>
                <c:pt idx="1171">
                  <c:v>106.29</c:v>
                </c:pt>
                <c:pt idx="1172">
                  <c:v>106.28</c:v>
                </c:pt>
                <c:pt idx="1173">
                  <c:v>106.29</c:v>
                </c:pt>
                <c:pt idx="1174">
                  <c:v>106.29</c:v>
                </c:pt>
                <c:pt idx="1175">
                  <c:v>106.29</c:v>
                </c:pt>
                <c:pt idx="1176">
                  <c:v>106.28</c:v>
                </c:pt>
                <c:pt idx="1177">
                  <c:v>106.28</c:v>
                </c:pt>
                <c:pt idx="1178">
                  <c:v>106.28</c:v>
                </c:pt>
                <c:pt idx="1179">
                  <c:v>106.29</c:v>
                </c:pt>
                <c:pt idx="1180">
                  <c:v>106.29</c:v>
                </c:pt>
                <c:pt idx="1181">
                  <c:v>106.29</c:v>
                </c:pt>
                <c:pt idx="1182">
                  <c:v>106.29</c:v>
                </c:pt>
                <c:pt idx="1183">
                  <c:v>106.29</c:v>
                </c:pt>
                <c:pt idx="1184">
                  <c:v>106.29</c:v>
                </c:pt>
                <c:pt idx="1185">
                  <c:v>106.29</c:v>
                </c:pt>
                <c:pt idx="1186">
                  <c:v>106.29</c:v>
                </c:pt>
                <c:pt idx="1187">
                  <c:v>106.29</c:v>
                </c:pt>
                <c:pt idx="1188">
                  <c:v>106.29</c:v>
                </c:pt>
                <c:pt idx="1189">
                  <c:v>106.29</c:v>
                </c:pt>
                <c:pt idx="1190">
                  <c:v>106.28</c:v>
                </c:pt>
                <c:pt idx="1191">
                  <c:v>106.28</c:v>
                </c:pt>
                <c:pt idx="1192">
                  <c:v>106.29</c:v>
                </c:pt>
                <c:pt idx="1193">
                  <c:v>106.3</c:v>
                </c:pt>
                <c:pt idx="1194">
                  <c:v>106.29</c:v>
                </c:pt>
                <c:pt idx="1195">
                  <c:v>106.29</c:v>
                </c:pt>
                <c:pt idx="1196">
                  <c:v>106.29</c:v>
                </c:pt>
                <c:pt idx="1197">
                  <c:v>106.29</c:v>
                </c:pt>
                <c:pt idx="1198">
                  <c:v>106.29</c:v>
                </c:pt>
                <c:pt idx="1199">
                  <c:v>106.29</c:v>
                </c:pt>
                <c:pt idx="1200">
                  <c:v>106.29</c:v>
                </c:pt>
                <c:pt idx="1201">
                  <c:v>106.29</c:v>
                </c:pt>
                <c:pt idx="1202">
                  <c:v>106.29</c:v>
                </c:pt>
                <c:pt idx="1203">
                  <c:v>106.3</c:v>
                </c:pt>
                <c:pt idx="1204">
                  <c:v>106.29</c:v>
                </c:pt>
                <c:pt idx="1205">
                  <c:v>106.29</c:v>
                </c:pt>
                <c:pt idx="1206">
                  <c:v>106.29</c:v>
                </c:pt>
                <c:pt idx="1207">
                  <c:v>106.29</c:v>
                </c:pt>
                <c:pt idx="1208">
                  <c:v>106.3</c:v>
                </c:pt>
                <c:pt idx="1209">
                  <c:v>106.3</c:v>
                </c:pt>
                <c:pt idx="1210">
                  <c:v>106.3</c:v>
                </c:pt>
                <c:pt idx="1211">
                  <c:v>106.29</c:v>
                </c:pt>
                <c:pt idx="1212">
                  <c:v>106.29</c:v>
                </c:pt>
                <c:pt idx="1213">
                  <c:v>106.3</c:v>
                </c:pt>
                <c:pt idx="1214">
                  <c:v>106.29</c:v>
                </c:pt>
                <c:pt idx="1215">
                  <c:v>106.29</c:v>
                </c:pt>
                <c:pt idx="1216">
                  <c:v>106.29</c:v>
                </c:pt>
                <c:pt idx="1217">
                  <c:v>106.29</c:v>
                </c:pt>
                <c:pt idx="1218">
                  <c:v>106.29</c:v>
                </c:pt>
                <c:pt idx="1219">
                  <c:v>106.3</c:v>
                </c:pt>
                <c:pt idx="1220">
                  <c:v>106.29</c:v>
                </c:pt>
                <c:pt idx="1221">
                  <c:v>106.3</c:v>
                </c:pt>
                <c:pt idx="1222">
                  <c:v>106.3</c:v>
                </c:pt>
                <c:pt idx="1223">
                  <c:v>106.3</c:v>
                </c:pt>
                <c:pt idx="1224">
                  <c:v>106.3</c:v>
                </c:pt>
                <c:pt idx="1225">
                  <c:v>106.3</c:v>
                </c:pt>
                <c:pt idx="1226">
                  <c:v>106.3</c:v>
                </c:pt>
                <c:pt idx="1227">
                  <c:v>106.3</c:v>
                </c:pt>
                <c:pt idx="1228">
                  <c:v>106.3</c:v>
                </c:pt>
                <c:pt idx="1229">
                  <c:v>106.3</c:v>
                </c:pt>
                <c:pt idx="1230">
                  <c:v>106.3</c:v>
                </c:pt>
                <c:pt idx="1231">
                  <c:v>106.3</c:v>
                </c:pt>
                <c:pt idx="1232">
                  <c:v>106.3</c:v>
                </c:pt>
                <c:pt idx="1233">
                  <c:v>106.3</c:v>
                </c:pt>
                <c:pt idx="1234">
                  <c:v>106.3</c:v>
                </c:pt>
                <c:pt idx="1235">
                  <c:v>106.3</c:v>
                </c:pt>
                <c:pt idx="1236">
                  <c:v>106.3</c:v>
                </c:pt>
                <c:pt idx="1237">
                  <c:v>106.31</c:v>
                </c:pt>
                <c:pt idx="1238">
                  <c:v>106.31</c:v>
                </c:pt>
                <c:pt idx="1239">
                  <c:v>106.31</c:v>
                </c:pt>
                <c:pt idx="1240">
                  <c:v>106.31</c:v>
                </c:pt>
                <c:pt idx="1241">
                  <c:v>106.31</c:v>
                </c:pt>
                <c:pt idx="1242">
                  <c:v>106.31</c:v>
                </c:pt>
                <c:pt idx="1243">
                  <c:v>106.31</c:v>
                </c:pt>
                <c:pt idx="1244">
                  <c:v>106.31</c:v>
                </c:pt>
                <c:pt idx="1245">
                  <c:v>106.32</c:v>
                </c:pt>
                <c:pt idx="1246">
                  <c:v>106.31</c:v>
                </c:pt>
                <c:pt idx="1247">
                  <c:v>106.31</c:v>
                </c:pt>
                <c:pt idx="1248">
                  <c:v>106.32</c:v>
                </c:pt>
                <c:pt idx="1249">
                  <c:v>106.32</c:v>
                </c:pt>
                <c:pt idx="1250">
                  <c:v>106.33</c:v>
                </c:pt>
                <c:pt idx="1251">
                  <c:v>106.32</c:v>
                </c:pt>
                <c:pt idx="1252">
                  <c:v>106.33</c:v>
                </c:pt>
                <c:pt idx="1253">
                  <c:v>106.33</c:v>
                </c:pt>
                <c:pt idx="1254">
                  <c:v>106.32</c:v>
                </c:pt>
                <c:pt idx="1255">
                  <c:v>106.33</c:v>
                </c:pt>
                <c:pt idx="1256">
                  <c:v>106.32</c:v>
                </c:pt>
                <c:pt idx="1257">
                  <c:v>106.34</c:v>
                </c:pt>
                <c:pt idx="1258">
                  <c:v>106.32</c:v>
                </c:pt>
                <c:pt idx="1259">
                  <c:v>106.33</c:v>
                </c:pt>
                <c:pt idx="1260">
                  <c:v>106.34</c:v>
                </c:pt>
                <c:pt idx="1261">
                  <c:v>106.34</c:v>
                </c:pt>
                <c:pt idx="1262">
                  <c:v>106.33</c:v>
                </c:pt>
                <c:pt idx="1263">
                  <c:v>106.34</c:v>
                </c:pt>
                <c:pt idx="1264">
                  <c:v>106.34</c:v>
                </c:pt>
                <c:pt idx="1265">
                  <c:v>106.33</c:v>
                </c:pt>
                <c:pt idx="1266">
                  <c:v>106.34</c:v>
                </c:pt>
                <c:pt idx="1267">
                  <c:v>106.34</c:v>
                </c:pt>
                <c:pt idx="1268">
                  <c:v>106.34</c:v>
                </c:pt>
                <c:pt idx="1269">
                  <c:v>106.33</c:v>
                </c:pt>
                <c:pt idx="1270">
                  <c:v>106.34</c:v>
                </c:pt>
                <c:pt idx="1271">
                  <c:v>106.34</c:v>
                </c:pt>
                <c:pt idx="1272">
                  <c:v>106.34</c:v>
                </c:pt>
                <c:pt idx="1273">
                  <c:v>106.34</c:v>
                </c:pt>
                <c:pt idx="1274">
                  <c:v>106.35</c:v>
                </c:pt>
                <c:pt idx="1275">
                  <c:v>106.34</c:v>
                </c:pt>
                <c:pt idx="1276">
                  <c:v>106.35</c:v>
                </c:pt>
                <c:pt idx="1277">
                  <c:v>106.35</c:v>
                </c:pt>
                <c:pt idx="1278">
                  <c:v>106.35</c:v>
                </c:pt>
                <c:pt idx="1279">
                  <c:v>106.34</c:v>
                </c:pt>
                <c:pt idx="1280">
                  <c:v>106.34</c:v>
                </c:pt>
                <c:pt idx="1281">
                  <c:v>106.36</c:v>
                </c:pt>
                <c:pt idx="1282">
                  <c:v>106.35</c:v>
                </c:pt>
                <c:pt idx="1283">
                  <c:v>106.36</c:v>
                </c:pt>
                <c:pt idx="1284">
                  <c:v>106.35</c:v>
                </c:pt>
                <c:pt idx="1285">
                  <c:v>106.35</c:v>
                </c:pt>
                <c:pt idx="1286">
                  <c:v>106.36</c:v>
                </c:pt>
                <c:pt idx="1287">
                  <c:v>106.35</c:v>
                </c:pt>
                <c:pt idx="1288">
                  <c:v>106.36</c:v>
                </c:pt>
                <c:pt idx="1289">
                  <c:v>106.35</c:v>
                </c:pt>
                <c:pt idx="1290">
                  <c:v>106.36</c:v>
                </c:pt>
                <c:pt idx="1291">
                  <c:v>106.35</c:v>
                </c:pt>
                <c:pt idx="1292">
                  <c:v>106.35</c:v>
                </c:pt>
                <c:pt idx="1293">
                  <c:v>106.36</c:v>
                </c:pt>
                <c:pt idx="1294">
                  <c:v>106.36</c:v>
                </c:pt>
                <c:pt idx="1295">
                  <c:v>106.36</c:v>
                </c:pt>
                <c:pt idx="1296">
                  <c:v>106.36</c:v>
                </c:pt>
                <c:pt idx="1297">
                  <c:v>106.36</c:v>
                </c:pt>
                <c:pt idx="1298">
                  <c:v>106.36</c:v>
                </c:pt>
                <c:pt idx="1299">
                  <c:v>106.36</c:v>
                </c:pt>
                <c:pt idx="1300">
                  <c:v>106.36</c:v>
                </c:pt>
                <c:pt idx="1301">
                  <c:v>106.36</c:v>
                </c:pt>
                <c:pt idx="1302">
                  <c:v>106.36</c:v>
                </c:pt>
                <c:pt idx="1303">
                  <c:v>106.37</c:v>
                </c:pt>
                <c:pt idx="1304">
                  <c:v>106.36</c:v>
                </c:pt>
                <c:pt idx="1305">
                  <c:v>106.37</c:v>
                </c:pt>
                <c:pt idx="1306">
                  <c:v>106.37</c:v>
                </c:pt>
                <c:pt idx="1307">
                  <c:v>106.37</c:v>
                </c:pt>
                <c:pt idx="1308">
                  <c:v>106.37</c:v>
                </c:pt>
                <c:pt idx="1309">
                  <c:v>106.36</c:v>
                </c:pt>
                <c:pt idx="1310">
                  <c:v>106.37</c:v>
                </c:pt>
                <c:pt idx="1311">
                  <c:v>106.37</c:v>
                </c:pt>
                <c:pt idx="1312">
                  <c:v>106.37</c:v>
                </c:pt>
                <c:pt idx="1313">
                  <c:v>106.37</c:v>
                </c:pt>
                <c:pt idx="1314">
                  <c:v>106.37</c:v>
                </c:pt>
                <c:pt idx="1315">
                  <c:v>106.37</c:v>
                </c:pt>
                <c:pt idx="1316">
                  <c:v>106.37</c:v>
                </c:pt>
                <c:pt idx="1317">
                  <c:v>106.38</c:v>
                </c:pt>
                <c:pt idx="1318">
                  <c:v>106.37</c:v>
                </c:pt>
                <c:pt idx="1319">
                  <c:v>106.37</c:v>
                </c:pt>
                <c:pt idx="1320">
                  <c:v>106.37</c:v>
                </c:pt>
                <c:pt idx="1321">
                  <c:v>106.37</c:v>
                </c:pt>
                <c:pt idx="1322">
                  <c:v>106.38</c:v>
                </c:pt>
                <c:pt idx="1323">
                  <c:v>106.37</c:v>
                </c:pt>
                <c:pt idx="1324">
                  <c:v>106.37</c:v>
                </c:pt>
                <c:pt idx="1325">
                  <c:v>106.37</c:v>
                </c:pt>
                <c:pt idx="1326">
                  <c:v>106.37</c:v>
                </c:pt>
                <c:pt idx="1327">
                  <c:v>106.37</c:v>
                </c:pt>
                <c:pt idx="1328">
                  <c:v>106.37</c:v>
                </c:pt>
                <c:pt idx="1329">
                  <c:v>106.38</c:v>
                </c:pt>
                <c:pt idx="1330">
                  <c:v>106.37</c:v>
                </c:pt>
                <c:pt idx="1331">
                  <c:v>106.37</c:v>
                </c:pt>
                <c:pt idx="1332">
                  <c:v>106.37</c:v>
                </c:pt>
                <c:pt idx="1333">
                  <c:v>106.38</c:v>
                </c:pt>
                <c:pt idx="1334">
                  <c:v>106.38</c:v>
                </c:pt>
                <c:pt idx="1335">
                  <c:v>106.38</c:v>
                </c:pt>
                <c:pt idx="1336">
                  <c:v>106.38</c:v>
                </c:pt>
                <c:pt idx="1337">
                  <c:v>106.38</c:v>
                </c:pt>
                <c:pt idx="1338">
                  <c:v>106.38</c:v>
                </c:pt>
                <c:pt idx="1339">
                  <c:v>106.38</c:v>
                </c:pt>
                <c:pt idx="1340">
                  <c:v>106.38</c:v>
                </c:pt>
                <c:pt idx="1341">
                  <c:v>106.38</c:v>
                </c:pt>
                <c:pt idx="1342">
                  <c:v>106.38</c:v>
                </c:pt>
                <c:pt idx="1343">
                  <c:v>106.38</c:v>
                </c:pt>
                <c:pt idx="1344">
                  <c:v>106.38</c:v>
                </c:pt>
                <c:pt idx="1345">
                  <c:v>106.38</c:v>
                </c:pt>
                <c:pt idx="1346">
                  <c:v>106.38</c:v>
                </c:pt>
                <c:pt idx="1347">
                  <c:v>106.38</c:v>
                </c:pt>
                <c:pt idx="1348">
                  <c:v>106.38</c:v>
                </c:pt>
                <c:pt idx="1349">
                  <c:v>106.38</c:v>
                </c:pt>
                <c:pt idx="1350">
                  <c:v>106.39</c:v>
                </c:pt>
                <c:pt idx="1351">
                  <c:v>106.39</c:v>
                </c:pt>
                <c:pt idx="1352">
                  <c:v>106.38</c:v>
                </c:pt>
                <c:pt idx="1353">
                  <c:v>106.38</c:v>
                </c:pt>
                <c:pt idx="1354">
                  <c:v>106.39</c:v>
                </c:pt>
                <c:pt idx="1355">
                  <c:v>106.39</c:v>
                </c:pt>
                <c:pt idx="1356">
                  <c:v>106.38</c:v>
                </c:pt>
                <c:pt idx="1357">
                  <c:v>106.39</c:v>
                </c:pt>
                <c:pt idx="1358">
                  <c:v>106.39</c:v>
                </c:pt>
                <c:pt idx="1359">
                  <c:v>106.39</c:v>
                </c:pt>
                <c:pt idx="1360">
                  <c:v>106.39</c:v>
                </c:pt>
                <c:pt idx="1361">
                  <c:v>106.39</c:v>
                </c:pt>
                <c:pt idx="1362">
                  <c:v>106.4</c:v>
                </c:pt>
                <c:pt idx="1363">
                  <c:v>106.39</c:v>
                </c:pt>
                <c:pt idx="1364">
                  <c:v>106.39</c:v>
                </c:pt>
                <c:pt idx="1365">
                  <c:v>106.4</c:v>
                </c:pt>
                <c:pt idx="1366">
                  <c:v>106.39</c:v>
                </c:pt>
                <c:pt idx="1367">
                  <c:v>106.4</c:v>
                </c:pt>
                <c:pt idx="1368">
                  <c:v>106.39</c:v>
                </c:pt>
                <c:pt idx="1369">
                  <c:v>106.4</c:v>
                </c:pt>
                <c:pt idx="1370">
                  <c:v>106.4</c:v>
                </c:pt>
                <c:pt idx="1371">
                  <c:v>106.4</c:v>
                </c:pt>
                <c:pt idx="1372">
                  <c:v>106.4</c:v>
                </c:pt>
                <c:pt idx="1373">
                  <c:v>106.4</c:v>
                </c:pt>
                <c:pt idx="1374">
                  <c:v>106.4</c:v>
                </c:pt>
                <c:pt idx="1375">
                  <c:v>106.4</c:v>
                </c:pt>
                <c:pt idx="1376">
                  <c:v>106.4</c:v>
                </c:pt>
                <c:pt idx="1377">
                  <c:v>106.4</c:v>
                </c:pt>
                <c:pt idx="1378">
                  <c:v>106.41</c:v>
                </c:pt>
                <c:pt idx="1379">
                  <c:v>106.41</c:v>
                </c:pt>
                <c:pt idx="1380">
                  <c:v>106.42</c:v>
                </c:pt>
                <c:pt idx="1381">
                  <c:v>106.41</c:v>
                </c:pt>
                <c:pt idx="1382">
                  <c:v>106.41</c:v>
                </c:pt>
                <c:pt idx="1383">
                  <c:v>106.41</c:v>
                </c:pt>
                <c:pt idx="1384">
                  <c:v>106.41</c:v>
                </c:pt>
                <c:pt idx="1385">
                  <c:v>106.41</c:v>
                </c:pt>
                <c:pt idx="1386">
                  <c:v>106.41</c:v>
                </c:pt>
                <c:pt idx="1387">
                  <c:v>106.42</c:v>
                </c:pt>
                <c:pt idx="1388">
                  <c:v>106.41</c:v>
                </c:pt>
                <c:pt idx="1389">
                  <c:v>106.41</c:v>
                </c:pt>
                <c:pt idx="1390">
                  <c:v>106.41</c:v>
                </c:pt>
                <c:pt idx="1391">
                  <c:v>106.41</c:v>
                </c:pt>
                <c:pt idx="1392">
                  <c:v>106.41</c:v>
                </c:pt>
                <c:pt idx="1393">
                  <c:v>106.41</c:v>
                </c:pt>
                <c:pt idx="1394">
                  <c:v>106.42</c:v>
                </c:pt>
                <c:pt idx="1395">
                  <c:v>106.42</c:v>
                </c:pt>
                <c:pt idx="1396">
                  <c:v>106.41</c:v>
                </c:pt>
                <c:pt idx="1397">
                  <c:v>106.42</c:v>
                </c:pt>
                <c:pt idx="1398">
                  <c:v>106.42</c:v>
                </c:pt>
                <c:pt idx="1399">
                  <c:v>106.42</c:v>
                </c:pt>
                <c:pt idx="1400">
                  <c:v>106.41</c:v>
                </c:pt>
                <c:pt idx="1401">
                  <c:v>106.41</c:v>
                </c:pt>
                <c:pt idx="1402">
                  <c:v>106.42</c:v>
                </c:pt>
                <c:pt idx="1403">
                  <c:v>106.42</c:v>
                </c:pt>
                <c:pt idx="1404">
                  <c:v>106.42</c:v>
                </c:pt>
                <c:pt idx="1405">
                  <c:v>106.41</c:v>
                </c:pt>
                <c:pt idx="1406">
                  <c:v>106.42</c:v>
                </c:pt>
                <c:pt idx="1407">
                  <c:v>106.42</c:v>
                </c:pt>
                <c:pt idx="1408">
                  <c:v>106.42</c:v>
                </c:pt>
                <c:pt idx="1409">
                  <c:v>106.43</c:v>
                </c:pt>
                <c:pt idx="1410">
                  <c:v>106.42</c:v>
                </c:pt>
                <c:pt idx="1411">
                  <c:v>106.42</c:v>
                </c:pt>
                <c:pt idx="1412">
                  <c:v>106.42</c:v>
                </c:pt>
                <c:pt idx="1413">
                  <c:v>106.43</c:v>
                </c:pt>
                <c:pt idx="1414">
                  <c:v>106.42</c:v>
                </c:pt>
                <c:pt idx="1415">
                  <c:v>106.42</c:v>
                </c:pt>
                <c:pt idx="1416">
                  <c:v>106.42</c:v>
                </c:pt>
                <c:pt idx="1417">
                  <c:v>106.43</c:v>
                </c:pt>
                <c:pt idx="1418">
                  <c:v>106.43</c:v>
                </c:pt>
                <c:pt idx="1419">
                  <c:v>106.42</c:v>
                </c:pt>
                <c:pt idx="1420">
                  <c:v>106.43</c:v>
                </c:pt>
                <c:pt idx="1421">
                  <c:v>106.43</c:v>
                </c:pt>
                <c:pt idx="1422">
                  <c:v>106.43</c:v>
                </c:pt>
                <c:pt idx="1423">
                  <c:v>106.43</c:v>
                </c:pt>
                <c:pt idx="1424">
                  <c:v>106.42</c:v>
                </c:pt>
                <c:pt idx="1425">
                  <c:v>106.42</c:v>
                </c:pt>
                <c:pt idx="1426">
                  <c:v>106.42</c:v>
                </c:pt>
                <c:pt idx="1427">
                  <c:v>106.42</c:v>
                </c:pt>
                <c:pt idx="1428">
                  <c:v>106.43</c:v>
                </c:pt>
                <c:pt idx="1429">
                  <c:v>106.42</c:v>
                </c:pt>
                <c:pt idx="1430">
                  <c:v>106.43</c:v>
                </c:pt>
                <c:pt idx="1431">
                  <c:v>106.43</c:v>
                </c:pt>
                <c:pt idx="1432">
                  <c:v>106.42</c:v>
                </c:pt>
                <c:pt idx="1433">
                  <c:v>106.42</c:v>
                </c:pt>
                <c:pt idx="1434">
                  <c:v>106.42</c:v>
                </c:pt>
                <c:pt idx="1435">
                  <c:v>106.42</c:v>
                </c:pt>
                <c:pt idx="1436">
                  <c:v>106.43</c:v>
                </c:pt>
                <c:pt idx="1437">
                  <c:v>106.42</c:v>
                </c:pt>
                <c:pt idx="1438">
                  <c:v>106.43</c:v>
                </c:pt>
                <c:pt idx="1439">
                  <c:v>106.42</c:v>
                </c:pt>
                <c:pt idx="1440">
                  <c:v>106.42</c:v>
                </c:pt>
                <c:pt idx="1441">
                  <c:v>106.43</c:v>
                </c:pt>
                <c:pt idx="1442">
                  <c:v>106.43</c:v>
                </c:pt>
                <c:pt idx="1443">
                  <c:v>106.43</c:v>
                </c:pt>
                <c:pt idx="1444">
                  <c:v>106.42</c:v>
                </c:pt>
                <c:pt idx="1445">
                  <c:v>106.42</c:v>
                </c:pt>
                <c:pt idx="1446">
                  <c:v>106.42</c:v>
                </c:pt>
                <c:pt idx="1447">
                  <c:v>106.43</c:v>
                </c:pt>
                <c:pt idx="1448">
                  <c:v>106.43</c:v>
                </c:pt>
                <c:pt idx="1449">
                  <c:v>106.42</c:v>
                </c:pt>
                <c:pt idx="1450">
                  <c:v>106.43</c:v>
                </c:pt>
                <c:pt idx="1451">
                  <c:v>106.42</c:v>
                </c:pt>
                <c:pt idx="1452">
                  <c:v>106.42</c:v>
                </c:pt>
                <c:pt idx="1453">
                  <c:v>106.42</c:v>
                </c:pt>
                <c:pt idx="1454">
                  <c:v>106.42</c:v>
                </c:pt>
                <c:pt idx="1455">
                  <c:v>106.43</c:v>
                </c:pt>
                <c:pt idx="1456">
                  <c:v>106.41</c:v>
                </c:pt>
                <c:pt idx="1457">
                  <c:v>106.42</c:v>
                </c:pt>
                <c:pt idx="1458">
                  <c:v>106.41</c:v>
                </c:pt>
                <c:pt idx="1459">
                  <c:v>106.41</c:v>
                </c:pt>
                <c:pt idx="1460">
                  <c:v>106.42</c:v>
                </c:pt>
                <c:pt idx="1461">
                  <c:v>106.41</c:v>
                </c:pt>
                <c:pt idx="1462">
                  <c:v>106.42</c:v>
                </c:pt>
                <c:pt idx="1463">
                  <c:v>106.42</c:v>
                </c:pt>
                <c:pt idx="1464">
                  <c:v>106.42</c:v>
                </c:pt>
                <c:pt idx="1465">
                  <c:v>106.41</c:v>
                </c:pt>
                <c:pt idx="1466">
                  <c:v>106.41</c:v>
                </c:pt>
                <c:pt idx="1467">
                  <c:v>106.41</c:v>
                </c:pt>
                <c:pt idx="1468">
                  <c:v>106.41</c:v>
                </c:pt>
                <c:pt idx="1469">
                  <c:v>106.42</c:v>
                </c:pt>
                <c:pt idx="1470">
                  <c:v>106.42</c:v>
                </c:pt>
                <c:pt idx="1471">
                  <c:v>106.41</c:v>
                </c:pt>
                <c:pt idx="1472">
                  <c:v>106.42</c:v>
                </c:pt>
                <c:pt idx="1473">
                  <c:v>106.41</c:v>
                </c:pt>
                <c:pt idx="1474">
                  <c:v>106.41</c:v>
                </c:pt>
                <c:pt idx="1475">
                  <c:v>106.41</c:v>
                </c:pt>
                <c:pt idx="1476">
                  <c:v>106.41</c:v>
                </c:pt>
                <c:pt idx="1477">
                  <c:v>106.41</c:v>
                </c:pt>
                <c:pt idx="1478">
                  <c:v>106.41</c:v>
                </c:pt>
                <c:pt idx="1479">
                  <c:v>106.47</c:v>
                </c:pt>
                <c:pt idx="1480">
                  <c:v>106.47</c:v>
                </c:pt>
                <c:pt idx="1481">
                  <c:v>106.47</c:v>
                </c:pt>
                <c:pt idx="1482">
                  <c:v>106.47</c:v>
                </c:pt>
                <c:pt idx="1483">
                  <c:v>106.47</c:v>
                </c:pt>
                <c:pt idx="1484">
                  <c:v>106.47</c:v>
                </c:pt>
                <c:pt idx="1485">
                  <c:v>106.47</c:v>
                </c:pt>
                <c:pt idx="1486">
                  <c:v>106.51</c:v>
                </c:pt>
                <c:pt idx="1487">
                  <c:v>106.58</c:v>
                </c:pt>
                <c:pt idx="1488">
                  <c:v>106.57</c:v>
                </c:pt>
                <c:pt idx="1489">
                  <c:v>106.58</c:v>
                </c:pt>
                <c:pt idx="1490">
                  <c:v>106.61</c:v>
                </c:pt>
                <c:pt idx="1491">
                  <c:v>106.61</c:v>
                </c:pt>
                <c:pt idx="1492">
                  <c:v>106.61</c:v>
                </c:pt>
                <c:pt idx="1493">
                  <c:v>106.61</c:v>
                </c:pt>
                <c:pt idx="1494">
                  <c:v>106.61</c:v>
                </c:pt>
                <c:pt idx="1495">
                  <c:v>106.61</c:v>
                </c:pt>
                <c:pt idx="1496">
                  <c:v>106.6</c:v>
                </c:pt>
                <c:pt idx="1497">
                  <c:v>106.61</c:v>
                </c:pt>
                <c:pt idx="1498">
                  <c:v>106.6</c:v>
                </c:pt>
                <c:pt idx="1499">
                  <c:v>106.6</c:v>
                </c:pt>
                <c:pt idx="1500">
                  <c:v>106.61</c:v>
                </c:pt>
                <c:pt idx="1501">
                  <c:v>106.6</c:v>
                </c:pt>
                <c:pt idx="1502">
                  <c:v>106.61</c:v>
                </c:pt>
                <c:pt idx="1503">
                  <c:v>106.6</c:v>
                </c:pt>
                <c:pt idx="1504">
                  <c:v>106.6</c:v>
                </c:pt>
                <c:pt idx="1505">
                  <c:v>106.6</c:v>
                </c:pt>
                <c:pt idx="1506">
                  <c:v>106.6</c:v>
                </c:pt>
                <c:pt idx="1507">
                  <c:v>106.6</c:v>
                </c:pt>
                <c:pt idx="1508">
                  <c:v>106.6</c:v>
                </c:pt>
                <c:pt idx="1509">
                  <c:v>106.6</c:v>
                </c:pt>
                <c:pt idx="1510">
                  <c:v>106.6</c:v>
                </c:pt>
                <c:pt idx="1511">
                  <c:v>106.6</c:v>
                </c:pt>
                <c:pt idx="1512">
                  <c:v>106.6</c:v>
                </c:pt>
                <c:pt idx="1513">
                  <c:v>106.6</c:v>
                </c:pt>
                <c:pt idx="1514">
                  <c:v>106.59</c:v>
                </c:pt>
                <c:pt idx="1515">
                  <c:v>106.59</c:v>
                </c:pt>
                <c:pt idx="1516">
                  <c:v>106.6</c:v>
                </c:pt>
                <c:pt idx="1517">
                  <c:v>106.59</c:v>
                </c:pt>
                <c:pt idx="1518">
                  <c:v>106.59</c:v>
                </c:pt>
                <c:pt idx="1519">
                  <c:v>106.59</c:v>
                </c:pt>
                <c:pt idx="1520">
                  <c:v>106.59</c:v>
                </c:pt>
                <c:pt idx="1521">
                  <c:v>106.59</c:v>
                </c:pt>
                <c:pt idx="1522">
                  <c:v>106.59</c:v>
                </c:pt>
                <c:pt idx="1523">
                  <c:v>106.59</c:v>
                </c:pt>
                <c:pt idx="1524">
                  <c:v>106.59</c:v>
                </c:pt>
                <c:pt idx="1525">
                  <c:v>106.59</c:v>
                </c:pt>
                <c:pt idx="1526">
                  <c:v>106.59</c:v>
                </c:pt>
                <c:pt idx="1527">
                  <c:v>106.59</c:v>
                </c:pt>
                <c:pt idx="1528">
                  <c:v>106.56</c:v>
                </c:pt>
                <c:pt idx="1529">
                  <c:v>106.55</c:v>
                </c:pt>
                <c:pt idx="1530">
                  <c:v>106.55</c:v>
                </c:pt>
                <c:pt idx="1531">
                  <c:v>106.55</c:v>
                </c:pt>
                <c:pt idx="1532">
                  <c:v>106.55</c:v>
                </c:pt>
                <c:pt idx="1533">
                  <c:v>106.55</c:v>
                </c:pt>
                <c:pt idx="1534">
                  <c:v>106.55</c:v>
                </c:pt>
                <c:pt idx="1535">
                  <c:v>106.55</c:v>
                </c:pt>
                <c:pt idx="1536">
                  <c:v>106.54</c:v>
                </c:pt>
                <c:pt idx="1537">
                  <c:v>106.54</c:v>
                </c:pt>
                <c:pt idx="1538">
                  <c:v>106.55</c:v>
                </c:pt>
                <c:pt idx="1539">
                  <c:v>106.54</c:v>
                </c:pt>
                <c:pt idx="1540">
                  <c:v>106.54</c:v>
                </c:pt>
                <c:pt idx="1541">
                  <c:v>106.47</c:v>
                </c:pt>
                <c:pt idx="1542">
                  <c:v>106.44</c:v>
                </c:pt>
                <c:pt idx="1543">
                  <c:v>106.45</c:v>
                </c:pt>
                <c:pt idx="1544">
                  <c:v>106.43</c:v>
                </c:pt>
                <c:pt idx="1545">
                  <c:v>106.45</c:v>
                </c:pt>
                <c:pt idx="1546">
                  <c:v>106.43</c:v>
                </c:pt>
                <c:pt idx="1547">
                  <c:v>106.44</c:v>
                </c:pt>
                <c:pt idx="1548">
                  <c:v>106.43</c:v>
                </c:pt>
                <c:pt idx="1549">
                  <c:v>106.43</c:v>
                </c:pt>
                <c:pt idx="1550">
                  <c:v>106.38</c:v>
                </c:pt>
                <c:pt idx="1551">
                  <c:v>106.36</c:v>
                </c:pt>
                <c:pt idx="1552">
                  <c:v>106.35</c:v>
                </c:pt>
                <c:pt idx="1553">
                  <c:v>106.35</c:v>
                </c:pt>
                <c:pt idx="1554">
                  <c:v>106.34</c:v>
                </c:pt>
                <c:pt idx="1555">
                  <c:v>106.34</c:v>
                </c:pt>
                <c:pt idx="1556">
                  <c:v>106.38</c:v>
                </c:pt>
                <c:pt idx="1557">
                  <c:v>106.33</c:v>
                </c:pt>
                <c:pt idx="1558">
                  <c:v>106.32</c:v>
                </c:pt>
                <c:pt idx="1559">
                  <c:v>106.32</c:v>
                </c:pt>
                <c:pt idx="1560">
                  <c:v>106.31</c:v>
                </c:pt>
                <c:pt idx="1561">
                  <c:v>106.31</c:v>
                </c:pt>
                <c:pt idx="1562">
                  <c:v>106.3</c:v>
                </c:pt>
                <c:pt idx="1563">
                  <c:v>106.31</c:v>
                </c:pt>
                <c:pt idx="1564">
                  <c:v>106.3</c:v>
                </c:pt>
                <c:pt idx="1565">
                  <c:v>106.29</c:v>
                </c:pt>
                <c:pt idx="1566">
                  <c:v>106.28</c:v>
                </c:pt>
                <c:pt idx="1567">
                  <c:v>106.28</c:v>
                </c:pt>
                <c:pt idx="1568">
                  <c:v>106.28</c:v>
                </c:pt>
                <c:pt idx="1569">
                  <c:v>106.27</c:v>
                </c:pt>
                <c:pt idx="1570">
                  <c:v>106.27</c:v>
                </c:pt>
                <c:pt idx="1571">
                  <c:v>106.27</c:v>
                </c:pt>
                <c:pt idx="1572">
                  <c:v>106.25</c:v>
                </c:pt>
                <c:pt idx="1573">
                  <c:v>106.25</c:v>
                </c:pt>
                <c:pt idx="1574">
                  <c:v>106.25</c:v>
                </c:pt>
                <c:pt idx="1575">
                  <c:v>106.24</c:v>
                </c:pt>
                <c:pt idx="1576">
                  <c:v>106.24</c:v>
                </c:pt>
                <c:pt idx="1577">
                  <c:v>106.24</c:v>
                </c:pt>
                <c:pt idx="1578">
                  <c:v>106.23</c:v>
                </c:pt>
                <c:pt idx="1579">
                  <c:v>106.23</c:v>
                </c:pt>
                <c:pt idx="1580">
                  <c:v>106.23</c:v>
                </c:pt>
                <c:pt idx="1581">
                  <c:v>106.22</c:v>
                </c:pt>
                <c:pt idx="1582">
                  <c:v>106.22</c:v>
                </c:pt>
                <c:pt idx="1583">
                  <c:v>106.22</c:v>
                </c:pt>
                <c:pt idx="1584">
                  <c:v>106.22</c:v>
                </c:pt>
                <c:pt idx="1585">
                  <c:v>106.22</c:v>
                </c:pt>
                <c:pt idx="1586">
                  <c:v>106.22</c:v>
                </c:pt>
                <c:pt idx="1587">
                  <c:v>106.22</c:v>
                </c:pt>
                <c:pt idx="1588">
                  <c:v>106.23</c:v>
                </c:pt>
                <c:pt idx="1589">
                  <c:v>106.22</c:v>
                </c:pt>
                <c:pt idx="1590">
                  <c:v>106.22</c:v>
                </c:pt>
                <c:pt idx="1591">
                  <c:v>106.22</c:v>
                </c:pt>
                <c:pt idx="1592">
                  <c:v>106.22</c:v>
                </c:pt>
                <c:pt idx="1593">
                  <c:v>106.22</c:v>
                </c:pt>
                <c:pt idx="1594">
                  <c:v>106.22</c:v>
                </c:pt>
                <c:pt idx="1595">
                  <c:v>106.23</c:v>
                </c:pt>
                <c:pt idx="1596">
                  <c:v>106.24</c:v>
                </c:pt>
                <c:pt idx="1597">
                  <c:v>106.24</c:v>
                </c:pt>
                <c:pt idx="1598">
                  <c:v>106.25</c:v>
                </c:pt>
                <c:pt idx="1599">
                  <c:v>106.25</c:v>
                </c:pt>
                <c:pt idx="1600">
                  <c:v>106.25</c:v>
                </c:pt>
                <c:pt idx="1601">
                  <c:v>106.25</c:v>
                </c:pt>
                <c:pt idx="1602">
                  <c:v>106.26</c:v>
                </c:pt>
                <c:pt idx="1603">
                  <c:v>106.26</c:v>
                </c:pt>
                <c:pt idx="1604">
                  <c:v>106.27</c:v>
                </c:pt>
                <c:pt idx="1605">
                  <c:v>106.28</c:v>
                </c:pt>
                <c:pt idx="1606">
                  <c:v>106.28</c:v>
                </c:pt>
                <c:pt idx="1607">
                  <c:v>106.28</c:v>
                </c:pt>
                <c:pt idx="1608">
                  <c:v>106.29</c:v>
                </c:pt>
                <c:pt idx="1609">
                  <c:v>106.29</c:v>
                </c:pt>
                <c:pt idx="1610">
                  <c:v>106.3</c:v>
                </c:pt>
                <c:pt idx="1611">
                  <c:v>106.3</c:v>
                </c:pt>
                <c:pt idx="1612">
                  <c:v>106.3</c:v>
                </c:pt>
                <c:pt idx="1613">
                  <c:v>106.31</c:v>
                </c:pt>
                <c:pt idx="1614">
                  <c:v>106.32</c:v>
                </c:pt>
                <c:pt idx="1615">
                  <c:v>106.32</c:v>
                </c:pt>
                <c:pt idx="1616">
                  <c:v>106.32</c:v>
                </c:pt>
                <c:pt idx="1617">
                  <c:v>106.32</c:v>
                </c:pt>
                <c:pt idx="1618">
                  <c:v>106.33</c:v>
                </c:pt>
                <c:pt idx="1619">
                  <c:v>106.33</c:v>
                </c:pt>
                <c:pt idx="1620">
                  <c:v>106.34</c:v>
                </c:pt>
                <c:pt idx="1621">
                  <c:v>106.34</c:v>
                </c:pt>
                <c:pt idx="1622">
                  <c:v>106.34</c:v>
                </c:pt>
                <c:pt idx="1623">
                  <c:v>106.35</c:v>
                </c:pt>
                <c:pt idx="1624">
                  <c:v>106.35</c:v>
                </c:pt>
                <c:pt idx="1625">
                  <c:v>106.35</c:v>
                </c:pt>
                <c:pt idx="1626">
                  <c:v>106.35</c:v>
                </c:pt>
                <c:pt idx="1627">
                  <c:v>106.35</c:v>
                </c:pt>
                <c:pt idx="1628">
                  <c:v>106.36</c:v>
                </c:pt>
                <c:pt idx="1629">
                  <c:v>106.36</c:v>
                </c:pt>
                <c:pt idx="1630">
                  <c:v>106.37</c:v>
                </c:pt>
                <c:pt idx="1631">
                  <c:v>106.37</c:v>
                </c:pt>
                <c:pt idx="1632">
                  <c:v>106.37</c:v>
                </c:pt>
                <c:pt idx="1633">
                  <c:v>106.38</c:v>
                </c:pt>
                <c:pt idx="1634">
                  <c:v>106.38</c:v>
                </c:pt>
                <c:pt idx="1635">
                  <c:v>106.38</c:v>
                </c:pt>
                <c:pt idx="1636">
                  <c:v>106.39</c:v>
                </c:pt>
                <c:pt idx="1637">
                  <c:v>106.39</c:v>
                </c:pt>
                <c:pt idx="1638">
                  <c:v>106.4</c:v>
                </c:pt>
                <c:pt idx="1639">
                  <c:v>106.4</c:v>
                </c:pt>
                <c:pt idx="1640">
                  <c:v>106.4</c:v>
                </c:pt>
                <c:pt idx="1641">
                  <c:v>106.4</c:v>
                </c:pt>
                <c:pt idx="1642">
                  <c:v>106.41</c:v>
                </c:pt>
                <c:pt idx="1643">
                  <c:v>106.41</c:v>
                </c:pt>
                <c:pt idx="1644">
                  <c:v>106.42</c:v>
                </c:pt>
                <c:pt idx="1645">
                  <c:v>106.41</c:v>
                </c:pt>
                <c:pt idx="1646">
                  <c:v>106.42</c:v>
                </c:pt>
                <c:pt idx="1647">
                  <c:v>106.42</c:v>
                </c:pt>
                <c:pt idx="1648">
                  <c:v>106.42</c:v>
                </c:pt>
                <c:pt idx="1649">
                  <c:v>106.43</c:v>
                </c:pt>
                <c:pt idx="1650">
                  <c:v>106.43</c:v>
                </c:pt>
                <c:pt idx="1651">
                  <c:v>106.43</c:v>
                </c:pt>
                <c:pt idx="1652">
                  <c:v>106.44</c:v>
                </c:pt>
                <c:pt idx="1653">
                  <c:v>106.43</c:v>
                </c:pt>
                <c:pt idx="1654">
                  <c:v>106.45</c:v>
                </c:pt>
                <c:pt idx="1655">
                  <c:v>106.44</c:v>
                </c:pt>
                <c:pt idx="1656">
                  <c:v>106.45</c:v>
                </c:pt>
                <c:pt idx="1657">
                  <c:v>106.45</c:v>
                </c:pt>
                <c:pt idx="1658">
                  <c:v>106.45</c:v>
                </c:pt>
                <c:pt idx="1659">
                  <c:v>106.45</c:v>
                </c:pt>
                <c:pt idx="1660">
                  <c:v>106.45</c:v>
                </c:pt>
                <c:pt idx="1661">
                  <c:v>106.46</c:v>
                </c:pt>
                <c:pt idx="1662">
                  <c:v>106.46</c:v>
                </c:pt>
                <c:pt idx="1663">
                  <c:v>106.46</c:v>
                </c:pt>
                <c:pt idx="1664">
                  <c:v>106.46</c:v>
                </c:pt>
                <c:pt idx="1665">
                  <c:v>106.47</c:v>
                </c:pt>
                <c:pt idx="1666">
                  <c:v>106.46</c:v>
                </c:pt>
                <c:pt idx="1667">
                  <c:v>106.46</c:v>
                </c:pt>
                <c:pt idx="1668">
                  <c:v>106.47</c:v>
                </c:pt>
                <c:pt idx="1669">
                  <c:v>106.47</c:v>
                </c:pt>
                <c:pt idx="1670">
                  <c:v>106.47</c:v>
                </c:pt>
                <c:pt idx="1671">
                  <c:v>106.47</c:v>
                </c:pt>
                <c:pt idx="1672">
                  <c:v>106.48</c:v>
                </c:pt>
                <c:pt idx="1673">
                  <c:v>106.48</c:v>
                </c:pt>
                <c:pt idx="1674">
                  <c:v>106.48</c:v>
                </c:pt>
                <c:pt idx="1675">
                  <c:v>106.48</c:v>
                </c:pt>
                <c:pt idx="1676">
                  <c:v>106.48</c:v>
                </c:pt>
                <c:pt idx="1677">
                  <c:v>106.48</c:v>
                </c:pt>
                <c:pt idx="1678">
                  <c:v>106.49</c:v>
                </c:pt>
                <c:pt idx="1679">
                  <c:v>106.48</c:v>
                </c:pt>
                <c:pt idx="1680">
                  <c:v>106.48</c:v>
                </c:pt>
                <c:pt idx="1681">
                  <c:v>106.49</c:v>
                </c:pt>
                <c:pt idx="1682">
                  <c:v>106.49</c:v>
                </c:pt>
                <c:pt idx="1683">
                  <c:v>106.48</c:v>
                </c:pt>
                <c:pt idx="1684">
                  <c:v>106.49</c:v>
                </c:pt>
                <c:pt idx="1685">
                  <c:v>106.49</c:v>
                </c:pt>
                <c:pt idx="1686">
                  <c:v>106.49</c:v>
                </c:pt>
                <c:pt idx="1687">
                  <c:v>106.48</c:v>
                </c:pt>
                <c:pt idx="1688">
                  <c:v>106.49</c:v>
                </c:pt>
                <c:pt idx="1689">
                  <c:v>106.49</c:v>
                </c:pt>
                <c:pt idx="1690">
                  <c:v>106.49</c:v>
                </c:pt>
                <c:pt idx="1691">
                  <c:v>106.49</c:v>
                </c:pt>
                <c:pt idx="1692">
                  <c:v>106.49</c:v>
                </c:pt>
                <c:pt idx="1693">
                  <c:v>106.49</c:v>
                </c:pt>
                <c:pt idx="1694">
                  <c:v>106.49</c:v>
                </c:pt>
                <c:pt idx="1695">
                  <c:v>106.48</c:v>
                </c:pt>
                <c:pt idx="1696">
                  <c:v>106.48</c:v>
                </c:pt>
                <c:pt idx="1697">
                  <c:v>106.49</c:v>
                </c:pt>
                <c:pt idx="1698">
                  <c:v>106.49</c:v>
                </c:pt>
                <c:pt idx="1699">
                  <c:v>106.48</c:v>
                </c:pt>
                <c:pt idx="1700">
                  <c:v>106.5</c:v>
                </c:pt>
                <c:pt idx="1701">
                  <c:v>106.48</c:v>
                </c:pt>
                <c:pt idx="1702">
                  <c:v>106.49</c:v>
                </c:pt>
                <c:pt idx="1703">
                  <c:v>106.49</c:v>
                </c:pt>
                <c:pt idx="1704">
                  <c:v>106.48</c:v>
                </c:pt>
                <c:pt idx="1705">
                  <c:v>106.49</c:v>
                </c:pt>
                <c:pt idx="1706">
                  <c:v>106.49</c:v>
                </c:pt>
                <c:pt idx="1707">
                  <c:v>106.49</c:v>
                </c:pt>
                <c:pt idx="1708">
                  <c:v>106.48</c:v>
                </c:pt>
                <c:pt idx="1709">
                  <c:v>106.48</c:v>
                </c:pt>
                <c:pt idx="1710">
                  <c:v>106.48</c:v>
                </c:pt>
                <c:pt idx="1711">
                  <c:v>106.49</c:v>
                </c:pt>
                <c:pt idx="1712">
                  <c:v>106.49</c:v>
                </c:pt>
                <c:pt idx="1713">
                  <c:v>106.49</c:v>
                </c:pt>
                <c:pt idx="1714">
                  <c:v>106.49</c:v>
                </c:pt>
                <c:pt idx="1715">
                  <c:v>106.49</c:v>
                </c:pt>
                <c:pt idx="1716">
                  <c:v>106.49</c:v>
                </c:pt>
                <c:pt idx="1717">
                  <c:v>106.49</c:v>
                </c:pt>
                <c:pt idx="1718">
                  <c:v>106.5</c:v>
                </c:pt>
                <c:pt idx="1719">
                  <c:v>106.49</c:v>
                </c:pt>
                <c:pt idx="1720">
                  <c:v>106.49</c:v>
                </c:pt>
                <c:pt idx="1721">
                  <c:v>106.49</c:v>
                </c:pt>
                <c:pt idx="1722">
                  <c:v>106.49</c:v>
                </c:pt>
                <c:pt idx="1723">
                  <c:v>106.5</c:v>
                </c:pt>
                <c:pt idx="1724">
                  <c:v>106.5</c:v>
                </c:pt>
                <c:pt idx="1725">
                  <c:v>106.51</c:v>
                </c:pt>
                <c:pt idx="1726">
                  <c:v>106.49</c:v>
                </c:pt>
                <c:pt idx="1727">
                  <c:v>106.49</c:v>
                </c:pt>
                <c:pt idx="1728">
                  <c:v>106.49</c:v>
                </c:pt>
                <c:pt idx="1729">
                  <c:v>106.51</c:v>
                </c:pt>
                <c:pt idx="1730">
                  <c:v>106.49</c:v>
                </c:pt>
                <c:pt idx="1731">
                  <c:v>106.49</c:v>
                </c:pt>
                <c:pt idx="1732">
                  <c:v>106.51</c:v>
                </c:pt>
                <c:pt idx="1733">
                  <c:v>106.49</c:v>
                </c:pt>
                <c:pt idx="1734">
                  <c:v>106.5</c:v>
                </c:pt>
                <c:pt idx="1735">
                  <c:v>106.49</c:v>
                </c:pt>
                <c:pt idx="1736">
                  <c:v>106.5</c:v>
                </c:pt>
                <c:pt idx="1737">
                  <c:v>106.5</c:v>
                </c:pt>
                <c:pt idx="1738">
                  <c:v>106.49</c:v>
                </c:pt>
                <c:pt idx="1739">
                  <c:v>106.49</c:v>
                </c:pt>
                <c:pt idx="1740">
                  <c:v>106.5</c:v>
                </c:pt>
                <c:pt idx="1741">
                  <c:v>106.49</c:v>
                </c:pt>
                <c:pt idx="1742">
                  <c:v>106.48</c:v>
                </c:pt>
                <c:pt idx="1743">
                  <c:v>106.5</c:v>
                </c:pt>
                <c:pt idx="1744">
                  <c:v>106.48</c:v>
                </c:pt>
                <c:pt idx="1745">
                  <c:v>106.48</c:v>
                </c:pt>
                <c:pt idx="1746">
                  <c:v>106.48</c:v>
                </c:pt>
                <c:pt idx="1747">
                  <c:v>106.49</c:v>
                </c:pt>
                <c:pt idx="1748">
                  <c:v>106.5</c:v>
                </c:pt>
                <c:pt idx="1749">
                  <c:v>106.48</c:v>
                </c:pt>
                <c:pt idx="1750">
                  <c:v>106.49</c:v>
                </c:pt>
                <c:pt idx="1751">
                  <c:v>106.49</c:v>
                </c:pt>
                <c:pt idx="1752">
                  <c:v>106.48</c:v>
                </c:pt>
                <c:pt idx="1753">
                  <c:v>106.49</c:v>
                </c:pt>
                <c:pt idx="1754">
                  <c:v>106.49</c:v>
                </c:pt>
                <c:pt idx="1755">
                  <c:v>106.5</c:v>
                </c:pt>
                <c:pt idx="1756">
                  <c:v>106.48</c:v>
                </c:pt>
                <c:pt idx="1757">
                  <c:v>106.49</c:v>
                </c:pt>
                <c:pt idx="1758">
                  <c:v>106.49</c:v>
                </c:pt>
                <c:pt idx="1759">
                  <c:v>106.48</c:v>
                </c:pt>
                <c:pt idx="1760">
                  <c:v>106.48</c:v>
                </c:pt>
                <c:pt idx="1761">
                  <c:v>106.49</c:v>
                </c:pt>
                <c:pt idx="1762">
                  <c:v>106.49</c:v>
                </c:pt>
                <c:pt idx="1763">
                  <c:v>106.48</c:v>
                </c:pt>
                <c:pt idx="1764">
                  <c:v>106.49</c:v>
                </c:pt>
                <c:pt idx="1765">
                  <c:v>106.49</c:v>
                </c:pt>
                <c:pt idx="1766">
                  <c:v>106.49</c:v>
                </c:pt>
                <c:pt idx="1767">
                  <c:v>106.49</c:v>
                </c:pt>
                <c:pt idx="1768">
                  <c:v>106.49</c:v>
                </c:pt>
                <c:pt idx="1769">
                  <c:v>106.49</c:v>
                </c:pt>
                <c:pt idx="1770">
                  <c:v>106.49</c:v>
                </c:pt>
                <c:pt idx="1771">
                  <c:v>106.49</c:v>
                </c:pt>
                <c:pt idx="1772">
                  <c:v>106.49</c:v>
                </c:pt>
                <c:pt idx="1773">
                  <c:v>106.49</c:v>
                </c:pt>
                <c:pt idx="1774">
                  <c:v>106.49</c:v>
                </c:pt>
                <c:pt idx="1775">
                  <c:v>106.49</c:v>
                </c:pt>
                <c:pt idx="1776">
                  <c:v>106.49</c:v>
                </c:pt>
                <c:pt idx="1777">
                  <c:v>106.49</c:v>
                </c:pt>
                <c:pt idx="1778">
                  <c:v>106.49</c:v>
                </c:pt>
                <c:pt idx="1779">
                  <c:v>106.48</c:v>
                </c:pt>
                <c:pt idx="1780">
                  <c:v>106.48</c:v>
                </c:pt>
                <c:pt idx="1781">
                  <c:v>106.49</c:v>
                </c:pt>
                <c:pt idx="1782">
                  <c:v>106.48</c:v>
                </c:pt>
                <c:pt idx="1783">
                  <c:v>106.48</c:v>
                </c:pt>
                <c:pt idx="1784">
                  <c:v>106.49</c:v>
                </c:pt>
                <c:pt idx="1785">
                  <c:v>106.49</c:v>
                </c:pt>
                <c:pt idx="1786">
                  <c:v>106.48</c:v>
                </c:pt>
                <c:pt idx="1787">
                  <c:v>106.48</c:v>
                </c:pt>
                <c:pt idx="1788">
                  <c:v>106.48</c:v>
                </c:pt>
                <c:pt idx="1789">
                  <c:v>106.48</c:v>
                </c:pt>
                <c:pt idx="1790">
                  <c:v>106.48</c:v>
                </c:pt>
                <c:pt idx="1791">
                  <c:v>106.48</c:v>
                </c:pt>
                <c:pt idx="1792">
                  <c:v>106.49</c:v>
                </c:pt>
                <c:pt idx="1793">
                  <c:v>106.48</c:v>
                </c:pt>
                <c:pt idx="1794">
                  <c:v>106.49</c:v>
                </c:pt>
                <c:pt idx="1795">
                  <c:v>106.48</c:v>
                </c:pt>
                <c:pt idx="1796">
                  <c:v>106.49</c:v>
                </c:pt>
                <c:pt idx="1797">
                  <c:v>106.48</c:v>
                </c:pt>
                <c:pt idx="1798">
                  <c:v>106.49</c:v>
                </c:pt>
                <c:pt idx="1799">
                  <c:v>106.49</c:v>
                </c:pt>
                <c:pt idx="1800">
                  <c:v>106.48</c:v>
                </c:pt>
                <c:pt idx="1801">
                  <c:v>106.48</c:v>
                </c:pt>
                <c:pt idx="1802">
                  <c:v>106.48</c:v>
                </c:pt>
                <c:pt idx="1803">
                  <c:v>106.48</c:v>
                </c:pt>
                <c:pt idx="1804">
                  <c:v>106.48</c:v>
                </c:pt>
                <c:pt idx="1805">
                  <c:v>106.48</c:v>
                </c:pt>
                <c:pt idx="1806">
                  <c:v>106.47</c:v>
                </c:pt>
                <c:pt idx="1807">
                  <c:v>106.48</c:v>
                </c:pt>
                <c:pt idx="1808">
                  <c:v>106.48</c:v>
                </c:pt>
                <c:pt idx="1809">
                  <c:v>106.47</c:v>
                </c:pt>
                <c:pt idx="1810">
                  <c:v>106.47</c:v>
                </c:pt>
                <c:pt idx="1811">
                  <c:v>106.46</c:v>
                </c:pt>
                <c:pt idx="1812">
                  <c:v>106.47</c:v>
                </c:pt>
                <c:pt idx="1813">
                  <c:v>106.47</c:v>
                </c:pt>
                <c:pt idx="1814">
                  <c:v>106.48</c:v>
                </c:pt>
                <c:pt idx="1815">
                  <c:v>106.47</c:v>
                </c:pt>
                <c:pt idx="1816">
                  <c:v>106.47</c:v>
                </c:pt>
                <c:pt idx="1817">
                  <c:v>106.48</c:v>
                </c:pt>
                <c:pt idx="1818">
                  <c:v>106.47</c:v>
                </c:pt>
                <c:pt idx="1819">
                  <c:v>106.47</c:v>
                </c:pt>
                <c:pt idx="1820">
                  <c:v>106.48</c:v>
                </c:pt>
                <c:pt idx="1821">
                  <c:v>106.47</c:v>
                </c:pt>
                <c:pt idx="1822">
                  <c:v>106.47</c:v>
                </c:pt>
                <c:pt idx="1823">
                  <c:v>106.47</c:v>
                </c:pt>
                <c:pt idx="1824">
                  <c:v>106.47</c:v>
                </c:pt>
                <c:pt idx="1825">
                  <c:v>106.48</c:v>
                </c:pt>
                <c:pt idx="1826">
                  <c:v>106.47</c:v>
                </c:pt>
                <c:pt idx="1827">
                  <c:v>106.48</c:v>
                </c:pt>
                <c:pt idx="1828">
                  <c:v>106.48</c:v>
                </c:pt>
                <c:pt idx="1829">
                  <c:v>106.48</c:v>
                </c:pt>
                <c:pt idx="1830">
                  <c:v>106.48</c:v>
                </c:pt>
                <c:pt idx="1831">
                  <c:v>106.48</c:v>
                </c:pt>
                <c:pt idx="1832">
                  <c:v>106.47</c:v>
                </c:pt>
                <c:pt idx="1833">
                  <c:v>106.48</c:v>
                </c:pt>
                <c:pt idx="1834">
                  <c:v>106.48</c:v>
                </c:pt>
                <c:pt idx="1835">
                  <c:v>106.48</c:v>
                </c:pt>
                <c:pt idx="1836">
                  <c:v>106.48</c:v>
                </c:pt>
                <c:pt idx="1837">
                  <c:v>106.48</c:v>
                </c:pt>
                <c:pt idx="1838">
                  <c:v>106.48</c:v>
                </c:pt>
                <c:pt idx="1839">
                  <c:v>106.48</c:v>
                </c:pt>
                <c:pt idx="1840">
                  <c:v>106.49</c:v>
                </c:pt>
                <c:pt idx="1841">
                  <c:v>106.49</c:v>
                </c:pt>
                <c:pt idx="1842">
                  <c:v>106.49</c:v>
                </c:pt>
                <c:pt idx="1843">
                  <c:v>106.49</c:v>
                </c:pt>
                <c:pt idx="1844">
                  <c:v>106.49</c:v>
                </c:pt>
                <c:pt idx="1845">
                  <c:v>106.5</c:v>
                </c:pt>
                <c:pt idx="1846">
                  <c:v>106.49</c:v>
                </c:pt>
                <c:pt idx="1847">
                  <c:v>106.48</c:v>
                </c:pt>
                <c:pt idx="1848">
                  <c:v>106.5</c:v>
                </c:pt>
                <c:pt idx="1849">
                  <c:v>106.49</c:v>
                </c:pt>
                <c:pt idx="1850">
                  <c:v>106.49</c:v>
                </c:pt>
                <c:pt idx="1851">
                  <c:v>106.49</c:v>
                </c:pt>
                <c:pt idx="1852">
                  <c:v>106.5</c:v>
                </c:pt>
                <c:pt idx="1853">
                  <c:v>106.49</c:v>
                </c:pt>
                <c:pt idx="1854">
                  <c:v>106.51</c:v>
                </c:pt>
                <c:pt idx="1855">
                  <c:v>106.49</c:v>
                </c:pt>
                <c:pt idx="1856">
                  <c:v>106.49</c:v>
                </c:pt>
                <c:pt idx="1857">
                  <c:v>106.5</c:v>
                </c:pt>
                <c:pt idx="1858">
                  <c:v>106.51</c:v>
                </c:pt>
                <c:pt idx="1859">
                  <c:v>106.5</c:v>
                </c:pt>
                <c:pt idx="1860">
                  <c:v>106.51</c:v>
                </c:pt>
                <c:pt idx="1861">
                  <c:v>106.5</c:v>
                </c:pt>
                <c:pt idx="1862">
                  <c:v>106.51</c:v>
                </c:pt>
                <c:pt idx="1863">
                  <c:v>106.5</c:v>
                </c:pt>
                <c:pt idx="1864">
                  <c:v>106.51</c:v>
                </c:pt>
                <c:pt idx="1865">
                  <c:v>106.51</c:v>
                </c:pt>
                <c:pt idx="1866">
                  <c:v>106.51</c:v>
                </c:pt>
                <c:pt idx="1867">
                  <c:v>106.51</c:v>
                </c:pt>
                <c:pt idx="1868">
                  <c:v>106.51</c:v>
                </c:pt>
                <c:pt idx="1869">
                  <c:v>106.51</c:v>
                </c:pt>
                <c:pt idx="1870">
                  <c:v>106.51</c:v>
                </c:pt>
                <c:pt idx="1871">
                  <c:v>106.51</c:v>
                </c:pt>
                <c:pt idx="1872">
                  <c:v>106.51</c:v>
                </c:pt>
                <c:pt idx="1873">
                  <c:v>106.51</c:v>
                </c:pt>
                <c:pt idx="1874">
                  <c:v>106.5</c:v>
                </c:pt>
                <c:pt idx="1875">
                  <c:v>106.51</c:v>
                </c:pt>
                <c:pt idx="1876">
                  <c:v>106.51</c:v>
                </c:pt>
                <c:pt idx="1877">
                  <c:v>106.51</c:v>
                </c:pt>
                <c:pt idx="1878">
                  <c:v>106.51</c:v>
                </c:pt>
                <c:pt idx="1879">
                  <c:v>106.51</c:v>
                </c:pt>
                <c:pt idx="1880">
                  <c:v>106.51</c:v>
                </c:pt>
                <c:pt idx="1881">
                  <c:v>106.51</c:v>
                </c:pt>
                <c:pt idx="1882">
                  <c:v>106.51</c:v>
                </c:pt>
                <c:pt idx="1883">
                  <c:v>106.51</c:v>
                </c:pt>
                <c:pt idx="1884">
                  <c:v>106.51</c:v>
                </c:pt>
                <c:pt idx="1885">
                  <c:v>106.51</c:v>
                </c:pt>
                <c:pt idx="1886">
                  <c:v>106.51</c:v>
                </c:pt>
                <c:pt idx="1887">
                  <c:v>106.51</c:v>
                </c:pt>
                <c:pt idx="1888">
                  <c:v>106.5</c:v>
                </c:pt>
                <c:pt idx="1889">
                  <c:v>106.5</c:v>
                </c:pt>
                <c:pt idx="1890">
                  <c:v>106.51</c:v>
                </c:pt>
                <c:pt idx="1891">
                  <c:v>106.5</c:v>
                </c:pt>
                <c:pt idx="1892">
                  <c:v>106.51</c:v>
                </c:pt>
                <c:pt idx="1893">
                  <c:v>106.5</c:v>
                </c:pt>
                <c:pt idx="1894">
                  <c:v>106.51</c:v>
                </c:pt>
                <c:pt idx="1895">
                  <c:v>106.51</c:v>
                </c:pt>
                <c:pt idx="1896">
                  <c:v>106.5</c:v>
                </c:pt>
                <c:pt idx="1897">
                  <c:v>106.5</c:v>
                </c:pt>
                <c:pt idx="1898">
                  <c:v>106.5</c:v>
                </c:pt>
                <c:pt idx="1899">
                  <c:v>106.5</c:v>
                </c:pt>
                <c:pt idx="1900">
                  <c:v>106.5</c:v>
                </c:pt>
                <c:pt idx="1901">
                  <c:v>106.5</c:v>
                </c:pt>
                <c:pt idx="1902">
                  <c:v>106.5</c:v>
                </c:pt>
                <c:pt idx="1903">
                  <c:v>106.49</c:v>
                </c:pt>
                <c:pt idx="1904">
                  <c:v>106.5</c:v>
                </c:pt>
                <c:pt idx="1905">
                  <c:v>106.49</c:v>
                </c:pt>
                <c:pt idx="1906">
                  <c:v>106.5</c:v>
                </c:pt>
                <c:pt idx="1907">
                  <c:v>106.5</c:v>
                </c:pt>
                <c:pt idx="1908">
                  <c:v>106.49</c:v>
                </c:pt>
                <c:pt idx="1909">
                  <c:v>106.5</c:v>
                </c:pt>
                <c:pt idx="1910">
                  <c:v>106.49</c:v>
                </c:pt>
                <c:pt idx="1911">
                  <c:v>106.49</c:v>
                </c:pt>
                <c:pt idx="1912">
                  <c:v>106.49</c:v>
                </c:pt>
                <c:pt idx="1913">
                  <c:v>106.49</c:v>
                </c:pt>
                <c:pt idx="1914">
                  <c:v>106.49</c:v>
                </c:pt>
                <c:pt idx="1915">
                  <c:v>106.49</c:v>
                </c:pt>
                <c:pt idx="1916">
                  <c:v>106.49</c:v>
                </c:pt>
                <c:pt idx="1917">
                  <c:v>106.49</c:v>
                </c:pt>
                <c:pt idx="1918">
                  <c:v>106.49</c:v>
                </c:pt>
                <c:pt idx="1919">
                  <c:v>106.49</c:v>
                </c:pt>
                <c:pt idx="1920">
                  <c:v>106.49</c:v>
                </c:pt>
                <c:pt idx="1921">
                  <c:v>106.49</c:v>
                </c:pt>
                <c:pt idx="1922">
                  <c:v>106.49</c:v>
                </c:pt>
                <c:pt idx="1923">
                  <c:v>106.49</c:v>
                </c:pt>
                <c:pt idx="1924">
                  <c:v>106.49</c:v>
                </c:pt>
                <c:pt idx="1925">
                  <c:v>106.49</c:v>
                </c:pt>
                <c:pt idx="1926">
                  <c:v>106.49</c:v>
                </c:pt>
                <c:pt idx="1927">
                  <c:v>106.49</c:v>
                </c:pt>
                <c:pt idx="1928">
                  <c:v>106.49</c:v>
                </c:pt>
                <c:pt idx="1929">
                  <c:v>106.49</c:v>
                </c:pt>
                <c:pt idx="1930">
                  <c:v>106.49</c:v>
                </c:pt>
                <c:pt idx="1931">
                  <c:v>106.49</c:v>
                </c:pt>
                <c:pt idx="1932">
                  <c:v>106.49</c:v>
                </c:pt>
                <c:pt idx="1933">
                  <c:v>106.49</c:v>
                </c:pt>
                <c:pt idx="1934">
                  <c:v>106.49</c:v>
                </c:pt>
                <c:pt idx="1935">
                  <c:v>106.49</c:v>
                </c:pt>
                <c:pt idx="1936">
                  <c:v>106.49</c:v>
                </c:pt>
                <c:pt idx="1937">
                  <c:v>106.49</c:v>
                </c:pt>
                <c:pt idx="1938">
                  <c:v>106.49</c:v>
                </c:pt>
                <c:pt idx="1939">
                  <c:v>106.49</c:v>
                </c:pt>
                <c:pt idx="1940">
                  <c:v>106.49</c:v>
                </c:pt>
                <c:pt idx="1941">
                  <c:v>106.49</c:v>
                </c:pt>
                <c:pt idx="1942">
                  <c:v>106.49</c:v>
                </c:pt>
                <c:pt idx="1943">
                  <c:v>106.49</c:v>
                </c:pt>
                <c:pt idx="1944">
                  <c:v>106.49</c:v>
                </c:pt>
                <c:pt idx="1945">
                  <c:v>106.49</c:v>
                </c:pt>
                <c:pt idx="1946">
                  <c:v>106.49</c:v>
                </c:pt>
                <c:pt idx="1947">
                  <c:v>106.49</c:v>
                </c:pt>
                <c:pt idx="1948">
                  <c:v>106.49</c:v>
                </c:pt>
                <c:pt idx="1949">
                  <c:v>106.49</c:v>
                </c:pt>
                <c:pt idx="1950">
                  <c:v>106.49</c:v>
                </c:pt>
                <c:pt idx="1951">
                  <c:v>106.49</c:v>
                </c:pt>
                <c:pt idx="1952">
                  <c:v>106.49</c:v>
                </c:pt>
                <c:pt idx="1953">
                  <c:v>106.49</c:v>
                </c:pt>
                <c:pt idx="1954">
                  <c:v>106.49</c:v>
                </c:pt>
                <c:pt idx="1955">
                  <c:v>106.49</c:v>
                </c:pt>
                <c:pt idx="1956">
                  <c:v>106.48</c:v>
                </c:pt>
                <c:pt idx="1957">
                  <c:v>106.49</c:v>
                </c:pt>
                <c:pt idx="1958">
                  <c:v>106.49</c:v>
                </c:pt>
                <c:pt idx="1959">
                  <c:v>106.49</c:v>
                </c:pt>
                <c:pt idx="1960">
                  <c:v>106.49</c:v>
                </c:pt>
                <c:pt idx="1961">
                  <c:v>106.49</c:v>
                </c:pt>
                <c:pt idx="1962">
                  <c:v>106.48</c:v>
                </c:pt>
                <c:pt idx="1963">
                  <c:v>106.48</c:v>
                </c:pt>
                <c:pt idx="1964">
                  <c:v>106.48</c:v>
                </c:pt>
                <c:pt idx="1965">
                  <c:v>106.48</c:v>
                </c:pt>
                <c:pt idx="1966">
                  <c:v>106.48</c:v>
                </c:pt>
                <c:pt idx="1967">
                  <c:v>106.48</c:v>
                </c:pt>
                <c:pt idx="1968">
                  <c:v>106.48</c:v>
                </c:pt>
                <c:pt idx="1969">
                  <c:v>106.48</c:v>
                </c:pt>
                <c:pt idx="1970">
                  <c:v>106.48</c:v>
                </c:pt>
                <c:pt idx="1971">
                  <c:v>106.48</c:v>
                </c:pt>
                <c:pt idx="1972">
                  <c:v>106.48</c:v>
                </c:pt>
                <c:pt idx="1973">
                  <c:v>106.48</c:v>
                </c:pt>
                <c:pt idx="1974">
                  <c:v>106.48</c:v>
                </c:pt>
                <c:pt idx="1975">
                  <c:v>106.48</c:v>
                </c:pt>
                <c:pt idx="1976">
                  <c:v>106.48</c:v>
                </c:pt>
                <c:pt idx="1977">
                  <c:v>106.48</c:v>
                </c:pt>
                <c:pt idx="1978">
                  <c:v>106.48</c:v>
                </c:pt>
                <c:pt idx="1979">
                  <c:v>106.48</c:v>
                </c:pt>
                <c:pt idx="1980">
                  <c:v>106.48</c:v>
                </c:pt>
                <c:pt idx="1981">
                  <c:v>106.48</c:v>
                </c:pt>
                <c:pt idx="1982">
                  <c:v>106.48</c:v>
                </c:pt>
                <c:pt idx="1983">
                  <c:v>106.48</c:v>
                </c:pt>
                <c:pt idx="1984">
                  <c:v>106.48</c:v>
                </c:pt>
                <c:pt idx="1985">
                  <c:v>106.48</c:v>
                </c:pt>
                <c:pt idx="1986">
                  <c:v>106.48</c:v>
                </c:pt>
                <c:pt idx="1987">
                  <c:v>106.48</c:v>
                </c:pt>
                <c:pt idx="1988">
                  <c:v>106.48</c:v>
                </c:pt>
                <c:pt idx="1989">
                  <c:v>106.48</c:v>
                </c:pt>
                <c:pt idx="1990">
                  <c:v>106.48</c:v>
                </c:pt>
                <c:pt idx="1991">
                  <c:v>106.48</c:v>
                </c:pt>
                <c:pt idx="1992">
                  <c:v>106.49</c:v>
                </c:pt>
                <c:pt idx="1993">
                  <c:v>106.49</c:v>
                </c:pt>
                <c:pt idx="1994">
                  <c:v>106.48</c:v>
                </c:pt>
                <c:pt idx="1995">
                  <c:v>106.49</c:v>
                </c:pt>
                <c:pt idx="1996">
                  <c:v>106.48</c:v>
                </c:pt>
                <c:pt idx="1997">
                  <c:v>106.48</c:v>
                </c:pt>
                <c:pt idx="1998">
                  <c:v>106.48</c:v>
                </c:pt>
                <c:pt idx="1999">
                  <c:v>106.49</c:v>
                </c:pt>
                <c:pt idx="2000">
                  <c:v>106.49</c:v>
                </c:pt>
                <c:pt idx="2001">
                  <c:v>106.48</c:v>
                </c:pt>
                <c:pt idx="2002">
                  <c:v>106.48</c:v>
                </c:pt>
                <c:pt idx="2003">
                  <c:v>106.48</c:v>
                </c:pt>
                <c:pt idx="2004">
                  <c:v>106.48</c:v>
                </c:pt>
                <c:pt idx="2005">
                  <c:v>106.49</c:v>
                </c:pt>
                <c:pt idx="2006">
                  <c:v>106.49</c:v>
                </c:pt>
                <c:pt idx="2007">
                  <c:v>106.48</c:v>
                </c:pt>
                <c:pt idx="2008">
                  <c:v>106.49</c:v>
                </c:pt>
                <c:pt idx="2009">
                  <c:v>106.48</c:v>
                </c:pt>
                <c:pt idx="2010">
                  <c:v>106.49</c:v>
                </c:pt>
                <c:pt idx="2011">
                  <c:v>106.48</c:v>
                </c:pt>
                <c:pt idx="2012">
                  <c:v>106.48</c:v>
                </c:pt>
                <c:pt idx="2013">
                  <c:v>106.48</c:v>
                </c:pt>
                <c:pt idx="2014">
                  <c:v>106.48</c:v>
                </c:pt>
                <c:pt idx="2015">
                  <c:v>106.48</c:v>
                </c:pt>
                <c:pt idx="2016">
                  <c:v>106.48</c:v>
                </c:pt>
                <c:pt idx="2017">
                  <c:v>106.48</c:v>
                </c:pt>
                <c:pt idx="2018">
                  <c:v>106.48</c:v>
                </c:pt>
                <c:pt idx="2019">
                  <c:v>106.48</c:v>
                </c:pt>
                <c:pt idx="2020">
                  <c:v>106.48</c:v>
                </c:pt>
                <c:pt idx="2021">
                  <c:v>106.48</c:v>
                </c:pt>
                <c:pt idx="2022">
                  <c:v>106.48</c:v>
                </c:pt>
                <c:pt idx="2023">
                  <c:v>106.48</c:v>
                </c:pt>
                <c:pt idx="2024">
                  <c:v>106.48</c:v>
                </c:pt>
                <c:pt idx="2025">
                  <c:v>106.48</c:v>
                </c:pt>
                <c:pt idx="2026">
                  <c:v>106.48</c:v>
                </c:pt>
                <c:pt idx="2027">
                  <c:v>106.48</c:v>
                </c:pt>
                <c:pt idx="2028">
                  <c:v>106.48</c:v>
                </c:pt>
                <c:pt idx="2029">
                  <c:v>106.48</c:v>
                </c:pt>
                <c:pt idx="2030">
                  <c:v>106.48</c:v>
                </c:pt>
                <c:pt idx="2031">
                  <c:v>106.48</c:v>
                </c:pt>
                <c:pt idx="2032">
                  <c:v>106.48</c:v>
                </c:pt>
                <c:pt idx="2033">
                  <c:v>106.48</c:v>
                </c:pt>
                <c:pt idx="2034">
                  <c:v>106.48</c:v>
                </c:pt>
                <c:pt idx="2035">
                  <c:v>106.48</c:v>
                </c:pt>
                <c:pt idx="2036">
                  <c:v>106.48</c:v>
                </c:pt>
                <c:pt idx="2037">
                  <c:v>106.48</c:v>
                </c:pt>
                <c:pt idx="2038">
                  <c:v>106.48</c:v>
                </c:pt>
                <c:pt idx="2039">
                  <c:v>106.48</c:v>
                </c:pt>
                <c:pt idx="2040">
                  <c:v>106.48</c:v>
                </c:pt>
                <c:pt idx="2041">
                  <c:v>106.48</c:v>
                </c:pt>
                <c:pt idx="2042">
                  <c:v>106.47</c:v>
                </c:pt>
                <c:pt idx="2043">
                  <c:v>106.47</c:v>
                </c:pt>
                <c:pt idx="2044">
                  <c:v>106.47</c:v>
                </c:pt>
                <c:pt idx="2045">
                  <c:v>106.47</c:v>
                </c:pt>
                <c:pt idx="2046">
                  <c:v>106.47</c:v>
                </c:pt>
                <c:pt idx="2047">
                  <c:v>106.47</c:v>
                </c:pt>
                <c:pt idx="2048">
                  <c:v>106.47</c:v>
                </c:pt>
                <c:pt idx="2049">
                  <c:v>106.47</c:v>
                </c:pt>
                <c:pt idx="2050">
                  <c:v>106.47</c:v>
                </c:pt>
                <c:pt idx="2051">
                  <c:v>106.47</c:v>
                </c:pt>
                <c:pt idx="2052">
                  <c:v>106.47</c:v>
                </c:pt>
                <c:pt idx="2053">
                  <c:v>106.47</c:v>
                </c:pt>
                <c:pt idx="2054">
                  <c:v>106.47</c:v>
                </c:pt>
                <c:pt idx="2055">
                  <c:v>106.47</c:v>
                </c:pt>
                <c:pt idx="2056">
                  <c:v>106.47</c:v>
                </c:pt>
                <c:pt idx="2057">
                  <c:v>106.47</c:v>
                </c:pt>
                <c:pt idx="2058">
                  <c:v>106.47</c:v>
                </c:pt>
                <c:pt idx="2059">
                  <c:v>106.47</c:v>
                </c:pt>
                <c:pt idx="2060">
                  <c:v>106.47</c:v>
                </c:pt>
                <c:pt idx="2061">
                  <c:v>106.47</c:v>
                </c:pt>
                <c:pt idx="2062">
                  <c:v>106.47</c:v>
                </c:pt>
                <c:pt idx="2063">
                  <c:v>106.47</c:v>
                </c:pt>
                <c:pt idx="2064">
                  <c:v>106.47</c:v>
                </c:pt>
                <c:pt idx="2065">
                  <c:v>106.47</c:v>
                </c:pt>
                <c:pt idx="2066">
                  <c:v>106.47</c:v>
                </c:pt>
                <c:pt idx="2067">
                  <c:v>106.47</c:v>
                </c:pt>
                <c:pt idx="2068">
                  <c:v>106.47</c:v>
                </c:pt>
                <c:pt idx="2069">
                  <c:v>106.47</c:v>
                </c:pt>
                <c:pt idx="2070">
                  <c:v>106.47</c:v>
                </c:pt>
                <c:pt idx="2071">
                  <c:v>106.47</c:v>
                </c:pt>
                <c:pt idx="2072">
                  <c:v>106.47</c:v>
                </c:pt>
                <c:pt idx="2073">
                  <c:v>106.47</c:v>
                </c:pt>
                <c:pt idx="2074">
                  <c:v>106.47</c:v>
                </c:pt>
                <c:pt idx="2075">
                  <c:v>106.47</c:v>
                </c:pt>
                <c:pt idx="2076">
                  <c:v>106.47</c:v>
                </c:pt>
                <c:pt idx="2077">
                  <c:v>106.47</c:v>
                </c:pt>
                <c:pt idx="2078">
                  <c:v>106.47</c:v>
                </c:pt>
                <c:pt idx="2079">
                  <c:v>106.47</c:v>
                </c:pt>
                <c:pt idx="2080">
                  <c:v>106.47</c:v>
                </c:pt>
                <c:pt idx="2081">
                  <c:v>106.47</c:v>
                </c:pt>
                <c:pt idx="2082">
                  <c:v>106.47</c:v>
                </c:pt>
                <c:pt idx="2083">
                  <c:v>106.47</c:v>
                </c:pt>
                <c:pt idx="2084">
                  <c:v>106.47</c:v>
                </c:pt>
                <c:pt idx="2085">
                  <c:v>106.47</c:v>
                </c:pt>
                <c:pt idx="2086">
                  <c:v>106.47</c:v>
                </c:pt>
                <c:pt idx="2087">
                  <c:v>106.46</c:v>
                </c:pt>
                <c:pt idx="2088">
                  <c:v>106.46</c:v>
                </c:pt>
                <c:pt idx="2089">
                  <c:v>106.46</c:v>
                </c:pt>
                <c:pt idx="2090">
                  <c:v>106.46</c:v>
                </c:pt>
                <c:pt idx="2091">
                  <c:v>106.46</c:v>
                </c:pt>
                <c:pt idx="2092">
                  <c:v>106.45</c:v>
                </c:pt>
                <c:pt idx="2093">
                  <c:v>106.45</c:v>
                </c:pt>
                <c:pt idx="2094">
                  <c:v>106.45</c:v>
                </c:pt>
                <c:pt idx="2095">
                  <c:v>106.45</c:v>
                </c:pt>
                <c:pt idx="2096">
                  <c:v>106.44</c:v>
                </c:pt>
                <c:pt idx="2097">
                  <c:v>106.44</c:v>
                </c:pt>
                <c:pt idx="2098">
                  <c:v>106.44</c:v>
                </c:pt>
                <c:pt idx="2099">
                  <c:v>106.44</c:v>
                </c:pt>
                <c:pt idx="2100">
                  <c:v>106.44</c:v>
                </c:pt>
                <c:pt idx="2101">
                  <c:v>106.43</c:v>
                </c:pt>
                <c:pt idx="2102">
                  <c:v>106.43</c:v>
                </c:pt>
                <c:pt idx="2103">
                  <c:v>106.42</c:v>
                </c:pt>
                <c:pt idx="2104">
                  <c:v>106.42</c:v>
                </c:pt>
                <c:pt idx="2105">
                  <c:v>106.42</c:v>
                </c:pt>
                <c:pt idx="2106">
                  <c:v>106.42</c:v>
                </c:pt>
                <c:pt idx="2107">
                  <c:v>106.4</c:v>
                </c:pt>
                <c:pt idx="2108">
                  <c:v>106.4</c:v>
                </c:pt>
                <c:pt idx="2109">
                  <c:v>106.4</c:v>
                </c:pt>
                <c:pt idx="2110">
                  <c:v>106.39</c:v>
                </c:pt>
                <c:pt idx="2111">
                  <c:v>106.39</c:v>
                </c:pt>
                <c:pt idx="2112">
                  <c:v>106.39</c:v>
                </c:pt>
                <c:pt idx="2113">
                  <c:v>106.38</c:v>
                </c:pt>
                <c:pt idx="2114">
                  <c:v>106.38</c:v>
                </c:pt>
                <c:pt idx="2115">
                  <c:v>106.37</c:v>
                </c:pt>
                <c:pt idx="2116">
                  <c:v>106.37</c:v>
                </c:pt>
                <c:pt idx="2117">
                  <c:v>106.36</c:v>
                </c:pt>
                <c:pt idx="2118">
                  <c:v>106.35</c:v>
                </c:pt>
                <c:pt idx="2119">
                  <c:v>106.35</c:v>
                </c:pt>
                <c:pt idx="2120">
                  <c:v>106.34</c:v>
                </c:pt>
                <c:pt idx="2121">
                  <c:v>106.34</c:v>
                </c:pt>
                <c:pt idx="2122">
                  <c:v>106.33</c:v>
                </c:pt>
                <c:pt idx="2123">
                  <c:v>106.32</c:v>
                </c:pt>
                <c:pt idx="2124">
                  <c:v>106.32</c:v>
                </c:pt>
                <c:pt idx="2125">
                  <c:v>106.31</c:v>
                </c:pt>
                <c:pt idx="2126">
                  <c:v>106.31</c:v>
                </c:pt>
                <c:pt idx="2127">
                  <c:v>106.31</c:v>
                </c:pt>
                <c:pt idx="2128">
                  <c:v>106.3</c:v>
                </c:pt>
                <c:pt idx="2129">
                  <c:v>106.3</c:v>
                </c:pt>
                <c:pt idx="2130">
                  <c:v>106.3</c:v>
                </c:pt>
                <c:pt idx="2131">
                  <c:v>106.29</c:v>
                </c:pt>
                <c:pt idx="2132">
                  <c:v>106.29</c:v>
                </c:pt>
                <c:pt idx="2133">
                  <c:v>106.29</c:v>
                </c:pt>
                <c:pt idx="2134">
                  <c:v>106.27</c:v>
                </c:pt>
                <c:pt idx="2135">
                  <c:v>106.27</c:v>
                </c:pt>
                <c:pt idx="2136">
                  <c:v>106.27</c:v>
                </c:pt>
                <c:pt idx="2137">
                  <c:v>106.26</c:v>
                </c:pt>
                <c:pt idx="2138">
                  <c:v>106.26</c:v>
                </c:pt>
                <c:pt idx="2139">
                  <c:v>106.26</c:v>
                </c:pt>
                <c:pt idx="2140">
                  <c:v>106.25</c:v>
                </c:pt>
                <c:pt idx="2141">
                  <c:v>106.25</c:v>
                </c:pt>
                <c:pt idx="2142">
                  <c:v>106.25</c:v>
                </c:pt>
                <c:pt idx="2143">
                  <c:v>106.24</c:v>
                </c:pt>
                <c:pt idx="2144">
                  <c:v>106.23</c:v>
                </c:pt>
                <c:pt idx="2145">
                  <c:v>106.23</c:v>
                </c:pt>
                <c:pt idx="2146">
                  <c:v>106.23</c:v>
                </c:pt>
                <c:pt idx="2147">
                  <c:v>106.23</c:v>
                </c:pt>
                <c:pt idx="2148">
                  <c:v>106.23</c:v>
                </c:pt>
                <c:pt idx="2149">
                  <c:v>106.23</c:v>
                </c:pt>
                <c:pt idx="2150">
                  <c:v>106.23</c:v>
                </c:pt>
                <c:pt idx="2151">
                  <c:v>106.23</c:v>
                </c:pt>
                <c:pt idx="2152">
                  <c:v>106.23</c:v>
                </c:pt>
                <c:pt idx="2153">
                  <c:v>106.23</c:v>
                </c:pt>
                <c:pt idx="2154">
                  <c:v>106.23</c:v>
                </c:pt>
                <c:pt idx="2155">
                  <c:v>106.23</c:v>
                </c:pt>
                <c:pt idx="2156">
                  <c:v>106.23</c:v>
                </c:pt>
                <c:pt idx="2157">
                  <c:v>106.23</c:v>
                </c:pt>
                <c:pt idx="2158">
                  <c:v>106.23</c:v>
                </c:pt>
                <c:pt idx="2159">
                  <c:v>106.23</c:v>
                </c:pt>
                <c:pt idx="2160">
                  <c:v>106.24</c:v>
                </c:pt>
                <c:pt idx="2161">
                  <c:v>106.24</c:v>
                </c:pt>
                <c:pt idx="2162">
                  <c:v>106.25</c:v>
                </c:pt>
                <c:pt idx="2163">
                  <c:v>106.25</c:v>
                </c:pt>
                <c:pt idx="2164">
                  <c:v>106.25</c:v>
                </c:pt>
                <c:pt idx="2165">
                  <c:v>106.25</c:v>
                </c:pt>
                <c:pt idx="2166">
                  <c:v>106.25</c:v>
                </c:pt>
                <c:pt idx="2167">
                  <c:v>106.26</c:v>
                </c:pt>
                <c:pt idx="2168">
                  <c:v>106.26</c:v>
                </c:pt>
                <c:pt idx="2169">
                  <c:v>106.26</c:v>
                </c:pt>
                <c:pt idx="2170">
                  <c:v>106.27</c:v>
                </c:pt>
                <c:pt idx="2171">
                  <c:v>106.27</c:v>
                </c:pt>
                <c:pt idx="2172">
                  <c:v>106.27</c:v>
                </c:pt>
                <c:pt idx="2173">
                  <c:v>106.27</c:v>
                </c:pt>
                <c:pt idx="2174">
                  <c:v>106.28</c:v>
                </c:pt>
                <c:pt idx="2175">
                  <c:v>106.29</c:v>
                </c:pt>
                <c:pt idx="2176">
                  <c:v>106.29</c:v>
                </c:pt>
                <c:pt idx="2177">
                  <c:v>106.29</c:v>
                </c:pt>
                <c:pt idx="2178">
                  <c:v>106.3</c:v>
                </c:pt>
                <c:pt idx="2179">
                  <c:v>106.3</c:v>
                </c:pt>
                <c:pt idx="2180">
                  <c:v>106.31</c:v>
                </c:pt>
                <c:pt idx="2181">
                  <c:v>106.31</c:v>
                </c:pt>
                <c:pt idx="2182">
                  <c:v>106.31</c:v>
                </c:pt>
                <c:pt idx="2183">
                  <c:v>106.31</c:v>
                </c:pt>
                <c:pt idx="2184">
                  <c:v>106.32</c:v>
                </c:pt>
                <c:pt idx="2185">
                  <c:v>106.32</c:v>
                </c:pt>
                <c:pt idx="2186">
                  <c:v>106.33</c:v>
                </c:pt>
                <c:pt idx="2187">
                  <c:v>106.33</c:v>
                </c:pt>
                <c:pt idx="2188">
                  <c:v>106.34</c:v>
                </c:pt>
                <c:pt idx="2189">
                  <c:v>106.34</c:v>
                </c:pt>
                <c:pt idx="2190">
                  <c:v>106.34</c:v>
                </c:pt>
                <c:pt idx="2191">
                  <c:v>106.35</c:v>
                </c:pt>
                <c:pt idx="2192">
                  <c:v>106.35</c:v>
                </c:pt>
                <c:pt idx="2193">
                  <c:v>106.35</c:v>
                </c:pt>
                <c:pt idx="2194">
                  <c:v>106.35</c:v>
                </c:pt>
                <c:pt idx="2195">
                  <c:v>106.36</c:v>
                </c:pt>
                <c:pt idx="2196">
                  <c:v>106.36</c:v>
                </c:pt>
                <c:pt idx="2197">
                  <c:v>106.37</c:v>
                </c:pt>
                <c:pt idx="2198">
                  <c:v>106.37</c:v>
                </c:pt>
                <c:pt idx="2199">
                  <c:v>106.38</c:v>
                </c:pt>
                <c:pt idx="2200">
                  <c:v>106.38</c:v>
                </c:pt>
                <c:pt idx="2201">
                  <c:v>106.38</c:v>
                </c:pt>
                <c:pt idx="2202">
                  <c:v>106.38</c:v>
                </c:pt>
                <c:pt idx="2203">
                  <c:v>106.38</c:v>
                </c:pt>
                <c:pt idx="2204">
                  <c:v>106.39</c:v>
                </c:pt>
                <c:pt idx="2205">
                  <c:v>106.39</c:v>
                </c:pt>
                <c:pt idx="2206">
                  <c:v>106.39</c:v>
                </c:pt>
                <c:pt idx="2207">
                  <c:v>106.39</c:v>
                </c:pt>
                <c:pt idx="2208">
                  <c:v>106.39</c:v>
                </c:pt>
                <c:pt idx="2209">
                  <c:v>106.39</c:v>
                </c:pt>
                <c:pt idx="2210">
                  <c:v>106.39</c:v>
                </c:pt>
                <c:pt idx="2211">
                  <c:v>106.39</c:v>
                </c:pt>
                <c:pt idx="2212">
                  <c:v>106.4</c:v>
                </c:pt>
                <c:pt idx="2213">
                  <c:v>106.4</c:v>
                </c:pt>
                <c:pt idx="2214">
                  <c:v>106.4</c:v>
                </c:pt>
                <c:pt idx="2215">
                  <c:v>106.4</c:v>
                </c:pt>
                <c:pt idx="2216">
                  <c:v>106.4</c:v>
                </c:pt>
                <c:pt idx="2217">
                  <c:v>106.4</c:v>
                </c:pt>
                <c:pt idx="2218">
                  <c:v>106.4</c:v>
                </c:pt>
                <c:pt idx="2219">
                  <c:v>106.4</c:v>
                </c:pt>
                <c:pt idx="2220">
                  <c:v>106.4</c:v>
                </c:pt>
                <c:pt idx="2221">
                  <c:v>106.4</c:v>
                </c:pt>
                <c:pt idx="2222">
                  <c:v>106.4</c:v>
                </c:pt>
                <c:pt idx="2223">
                  <c:v>106.4</c:v>
                </c:pt>
                <c:pt idx="2224">
                  <c:v>106.4</c:v>
                </c:pt>
                <c:pt idx="2225">
                  <c:v>106.4</c:v>
                </c:pt>
                <c:pt idx="2226">
                  <c:v>106.41</c:v>
                </c:pt>
                <c:pt idx="2227">
                  <c:v>106.41</c:v>
                </c:pt>
                <c:pt idx="2228">
                  <c:v>106.4</c:v>
                </c:pt>
                <c:pt idx="2229">
                  <c:v>106.41</c:v>
                </c:pt>
                <c:pt idx="2230">
                  <c:v>106.41</c:v>
                </c:pt>
                <c:pt idx="2231">
                  <c:v>106.41</c:v>
                </c:pt>
                <c:pt idx="2232">
                  <c:v>106.41</c:v>
                </c:pt>
                <c:pt idx="2233">
                  <c:v>106.41</c:v>
                </c:pt>
                <c:pt idx="2234">
                  <c:v>106.42</c:v>
                </c:pt>
                <c:pt idx="2235">
                  <c:v>106.41</c:v>
                </c:pt>
                <c:pt idx="2236">
                  <c:v>106.42</c:v>
                </c:pt>
                <c:pt idx="2237">
                  <c:v>106.42</c:v>
                </c:pt>
                <c:pt idx="2238">
                  <c:v>106.42</c:v>
                </c:pt>
                <c:pt idx="2239">
                  <c:v>106.42</c:v>
                </c:pt>
                <c:pt idx="2240">
                  <c:v>106.42</c:v>
                </c:pt>
                <c:pt idx="2241">
                  <c:v>106.42</c:v>
                </c:pt>
                <c:pt idx="2242">
                  <c:v>106.42</c:v>
                </c:pt>
                <c:pt idx="2243">
                  <c:v>106.42</c:v>
                </c:pt>
                <c:pt idx="2244">
                  <c:v>106.42</c:v>
                </c:pt>
                <c:pt idx="2245">
                  <c:v>106.42</c:v>
                </c:pt>
                <c:pt idx="2246">
                  <c:v>106.42</c:v>
                </c:pt>
                <c:pt idx="2247">
                  <c:v>106.42</c:v>
                </c:pt>
                <c:pt idx="2248">
                  <c:v>106.42</c:v>
                </c:pt>
                <c:pt idx="2249">
                  <c:v>106.42</c:v>
                </c:pt>
                <c:pt idx="2250">
                  <c:v>106.42</c:v>
                </c:pt>
                <c:pt idx="2251">
                  <c:v>106.42</c:v>
                </c:pt>
                <c:pt idx="2252">
                  <c:v>106.42</c:v>
                </c:pt>
                <c:pt idx="2253">
                  <c:v>106.42</c:v>
                </c:pt>
                <c:pt idx="2254">
                  <c:v>106.43</c:v>
                </c:pt>
                <c:pt idx="2255">
                  <c:v>106.42</c:v>
                </c:pt>
                <c:pt idx="2256">
                  <c:v>106.42</c:v>
                </c:pt>
                <c:pt idx="2257">
                  <c:v>106.43</c:v>
                </c:pt>
                <c:pt idx="2258">
                  <c:v>106.43</c:v>
                </c:pt>
                <c:pt idx="2259">
                  <c:v>106.42</c:v>
                </c:pt>
                <c:pt idx="2260">
                  <c:v>106.42</c:v>
                </c:pt>
                <c:pt idx="2261">
                  <c:v>106.43</c:v>
                </c:pt>
                <c:pt idx="2262">
                  <c:v>106.42</c:v>
                </c:pt>
                <c:pt idx="2263">
                  <c:v>106.42</c:v>
                </c:pt>
                <c:pt idx="2264">
                  <c:v>106.43</c:v>
                </c:pt>
                <c:pt idx="2265">
                  <c:v>106.42</c:v>
                </c:pt>
                <c:pt idx="2266">
                  <c:v>106.42</c:v>
                </c:pt>
                <c:pt idx="2267">
                  <c:v>106.43</c:v>
                </c:pt>
                <c:pt idx="2268">
                  <c:v>106.43</c:v>
                </c:pt>
                <c:pt idx="2269">
                  <c:v>106.43</c:v>
                </c:pt>
                <c:pt idx="2270">
                  <c:v>106.43</c:v>
                </c:pt>
                <c:pt idx="2271">
                  <c:v>106.43</c:v>
                </c:pt>
                <c:pt idx="2272">
                  <c:v>106.43</c:v>
                </c:pt>
                <c:pt idx="2273">
                  <c:v>106.43</c:v>
                </c:pt>
                <c:pt idx="2274">
                  <c:v>106.43</c:v>
                </c:pt>
                <c:pt idx="2275">
                  <c:v>106.43</c:v>
                </c:pt>
                <c:pt idx="2276">
                  <c:v>106.43</c:v>
                </c:pt>
                <c:pt idx="2277">
                  <c:v>106.43</c:v>
                </c:pt>
                <c:pt idx="2278">
                  <c:v>106.43</c:v>
                </c:pt>
                <c:pt idx="2279">
                  <c:v>106.43</c:v>
                </c:pt>
                <c:pt idx="2280">
                  <c:v>106.43</c:v>
                </c:pt>
                <c:pt idx="2281">
                  <c:v>106.43</c:v>
                </c:pt>
                <c:pt idx="2282">
                  <c:v>106.43</c:v>
                </c:pt>
                <c:pt idx="2283">
                  <c:v>106.43</c:v>
                </c:pt>
                <c:pt idx="2284">
                  <c:v>106.43</c:v>
                </c:pt>
                <c:pt idx="2285">
                  <c:v>106.44</c:v>
                </c:pt>
                <c:pt idx="2286">
                  <c:v>106.43</c:v>
                </c:pt>
                <c:pt idx="2287">
                  <c:v>106.44</c:v>
                </c:pt>
                <c:pt idx="2288">
                  <c:v>106.44</c:v>
                </c:pt>
                <c:pt idx="2289">
                  <c:v>106.43</c:v>
                </c:pt>
                <c:pt idx="2290">
                  <c:v>106.43</c:v>
                </c:pt>
                <c:pt idx="2291">
                  <c:v>106.44</c:v>
                </c:pt>
                <c:pt idx="2292">
                  <c:v>106.43</c:v>
                </c:pt>
                <c:pt idx="2293">
                  <c:v>106.44</c:v>
                </c:pt>
                <c:pt idx="2294">
                  <c:v>106.43</c:v>
                </c:pt>
                <c:pt idx="2295">
                  <c:v>106.44</c:v>
                </c:pt>
                <c:pt idx="2296">
                  <c:v>106.44</c:v>
                </c:pt>
                <c:pt idx="2297">
                  <c:v>106.43</c:v>
                </c:pt>
                <c:pt idx="2298">
                  <c:v>106.44</c:v>
                </c:pt>
                <c:pt idx="2299">
                  <c:v>106.43</c:v>
                </c:pt>
                <c:pt idx="2300">
                  <c:v>106.44</c:v>
                </c:pt>
                <c:pt idx="2301">
                  <c:v>106.44</c:v>
                </c:pt>
                <c:pt idx="2302">
                  <c:v>106.44</c:v>
                </c:pt>
                <c:pt idx="2303">
                  <c:v>106.44</c:v>
                </c:pt>
                <c:pt idx="2304">
                  <c:v>106.44</c:v>
                </c:pt>
                <c:pt idx="2305">
                  <c:v>106.44</c:v>
                </c:pt>
                <c:pt idx="2306">
                  <c:v>106.44</c:v>
                </c:pt>
                <c:pt idx="2307">
                  <c:v>106.44</c:v>
                </c:pt>
                <c:pt idx="2308">
                  <c:v>106.44</c:v>
                </c:pt>
                <c:pt idx="2309">
                  <c:v>106.44</c:v>
                </c:pt>
                <c:pt idx="2310">
                  <c:v>106.44</c:v>
                </c:pt>
                <c:pt idx="2311">
                  <c:v>106.44</c:v>
                </c:pt>
                <c:pt idx="2312">
                  <c:v>106.44</c:v>
                </c:pt>
                <c:pt idx="2313">
                  <c:v>106.44</c:v>
                </c:pt>
                <c:pt idx="2314">
                  <c:v>106.44</c:v>
                </c:pt>
                <c:pt idx="2315">
                  <c:v>106.44</c:v>
                </c:pt>
                <c:pt idx="2316">
                  <c:v>106.44</c:v>
                </c:pt>
                <c:pt idx="2317">
                  <c:v>106.44</c:v>
                </c:pt>
                <c:pt idx="2318">
                  <c:v>106.44</c:v>
                </c:pt>
                <c:pt idx="2319">
                  <c:v>106.44</c:v>
                </c:pt>
                <c:pt idx="2320">
                  <c:v>106.44</c:v>
                </c:pt>
                <c:pt idx="2321">
                  <c:v>106.44</c:v>
                </c:pt>
                <c:pt idx="2322">
                  <c:v>106.44</c:v>
                </c:pt>
                <c:pt idx="2323">
                  <c:v>106.44</c:v>
                </c:pt>
                <c:pt idx="2324">
                  <c:v>106.44</c:v>
                </c:pt>
                <c:pt idx="2325">
                  <c:v>106.44</c:v>
                </c:pt>
                <c:pt idx="2326">
                  <c:v>106.44</c:v>
                </c:pt>
                <c:pt idx="2327">
                  <c:v>106.44</c:v>
                </c:pt>
                <c:pt idx="2328">
                  <c:v>106.44</c:v>
                </c:pt>
                <c:pt idx="2329">
                  <c:v>106.44</c:v>
                </c:pt>
                <c:pt idx="2330">
                  <c:v>106.44</c:v>
                </c:pt>
                <c:pt idx="2331">
                  <c:v>106.44</c:v>
                </c:pt>
                <c:pt idx="2332">
                  <c:v>106.44</c:v>
                </c:pt>
                <c:pt idx="2333">
                  <c:v>106.44</c:v>
                </c:pt>
                <c:pt idx="2334">
                  <c:v>106.44</c:v>
                </c:pt>
                <c:pt idx="2335">
                  <c:v>106.44</c:v>
                </c:pt>
                <c:pt idx="2336">
                  <c:v>106.44</c:v>
                </c:pt>
                <c:pt idx="2337">
                  <c:v>106.44</c:v>
                </c:pt>
                <c:pt idx="2338">
                  <c:v>106.44</c:v>
                </c:pt>
                <c:pt idx="2339">
                  <c:v>106.44</c:v>
                </c:pt>
                <c:pt idx="2340">
                  <c:v>106.44</c:v>
                </c:pt>
                <c:pt idx="2341">
                  <c:v>106.44</c:v>
                </c:pt>
                <c:pt idx="2342">
                  <c:v>106.44</c:v>
                </c:pt>
                <c:pt idx="2343">
                  <c:v>106.44</c:v>
                </c:pt>
                <c:pt idx="2344">
                  <c:v>106.44</c:v>
                </c:pt>
                <c:pt idx="2345">
                  <c:v>106.45</c:v>
                </c:pt>
                <c:pt idx="2346">
                  <c:v>106.44</c:v>
                </c:pt>
                <c:pt idx="2347">
                  <c:v>106.45</c:v>
                </c:pt>
                <c:pt idx="2348">
                  <c:v>106.45</c:v>
                </c:pt>
                <c:pt idx="2349">
                  <c:v>106.44</c:v>
                </c:pt>
                <c:pt idx="2350">
                  <c:v>106.44</c:v>
                </c:pt>
                <c:pt idx="2351">
                  <c:v>106.45</c:v>
                </c:pt>
                <c:pt idx="2352">
                  <c:v>106.44</c:v>
                </c:pt>
                <c:pt idx="2353">
                  <c:v>106.45</c:v>
                </c:pt>
                <c:pt idx="2354">
                  <c:v>106.45</c:v>
                </c:pt>
                <c:pt idx="2355">
                  <c:v>106.45</c:v>
                </c:pt>
                <c:pt idx="2356">
                  <c:v>106.45</c:v>
                </c:pt>
                <c:pt idx="2357">
                  <c:v>106.45</c:v>
                </c:pt>
                <c:pt idx="2358">
                  <c:v>106.45</c:v>
                </c:pt>
                <c:pt idx="2359">
                  <c:v>106.45</c:v>
                </c:pt>
                <c:pt idx="2360">
                  <c:v>106.45</c:v>
                </c:pt>
                <c:pt idx="2361">
                  <c:v>106.45</c:v>
                </c:pt>
                <c:pt idx="2362">
                  <c:v>106.45</c:v>
                </c:pt>
                <c:pt idx="2363">
                  <c:v>106.45</c:v>
                </c:pt>
                <c:pt idx="2364">
                  <c:v>106.45</c:v>
                </c:pt>
                <c:pt idx="2365">
                  <c:v>106.45</c:v>
                </c:pt>
                <c:pt idx="2366">
                  <c:v>106.45</c:v>
                </c:pt>
                <c:pt idx="2367">
                  <c:v>106.45</c:v>
                </c:pt>
                <c:pt idx="2368">
                  <c:v>106.45</c:v>
                </c:pt>
                <c:pt idx="2369">
                  <c:v>106.45</c:v>
                </c:pt>
                <c:pt idx="2370">
                  <c:v>106.45</c:v>
                </c:pt>
                <c:pt idx="2371">
                  <c:v>106.45</c:v>
                </c:pt>
                <c:pt idx="2372">
                  <c:v>106.45</c:v>
                </c:pt>
                <c:pt idx="2373">
                  <c:v>106.45</c:v>
                </c:pt>
                <c:pt idx="2374">
                  <c:v>106.45</c:v>
                </c:pt>
                <c:pt idx="2375">
                  <c:v>106.45</c:v>
                </c:pt>
                <c:pt idx="2376">
                  <c:v>106.45</c:v>
                </c:pt>
                <c:pt idx="2377">
                  <c:v>106.45</c:v>
                </c:pt>
                <c:pt idx="2378">
                  <c:v>106.45</c:v>
                </c:pt>
                <c:pt idx="2379">
                  <c:v>106.45</c:v>
                </c:pt>
                <c:pt idx="2380">
                  <c:v>106.45</c:v>
                </c:pt>
                <c:pt idx="2381">
                  <c:v>106.45</c:v>
                </c:pt>
                <c:pt idx="2382">
                  <c:v>106.45</c:v>
                </c:pt>
                <c:pt idx="2383">
                  <c:v>106.45</c:v>
                </c:pt>
                <c:pt idx="2384">
                  <c:v>106.45</c:v>
                </c:pt>
                <c:pt idx="2385">
                  <c:v>106.45</c:v>
                </c:pt>
                <c:pt idx="2386">
                  <c:v>106.45</c:v>
                </c:pt>
                <c:pt idx="2387">
                  <c:v>106.44</c:v>
                </c:pt>
                <c:pt idx="2388">
                  <c:v>106.45</c:v>
                </c:pt>
                <c:pt idx="2389">
                  <c:v>106.44</c:v>
                </c:pt>
                <c:pt idx="2390">
                  <c:v>106.44</c:v>
                </c:pt>
                <c:pt idx="2391">
                  <c:v>106.45</c:v>
                </c:pt>
                <c:pt idx="2392">
                  <c:v>106.44</c:v>
                </c:pt>
                <c:pt idx="2393">
                  <c:v>106.44</c:v>
                </c:pt>
                <c:pt idx="2394">
                  <c:v>106.44</c:v>
                </c:pt>
                <c:pt idx="2395">
                  <c:v>106.44</c:v>
                </c:pt>
                <c:pt idx="2396">
                  <c:v>106.45</c:v>
                </c:pt>
                <c:pt idx="2397">
                  <c:v>106.44</c:v>
                </c:pt>
                <c:pt idx="2398">
                  <c:v>106.44</c:v>
                </c:pt>
                <c:pt idx="2399">
                  <c:v>106.44</c:v>
                </c:pt>
                <c:pt idx="2400">
                  <c:v>106.44</c:v>
                </c:pt>
                <c:pt idx="2401">
                  <c:v>106.44</c:v>
                </c:pt>
                <c:pt idx="2402">
                  <c:v>106.44</c:v>
                </c:pt>
                <c:pt idx="2403">
                  <c:v>106.44</c:v>
                </c:pt>
                <c:pt idx="2404">
                  <c:v>106.44</c:v>
                </c:pt>
                <c:pt idx="2405">
                  <c:v>106.44</c:v>
                </c:pt>
                <c:pt idx="2406">
                  <c:v>106.44</c:v>
                </c:pt>
                <c:pt idx="2407">
                  <c:v>106.44</c:v>
                </c:pt>
                <c:pt idx="2408">
                  <c:v>106.44</c:v>
                </c:pt>
                <c:pt idx="2409">
                  <c:v>106.44</c:v>
                </c:pt>
                <c:pt idx="2410">
                  <c:v>106.44</c:v>
                </c:pt>
                <c:pt idx="2411">
                  <c:v>106.44</c:v>
                </c:pt>
                <c:pt idx="2412">
                  <c:v>106.44</c:v>
                </c:pt>
                <c:pt idx="2413">
                  <c:v>106.44</c:v>
                </c:pt>
                <c:pt idx="2414">
                  <c:v>106.44</c:v>
                </c:pt>
                <c:pt idx="2415">
                  <c:v>106.44</c:v>
                </c:pt>
                <c:pt idx="2416">
                  <c:v>106.44</c:v>
                </c:pt>
                <c:pt idx="2417">
                  <c:v>106.44</c:v>
                </c:pt>
                <c:pt idx="2418">
                  <c:v>106.44</c:v>
                </c:pt>
                <c:pt idx="2419">
                  <c:v>106.44</c:v>
                </c:pt>
                <c:pt idx="2420">
                  <c:v>106.44</c:v>
                </c:pt>
                <c:pt idx="2421">
                  <c:v>106.44</c:v>
                </c:pt>
                <c:pt idx="2422">
                  <c:v>106.44</c:v>
                </c:pt>
                <c:pt idx="2423">
                  <c:v>106.44</c:v>
                </c:pt>
                <c:pt idx="2424">
                  <c:v>106.44</c:v>
                </c:pt>
                <c:pt idx="2425">
                  <c:v>106.44</c:v>
                </c:pt>
                <c:pt idx="2426">
                  <c:v>106.44</c:v>
                </c:pt>
                <c:pt idx="2427">
                  <c:v>106.44</c:v>
                </c:pt>
                <c:pt idx="2428">
                  <c:v>106.44</c:v>
                </c:pt>
                <c:pt idx="2429">
                  <c:v>106.44</c:v>
                </c:pt>
                <c:pt idx="2430">
                  <c:v>106.44</c:v>
                </c:pt>
                <c:pt idx="2431">
                  <c:v>106.44</c:v>
                </c:pt>
                <c:pt idx="2432">
                  <c:v>106.44</c:v>
                </c:pt>
                <c:pt idx="2433">
                  <c:v>106.44</c:v>
                </c:pt>
                <c:pt idx="2434">
                  <c:v>106.44</c:v>
                </c:pt>
                <c:pt idx="2435">
                  <c:v>106.44</c:v>
                </c:pt>
                <c:pt idx="2436">
                  <c:v>106.44</c:v>
                </c:pt>
                <c:pt idx="2437">
                  <c:v>106.44</c:v>
                </c:pt>
                <c:pt idx="2438">
                  <c:v>106.44</c:v>
                </c:pt>
                <c:pt idx="2439">
                  <c:v>106.44</c:v>
                </c:pt>
                <c:pt idx="2440">
                  <c:v>106.44</c:v>
                </c:pt>
                <c:pt idx="2441">
                  <c:v>106.44</c:v>
                </c:pt>
                <c:pt idx="2442">
                  <c:v>106.44</c:v>
                </c:pt>
                <c:pt idx="2443">
                  <c:v>106.44</c:v>
                </c:pt>
                <c:pt idx="2444">
                  <c:v>106.44</c:v>
                </c:pt>
                <c:pt idx="2445">
                  <c:v>106.44</c:v>
                </c:pt>
                <c:pt idx="2446">
                  <c:v>106.44</c:v>
                </c:pt>
                <c:pt idx="2447">
                  <c:v>106.44</c:v>
                </c:pt>
                <c:pt idx="2448">
                  <c:v>106.45</c:v>
                </c:pt>
                <c:pt idx="2449">
                  <c:v>106.44</c:v>
                </c:pt>
                <c:pt idx="2450">
                  <c:v>106.44</c:v>
                </c:pt>
                <c:pt idx="2451">
                  <c:v>106.44</c:v>
                </c:pt>
                <c:pt idx="2452">
                  <c:v>106.45</c:v>
                </c:pt>
                <c:pt idx="2453">
                  <c:v>106.45</c:v>
                </c:pt>
                <c:pt idx="2454">
                  <c:v>106.45</c:v>
                </c:pt>
                <c:pt idx="2455">
                  <c:v>106.44</c:v>
                </c:pt>
                <c:pt idx="2456">
                  <c:v>106.45</c:v>
                </c:pt>
                <c:pt idx="2457">
                  <c:v>106.45</c:v>
                </c:pt>
                <c:pt idx="2458">
                  <c:v>106.45</c:v>
                </c:pt>
                <c:pt idx="2459">
                  <c:v>106.45</c:v>
                </c:pt>
                <c:pt idx="2460">
                  <c:v>106.45</c:v>
                </c:pt>
                <c:pt idx="2461">
                  <c:v>106.45</c:v>
                </c:pt>
                <c:pt idx="2462">
                  <c:v>106.45</c:v>
                </c:pt>
                <c:pt idx="2463">
                  <c:v>106.45</c:v>
                </c:pt>
                <c:pt idx="2464">
                  <c:v>106.45</c:v>
                </c:pt>
                <c:pt idx="2465">
                  <c:v>106.45</c:v>
                </c:pt>
                <c:pt idx="2466">
                  <c:v>106.45</c:v>
                </c:pt>
                <c:pt idx="2467">
                  <c:v>106.45</c:v>
                </c:pt>
                <c:pt idx="2468">
                  <c:v>106.45</c:v>
                </c:pt>
                <c:pt idx="2469">
                  <c:v>106.45</c:v>
                </c:pt>
                <c:pt idx="2470">
                  <c:v>106.45</c:v>
                </c:pt>
                <c:pt idx="2471">
                  <c:v>106.45</c:v>
                </c:pt>
                <c:pt idx="2472">
                  <c:v>106.45</c:v>
                </c:pt>
                <c:pt idx="2473">
                  <c:v>106.45</c:v>
                </c:pt>
                <c:pt idx="2474">
                  <c:v>106.45</c:v>
                </c:pt>
                <c:pt idx="2475">
                  <c:v>106.45</c:v>
                </c:pt>
                <c:pt idx="2476">
                  <c:v>106.45</c:v>
                </c:pt>
                <c:pt idx="2477">
                  <c:v>106.45</c:v>
                </c:pt>
                <c:pt idx="2478">
                  <c:v>106.45</c:v>
                </c:pt>
                <c:pt idx="2479">
                  <c:v>106.45</c:v>
                </c:pt>
                <c:pt idx="2480">
                  <c:v>106.45</c:v>
                </c:pt>
                <c:pt idx="2481">
                  <c:v>106.45</c:v>
                </c:pt>
                <c:pt idx="2482">
                  <c:v>106.45</c:v>
                </c:pt>
                <c:pt idx="2483">
                  <c:v>106.45</c:v>
                </c:pt>
                <c:pt idx="2484">
                  <c:v>106.45</c:v>
                </c:pt>
                <c:pt idx="2485">
                  <c:v>106.45</c:v>
                </c:pt>
                <c:pt idx="2486">
                  <c:v>106.45</c:v>
                </c:pt>
                <c:pt idx="2487">
                  <c:v>106.45</c:v>
                </c:pt>
                <c:pt idx="2488">
                  <c:v>106.45</c:v>
                </c:pt>
                <c:pt idx="2489">
                  <c:v>106.44</c:v>
                </c:pt>
                <c:pt idx="2490">
                  <c:v>106.45</c:v>
                </c:pt>
                <c:pt idx="2491">
                  <c:v>106.44</c:v>
                </c:pt>
                <c:pt idx="2492">
                  <c:v>106.44</c:v>
                </c:pt>
                <c:pt idx="2493">
                  <c:v>106.44</c:v>
                </c:pt>
                <c:pt idx="2494">
                  <c:v>106.44</c:v>
                </c:pt>
                <c:pt idx="2495">
                  <c:v>106.44</c:v>
                </c:pt>
                <c:pt idx="2496">
                  <c:v>106.44</c:v>
                </c:pt>
                <c:pt idx="2497">
                  <c:v>106.44</c:v>
                </c:pt>
                <c:pt idx="2498">
                  <c:v>106.44</c:v>
                </c:pt>
                <c:pt idx="2499">
                  <c:v>106.44</c:v>
                </c:pt>
                <c:pt idx="2500">
                  <c:v>106.44</c:v>
                </c:pt>
                <c:pt idx="2501">
                  <c:v>106.44</c:v>
                </c:pt>
                <c:pt idx="2502">
                  <c:v>106.44</c:v>
                </c:pt>
                <c:pt idx="2503">
                  <c:v>106.44</c:v>
                </c:pt>
                <c:pt idx="2504">
                  <c:v>106.44</c:v>
                </c:pt>
                <c:pt idx="2505">
                  <c:v>106.43</c:v>
                </c:pt>
                <c:pt idx="2506">
                  <c:v>106.44</c:v>
                </c:pt>
                <c:pt idx="2507">
                  <c:v>106.43</c:v>
                </c:pt>
                <c:pt idx="2508">
                  <c:v>106.43</c:v>
                </c:pt>
                <c:pt idx="2509">
                  <c:v>106.43</c:v>
                </c:pt>
                <c:pt idx="2510">
                  <c:v>106.43</c:v>
                </c:pt>
                <c:pt idx="2511">
                  <c:v>106.43</c:v>
                </c:pt>
                <c:pt idx="2512">
                  <c:v>106.43</c:v>
                </c:pt>
                <c:pt idx="2513">
                  <c:v>106.43</c:v>
                </c:pt>
                <c:pt idx="2514">
                  <c:v>106.43</c:v>
                </c:pt>
                <c:pt idx="2515">
                  <c:v>106.43</c:v>
                </c:pt>
                <c:pt idx="2516">
                  <c:v>106.43</c:v>
                </c:pt>
                <c:pt idx="2517">
                  <c:v>106.43</c:v>
                </c:pt>
                <c:pt idx="2518">
                  <c:v>106.43</c:v>
                </c:pt>
                <c:pt idx="2519">
                  <c:v>106.43</c:v>
                </c:pt>
                <c:pt idx="2520">
                  <c:v>106.42</c:v>
                </c:pt>
                <c:pt idx="2521">
                  <c:v>106.43</c:v>
                </c:pt>
                <c:pt idx="2522">
                  <c:v>106.43</c:v>
                </c:pt>
                <c:pt idx="2523">
                  <c:v>106.43</c:v>
                </c:pt>
                <c:pt idx="2524">
                  <c:v>106.43</c:v>
                </c:pt>
                <c:pt idx="2525">
                  <c:v>106.42</c:v>
                </c:pt>
                <c:pt idx="2526">
                  <c:v>106.43</c:v>
                </c:pt>
                <c:pt idx="2527">
                  <c:v>106.42</c:v>
                </c:pt>
                <c:pt idx="2528">
                  <c:v>106.42</c:v>
                </c:pt>
                <c:pt idx="2529">
                  <c:v>106.42</c:v>
                </c:pt>
                <c:pt idx="2530">
                  <c:v>106.43</c:v>
                </c:pt>
                <c:pt idx="2531">
                  <c:v>106.42</c:v>
                </c:pt>
                <c:pt idx="2532">
                  <c:v>106.42</c:v>
                </c:pt>
                <c:pt idx="2533">
                  <c:v>106.42</c:v>
                </c:pt>
                <c:pt idx="2534">
                  <c:v>106.42</c:v>
                </c:pt>
                <c:pt idx="2535">
                  <c:v>106.42</c:v>
                </c:pt>
                <c:pt idx="2536">
                  <c:v>106.42</c:v>
                </c:pt>
                <c:pt idx="2537">
                  <c:v>106.42</c:v>
                </c:pt>
                <c:pt idx="2538">
                  <c:v>106.42</c:v>
                </c:pt>
                <c:pt idx="2539">
                  <c:v>106.42</c:v>
                </c:pt>
                <c:pt idx="2540">
                  <c:v>106.42</c:v>
                </c:pt>
                <c:pt idx="2541">
                  <c:v>106.42</c:v>
                </c:pt>
                <c:pt idx="2542">
                  <c:v>106.42</c:v>
                </c:pt>
                <c:pt idx="2543">
                  <c:v>106.42</c:v>
                </c:pt>
                <c:pt idx="2544">
                  <c:v>106.42</c:v>
                </c:pt>
                <c:pt idx="2545">
                  <c:v>106.42</c:v>
                </c:pt>
                <c:pt idx="2546">
                  <c:v>106.42</c:v>
                </c:pt>
                <c:pt idx="2547">
                  <c:v>106.42</c:v>
                </c:pt>
                <c:pt idx="2548">
                  <c:v>106.42</c:v>
                </c:pt>
                <c:pt idx="2549">
                  <c:v>106.42</c:v>
                </c:pt>
                <c:pt idx="2550">
                  <c:v>106.42</c:v>
                </c:pt>
                <c:pt idx="2551">
                  <c:v>106.42</c:v>
                </c:pt>
                <c:pt idx="2552">
                  <c:v>106.42</c:v>
                </c:pt>
                <c:pt idx="2553">
                  <c:v>106.42</c:v>
                </c:pt>
                <c:pt idx="2554">
                  <c:v>106.42</c:v>
                </c:pt>
                <c:pt idx="2555">
                  <c:v>106.42</c:v>
                </c:pt>
                <c:pt idx="2556">
                  <c:v>106.42</c:v>
                </c:pt>
                <c:pt idx="2557">
                  <c:v>106.42</c:v>
                </c:pt>
                <c:pt idx="2558">
                  <c:v>106.42</c:v>
                </c:pt>
                <c:pt idx="2559">
                  <c:v>106.42</c:v>
                </c:pt>
                <c:pt idx="2560">
                  <c:v>106.42</c:v>
                </c:pt>
                <c:pt idx="2561">
                  <c:v>106.43</c:v>
                </c:pt>
                <c:pt idx="2562">
                  <c:v>106.42</c:v>
                </c:pt>
                <c:pt idx="2563">
                  <c:v>106.42</c:v>
                </c:pt>
                <c:pt idx="2564">
                  <c:v>106.42</c:v>
                </c:pt>
                <c:pt idx="2565">
                  <c:v>106.42</c:v>
                </c:pt>
                <c:pt idx="2566">
                  <c:v>106.42</c:v>
                </c:pt>
                <c:pt idx="2567">
                  <c:v>106.43</c:v>
                </c:pt>
                <c:pt idx="2568">
                  <c:v>106.43</c:v>
                </c:pt>
                <c:pt idx="2569">
                  <c:v>106.42</c:v>
                </c:pt>
                <c:pt idx="2570">
                  <c:v>106.43</c:v>
                </c:pt>
                <c:pt idx="2571">
                  <c:v>106.43</c:v>
                </c:pt>
                <c:pt idx="2572">
                  <c:v>106.43</c:v>
                </c:pt>
                <c:pt idx="2573">
                  <c:v>106.43</c:v>
                </c:pt>
                <c:pt idx="2574">
                  <c:v>106.42</c:v>
                </c:pt>
                <c:pt idx="2575">
                  <c:v>106.43</c:v>
                </c:pt>
                <c:pt idx="2576">
                  <c:v>106.43</c:v>
                </c:pt>
                <c:pt idx="2577">
                  <c:v>106.43</c:v>
                </c:pt>
                <c:pt idx="2578">
                  <c:v>106.43</c:v>
                </c:pt>
                <c:pt idx="2579">
                  <c:v>106.43</c:v>
                </c:pt>
                <c:pt idx="2580">
                  <c:v>106.43</c:v>
                </c:pt>
                <c:pt idx="2581">
                  <c:v>106.43</c:v>
                </c:pt>
                <c:pt idx="2582">
                  <c:v>106.43</c:v>
                </c:pt>
                <c:pt idx="2583">
                  <c:v>106.43</c:v>
                </c:pt>
                <c:pt idx="2584">
                  <c:v>106.43</c:v>
                </c:pt>
                <c:pt idx="2585">
                  <c:v>106.43</c:v>
                </c:pt>
                <c:pt idx="2586">
                  <c:v>106.42</c:v>
                </c:pt>
                <c:pt idx="2587">
                  <c:v>106.43</c:v>
                </c:pt>
                <c:pt idx="2588">
                  <c:v>106.43</c:v>
                </c:pt>
                <c:pt idx="2589">
                  <c:v>106.43</c:v>
                </c:pt>
                <c:pt idx="2590">
                  <c:v>106.43</c:v>
                </c:pt>
                <c:pt idx="2591">
                  <c:v>106.42</c:v>
                </c:pt>
                <c:pt idx="2592">
                  <c:v>106.42</c:v>
                </c:pt>
                <c:pt idx="2593">
                  <c:v>106.42</c:v>
                </c:pt>
                <c:pt idx="2594">
                  <c:v>106.42</c:v>
                </c:pt>
                <c:pt idx="2595">
                  <c:v>106.42</c:v>
                </c:pt>
                <c:pt idx="2596">
                  <c:v>106.42</c:v>
                </c:pt>
                <c:pt idx="2597">
                  <c:v>106.42</c:v>
                </c:pt>
                <c:pt idx="2598">
                  <c:v>106.42</c:v>
                </c:pt>
                <c:pt idx="2599">
                  <c:v>106.42</c:v>
                </c:pt>
                <c:pt idx="2600">
                  <c:v>106.42</c:v>
                </c:pt>
                <c:pt idx="2601">
                  <c:v>106.42</c:v>
                </c:pt>
                <c:pt idx="2602">
                  <c:v>106.42</c:v>
                </c:pt>
                <c:pt idx="2603">
                  <c:v>106.42</c:v>
                </c:pt>
                <c:pt idx="2604">
                  <c:v>106.42</c:v>
                </c:pt>
                <c:pt idx="2605">
                  <c:v>106.42</c:v>
                </c:pt>
                <c:pt idx="2606">
                  <c:v>106.42</c:v>
                </c:pt>
                <c:pt idx="2607">
                  <c:v>106.42</c:v>
                </c:pt>
                <c:pt idx="2608">
                  <c:v>106.42</c:v>
                </c:pt>
                <c:pt idx="2609">
                  <c:v>106.42</c:v>
                </c:pt>
                <c:pt idx="2610">
                  <c:v>106.41</c:v>
                </c:pt>
                <c:pt idx="2611">
                  <c:v>106.42</c:v>
                </c:pt>
                <c:pt idx="2612">
                  <c:v>106.52</c:v>
                </c:pt>
                <c:pt idx="2613">
                  <c:v>106.51</c:v>
                </c:pt>
                <c:pt idx="2614">
                  <c:v>106.55</c:v>
                </c:pt>
                <c:pt idx="2615">
                  <c:v>106.53</c:v>
                </c:pt>
                <c:pt idx="2616">
                  <c:v>106.53</c:v>
                </c:pt>
                <c:pt idx="2617">
                  <c:v>106.53</c:v>
                </c:pt>
                <c:pt idx="2618">
                  <c:v>106.53</c:v>
                </c:pt>
                <c:pt idx="2619">
                  <c:v>106.52</c:v>
                </c:pt>
                <c:pt idx="2620">
                  <c:v>106.52</c:v>
                </c:pt>
                <c:pt idx="2621">
                  <c:v>106.52</c:v>
                </c:pt>
                <c:pt idx="2622">
                  <c:v>106.53</c:v>
                </c:pt>
                <c:pt idx="2623">
                  <c:v>106.51</c:v>
                </c:pt>
                <c:pt idx="2624">
                  <c:v>106.52</c:v>
                </c:pt>
                <c:pt idx="2625">
                  <c:v>106.26</c:v>
                </c:pt>
                <c:pt idx="2626">
                  <c:v>106.26</c:v>
                </c:pt>
                <c:pt idx="2627">
                  <c:v>106.26</c:v>
                </c:pt>
                <c:pt idx="2628">
                  <c:v>106.25</c:v>
                </c:pt>
                <c:pt idx="2629">
                  <c:v>106.25</c:v>
                </c:pt>
                <c:pt idx="2630">
                  <c:v>106.23</c:v>
                </c:pt>
                <c:pt idx="2631">
                  <c:v>106.23</c:v>
                </c:pt>
                <c:pt idx="2632">
                  <c:v>106.23</c:v>
                </c:pt>
                <c:pt idx="2633">
                  <c:v>106.23</c:v>
                </c:pt>
                <c:pt idx="2634">
                  <c:v>106.23</c:v>
                </c:pt>
                <c:pt idx="2635">
                  <c:v>106.22</c:v>
                </c:pt>
                <c:pt idx="2636">
                  <c:v>106.22</c:v>
                </c:pt>
                <c:pt idx="2637">
                  <c:v>106.22</c:v>
                </c:pt>
                <c:pt idx="2638">
                  <c:v>106.21</c:v>
                </c:pt>
                <c:pt idx="2639">
                  <c:v>106.21</c:v>
                </c:pt>
                <c:pt idx="2640">
                  <c:v>106.21</c:v>
                </c:pt>
                <c:pt idx="2641">
                  <c:v>106.21</c:v>
                </c:pt>
                <c:pt idx="2642">
                  <c:v>106.21</c:v>
                </c:pt>
                <c:pt idx="2643">
                  <c:v>106.2</c:v>
                </c:pt>
                <c:pt idx="2644">
                  <c:v>106.19</c:v>
                </c:pt>
                <c:pt idx="2645">
                  <c:v>106.19</c:v>
                </c:pt>
                <c:pt idx="2646">
                  <c:v>106.2</c:v>
                </c:pt>
                <c:pt idx="2647">
                  <c:v>106.19</c:v>
                </c:pt>
                <c:pt idx="2648">
                  <c:v>106.19</c:v>
                </c:pt>
                <c:pt idx="2649">
                  <c:v>106.19</c:v>
                </c:pt>
                <c:pt idx="2650">
                  <c:v>106.19</c:v>
                </c:pt>
                <c:pt idx="2651">
                  <c:v>106.19</c:v>
                </c:pt>
                <c:pt idx="2652">
                  <c:v>106.19</c:v>
                </c:pt>
                <c:pt idx="2653">
                  <c:v>106.2</c:v>
                </c:pt>
                <c:pt idx="2654">
                  <c:v>106.19</c:v>
                </c:pt>
                <c:pt idx="2655">
                  <c:v>106.21</c:v>
                </c:pt>
                <c:pt idx="2656">
                  <c:v>106.21</c:v>
                </c:pt>
                <c:pt idx="2657">
                  <c:v>106.21</c:v>
                </c:pt>
                <c:pt idx="2658">
                  <c:v>106.2</c:v>
                </c:pt>
                <c:pt idx="2659">
                  <c:v>106.22</c:v>
                </c:pt>
                <c:pt idx="2660">
                  <c:v>106.22</c:v>
                </c:pt>
                <c:pt idx="2661">
                  <c:v>106.22</c:v>
                </c:pt>
                <c:pt idx="2662">
                  <c:v>106.23</c:v>
                </c:pt>
                <c:pt idx="2663">
                  <c:v>106.23</c:v>
                </c:pt>
                <c:pt idx="2664">
                  <c:v>106.23</c:v>
                </c:pt>
                <c:pt idx="2665">
                  <c:v>106.24</c:v>
                </c:pt>
                <c:pt idx="2666">
                  <c:v>106.25</c:v>
                </c:pt>
                <c:pt idx="2667">
                  <c:v>106.25</c:v>
                </c:pt>
                <c:pt idx="2668">
                  <c:v>106.25</c:v>
                </c:pt>
                <c:pt idx="2669">
                  <c:v>106.26</c:v>
                </c:pt>
                <c:pt idx="2670">
                  <c:v>106.26</c:v>
                </c:pt>
                <c:pt idx="2671">
                  <c:v>106.27</c:v>
                </c:pt>
                <c:pt idx="2672">
                  <c:v>106.28</c:v>
                </c:pt>
                <c:pt idx="2673">
                  <c:v>106.29</c:v>
                </c:pt>
                <c:pt idx="2674">
                  <c:v>106.29</c:v>
                </c:pt>
                <c:pt idx="2675">
                  <c:v>106.29</c:v>
                </c:pt>
                <c:pt idx="2676">
                  <c:v>106.3</c:v>
                </c:pt>
                <c:pt idx="2677">
                  <c:v>106.3</c:v>
                </c:pt>
                <c:pt idx="2678">
                  <c:v>106.31</c:v>
                </c:pt>
                <c:pt idx="2679">
                  <c:v>106.32</c:v>
                </c:pt>
                <c:pt idx="2680">
                  <c:v>106.32</c:v>
                </c:pt>
                <c:pt idx="2681">
                  <c:v>106.32</c:v>
                </c:pt>
                <c:pt idx="2682">
                  <c:v>106.33</c:v>
                </c:pt>
                <c:pt idx="2683">
                  <c:v>106.34</c:v>
                </c:pt>
                <c:pt idx="2684">
                  <c:v>106.34</c:v>
                </c:pt>
                <c:pt idx="2685">
                  <c:v>106.35</c:v>
                </c:pt>
                <c:pt idx="2686">
                  <c:v>106.34</c:v>
                </c:pt>
                <c:pt idx="2687">
                  <c:v>106.35</c:v>
                </c:pt>
                <c:pt idx="2688">
                  <c:v>106.36</c:v>
                </c:pt>
                <c:pt idx="2689">
                  <c:v>106.35</c:v>
                </c:pt>
                <c:pt idx="2690">
                  <c:v>106.35</c:v>
                </c:pt>
                <c:pt idx="2691">
                  <c:v>106.37</c:v>
                </c:pt>
                <c:pt idx="2692">
                  <c:v>106.37</c:v>
                </c:pt>
                <c:pt idx="2693">
                  <c:v>106.38</c:v>
                </c:pt>
                <c:pt idx="2694">
                  <c:v>106.38</c:v>
                </c:pt>
                <c:pt idx="2695">
                  <c:v>106.38</c:v>
                </c:pt>
                <c:pt idx="2696">
                  <c:v>106.38</c:v>
                </c:pt>
                <c:pt idx="2697">
                  <c:v>106.38</c:v>
                </c:pt>
                <c:pt idx="2698">
                  <c:v>106.39</c:v>
                </c:pt>
                <c:pt idx="2699">
                  <c:v>106.4</c:v>
                </c:pt>
                <c:pt idx="2700">
                  <c:v>106.4</c:v>
                </c:pt>
                <c:pt idx="2701">
                  <c:v>106.4</c:v>
                </c:pt>
                <c:pt idx="2702">
                  <c:v>106.39</c:v>
                </c:pt>
                <c:pt idx="2703">
                  <c:v>106.4</c:v>
                </c:pt>
                <c:pt idx="2704">
                  <c:v>106.41</c:v>
                </c:pt>
                <c:pt idx="2705">
                  <c:v>106.4</c:v>
                </c:pt>
                <c:pt idx="2706">
                  <c:v>106.4</c:v>
                </c:pt>
                <c:pt idx="2707">
                  <c:v>106.42</c:v>
                </c:pt>
                <c:pt idx="2708">
                  <c:v>106.41</c:v>
                </c:pt>
                <c:pt idx="2709">
                  <c:v>106.42</c:v>
                </c:pt>
                <c:pt idx="2710">
                  <c:v>106.41</c:v>
                </c:pt>
                <c:pt idx="2711">
                  <c:v>106.42</c:v>
                </c:pt>
                <c:pt idx="2712">
                  <c:v>106.42</c:v>
                </c:pt>
                <c:pt idx="2713">
                  <c:v>106.42</c:v>
                </c:pt>
                <c:pt idx="2714">
                  <c:v>106.42</c:v>
                </c:pt>
                <c:pt idx="2715">
                  <c:v>106.42</c:v>
                </c:pt>
                <c:pt idx="2716">
                  <c:v>106.42</c:v>
                </c:pt>
                <c:pt idx="2717">
                  <c:v>106.41</c:v>
                </c:pt>
                <c:pt idx="2718">
                  <c:v>106.42</c:v>
                </c:pt>
                <c:pt idx="2719">
                  <c:v>106.42</c:v>
                </c:pt>
                <c:pt idx="2720">
                  <c:v>106.41</c:v>
                </c:pt>
                <c:pt idx="2721">
                  <c:v>106.41</c:v>
                </c:pt>
                <c:pt idx="2722">
                  <c:v>106.41</c:v>
                </c:pt>
                <c:pt idx="2723">
                  <c:v>106.42</c:v>
                </c:pt>
                <c:pt idx="2724">
                  <c:v>106.4</c:v>
                </c:pt>
                <c:pt idx="2725">
                  <c:v>106.4</c:v>
                </c:pt>
                <c:pt idx="2726">
                  <c:v>106.4</c:v>
                </c:pt>
                <c:pt idx="2727">
                  <c:v>106.41</c:v>
                </c:pt>
                <c:pt idx="2728">
                  <c:v>106.4</c:v>
                </c:pt>
                <c:pt idx="2729">
                  <c:v>106.4</c:v>
                </c:pt>
                <c:pt idx="2730">
                  <c:v>106.41</c:v>
                </c:pt>
                <c:pt idx="2731">
                  <c:v>106.4</c:v>
                </c:pt>
                <c:pt idx="2732">
                  <c:v>106.4</c:v>
                </c:pt>
                <c:pt idx="2733">
                  <c:v>106.41</c:v>
                </c:pt>
                <c:pt idx="2734">
                  <c:v>106.4</c:v>
                </c:pt>
                <c:pt idx="2735">
                  <c:v>106.4</c:v>
                </c:pt>
                <c:pt idx="2736">
                  <c:v>106.39</c:v>
                </c:pt>
                <c:pt idx="2737">
                  <c:v>106.41</c:v>
                </c:pt>
                <c:pt idx="2738">
                  <c:v>106.4</c:v>
                </c:pt>
                <c:pt idx="2739">
                  <c:v>106.39</c:v>
                </c:pt>
                <c:pt idx="2740">
                  <c:v>106.4</c:v>
                </c:pt>
                <c:pt idx="2741">
                  <c:v>106.4</c:v>
                </c:pt>
                <c:pt idx="2742">
                  <c:v>106.4</c:v>
                </c:pt>
                <c:pt idx="2743">
                  <c:v>106.4</c:v>
                </c:pt>
                <c:pt idx="2744">
                  <c:v>106.4</c:v>
                </c:pt>
                <c:pt idx="2745">
                  <c:v>106.39</c:v>
                </c:pt>
                <c:pt idx="2746">
                  <c:v>106.4</c:v>
                </c:pt>
                <c:pt idx="2747">
                  <c:v>106.4</c:v>
                </c:pt>
                <c:pt idx="2748">
                  <c:v>106.4</c:v>
                </c:pt>
                <c:pt idx="2749">
                  <c:v>106.39</c:v>
                </c:pt>
                <c:pt idx="2750">
                  <c:v>106.4</c:v>
                </c:pt>
                <c:pt idx="2751">
                  <c:v>106.39</c:v>
                </c:pt>
                <c:pt idx="2752">
                  <c:v>106.4</c:v>
                </c:pt>
                <c:pt idx="2753">
                  <c:v>106.38</c:v>
                </c:pt>
                <c:pt idx="2754">
                  <c:v>106.39</c:v>
                </c:pt>
                <c:pt idx="2755">
                  <c:v>106.38</c:v>
                </c:pt>
                <c:pt idx="2756">
                  <c:v>106.4</c:v>
                </c:pt>
                <c:pt idx="2757">
                  <c:v>106.38</c:v>
                </c:pt>
                <c:pt idx="2758">
                  <c:v>106.39</c:v>
                </c:pt>
                <c:pt idx="2759">
                  <c:v>106.38</c:v>
                </c:pt>
                <c:pt idx="2760">
                  <c:v>106.38</c:v>
                </c:pt>
                <c:pt idx="2761">
                  <c:v>106.39</c:v>
                </c:pt>
                <c:pt idx="2762">
                  <c:v>106.39</c:v>
                </c:pt>
                <c:pt idx="2763">
                  <c:v>106.39</c:v>
                </c:pt>
                <c:pt idx="2764">
                  <c:v>106.38</c:v>
                </c:pt>
                <c:pt idx="2765">
                  <c:v>106.39</c:v>
                </c:pt>
                <c:pt idx="2766">
                  <c:v>106.38</c:v>
                </c:pt>
                <c:pt idx="2767">
                  <c:v>106.38</c:v>
                </c:pt>
                <c:pt idx="2768">
                  <c:v>106.38</c:v>
                </c:pt>
                <c:pt idx="2769">
                  <c:v>106.39</c:v>
                </c:pt>
                <c:pt idx="2770">
                  <c:v>106.38</c:v>
                </c:pt>
                <c:pt idx="2771">
                  <c:v>106.38</c:v>
                </c:pt>
                <c:pt idx="2772">
                  <c:v>106.38</c:v>
                </c:pt>
                <c:pt idx="2773">
                  <c:v>106.38</c:v>
                </c:pt>
                <c:pt idx="2774">
                  <c:v>106.38</c:v>
                </c:pt>
                <c:pt idx="2775">
                  <c:v>106.38</c:v>
                </c:pt>
                <c:pt idx="2776">
                  <c:v>106.38</c:v>
                </c:pt>
                <c:pt idx="2777">
                  <c:v>106.38</c:v>
                </c:pt>
                <c:pt idx="2778">
                  <c:v>106.38</c:v>
                </c:pt>
                <c:pt idx="2779">
                  <c:v>106.37</c:v>
                </c:pt>
                <c:pt idx="2780">
                  <c:v>106.38</c:v>
                </c:pt>
                <c:pt idx="2781">
                  <c:v>106.38</c:v>
                </c:pt>
                <c:pt idx="2782">
                  <c:v>106.38</c:v>
                </c:pt>
                <c:pt idx="2783">
                  <c:v>106.37</c:v>
                </c:pt>
                <c:pt idx="2784">
                  <c:v>106.37</c:v>
                </c:pt>
                <c:pt idx="2785">
                  <c:v>106.38</c:v>
                </c:pt>
                <c:pt idx="2786">
                  <c:v>106.38</c:v>
                </c:pt>
                <c:pt idx="2787">
                  <c:v>106.37</c:v>
                </c:pt>
                <c:pt idx="2788">
                  <c:v>106.37</c:v>
                </c:pt>
                <c:pt idx="2789">
                  <c:v>106.38</c:v>
                </c:pt>
                <c:pt idx="2790">
                  <c:v>106.37</c:v>
                </c:pt>
                <c:pt idx="2791">
                  <c:v>106.38</c:v>
                </c:pt>
                <c:pt idx="2792">
                  <c:v>106.38</c:v>
                </c:pt>
                <c:pt idx="2793">
                  <c:v>106.38</c:v>
                </c:pt>
                <c:pt idx="2794">
                  <c:v>106.38</c:v>
                </c:pt>
                <c:pt idx="2795">
                  <c:v>106.38</c:v>
                </c:pt>
                <c:pt idx="2796">
                  <c:v>106.38</c:v>
                </c:pt>
                <c:pt idx="2797">
                  <c:v>106.38</c:v>
                </c:pt>
                <c:pt idx="2798">
                  <c:v>106.38</c:v>
                </c:pt>
                <c:pt idx="2799">
                  <c:v>106.38</c:v>
                </c:pt>
                <c:pt idx="2800">
                  <c:v>106.38</c:v>
                </c:pt>
                <c:pt idx="2801">
                  <c:v>106.38</c:v>
                </c:pt>
                <c:pt idx="2802">
                  <c:v>106.38</c:v>
                </c:pt>
                <c:pt idx="2803">
                  <c:v>106.38</c:v>
                </c:pt>
                <c:pt idx="2804">
                  <c:v>106.38</c:v>
                </c:pt>
                <c:pt idx="2805">
                  <c:v>106.38</c:v>
                </c:pt>
                <c:pt idx="2806">
                  <c:v>106.38</c:v>
                </c:pt>
                <c:pt idx="2807">
                  <c:v>106.38</c:v>
                </c:pt>
                <c:pt idx="2808">
                  <c:v>106.38</c:v>
                </c:pt>
                <c:pt idx="2809">
                  <c:v>106.38</c:v>
                </c:pt>
                <c:pt idx="2810">
                  <c:v>106.38</c:v>
                </c:pt>
                <c:pt idx="2811">
                  <c:v>106.38</c:v>
                </c:pt>
                <c:pt idx="2812">
                  <c:v>106.38</c:v>
                </c:pt>
                <c:pt idx="2813">
                  <c:v>106.38</c:v>
                </c:pt>
                <c:pt idx="2814">
                  <c:v>106.38</c:v>
                </c:pt>
                <c:pt idx="2815">
                  <c:v>106.38</c:v>
                </c:pt>
                <c:pt idx="2816">
                  <c:v>106.38</c:v>
                </c:pt>
                <c:pt idx="2817">
                  <c:v>106.38</c:v>
                </c:pt>
                <c:pt idx="2818">
                  <c:v>106.38</c:v>
                </c:pt>
                <c:pt idx="2819">
                  <c:v>106.38</c:v>
                </c:pt>
                <c:pt idx="2820">
                  <c:v>106.38</c:v>
                </c:pt>
                <c:pt idx="2821">
                  <c:v>106.38</c:v>
                </c:pt>
                <c:pt idx="2822">
                  <c:v>106.37</c:v>
                </c:pt>
                <c:pt idx="2823">
                  <c:v>106.38</c:v>
                </c:pt>
                <c:pt idx="2824">
                  <c:v>106.36</c:v>
                </c:pt>
                <c:pt idx="2825">
                  <c:v>106.36</c:v>
                </c:pt>
                <c:pt idx="2826">
                  <c:v>106.36</c:v>
                </c:pt>
                <c:pt idx="2827">
                  <c:v>106.36</c:v>
                </c:pt>
                <c:pt idx="2828">
                  <c:v>106.36</c:v>
                </c:pt>
                <c:pt idx="2829">
                  <c:v>106.36</c:v>
                </c:pt>
                <c:pt idx="2830">
                  <c:v>106.36</c:v>
                </c:pt>
                <c:pt idx="2831">
                  <c:v>106.36</c:v>
                </c:pt>
                <c:pt idx="2832">
                  <c:v>106.36</c:v>
                </c:pt>
                <c:pt idx="2833">
                  <c:v>106.35</c:v>
                </c:pt>
                <c:pt idx="2834">
                  <c:v>106.36</c:v>
                </c:pt>
                <c:pt idx="2835">
                  <c:v>106.35</c:v>
                </c:pt>
                <c:pt idx="2836">
                  <c:v>106.36</c:v>
                </c:pt>
                <c:pt idx="2837">
                  <c:v>106.35</c:v>
                </c:pt>
                <c:pt idx="2838">
                  <c:v>106.35</c:v>
                </c:pt>
                <c:pt idx="2839">
                  <c:v>106.35</c:v>
                </c:pt>
                <c:pt idx="2840">
                  <c:v>106.35</c:v>
                </c:pt>
                <c:pt idx="2841">
                  <c:v>106.35</c:v>
                </c:pt>
                <c:pt idx="2842">
                  <c:v>106.35</c:v>
                </c:pt>
                <c:pt idx="2843">
                  <c:v>106.35</c:v>
                </c:pt>
                <c:pt idx="2844">
                  <c:v>106.35</c:v>
                </c:pt>
                <c:pt idx="2845">
                  <c:v>106.34</c:v>
                </c:pt>
                <c:pt idx="2846">
                  <c:v>106.35</c:v>
                </c:pt>
                <c:pt idx="2847">
                  <c:v>106.34</c:v>
                </c:pt>
                <c:pt idx="2848">
                  <c:v>106.34</c:v>
                </c:pt>
                <c:pt idx="2849">
                  <c:v>106.34</c:v>
                </c:pt>
                <c:pt idx="2850">
                  <c:v>106.34</c:v>
                </c:pt>
                <c:pt idx="2851">
                  <c:v>106.34</c:v>
                </c:pt>
                <c:pt idx="2852">
                  <c:v>106.34</c:v>
                </c:pt>
                <c:pt idx="2853">
                  <c:v>106.34</c:v>
                </c:pt>
                <c:pt idx="2854">
                  <c:v>106.34</c:v>
                </c:pt>
                <c:pt idx="2855">
                  <c:v>106.34</c:v>
                </c:pt>
                <c:pt idx="2856">
                  <c:v>106.34</c:v>
                </c:pt>
                <c:pt idx="2857">
                  <c:v>106.35</c:v>
                </c:pt>
                <c:pt idx="2858">
                  <c:v>106.34</c:v>
                </c:pt>
                <c:pt idx="2859">
                  <c:v>106.35</c:v>
                </c:pt>
                <c:pt idx="2860">
                  <c:v>106.35</c:v>
                </c:pt>
                <c:pt idx="2861">
                  <c:v>106.35</c:v>
                </c:pt>
                <c:pt idx="2862">
                  <c:v>106.35</c:v>
                </c:pt>
                <c:pt idx="2863">
                  <c:v>106.35</c:v>
                </c:pt>
                <c:pt idx="2864">
                  <c:v>106.34</c:v>
                </c:pt>
                <c:pt idx="2865">
                  <c:v>106.34</c:v>
                </c:pt>
                <c:pt idx="2866">
                  <c:v>106.35</c:v>
                </c:pt>
                <c:pt idx="2867">
                  <c:v>106.35</c:v>
                </c:pt>
                <c:pt idx="2868">
                  <c:v>106.35</c:v>
                </c:pt>
                <c:pt idx="2869">
                  <c:v>106.35</c:v>
                </c:pt>
                <c:pt idx="2870">
                  <c:v>106.35</c:v>
                </c:pt>
                <c:pt idx="2871">
                  <c:v>106.35</c:v>
                </c:pt>
                <c:pt idx="2872">
                  <c:v>106.35</c:v>
                </c:pt>
                <c:pt idx="2873">
                  <c:v>106.35</c:v>
                </c:pt>
                <c:pt idx="2874">
                  <c:v>106.34</c:v>
                </c:pt>
                <c:pt idx="2875">
                  <c:v>106.35</c:v>
                </c:pt>
                <c:pt idx="2876">
                  <c:v>106.35</c:v>
                </c:pt>
                <c:pt idx="2877">
                  <c:v>106.35</c:v>
                </c:pt>
                <c:pt idx="2878">
                  <c:v>106.35</c:v>
                </c:pt>
                <c:pt idx="2879">
                  <c:v>106.35</c:v>
                </c:pt>
                <c:pt idx="2880">
                  <c:v>106.35</c:v>
                </c:pt>
                <c:pt idx="2881">
                  <c:v>106.35</c:v>
                </c:pt>
                <c:pt idx="2882">
                  <c:v>106.35</c:v>
                </c:pt>
                <c:pt idx="2883">
                  <c:v>106.35</c:v>
                </c:pt>
                <c:pt idx="2884">
                  <c:v>106.35</c:v>
                </c:pt>
                <c:pt idx="2885">
                  <c:v>106.35</c:v>
                </c:pt>
                <c:pt idx="2886">
                  <c:v>106.35</c:v>
                </c:pt>
                <c:pt idx="2887">
                  <c:v>106.35</c:v>
                </c:pt>
                <c:pt idx="2888">
                  <c:v>106.35</c:v>
                </c:pt>
                <c:pt idx="2889">
                  <c:v>106.35</c:v>
                </c:pt>
                <c:pt idx="2890">
                  <c:v>106.34</c:v>
                </c:pt>
                <c:pt idx="2891">
                  <c:v>106.35</c:v>
                </c:pt>
                <c:pt idx="2892">
                  <c:v>106.35</c:v>
                </c:pt>
                <c:pt idx="2893">
                  <c:v>106.34</c:v>
                </c:pt>
                <c:pt idx="2894">
                  <c:v>106.35</c:v>
                </c:pt>
                <c:pt idx="2895">
                  <c:v>106.35</c:v>
                </c:pt>
                <c:pt idx="2896">
                  <c:v>106.35</c:v>
                </c:pt>
                <c:pt idx="2897">
                  <c:v>106.35</c:v>
                </c:pt>
                <c:pt idx="2898">
                  <c:v>106.35</c:v>
                </c:pt>
                <c:pt idx="2899">
                  <c:v>106.35</c:v>
                </c:pt>
                <c:pt idx="2900">
                  <c:v>106.35</c:v>
                </c:pt>
                <c:pt idx="2901">
                  <c:v>106.35</c:v>
                </c:pt>
                <c:pt idx="2902">
                  <c:v>106.35</c:v>
                </c:pt>
                <c:pt idx="2903">
                  <c:v>106.35</c:v>
                </c:pt>
                <c:pt idx="2904">
                  <c:v>106.35</c:v>
                </c:pt>
                <c:pt idx="2905">
                  <c:v>106.34</c:v>
                </c:pt>
                <c:pt idx="2906">
                  <c:v>106.35</c:v>
                </c:pt>
                <c:pt idx="2907">
                  <c:v>106.35</c:v>
                </c:pt>
                <c:pt idx="2908">
                  <c:v>106.34</c:v>
                </c:pt>
                <c:pt idx="2909">
                  <c:v>106.35</c:v>
                </c:pt>
                <c:pt idx="2910">
                  <c:v>106.34</c:v>
                </c:pt>
                <c:pt idx="2911">
                  <c:v>106.35</c:v>
                </c:pt>
                <c:pt idx="2912">
                  <c:v>106.34</c:v>
                </c:pt>
                <c:pt idx="2913">
                  <c:v>106.34</c:v>
                </c:pt>
                <c:pt idx="2914">
                  <c:v>106.34</c:v>
                </c:pt>
                <c:pt idx="2915">
                  <c:v>106.34</c:v>
                </c:pt>
                <c:pt idx="2916">
                  <c:v>106.34</c:v>
                </c:pt>
                <c:pt idx="2917">
                  <c:v>106.34</c:v>
                </c:pt>
                <c:pt idx="2918">
                  <c:v>106.34</c:v>
                </c:pt>
                <c:pt idx="2919">
                  <c:v>106.34</c:v>
                </c:pt>
                <c:pt idx="2920">
                  <c:v>106.34</c:v>
                </c:pt>
                <c:pt idx="2921">
                  <c:v>106.34</c:v>
                </c:pt>
                <c:pt idx="2922">
                  <c:v>106.34</c:v>
                </c:pt>
                <c:pt idx="2923">
                  <c:v>106.34</c:v>
                </c:pt>
                <c:pt idx="2924">
                  <c:v>106.34</c:v>
                </c:pt>
                <c:pt idx="2925">
                  <c:v>106.34</c:v>
                </c:pt>
                <c:pt idx="2926">
                  <c:v>106.34</c:v>
                </c:pt>
                <c:pt idx="2927">
                  <c:v>106.34</c:v>
                </c:pt>
                <c:pt idx="2928">
                  <c:v>106.34</c:v>
                </c:pt>
                <c:pt idx="2929">
                  <c:v>106.34</c:v>
                </c:pt>
                <c:pt idx="2930">
                  <c:v>106.34</c:v>
                </c:pt>
                <c:pt idx="2931">
                  <c:v>106.34</c:v>
                </c:pt>
                <c:pt idx="2932">
                  <c:v>106.34</c:v>
                </c:pt>
                <c:pt idx="2933">
                  <c:v>106.34</c:v>
                </c:pt>
                <c:pt idx="2934">
                  <c:v>106.33</c:v>
                </c:pt>
                <c:pt idx="2935">
                  <c:v>106.34</c:v>
                </c:pt>
                <c:pt idx="2936">
                  <c:v>106.33</c:v>
                </c:pt>
                <c:pt idx="2937">
                  <c:v>106.34</c:v>
                </c:pt>
                <c:pt idx="2938">
                  <c:v>106.33</c:v>
                </c:pt>
                <c:pt idx="2939">
                  <c:v>106.33</c:v>
                </c:pt>
                <c:pt idx="2940">
                  <c:v>106.33</c:v>
                </c:pt>
                <c:pt idx="2941">
                  <c:v>106.33</c:v>
                </c:pt>
                <c:pt idx="2942">
                  <c:v>106.33</c:v>
                </c:pt>
                <c:pt idx="2943">
                  <c:v>106.33</c:v>
                </c:pt>
                <c:pt idx="2944">
                  <c:v>106.33</c:v>
                </c:pt>
                <c:pt idx="2945">
                  <c:v>106.33</c:v>
                </c:pt>
                <c:pt idx="2946">
                  <c:v>106.33</c:v>
                </c:pt>
                <c:pt idx="2947">
                  <c:v>106.33</c:v>
                </c:pt>
                <c:pt idx="2948">
                  <c:v>106.33</c:v>
                </c:pt>
                <c:pt idx="2949">
                  <c:v>106.33</c:v>
                </c:pt>
                <c:pt idx="2950">
                  <c:v>106.33</c:v>
                </c:pt>
                <c:pt idx="2951">
                  <c:v>106.33</c:v>
                </c:pt>
                <c:pt idx="2952">
                  <c:v>106.33</c:v>
                </c:pt>
                <c:pt idx="2953">
                  <c:v>106.33</c:v>
                </c:pt>
                <c:pt idx="2954">
                  <c:v>106.33</c:v>
                </c:pt>
                <c:pt idx="2955">
                  <c:v>106.33</c:v>
                </c:pt>
                <c:pt idx="2956">
                  <c:v>106.33</c:v>
                </c:pt>
                <c:pt idx="2957">
                  <c:v>106.33</c:v>
                </c:pt>
                <c:pt idx="2958">
                  <c:v>106.33</c:v>
                </c:pt>
                <c:pt idx="2959">
                  <c:v>106.33</c:v>
                </c:pt>
                <c:pt idx="2960">
                  <c:v>106.33</c:v>
                </c:pt>
                <c:pt idx="2961">
                  <c:v>106.33</c:v>
                </c:pt>
                <c:pt idx="2962">
                  <c:v>106.32</c:v>
                </c:pt>
                <c:pt idx="2963">
                  <c:v>106.32</c:v>
                </c:pt>
                <c:pt idx="2964">
                  <c:v>106.33</c:v>
                </c:pt>
                <c:pt idx="2965">
                  <c:v>106.32</c:v>
                </c:pt>
                <c:pt idx="2966">
                  <c:v>106.32</c:v>
                </c:pt>
                <c:pt idx="2967">
                  <c:v>106.33</c:v>
                </c:pt>
                <c:pt idx="2968">
                  <c:v>106.32</c:v>
                </c:pt>
                <c:pt idx="2969">
                  <c:v>106.32</c:v>
                </c:pt>
                <c:pt idx="2970">
                  <c:v>106.32</c:v>
                </c:pt>
                <c:pt idx="2971">
                  <c:v>106.32</c:v>
                </c:pt>
                <c:pt idx="2972">
                  <c:v>106.32</c:v>
                </c:pt>
                <c:pt idx="2973">
                  <c:v>106.32</c:v>
                </c:pt>
                <c:pt idx="2974">
                  <c:v>106.32</c:v>
                </c:pt>
                <c:pt idx="2975">
                  <c:v>106.32</c:v>
                </c:pt>
                <c:pt idx="2976">
                  <c:v>106.32</c:v>
                </c:pt>
                <c:pt idx="2977">
                  <c:v>106.32</c:v>
                </c:pt>
                <c:pt idx="2978">
                  <c:v>106.32</c:v>
                </c:pt>
                <c:pt idx="2979">
                  <c:v>106.32</c:v>
                </c:pt>
                <c:pt idx="2980">
                  <c:v>106.32</c:v>
                </c:pt>
                <c:pt idx="2981">
                  <c:v>106.31</c:v>
                </c:pt>
                <c:pt idx="2982">
                  <c:v>106.31</c:v>
                </c:pt>
                <c:pt idx="2983">
                  <c:v>106.32</c:v>
                </c:pt>
                <c:pt idx="2984">
                  <c:v>106.31</c:v>
                </c:pt>
                <c:pt idx="2985">
                  <c:v>106.31</c:v>
                </c:pt>
                <c:pt idx="2986">
                  <c:v>106.31</c:v>
                </c:pt>
                <c:pt idx="2987">
                  <c:v>106.31</c:v>
                </c:pt>
                <c:pt idx="2988">
                  <c:v>106.31</c:v>
                </c:pt>
                <c:pt idx="2989">
                  <c:v>106.31</c:v>
                </c:pt>
                <c:pt idx="2990">
                  <c:v>106.31</c:v>
                </c:pt>
                <c:pt idx="2991">
                  <c:v>106.31</c:v>
                </c:pt>
                <c:pt idx="2992">
                  <c:v>106.31</c:v>
                </c:pt>
                <c:pt idx="2993">
                  <c:v>106.31</c:v>
                </c:pt>
                <c:pt idx="2994">
                  <c:v>106.31</c:v>
                </c:pt>
                <c:pt idx="2995">
                  <c:v>106.31</c:v>
                </c:pt>
                <c:pt idx="2996">
                  <c:v>106.31</c:v>
                </c:pt>
                <c:pt idx="2997">
                  <c:v>106.31</c:v>
                </c:pt>
                <c:pt idx="2998">
                  <c:v>106.31</c:v>
                </c:pt>
                <c:pt idx="2999">
                  <c:v>106.31</c:v>
                </c:pt>
                <c:pt idx="3000">
                  <c:v>106.31</c:v>
                </c:pt>
                <c:pt idx="3001">
                  <c:v>106.31</c:v>
                </c:pt>
                <c:pt idx="3002">
                  <c:v>106.31</c:v>
                </c:pt>
                <c:pt idx="3003">
                  <c:v>106.31</c:v>
                </c:pt>
                <c:pt idx="3004">
                  <c:v>106.31</c:v>
                </c:pt>
                <c:pt idx="3005">
                  <c:v>106.31</c:v>
                </c:pt>
                <c:pt idx="3006">
                  <c:v>106.31</c:v>
                </c:pt>
                <c:pt idx="3007">
                  <c:v>106.31</c:v>
                </c:pt>
                <c:pt idx="3008">
                  <c:v>106.31</c:v>
                </c:pt>
                <c:pt idx="3009">
                  <c:v>106.31</c:v>
                </c:pt>
                <c:pt idx="3010">
                  <c:v>106.31</c:v>
                </c:pt>
                <c:pt idx="3011">
                  <c:v>106.31</c:v>
                </c:pt>
                <c:pt idx="3012">
                  <c:v>106.31</c:v>
                </c:pt>
                <c:pt idx="3013">
                  <c:v>106.31</c:v>
                </c:pt>
                <c:pt idx="3014">
                  <c:v>106.3</c:v>
                </c:pt>
                <c:pt idx="3015">
                  <c:v>106.3</c:v>
                </c:pt>
                <c:pt idx="3016">
                  <c:v>106.3</c:v>
                </c:pt>
                <c:pt idx="3017">
                  <c:v>106.31</c:v>
                </c:pt>
                <c:pt idx="3018">
                  <c:v>106.3</c:v>
                </c:pt>
                <c:pt idx="3019">
                  <c:v>106.3</c:v>
                </c:pt>
                <c:pt idx="3020">
                  <c:v>106.3</c:v>
                </c:pt>
                <c:pt idx="3021">
                  <c:v>106.3</c:v>
                </c:pt>
                <c:pt idx="3022">
                  <c:v>106.3</c:v>
                </c:pt>
                <c:pt idx="3023">
                  <c:v>106.3</c:v>
                </c:pt>
                <c:pt idx="3024">
                  <c:v>106.3</c:v>
                </c:pt>
                <c:pt idx="3025">
                  <c:v>106.3</c:v>
                </c:pt>
                <c:pt idx="3026">
                  <c:v>106.3</c:v>
                </c:pt>
                <c:pt idx="3027">
                  <c:v>106.3</c:v>
                </c:pt>
                <c:pt idx="3028">
                  <c:v>106.3</c:v>
                </c:pt>
                <c:pt idx="3029">
                  <c:v>106.3</c:v>
                </c:pt>
                <c:pt idx="3030">
                  <c:v>106.3</c:v>
                </c:pt>
                <c:pt idx="3031">
                  <c:v>106.3</c:v>
                </c:pt>
                <c:pt idx="3032">
                  <c:v>106.3</c:v>
                </c:pt>
                <c:pt idx="3033">
                  <c:v>106.3</c:v>
                </c:pt>
                <c:pt idx="3034">
                  <c:v>106.29</c:v>
                </c:pt>
                <c:pt idx="3035">
                  <c:v>106.3</c:v>
                </c:pt>
                <c:pt idx="3036">
                  <c:v>106.29</c:v>
                </c:pt>
                <c:pt idx="3037">
                  <c:v>106.29</c:v>
                </c:pt>
                <c:pt idx="3038">
                  <c:v>106.29</c:v>
                </c:pt>
                <c:pt idx="3039">
                  <c:v>106.29</c:v>
                </c:pt>
                <c:pt idx="3040">
                  <c:v>106.29</c:v>
                </c:pt>
                <c:pt idx="3041">
                  <c:v>106.29</c:v>
                </c:pt>
                <c:pt idx="3042">
                  <c:v>106.29</c:v>
                </c:pt>
                <c:pt idx="3043">
                  <c:v>106.29</c:v>
                </c:pt>
                <c:pt idx="3044">
                  <c:v>106.29</c:v>
                </c:pt>
                <c:pt idx="3045">
                  <c:v>106.29</c:v>
                </c:pt>
                <c:pt idx="3046">
                  <c:v>106.29</c:v>
                </c:pt>
                <c:pt idx="3047">
                  <c:v>106.29</c:v>
                </c:pt>
                <c:pt idx="3048">
                  <c:v>106.29</c:v>
                </c:pt>
                <c:pt idx="3049">
                  <c:v>106.29</c:v>
                </c:pt>
                <c:pt idx="3050">
                  <c:v>106.29</c:v>
                </c:pt>
                <c:pt idx="3051">
                  <c:v>106.28</c:v>
                </c:pt>
                <c:pt idx="3052">
                  <c:v>106.29</c:v>
                </c:pt>
                <c:pt idx="3053">
                  <c:v>106.28</c:v>
                </c:pt>
                <c:pt idx="3054">
                  <c:v>106.28</c:v>
                </c:pt>
                <c:pt idx="3055">
                  <c:v>106.28</c:v>
                </c:pt>
                <c:pt idx="3056">
                  <c:v>106.28</c:v>
                </c:pt>
                <c:pt idx="3057">
                  <c:v>106.28</c:v>
                </c:pt>
                <c:pt idx="3058">
                  <c:v>106.28</c:v>
                </c:pt>
                <c:pt idx="3059">
                  <c:v>106.28</c:v>
                </c:pt>
                <c:pt idx="3060">
                  <c:v>106.28</c:v>
                </c:pt>
                <c:pt idx="3061">
                  <c:v>106.28</c:v>
                </c:pt>
                <c:pt idx="3062">
                  <c:v>106.28</c:v>
                </c:pt>
                <c:pt idx="3063">
                  <c:v>106.28</c:v>
                </c:pt>
                <c:pt idx="3064">
                  <c:v>106.28</c:v>
                </c:pt>
                <c:pt idx="3065">
                  <c:v>106.28</c:v>
                </c:pt>
                <c:pt idx="3066">
                  <c:v>106.28</c:v>
                </c:pt>
                <c:pt idx="3067">
                  <c:v>106.28</c:v>
                </c:pt>
                <c:pt idx="3068">
                  <c:v>106.28</c:v>
                </c:pt>
                <c:pt idx="3069">
                  <c:v>106.28</c:v>
                </c:pt>
                <c:pt idx="3070">
                  <c:v>106.28</c:v>
                </c:pt>
                <c:pt idx="3071">
                  <c:v>106.28</c:v>
                </c:pt>
                <c:pt idx="3072">
                  <c:v>106.28</c:v>
                </c:pt>
                <c:pt idx="3073">
                  <c:v>106.27</c:v>
                </c:pt>
                <c:pt idx="3074">
                  <c:v>106.27</c:v>
                </c:pt>
                <c:pt idx="3075">
                  <c:v>106.27</c:v>
                </c:pt>
                <c:pt idx="3076">
                  <c:v>106.27</c:v>
                </c:pt>
                <c:pt idx="3077">
                  <c:v>106.27</c:v>
                </c:pt>
                <c:pt idx="3078">
                  <c:v>106.27</c:v>
                </c:pt>
                <c:pt idx="3079">
                  <c:v>106.27</c:v>
                </c:pt>
                <c:pt idx="3080">
                  <c:v>106.27</c:v>
                </c:pt>
                <c:pt idx="3081">
                  <c:v>106.27</c:v>
                </c:pt>
                <c:pt idx="3082">
                  <c:v>106.27</c:v>
                </c:pt>
                <c:pt idx="3083">
                  <c:v>106.27</c:v>
                </c:pt>
                <c:pt idx="3084">
                  <c:v>106.27</c:v>
                </c:pt>
                <c:pt idx="3085">
                  <c:v>106.27</c:v>
                </c:pt>
                <c:pt idx="3086">
                  <c:v>106.27</c:v>
                </c:pt>
                <c:pt idx="3087">
                  <c:v>106.27</c:v>
                </c:pt>
                <c:pt idx="3088">
                  <c:v>106.27</c:v>
                </c:pt>
                <c:pt idx="3089">
                  <c:v>106.27</c:v>
                </c:pt>
                <c:pt idx="3090">
                  <c:v>106.27</c:v>
                </c:pt>
                <c:pt idx="3091">
                  <c:v>106.26</c:v>
                </c:pt>
                <c:pt idx="3092">
                  <c:v>106.27</c:v>
                </c:pt>
                <c:pt idx="3093">
                  <c:v>106.27</c:v>
                </c:pt>
                <c:pt idx="3094">
                  <c:v>106.27</c:v>
                </c:pt>
                <c:pt idx="3095">
                  <c:v>106.26</c:v>
                </c:pt>
                <c:pt idx="3096">
                  <c:v>106.26</c:v>
                </c:pt>
                <c:pt idx="3097">
                  <c:v>106.26</c:v>
                </c:pt>
                <c:pt idx="3098">
                  <c:v>106.26</c:v>
                </c:pt>
                <c:pt idx="3099">
                  <c:v>106.26</c:v>
                </c:pt>
                <c:pt idx="3100">
                  <c:v>106.26</c:v>
                </c:pt>
                <c:pt idx="3101">
                  <c:v>106.26</c:v>
                </c:pt>
                <c:pt idx="3102">
                  <c:v>106.26</c:v>
                </c:pt>
                <c:pt idx="3103">
                  <c:v>106.26</c:v>
                </c:pt>
                <c:pt idx="3104">
                  <c:v>106.26</c:v>
                </c:pt>
                <c:pt idx="3105">
                  <c:v>106.26</c:v>
                </c:pt>
                <c:pt idx="3106">
                  <c:v>106.26</c:v>
                </c:pt>
                <c:pt idx="3107">
                  <c:v>106.26</c:v>
                </c:pt>
                <c:pt idx="3108">
                  <c:v>106.26</c:v>
                </c:pt>
                <c:pt idx="3109">
                  <c:v>106.26</c:v>
                </c:pt>
                <c:pt idx="3110">
                  <c:v>106.26</c:v>
                </c:pt>
                <c:pt idx="3111">
                  <c:v>106.26</c:v>
                </c:pt>
                <c:pt idx="3112">
                  <c:v>106.25</c:v>
                </c:pt>
                <c:pt idx="3113">
                  <c:v>106.25</c:v>
                </c:pt>
                <c:pt idx="3114">
                  <c:v>106.25</c:v>
                </c:pt>
                <c:pt idx="3115">
                  <c:v>106.25</c:v>
                </c:pt>
                <c:pt idx="3116">
                  <c:v>106.25</c:v>
                </c:pt>
                <c:pt idx="3117">
                  <c:v>106.25</c:v>
                </c:pt>
                <c:pt idx="3118">
                  <c:v>106.25</c:v>
                </c:pt>
                <c:pt idx="3119">
                  <c:v>106.25</c:v>
                </c:pt>
                <c:pt idx="3120">
                  <c:v>106.25</c:v>
                </c:pt>
                <c:pt idx="3121">
                  <c:v>106.25</c:v>
                </c:pt>
                <c:pt idx="3122">
                  <c:v>106.25</c:v>
                </c:pt>
                <c:pt idx="3123">
                  <c:v>106.25</c:v>
                </c:pt>
                <c:pt idx="3124">
                  <c:v>106.24</c:v>
                </c:pt>
                <c:pt idx="3125">
                  <c:v>106.24</c:v>
                </c:pt>
                <c:pt idx="3126">
                  <c:v>106.24</c:v>
                </c:pt>
                <c:pt idx="3127">
                  <c:v>106.24</c:v>
                </c:pt>
                <c:pt idx="3128">
                  <c:v>106.23</c:v>
                </c:pt>
                <c:pt idx="3129">
                  <c:v>106.23</c:v>
                </c:pt>
                <c:pt idx="3130">
                  <c:v>106.23</c:v>
                </c:pt>
                <c:pt idx="3131">
                  <c:v>106.23</c:v>
                </c:pt>
                <c:pt idx="3132">
                  <c:v>106.23</c:v>
                </c:pt>
                <c:pt idx="3133">
                  <c:v>106.23</c:v>
                </c:pt>
                <c:pt idx="3134">
                  <c:v>106.23</c:v>
                </c:pt>
                <c:pt idx="3135">
                  <c:v>106.23</c:v>
                </c:pt>
                <c:pt idx="3136">
                  <c:v>106.23</c:v>
                </c:pt>
                <c:pt idx="3137">
                  <c:v>106.23</c:v>
                </c:pt>
                <c:pt idx="3138">
                  <c:v>106.23</c:v>
                </c:pt>
                <c:pt idx="3139">
                  <c:v>106.23</c:v>
                </c:pt>
                <c:pt idx="3140">
                  <c:v>106.23</c:v>
                </c:pt>
                <c:pt idx="3141">
                  <c:v>106.23</c:v>
                </c:pt>
                <c:pt idx="3142">
                  <c:v>106.23</c:v>
                </c:pt>
                <c:pt idx="3143">
                  <c:v>106.23</c:v>
                </c:pt>
                <c:pt idx="3144">
                  <c:v>106.23</c:v>
                </c:pt>
                <c:pt idx="3145">
                  <c:v>106.23</c:v>
                </c:pt>
                <c:pt idx="3146">
                  <c:v>106.23</c:v>
                </c:pt>
                <c:pt idx="3147">
                  <c:v>106.23</c:v>
                </c:pt>
                <c:pt idx="3148">
                  <c:v>106.23</c:v>
                </c:pt>
                <c:pt idx="3149">
                  <c:v>106.23</c:v>
                </c:pt>
                <c:pt idx="3150">
                  <c:v>106.23</c:v>
                </c:pt>
                <c:pt idx="3151">
                  <c:v>106.23</c:v>
                </c:pt>
                <c:pt idx="3152">
                  <c:v>106.22</c:v>
                </c:pt>
                <c:pt idx="3153">
                  <c:v>106.22</c:v>
                </c:pt>
                <c:pt idx="3154">
                  <c:v>106.22</c:v>
                </c:pt>
                <c:pt idx="3155">
                  <c:v>106.22</c:v>
                </c:pt>
                <c:pt idx="3156">
                  <c:v>106.22</c:v>
                </c:pt>
                <c:pt idx="3157">
                  <c:v>106.22</c:v>
                </c:pt>
                <c:pt idx="3158">
                  <c:v>106.21</c:v>
                </c:pt>
                <c:pt idx="3159">
                  <c:v>106.21</c:v>
                </c:pt>
                <c:pt idx="3160">
                  <c:v>106.21</c:v>
                </c:pt>
                <c:pt idx="3161">
                  <c:v>106.21</c:v>
                </c:pt>
                <c:pt idx="3162">
                  <c:v>106.21</c:v>
                </c:pt>
                <c:pt idx="3163">
                  <c:v>106.21</c:v>
                </c:pt>
                <c:pt idx="3164">
                  <c:v>106.2</c:v>
                </c:pt>
                <c:pt idx="3165">
                  <c:v>106.2</c:v>
                </c:pt>
                <c:pt idx="3166">
                  <c:v>106.2</c:v>
                </c:pt>
                <c:pt idx="3167">
                  <c:v>106.19</c:v>
                </c:pt>
                <c:pt idx="3168">
                  <c:v>106.19</c:v>
                </c:pt>
                <c:pt idx="3169">
                  <c:v>106.19</c:v>
                </c:pt>
                <c:pt idx="3170">
                  <c:v>106.19</c:v>
                </c:pt>
                <c:pt idx="3171">
                  <c:v>106.18</c:v>
                </c:pt>
                <c:pt idx="3172">
                  <c:v>106.18</c:v>
                </c:pt>
                <c:pt idx="3173">
                  <c:v>106.18</c:v>
                </c:pt>
                <c:pt idx="3174">
                  <c:v>106.18</c:v>
                </c:pt>
                <c:pt idx="3175">
                  <c:v>106.17</c:v>
                </c:pt>
                <c:pt idx="3176">
                  <c:v>106.17</c:v>
                </c:pt>
                <c:pt idx="3177">
                  <c:v>106.17</c:v>
                </c:pt>
                <c:pt idx="3178">
                  <c:v>106.16</c:v>
                </c:pt>
                <c:pt idx="3179">
                  <c:v>106.16</c:v>
                </c:pt>
                <c:pt idx="3180">
                  <c:v>106.16</c:v>
                </c:pt>
                <c:pt idx="3181">
                  <c:v>106.16</c:v>
                </c:pt>
                <c:pt idx="3182">
                  <c:v>106.15</c:v>
                </c:pt>
                <c:pt idx="3183">
                  <c:v>106.14</c:v>
                </c:pt>
                <c:pt idx="3184">
                  <c:v>106.14</c:v>
                </c:pt>
                <c:pt idx="3185">
                  <c:v>106.14</c:v>
                </c:pt>
                <c:pt idx="3186">
                  <c:v>106.13</c:v>
                </c:pt>
                <c:pt idx="3187">
                  <c:v>106.13</c:v>
                </c:pt>
                <c:pt idx="3188">
                  <c:v>106.13</c:v>
                </c:pt>
                <c:pt idx="3189">
                  <c:v>106.12</c:v>
                </c:pt>
                <c:pt idx="3190">
                  <c:v>106.12</c:v>
                </c:pt>
                <c:pt idx="3191">
                  <c:v>106.11</c:v>
                </c:pt>
                <c:pt idx="3192">
                  <c:v>106.11</c:v>
                </c:pt>
                <c:pt idx="3193">
                  <c:v>106.1</c:v>
                </c:pt>
                <c:pt idx="3194">
                  <c:v>106.1</c:v>
                </c:pt>
                <c:pt idx="3195">
                  <c:v>106.1</c:v>
                </c:pt>
                <c:pt idx="3196">
                  <c:v>106.09</c:v>
                </c:pt>
                <c:pt idx="3197">
                  <c:v>106.09</c:v>
                </c:pt>
                <c:pt idx="3198">
                  <c:v>106.08</c:v>
                </c:pt>
                <c:pt idx="3199">
                  <c:v>106.08</c:v>
                </c:pt>
                <c:pt idx="3200">
                  <c:v>106.08</c:v>
                </c:pt>
                <c:pt idx="3201">
                  <c:v>106.07</c:v>
                </c:pt>
                <c:pt idx="3202">
                  <c:v>106.06</c:v>
                </c:pt>
                <c:pt idx="3203">
                  <c:v>106.06</c:v>
                </c:pt>
                <c:pt idx="3204">
                  <c:v>106.06</c:v>
                </c:pt>
                <c:pt idx="3205">
                  <c:v>106.06</c:v>
                </c:pt>
                <c:pt idx="3206">
                  <c:v>106.05</c:v>
                </c:pt>
                <c:pt idx="3207">
                  <c:v>106.05</c:v>
                </c:pt>
                <c:pt idx="3208">
                  <c:v>106.05</c:v>
                </c:pt>
                <c:pt idx="3209">
                  <c:v>106.05</c:v>
                </c:pt>
                <c:pt idx="3210">
                  <c:v>106.04</c:v>
                </c:pt>
                <c:pt idx="3211">
                  <c:v>106.04</c:v>
                </c:pt>
                <c:pt idx="3212">
                  <c:v>106.04</c:v>
                </c:pt>
                <c:pt idx="3213">
                  <c:v>106.04</c:v>
                </c:pt>
                <c:pt idx="3214">
                  <c:v>106.04</c:v>
                </c:pt>
                <c:pt idx="3215">
                  <c:v>106.04</c:v>
                </c:pt>
                <c:pt idx="3216">
                  <c:v>106.04</c:v>
                </c:pt>
                <c:pt idx="3217">
                  <c:v>106.04</c:v>
                </c:pt>
                <c:pt idx="3218">
                  <c:v>106.04</c:v>
                </c:pt>
                <c:pt idx="3219">
                  <c:v>106.04</c:v>
                </c:pt>
                <c:pt idx="3220">
                  <c:v>106.04</c:v>
                </c:pt>
                <c:pt idx="3221">
                  <c:v>106.04</c:v>
                </c:pt>
                <c:pt idx="3222">
                  <c:v>106.04</c:v>
                </c:pt>
                <c:pt idx="3223">
                  <c:v>106.04</c:v>
                </c:pt>
                <c:pt idx="3224">
                  <c:v>106.05</c:v>
                </c:pt>
                <c:pt idx="3225">
                  <c:v>106.05</c:v>
                </c:pt>
                <c:pt idx="3226">
                  <c:v>106.05</c:v>
                </c:pt>
                <c:pt idx="3227">
                  <c:v>106.06</c:v>
                </c:pt>
                <c:pt idx="3228">
                  <c:v>106.06</c:v>
                </c:pt>
                <c:pt idx="3229">
                  <c:v>106.06</c:v>
                </c:pt>
                <c:pt idx="3230">
                  <c:v>106.06</c:v>
                </c:pt>
                <c:pt idx="3231">
                  <c:v>106.07</c:v>
                </c:pt>
                <c:pt idx="3232">
                  <c:v>106.08</c:v>
                </c:pt>
                <c:pt idx="3233">
                  <c:v>106.08</c:v>
                </c:pt>
                <c:pt idx="3234">
                  <c:v>106.08</c:v>
                </c:pt>
                <c:pt idx="3235">
                  <c:v>106.09</c:v>
                </c:pt>
                <c:pt idx="3236">
                  <c:v>106.09</c:v>
                </c:pt>
                <c:pt idx="3237">
                  <c:v>106.09</c:v>
                </c:pt>
                <c:pt idx="3238">
                  <c:v>106.1</c:v>
                </c:pt>
                <c:pt idx="3239">
                  <c:v>106.1</c:v>
                </c:pt>
                <c:pt idx="3240">
                  <c:v>106.1</c:v>
                </c:pt>
                <c:pt idx="3241">
                  <c:v>106.11</c:v>
                </c:pt>
                <c:pt idx="3242">
                  <c:v>106.11</c:v>
                </c:pt>
                <c:pt idx="3243">
                  <c:v>106.11</c:v>
                </c:pt>
                <c:pt idx="3244">
                  <c:v>106.12</c:v>
                </c:pt>
                <c:pt idx="3245">
                  <c:v>106.12</c:v>
                </c:pt>
                <c:pt idx="3246">
                  <c:v>106.12</c:v>
                </c:pt>
                <c:pt idx="3247">
                  <c:v>106.12</c:v>
                </c:pt>
                <c:pt idx="3248">
                  <c:v>106.12</c:v>
                </c:pt>
                <c:pt idx="3249">
                  <c:v>106.13</c:v>
                </c:pt>
                <c:pt idx="3250">
                  <c:v>106.13</c:v>
                </c:pt>
                <c:pt idx="3251">
                  <c:v>106.13</c:v>
                </c:pt>
                <c:pt idx="3252">
                  <c:v>106.13</c:v>
                </c:pt>
                <c:pt idx="3253">
                  <c:v>106.14</c:v>
                </c:pt>
                <c:pt idx="3254">
                  <c:v>106.14</c:v>
                </c:pt>
                <c:pt idx="3255">
                  <c:v>106.14</c:v>
                </c:pt>
                <c:pt idx="3256">
                  <c:v>106.14</c:v>
                </c:pt>
                <c:pt idx="3257">
                  <c:v>106.14</c:v>
                </c:pt>
                <c:pt idx="3258">
                  <c:v>106.14</c:v>
                </c:pt>
                <c:pt idx="3259">
                  <c:v>106.14</c:v>
                </c:pt>
                <c:pt idx="3260">
                  <c:v>106.14</c:v>
                </c:pt>
                <c:pt idx="3261">
                  <c:v>106.14</c:v>
                </c:pt>
                <c:pt idx="3262">
                  <c:v>106.14</c:v>
                </c:pt>
                <c:pt idx="3263">
                  <c:v>106.15</c:v>
                </c:pt>
                <c:pt idx="3264">
                  <c:v>106.15</c:v>
                </c:pt>
                <c:pt idx="3265">
                  <c:v>106.14</c:v>
                </c:pt>
                <c:pt idx="3266">
                  <c:v>106.14</c:v>
                </c:pt>
                <c:pt idx="3267">
                  <c:v>106.14</c:v>
                </c:pt>
                <c:pt idx="3268">
                  <c:v>106.14</c:v>
                </c:pt>
                <c:pt idx="3269">
                  <c:v>106.14</c:v>
                </c:pt>
                <c:pt idx="3270">
                  <c:v>106.14</c:v>
                </c:pt>
                <c:pt idx="3271">
                  <c:v>106.14</c:v>
                </c:pt>
                <c:pt idx="3272">
                  <c:v>106.14</c:v>
                </c:pt>
                <c:pt idx="3273">
                  <c:v>106.14</c:v>
                </c:pt>
                <c:pt idx="3274">
                  <c:v>106.14</c:v>
                </c:pt>
                <c:pt idx="3275">
                  <c:v>106.15</c:v>
                </c:pt>
                <c:pt idx="3276">
                  <c:v>106.15</c:v>
                </c:pt>
                <c:pt idx="3277">
                  <c:v>106.15</c:v>
                </c:pt>
                <c:pt idx="3278">
                  <c:v>106.15</c:v>
                </c:pt>
                <c:pt idx="3279">
                  <c:v>106.15</c:v>
                </c:pt>
                <c:pt idx="3280">
                  <c:v>106.15</c:v>
                </c:pt>
                <c:pt idx="3281">
                  <c:v>106.15</c:v>
                </c:pt>
                <c:pt idx="3282">
                  <c:v>106.16</c:v>
                </c:pt>
                <c:pt idx="3283">
                  <c:v>106.16</c:v>
                </c:pt>
                <c:pt idx="3284">
                  <c:v>106.16</c:v>
                </c:pt>
                <c:pt idx="3285">
                  <c:v>106.16</c:v>
                </c:pt>
                <c:pt idx="3286">
                  <c:v>106.16</c:v>
                </c:pt>
                <c:pt idx="3287">
                  <c:v>106.16</c:v>
                </c:pt>
                <c:pt idx="3288">
                  <c:v>106.16</c:v>
                </c:pt>
                <c:pt idx="3289">
                  <c:v>106.16</c:v>
                </c:pt>
                <c:pt idx="3290">
                  <c:v>106.16</c:v>
                </c:pt>
                <c:pt idx="3291">
                  <c:v>106.16</c:v>
                </c:pt>
                <c:pt idx="3292">
                  <c:v>106.16</c:v>
                </c:pt>
                <c:pt idx="3293">
                  <c:v>106.16</c:v>
                </c:pt>
                <c:pt idx="3294">
                  <c:v>106.16</c:v>
                </c:pt>
                <c:pt idx="3295">
                  <c:v>106.16</c:v>
                </c:pt>
                <c:pt idx="3296">
                  <c:v>106.16</c:v>
                </c:pt>
                <c:pt idx="3297">
                  <c:v>106.16</c:v>
                </c:pt>
                <c:pt idx="3298">
                  <c:v>106.17</c:v>
                </c:pt>
                <c:pt idx="3299">
                  <c:v>106.17</c:v>
                </c:pt>
                <c:pt idx="3300">
                  <c:v>106.17</c:v>
                </c:pt>
                <c:pt idx="3301">
                  <c:v>106.17</c:v>
                </c:pt>
                <c:pt idx="3302">
                  <c:v>106.17</c:v>
                </c:pt>
                <c:pt idx="3303">
                  <c:v>106.17</c:v>
                </c:pt>
                <c:pt idx="3304">
                  <c:v>106.17</c:v>
                </c:pt>
                <c:pt idx="3305">
                  <c:v>106.17</c:v>
                </c:pt>
                <c:pt idx="3306">
                  <c:v>106.17</c:v>
                </c:pt>
                <c:pt idx="3307">
                  <c:v>106.17</c:v>
                </c:pt>
                <c:pt idx="3308">
                  <c:v>106.17</c:v>
                </c:pt>
                <c:pt idx="3309">
                  <c:v>106.17</c:v>
                </c:pt>
                <c:pt idx="3310">
                  <c:v>106.17</c:v>
                </c:pt>
                <c:pt idx="3311">
                  <c:v>106.17</c:v>
                </c:pt>
                <c:pt idx="3312">
                  <c:v>106.17</c:v>
                </c:pt>
                <c:pt idx="3313">
                  <c:v>106.17</c:v>
                </c:pt>
                <c:pt idx="3314">
                  <c:v>106.17</c:v>
                </c:pt>
                <c:pt idx="3315">
                  <c:v>106.17</c:v>
                </c:pt>
                <c:pt idx="3316">
                  <c:v>106.17</c:v>
                </c:pt>
                <c:pt idx="3317">
                  <c:v>106.17</c:v>
                </c:pt>
                <c:pt idx="3318">
                  <c:v>106.17</c:v>
                </c:pt>
                <c:pt idx="3319">
                  <c:v>106.17</c:v>
                </c:pt>
                <c:pt idx="3320">
                  <c:v>106.17</c:v>
                </c:pt>
                <c:pt idx="3321">
                  <c:v>106.17</c:v>
                </c:pt>
                <c:pt idx="3322">
                  <c:v>106.17</c:v>
                </c:pt>
                <c:pt idx="3323">
                  <c:v>106.17</c:v>
                </c:pt>
                <c:pt idx="3324">
                  <c:v>106.16</c:v>
                </c:pt>
                <c:pt idx="3325">
                  <c:v>106.17</c:v>
                </c:pt>
                <c:pt idx="3326">
                  <c:v>106.17</c:v>
                </c:pt>
                <c:pt idx="3327">
                  <c:v>106.17</c:v>
                </c:pt>
                <c:pt idx="3328">
                  <c:v>106.17</c:v>
                </c:pt>
                <c:pt idx="3329">
                  <c:v>106.16</c:v>
                </c:pt>
                <c:pt idx="3330">
                  <c:v>106.16</c:v>
                </c:pt>
                <c:pt idx="3331">
                  <c:v>106.16</c:v>
                </c:pt>
                <c:pt idx="3332">
                  <c:v>106.16</c:v>
                </c:pt>
                <c:pt idx="3333">
                  <c:v>106.16</c:v>
                </c:pt>
                <c:pt idx="3334">
                  <c:v>106.16</c:v>
                </c:pt>
                <c:pt idx="3335">
                  <c:v>106.16</c:v>
                </c:pt>
                <c:pt idx="3336">
                  <c:v>106.16</c:v>
                </c:pt>
                <c:pt idx="3337">
                  <c:v>106.16</c:v>
                </c:pt>
                <c:pt idx="3338">
                  <c:v>106.16</c:v>
                </c:pt>
                <c:pt idx="3339">
                  <c:v>106.16</c:v>
                </c:pt>
                <c:pt idx="3340">
                  <c:v>106.16</c:v>
                </c:pt>
                <c:pt idx="3341">
                  <c:v>106.16</c:v>
                </c:pt>
                <c:pt idx="3342">
                  <c:v>106.16</c:v>
                </c:pt>
                <c:pt idx="3343">
                  <c:v>106.16</c:v>
                </c:pt>
                <c:pt idx="3344">
                  <c:v>106.16</c:v>
                </c:pt>
                <c:pt idx="3345">
                  <c:v>106.16</c:v>
                </c:pt>
                <c:pt idx="3346">
                  <c:v>106.16</c:v>
                </c:pt>
                <c:pt idx="3347">
                  <c:v>106.16</c:v>
                </c:pt>
                <c:pt idx="3348">
                  <c:v>106.16</c:v>
                </c:pt>
                <c:pt idx="3349">
                  <c:v>106.16</c:v>
                </c:pt>
                <c:pt idx="3350">
                  <c:v>106.15</c:v>
                </c:pt>
                <c:pt idx="3351">
                  <c:v>106.15</c:v>
                </c:pt>
                <c:pt idx="3352">
                  <c:v>106.15</c:v>
                </c:pt>
                <c:pt idx="3353">
                  <c:v>106.15</c:v>
                </c:pt>
                <c:pt idx="3354">
                  <c:v>106.15</c:v>
                </c:pt>
                <c:pt idx="3355">
                  <c:v>106.15</c:v>
                </c:pt>
                <c:pt idx="3356">
                  <c:v>106.15</c:v>
                </c:pt>
                <c:pt idx="3357">
                  <c:v>106.15</c:v>
                </c:pt>
                <c:pt idx="3358">
                  <c:v>106.15</c:v>
                </c:pt>
                <c:pt idx="3359">
                  <c:v>106.15</c:v>
                </c:pt>
                <c:pt idx="3360">
                  <c:v>106.15</c:v>
                </c:pt>
                <c:pt idx="3361">
                  <c:v>106.15</c:v>
                </c:pt>
                <c:pt idx="3362">
                  <c:v>106.15</c:v>
                </c:pt>
                <c:pt idx="3363">
                  <c:v>106.15</c:v>
                </c:pt>
                <c:pt idx="3364">
                  <c:v>106.15</c:v>
                </c:pt>
                <c:pt idx="3365">
                  <c:v>106.15</c:v>
                </c:pt>
                <c:pt idx="3366">
                  <c:v>106.15</c:v>
                </c:pt>
                <c:pt idx="3367">
                  <c:v>106.15</c:v>
                </c:pt>
                <c:pt idx="3368">
                  <c:v>106.15</c:v>
                </c:pt>
                <c:pt idx="3369">
                  <c:v>106.15</c:v>
                </c:pt>
                <c:pt idx="3370">
                  <c:v>106.15</c:v>
                </c:pt>
                <c:pt idx="3371">
                  <c:v>106.15</c:v>
                </c:pt>
                <c:pt idx="3372">
                  <c:v>106.15</c:v>
                </c:pt>
                <c:pt idx="3373">
                  <c:v>106.15</c:v>
                </c:pt>
                <c:pt idx="3374">
                  <c:v>106.15</c:v>
                </c:pt>
                <c:pt idx="3375">
                  <c:v>106.15</c:v>
                </c:pt>
                <c:pt idx="3376">
                  <c:v>106.15</c:v>
                </c:pt>
                <c:pt idx="3377">
                  <c:v>106.15</c:v>
                </c:pt>
                <c:pt idx="3378">
                  <c:v>106.15</c:v>
                </c:pt>
                <c:pt idx="3379">
                  <c:v>106.15</c:v>
                </c:pt>
                <c:pt idx="3380">
                  <c:v>106.15</c:v>
                </c:pt>
                <c:pt idx="3381">
                  <c:v>106.15</c:v>
                </c:pt>
                <c:pt idx="3382">
                  <c:v>106.15</c:v>
                </c:pt>
                <c:pt idx="3383">
                  <c:v>106.15</c:v>
                </c:pt>
                <c:pt idx="3384">
                  <c:v>106.15</c:v>
                </c:pt>
                <c:pt idx="3385">
                  <c:v>106.15</c:v>
                </c:pt>
                <c:pt idx="3386">
                  <c:v>106.15</c:v>
                </c:pt>
                <c:pt idx="3387">
                  <c:v>106.15</c:v>
                </c:pt>
                <c:pt idx="3388">
                  <c:v>106.15</c:v>
                </c:pt>
                <c:pt idx="3389">
                  <c:v>106.14</c:v>
                </c:pt>
                <c:pt idx="3390">
                  <c:v>106.14</c:v>
                </c:pt>
                <c:pt idx="3391">
                  <c:v>106.14</c:v>
                </c:pt>
                <c:pt idx="3392">
                  <c:v>106.14</c:v>
                </c:pt>
                <c:pt idx="3393">
                  <c:v>106.14</c:v>
                </c:pt>
                <c:pt idx="3394">
                  <c:v>106.14</c:v>
                </c:pt>
                <c:pt idx="3395">
                  <c:v>106.14</c:v>
                </c:pt>
                <c:pt idx="3396">
                  <c:v>106.14</c:v>
                </c:pt>
                <c:pt idx="3397">
                  <c:v>106.14</c:v>
                </c:pt>
                <c:pt idx="3398">
                  <c:v>106.14</c:v>
                </c:pt>
                <c:pt idx="3399">
                  <c:v>106.13</c:v>
                </c:pt>
                <c:pt idx="3400">
                  <c:v>106.14</c:v>
                </c:pt>
                <c:pt idx="3401">
                  <c:v>106.13</c:v>
                </c:pt>
                <c:pt idx="3402">
                  <c:v>106.13</c:v>
                </c:pt>
                <c:pt idx="3403">
                  <c:v>106.13</c:v>
                </c:pt>
                <c:pt idx="3404">
                  <c:v>106.13</c:v>
                </c:pt>
                <c:pt idx="3405">
                  <c:v>106.13</c:v>
                </c:pt>
                <c:pt idx="3406">
                  <c:v>106.13</c:v>
                </c:pt>
                <c:pt idx="3407">
                  <c:v>106.13</c:v>
                </c:pt>
                <c:pt idx="3408">
                  <c:v>106.13</c:v>
                </c:pt>
                <c:pt idx="3409">
                  <c:v>106.13</c:v>
                </c:pt>
                <c:pt idx="3410">
                  <c:v>106.13</c:v>
                </c:pt>
                <c:pt idx="3411">
                  <c:v>106.13</c:v>
                </c:pt>
                <c:pt idx="3412">
                  <c:v>106.13</c:v>
                </c:pt>
                <c:pt idx="3413">
                  <c:v>106.13</c:v>
                </c:pt>
                <c:pt idx="3414">
                  <c:v>106.13</c:v>
                </c:pt>
                <c:pt idx="3415">
                  <c:v>106.13</c:v>
                </c:pt>
                <c:pt idx="3416">
                  <c:v>106.13</c:v>
                </c:pt>
                <c:pt idx="3417">
                  <c:v>106.13</c:v>
                </c:pt>
                <c:pt idx="3418">
                  <c:v>106.13</c:v>
                </c:pt>
                <c:pt idx="3419">
                  <c:v>106.13</c:v>
                </c:pt>
                <c:pt idx="3420">
                  <c:v>106.13</c:v>
                </c:pt>
                <c:pt idx="3421">
                  <c:v>106.13</c:v>
                </c:pt>
                <c:pt idx="3422">
                  <c:v>106.13</c:v>
                </c:pt>
                <c:pt idx="3423">
                  <c:v>106.13</c:v>
                </c:pt>
                <c:pt idx="3424">
                  <c:v>106.13</c:v>
                </c:pt>
                <c:pt idx="3425">
                  <c:v>106.12</c:v>
                </c:pt>
                <c:pt idx="3426">
                  <c:v>106.13</c:v>
                </c:pt>
                <c:pt idx="3427">
                  <c:v>106.12</c:v>
                </c:pt>
                <c:pt idx="3428">
                  <c:v>106.12</c:v>
                </c:pt>
                <c:pt idx="3429">
                  <c:v>106.12</c:v>
                </c:pt>
                <c:pt idx="3430">
                  <c:v>106.12</c:v>
                </c:pt>
                <c:pt idx="3431">
                  <c:v>106.12</c:v>
                </c:pt>
                <c:pt idx="3432">
                  <c:v>106.12</c:v>
                </c:pt>
                <c:pt idx="3433">
                  <c:v>106.12</c:v>
                </c:pt>
                <c:pt idx="3434">
                  <c:v>106.12</c:v>
                </c:pt>
                <c:pt idx="3435">
                  <c:v>106.12</c:v>
                </c:pt>
                <c:pt idx="3436">
                  <c:v>106.12</c:v>
                </c:pt>
                <c:pt idx="3437">
                  <c:v>106.12</c:v>
                </c:pt>
                <c:pt idx="3438">
                  <c:v>106.12</c:v>
                </c:pt>
                <c:pt idx="3439">
                  <c:v>106.12</c:v>
                </c:pt>
                <c:pt idx="3440">
                  <c:v>106.12</c:v>
                </c:pt>
                <c:pt idx="3441">
                  <c:v>106.11</c:v>
                </c:pt>
                <c:pt idx="3442">
                  <c:v>106.11</c:v>
                </c:pt>
                <c:pt idx="3443">
                  <c:v>106.11</c:v>
                </c:pt>
                <c:pt idx="3444">
                  <c:v>106.11</c:v>
                </c:pt>
                <c:pt idx="3445">
                  <c:v>106.11</c:v>
                </c:pt>
                <c:pt idx="3446">
                  <c:v>106.11</c:v>
                </c:pt>
                <c:pt idx="3447">
                  <c:v>106.11</c:v>
                </c:pt>
                <c:pt idx="3448">
                  <c:v>106.11</c:v>
                </c:pt>
                <c:pt idx="3449">
                  <c:v>106.11</c:v>
                </c:pt>
                <c:pt idx="3450">
                  <c:v>106.11</c:v>
                </c:pt>
                <c:pt idx="3451">
                  <c:v>106.11</c:v>
                </c:pt>
                <c:pt idx="3452">
                  <c:v>106.1</c:v>
                </c:pt>
                <c:pt idx="3453">
                  <c:v>106.1</c:v>
                </c:pt>
                <c:pt idx="3454">
                  <c:v>106.1</c:v>
                </c:pt>
                <c:pt idx="3455">
                  <c:v>106.1</c:v>
                </c:pt>
                <c:pt idx="3456">
                  <c:v>106.1</c:v>
                </c:pt>
                <c:pt idx="3457">
                  <c:v>106.1</c:v>
                </c:pt>
                <c:pt idx="3458">
                  <c:v>106.1</c:v>
                </c:pt>
                <c:pt idx="3459">
                  <c:v>106.1</c:v>
                </c:pt>
                <c:pt idx="3460">
                  <c:v>106.1</c:v>
                </c:pt>
                <c:pt idx="3461">
                  <c:v>106.1</c:v>
                </c:pt>
                <c:pt idx="3462">
                  <c:v>106.1</c:v>
                </c:pt>
                <c:pt idx="3463">
                  <c:v>106.1</c:v>
                </c:pt>
                <c:pt idx="3464">
                  <c:v>106.1</c:v>
                </c:pt>
                <c:pt idx="3465">
                  <c:v>106.1</c:v>
                </c:pt>
                <c:pt idx="3466">
                  <c:v>106.1</c:v>
                </c:pt>
                <c:pt idx="3467">
                  <c:v>106.1</c:v>
                </c:pt>
                <c:pt idx="3468">
                  <c:v>106.1</c:v>
                </c:pt>
                <c:pt idx="3469">
                  <c:v>106.1</c:v>
                </c:pt>
                <c:pt idx="3470">
                  <c:v>106.1</c:v>
                </c:pt>
                <c:pt idx="3471">
                  <c:v>106.1</c:v>
                </c:pt>
                <c:pt idx="3472">
                  <c:v>106.1</c:v>
                </c:pt>
                <c:pt idx="3473">
                  <c:v>106.1</c:v>
                </c:pt>
                <c:pt idx="3474">
                  <c:v>106.1</c:v>
                </c:pt>
                <c:pt idx="3475">
                  <c:v>106.1</c:v>
                </c:pt>
                <c:pt idx="3476">
                  <c:v>106.1</c:v>
                </c:pt>
                <c:pt idx="3477">
                  <c:v>106.1</c:v>
                </c:pt>
                <c:pt idx="3478">
                  <c:v>106.1</c:v>
                </c:pt>
                <c:pt idx="3479">
                  <c:v>106.1</c:v>
                </c:pt>
                <c:pt idx="3480">
                  <c:v>106.1</c:v>
                </c:pt>
                <c:pt idx="3481">
                  <c:v>106.1</c:v>
                </c:pt>
                <c:pt idx="3482">
                  <c:v>106.1</c:v>
                </c:pt>
                <c:pt idx="3483">
                  <c:v>106.1</c:v>
                </c:pt>
                <c:pt idx="3484">
                  <c:v>106.1</c:v>
                </c:pt>
                <c:pt idx="3485">
                  <c:v>106.1</c:v>
                </c:pt>
                <c:pt idx="3486">
                  <c:v>106.1</c:v>
                </c:pt>
                <c:pt idx="3487">
                  <c:v>106.1</c:v>
                </c:pt>
                <c:pt idx="3488">
                  <c:v>106.1</c:v>
                </c:pt>
                <c:pt idx="3489">
                  <c:v>106.1</c:v>
                </c:pt>
                <c:pt idx="3490">
                  <c:v>106.1</c:v>
                </c:pt>
                <c:pt idx="3491">
                  <c:v>106.1</c:v>
                </c:pt>
                <c:pt idx="3492">
                  <c:v>106.1</c:v>
                </c:pt>
                <c:pt idx="3493">
                  <c:v>106.1</c:v>
                </c:pt>
                <c:pt idx="3494">
                  <c:v>106.1</c:v>
                </c:pt>
                <c:pt idx="3495">
                  <c:v>106.1</c:v>
                </c:pt>
                <c:pt idx="3496">
                  <c:v>106.09</c:v>
                </c:pt>
                <c:pt idx="3497">
                  <c:v>106.09</c:v>
                </c:pt>
                <c:pt idx="3498">
                  <c:v>106.09</c:v>
                </c:pt>
                <c:pt idx="3499">
                  <c:v>106.09</c:v>
                </c:pt>
                <c:pt idx="3500">
                  <c:v>106.09</c:v>
                </c:pt>
                <c:pt idx="3501">
                  <c:v>106.09</c:v>
                </c:pt>
                <c:pt idx="3502">
                  <c:v>106.09</c:v>
                </c:pt>
                <c:pt idx="3503">
                  <c:v>106.09</c:v>
                </c:pt>
                <c:pt idx="3504">
                  <c:v>106.09</c:v>
                </c:pt>
                <c:pt idx="3505">
                  <c:v>106.09</c:v>
                </c:pt>
                <c:pt idx="3506">
                  <c:v>106.09</c:v>
                </c:pt>
                <c:pt idx="3507">
                  <c:v>106.08</c:v>
                </c:pt>
                <c:pt idx="3508">
                  <c:v>106.08</c:v>
                </c:pt>
                <c:pt idx="3509">
                  <c:v>106.08</c:v>
                </c:pt>
                <c:pt idx="3510">
                  <c:v>106.08</c:v>
                </c:pt>
                <c:pt idx="3511">
                  <c:v>106.08</c:v>
                </c:pt>
                <c:pt idx="3512">
                  <c:v>106.08</c:v>
                </c:pt>
                <c:pt idx="3513">
                  <c:v>106.08</c:v>
                </c:pt>
                <c:pt idx="3514">
                  <c:v>106.08</c:v>
                </c:pt>
                <c:pt idx="3515">
                  <c:v>106.08</c:v>
                </c:pt>
                <c:pt idx="3516">
                  <c:v>106.08</c:v>
                </c:pt>
                <c:pt idx="3517">
                  <c:v>106.08</c:v>
                </c:pt>
                <c:pt idx="3518">
                  <c:v>106.08</c:v>
                </c:pt>
                <c:pt idx="3519">
                  <c:v>106.08</c:v>
                </c:pt>
                <c:pt idx="3520">
                  <c:v>106.08</c:v>
                </c:pt>
                <c:pt idx="3521">
                  <c:v>106.08</c:v>
                </c:pt>
                <c:pt idx="3522">
                  <c:v>106.08</c:v>
                </c:pt>
                <c:pt idx="3523">
                  <c:v>106.07</c:v>
                </c:pt>
                <c:pt idx="3524">
                  <c:v>106.07</c:v>
                </c:pt>
                <c:pt idx="3525">
                  <c:v>106.08</c:v>
                </c:pt>
                <c:pt idx="3526">
                  <c:v>106.08</c:v>
                </c:pt>
                <c:pt idx="3527">
                  <c:v>106.07</c:v>
                </c:pt>
                <c:pt idx="3528">
                  <c:v>106.07</c:v>
                </c:pt>
                <c:pt idx="3529">
                  <c:v>106.08</c:v>
                </c:pt>
                <c:pt idx="3530">
                  <c:v>106.08</c:v>
                </c:pt>
                <c:pt idx="3531">
                  <c:v>106.08</c:v>
                </c:pt>
                <c:pt idx="3532">
                  <c:v>106.07</c:v>
                </c:pt>
                <c:pt idx="3533">
                  <c:v>106.08</c:v>
                </c:pt>
                <c:pt idx="3534">
                  <c:v>106.08</c:v>
                </c:pt>
                <c:pt idx="3535">
                  <c:v>106.08</c:v>
                </c:pt>
                <c:pt idx="3536">
                  <c:v>106.08</c:v>
                </c:pt>
                <c:pt idx="3537">
                  <c:v>106.08</c:v>
                </c:pt>
                <c:pt idx="3538">
                  <c:v>106.08</c:v>
                </c:pt>
                <c:pt idx="3539">
                  <c:v>106.08</c:v>
                </c:pt>
                <c:pt idx="3540">
                  <c:v>106.08</c:v>
                </c:pt>
                <c:pt idx="3541">
                  <c:v>106.08</c:v>
                </c:pt>
                <c:pt idx="3542">
                  <c:v>106.08</c:v>
                </c:pt>
                <c:pt idx="3543">
                  <c:v>106.08</c:v>
                </c:pt>
                <c:pt idx="3544">
                  <c:v>106.08</c:v>
                </c:pt>
                <c:pt idx="3545">
                  <c:v>106.08</c:v>
                </c:pt>
                <c:pt idx="3546">
                  <c:v>106.08</c:v>
                </c:pt>
                <c:pt idx="3547">
                  <c:v>106.08</c:v>
                </c:pt>
                <c:pt idx="3548">
                  <c:v>106.08</c:v>
                </c:pt>
                <c:pt idx="3549">
                  <c:v>106.08</c:v>
                </c:pt>
                <c:pt idx="3550">
                  <c:v>106.08</c:v>
                </c:pt>
                <c:pt idx="3551">
                  <c:v>106.08</c:v>
                </c:pt>
                <c:pt idx="3552">
                  <c:v>106.08</c:v>
                </c:pt>
                <c:pt idx="3553">
                  <c:v>106.08</c:v>
                </c:pt>
                <c:pt idx="3554">
                  <c:v>106.08</c:v>
                </c:pt>
                <c:pt idx="3555">
                  <c:v>106.08</c:v>
                </c:pt>
                <c:pt idx="3556">
                  <c:v>106.08</c:v>
                </c:pt>
                <c:pt idx="3557">
                  <c:v>106.08</c:v>
                </c:pt>
                <c:pt idx="3558">
                  <c:v>106.08</c:v>
                </c:pt>
                <c:pt idx="3559">
                  <c:v>106.08</c:v>
                </c:pt>
                <c:pt idx="3560">
                  <c:v>106.08</c:v>
                </c:pt>
                <c:pt idx="3561">
                  <c:v>106.07</c:v>
                </c:pt>
                <c:pt idx="3562">
                  <c:v>106.07</c:v>
                </c:pt>
                <c:pt idx="3563">
                  <c:v>106.07</c:v>
                </c:pt>
                <c:pt idx="3564">
                  <c:v>106.07</c:v>
                </c:pt>
                <c:pt idx="3565">
                  <c:v>106.07</c:v>
                </c:pt>
                <c:pt idx="3566">
                  <c:v>106.07</c:v>
                </c:pt>
                <c:pt idx="3567">
                  <c:v>106.07</c:v>
                </c:pt>
                <c:pt idx="3568">
                  <c:v>106.07</c:v>
                </c:pt>
                <c:pt idx="3569">
                  <c:v>106.07</c:v>
                </c:pt>
                <c:pt idx="3570">
                  <c:v>106.07</c:v>
                </c:pt>
                <c:pt idx="3571">
                  <c:v>106.07</c:v>
                </c:pt>
                <c:pt idx="3572">
                  <c:v>106.07</c:v>
                </c:pt>
                <c:pt idx="3573">
                  <c:v>106.07</c:v>
                </c:pt>
                <c:pt idx="3574">
                  <c:v>106.06</c:v>
                </c:pt>
                <c:pt idx="3575">
                  <c:v>106.06</c:v>
                </c:pt>
                <c:pt idx="3576">
                  <c:v>106.06</c:v>
                </c:pt>
                <c:pt idx="3577">
                  <c:v>106.06</c:v>
                </c:pt>
                <c:pt idx="3578">
                  <c:v>106.06</c:v>
                </c:pt>
                <c:pt idx="3579">
                  <c:v>106.06</c:v>
                </c:pt>
                <c:pt idx="3580">
                  <c:v>106.06</c:v>
                </c:pt>
                <c:pt idx="3581">
                  <c:v>106.06</c:v>
                </c:pt>
                <c:pt idx="3582">
                  <c:v>106.06</c:v>
                </c:pt>
                <c:pt idx="3583">
                  <c:v>106.06</c:v>
                </c:pt>
                <c:pt idx="3584">
                  <c:v>106.06</c:v>
                </c:pt>
                <c:pt idx="3585">
                  <c:v>106.06</c:v>
                </c:pt>
                <c:pt idx="3586">
                  <c:v>106.06</c:v>
                </c:pt>
                <c:pt idx="3587">
                  <c:v>106.06</c:v>
                </c:pt>
                <c:pt idx="3588">
                  <c:v>106.06</c:v>
                </c:pt>
                <c:pt idx="3589">
                  <c:v>106.06</c:v>
                </c:pt>
                <c:pt idx="3590">
                  <c:v>106.06</c:v>
                </c:pt>
                <c:pt idx="3591">
                  <c:v>106.06</c:v>
                </c:pt>
                <c:pt idx="3592">
                  <c:v>106.06</c:v>
                </c:pt>
                <c:pt idx="3593">
                  <c:v>106.06</c:v>
                </c:pt>
                <c:pt idx="3594">
                  <c:v>106.06</c:v>
                </c:pt>
                <c:pt idx="3595">
                  <c:v>106.06</c:v>
                </c:pt>
                <c:pt idx="3596">
                  <c:v>106.06</c:v>
                </c:pt>
                <c:pt idx="3597">
                  <c:v>106.06</c:v>
                </c:pt>
                <c:pt idx="3598">
                  <c:v>106.06</c:v>
                </c:pt>
                <c:pt idx="3599">
                  <c:v>106.06</c:v>
                </c:pt>
                <c:pt idx="3600">
                  <c:v>106.06</c:v>
                </c:pt>
                <c:pt idx="3601">
                  <c:v>106.06</c:v>
                </c:pt>
                <c:pt idx="3602">
                  <c:v>106.05</c:v>
                </c:pt>
                <c:pt idx="3603">
                  <c:v>106.06</c:v>
                </c:pt>
                <c:pt idx="3604">
                  <c:v>106.05</c:v>
                </c:pt>
                <c:pt idx="3605">
                  <c:v>106.05</c:v>
                </c:pt>
                <c:pt idx="3606">
                  <c:v>106.05</c:v>
                </c:pt>
                <c:pt idx="3607">
                  <c:v>106.05</c:v>
                </c:pt>
                <c:pt idx="3608">
                  <c:v>106.05</c:v>
                </c:pt>
                <c:pt idx="3609">
                  <c:v>106.05</c:v>
                </c:pt>
                <c:pt idx="3610">
                  <c:v>106.05</c:v>
                </c:pt>
                <c:pt idx="3611">
                  <c:v>106.05</c:v>
                </c:pt>
                <c:pt idx="3612">
                  <c:v>106.05</c:v>
                </c:pt>
                <c:pt idx="3613">
                  <c:v>106.05</c:v>
                </c:pt>
                <c:pt idx="3614">
                  <c:v>106.05</c:v>
                </c:pt>
                <c:pt idx="3615">
                  <c:v>106.05</c:v>
                </c:pt>
                <c:pt idx="3616">
                  <c:v>106.05</c:v>
                </c:pt>
                <c:pt idx="3617">
                  <c:v>106.05</c:v>
                </c:pt>
                <c:pt idx="3618">
                  <c:v>106.06</c:v>
                </c:pt>
                <c:pt idx="3619">
                  <c:v>106.05</c:v>
                </c:pt>
                <c:pt idx="3620">
                  <c:v>106.06</c:v>
                </c:pt>
                <c:pt idx="3621">
                  <c:v>106.06</c:v>
                </c:pt>
                <c:pt idx="3622">
                  <c:v>106.06</c:v>
                </c:pt>
                <c:pt idx="3623">
                  <c:v>106.06</c:v>
                </c:pt>
                <c:pt idx="3624">
                  <c:v>106.06</c:v>
                </c:pt>
                <c:pt idx="3625">
                  <c:v>106.06</c:v>
                </c:pt>
                <c:pt idx="3626">
                  <c:v>106.06</c:v>
                </c:pt>
                <c:pt idx="3627">
                  <c:v>106.06</c:v>
                </c:pt>
                <c:pt idx="3628">
                  <c:v>106.06</c:v>
                </c:pt>
                <c:pt idx="3629">
                  <c:v>106.06</c:v>
                </c:pt>
                <c:pt idx="3630">
                  <c:v>106.06</c:v>
                </c:pt>
                <c:pt idx="3631">
                  <c:v>106.06</c:v>
                </c:pt>
                <c:pt idx="3632">
                  <c:v>106.06</c:v>
                </c:pt>
                <c:pt idx="3633">
                  <c:v>106.06</c:v>
                </c:pt>
                <c:pt idx="3634">
                  <c:v>106.06</c:v>
                </c:pt>
                <c:pt idx="3635">
                  <c:v>106.06</c:v>
                </c:pt>
                <c:pt idx="3636">
                  <c:v>106.06</c:v>
                </c:pt>
                <c:pt idx="3637">
                  <c:v>106.06</c:v>
                </c:pt>
                <c:pt idx="3638">
                  <c:v>106.06</c:v>
                </c:pt>
                <c:pt idx="3639">
                  <c:v>106.06</c:v>
                </c:pt>
                <c:pt idx="3640">
                  <c:v>106.06</c:v>
                </c:pt>
                <c:pt idx="3641">
                  <c:v>106.06</c:v>
                </c:pt>
                <c:pt idx="3642">
                  <c:v>106.05</c:v>
                </c:pt>
                <c:pt idx="3643">
                  <c:v>106.05</c:v>
                </c:pt>
                <c:pt idx="3644">
                  <c:v>106.05</c:v>
                </c:pt>
                <c:pt idx="3645">
                  <c:v>106.05</c:v>
                </c:pt>
                <c:pt idx="3646">
                  <c:v>106.05</c:v>
                </c:pt>
                <c:pt idx="3647">
                  <c:v>106.05</c:v>
                </c:pt>
                <c:pt idx="3648">
                  <c:v>106.05</c:v>
                </c:pt>
                <c:pt idx="3649">
                  <c:v>106.05</c:v>
                </c:pt>
                <c:pt idx="3650">
                  <c:v>106.05</c:v>
                </c:pt>
                <c:pt idx="3651">
                  <c:v>106.05</c:v>
                </c:pt>
                <c:pt idx="3652">
                  <c:v>106.05</c:v>
                </c:pt>
                <c:pt idx="3653">
                  <c:v>106.05</c:v>
                </c:pt>
                <c:pt idx="3654">
                  <c:v>106.05</c:v>
                </c:pt>
                <c:pt idx="3655">
                  <c:v>106.05</c:v>
                </c:pt>
                <c:pt idx="3656">
                  <c:v>106.05</c:v>
                </c:pt>
                <c:pt idx="3657">
                  <c:v>106.05</c:v>
                </c:pt>
                <c:pt idx="3658">
                  <c:v>106.04</c:v>
                </c:pt>
                <c:pt idx="3659">
                  <c:v>106.04</c:v>
                </c:pt>
                <c:pt idx="3660">
                  <c:v>106.04</c:v>
                </c:pt>
                <c:pt idx="3661">
                  <c:v>106.04</c:v>
                </c:pt>
                <c:pt idx="3662">
                  <c:v>106.04</c:v>
                </c:pt>
                <c:pt idx="3663">
                  <c:v>106.04</c:v>
                </c:pt>
                <c:pt idx="3664">
                  <c:v>106.04</c:v>
                </c:pt>
                <c:pt idx="3665">
                  <c:v>106.04</c:v>
                </c:pt>
                <c:pt idx="3666">
                  <c:v>106.04</c:v>
                </c:pt>
                <c:pt idx="3667">
                  <c:v>106.04</c:v>
                </c:pt>
                <c:pt idx="3668">
                  <c:v>106.04</c:v>
                </c:pt>
                <c:pt idx="3669">
                  <c:v>106.04</c:v>
                </c:pt>
                <c:pt idx="3670">
                  <c:v>106.04</c:v>
                </c:pt>
                <c:pt idx="3671">
                  <c:v>106.04</c:v>
                </c:pt>
                <c:pt idx="3672">
                  <c:v>106.04</c:v>
                </c:pt>
                <c:pt idx="3673">
                  <c:v>106.04</c:v>
                </c:pt>
                <c:pt idx="3674">
                  <c:v>106.04</c:v>
                </c:pt>
                <c:pt idx="3675">
                  <c:v>106.04</c:v>
                </c:pt>
                <c:pt idx="3676">
                  <c:v>106.04</c:v>
                </c:pt>
                <c:pt idx="3677">
                  <c:v>106.04</c:v>
                </c:pt>
                <c:pt idx="3678">
                  <c:v>106.04</c:v>
                </c:pt>
                <c:pt idx="3679">
                  <c:v>106.03</c:v>
                </c:pt>
                <c:pt idx="3680">
                  <c:v>106.03</c:v>
                </c:pt>
                <c:pt idx="3681">
                  <c:v>106.03</c:v>
                </c:pt>
                <c:pt idx="3682">
                  <c:v>106.03</c:v>
                </c:pt>
                <c:pt idx="3683">
                  <c:v>106.03</c:v>
                </c:pt>
                <c:pt idx="3684">
                  <c:v>106.03</c:v>
                </c:pt>
                <c:pt idx="3685">
                  <c:v>106.03</c:v>
                </c:pt>
                <c:pt idx="3686">
                  <c:v>106.03</c:v>
                </c:pt>
                <c:pt idx="3687">
                  <c:v>106.03</c:v>
                </c:pt>
                <c:pt idx="3688">
                  <c:v>106.02</c:v>
                </c:pt>
                <c:pt idx="3689">
                  <c:v>106.02</c:v>
                </c:pt>
                <c:pt idx="3690">
                  <c:v>106.02</c:v>
                </c:pt>
                <c:pt idx="3691">
                  <c:v>106.01</c:v>
                </c:pt>
                <c:pt idx="3692">
                  <c:v>106.01</c:v>
                </c:pt>
                <c:pt idx="3693">
                  <c:v>106.01</c:v>
                </c:pt>
                <c:pt idx="3694">
                  <c:v>106.01</c:v>
                </c:pt>
                <c:pt idx="3695">
                  <c:v>106.01</c:v>
                </c:pt>
                <c:pt idx="3696">
                  <c:v>106.01</c:v>
                </c:pt>
                <c:pt idx="3697">
                  <c:v>106.01</c:v>
                </c:pt>
                <c:pt idx="3698">
                  <c:v>106.01</c:v>
                </c:pt>
                <c:pt idx="3699">
                  <c:v>106.01</c:v>
                </c:pt>
                <c:pt idx="3700">
                  <c:v>106</c:v>
                </c:pt>
                <c:pt idx="3701">
                  <c:v>106</c:v>
                </c:pt>
                <c:pt idx="3702">
                  <c:v>106</c:v>
                </c:pt>
                <c:pt idx="3703">
                  <c:v>106</c:v>
                </c:pt>
                <c:pt idx="3704">
                  <c:v>106</c:v>
                </c:pt>
                <c:pt idx="3705">
                  <c:v>106</c:v>
                </c:pt>
                <c:pt idx="3706">
                  <c:v>106</c:v>
                </c:pt>
                <c:pt idx="3707">
                  <c:v>106</c:v>
                </c:pt>
                <c:pt idx="3708">
                  <c:v>105.99</c:v>
                </c:pt>
                <c:pt idx="3709">
                  <c:v>105.99</c:v>
                </c:pt>
                <c:pt idx="3710">
                  <c:v>105.99</c:v>
                </c:pt>
                <c:pt idx="3711">
                  <c:v>105.99</c:v>
                </c:pt>
                <c:pt idx="3712">
                  <c:v>105.99</c:v>
                </c:pt>
                <c:pt idx="3713">
                  <c:v>105.99</c:v>
                </c:pt>
                <c:pt idx="3714">
                  <c:v>105.99</c:v>
                </c:pt>
                <c:pt idx="3715">
                  <c:v>105.98</c:v>
                </c:pt>
                <c:pt idx="3716">
                  <c:v>105.98</c:v>
                </c:pt>
                <c:pt idx="3717">
                  <c:v>105.98</c:v>
                </c:pt>
                <c:pt idx="3718">
                  <c:v>105.97</c:v>
                </c:pt>
                <c:pt idx="3719">
                  <c:v>105.97</c:v>
                </c:pt>
                <c:pt idx="3720">
                  <c:v>105.97</c:v>
                </c:pt>
                <c:pt idx="3721">
                  <c:v>105.97</c:v>
                </c:pt>
                <c:pt idx="3722">
                  <c:v>105.97</c:v>
                </c:pt>
                <c:pt idx="3723">
                  <c:v>105.97</c:v>
                </c:pt>
                <c:pt idx="3724">
                  <c:v>105.96</c:v>
                </c:pt>
                <c:pt idx="3725">
                  <c:v>105.96</c:v>
                </c:pt>
                <c:pt idx="3726">
                  <c:v>105.96</c:v>
                </c:pt>
                <c:pt idx="3727">
                  <c:v>105.96</c:v>
                </c:pt>
                <c:pt idx="3728">
                  <c:v>105.95</c:v>
                </c:pt>
                <c:pt idx="3729">
                  <c:v>105.95</c:v>
                </c:pt>
                <c:pt idx="3730">
                  <c:v>105.95</c:v>
                </c:pt>
                <c:pt idx="3731">
                  <c:v>105.95</c:v>
                </c:pt>
                <c:pt idx="3732">
                  <c:v>105.94</c:v>
                </c:pt>
                <c:pt idx="3733">
                  <c:v>105.93</c:v>
                </c:pt>
                <c:pt idx="3734">
                  <c:v>105.93</c:v>
                </c:pt>
                <c:pt idx="3735">
                  <c:v>105.93</c:v>
                </c:pt>
                <c:pt idx="3736">
                  <c:v>105.93</c:v>
                </c:pt>
                <c:pt idx="3737">
                  <c:v>105.92</c:v>
                </c:pt>
                <c:pt idx="3738">
                  <c:v>105.92</c:v>
                </c:pt>
                <c:pt idx="3739">
                  <c:v>105.92</c:v>
                </c:pt>
                <c:pt idx="3740">
                  <c:v>105.91</c:v>
                </c:pt>
                <c:pt idx="3741">
                  <c:v>105.91</c:v>
                </c:pt>
                <c:pt idx="3742">
                  <c:v>105.91</c:v>
                </c:pt>
                <c:pt idx="3743">
                  <c:v>105.9</c:v>
                </c:pt>
                <c:pt idx="3744">
                  <c:v>105.9</c:v>
                </c:pt>
                <c:pt idx="3745">
                  <c:v>105.9</c:v>
                </c:pt>
                <c:pt idx="3746">
                  <c:v>105.89</c:v>
                </c:pt>
                <c:pt idx="3747">
                  <c:v>105.88</c:v>
                </c:pt>
                <c:pt idx="3748">
                  <c:v>105.88</c:v>
                </c:pt>
                <c:pt idx="3749">
                  <c:v>105.88</c:v>
                </c:pt>
                <c:pt idx="3750">
                  <c:v>105.87</c:v>
                </c:pt>
                <c:pt idx="3751">
                  <c:v>105.87</c:v>
                </c:pt>
                <c:pt idx="3752">
                  <c:v>105.86</c:v>
                </c:pt>
                <c:pt idx="3753">
                  <c:v>105.86</c:v>
                </c:pt>
                <c:pt idx="3754">
                  <c:v>105.86</c:v>
                </c:pt>
                <c:pt idx="3755">
                  <c:v>105.85</c:v>
                </c:pt>
                <c:pt idx="3756">
                  <c:v>105.84</c:v>
                </c:pt>
                <c:pt idx="3757">
                  <c:v>105.84</c:v>
                </c:pt>
                <c:pt idx="3758">
                  <c:v>105.84</c:v>
                </c:pt>
                <c:pt idx="3759">
                  <c:v>105.83</c:v>
                </c:pt>
                <c:pt idx="3760">
                  <c:v>105.83</c:v>
                </c:pt>
                <c:pt idx="3761">
                  <c:v>105.83</c:v>
                </c:pt>
                <c:pt idx="3762">
                  <c:v>105.82</c:v>
                </c:pt>
                <c:pt idx="3763">
                  <c:v>105.82</c:v>
                </c:pt>
                <c:pt idx="3764">
                  <c:v>105.82</c:v>
                </c:pt>
                <c:pt idx="3765">
                  <c:v>105.82</c:v>
                </c:pt>
                <c:pt idx="3766">
                  <c:v>105.81</c:v>
                </c:pt>
                <c:pt idx="3767">
                  <c:v>105.81</c:v>
                </c:pt>
                <c:pt idx="3768">
                  <c:v>105.81</c:v>
                </c:pt>
                <c:pt idx="3769">
                  <c:v>105.8</c:v>
                </c:pt>
                <c:pt idx="3770">
                  <c:v>105.8</c:v>
                </c:pt>
                <c:pt idx="3771">
                  <c:v>105.8</c:v>
                </c:pt>
                <c:pt idx="3772">
                  <c:v>105.8</c:v>
                </c:pt>
                <c:pt idx="3773">
                  <c:v>105.8</c:v>
                </c:pt>
                <c:pt idx="3774">
                  <c:v>105.8</c:v>
                </c:pt>
                <c:pt idx="3775">
                  <c:v>105.8</c:v>
                </c:pt>
                <c:pt idx="3776">
                  <c:v>105.8</c:v>
                </c:pt>
                <c:pt idx="3777">
                  <c:v>105.8</c:v>
                </c:pt>
                <c:pt idx="3778">
                  <c:v>105.81</c:v>
                </c:pt>
                <c:pt idx="3779">
                  <c:v>105.81</c:v>
                </c:pt>
                <c:pt idx="3780">
                  <c:v>105.81</c:v>
                </c:pt>
                <c:pt idx="3781">
                  <c:v>105.82</c:v>
                </c:pt>
                <c:pt idx="3782">
                  <c:v>105.81</c:v>
                </c:pt>
                <c:pt idx="3783">
                  <c:v>105.82</c:v>
                </c:pt>
                <c:pt idx="3784">
                  <c:v>105.82</c:v>
                </c:pt>
                <c:pt idx="3785">
                  <c:v>105.82</c:v>
                </c:pt>
                <c:pt idx="3786">
                  <c:v>105.82</c:v>
                </c:pt>
                <c:pt idx="3787">
                  <c:v>105.83</c:v>
                </c:pt>
                <c:pt idx="3788">
                  <c:v>105.83</c:v>
                </c:pt>
                <c:pt idx="3789">
                  <c:v>105.83</c:v>
                </c:pt>
                <c:pt idx="3790">
                  <c:v>105.83</c:v>
                </c:pt>
                <c:pt idx="3791">
                  <c:v>105.84</c:v>
                </c:pt>
                <c:pt idx="3792">
                  <c:v>105.84</c:v>
                </c:pt>
                <c:pt idx="3793">
                  <c:v>105.84</c:v>
                </c:pt>
                <c:pt idx="3794">
                  <c:v>105.85</c:v>
                </c:pt>
                <c:pt idx="3795">
                  <c:v>105.86</c:v>
                </c:pt>
                <c:pt idx="3796">
                  <c:v>105.86</c:v>
                </c:pt>
                <c:pt idx="3797">
                  <c:v>105.86</c:v>
                </c:pt>
                <c:pt idx="3798">
                  <c:v>105.86</c:v>
                </c:pt>
                <c:pt idx="3799">
                  <c:v>105.87</c:v>
                </c:pt>
                <c:pt idx="3800">
                  <c:v>105.87</c:v>
                </c:pt>
                <c:pt idx="3801">
                  <c:v>105.87</c:v>
                </c:pt>
                <c:pt idx="3802">
                  <c:v>105.88</c:v>
                </c:pt>
                <c:pt idx="3803">
                  <c:v>105.88</c:v>
                </c:pt>
                <c:pt idx="3804">
                  <c:v>105.88</c:v>
                </c:pt>
                <c:pt idx="3805">
                  <c:v>105.88</c:v>
                </c:pt>
                <c:pt idx="3806">
                  <c:v>105.89</c:v>
                </c:pt>
                <c:pt idx="3807">
                  <c:v>105.89</c:v>
                </c:pt>
                <c:pt idx="3808">
                  <c:v>105.9</c:v>
                </c:pt>
                <c:pt idx="3809">
                  <c:v>105.9</c:v>
                </c:pt>
                <c:pt idx="3810">
                  <c:v>105.9</c:v>
                </c:pt>
                <c:pt idx="3811">
                  <c:v>105.9</c:v>
                </c:pt>
                <c:pt idx="3812">
                  <c:v>105.9</c:v>
                </c:pt>
                <c:pt idx="3813">
                  <c:v>105.9</c:v>
                </c:pt>
                <c:pt idx="3814">
                  <c:v>105.91</c:v>
                </c:pt>
                <c:pt idx="3815">
                  <c:v>105.91</c:v>
                </c:pt>
                <c:pt idx="3816">
                  <c:v>105.91</c:v>
                </c:pt>
                <c:pt idx="3817">
                  <c:v>105.91</c:v>
                </c:pt>
                <c:pt idx="3818">
                  <c:v>105.92</c:v>
                </c:pt>
                <c:pt idx="3819">
                  <c:v>105.92</c:v>
                </c:pt>
                <c:pt idx="3820">
                  <c:v>105.92</c:v>
                </c:pt>
                <c:pt idx="3821">
                  <c:v>105.92</c:v>
                </c:pt>
                <c:pt idx="3822">
                  <c:v>105.92</c:v>
                </c:pt>
                <c:pt idx="3823">
                  <c:v>105.92</c:v>
                </c:pt>
                <c:pt idx="3824">
                  <c:v>105.93</c:v>
                </c:pt>
                <c:pt idx="3825">
                  <c:v>105.93</c:v>
                </c:pt>
                <c:pt idx="3826">
                  <c:v>105.93</c:v>
                </c:pt>
                <c:pt idx="3827">
                  <c:v>105.93</c:v>
                </c:pt>
                <c:pt idx="3828">
                  <c:v>105.93</c:v>
                </c:pt>
                <c:pt idx="3829">
                  <c:v>105.93</c:v>
                </c:pt>
                <c:pt idx="3830">
                  <c:v>105.94</c:v>
                </c:pt>
                <c:pt idx="3831">
                  <c:v>105.94</c:v>
                </c:pt>
                <c:pt idx="3832">
                  <c:v>105.94</c:v>
                </c:pt>
                <c:pt idx="3833">
                  <c:v>105.95</c:v>
                </c:pt>
                <c:pt idx="3834">
                  <c:v>105.95</c:v>
                </c:pt>
                <c:pt idx="3835">
                  <c:v>105.95</c:v>
                </c:pt>
                <c:pt idx="3836">
                  <c:v>105.95</c:v>
                </c:pt>
                <c:pt idx="3837">
                  <c:v>105.95</c:v>
                </c:pt>
                <c:pt idx="3838">
                  <c:v>105.96</c:v>
                </c:pt>
                <c:pt idx="3839">
                  <c:v>105.96</c:v>
                </c:pt>
                <c:pt idx="3840">
                  <c:v>105.96</c:v>
                </c:pt>
                <c:pt idx="3841">
                  <c:v>105.96</c:v>
                </c:pt>
                <c:pt idx="3842">
                  <c:v>105.96</c:v>
                </c:pt>
                <c:pt idx="3843">
                  <c:v>105.97</c:v>
                </c:pt>
                <c:pt idx="3844">
                  <c:v>105.97</c:v>
                </c:pt>
                <c:pt idx="3845">
                  <c:v>105.97</c:v>
                </c:pt>
                <c:pt idx="3846">
                  <c:v>105.97</c:v>
                </c:pt>
                <c:pt idx="3847">
                  <c:v>105.97</c:v>
                </c:pt>
                <c:pt idx="3848">
                  <c:v>105.98</c:v>
                </c:pt>
                <c:pt idx="3849">
                  <c:v>105.99</c:v>
                </c:pt>
                <c:pt idx="3850">
                  <c:v>105.99</c:v>
                </c:pt>
                <c:pt idx="3851">
                  <c:v>105.99</c:v>
                </c:pt>
                <c:pt idx="3852">
                  <c:v>105.99</c:v>
                </c:pt>
                <c:pt idx="3853">
                  <c:v>105.99</c:v>
                </c:pt>
                <c:pt idx="3854">
                  <c:v>105.99</c:v>
                </c:pt>
                <c:pt idx="3855">
                  <c:v>106</c:v>
                </c:pt>
                <c:pt idx="3856">
                  <c:v>106</c:v>
                </c:pt>
                <c:pt idx="3857">
                  <c:v>106</c:v>
                </c:pt>
                <c:pt idx="3858">
                  <c:v>106</c:v>
                </c:pt>
                <c:pt idx="3859">
                  <c:v>106.01</c:v>
                </c:pt>
                <c:pt idx="3860">
                  <c:v>106.01</c:v>
                </c:pt>
                <c:pt idx="3861">
                  <c:v>106.01</c:v>
                </c:pt>
                <c:pt idx="3862">
                  <c:v>106.01</c:v>
                </c:pt>
                <c:pt idx="3863">
                  <c:v>106.01</c:v>
                </c:pt>
                <c:pt idx="3864">
                  <c:v>106.01</c:v>
                </c:pt>
                <c:pt idx="3865">
                  <c:v>106.02</c:v>
                </c:pt>
                <c:pt idx="3866">
                  <c:v>106.02</c:v>
                </c:pt>
                <c:pt idx="3867">
                  <c:v>106.02</c:v>
                </c:pt>
                <c:pt idx="3868">
                  <c:v>106.03</c:v>
                </c:pt>
                <c:pt idx="3869">
                  <c:v>106.03</c:v>
                </c:pt>
                <c:pt idx="3870">
                  <c:v>106.03</c:v>
                </c:pt>
                <c:pt idx="3871">
                  <c:v>106.03</c:v>
                </c:pt>
                <c:pt idx="3872">
                  <c:v>106.03</c:v>
                </c:pt>
                <c:pt idx="3873">
                  <c:v>106.03</c:v>
                </c:pt>
                <c:pt idx="3874">
                  <c:v>106.03</c:v>
                </c:pt>
                <c:pt idx="3875">
                  <c:v>106.04</c:v>
                </c:pt>
                <c:pt idx="3876">
                  <c:v>106.04</c:v>
                </c:pt>
                <c:pt idx="3877">
                  <c:v>106.04</c:v>
                </c:pt>
                <c:pt idx="3878">
                  <c:v>106.04</c:v>
                </c:pt>
                <c:pt idx="3879">
                  <c:v>106.04</c:v>
                </c:pt>
                <c:pt idx="3880">
                  <c:v>106.04</c:v>
                </c:pt>
                <c:pt idx="3881">
                  <c:v>106.04</c:v>
                </c:pt>
                <c:pt idx="3882">
                  <c:v>106.04</c:v>
                </c:pt>
                <c:pt idx="3883">
                  <c:v>106.04</c:v>
                </c:pt>
                <c:pt idx="3884">
                  <c:v>106.04</c:v>
                </c:pt>
                <c:pt idx="3885">
                  <c:v>106.04</c:v>
                </c:pt>
                <c:pt idx="3886">
                  <c:v>106.04</c:v>
                </c:pt>
                <c:pt idx="3887">
                  <c:v>106.05</c:v>
                </c:pt>
                <c:pt idx="3888">
                  <c:v>106.05</c:v>
                </c:pt>
                <c:pt idx="3889">
                  <c:v>106.05</c:v>
                </c:pt>
                <c:pt idx="3890">
                  <c:v>106.05</c:v>
                </c:pt>
                <c:pt idx="3891">
                  <c:v>106.04</c:v>
                </c:pt>
                <c:pt idx="3892">
                  <c:v>106.04</c:v>
                </c:pt>
                <c:pt idx="3893">
                  <c:v>106.05</c:v>
                </c:pt>
                <c:pt idx="3894">
                  <c:v>106.04</c:v>
                </c:pt>
                <c:pt idx="3895">
                  <c:v>106.04</c:v>
                </c:pt>
                <c:pt idx="3896">
                  <c:v>106.04</c:v>
                </c:pt>
                <c:pt idx="3897">
                  <c:v>106.04</c:v>
                </c:pt>
                <c:pt idx="3898">
                  <c:v>106.04</c:v>
                </c:pt>
                <c:pt idx="3899">
                  <c:v>106.04</c:v>
                </c:pt>
                <c:pt idx="3900">
                  <c:v>106.04</c:v>
                </c:pt>
                <c:pt idx="3901">
                  <c:v>106.04</c:v>
                </c:pt>
                <c:pt idx="3902">
                  <c:v>106.04</c:v>
                </c:pt>
                <c:pt idx="3903">
                  <c:v>106.03</c:v>
                </c:pt>
                <c:pt idx="3904">
                  <c:v>106.03</c:v>
                </c:pt>
                <c:pt idx="3905">
                  <c:v>106.03</c:v>
                </c:pt>
                <c:pt idx="3906">
                  <c:v>106.03</c:v>
                </c:pt>
                <c:pt idx="3907">
                  <c:v>106.03</c:v>
                </c:pt>
                <c:pt idx="3908">
                  <c:v>106.03</c:v>
                </c:pt>
                <c:pt idx="3909">
                  <c:v>106.03</c:v>
                </c:pt>
                <c:pt idx="3910">
                  <c:v>106.02</c:v>
                </c:pt>
                <c:pt idx="3911">
                  <c:v>106.02</c:v>
                </c:pt>
                <c:pt idx="3912">
                  <c:v>106.01</c:v>
                </c:pt>
                <c:pt idx="3913">
                  <c:v>106.01</c:v>
                </c:pt>
                <c:pt idx="3914">
                  <c:v>106.01</c:v>
                </c:pt>
                <c:pt idx="3915">
                  <c:v>106.01</c:v>
                </c:pt>
                <c:pt idx="3916">
                  <c:v>106.01</c:v>
                </c:pt>
                <c:pt idx="3917">
                  <c:v>106.01</c:v>
                </c:pt>
                <c:pt idx="3918">
                  <c:v>106</c:v>
                </c:pt>
                <c:pt idx="3919">
                  <c:v>106</c:v>
                </c:pt>
                <c:pt idx="3920">
                  <c:v>106</c:v>
                </c:pt>
                <c:pt idx="3921">
                  <c:v>106</c:v>
                </c:pt>
                <c:pt idx="3922">
                  <c:v>106</c:v>
                </c:pt>
                <c:pt idx="3923">
                  <c:v>105.99</c:v>
                </c:pt>
                <c:pt idx="3924">
                  <c:v>105.99</c:v>
                </c:pt>
                <c:pt idx="3925">
                  <c:v>105.99</c:v>
                </c:pt>
                <c:pt idx="3926">
                  <c:v>105.99</c:v>
                </c:pt>
                <c:pt idx="3927">
                  <c:v>105.98</c:v>
                </c:pt>
                <c:pt idx="3928">
                  <c:v>105.98</c:v>
                </c:pt>
                <c:pt idx="3929">
                  <c:v>105.98</c:v>
                </c:pt>
                <c:pt idx="3930">
                  <c:v>105.97</c:v>
                </c:pt>
                <c:pt idx="3931">
                  <c:v>105.97</c:v>
                </c:pt>
                <c:pt idx="3932">
                  <c:v>105.97</c:v>
                </c:pt>
                <c:pt idx="3933">
                  <c:v>105.97</c:v>
                </c:pt>
                <c:pt idx="3934">
                  <c:v>105.97</c:v>
                </c:pt>
                <c:pt idx="3935">
                  <c:v>105.96</c:v>
                </c:pt>
                <c:pt idx="3936">
                  <c:v>105.96</c:v>
                </c:pt>
                <c:pt idx="3937">
                  <c:v>105.96</c:v>
                </c:pt>
                <c:pt idx="3938">
                  <c:v>105.96</c:v>
                </c:pt>
                <c:pt idx="3939">
                  <c:v>105.96</c:v>
                </c:pt>
                <c:pt idx="3940">
                  <c:v>105.96</c:v>
                </c:pt>
                <c:pt idx="3941">
                  <c:v>105.95</c:v>
                </c:pt>
                <c:pt idx="3942">
                  <c:v>105.95</c:v>
                </c:pt>
                <c:pt idx="3943">
                  <c:v>105.95</c:v>
                </c:pt>
                <c:pt idx="3944">
                  <c:v>105.95</c:v>
                </c:pt>
                <c:pt idx="3945">
                  <c:v>105.95</c:v>
                </c:pt>
                <c:pt idx="3946">
                  <c:v>105.95</c:v>
                </c:pt>
                <c:pt idx="3947">
                  <c:v>105.95</c:v>
                </c:pt>
                <c:pt idx="3948">
                  <c:v>105.94</c:v>
                </c:pt>
                <c:pt idx="3949">
                  <c:v>105.94</c:v>
                </c:pt>
                <c:pt idx="3950">
                  <c:v>105.94</c:v>
                </c:pt>
                <c:pt idx="3951">
                  <c:v>105.94</c:v>
                </c:pt>
                <c:pt idx="3952">
                  <c:v>105.93</c:v>
                </c:pt>
                <c:pt idx="3953">
                  <c:v>105.93</c:v>
                </c:pt>
                <c:pt idx="3954">
                  <c:v>105.93</c:v>
                </c:pt>
                <c:pt idx="3955">
                  <c:v>105.93</c:v>
                </c:pt>
                <c:pt idx="3956">
                  <c:v>105.93</c:v>
                </c:pt>
                <c:pt idx="3957">
                  <c:v>105.93</c:v>
                </c:pt>
                <c:pt idx="3958">
                  <c:v>105.93</c:v>
                </c:pt>
                <c:pt idx="3959">
                  <c:v>105.93</c:v>
                </c:pt>
                <c:pt idx="3960">
                  <c:v>105.93</c:v>
                </c:pt>
                <c:pt idx="3961">
                  <c:v>105.93</c:v>
                </c:pt>
                <c:pt idx="3962">
                  <c:v>105.92</c:v>
                </c:pt>
                <c:pt idx="3963">
                  <c:v>105.92</c:v>
                </c:pt>
                <c:pt idx="3964">
                  <c:v>105.92</c:v>
                </c:pt>
                <c:pt idx="3965">
                  <c:v>105.92</c:v>
                </c:pt>
                <c:pt idx="3966">
                  <c:v>105.92</c:v>
                </c:pt>
                <c:pt idx="3967">
                  <c:v>105.92</c:v>
                </c:pt>
                <c:pt idx="3968">
                  <c:v>105.92</c:v>
                </c:pt>
                <c:pt idx="3969">
                  <c:v>105.92</c:v>
                </c:pt>
                <c:pt idx="3970">
                  <c:v>105.92</c:v>
                </c:pt>
                <c:pt idx="3971">
                  <c:v>105.92</c:v>
                </c:pt>
                <c:pt idx="3972">
                  <c:v>105.92</c:v>
                </c:pt>
                <c:pt idx="3973">
                  <c:v>105.92</c:v>
                </c:pt>
                <c:pt idx="3974">
                  <c:v>105.92</c:v>
                </c:pt>
                <c:pt idx="3975">
                  <c:v>105.92</c:v>
                </c:pt>
                <c:pt idx="3976">
                  <c:v>105.92</c:v>
                </c:pt>
                <c:pt idx="3977">
                  <c:v>105.92</c:v>
                </c:pt>
                <c:pt idx="3978">
                  <c:v>105.91</c:v>
                </c:pt>
                <c:pt idx="3979">
                  <c:v>105.91</c:v>
                </c:pt>
                <c:pt idx="3980">
                  <c:v>105.92</c:v>
                </c:pt>
                <c:pt idx="3981">
                  <c:v>105.91</c:v>
                </c:pt>
                <c:pt idx="3982">
                  <c:v>105.91</c:v>
                </c:pt>
                <c:pt idx="3983">
                  <c:v>105.91</c:v>
                </c:pt>
                <c:pt idx="3984">
                  <c:v>105.91</c:v>
                </c:pt>
                <c:pt idx="3985">
                  <c:v>105.91</c:v>
                </c:pt>
                <c:pt idx="3986">
                  <c:v>105.91</c:v>
                </c:pt>
                <c:pt idx="3987">
                  <c:v>105.91</c:v>
                </c:pt>
                <c:pt idx="3988">
                  <c:v>105.91</c:v>
                </c:pt>
                <c:pt idx="3989">
                  <c:v>105.92</c:v>
                </c:pt>
                <c:pt idx="3990">
                  <c:v>105.92</c:v>
                </c:pt>
                <c:pt idx="3991">
                  <c:v>105.92</c:v>
                </c:pt>
                <c:pt idx="3992">
                  <c:v>105.92</c:v>
                </c:pt>
                <c:pt idx="3993">
                  <c:v>105.92</c:v>
                </c:pt>
                <c:pt idx="3994">
                  <c:v>105.92</c:v>
                </c:pt>
                <c:pt idx="3995">
                  <c:v>105.92</c:v>
                </c:pt>
                <c:pt idx="3996">
                  <c:v>105.92</c:v>
                </c:pt>
                <c:pt idx="3997">
                  <c:v>105.92</c:v>
                </c:pt>
                <c:pt idx="3998">
                  <c:v>105.92</c:v>
                </c:pt>
                <c:pt idx="3999">
                  <c:v>105.92</c:v>
                </c:pt>
                <c:pt idx="4000">
                  <c:v>105.92</c:v>
                </c:pt>
                <c:pt idx="4001">
                  <c:v>105.92</c:v>
                </c:pt>
                <c:pt idx="4002">
                  <c:v>105.92</c:v>
                </c:pt>
                <c:pt idx="4003">
                  <c:v>105.92</c:v>
                </c:pt>
                <c:pt idx="4004">
                  <c:v>105.92</c:v>
                </c:pt>
                <c:pt idx="4005">
                  <c:v>105.92</c:v>
                </c:pt>
                <c:pt idx="4006">
                  <c:v>105.92</c:v>
                </c:pt>
                <c:pt idx="4007">
                  <c:v>105.92</c:v>
                </c:pt>
                <c:pt idx="4008">
                  <c:v>105.92</c:v>
                </c:pt>
                <c:pt idx="4009">
                  <c:v>105.92</c:v>
                </c:pt>
                <c:pt idx="4010">
                  <c:v>105.92</c:v>
                </c:pt>
                <c:pt idx="4011">
                  <c:v>105.92</c:v>
                </c:pt>
                <c:pt idx="4012">
                  <c:v>105.92</c:v>
                </c:pt>
                <c:pt idx="4013">
                  <c:v>105.92</c:v>
                </c:pt>
                <c:pt idx="4014">
                  <c:v>105.92</c:v>
                </c:pt>
                <c:pt idx="4015">
                  <c:v>105.92</c:v>
                </c:pt>
                <c:pt idx="4016">
                  <c:v>105.92</c:v>
                </c:pt>
                <c:pt idx="4017">
                  <c:v>105.92</c:v>
                </c:pt>
                <c:pt idx="4018">
                  <c:v>105.92</c:v>
                </c:pt>
                <c:pt idx="4019">
                  <c:v>105.92</c:v>
                </c:pt>
                <c:pt idx="4020">
                  <c:v>105.92</c:v>
                </c:pt>
                <c:pt idx="4021">
                  <c:v>105.92</c:v>
                </c:pt>
                <c:pt idx="4022">
                  <c:v>105.92</c:v>
                </c:pt>
                <c:pt idx="4023">
                  <c:v>105.92</c:v>
                </c:pt>
                <c:pt idx="4024">
                  <c:v>105.92</c:v>
                </c:pt>
                <c:pt idx="4025">
                  <c:v>105.92</c:v>
                </c:pt>
                <c:pt idx="4026">
                  <c:v>105.92</c:v>
                </c:pt>
                <c:pt idx="4027">
                  <c:v>105.92</c:v>
                </c:pt>
                <c:pt idx="4028">
                  <c:v>105.92</c:v>
                </c:pt>
                <c:pt idx="4029">
                  <c:v>105.92</c:v>
                </c:pt>
                <c:pt idx="4030">
                  <c:v>105.92</c:v>
                </c:pt>
                <c:pt idx="4031">
                  <c:v>105.92</c:v>
                </c:pt>
                <c:pt idx="4032">
                  <c:v>105.91</c:v>
                </c:pt>
                <c:pt idx="4033">
                  <c:v>105.91</c:v>
                </c:pt>
                <c:pt idx="4034">
                  <c:v>105.91</c:v>
                </c:pt>
                <c:pt idx="4035">
                  <c:v>105.91</c:v>
                </c:pt>
                <c:pt idx="4036">
                  <c:v>105.91</c:v>
                </c:pt>
                <c:pt idx="4037">
                  <c:v>105.91</c:v>
                </c:pt>
                <c:pt idx="4038">
                  <c:v>105.91</c:v>
                </c:pt>
                <c:pt idx="4039">
                  <c:v>105.92</c:v>
                </c:pt>
                <c:pt idx="4040">
                  <c:v>105.91</c:v>
                </c:pt>
                <c:pt idx="4041">
                  <c:v>105.91</c:v>
                </c:pt>
                <c:pt idx="4042">
                  <c:v>105.91</c:v>
                </c:pt>
                <c:pt idx="4043">
                  <c:v>105.91</c:v>
                </c:pt>
                <c:pt idx="4044">
                  <c:v>105.91</c:v>
                </c:pt>
                <c:pt idx="4045">
                  <c:v>105.91</c:v>
                </c:pt>
                <c:pt idx="4046">
                  <c:v>105.91</c:v>
                </c:pt>
                <c:pt idx="4047">
                  <c:v>105.91</c:v>
                </c:pt>
                <c:pt idx="4048">
                  <c:v>105.91</c:v>
                </c:pt>
                <c:pt idx="4049">
                  <c:v>105.91</c:v>
                </c:pt>
                <c:pt idx="4050">
                  <c:v>105.91</c:v>
                </c:pt>
                <c:pt idx="4051">
                  <c:v>105.91</c:v>
                </c:pt>
                <c:pt idx="4052">
                  <c:v>105.91</c:v>
                </c:pt>
                <c:pt idx="4053">
                  <c:v>105.91</c:v>
                </c:pt>
                <c:pt idx="4054">
                  <c:v>105.91</c:v>
                </c:pt>
                <c:pt idx="4055">
                  <c:v>105.91</c:v>
                </c:pt>
                <c:pt idx="4056">
                  <c:v>105.91</c:v>
                </c:pt>
                <c:pt idx="4057">
                  <c:v>105.91</c:v>
                </c:pt>
                <c:pt idx="4058">
                  <c:v>105.9</c:v>
                </c:pt>
                <c:pt idx="4059">
                  <c:v>105.91</c:v>
                </c:pt>
                <c:pt idx="4060">
                  <c:v>105.9</c:v>
                </c:pt>
                <c:pt idx="4061">
                  <c:v>105.9</c:v>
                </c:pt>
                <c:pt idx="4062">
                  <c:v>105.9</c:v>
                </c:pt>
                <c:pt idx="4063">
                  <c:v>105.9</c:v>
                </c:pt>
                <c:pt idx="4064">
                  <c:v>105.9</c:v>
                </c:pt>
                <c:pt idx="4065">
                  <c:v>105.9</c:v>
                </c:pt>
                <c:pt idx="4066">
                  <c:v>105.9</c:v>
                </c:pt>
                <c:pt idx="4067">
                  <c:v>105.9</c:v>
                </c:pt>
                <c:pt idx="4068">
                  <c:v>105.9</c:v>
                </c:pt>
                <c:pt idx="4069">
                  <c:v>105.9</c:v>
                </c:pt>
                <c:pt idx="4070">
                  <c:v>105.9</c:v>
                </c:pt>
                <c:pt idx="4071">
                  <c:v>105.89</c:v>
                </c:pt>
                <c:pt idx="4072">
                  <c:v>105.89</c:v>
                </c:pt>
                <c:pt idx="4073">
                  <c:v>105.88</c:v>
                </c:pt>
                <c:pt idx="4074">
                  <c:v>105.89</c:v>
                </c:pt>
                <c:pt idx="4075">
                  <c:v>105.89</c:v>
                </c:pt>
                <c:pt idx="4076">
                  <c:v>105.88</c:v>
                </c:pt>
                <c:pt idx="4077">
                  <c:v>105.88</c:v>
                </c:pt>
                <c:pt idx="4078">
                  <c:v>105.88</c:v>
                </c:pt>
                <c:pt idx="4079">
                  <c:v>105.88</c:v>
                </c:pt>
                <c:pt idx="4080">
                  <c:v>105.88</c:v>
                </c:pt>
                <c:pt idx="4081">
                  <c:v>105.88</c:v>
                </c:pt>
                <c:pt idx="4082">
                  <c:v>105.88</c:v>
                </c:pt>
                <c:pt idx="4083">
                  <c:v>105.88</c:v>
                </c:pt>
                <c:pt idx="4084">
                  <c:v>105.87</c:v>
                </c:pt>
                <c:pt idx="4085">
                  <c:v>105.87</c:v>
                </c:pt>
                <c:pt idx="4086">
                  <c:v>105.87</c:v>
                </c:pt>
                <c:pt idx="4087">
                  <c:v>105.87</c:v>
                </c:pt>
                <c:pt idx="4088">
                  <c:v>105.87</c:v>
                </c:pt>
                <c:pt idx="4089">
                  <c:v>105.87</c:v>
                </c:pt>
                <c:pt idx="4090">
                  <c:v>105.87</c:v>
                </c:pt>
                <c:pt idx="4091">
                  <c:v>105.87</c:v>
                </c:pt>
                <c:pt idx="4092">
                  <c:v>105.86</c:v>
                </c:pt>
                <c:pt idx="4093">
                  <c:v>105.86</c:v>
                </c:pt>
                <c:pt idx="4094">
                  <c:v>105.86</c:v>
                </c:pt>
                <c:pt idx="4095">
                  <c:v>105.86</c:v>
                </c:pt>
                <c:pt idx="4096">
                  <c:v>105.86</c:v>
                </c:pt>
                <c:pt idx="4097">
                  <c:v>105.86</c:v>
                </c:pt>
                <c:pt idx="4098">
                  <c:v>105.86</c:v>
                </c:pt>
                <c:pt idx="4099">
                  <c:v>105.86</c:v>
                </c:pt>
                <c:pt idx="4100">
                  <c:v>105.86</c:v>
                </c:pt>
                <c:pt idx="4101">
                  <c:v>105.86</c:v>
                </c:pt>
                <c:pt idx="4102">
                  <c:v>105.86</c:v>
                </c:pt>
                <c:pt idx="4103">
                  <c:v>105.86</c:v>
                </c:pt>
                <c:pt idx="4104">
                  <c:v>105.86</c:v>
                </c:pt>
                <c:pt idx="4105">
                  <c:v>105.86</c:v>
                </c:pt>
                <c:pt idx="4106">
                  <c:v>105.87</c:v>
                </c:pt>
                <c:pt idx="4107">
                  <c:v>105.87</c:v>
                </c:pt>
                <c:pt idx="4108">
                  <c:v>105.87</c:v>
                </c:pt>
                <c:pt idx="4109">
                  <c:v>105.87</c:v>
                </c:pt>
                <c:pt idx="4110">
                  <c:v>105.87</c:v>
                </c:pt>
                <c:pt idx="4111">
                  <c:v>105.87</c:v>
                </c:pt>
                <c:pt idx="4112">
                  <c:v>105.87</c:v>
                </c:pt>
                <c:pt idx="4113">
                  <c:v>105.87</c:v>
                </c:pt>
                <c:pt idx="4114">
                  <c:v>105.87</c:v>
                </c:pt>
                <c:pt idx="4115">
                  <c:v>105.87</c:v>
                </c:pt>
                <c:pt idx="4116">
                  <c:v>105.87</c:v>
                </c:pt>
                <c:pt idx="4117">
                  <c:v>105.87</c:v>
                </c:pt>
                <c:pt idx="4118">
                  <c:v>105.87</c:v>
                </c:pt>
                <c:pt idx="4119">
                  <c:v>105.88</c:v>
                </c:pt>
                <c:pt idx="4120">
                  <c:v>105.88</c:v>
                </c:pt>
                <c:pt idx="4121">
                  <c:v>105.88</c:v>
                </c:pt>
                <c:pt idx="4122">
                  <c:v>105.88</c:v>
                </c:pt>
                <c:pt idx="4123">
                  <c:v>105.88</c:v>
                </c:pt>
                <c:pt idx="4124">
                  <c:v>105.88</c:v>
                </c:pt>
                <c:pt idx="4125">
                  <c:v>105.87</c:v>
                </c:pt>
                <c:pt idx="4126">
                  <c:v>105.87</c:v>
                </c:pt>
                <c:pt idx="4127">
                  <c:v>105.88</c:v>
                </c:pt>
                <c:pt idx="4128">
                  <c:v>105.88</c:v>
                </c:pt>
                <c:pt idx="4129">
                  <c:v>105.88</c:v>
                </c:pt>
                <c:pt idx="4130">
                  <c:v>105.87</c:v>
                </c:pt>
                <c:pt idx="4131">
                  <c:v>105.87</c:v>
                </c:pt>
                <c:pt idx="4132">
                  <c:v>105.88</c:v>
                </c:pt>
                <c:pt idx="4133">
                  <c:v>105.88</c:v>
                </c:pt>
                <c:pt idx="4134">
                  <c:v>105.87</c:v>
                </c:pt>
                <c:pt idx="4135">
                  <c:v>105.87</c:v>
                </c:pt>
                <c:pt idx="4136">
                  <c:v>105.87</c:v>
                </c:pt>
                <c:pt idx="4137">
                  <c:v>105.87</c:v>
                </c:pt>
                <c:pt idx="4138">
                  <c:v>105.87</c:v>
                </c:pt>
                <c:pt idx="4139">
                  <c:v>105.87</c:v>
                </c:pt>
                <c:pt idx="4140">
                  <c:v>105.87</c:v>
                </c:pt>
                <c:pt idx="4141">
                  <c:v>105.87</c:v>
                </c:pt>
                <c:pt idx="4142">
                  <c:v>105.87</c:v>
                </c:pt>
                <c:pt idx="4143">
                  <c:v>105.87</c:v>
                </c:pt>
                <c:pt idx="4144">
                  <c:v>105.86</c:v>
                </c:pt>
                <c:pt idx="4145">
                  <c:v>105.86</c:v>
                </c:pt>
                <c:pt idx="4146">
                  <c:v>105.86</c:v>
                </c:pt>
                <c:pt idx="4147">
                  <c:v>105.86</c:v>
                </c:pt>
                <c:pt idx="4148">
                  <c:v>105.86</c:v>
                </c:pt>
                <c:pt idx="4149">
                  <c:v>105.86</c:v>
                </c:pt>
                <c:pt idx="4150">
                  <c:v>105.86</c:v>
                </c:pt>
                <c:pt idx="4151">
                  <c:v>105.86</c:v>
                </c:pt>
                <c:pt idx="4152">
                  <c:v>105.86</c:v>
                </c:pt>
                <c:pt idx="4153">
                  <c:v>105.86</c:v>
                </c:pt>
                <c:pt idx="4154">
                  <c:v>105.85</c:v>
                </c:pt>
                <c:pt idx="4155">
                  <c:v>105.85</c:v>
                </c:pt>
                <c:pt idx="4156">
                  <c:v>105.85</c:v>
                </c:pt>
                <c:pt idx="4157">
                  <c:v>105.85</c:v>
                </c:pt>
                <c:pt idx="4158">
                  <c:v>105.84</c:v>
                </c:pt>
                <c:pt idx="4159">
                  <c:v>105.84</c:v>
                </c:pt>
                <c:pt idx="4160">
                  <c:v>105.84</c:v>
                </c:pt>
                <c:pt idx="4161">
                  <c:v>105.84</c:v>
                </c:pt>
                <c:pt idx="4162">
                  <c:v>105.84</c:v>
                </c:pt>
                <c:pt idx="4163">
                  <c:v>105.84</c:v>
                </c:pt>
                <c:pt idx="4164">
                  <c:v>105.83</c:v>
                </c:pt>
                <c:pt idx="4165">
                  <c:v>105.84</c:v>
                </c:pt>
                <c:pt idx="4166">
                  <c:v>105.84</c:v>
                </c:pt>
                <c:pt idx="4167">
                  <c:v>105.84</c:v>
                </c:pt>
                <c:pt idx="4168">
                  <c:v>105.84</c:v>
                </c:pt>
                <c:pt idx="4169">
                  <c:v>105.83</c:v>
                </c:pt>
                <c:pt idx="4170">
                  <c:v>105.83</c:v>
                </c:pt>
                <c:pt idx="4171">
                  <c:v>105.84</c:v>
                </c:pt>
                <c:pt idx="4172">
                  <c:v>105.83</c:v>
                </c:pt>
                <c:pt idx="4173">
                  <c:v>105.83</c:v>
                </c:pt>
                <c:pt idx="4174">
                  <c:v>105.82</c:v>
                </c:pt>
                <c:pt idx="4175">
                  <c:v>105.83</c:v>
                </c:pt>
                <c:pt idx="4176">
                  <c:v>105.83</c:v>
                </c:pt>
                <c:pt idx="4177">
                  <c:v>105.83</c:v>
                </c:pt>
                <c:pt idx="4178">
                  <c:v>105.83</c:v>
                </c:pt>
                <c:pt idx="4179">
                  <c:v>105.83</c:v>
                </c:pt>
                <c:pt idx="4180">
                  <c:v>105.82</c:v>
                </c:pt>
                <c:pt idx="4181">
                  <c:v>105.82</c:v>
                </c:pt>
                <c:pt idx="4182">
                  <c:v>105.82</c:v>
                </c:pt>
                <c:pt idx="4183">
                  <c:v>105.83</c:v>
                </c:pt>
                <c:pt idx="4184">
                  <c:v>105.83</c:v>
                </c:pt>
                <c:pt idx="4185">
                  <c:v>105.83</c:v>
                </c:pt>
                <c:pt idx="4186">
                  <c:v>105.83</c:v>
                </c:pt>
                <c:pt idx="4187">
                  <c:v>105.83</c:v>
                </c:pt>
                <c:pt idx="4188">
                  <c:v>105.83</c:v>
                </c:pt>
                <c:pt idx="4189">
                  <c:v>105.82</c:v>
                </c:pt>
                <c:pt idx="4190">
                  <c:v>105.83</c:v>
                </c:pt>
                <c:pt idx="4191">
                  <c:v>105.83</c:v>
                </c:pt>
                <c:pt idx="4192">
                  <c:v>105.83</c:v>
                </c:pt>
                <c:pt idx="4193">
                  <c:v>105.83</c:v>
                </c:pt>
                <c:pt idx="4194">
                  <c:v>105.82</c:v>
                </c:pt>
                <c:pt idx="4195">
                  <c:v>105.82</c:v>
                </c:pt>
                <c:pt idx="4196">
                  <c:v>105.82</c:v>
                </c:pt>
                <c:pt idx="4197">
                  <c:v>105.82</c:v>
                </c:pt>
                <c:pt idx="4198">
                  <c:v>105.82</c:v>
                </c:pt>
                <c:pt idx="4199">
                  <c:v>105.82</c:v>
                </c:pt>
                <c:pt idx="4200">
                  <c:v>105.83</c:v>
                </c:pt>
                <c:pt idx="4201">
                  <c:v>105.83</c:v>
                </c:pt>
                <c:pt idx="4202">
                  <c:v>105.82</c:v>
                </c:pt>
                <c:pt idx="4203">
                  <c:v>105.83</c:v>
                </c:pt>
                <c:pt idx="4204">
                  <c:v>105.83</c:v>
                </c:pt>
                <c:pt idx="4205">
                  <c:v>105.83</c:v>
                </c:pt>
                <c:pt idx="4206">
                  <c:v>105.83</c:v>
                </c:pt>
                <c:pt idx="4207">
                  <c:v>105.83</c:v>
                </c:pt>
                <c:pt idx="4208">
                  <c:v>105.83</c:v>
                </c:pt>
                <c:pt idx="4209">
                  <c:v>105.83</c:v>
                </c:pt>
                <c:pt idx="4210">
                  <c:v>105.83</c:v>
                </c:pt>
                <c:pt idx="4211">
                  <c:v>105.83</c:v>
                </c:pt>
                <c:pt idx="4212">
                  <c:v>105.83</c:v>
                </c:pt>
                <c:pt idx="4213">
                  <c:v>105.83</c:v>
                </c:pt>
                <c:pt idx="4214">
                  <c:v>105.83</c:v>
                </c:pt>
                <c:pt idx="4215">
                  <c:v>105.82</c:v>
                </c:pt>
                <c:pt idx="4216">
                  <c:v>105.83</c:v>
                </c:pt>
                <c:pt idx="4217">
                  <c:v>105.83</c:v>
                </c:pt>
                <c:pt idx="4218">
                  <c:v>105.83</c:v>
                </c:pt>
                <c:pt idx="4219">
                  <c:v>105.82</c:v>
                </c:pt>
                <c:pt idx="4220">
                  <c:v>105.82</c:v>
                </c:pt>
                <c:pt idx="4221">
                  <c:v>105.83</c:v>
                </c:pt>
                <c:pt idx="4222">
                  <c:v>105.82</c:v>
                </c:pt>
                <c:pt idx="4223">
                  <c:v>105.83</c:v>
                </c:pt>
                <c:pt idx="4224">
                  <c:v>105.82</c:v>
                </c:pt>
                <c:pt idx="4225">
                  <c:v>105.82</c:v>
                </c:pt>
                <c:pt idx="4226">
                  <c:v>105.83</c:v>
                </c:pt>
                <c:pt idx="4227">
                  <c:v>105.82</c:v>
                </c:pt>
                <c:pt idx="4228">
                  <c:v>105.83</c:v>
                </c:pt>
                <c:pt idx="4229">
                  <c:v>105.82</c:v>
                </c:pt>
                <c:pt idx="4230">
                  <c:v>105.82</c:v>
                </c:pt>
                <c:pt idx="4231">
                  <c:v>105.82</c:v>
                </c:pt>
                <c:pt idx="4232">
                  <c:v>105.83</c:v>
                </c:pt>
                <c:pt idx="4233">
                  <c:v>105.82</c:v>
                </c:pt>
                <c:pt idx="4234">
                  <c:v>105.82</c:v>
                </c:pt>
                <c:pt idx="4235">
                  <c:v>105.82</c:v>
                </c:pt>
                <c:pt idx="4236">
                  <c:v>105.81</c:v>
                </c:pt>
                <c:pt idx="4237">
                  <c:v>105.81</c:v>
                </c:pt>
                <c:pt idx="4238">
                  <c:v>105.82</c:v>
                </c:pt>
                <c:pt idx="4239">
                  <c:v>105.82</c:v>
                </c:pt>
                <c:pt idx="4240">
                  <c:v>105.81</c:v>
                </c:pt>
                <c:pt idx="4241">
                  <c:v>105.81</c:v>
                </c:pt>
                <c:pt idx="4242">
                  <c:v>105.8</c:v>
                </c:pt>
                <c:pt idx="4243">
                  <c:v>105.81</c:v>
                </c:pt>
                <c:pt idx="4244">
                  <c:v>105.81</c:v>
                </c:pt>
                <c:pt idx="4245">
                  <c:v>105.8</c:v>
                </c:pt>
                <c:pt idx="4246">
                  <c:v>105.8</c:v>
                </c:pt>
                <c:pt idx="4247">
                  <c:v>105.79</c:v>
                </c:pt>
                <c:pt idx="4248">
                  <c:v>105.79</c:v>
                </c:pt>
                <c:pt idx="4249">
                  <c:v>105.8</c:v>
                </c:pt>
                <c:pt idx="4250">
                  <c:v>105.8</c:v>
                </c:pt>
                <c:pt idx="4251">
                  <c:v>105.8</c:v>
                </c:pt>
                <c:pt idx="4252">
                  <c:v>105.79</c:v>
                </c:pt>
                <c:pt idx="4253">
                  <c:v>105.79</c:v>
                </c:pt>
                <c:pt idx="4254">
                  <c:v>105.79</c:v>
                </c:pt>
                <c:pt idx="4255">
                  <c:v>105.78</c:v>
                </c:pt>
                <c:pt idx="4256">
                  <c:v>105.78</c:v>
                </c:pt>
                <c:pt idx="4257">
                  <c:v>105.77</c:v>
                </c:pt>
                <c:pt idx="4258">
                  <c:v>105.78</c:v>
                </c:pt>
                <c:pt idx="4259">
                  <c:v>105.78</c:v>
                </c:pt>
                <c:pt idx="4260">
                  <c:v>105.77</c:v>
                </c:pt>
                <c:pt idx="4261">
                  <c:v>105.77</c:v>
                </c:pt>
                <c:pt idx="4262">
                  <c:v>105.77</c:v>
                </c:pt>
                <c:pt idx="4263">
                  <c:v>105.77</c:v>
                </c:pt>
                <c:pt idx="4264">
                  <c:v>105.76</c:v>
                </c:pt>
                <c:pt idx="4265">
                  <c:v>105.76</c:v>
                </c:pt>
                <c:pt idx="4266">
                  <c:v>105.76</c:v>
                </c:pt>
                <c:pt idx="4267">
                  <c:v>105.76</c:v>
                </c:pt>
                <c:pt idx="4268">
                  <c:v>105.76</c:v>
                </c:pt>
                <c:pt idx="4269">
                  <c:v>105.75</c:v>
                </c:pt>
                <c:pt idx="4270">
                  <c:v>105.75</c:v>
                </c:pt>
                <c:pt idx="4271">
                  <c:v>105.76</c:v>
                </c:pt>
                <c:pt idx="4272">
                  <c:v>105.75</c:v>
                </c:pt>
                <c:pt idx="4273">
                  <c:v>105.75</c:v>
                </c:pt>
                <c:pt idx="4274">
                  <c:v>105.74</c:v>
                </c:pt>
                <c:pt idx="4275">
                  <c:v>105.75</c:v>
                </c:pt>
                <c:pt idx="4276">
                  <c:v>105.75</c:v>
                </c:pt>
                <c:pt idx="4277">
                  <c:v>105.75</c:v>
                </c:pt>
                <c:pt idx="4278">
                  <c:v>105.74</c:v>
                </c:pt>
                <c:pt idx="4279">
                  <c:v>105.74</c:v>
                </c:pt>
                <c:pt idx="4280">
                  <c:v>105.73</c:v>
                </c:pt>
                <c:pt idx="4281">
                  <c:v>105.74</c:v>
                </c:pt>
                <c:pt idx="4282">
                  <c:v>105.73</c:v>
                </c:pt>
                <c:pt idx="4283">
                  <c:v>105.74</c:v>
                </c:pt>
                <c:pt idx="4284">
                  <c:v>105.74</c:v>
                </c:pt>
                <c:pt idx="4285">
                  <c:v>105.74</c:v>
                </c:pt>
                <c:pt idx="4286">
                  <c:v>105.74</c:v>
                </c:pt>
                <c:pt idx="4287">
                  <c:v>105.74</c:v>
                </c:pt>
                <c:pt idx="4288">
                  <c:v>105.74</c:v>
                </c:pt>
                <c:pt idx="4289">
                  <c:v>105.74</c:v>
                </c:pt>
                <c:pt idx="4290">
                  <c:v>105.72</c:v>
                </c:pt>
                <c:pt idx="4291">
                  <c:v>105.73</c:v>
                </c:pt>
                <c:pt idx="4292">
                  <c:v>105.73</c:v>
                </c:pt>
                <c:pt idx="4293">
                  <c:v>105.74</c:v>
                </c:pt>
                <c:pt idx="4294">
                  <c:v>105.73</c:v>
                </c:pt>
                <c:pt idx="4295">
                  <c:v>105.73</c:v>
                </c:pt>
                <c:pt idx="4296">
                  <c:v>105.72</c:v>
                </c:pt>
                <c:pt idx="4297">
                  <c:v>105.73</c:v>
                </c:pt>
                <c:pt idx="4298">
                  <c:v>105.73</c:v>
                </c:pt>
                <c:pt idx="4299">
                  <c:v>105.71</c:v>
                </c:pt>
                <c:pt idx="4300">
                  <c:v>105.72</c:v>
                </c:pt>
                <c:pt idx="4301">
                  <c:v>105.71</c:v>
                </c:pt>
                <c:pt idx="4302">
                  <c:v>105.71</c:v>
                </c:pt>
                <c:pt idx="4303">
                  <c:v>105.71</c:v>
                </c:pt>
                <c:pt idx="4304">
                  <c:v>105.71</c:v>
                </c:pt>
                <c:pt idx="4305">
                  <c:v>105.7</c:v>
                </c:pt>
                <c:pt idx="4306">
                  <c:v>105.7</c:v>
                </c:pt>
                <c:pt idx="4307">
                  <c:v>105.7</c:v>
                </c:pt>
                <c:pt idx="4308">
                  <c:v>105.7</c:v>
                </c:pt>
                <c:pt idx="4309">
                  <c:v>105.69</c:v>
                </c:pt>
                <c:pt idx="4310">
                  <c:v>105.69</c:v>
                </c:pt>
                <c:pt idx="4311">
                  <c:v>105.69</c:v>
                </c:pt>
                <c:pt idx="4312">
                  <c:v>105.69</c:v>
                </c:pt>
                <c:pt idx="4313">
                  <c:v>105.69</c:v>
                </c:pt>
                <c:pt idx="4314">
                  <c:v>105.68</c:v>
                </c:pt>
                <c:pt idx="4315">
                  <c:v>105.67</c:v>
                </c:pt>
                <c:pt idx="4316">
                  <c:v>105.67</c:v>
                </c:pt>
                <c:pt idx="4317">
                  <c:v>105.66</c:v>
                </c:pt>
                <c:pt idx="4318">
                  <c:v>105.66</c:v>
                </c:pt>
                <c:pt idx="4319">
                  <c:v>105.65</c:v>
                </c:pt>
                <c:pt idx="4320">
                  <c:v>105.65</c:v>
                </c:pt>
                <c:pt idx="4321">
                  <c:v>105.65</c:v>
                </c:pt>
                <c:pt idx="4322">
                  <c:v>105.64</c:v>
                </c:pt>
                <c:pt idx="4323">
                  <c:v>105.64</c:v>
                </c:pt>
                <c:pt idx="4324">
                  <c:v>105.64</c:v>
                </c:pt>
                <c:pt idx="4325">
                  <c:v>105.64</c:v>
                </c:pt>
                <c:pt idx="4326">
                  <c:v>105.64</c:v>
                </c:pt>
                <c:pt idx="4327">
                  <c:v>105.63</c:v>
                </c:pt>
                <c:pt idx="4328">
                  <c:v>105.62</c:v>
                </c:pt>
                <c:pt idx="4329">
                  <c:v>105.62</c:v>
                </c:pt>
                <c:pt idx="4330">
                  <c:v>105.61</c:v>
                </c:pt>
                <c:pt idx="4331">
                  <c:v>105.61</c:v>
                </c:pt>
                <c:pt idx="4332">
                  <c:v>105.62</c:v>
                </c:pt>
                <c:pt idx="4333">
                  <c:v>105.61</c:v>
                </c:pt>
                <c:pt idx="4334">
                  <c:v>105.6</c:v>
                </c:pt>
                <c:pt idx="4335">
                  <c:v>105.61</c:v>
                </c:pt>
                <c:pt idx="4336">
                  <c:v>105.6</c:v>
                </c:pt>
                <c:pt idx="4337">
                  <c:v>105.6</c:v>
                </c:pt>
                <c:pt idx="4338">
                  <c:v>105.6</c:v>
                </c:pt>
                <c:pt idx="4339">
                  <c:v>105.6</c:v>
                </c:pt>
                <c:pt idx="4340">
                  <c:v>105.6</c:v>
                </c:pt>
                <c:pt idx="4341">
                  <c:v>105.6</c:v>
                </c:pt>
                <c:pt idx="4342">
                  <c:v>105.61</c:v>
                </c:pt>
                <c:pt idx="4343">
                  <c:v>105.6</c:v>
                </c:pt>
                <c:pt idx="4344">
                  <c:v>105.6</c:v>
                </c:pt>
                <c:pt idx="4345">
                  <c:v>105.61</c:v>
                </c:pt>
                <c:pt idx="4346">
                  <c:v>105.61</c:v>
                </c:pt>
                <c:pt idx="4347">
                  <c:v>105.61</c:v>
                </c:pt>
                <c:pt idx="4348">
                  <c:v>105.62</c:v>
                </c:pt>
                <c:pt idx="4349">
                  <c:v>105.62</c:v>
                </c:pt>
                <c:pt idx="4350">
                  <c:v>105.62</c:v>
                </c:pt>
                <c:pt idx="4351">
                  <c:v>105.62</c:v>
                </c:pt>
                <c:pt idx="4352">
                  <c:v>105.63</c:v>
                </c:pt>
                <c:pt idx="4353">
                  <c:v>105.63</c:v>
                </c:pt>
                <c:pt idx="4354">
                  <c:v>105.63</c:v>
                </c:pt>
                <c:pt idx="4355">
                  <c:v>105.63</c:v>
                </c:pt>
                <c:pt idx="4356">
                  <c:v>105.63</c:v>
                </c:pt>
                <c:pt idx="4357">
                  <c:v>105.64</c:v>
                </c:pt>
                <c:pt idx="4358">
                  <c:v>105.64</c:v>
                </c:pt>
                <c:pt idx="4359">
                  <c:v>105.64</c:v>
                </c:pt>
                <c:pt idx="4360">
                  <c:v>105.64</c:v>
                </c:pt>
                <c:pt idx="4361">
                  <c:v>105.65</c:v>
                </c:pt>
                <c:pt idx="4362">
                  <c:v>105.65</c:v>
                </c:pt>
                <c:pt idx="4363">
                  <c:v>105.66</c:v>
                </c:pt>
                <c:pt idx="4364">
                  <c:v>105.66</c:v>
                </c:pt>
                <c:pt idx="4365">
                  <c:v>105.66</c:v>
                </c:pt>
                <c:pt idx="4366">
                  <c:v>105.66</c:v>
                </c:pt>
                <c:pt idx="4367">
                  <c:v>105.67</c:v>
                </c:pt>
                <c:pt idx="4368">
                  <c:v>105.67</c:v>
                </c:pt>
                <c:pt idx="4369">
                  <c:v>105.67</c:v>
                </c:pt>
                <c:pt idx="4370">
                  <c:v>105.67</c:v>
                </c:pt>
                <c:pt idx="4371">
                  <c:v>105.67</c:v>
                </c:pt>
                <c:pt idx="4372">
                  <c:v>105.67</c:v>
                </c:pt>
                <c:pt idx="4373">
                  <c:v>105.68</c:v>
                </c:pt>
                <c:pt idx="4374">
                  <c:v>105.68</c:v>
                </c:pt>
                <c:pt idx="4375">
                  <c:v>105.68</c:v>
                </c:pt>
                <c:pt idx="4376">
                  <c:v>105.68</c:v>
                </c:pt>
                <c:pt idx="4377">
                  <c:v>105.69</c:v>
                </c:pt>
                <c:pt idx="4378">
                  <c:v>105.69</c:v>
                </c:pt>
                <c:pt idx="4379">
                  <c:v>105.69</c:v>
                </c:pt>
                <c:pt idx="4380">
                  <c:v>105.69</c:v>
                </c:pt>
                <c:pt idx="4381">
                  <c:v>105.69</c:v>
                </c:pt>
                <c:pt idx="4382">
                  <c:v>105.69</c:v>
                </c:pt>
                <c:pt idx="4383">
                  <c:v>105.69</c:v>
                </c:pt>
                <c:pt idx="4384">
                  <c:v>105.69</c:v>
                </c:pt>
                <c:pt idx="4385">
                  <c:v>105.69</c:v>
                </c:pt>
                <c:pt idx="4386">
                  <c:v>105.69</c:v>
                </c:pt>
                <c:pt idx="4387">
                  <c:v>105.69</c:v>
                </c:pt>
                <c:pt idx="4388">
                  <c:v>105.69</c:v>
                </c:pt>
                <c:pt idx="4389">
                  <c:v>105.69</c:v>
                </c:pt>
                <c:pt idx="4390">
                  <c:v>105.69</c:v>
                </c:pt>
                <c:pt idx="4391">
                  <c:v>105.69</c:v>
                </c:pt>
                <c:pt idx="4392">
                  <c:v>105.69</c:v>
                </c:pt>
                <c:pt idx="4393">
                  <c:v>105.69</c:v>
                </c:pt>
                <c:pt idx="4394">
                  <c:v>105.69</c:v>
                </c:pt>
                <c:pt idx="4395">
                  <c:v>105.69</c:v>
                </c:pt>
                <c:pt idx="4396">
                  <c:v>105.69</c:v>
                </c:pt>
                <c:pt idx="4397">
                  <c:v>105.69</c:v>
                </c:pt>
                <c:pt idx="4398">
                  <c:v>105.69</c:v>
                </c:pt>
                <c:pt idx="4399">
                  <c:v>105.69</c:v>
                </c:pt>
                <c:pt idx="4400">
                  <c:v>105.68</c:v>
                </c:pt>
                <c:pt idx="4401">
                  <c:v>105.69</c:v>
                </c:pt>
                <c:pt idx="4402">
                  <c:v>105.68</c:v>
                </c:pt>
                <c:pt idx="4403">
                  <c:v>105.69</c:v>
                </c:pt>
                <c:pt idx="4404">
                  <c:v>105.68</c:v>
                </c:pt>
                <c:pt idx="4405">
                  <c:v>105.69</c:v>
                </c:pt>
                <c:pt idx="4406">
                  <c:v>105.69</c:v>
                </c:pt>
                <c:pt idx="4407">
                  <c:v>105.68</c:v>
                </c:pt>
                <c:pt idx="4408">
                  <c:v>105.69</c:v>
                </c:pt>
                <c:pt idx="4409">
                  <c:v>105.68</c:v>
                </c:pt>
                <c:pt idx="4410">
                  <c:v>105.69</c:v>
                </c:pt>
                <c:pt idx="4411">
                  <c:v>105.68</c:v>
                </c:pt>
                <c:pt idx="4412">
                  <c:v>105.68</c:v>
                </c:pt>
                <c:pt idx="4413">
                  <c:v>105.68</c:v>
                </c:pt>
                <c:pt idx="4414">
                  <c:v>105.69</c:v>
                </c:pt>
                <c:pt idx="4415">
                  <c:v>105.69</c:v>
                </c:pt>
                <c:pt idx="4416">
                  <c:v>105.68</c:v>
                </c:pt>
                <c:pt idx="4417">
                  <c:v>105.69</c:v>
                </c:pt>
                <c:pt idx="4418">
                  <c:v>105.69</c:v>
                </c:pt>
                <c:pt idx="4419">
                  <c:v>105.69</c:v>
                </c:pt>
                <c:pt idx="4420">
                  <c:v>105.69</c:v>
                </c:pt>
                <c:pt idx="4421">
                  <c:v>105.68</c:v>
                </c:pt>
                <c:pt idx="4422">
                  <c:v>105.68</c:v>
                </c:pt>
                <c:pt idx="4423">
                  <c:v>105.68</c:v>
                </c:pt>
                <c:pt idx="4424">
                  <c:v>105.69</c:v>
                </c:pt>
                <c:pt idx="4425">
                  <c:v>105.69</c:v>
                </c:pt>
                <c:pt idx="4426">
                  <c:v>105.69</c:v>
                </c:pt>
                <c:pt idx="4427">
                  <c:v>105.69</c:v>
                </c:pt>
                <c:pt idx="4428">
                  <c:v>105.69</c:v>
                </c:pt>
                <c:pt idx="4429">
                  <c:v>105.69</c:v>
                </c:pt>
                <c:pt idx="4430">
                  <c:v>105.69</c:v>
                </c:pt>
                <c:pt idx="4431">
                  <c:v>105.69</c:v>
                </c:pt>
                <c:pt idx="4432">
                  <c:v>105.69</c:v>
                </c:pt>
                <c:pt idx="4433">
                  <c:v>105.68</c:v>
                </c:pt>
                <c:pt idx="4434">
                  <c:v>105.68</c:v>
                </c:pt>
                <c:pt idx="4435">
                  <c:v>105.69</c:v>
                </c:pt>
                <c:pt idx="4436">
                  <c:v>105.69</c:v>
                </c:pt>
                <c:pt idx="4437">
                  <c:v>105.69</c:v>
                </c:pt>
                <c:pt idx="4438">
                  <c:v>105.69</c:v>
                </c:pt>
                <c:pt idx="4439">
                  <c:v>105.68</c:v>
                </c:pt>
                <c:pt idx="4440">
                  <c:v>105.69</c:v>
                </c:pt>
                <c:pt idx="4441">
                  <c:v>105.69</c:v>
                </c:pt>
                <c:pt idx="4442">
                  <c:v>105.69</c:v>
                </c:pt>
                <c:pt idx="4443">
                  <c:v>105.69</c:v>
                </c:pt>
                <c:pt idx="4444">
                  <c:v>105.69</c:v>
                </c:pt>
                <c:pt idx="4445">
                  <c:v>105.69</c:v>
                </c:pt>
                <c:pt idx="4446">
                  <c:v>105.68</c:v>
                </c:pt>
                <c:pt idx="4447">
                  <c:v>105.69</c:v>
                </c:pt>
                <c:pt idx="4448">
                  <c:v>105.68</c:v>
                </c:pt>
                <c:pt idx="4449">
                  <c:v>105.69</c:v>
                </c:pt>
                <c:pt idx="4450">
                  <c:v>105.69</c:v>
                </c:pt>
                <c:pt idx="4451">
                  <c:v>105.67</c:v>
                </c:pt>
                <c:pt idx="4452">
                  <c:v>105.68</c:v>
                </c:pt>
                <c:pt idx="4453">
                  <c:v>105.68</c:v>
                </c:pt>
                <c:pt idx="4454">
                  <c:v>105.67</c:v>
                </c:pt>
                <c:pt idx="4455">
                  <c:v>105.68</c:v>
                </c:pt>
                <c:pt idx="4456">
                  <c:v>105.68</c:v>
                </c:pt>
                <c:pt idx="4457">
                  <c:v>105.67</c:v>
                </c:pt>
                <c:pt idx="4458">
                  <c:v>105.68</c:v>
                </c:pt>
                <c:pt idx="4459">
                  <c:v>105.67</c:v>
                </c:pt>
                <c:pt idx="4460">
                  <c:v>105.67</c:v>
                </c:pt>
                <c:pt idx="4461">
                  <c:v>105.67</c:v>
                </c:pt>
                <c:pt idx="4462">
                  <c:v>105.67</c:v>
                </c:pt>
                <c:pt idx="4463">
                  <c:v>105.67</c:v>
                </c:pt>
                <c:pt idx="4464">
                  <c:v>105.67</c:v>
                </c:pt>
                <c:pt idx="4465">
                  <c:v>105.67</c:v>
                </c:pt>
                <c:pt idx="4466">
                  <c:v>105.67</c:v>
                </c:pt>
                <c:pt idx="4467">
                  <c:v>105.67</c:v>
                </c:pt>
                <c:pt idx="4468">
                  <c:v>105.67</c:v>
                </c:pt>
                <c:pt idx="4469">
                  <c:v>105.67</c:v>
                </c:pt>
                <c:pt idx="4470">
                  <c:v>105.66</c:v>
                </c:pt>
                <c:pt idx="4471">
                  <c:v>105.66</c:v>
                </c:pt>
                <c:pt idx="4472">
                  <c:v>105.66</c:v>
                </c:pt>
                <c:pt idx="4473">
                  <c:v>105.67</c:v>
                </c:pt>
                <c:pt idx="4474">
                  <c:v>105.66</c:v>
                </c:pt>
                <c:pt idx="4475">
                  <c:v>105.66</c:v>
                </c:pt>
                <c:pt idx="4476">
                  <c:v>105.66</c:v>
                </c:pt>
                <c:pt idx="4477">
                  <c:v>105.66</c:v>
                </c:pt>
                <c:pt idx="4478">
                  <c:v>105.66</c:v>
                </c:pt>
                <c:pt idx="4479">
                  <c:v>105.66</c:v>
                </c:pt>
                <c:pt idx="4480">
                  <c:v>105.66</c:v>
                </c:pt>
                <c:pt idx="4481">
                  <c:v>105.66</c:v>
                </c:pt>
                <c:pt idx="4482">
                  <c:v>105.66</c:v>
                </c:pt>
                <c:pt idx="4483">
                  <c:v>105.66</c:v>
                </c:pt>
                <c:pt idx="4484">
                  <c:v>105.66</c:v>
                </c:pt>
                <c:pt idx="4485">
                  <c:v>105.66</c:v>
                </c:pt>
                <c:pt idx="4486">
                  <c:v>105.66</c:v>
                </c:pt>
                <c:pt idx="4487">
                  <c:v>105.66</c:v>
                </c:pt>
                <c:pt idx="4488">
                  <c:v>105.66</c:v>
                </c:pt>
                <c:pt idx="4489">
                  <c:v>105.66</c:v>
                </c:pt>
                <c:pt idx="4490">
                  <c:v>105.66</c:v>
                </c:pt>
                <c:pt idx="4491">
                  <c:v>105.66</c:v>
                </c:pt>
                <c:pt idx="4492">
                  <c:v>105.66</c:v>
                </c:pt>
                <c:pt idx="4493">
                  <c:v>105.66</c:v>
                </c:pt>
                <c:pt idx="4494">
                  <c:v>105.66</c:v>
                </c:pt>
                <c:pt idx="4495">
                  <c:v>105.66</c:v>
                </c:pt>
                <c:pt idx="4496">
                  <c:v>105.66</c:v>
                </c:pt>
                <c:pt idx="4497">
                  <c:v>105.66</c:v>
                </c:pt>
                <c:pt idx="4498">
                  <c:v>105.66</c:v>
                </c:pt>
                <c:pt idx="4499">
                  <c:v>105.66</c:v>
                </c:pt>
                <c:pt idx="4500">
                  <c:v>105.66</c:v>
                </c:pt>
                <c:pt idx="4501">
                  <c:v>105.66</c:v>
                </c:pt>
                <c:pt idx="4502">
                  <c:v>105.66</c:v>
                </c:pt>
                <c:pt idx="4503">
                  <c:v>105.66</c:v>
                </c:pt>
                <c:pt idx="4504">
                  <c:v>105.66</c:v>
                </c:pt>
                <c:pt idx="4505">
                  <c:v>105.66</c:v>
                </c:pt>
                <c:pt idx="4506">
                  <c:v>105.66</c:v>
                </c:pt>
                <c:pt idx="4507">
                  <c:v>105.66</c:v>
                </c:pt>
                <c:pt idx="4508">
                  <c:v>105.66</c:v>
                </c:pt>
                <c:pt idx="4509">
                  <c:v>105.66</c:v>
                </c:pt>
                <c:pt idx="4510">
                  <c:v>105.66</c:v>
                </c:pt>
                <c:pt idx="4511">
                  <c:v>105.66</c:v>
                </c:pt>
                <c:pt idx="4512">
                  <c:v>105.66</c:v>
                </c:pt>
                <c:pt idx="4513">
                  <c:v>105.66</c:v>
                </c:pt>
                <c:pt idx="4514">
                  <c:v>105.66</c:v>
                </c:pt>
                <c:pt idx="4515">
                  <c:v>105.66</c:v>
                </c:pt>
                <c:pt idx="4516">
                  <c:v>105.66</c:v>
                </c:pt>
                <c:pt idx="4517">
                  <c:v>105.66</c:v>
                </c:pt>
                <c:pt idx="4518">
                  <c:v>105.66</c:v>
                </c:pt>
                <c:pt idx="4519">
                  <c:v>105.66</c:v>
                </c:pt>
                <c:pt idx="4520">
                  <c:v>105.66</c:v>
                </c:pt>
                <c:pt idx="4521">
                  <c:v>105.66</c:v>
                </c:pt>
                <c:pt idx="4522">
                  <c:v>105.66</c:v>
                </c:pt>
                <c:pt idx="4523">
                  <c:v>105.66</c:v>
                </c:pt>
                <c:pt idx="4524">
                  <c:v>105.66</c:v>
                </c:pt>
                <c:pt idx="4525">
                  <c:v>105.66</c:v>
                </c:pt>
                <c:pt idx="4526">
                  <c:v>105.66</c:v>
                </c:pt>
                <c:pt idx="4527">
                  <c:v>105.66</c:v>
                </c:pt>
                <c:pt idx="4528">
                  <c:v>105.67</c:v>
                </c:pt>
                <c:pt idx="4529">
                  <c:v>105.67</c:v>
                </c:pt>
                <c:pt idx="4530">
                  <c:v>105.66</c:v>
                </c:pt>
                <c:pt idx="4531">
                  <c:v>105.66</c:v>
                </c:pt>
                <c:pt idx="4532">
                  <c:v>105.66</c:v>
                </c:pt>
                <c:pt idx="4533">
                  <c:v>105.66</c:v>
                </c:pt>
                <c:pt idx="4534">
                  <c:v>105.67</c:v>
                </c:pt>
                <c:pt idx="4535">
                  <c:v>105.67</c:v>
                </c:pt>
                <c:pt idx="4536">
                  <c:v>105.66</c:v>
                </c:pt>
                <c:pt idx="4537">
                  <c:v>105.66</c:v>
                </c:pt>
                <c:pt idx="4538">
                  <c:v>105.66</c:v>
                </c:pt>
                <c:pt idx="4539">
                  <c:v>105.67</c:v>
                </c:pt>
                <c:pt idx="4540">
                  <c:v>105.66</c:v>
                </c:pt>
                <c:pt idx="4541">
                  <c:v>105.66</c:v>
                </c:pt>
                <c:pt idx="4542">
                  <c:v>105.66</c:v>
                </c:pt>
                <c:pt idx="4543">
                  <c:v>105.66</c:v>
                </c:pt>
                <c:pt idx="4544">
                  <c:v>105.66</c:v>
                </c:pt>
                <c:pt idx="4545">
                  <c:v>105.66</c:v>
                </c:pt>
                <c:pt idx="4546">
                  <c:v>105.66</c:v>
                </c:pt>
                <c:pt idx="4547">
                  <c:v>105.66</c:v>
                </c:pt>
                <c:pt idx="4548">
                  <c:v>105.66</c:v>
                </c:pt>
                <c:pt idx="4549">
                  <c:v>105.66</c:v>
                </c:pt>
                <c:pt idx="4550">
                  <c:v>105.66</c:v>
                </c:pt>
                <c:pt idx="4551">
                  <c:v>105.66</c:v>
                </c:pt>
                <c:pt idx="4552">
                  <c:v>105.66</c:v>
                </c:pt>
                <c:pt idx="4553">
                  <c:v>105.66</c:v>
                </c:pt>
                <c:pt idx="4554">
                  <c:v>105.66</c:v>
                </c:pt>
                <c:pt idx="4555">
                  <c:v>105.66</c:v>
                </c:pt>
                <c:pt idx="4556">
                  <c:v>105.66</c:v>
                </c:pt>
                <c:pt idx="4557">
                  <c:v>105.66</c:v>
                </c:pt>
                <c:pt idx="4558">
                  <c:v>105.66</c:v>
                </c:pt>
                <c:pt idx="4559">
                  <c:v>105.66</c:v>
                </c:pt>
                <c:pt idx="4560">
                  <c:v>105.66</c:v>
                </c:pt>
                <c:pt idx="4561">
                  <c:v>105.66</c:v>
                </c:pt>
                <c:pt idx="4562">
                  <c:v>105.66</c:v>
                </c:pt>
                <c:pt idx="4563">
                  <c:v>105.65</c:v>
                </c:pt>
                <c:pt idx="4564">
                  <c:v>105.66</c:v>
                </c:pt>
                <c:pt idx="4565">
                  <c:v>105.66</c:v>
                </c:pt>
                <c:pt idx="4566">
                  <c:v>105.66</c:v>
                </c:pt>
                <c:pt idx="4567">
                  <c:v>105.66</c:v>
                </c:pt>
                <c:pt idx="4568">
                  <c:v>105.65</c:v>
                </c:pt>
                <c:pt idx="4569">
                  <c:v>105.66</c:v>
                </c:pt>
                <c:pt idx="4570">
                  <c:v>105.66</c:v>
                </c:pt>
                <c:pt idx="4571">
                  <c:v>105.66</c:v>
                </c:pt>
                <c:pt idx="4572">
                  <c:v>105.65</c:v>
                </c:pt>
                <c:pt idx="4573">
                  <c:v>105.66</c:v>
                </c:pt>
                <c:pt idx="4574">
                  <c:v>105.66</c:v>
                </c:pt>
                <c:pt idx="4575">
                  <c:v>105.66</c:v>
                </c:pt>
                <c:pt idx="4576">
                  <c:v>105.65</c:v>
                </c:pt>
                <c:pt idx="4577">
                  <c:v>105.65</c:v>
                </c:pt>
                <c:pt idx="4578">
                  <c:v>105.66</c:v>
                </c:pt>
                <c:pt idx="4579">
                  <c:v>105.65</c:v>
                </c:pt>
                <c:pt idx="4580">
                  <c:v>105.66</c:v>
                </c:pt>
                <c:pt idx="4581">
                  <c:v>105.66</c:v>
                </c:pt>
                <c:pt idx="4582">
                  <c:v>105.65</c:v>
                </c:pt>
                <c:pt idx="4583">
                  <c:v>105.66</c:v>
                </c:pt>
                <c:pt idx="4584">
                  <c:v>105.65</c:v>
                </c:pt>
                <c:pt idx="4585">
                  <c:v>105.66</c:v>
                </c:pt>
                <c:pt idx="4586">
                  <c:v>105.66</c:v>
                </c:pt>
                <c:pt idx="4587">
                  <c:v>105.66</c:v>
                </c:pt>
                <c:pt idx="4588">
                  <c:v>105.65</c:v>
                </c:pt>
                <c:pt idx="4589">
                  <c:v>105.65</c:v>
                </c:pt>
                <c:pt idx="4590">
                  <c:v>105.66</c:v>
                </c:pt>
                <c:pt idx="4591">
                  <c:v>105.66</c:v>
                </c:pt>
                <c:pt idx="4592">
                  <c:v>105.66</c:v>
                </c:pt>
                <c:pt idx="4593">
                  <c:v>105.65</c:v>
                </c:pt>
                <c:pt idx="4594">
                  <c:v>105.66</c:v>
                </c:pt>
                <c:pt idx="4595">
                  <c:v>105.66</c:v>
                </c:pt>
                <c:pt idx="4596">
                  <c:v>105.65</c:v>
                </c:pt>
                <c:pt idx="4597">
                  <c:v>105.65</c:v>
                </c:pt>
                <c:pt idx="4598">
                  <c:v>105.65</c:v>
                </c:pt>
                <c:pt idx="4599">
                  <c:v>105.66</c:v>
                </c:pt>
                <c:pt idx="4600">
                  <c:v>105.66</c:v>
                </c:pt>
                <c:pt idx="4601">
                  <c:v>105.65</c:v>
                </c:pt>
                <c:pt idx="4602">
                  <c:v>105.66</c:v>
                </c:pt>
                <c:pt idx="4603">
                  <c:v>105.65</c:v>
                </c:pt>
                <c:pt idx="4604">
                  <c:v>105.65</c:v>
                </c:pt>
                <c:pt idx="4605">
                  <c:v>105.65</c:v>
                </c:pt>
                <c:pt idx="4606">
                  <c:v>105.65</c:v>
                </c:pt>
                <c:pt idx="4607">
                  <c:v>105.65</c:v>
                </c:pt>
                <c:pt idx="4608">
                  <c:v>105.65</c:v>
                </c:pt>
                <c:pt idx="4609">
                  <c:v>105.65</c:v>
                </c:pt>
                <c:pt idx="4610">
                  <c:v>105.65</c:v>
                </c:pt>
                <c:pt idx="4611">
                  <c:v>105.65</c:v>
                </c:pt>
                <c:pt idx="4612">
                  <c:v>105.65</c:v>
                </c:pt>
                <c:pt idx="4613">
                  <c:v>105.65</c:v>
                </c:pt>
                <c:pt idx="4614">
                  <c:v>105.65</c:v>
                </c:pt>
                <c:pt idx="4615">
                  <c:v>105.65</c:v>
                </c:pt>
                <c:pt idx="4616">
                  <c:v>105.65</c:v>
                </c:pt>
                <c:pt idx="4617">
                  <c:v>105.64</c:v>
                </c:pt>
                <c:pt idx="4618">
                  <c:v>105.65</c:v>
                </c:pt>
                <c:pt idx="4619">
                  <c:v>105.64</c:v>
                </c:pt>
                <c:pt idx="4620">
                  <c:v>105.64</c:v>
                </c:pt>
                <c:pt idx="4621">
                  <c:v>105.64</c:v>
                </c:pt>
                <c:pt idx="4622">
                  <c:v>105.64</c:v>
                </c:pt>
                <c:pt idx="4623">
                  <c:v>105.64</c:v>
                </c:pt>
                <c:pt idx="4624">
                  <c:v>105.64</c:v>
                </c:pt>
                <c:pt idx="4625">
                  <c:v>105.64</c:v>
                </c:pt>
                <c:pt idx="4626">
                  <c:v>105.64</c:v>
                </c:pt>
                <c:pt idx="4627">
                  <c:v>105.64</c:v>
                </c:pt>
                <c:pt idx="4628">
                  <c:v>105.64</c:v>
                </c:pt>
                <c:pt idx="4629">
                  <c:v>105.64</c:v>
                </c:pt>
                <c:pt idx="4630">
                  <c:v>105.63</c:v>
                </c:pt>
                <c:pt idx="4631">
                  <c:v>105.64</c:v>
                </c:pt>
                <c:pt idx="4632">
                  <c:v>105.63</c:v>
                </c:pt>
                <c:pt idx="4633">
                  <c:v>105.63</c:v>
                </c:pt>
                <c:pt idx="4634">
                  <c:v>105.62</c:v>
                </c:pt>
                <c:pt idx="4635">
                  <c:v>105.62</c:v>
                </c:pt>
                <c:pt idx="4636">
                  <c:v>105.62</c:v>
                </c:pt>
                <c:pt idx="4637">
                  <c:v>105.62</c:v>
                </c:pt>
                <c:pt idx="4638">
                  <c:v>105.62</c:v>
                </c:pt>
                <c:pt idx="4639">
                  <c:v>105.62</c:v>
                </c:pt>
                <c:pt idx="4640">
                  <c:v>105.62</c:v>
                </c:pt>
                <c:pt idx="4641">
                  <c:v>105.62</c:v>
                </c:pt>
                <c:pt idx="4642">
                  <c:v>105.62</c:v>
                </c:pt>
                <c:pt idx="4643">
                  <c:v>105.62</c:v>
                </c:pt>
                <c:pt idx="4644">
                  <c:v>105.62</c:v>
                </c:pt>
                <c:pt idx="4645">
                  <c:v>105.61</c:v>
                </c:pt>
                <c:pt idx="4646">
                  <c:v>105.62</c:v>
                </c:pt>
                <c:pt idx="4647">
                  <c:v>105.61</c:v>
                </c:pt>
                <c:pt idx="4648">
                  <c:v>105.61</c:v>
                </c:pt>
                <c:pt idx="4649">
                  <c:v>105.61</c:v>
                </c:pt>
                <c:pt idx="4650">
                  <c:v>105.61</c:v>
                </c:pt>
                <c:pt idx="4651">
                  <c:v>105.61</c:v>
                </c:pt>
                <c:pt idx="4652">
                  <c:v>105.61</c:v>
                </c:pt>
                <c:pt idx="4653">
                  <c:v>105.61</c:v>
                </c:pt>
                <c:pt idx="4654">
                  <c:v>105.61</c:v>
                </c:pt>
                <c:pt idx="4655">
                  <c:v>105.61</c:v>
                </c:pt>
                <c:pt idx="4656">
                  <c:v>105.61</c:v>
                </c:pt>
                <c:pt idx="4657">
                  <c:v>105.61</c:v>
                </c:pt>
                <c:pt idx="4658">
                  <c:v>105.61</c:v>
                </c:pt>
                <c:pt idx="4659">
                  <c:v>105.6</c:v>
                </c:pt>
                <c:pt idx="4660">
                  <c:v>105.6</c:v>
                </c:pt>
                <c:pt idx="4661">
                  <c:v>105.6</c:v>
                </c:pt>
                <c:pt idx="4662">
                  <c:v>105.6</c:v>
                </c:pt>
                <c:pt idx="4663">
                  <c:v>105.6</c:v>
                </c:pt>
                <c:pt idx="4664">
                  <c:v>105.6</c:v>
                </c:pt>
                <c:pt idx="4665">
                  <c:v>105.6</c:v>
                </c:pt>
                <c:pt idx="4666">
                  <c:v>105.6</c:v>
                </c:pt>
                <c:pt idx="4667">
                  <c:v>105.6</c:v>
                </c:pt>
                <c:pt idx="4668">
                  <c:v>105.6</c:v>
                </c:pt>
                <c:pt idx="4669">
                  <c:v>105.6</c:v>
                </c:pt>
                <c:pt idx="4670">
                  <c:v>105.6</c:v>
                </c:pt>
                <c:pt idx="4671">
                  <c:v>105.6</c:v>
                </c:pt>
                <c:pt idx="4672">
                  <c:v>105.6</c:v>
                </c:pt>
                <c:pt idx="4673">
                  <c:v>105.6</c:v>
                </c:pt>
                <c:pt idx="4674">
                  <c:v>105.6</c:v>
                </c:pt>
                <c:pt idx="4675">
                  <c:v>105.6</c:v>
                </c:pt>
                <c:pt idx="4676">
                  <c:v>105.6</c:v>
                </c:pt>
                <c:pt idx="4677">
                  <c:v>105.6</c:v>
                </c:pt>
                <c:pt idx="4678">
                  <c:v>105.59</c:v>
                </c:pt>
                <c:pt idx="4679">
                  <c:v>105.59</c:v>
                </c:pt>
                <c:pt idx="4680">
                  <c:v>105.59</c:v>
                </c:pt>
                <c:pt idx="4681">
                  <c:v>105.59</c:v>
                </c:pt>
                <c:pt idx="4682">
                  <c:v>105.6</c:v>
                </c:pt>
                <c:pt idx="4683">
                  <c:v>105.6</c:v>
                </c:pt>
                <c:pt idx="4684">
                  <c:v>105.59</c:v>
                </c:pt>
                <c:pt idx="4685">
                  <c:v>105.59</c:v>
                </c:pt>
                <c:pt idx="4686">
                  <c:v>105.58</c:v>
                </c:pt>
                <c:pt idx="4687">
                  <c:v>105.59</c:v>
                </c:pt>
                <c:pt idx="4688">
                  <c:v>105.59</c:v>
                </c:pt>
                <c:pt idx="4689">
                  <c:v>105.58</c:v>
                </c:pt>
                <c:pt idx="4690">
                  <c:v>105.58</c:v>
                </c:pt>
                <c:pt idx="4691">
                  <c:v>105.58</c:v>
                </c:pt>
                <c:pt idx="4692">
                  <c:v>105.58</c:v>
                </c:pt>
                <c:pt idx="4693">
                  <c:v>105.58</c:v>
                </c:pt>
                <c:pt idx="4694">
                  <c:v>105.58</c:v>
                </c:pt>
                <c:pt idx="4695">
                  <c:v>105.58</c:v>
                </c:pt>
                <c:pt idx="4696">
                  <c:v>105.58</c:v>
                </c:pt>
                <c:pt idx="4697">
                  <c:v>105.58</c:v>
                </c:pt>
                <c:pt idx="4698">
                  <c:v>105.58</c:v>
                </c:pt>
                <c:pt idx="4699">
                  <c:v>105.58</c:v>
                </c:pt>
                <c:pt idx="4700">
                  <c:v>105.58</c:v>
                </c:pt>
                <c:pt idx="4701">
                  <c:v>105.57</c:v>
                </c:pt>
                <c:pt idx="4702">
                  <c:v>105.58</c:v>
                </c:pt>
                <c:pt idx="4703">
                  <c:v>105.58</c:v>
                </c:pt>
                <c:pt idx="4704">
                  <c:v>105.58</c:v>
                </c:pt>
                <c:pt idx="4705">
                  <c:v>105.58</c:v>
                </c:pt>
                <c:pt idx="4706">
                  <c:v>105.58</c:v>
                </c:pt>
                <c:pt idx="4707">
                  <c:v>105.57</c:v>
                </c:pt>
                <c:pt idx="4708">
                  <c:v>105.58</c:v>
                </c:pt>
                <c:pt idx="4709">
                  <c:v>105.57</c:v>
                </c:pt>
                <c:pt idx="4710">
                  <c:v>105.57</c:v>
                </c:pt>
                <c:pt idx="4711">
                  <c:v>105.57</c:v>
                </c:pt>
                <c:pt idx="4712">
                  <c:v>105.57</c:v>
                </c:pt>
                <c:pt idx="4713">
                  <c:v>105.57</c:v>
                </c:pt>
                <c:pt idx="4714">
                  <c:v>105.57</c:v>
                </c:pt>
                <c:pt idx="4715">
                  <c:v>105.57</c:v>
                </c:pt>
                <c:pt idx="4716">
                  <c:v>105.57</c:v>
                </c:pt>
                <c:pt idx="4717">
                  <c:v>105.57</c:v>
                </c:pt>
                <c:pt idx="4718">
                  <c:v>105.57</c:v>
                </c:pt>
                <c:pt idx="4719">
                  <c:v>105.57</c:v>
                </c:pt>
                <c:pt idx="4720">
                  <c:v>105.57</c:v>
                </c:pt>
                <c:pt idx="4721">
                  <c:v>105.57</c:v>
                </c:pt>
                <c:pt idx="4722">
                  <c:v>105.57</c:v>
                </c:pt>
                <c:pt idx="4723">
                  <c:v>105.57</c:v>
                </c:pt>
                <c:pt idx="4724">
                  <c:v>105.57</c:v>
                </c:pt>
                <c:pt idx="4725">
                  <c:v>105.57</c:v>
                </c:pt>
                <c:pt idx="4726">
                  <c:v>105.57</c:v>
                </c:pt>
                <c:pt idx="4727">
                  <c:v>105.57</c:v>
                </c:pt>
                <c:pt idx="4728">
                  <c:v>105.57</c:v>
                </c:pt>
                <c:pt idx="4729">
                  <c:v>105.57</c:v>
                </c:pt>
                <c:pt idx="4730">
                  <c:v>105.56</c:v>
                </c:pt>
                <c:pt idx="4731">
                  <c:v>105.56</c:v>
                </c:pt>
                <c:pt idx="4732">
                  <c:v>105.56</c:v>
                </c:pt>
                <c:pt idx="4733">
                  <c:v>105.56</c:v>
                </c:pt>
                <c:pt idx="4734">
                  <c:v>105.56</c:v>
                </c:pt>
                <c:pt idx="4735">
                  <c:v>105.56</c:v>
                </c:pt>
                <c:pt idx="4736">
                  <c:v>105.56</c:v>
                </c:pt>
                <c:pt idx="4737">
                  <c:v>105.56</c:v>
                </c:pt>
                <c:pt idx="4738">
                  <c:v>105.56</c:v>
                </c:pt>
                <c:pt idx="4739">
                  <c:v>105.56</c:v>
                </c:pt>
                <c:pt idx="4740">
                  <c:v>105.56</c:v>
                </c:pt>
                <c:pt idx="4741">
                  <c:v>105.55</c:v>
                </c:pt>
                <c:pt idx="4742">
                  <c:v>105.56</c:v>
                </c:pt>
                <c:pt idx="4743">
                  <c:v>105.55</c:v>
                </c:pt>
                <c:pt idx="4744">
                  <c:v>105.55</c:v>
                </c:pt>
                <c:pt idx="4745">
                  <c:v>105.55</c:v>
                </c:pt>
                <c:pt idx="4746">
                  <c:v>105.55</c:v>
                </c:pt>
                <c:pt idx="4747">
                  <c:v>105.55</c:v>
                </c:pt>
                <c:pt idx="4748">
                  <c:v>105.55</c:v>
                </c:pt>
                <c:pt idx="4749">
                  <c:v>105.55</c:v>
                </c:pt>
                <c:pt idx="4750">
                  <c:v>105.55</c:v>
                </c:pt>
                <c:pt idx="4751">
                  <c:v>105.55</c:v>
                </c:pt>
                <c:pt idx="4752">
                  <c:v>105.54</c:v>
                </c:pt>
                <c:pt idx="4753">
                  <c:v>105.55</c:v>
                </c:pt>
                <c:pt idx="4754">
                  <c:v>105.55</c:v>
                </c:pt>
                <c:pt idx="4755">
                  <c:v>105.55</c:v>
                </c:pt>
                <c:pt idx="4756">
                  <c:v>105.55</c:v>
                </c:pt>
                <c:pt idx="4757">
                  <c:v>105.54</c:v>
                </c:pt>
                <c:pt idx="4758">
                  <c:v>105.55</c:v>
                </c:pt>
                <c:pt idx="4759">
                  <c:v>105.55</c:v>
                </c:pt>
                <c:pt idx="4760">
                  <c:v>105.54</c:v>
                </c:pt>
                <c:pt idx="4761">
                  <c:v>105.54</c:v>
                </c:pt>
                <c:pt idx="4762">
                  <c:v>105.55</c:v>
                </c:pt>
                <c:pt idx="4763">
                  <c:v>105.54</c:v>
                </c:pt>
                <c:pt idx="4764">
                  <c:v>105.54</c:v>
                </c:pt>
                <c:pt idx="4765">
                  <c:v>105.54</c:v>
                </c:pt>
                <c:pt idx="4766">
                  <c:v>105.54</c:v>
                </c:pt>
                <c:pt idx="4767">
                  <c:v>105.54</c:v>
                </c:pt>
                <c:pt idx="4768">
                  <c:v>105.54</c:v>
                </c:pt>
                <c:pt idx="4769">
                  <c:v>105.54</c:v>
                </c:pt>
                <c:pt idx="4770">
                  <c:v>105.54</c:v>
                </c:pt>
                <c:pt idx="4771">
                  <c:v>105.54</c:v>
                </c:pt>
                <c:pt idx="4772">
                  <c:v>105.54</c:v>
                </c:pt>
                <c:pt idx="4773">
                  <c:v>105.54</c:v>
                </c:pt>
                <c:pt idx="4774">
                  <c:v>105.54</c:v>
                </c:pt>
                <c:pt idx="4775">
                  <c:v>105.54</c:v>
                </c:pt>
                <c:pt idx="4776">
                  <c:v>105.54</c:v>
                </c:pt>
                <c:pt idx="4777">
                  <c:v>105.54</c:v>
                </c:pt>
                <c:pt idx="4778">
                  <c:v>105.54</c:v>
                </c:pt>
                <c:pt idx="4779">
                  <c:v>105.54</c:v>
                </c:pt>
                <c:pt idx="4780">
                  <c:v>105.54</c:v>
                </c:pt>
                <c:pt idx="4781">
                  <c:v>105.54</c:v>
                </c:pt>
                <c:pt idx="4782">
                  <c:v>105.54</c:v>
                </c:pt>
                <c:pt idx="4783">
                  <c:v>105.54</c:v>
                </c:pt>
                <c:pt idx="4784">
                  <c:v>105.53</c:v>
                </c:pt>
                <c:pt idx="4785">
                  <c:v>105.53</c:v>
                </c:pt>
                <c:pt idx="4786">
                  <c:v>105.53</c:v>
                </c:pt>
                <c:pt idx="4787">
                  <c:v>105.53</c:v>
                </c:pt>
                <c:pt idx="4788">
                  <c:v>105.53</c:v>
                </c:pt>
                <c:pt idx="4789">
                  <c:v>105.52</c:v>
                </c:pt>
                <c:pt idx="4790">
                  <c:v>105.52</c:v>
                </c:pt>
                <c:pt idx="4791">
                  <c:v>105.52</c:v>
                </c:pt>
                <c:pt idx="4792">
                  <c:v>105.52</c:v>
                </c:pt>
                <c:pt idx="4793">
                  <c:v>105.52</c:v>
                </c:pt>
                <c:pt idx="4794">
                  <c:v>105.52</c:v>
                </c:pt>
                <c:pt idx="4795">
                  <c:v>105.52</c:v>
                </c:pt>
                <c:pt idx="4796">
                  <c:v>105.52</c:v>
                </c:pt>
                <c:pt idx="4797">
                  <c:v>105.52</c:v>
                </c:pt>
                <c:pt idx="4798">
                  <c:v>105.52</c:v>
                </c:pt>
                <c:pt idx="4799">
                  <c:v>105.51</c:v>
                </c:pt>
                <c:pt idx="4800">
                  <c:v>105.51</c:v>
                </c:pt>
                <c:pt idx="4801">
                  <c:v>105.51</c:v>
                </c:pt>
                <c:pt idx="4802">
                  <c:v>105.51</c:v>
                </c:pt>
                <c:pt idx="4803">
                  <c:v>105.51</c:v>
                </c:pt>
                <c:pt idx="4804">
                  <c:v>105.51</c:v>
                </c:pt>
                <c:pt idx="4805">
                  <c:v>105.5</c:v>
                </c:pt>
                <c:pt idx="4806">
                  <c:v>105.5</c:v>
                </c:pt>
                <c:pt idx="4807">
                  <c:v>105.5</c:v>
                </c:pt>
                <c:pt idx="4808">
                  <c:v>105.5</c:v>
                </c:pt>
                <c:pt idx="4809">
                  <c:v>105.49</c:v>
                </c:pt>
                <c:pt idx="4810">
                  <c:v>105.49</c:v>
                </c:pt>
                <c:pt idx="4811">
                  <c:v>105.49</c:v>
                </c:pt>
                <c:pt idx="4812">
                  <c:v>105.49</c:v>
                </c:pt>
                <c:pt idx="4813">
                  <c:v>105.49</c:v>
                </c:pt>
                <c:pt idx="4814">
                  <c:v>105.49</c:v>
                </c:pt>
                <c:pt idx="4815">
                  <c:v>105.49</c:v>
                </c:pt>
                <c:pt idx="4816">
                  <c:v>105.49</c:v>
                </c:pt>
                <c:pt idx="4817">
                  <c:v>105.49</c:v>
                </c:pt>
                <c:pt idx="4818">
                  <c:v>105.49</c:v>
                </c:pt>
                <c:pt idx="4819">
                  <c:v>105.49</c:v>
                </c:pt>
                <c:pt idx="4820">
                  <c:v>105.49</c:v>
                </c:pt>
                <c:pt idx="4821">
                  <c:v>105.49</c:v>
                </c:pt>
                <c:pt idx="4822">
                  <c:v>105.49</c:v>
                </c:pt>
                <c:pt idx="4823">
                  <c:v>105.49</c:v>
                </c:pt>
                <c:pt idx="4824">
                  <c:v>105.48</c:v>
                </c:pt>
                <c:pt idx="4825">
                  <c:v>105.49</c:v>
                </c:pt>
                <c:pt idx="4826">
                  <c:v>105.48</c:v>
                </c:pt>
                <c:pt idx="4827">
                  <c:v>105.48</c:v>
                </c:pt>
                <c:pt idx="4828">
                  <c:v>105.48</c:v>
                </c:pt>
                <c:pt idx="4829">
                  <c:v>105.48</c:v>
                </c:pt>
                <c:pt idx="4830">
                  <c:v>105.48</c:v>
                </c:pt>
                <c:pt idx="4831">
                  <c:v>105.48</c:v>
                </c:pt>
                <c:pt idx="4832">
                  <c:v>105.48</c:v>
                </c:pt>
                <c:pt idx="4833">
                  <c:v>105.48</c:v>
                </c:pt>
                <c:pt idx="4834">
                  <c:v>105.48</c:v>
                </c:pt>
                <c:pt idx="4835">
                  <c:v>105.48</c:v>
                </c:pt>
                <c:pt idx="4836">
                  <c:v>105.48</c:v>
                </c:pt>
                <c:pt idx="4837">
                  <c:v>105.48</c:v>
                </c:pt>
                <c:pt idx="4838">
                  <c:v>105.48</c:v>
                </c:pt>
                <c:pt idx="4839">
                  <c:v>105.48</c:v>
                </c:pt>
                <c:pt idx="4840">
                  <c:v>105.47</c:v>
                </c:pt>
                <c:pt idx="4841">
                  <c:v>105.47</c:v>
                </c:pt>
                <c:pt idx="4842">
                  <c:v>105.47</c:v>
                </c:pt>
                <c:pt idx="4843">
                  <c:v>105.47</c:v>
                </c:pt>
                <c:pt idx="4844">
                  <c:v>105.47</c:v>
                </c:pt>
                <c:pt idx="4845">
                  <c:v>105.47</c:v>
                </c:pt>
                <c:pt idx="4846">
                  <c:v>105.47</c:v>
                </c:pt>
                <c:pt idx="4847">
                  <c:v>105.47</c:v>
                </c:pt>
                <c:pt idx="4848">
                  <c:v>105.47</c:v>
                </c:pt>
                <c:pt idx="4849">
                  <c:v>105.47</c:v>
                </c:pt>
                <c:pt idx="4850">
                  <c:v>105.46</c:v>
                </c:pt>
                <c:pt idx="4851">
                  <c:v>105.46</c:v>
                </c:pt>
                <c:pt idx="4852">
                  <c:v>105.46</c:v>
                </c:pt>
                <c:pt idx="4853">
                  <c:v>105.45</c:v>
                </c:pt>
                <c:pt idx="4854">
                  <c:v>105.45</c:v>
                </c:pt>
                <c:pt idx="4855">
                  <c:v>105.45</c:v>
                </c:pt>
                <c:pt idx="4856">
                  <c:v>105.45</c:v>
                </c:pt>
                <c:pt idx="4857">
                  <c:v>105.45</c:v>
                </c:pt>
                <c:pt idx="4858">
                  <c:v>105.45</c:v>
                </c:pt>
                <c:pt idx="4859">
                  <c:v>105.44</c:v>
                </c:pt>
                <c:pt idx="4860">
                  <c:v>105.44</c:v>
                </c:pt>
                <c:pt idx="4861">
                  <c:v>105.44</c:v>
                </c:pt>
                <c:pt idx="4862">
                  <c:v>105.44</c:v>
                </c:pt>
                <c:pt idx="4863">
                  <c:v>105.43</c:v>
                </c:pt>
                <c:pt idx="4864">
                  <c:v>105.43</c:v>
                </c:pt>
                <c:pt idx="4865">
                  <c:v>105.43</c:v>
                </c:pt>
                <c:pt idx="4866">
                  <c:v>105.43</c:v>
                </c:pt>
                <c:pt idx="4867">
                  <c:v>105.43</c:v>
                </c:pt>
                <c:pt idx="4868">
                  <c:v>105.42</c:v>
                </c:pt>
                <c:pt idx="4869">
                  <c:v>105.41</c:v>
                </c:pt>
                <c:pt idx="4870">
                  <c:v>105.41</c:v>
                </c:pt>
                <c:pt idx="4871">
                  <c:v>105.41</c:v>
                </c:pt>
                <c:pt idx="4872">
                  <c:v>105.4</c:v>
                </c:pt>
                <c:pt idx="4873">
                  <c:v>105.4</c:v>
                </c:pt>
                <c:pt idx="4874">
                  <c:v>105.4</c:v>
                </c:pt>
                <c:pt idx="4875">
                  <c:v>105.4</c:v>
                </c:pt>
                <c:pt idx="4876">
                  <c:v>105.39</c:v>
                </c:pt>
                <c:pt idx="4877">
                  <c:v>105.39</c:v>
                </c:pt>
                <c:pt idx="4878">
                  <c:v>105.38</c:v>
                </c:pt>
                <c:pt idx="4879">
                  <c:v>105.38</c:v>
                </c:pt>
                <c:pt idx="4880">
                  <c:v>105.38</c:v>
                </c:pt>
                <c:pt idx="4881">
                  <c:v>105.38</c:v>
                </c:pt>
                <c:pt idx="4882">
                  <c:v>105.37</c:v>
                </c:pt>
                <c:pt idx="4883">
                  <c:v>105.36</c:v>
                </c:pt>
                <c:pt idx="4884">
                  <c:v>105.36</c:v>
                </c:pt>
                <c:pt idx="4885">
                  <c:v>105.36</c:v>
                </c:pt>
                <c:pt idx="4886">
                  <c:v>105.36</c:v>
                </c:pt>
                <c:pt idx="4887">
                  <c:v>105.35</c:v>
                </c:pt>
                <c:pt idx="4888">
                  <c:v>105.35</c:v>
                </c:pt>
                <c:pt idx="4889">
                  <c:v>105.35</c:v>
                </c:pt>
                <c:pt idx="4890">
                  <c:v>105.35</c:v>
                </c:pt>
                <c:pt idx="4891">
                  <c:v>105.35</c:v>
                </c:pt>
                <c:pt idx="4892">
                  <c:v>105.35</c:v>
                </c:pt>
                <c:pt idx="4893">
                  <c:v>105.35</c:v>
                </c:pt>
                <c:pt idx="4894">
                  <c:v>105.35</c:v>
                </c:pt>
                <c:pt idx="4895">
                  <c:v>105.35</c:v>
                </c:pt>
                <c:pt idx="4896">
                  <c:v>105.35</c:v>
                </c:pt>
                <c:pt idx="4897">
                  <c:v>105.35</c:v>
                </c:pt>
                <c:pt idx="4898">
                  <c:v>105.35</c:v>
                </c:pt>
                <c:pt idx="4899">
                  <c:v>105.35</c:v>
                </c:pt>
                <c:pt idx="4900">
                  <c:v>105.35</c:v>
                </c:pt>
                <c:pt idx="4901">
                  <c:v>105.35</c:v>
                </c:pt>
                <c:pt idx="4902">
                  <c:v>105.35</c:v>
                </c:pt>
                <c:pt idx="4903">
                  <c:v>105.35</c:v>
                </c:pt>
                <c:pt idx="4904">
                  <c:v>105.35</c:v>
                </c:pt>
                <c:pt idx="4905">
                  <c:v>105.35</c:v>
                </c:pt>
                <c:pt idx="4906">
                  <c:v>105.35</c:v>
                </c:pt>
                <c:pt idx="4907">
                  <c:v>105.36</c:v>
                </c:pt>
                <c:pt idx="4908">
                  <c:v>105.36</c:v>
                </c:pt>
                <c:pt idx="4909">
                  <c:v>105.36</c:v>
                </c:pt>
                <c:pt idx="4910">
                  <c:v>105.36</c:v>
                </c:pt>
                <c:pt idx="4911">
                  <c:v>105.37</c:v>
                </c:pt>
                <c:pt idx="4912">
                  <c:v>105.37</c:v>
                </c:pt>
                <c:pt idx="4913">
                  <c:v>105.38</c:v>
                </c:pt>
                <c:pt idx="4914">
                  <c:v>105.38</c:v>
                </c:pt>
                <c:pt idx="4915">
                  <c:v>105.38</c:v>
                </c:pt>
                <c:pt idx="4916">
                  <c:v>105.38</c:v>
                </c:pt>
                <c:pt idx="4917">
                  <c:v>105.38</c:v>
                </c:pt>
                <c:pt idx="4918">
                  <c:v>105.38</c:v>
                </c:pt>
                <c:pt idx="4919">
                  <c:v>105.39</c:v>
                </c:pt>
                <c:pt idx="4920">
                  <c:v>105.39</c:v>
                </c:pt>
                <c:pt idx="4921">
                  <c:v>105.39</c:v>
                </c:pt>
                <c:pt idx="4922">
                  <c:v>105.39</c:v>
                </c:pt>
                <c:pt idx="4923">
                  <c:v>105.39</c:v>
                </c:pt>
                <c:pt idx="4924">
                  <c:v>105.39</c:v>
                </c:pt>
                <c:pt idx="4925">
                  <c:v>105.39</c:v>
                </c:pt>
                <c:pt idx="4926">
                  <c:v>105.4</c:v>
                </c:pt>
                <c:pt idx="4927">
                  <c:v>105.4</c:v>
                </c:pt>
                <c:pt idx="4928">
                  <c:v>105.4</c:v>
                </c:pt>
                <c:pt idx="4929">
                  <c:v>105.4</c:v>
                </c:pt>
                <c:pt idx="4930">
                  <c:v>105.4</c:v>
                </c:pt>
                <c:pt idx="4931">
                  <c:v>105.4</c:v>
                </c:pt>
                <c:pt idx="4932">
                  <c:v>105.4</c:v>
                </c:pt>
                <c:pt idx="4933">
                  <c:v>105.41</c:v>
                </c:pt>
                <c:pt idx="4934">
                  <c:v>105.4</c:v>
                </c:pt>
                <c:pt idx="4935">
                  <c:v>105.41</c:v>
                </c:pt>
                <c:pt idx="4936">
                  <c:v>105.41</c:v>
                </c:pt>
                <c:pt idx="4937">
                  <c:v>105.41</c:v>
                </c:pt>
                <c:pt idx="4938">
                  <c:v>105.41</c:v>
                </c:pt>
                <c:pt idx="4939">
                  <c:v>105.41</c:v>
                </c:pt>
                <c:pt idx="4940">
                  <c:v>105.41</c:v>
                </c:pt>
                <c:pt idx="4941">
                  <c:v>105.41</c:v>
                </c:pt>
                <c:pt idx="4942">
                  <c:v>105.41</c:v>
                </c:pt>
                <c:pt idx="4943">
                  <c:v>105.41</c:v>
                </c:pt>
                <c:pt idx="4944">
                  <c:v>105.41</c:v>
                </c:pt>
                <c:pt idx="4945">
                  <c:v>105.41</c:v>
                </c:pt>
                <c:pt idx="4946">
                  <c:v>105.41</c:v>
                </c:pt>
                <c:pt idx="4947">
                  <c:v>105.41</c:v>
                </c:pt>
                <c:pt idx="4948">
                  <c:v>105.41</c:v>
                </c:pt>
                <c:pt idx="4949">
                  <c:v>105.42</c:v>
                </c:pt>
                <c:pt idx="4950">
                  <c:v>105.42</c:v>
                </c:pt>
                <c:pt idx="4951">
                  <c:v>105.42</c:v>
                </c:pt>
                <c:pt idx="4952">
                  <c:v>105.42</c:v>
                </c:pt>
                <c:pt idx="4953">
                  <c:v>105.42</c:v>
                </c:pt>
                <c:pt idx="4954">
                  <c:v>105.42</c:v>
                </c:pt>
                <c:pt idx="4955">
                  <c:v>105.42</c:v>
                </c:pt>
                <c:pt idx="4956">
                  <c:v>105.42</c:v>
                </c:pt>
                <c:pt idx="4957">
                  <c:v>105.42</c:v>
                </c:pt>
                <c:pt idx="4958">
                  <c:v>105.43</c:v>
                </c:pt>
                <c:pt idx="4959">
                  <c:v>105.43</c:v>
                </c:pt>
                <c:pt idx="4960">
                  <c:v>105.43</c:v>
                </c:pt>
                <c:pt idx="4961">
                  <c:v>105.43</c:v>
                </c:pt>
                <c:pt idx="4962">
                  <c:v>105.43</c:v>
                </c:pt>
                <c:pt idx="4963">
                  <c:v>105.43</c:v>
                </c:pt>
                <c:pt idx="4964">
                  <c:v>105.43</c:v>
                </c:pt>
                <c:pt idx="4965">
                  <c:v>105.43</c:v>
                </c:pt>
                <c:pt idx="4966">
                  <c:v>105.43</c:v>
                </c:pt>
                <c:pt idx="4967">
                  <c:v>105.43</c:v>
                </c:pt>
                <c:pt idx="4968">
                  <c:v>105.44</c:v>
                </c:pt>
                <c:pt idx="4969">
                  <c:v>105.44</c:v>
                </c:pt>
                <c:pt idx="4970">
                  <c:v>105.44</c:v>
                </c:pt>
                <c:pt idx="4971">
                  <c:v>105.44</c:v>
                </c:pt>
                <c:pt idx="4972">
                  <c:v>105.44</c:v>
                </c:pt>
                <c:pt idx="4973">
                  <c:v>105.44</c:v>
                </c:pt>
                <c:pt idx="4974">
                  <c:v>105.44</c:v>
                </c:pt>
                <c:pt idx="4975">
                  <c:v>105.44</c:v>
                </c:pt>
                <c:pt idx="4976">
                  <c:v>105.44</c:v>
                </c:pt>
                <c:pt idx="4977">
                  <c:v>105.44</c:v>
                </c:pt>
                <c:pt idx="4978">
                  <c:v>105.44</c:v>
                </c:pt>
                <c:pt idx="4979">
                  <c:v>105.44</c:v>
                </c:pt>
                <c:pt idx="4980">
                  <c:v>105.44</c:v>
                </c:pt>
                <c:pt idx="4981">
                  <c:v>105.44</c:v>
                </c:pt>
                <c:pt idx="4982">
                  <c:v>105.44</c:v>
                </c:pt>
                <c:pt idx="4983">
                  <c:v>105.44</c:v>
                </c:pt>
                <c:pt idx="4984">
                  <c:v>105.44</c:v>
                </c:pt>
                <c:pt idx="4985">
                  <c:v>105.44</c:v>
                </c:pt>
                <c:pt idx="4986">
                  <c:v>105.44</c:v>
                </c:pt>
                <c:pt idx="4987">
                  <c:v>105.44</c:v>
                </c:pt>
                <c:pt idx="4988">
                  <c:v>105.44</c:v>
                </c:pt>
                <c:pt idx="4989">
                  <c:v>105.44</c:v>
                </c:pt>
                <c:pt idx="4990">
                  <c:v>105.44</c:v>
                </c:pt>
                <c:pt idx="4991">
                  <c:v>105.44</c:v>
                </c:pt>
                <c:pt idx="4992">
                  <c:v>105.44</c:v>
                </c:pt>
                <c:pt idx="4993">
                  <c:v>105.44</c:v>
                </c:pt>
                <c:pt idx="4994">
                  <c:v>105.44</c:v>
                </c:pt>
                <c:pt idx="4995">
                  <c:v>105.44</c:v>
                </c:pt>
                <c:pt idx="4996">
                  <c:v>105.44</c:v>
                </c:pt>
                <c:pt idx="4997">
                  <c:v>105.44</c:v>
                </c:pt>
                <c:pt idx="4998">
                  <c:v>105.44</c:v>
                </c:pt>
                <c:pt idx="4999">
                  <c:v>105.44</c:v>
                </c:pt>
                <c:pt idx="5000">
                  <c:v>105.44</c:v>
                </c:pt>
                <c:pt idx="5001">
                  <c:v>105.44</c:v>
                </c:pt>
                <c:pt idx="5002">
                  <c:v>105.44</c:v>
                </c:pt>
                <c:pt idx="5003">
                  <c:v>105.44</c:v>
                </c:pt>
                <c:pt idx="5004">
                  <c:v>105.44</c:v>
                </c:pt>
                <c:pt idx="5005">
                  <c:v>105.44</c:v>
                </c:pt>
                <c:pt idx="5006">
                  <c:v>105.44</c:v>
                </c:pt>
                <c:pt idx="5007">
                  <c:v>105.44</c:v>
                </c:pt>
                <c:pt idx="5008">
                  <c:v>105.44</c:v>
                </c:pt>
                <c:pt idx="5009">
                  <c:v>105.44</c:v>
                </c:pt>
                <c:pt idx="5010">
                  <c:v>105.44</c:v>
                </c:pt>
                <c:pt idx="5011">
                  <c:v>105.44</c:v>
                </c:pt>
                <c:pt idx="5012">
                  <c:v>105.45</c:v>
                </c:pt>
                <c:pt idx="5013">
                  <c:v>105.44</c:v>
                </c:pt>
                <c:pt idx="5014">
                  <c:v>105.44</c:v>
                </c:pt>
                <c:pt idx="5015">
                  <c:v>105.45</c:v>
                </c:pt>
                <c:pt idx="5016">
                  <c:v>105.44</c:v>
                </c:pt>
                <c:pt idx="5017">
                  <c:v>105.45</c:v>
                </c:pt>
                <c:pt idx="5018">
                  <c:v>105.45</c:v>
                </c:pt>
                <c:pt idx="5019">
                  <c:v>105.45</c:v>
                </c:pt>
                <c:pt idx="5020">
                  <c:v>105.45</c:v>
                </c:pt>
                <c:pt idx="5021">
                  <c:v>105.45</c:v>
                </c:pt>
                <c:pt idx="5022">
                  <c:v>105.45</c:v>
                </c:pt>
                <c:pt idx="5023">
                  <c:v>105.45</c:v>
                </c:pt>
                <c:pt idx="5024">
                  <c:v>105.45</c:v>
                </c:pt>
                <c:pt idx="5025">
                  <c:v>105.45</c:v>
                </c:pt>
                <c:pt idx="5026">
                  <c:v>105.45</c:v>
                </c:pt>
                <c:pt idx="5027">
                  <c:v>105.45</c:v>
                </c:pt>
                <c:pt idx="5028">
                  <c:v>105.45</c:v>
                </c:pt>
                <c:pt idx="5029">
                  <c:v>105.46</c:v>
                </c:pt>
                <c:pt idx="5030">
                  <c:v>105.46</c:v>
                </c:pt>
                <c:pt idx="5031">
                  <c:v>105.46</c:v>
                </c:pt>
                <c:pt idx="5032">
                  <c:v>105.46</c:v>
                </c:pt>
                <c:pt idx="5033">
                  <c:v>105.46</c:v>
                </c:pt>
                <c:pt idx="5034">
                  <c:v>105.46</c:v>
                </c:pt>
                <c:pt idx="5035">
                  <c:v>105.47</c:v>
                </c:pt>
                <c:pt idx="5036">
                  <c:v>105.47</c:v>
                </c:pt>
                <c:pt idx="5037">
                  <c:v>105.47</c:v>
                </c:pt>
                <c:pt idx="5038">
                  <c:v>105.47</c:v>
                </c:pt>
                <c:pt idx="5039">
                  <c:v>105.47</c:v>
                </c:pt>
                <c:pt idx="5040">
                  <c:v>105.47</c:v>
                </c:pt>
                <c:pt idx="5041">
                  <c:v>105.47</c:v>
                </c:pt>
                <c:pt idx="5042">
                  <c:v>105.47</c:v>
                </c:pt>
                <c:pt idx="5043">
                  <c:v>105.47</c:v>
                </c:pt>
                <c:pt idx="5044">
                  <c:v>105.47</c:v>
                </c:pt>
                <c:pt idx="5045">
                  <c:v>105.47</c:v>
                </c:pt>
                <c:pt idx="5046">
                  <c:v>105.47</c:v>
                </c:pt>
                <c:pt idx="5047">
                  <c:v>105.47</c:v>
                </c:pt>
                <c:pt idx="5048">
                  <c:v>105.47</c:v>
                </c:pt>
                <c:pt idx="5049">
                  <c:v>105.47</c:v>
                </c:pt>
                <c:pt idx="5050">
                  <c:v>105.47</c:v>
                </c:pt>
                <c:pt idx="5051">
                  <c:v>105.47</c:v>
                </c:pt>
                <c:pt idx="5052">
                  <c:v>105.47</c:v>
                </c:pt>
                <c:pt idx="5053">
                  <c:v>105.47</c:v>
                </c:pt>
                <c:pt idx="5054">
                  <c:v>105.47</c:v>
                </c:pt>
                <c:pt idx="5055">
                  <c:v>105.47</c:v>
                </c:pt>
                <c:pt idx="5056">
                  <c:v>105.47</c:v>
                </c:pt>
                <c:pt idx="5057">
                  <c:v>105.47</c:v>
                </c:pt>
                <c:pt idx="5058">
                  <c:v>105.47</c:v>
                </c:pt>
                <c:pt idx="5059">
                  <c:v>105.47</c:v>
                </c:pt>
                <c:pt idx="5060">
                  <c:v>105.47</c:v>
                </c:pt>
                <c:pt idx="5061">
                  <c:v>105.47</c:v>
                </c:pt>
                <c:pt idx="5062">
                  <c:v>105.47</c:v>
                </c:pt>
                <c:pt idx="5063">
                  <c:v>105.47</c:v>
                </c:pt>
                <c:pt idx="5064">
                  <c:v>105.47</c:v>
                </c:pt>
                <c:pt idx="5065">
                  <c:v>105.47</c:v>
                </c:pt>
                <c:pt idx="5066">
                  <c:v>105.47</c:v>
                </c:pt>
                <c:pt idx="5067">
                  <c:v>105.47</c:v>
                </c:pt>
                <c:pt idx="5068">
                  <c:v>105.47</c:v>
                </c:pt>
                <c:pt idx="5069">
                  <c:v>105.47</c:v>
                </c:pt>
                <c:pt idx="5070">
                  <c:v>105.47</c:v>
                </c:pt>
                <c:pt idx="5071">
                  <c:v>105.47</c:v>
                </c:pt>
                <c:pt idx="5072">
                  <c:v>105.47</c:v>
                </c:pt>
                <c:pt idx="5073">
                  <c:v>105.47</c:v>
                </c:pt>
                <c:pt idx="5074">
                  <c:v>105.47</c:v>
                </c:pt>
                <c:pt idx="5075">
                  <c:v>105.47</c:v>
                </c:pt>
                <c:pt idx="5076">
                  <c:v>105.47</c:v>
                </c:pt>
                <c:pt idx="5077">
                  <c:v>105.47</c:v>
                </c:pt>
                <c:pt idx="5078">
                  <c:v>105.47</c:v>
                </c:pt>
                <c:pt idx="5079">
                  <c:v>105.47</c:v>
                </c:pt>
                <c:pt idx="5080">
                  <c:v>105.47</c:v>
                </c:pt>
                <c:pt idx="5081">
                  <c:v>105.47</c:v>
                </c:pt>
                <c:pt idx="5082">
                  <c:v>105.47</c:v>
                </c:pt>
                <c:pt idx="5083">
                  <c:v>105.47</c:v>
                </c:pt>
                <c:pt idx="5084">
                  <c:v>105.47</c:v>
                </c:pt>
                <c:pt idx="5085">
                  <c:v>105.47</c:v>
                </c:pt>
                <c:pt idx="5086">
                  <c:v>105.47</c:v>
                </c:pt>
                <c:pt idx="5087">
                  <c:v>105.47</c:v>
                </c:pt>
                <c:pt idx="5088">
                  <c:v>105.47</c:v>
                </c:pt>
                <c:pt idx="5089">
                  <c:v>105.47</c:v>
                </c:pt>
                <c:pt idx="5090">
                  <c:v>105.47</c:v>
                </c:pt>
                <c:pt idx="5091">
                  <c:v>105.47</c:v>
                </c:pt>
                <c:pt idx="5092">
                  <c:v>105.47</c:v>
                </c:pt>
                <c:pt idx="5093">
                  <c:v>105.47</c:v>
                </c:pt>
                <c:pt idx="5094">
                  <c:v>105.47</c:v>
                </c:pt>
                <c:pt idx="5095">
                  <c:v>105.47</c:v>
                </c:pt>
                <c:pt idx="5096">
                  <c:v>105.47</c:v>
                </c:pt>
                <c:pt idx="5097">
                  <c:v>105.47</c:v>
                </c:pt>
                <c:pt idx="5098">
                  <c:v>105.47</c:v>
                </c:pt>
                <c:pt idx="5099">
                  <c:v>105.48</c:v>
                </c:pt>
                <c:pt idx="5100">
                  <c:v>105.47</c:v>
                </c:pt>
                <c:pt idx="5101">
                  <c:v>105.48</c:v>
                </c:pt>
                <c:pt idx="5102">
                  <c:v>105.48</c:v>
                </c:pt>
                <c:pt idx="5103">
                  <c:v>105.47</c:v>
                </c:pt>
                <c:pt idx="5104">
                  <c:v>105.48</c:v>
                </c:pt>
                <c:pt idx="5105">
                  <c:v>105.48</c:v>
                </c:pt>
                <c:pt idx="5106">
                  <c:v>105.48</c:v>
                </c:pt>
                <c:pt idx="5107">
                  <c:v>105.47</c:v>
                </c:pt>
                <c:pt idx="5108">
                  <c:v>105.47</c:v>
                </c:pt>
                <c:pt idx="5109">
                  <c:v>105.48</c:v>
                </c:pt>
                <c:pt idx="5110">
                  <c:v>105.48</c:v>
                </c:pt>
                <c:pt idx="5111">
                  <c:v>105.48</c:v>
                </c:pt>
                <c:pt idx="5112">
                  <c:v>105.48</c:v>
                </c:pt>
                <c:pt idx="5113">
                  <c:v>105.48</c:v>
                </c:pt>
                <c:pt idx="5114">
                  <c:v>105.48</c:v>
                </c:pt>
                <c:pt idx="5115">
                  <c:v>105.48</c:v>
                </c:pt>
                <c:pt idx="5116">
                  <c:v>105.48</c:v>
                </c:pt>
                <c:pt idx="5117">
                  <c:v>105.48</c:v>
                </c:pt>
                <c:pt idx="5118">
                  <c:v>105.48</c:v>
                </c:pt>
                <c:pt idx="5119">
                  <c:v>105.48</c:v>
                </c:pt>
                <c:pt idx="5120">
                  <c:v>105.48</c:v>
                </c:pt>
                <c:pt idx="5121">
                  <c:v>105.48</c:v>
                </c:pt>
                <c:pt idx="5122">
                  <c:v>105.48</c:v>
                </c:pt>
                <c:pt idx="5123">
                  <c:v>105.48</c:v>
                </c:pt>
                <c:pt idx="5124">
                  <c:v>105.48</c:v>
                </c:pt>
                <c:pt idx="5125">
                  <c:v>105.48</c:v>
                </c:pt>
                <c:pt idx="5126">
                  <c:v>105.48</c:v>
                </c:pt>
                <c:pt idx="5127">
                  <c:v>105.48</c:v>
                </c:pt>
                <c:pt idx="5128">
                  <c:v>105.48</c:v>
                </c:pt>
                <c:pt idx="5129">
                  <c:v>105.48</c:v>
                </c:pt>
                <c:pt idx="5130">
                  <c:v>105.48</c:v>
                </c:pt>
                <c:pt idx="5131">
                  <c:v>105.48</c:v>
                </c:pt>
                <c:pt idx="5132">
                  <c:v>105.47</c:v>
                </c:pt>
                <c:pt idx="5133">
                  <c:v>105.47</c:v>
                </c:pt>
                <c:pt idx="5134">
                  <c:v>105.47</c:v>
                </c:pt>
                <c:pt idx="5135">
                  <c:v>105.47</c:v>
                </c:pt>
                <c:pt idx="5136">
                  <c:v>105.47</c:v>
                </c:pt>
                <c:pt idx="5137">
                  <c:v>105.47</c:v>
                </c:pt>
                <c:pt idx="5138">
                  <c:v>105.47</c:v>
                </c:pt>
                <c:pt idx="5139">
                  <c:v>105.47</c:v>
                </c:pt>
                <c:pt idx="5140">
                  <c:v>105.47</c:v>
                </c:pt>
                <c:pt idx="5141">
                  <c:v>105.47</c:v>
                </c:pt>
                <c:pt idx="5142">
                  <c:v>105.47</c:v>
                </c:pt>
                <c:pt idx="5143">
                  <c:v>105.46</c:v>
                </c:pt>
                <c:pt idx="5144">
                  <c:v>105.46</c:v>
                </c:pt>
                <c:pt idx="5145">
                  <c:v>105.46</c:v>
                </c:pt>
                <c:pt idx="5146">
                  <c:v>105.46</c:v>
                </c:pt>
                <c:pt idx="5147">
                  <c:v>105.45</c:v>
                </c:pt>
                <c:pt idx="5148">
                  <c:v>105.45</c:v>
                </c:pt>
                <c:pt idx="5149">
                  <c:v>105.45</c:v>
                </c:pt>
                <c:pt idx="5150">
                  <c:v>105.45</c:v>
                </c:pt>
                <c:pt idx="5151">
                  <c:v>105.45</c:v>
                </c:pt>
                <c:pt idx="5152">
                  <c:v>105.45</c:v>
                </c:pt>
                <c:pt idx="5153">
                  <c:v>105.45</c:v>
                </c:pt>
                <c:pt idx="5154">
                  <c:v>105.45</c:v>
                </c:pt>
                <c:pt idx="5155">
                  <c:v>105.44</c:v>
                </c:pt>
                <c:pt idx="5156">
                  <c:v>105.44</c:v>
                </c:pt>
                <c:pt idx="5157">
                  <c:v>105.44</c:v>
                </c:pt>
                <c:pt idx="5158">
                  <c:v>105.44</c:v>
                </c:pt>
                <c:pt idx="5159">
                  <c:v>105.44</c:v>
                </c:pt>
                <c:pt idx="5160">
                  <c:v>105.44</c:v>
                </c:pt>
                <c:pt idx="5161">
                  <c:v>105.44</c:v>
                </c:pt>
                <c:pt idx="5162">
                  <c:v>105.44</c:v>
                </c:pt>
                <c:pt idx="5163">
                  <c:v>105.44</c:v>
                </c:pt>
                <c:pt idx="5164">
                  <c:v>105.43</c:v>
                </c:pt>
                <c:pt idx="5165">
                  <c:v>105.43</c:v>
                </c:pt>
                <c:pt idx="5166">
                  <c:v>105.43</c:v>
                </c:pt>
                <c:pt idx="5167">
                  <c:v>105.43</c:v>
                </c:pt>
                <c:pt idx="5168">
                  <c:v>105.43</c:v>
                </c:pt>
                <c:pt idx="5169">
                  <c:v>105.43</c:v>
                </c:pt>
                <c:pt idx="5170">
                  <c:v>105.43</c:v>
                </c:pt>
                <c:pt idx="5171">
                  <c:v>105.43</c:v>
                </c:pt>
                <c:pt idx="5172">
                  <c:v>105.43</c:v>
                </c:pt>
                <c:pt idx="5173">
                  <c:v>105.42</c:v>
                </c:pt>
                <c:pt idx="5174">
                  <c:v>105.42</c:v>
                </c:pt>
                <c:pt idx="5175">
                  <c:v>105.42</c:v>
                </c:pt>
                <c:pt idx="5176">
                  <c:v>105.42</c:v>
                </c:pt>
                <c:pt idx="5177">
                  <c:v>105.41</c:v>
                </c:pt>
                <c:pt idx="5178">
                  <c:v>105.41</c:v>
                </c:pt>
                <c:pt idx="5179">
                  <c:v>105.41</c:v>
                </c:pt>
                <c:pt idx="5180">
                  <c:v>105.41</c:v>
                </c:pt>
                <c:pt idx="5181">
                  <c:v>105.41</c:v>
                </c:pt>
                <c:pt idx="5182">
                  <c:v>105.41</c:v>
                </c:pt>
                <c:pt idx="5183">
                  <c:v>105.41</c:v>
                </c:pt>
                <c:pt idx="5184">
                  <c:v>105.4</c:v>
                </c:pt>
                <c:pt idx="5185">
                  <c:v>105.4</c:v>
                </c:pt>
                <c:pt idx="5186">
                  <c:v>105.4</c:v>
                </c:pt>
                <c:pt idx="5187">
                  <c:v>105.4</c:v>
                </c:pt>
                <c:pt idx="5188">
                  <c:v>105.4</c:v>
                </c:pt>
                <c:pt idx="5189">
                  <c:v>105.4</c:v>
                </c:pt>
                <c:pt idx="5190">
                  <c:v>105.4</c:v>
                </c:pt>
                <c:pt idx="5191">
                  <c:v>105.4</c:v>
                </c:pt>
                <c:pt idx="5192">
                  <c:v>105.39</c:v>
                </c:pt>
                <c:pt idx="5193">
                  <c:v>105.39</c:v>
                </c:pt>
                <c:pt idx="5194">
                  <c:v>105.39</c:v>
                </c:pt>
                <c:pt idx="5195">
                  <c:v>105.39</c:v>
                </c:pt>
                <c:pt idx="5196">
                  <c:v>105.39</c:v>
                </c:pt>
                <c:pt idx="5197">
                  <c:v>105.39</c:v>
                </c:pt>
                <c:pt idx="5198">
                  <c:v>105.38</c:v>
                </c:pt>
                <c:pt idx="5199">
                  <c:v>105.38</c:v>
                </c:pt>
                <c:pt idx="5200">
                  <c:v>105.38</c:v>
                </c:pt>
                <c:pt idx="5201">
                  <c:v>105.38</c:v>
                </c:pt>
                <c:pt idx="5202">
                  <c:v>105.38</c:v>
                </c:pt>
                <c:pt idx="5203">
                  <c:v>105.38</c:v>
                </c:pt>
                <c:pt idx="5204">
                  <c:v>105.38</c:v>
                </c:pt>
                <c:pt idx="5205">
                  <c:v>105.37</c:v>
                </c:pt>
                <c:pt idx="5206">
                  <c:v>105.37</c:v>
                </c:pt>
                <c:pt idx="5207">
                  <c:v>105.37</c:v>
                </c:pt>
                <c:pt idx="5208">
                  <c:v>105.37</c:v>
                </c:pt>
                <c:pt idx="5209">
                  <c:v>105.36</c:v>
                </c:pt>
                <c:pt idx="5210">
                  <c:v>105.36</c:v>
                </c:pt>
                <c:pt idx="5211">
                  <c:v>105.36</c:v>
                </c:pt>
                <c:pt idx="5212">
                  <c:v>105.36</c:v>
                </c:pt>
                <c:pt idx="5213">
                  <c:v>105.36</c:v>
                </c:pt>
                <c:pt idx="5214">
                  <c:v>105.36</c:v>
                </c:pt>
                <c:pt idx="5215">
                  <c:v>105.36</c:v>
                </c:pt>
                <c:pt idx="5216">
                  <c:v>105.36</c:v>
                </c:pt>
                <c:pt idx="5217">
                  <c:v>105.35</c:v>
                </c:pt>
                <c:pt idx="5218">
                  <c:v>105.35</c:v>
                </c:pt>
                <c:pt idx="5219">
                  <c:v>105.35</c:v>
                </c:pt>
                <c:pt idx="5220">
                  <c:v>105.35</c:v>
                </c:pt>
                <c:pt idx="5221">
                  <c:v>105.35</c:v>
                </c:pt>
                <c:pt idx="5222">
                  <c:v>105.35</c:v>
                </c:pt>
                <c:pt idx="5223">
                  <c:v>105.34</c:v>
                </c:pt>
                <c:pt idx="5224">
                  <c:v>105.34</c:v>
                </c:pt>
                <c:pt idx="5225">
                  <c:v>105.34</c:v>
                </c:pt>
                <c:pt idx="5226">
                  <c:v>105.34</c:v>
                </c:pt>
                <c:pt idx="5227">
                  <c:v>105.34</c:v>
                </c:pt>
                <c:pt idx="5228">
                  <c:v>105.34</c:v>
                </c:pt>
                <c:pt idx="5229">
                  <c:v>105.34</c:v>
                </c:pt>
                <c:pt idx="5230">
                  <c:v>105.34</c:v>
                </c:pt>
                <c:pt idx="5231">
                  <c:v>105.34</c:v>
                </c:pt>
                <c:pt idx="5232">
                  <c:v>105.33</c:v>
                </c:pt>
                <c:pt idx="5233">
                  <c:v>105.33</c:v>
                </c:pt>
                <c:pt idx="5234">
                  <c:v>105.33</c:v>
                </c:pt>
                <c:pt idx="5235">
                  <c:v>105.33</c:v>
                </c:pt>
                <c:pt idx="5236">
                  <c:v>105.32</c:v>
                </c:pt>
                <c:pt idx="5237">
                  <c:v>105.32</c:v>
                </c:pt>
                <c:pt idx="5238">
                  <c:v>105.32</c:v>
                </c:pt>
                <c:pt idx="5239">
                  <c:v>105.32</c:v>
                </c:pt>
                <c:pt idx="5240">
                  <c:v>105.32</c:v>
                </c:pt>
                <c:pt idx="5241">
                  <c:v>105.32</c:v>
                </c:pt>
                <c:pt idx="5242">
                  <c:v>105.32</c:v>
                </c:pt>
                <c:pt idx="5243">
                  <c:v>105.32</c:v>
                </c:pt>
                <c:pt idx="5244">
                  <c:v>105.32</c:v>
                </c:pt>
                <c:pt idx="5245">
                  <c:v>105.32</c:v>
                </c:pt>
                <c:pt idx="5246">
                  <c:v>105.32</c:v>
                </c:pt>
                <c:pt idx="5247">
                  <c:v>105.32</c:v>
                </c:pt>
                <c:pt idx="5248">
                  <c:v>105.32</c:v>
                </c:pt>
                <c:pt idx="5249">
                  <c:v>105.32</c:v>
                </c:pt>
                <c:pt idx="5250">
                  <c:v>105.32</c:v>
                </c:pt>
                <c:pt idx="5251">
                  <c:v>105.31</c:v>
                </c:pt>
                <c:pt idx="5252">
                  <c:v>105.32</c:v>
                </c:pt>
                <c:pt idx="5253">
                  <c:v>105.32</c:v>
                </c:pt>
                <c:pt idx="5254">
                  <c:v>105.31</c:v>
                </c:pt>
                <c:pt idx="5255">
                  <c:v>105.31</c:v>
                </c:pt>
                <c:pt idx="5256">
                  <c:v>105.31</c:v>
                </c:pt>
                <c:pt idx="5257">
                  <c:v>105.31</c:v>
                </c:pt>
                <c:pt idx="5258">
                  <c:v>105.31</c:v>
                </c:pt>
                <c:pt idx="5259">
                  <c:v>105.31</c:v>
                </c:pt>
                <c:pt idx="5260">
                  <c:v>105.31</c:v>
                </c:pt>
                <c:pt idx="5261">
                  <c:v>105.31</c:v>
                </c:pt>
                <c:pt idx="5262">
                  <c:v>105.31</c:v>
                </c:pt>
                <c:pt idx="5263">
                  <c:v>105.31</c:v>
                </c:pt>
                <c:pt idx="5264">
                  <c:v>105.31</c:v>
                </c:pt>
                <c:pt idx="5265">
                  <c:v>105.31</c:v>
                </c:pt>
                <c:pt idx="5266">
                  <c:v>105.31</c:v>
                </c:pt>
                <c:pt idx="5267">
                  <c:v>105.31</c:v>
                </c:pt>
                <c:pt idx="5268">
                  <c:v>105.31</c:v>
                </c:pt>
                <c:pt idx="5269">
                  <c:v>105.31</c:v>
                </c:pt>
                <c:pt idx="5270">
                  <c:v>105.31</c:v>
                </c:pt>
                <c:pt idx="5271">
                  <c:v>105.31</c:v>
                </c:pt>
                <c:pt idx="5272">
                  <c:v>105.31</c:v>
                </c:pt>
                <c:pt idx="5273">
                  <c:v>105.31</c:v>
                </c:pt>
                <c:pt idx="5274">
                  <c:v>105.31</c:v>
                </c:pt>
                <c:pt idx="5275">
                  <c:v>105.31</c:v>
                </c:pt>
                <c:pt idx="5276">
                  <c:v>105.31</c:v>
                </c:pt>
                <c:pt idx="5277">
                  <c:v>105.31</c:v>
                </c:pt>
                <c:pt idx="5278">
                  <c:v>105.31</c:v>
                </c:pt>
                <c:pt idx="5279">
                  <c:v>105.31</c:v>
                </c:pt>
                <c:pt idx="5280">
                  <c:v>105.31</c:v>
                </c:pt>
                <c:pt idx="5281">
                  <c:v>105.3</c:v>
                </c:pt>
                <c:pt idx="5282">
                  <c:v>105.31</c:v>
                </c:pt>
                <c:pt idx="5283">
                  <c:v>105.3</c:v>
                </c:pt>
                <c:pt idx="5284">
                  <c:v>105.3</c:v>
                </c:pt>
                <c:pt idx="5285">
                  <c:v>105.3</c:v>
                </c:pt>
                <c:pt idx="5286">
                  <c:v>105.3</c:v>
                </c:pt>
                <c:pt idx="5287">
                  <c:v>105.3</c:v>
                </c:pt>
                <c:pt idx="5288">
                  <c:v>105.3</c:v>
                </c:pt>
                <c:pt idx="5289">
                  <c:v>105.3</c:v>
                </c:pt>
                <c:pt idx="5290">
                  <c:v>105.3</c:v>
                </c:pt>
                <c:pt idx="5291">
                  <c:v>105.3</c:v>
                </c:pt>
                <c:pt idx="5292">
                  <c:v>105.3</c:v>
                </c:pt>
                <c:pt idx="5293">
                  <c:v>105.3</c:v>
                </c:pt>
                <c:pt idx="5294">
                  <c:v>105.3</c:v>
                </c:pt>
                <c:pt idx="5295">
                  <c:v>105.3</c:v>
                </c:pt>
                <c:pt idx="5296">
                  <c:v>105.3</c:v>
                </c:pt>
                <c:pt idx="5297">
                  <c:v>105.3</c:v>
                </c:pt>
                <c:pt idx="5298">
                  <c:v>105.31</c:v>
                </c:pt>
                <c:pt idx="5299">
                  <c:v>105.31</c:v>
                </c:pt>
                <c:pt idx="5300">
                  <c:v>105.31</c:v>
                </c:pt>
                <c:pt idx="5301">
                  <c:v>105.3</c:v>
                </c:pt>
                <c:pt idx="5302">
                  <c:v>105.31</c:v>
                </c:pt>
                <c:pt idx="5303">
                  <c:v>105.31</c:v>
                </c:pt>
                <c:pt idx="5304">
                  <c:v>105.31</c:v>
                </c:pt>
                <c:pt idx="5305">
                  <c:v>105.3</c:v>
                </c:pt>
                <c:pt idx="5306">
                  <c:v>105.31</c:v>
                </c:pt>
                <c:pt idx="5307">
                  <c:v>105.31</c:v>
                </c:pt>
                <c:pt idx="5308">
                  <c:v>105.31</c:v>
                </c:pt>
                <c:pt idx="5309">
                  <c:v>105.31</c:v>
                </c:pt>
                <c:pt idx="5310">
                  <c:v>105.3</c:v>
                </c:pt>
                <c:pt idx="5311">
                  <c:v>105.31</c:v>
                </c:pt>
                <c:pt idx="5312">
                  <c:v>105.3</c:v>
                </c:pt>
                <c:pt idx="5313">
                  <c:v>105.3</c:v>
                </c:pt>
                <c:pt idx="5314">
                  <c:v>105.31</c:v>
                </c:pt>
                <c:pt idx="5315">
                  <c:v>105.31</c:v>
                </c:pt>
                <c:pt idx="5316">
                  <c:v>105.31</c:v>
                </c:pt>
                <c:pt idx="5317">
                  <c:v>105.31</c:v>
                </c:pt>
                <c:pt idx="5318">
                  <c:v>105.3</c:v>
                </c:pt>
                <c:pt idx="5319">
                  <c:v>105.3</c:v>
                </c:pt>
                <c:pt idx="5320">
                  <c:v>105.3</c:v>
                </c:pt>
                <c:pt idx="5321">
                  <c:v>105.3</c:v>
                </c:pt>
                <c:pt idx="5322">
                  <c:v>105.31</c:v>
                </c:pt>
                <c:pt idx="5323">
                  <c:v>105.3</c:v>
                </c:pt>
                <c:pt idx="5324">
                  <c:v>105.3</c:v>
                </c:pt>
                <c:pt idx="5325">
                  <c:v>105.31</c:v>
                </c:pt>
                <c:pt idx="5326">
                  <c:v>105.3</c:v>
                </c:pt>
                <c:pt idx="5327">
                  <c:v>105.3</c:v>
                </c:pt>
                <c:pt idx="5328">
                  <c:v>105.3</c:v>
                </c:pt>
                <c:pt idx="5329">
                  <c:v>105.3</c:v>
                </c:pt>
                <c:pt idx="5330">
                  <c:v>105.3</c:v>
                </c:pt>
                <c:pt idx="5331">
                  <c:v>105.3</c:v>
                </c:pt>
                <c:pt idx="5332">
                  <c:v>105.3</c:v>
                </c:pt>
                <c:pt idx="5333">
                  <c:v>105.3</c:v>
                </c:pt>
                <c:pt idx="5334">
                  <c:v>105.3</c:v>
                </c:pt>
                <c:pt idx="5335">
                  <c:v>105.3</c:v>
                </c:pt>
                <c:pt idx="5336">
                  <c:v>105.3</c:v>
                </c:pt>
                <c:pt idx="5337">
                  <c:v>105.3</c:v>
                </c:pt>
                <c:pt idx="5338">
                  <c:v>105.3</c:v>
                </c:pt>
                <c:pt idx="5339">
                  <c:v>105.3</c:v>
                </c:pt>
                <c:pt idx="5340">
                  <c:v>105.29</c:v>
                </c:pt>
                <c:pt idx="5341">
                  <c:v>105.29</c:v>
                </c:pt>
                <c:pt idx="5342">
                  <c:v>105.3</c:v>
                </c:pt>
                <c:pt idx="5343">
                  <c:v>105.29</c:v>
                </c:pt>
                <c:pt idx="5344">
                  <c:v>105.29</c:v>
                </c:pt>
                <c:pt idx="5345">
                  <c:v>105.29</c:v>
                </c:pt>
                <c:pt idx="5346">
                  <c:v>105.28</c:v>
                </c:pt>
                <c:pt idx="5347">
                  <c:v>105.28</c:v>
                </c:pt>
                <c:pt idx="5348">
                  <c:v>105.28</c:v>
                </c:pt>
                <c:pt idx="5349">
                  <c:v>105.28</c:v>
                </c:pt>
                <c:pt idx="5350">
                  <c:v>105.28</c:v>
                </c:pt>
                <c:pt idx="5351">
                  <c:v>105.28</c:v>
                </c:pt>
                <c:pt idx="5352">
                  <c:v>105.28</c:v>
                </c:pt>
                <c:pt idx="5353">
                  <c:v>105.28</c:v>
                </c:pt>
                <c:pt idx="5354">
                  <c:v>105.28</c:v>
                </c:pt>
                <c:pt idx="5355">
                  <c:v>105.28</c:v>
                </c:pt>
                <c:pt idx="5356">
                  <c:v>105.28</c:v>
                </c:pt>
                <c:pt idx="5357">
                  <c:v>105.27</c:v>
                </c:pt>
                <c:pt idx="5358">
                  <c:v>105.27</c:v>
                </c:pt>
                <c:pt idx="5359">
                  <c:v>105.27</c:v>
                </c:pt>
                <c:pt idx="5360">
                  <c:v>105.27</c:v>
                </c:pt>
                <c:pt idx="5361">
                  <c:v>105.27</c:v>
                </c:pt>
                <c:pt idx="5362">
                  <c:v>105.27</c:v>
                </c:pt>
                <c:pt idx="5363">
                  <c:v>105.39</c:v>
                </c:pt>
                <c:pt idx="5364">
                  <c:v>105.36</c:v>
                </c:pt>
                <c:pt idx="5365">
                  <c:v>105.38</c:v>
                </c:pt>
                <c:pt idx="5366">
                  <c:v>105.36</c:v>
                </c:pt>
                <c:pt idx="5367">
                  <c:v>105.37</c:v>
                </c:pt>
                <c:pt idx="5368">
                  <c:v>105.35</c:v>
                </c:pt>
                <c:pt idx="5369">
                  <c:v>105.37</c:v>
                </c:pt>
                <c:pt idx="5370">
                  <c:v>105.36</c:v>
                </c:pt>
                <c:pt idx="5371">
                  <c:v>105.37</c:v>
                </c:pt>
                <c:pt idx="5372">
                  <c:v>105.36</c:v>
                </c:pt>
                <c:pt idx="5373">
                  <c:v>105.37</c:v>
                </c:pt>
                <c:pt idx="5374">
                  <c:v>105.35</c:v>
                </c:pt>
                <c:pt idx="5375">
                  <c:v>105.36</c:v>
                </c:pt>
                <c:pt idx="5376">
                  <c:v>105.36</c:v>
                </c:pt>
                <c:pt idx="5377">
                  <c:v>105.36</c:v>
                </c:pt>
                <c:pt idx="5378">
                  <c:v>105.35</c:v>
                </c:pt>
                <c:pt idx="5379">
                  <c:v>105.35</c:v>
                </c:pt>
                <c:pt idx="5380">
                  <c:v>105.35</c:v>
                </c:pt>
                <c:pt idx="5381">
                  <c:v>105.35</c:v>
                </c:pt>
                <c:pt idx="5382">
                  <c:v>105.36</c:v>
                </c:pt>
                <c:pt idx="5383">
                  <c:v>105.36</c:v>
                </c:pt>
                <c:pt idx="5384">
                  <c:v>105.35</c:v>
                </c:pt>
                <c:pt idx="5385">
                  <c:v>105.35</c:v>
                </c:pt>
                <c:pt idx="5386">
                  <c:v>105.36</c:v>
                </c:pt>
                <c:pt idx="5387">
                  <c:v>105.36</c:v>
                </c:pt>
                <c:pt idx="5388">
                  <c:v>105.35</c:v>
                </c:pt>
                <c:pt idx="5389">
                  <c:v>105.34</c:v>
                </c:pt>
                <c:pt idx="5390">
                  <c:v>105.34</c:v>
                </c:pt>
                <c:pt idx="5391">
                  <c:v>105.34</c:v>
                </c:pt>
                <c:pt idx="5392">
                  <c:v>105.34</c:v>
                </c:pt>
                <c:pt idx="5393">
                  <c:v>105.36</c:v>
                </c:pt>
                <c:pt idx="5394">
                  <c:v>105.34</c:v>
                </c:pt>
                <c:pt idx="5395">
                  <c:v>105.36</c:v>
                </c:pt>
                <c:pt idx="5396">
                  <c:v>105.34</c:v>
                </c:pt>
                <c:pt idx="5397">
                  <c:v>105.35</c:v>
                </c:pt>
                <c:pt idx="5398">
                  <c:v>105.34</c:v>
                </c:pt>
                <c:pt idx="5399">
                  <c:v>105.35</c:v>
                </c:pt>
                <c:pt idx="5400">
                  <c:v>105.34</c:v>
                </c:pt>
                <c:pt idx="5401">
                  <c:v>105.34</c:v>
                </c:pt>
                <c:pt idx="5402">
                  <c:v>105.34</c:v>
                </c:pt>
                <c:pt idx="5403">
                  <c:v>105.34</c:v>
                </c:pt>
                <c:pt idx="5404">
                  <c:v>105.34</c:v>
                </c:pt>
                <c:pt idx="5405">
                  <c:v>105.34</c:v>
                </c:pt>
                <c:pt idx="5406">
                  <c:v>105.34</c:v>
                </c:pt>
                <c:pt idx="5407">
                  <c:v>105.29</c:v>
                </c:pt>
                <c:pt idx="5408">
                  <c:v>105.29</c:v>
                </c:pt>
                <c:pt idx="5409">
                  <c:v>105.29</c:v>
                </c:pt>
                <c:pt idx="5410">
                  <c:v>105.28</c:v>
                </c:pt>
                <c:pt idx="5411">
                  <c:v>105.28</c:v>
                </c:pt>
                <c:pt idx="5412">
                  <c:v>105.28</c:v>
                </c:pt>
                <c:pt idx="5413">
                  <c:v>105.28</c:v>
                </c:pt>
                <c:pt idx="5414">
                  <c:v>105.28</c:v>
                </c:pt>
                <c:pt idx="5415">
                  <c:v>105.28</c:v>
                </c:pt>
                <c:pt idx="5416">
                  <c:v>105.27</c:v>
                </c:pt>
                <c:pt idx="5417">
                  <c:v>105.27</c:v>
                </c:pt>
                <c:pt idx="5418">
                  <c:v>105.28</c:v>
                </c:pt>
                <c:pt idx="5419">
                  <c:v>105.26</c:v>
                </c:pt>
                <c:pt idx="5420">
                  <c:v>105.26</c:v>
                </c:pt>
                <c:pt idx="5421">
                  <c:v>105.26</c:v>
                </c:pt>
                <c:pt idx="5422">
                  <c:v>105.26</c:v>
                </c:pt>
                <c:pt idx="5423">
                  <c:v>105.26</c:v>
                </c:pt>
                <c:pt idx="5424">
                  <c:v>105.26</c:v>
                </c:pt>
                <c:pt idx="5425">
                  <c:v>105.26</c:v>
                </c:pt>
                <c:pt idx="5426">
                  <c:v>105.24</c:v>
                </c:pt>
                <c:pt idx="5427">
                  <c:v>105.17</c:v>
                </c:pt>
                <c:pt idx="5428">
                  <c:v>105.15</c:v>
                </c:pt>
                <c:pt idx="5429">
                  <c:v>105.15</c:v>
                </c:pt>
                <c:pt idx="5430">
                  <c:v>105.15</c:v>
                </c:pt>
                <c:pt idx="5431">
                  <c:v>105.15</c:v>
                </c:pt>
                <c:pt idx="5432">
                  <c:v>105.15</c:v>
                </c:pt>
                <c:pt idx="5433">
                  <c:v>105.14</c:v>
                </c:pt>
                <c:pt idx="5434">
                  <c:v>105.14</c:v>
                </c:pt>
                <c:pt idx="5435">
                  <c:v>105.14</c:v>
                </c:pt>
                <c:pt idx="5436">
                  <c:v>105.13</c:v>
                </c:pt>
                <c:pt idx="5437">
                  <c:v>105.13</c:v>
                </c:pt>
                <c:pt idx="5438">
                  <c:v>105.13</c:v>
                </c:pt>
                <c:pt idx="5439">
                  <c:v>105.12</c:v>
                </c:pt>
                <c:pt idx="5440">
                  <c:v>105.12</c:v>
                </c:pt>
                <c:pt idx="5441">
                  <c:v>105.12</c:v>
                </c:pt>
                <c:pt idx="5442">
                  <c:v>105.12</c:v>
                </c:pt>
                <c:pt idx="5443">
                  <c:v>105.12</c:v>
                </c:pt>
                <c:pt idx="5444">
                  <c:v>105.11</c:v>
                </c:pt>
                <c:pt idx="5445">
                  <c:v>105.1</c:v>
                </c:pt>
                <c:pt idx="5446">
                  <c:v>105.1</c:v>
                </c:pt>
                <c:pt idx="5447">
                  <c:v>105.1</c:v>
                </c:pt>
                <c:pt idx="5448">
                  <c:v>105.1</c:v>
                </c:pt>
                <c:pt idx="5449">
                  <c:v>105.1</c:v>
                </c:pt>
                <c:pt idx="5450">
                  <c:v>105.1</c:v>
                </c:pt>
                <c:pt idx="5451">
                  <c:v>105.09</c:v>
                </c:pt>
                <c:pt idx="5452">
                  <c:v>105.09</c:v>
                </c:pt>
                <c:pt idx="5453">
                  <c:v>105.09</c:v>
                </c:pt>
                <c:pt idx="5454">
                  <c:v>105.09</c:v>
                </c:pt>
                <c:pt idx="5455">
                  <c:v>105.09</c:v>
                </c:pt>
                <c:pt idx="5456">
                  <c:v>105.09</c:v>
                </c:pt>
                <c:pt idx="5457">
                  <c:v>105.09</c:v>
                </c:pt>
                <c:pt idx="5458">
                  <c:v>105.09</c:v>
                </c:pt>
                <c:pt idx="5459">
                  <c:v>105.09</c:v>
                </c:pt>
                <c:pt idx="5460">
                  <c:v>105.09</c:v>
                </c:pt>
                <c:pt idx="5461">
                  <c:v>105.09</c:v>
                </c:pt>
                <c:pt idx="5462">
                  <c:v>105.09</c:v>
                </c:pt>
                <c:pt idx="5463">
                  <c:v>105.09</c:v>
                </c:pt>
                <c:pt idx="5464">
                  <c:v>105.09</c:v>
                </c:pt>
                <c:pt idx="5465">
                  <c:v>105.09</c:v>
                </c:pt>
                <c:pt idx="5466">
                  <c:v>105.09</c:v>
                </c:pt>
                <c:pt idx="5467">
                  <c:v>105.09</c:v>
                </c:pt>
                <c:pt idx="5468">
                  <c:v>105.09</c:v>
                </c:pt>
                <c:pt idx="5469">
                  <c:v>105.09</c:v>
                </c:pt>
                <c:pt idx="5470">
                  <c:v>105.1</c:v>
                </c:pt>
                <c:pt idx="5471">
                  <c:v>105.1</c:v>
                </c:pt>
                <c:pt idx="5472">
                  <c:v>105.1</c:v>
                </c:pt>
                <c:pt idx="5473">
                  <c:v>105.1</c:v>
                </c:pt>
                <c:pt idx="5474">
                  <c:v>105.1</c:v>
                </c:pt>
                <c:pt idx="5475">
                  <c:v>105.1</c:v>
                </c:pt>
                <c:pt idx="5476">
                  <c:v>105.1</c:v>
                </c:pt>
                <c:pt idx="5477">
                  <c:v>105.11</c:v>
                </c:pt>
                <c:pt idx="5478">
                  <c:v>105.1</c:v>
                </c:pt>
                <c:pt idx="5479">
                  <c:v>105.1</c:v>
                </c:pt>
                <c:pt idx="5480">
                  <c:v>105.12</c:v>
                </c:pt>
                <c:pt idx="5481">
                  <c:v>105.11</c:v>
                </c:pt>
                <c:pt idx="5482">
                  <c:v>105.12</c:v>
                </c:pt>
                <c:pt idx="5483">
                  <c:v>105.12</c:v>
                </c:pt>
                <c:pt idx="5484">
                  <c:v>105.13</c:v>
                </c:pt>
                <c:pt idx="5485">
                  <c:v>105.13</c:v>
                </c:pt>
                <c:pt idx="5486">
                  <c:v>105.12</c:v>
                </c:pt>
                <c:pt idx="5487">
                  <c:v>105.12</c:v>
                </c:pt>
                <c:pt idx="5488">
                  <c:v>105.13</c:v>
                </c:pt>
                <c:pt idx="5489">
                  <c:v>105.13</c:v>
                </c:pt>
                <c:pt idx="5490">
                  <c:v>105.12</c:v>
                </c:pt>
                <c:pt idx="5491">
                  <c:v>105.13</c:v>
                </c:pt>
                <c:pt idx="5492">
                  <c:v>105.14</c:v>
                </c:pt>
                <c:pt idx="5493">
                  <c:v>105.14</c:v>
                </c:pt>
                <c:pt idx="5494">
                  <c:v>105.13</c:v>
                </c:pt>
                <c:pt idx="5495">
                  <c:v>105.13</c:v>
                </c:pt>
                <c:pt idx="5496">
                  <c:v>105.13</c:v>
                </c:pt>
                <c:pt idx="5497">
                  <c:v>105.14</c:v>
                </c:pt>
                <c:pt idx="5498">
                  <c:v>105.14</c:v>
                </c:pt>
                <c:pt idx="5499">
                  <c:v>105.13</c:v>
                </c:pt>
                <c:pt idx="5500">
                  <c:v>105.13</c:v>
                </c:pt>
                <c:pt idx="5501">
                  <c:v>105.15</c:v>
                </c:pt>
                <c:pt idx="5502">
                  <c:v>105.13</c:v>
                </c:pt>
                <c:pt idx="5503">
                  <c:v>105.14</c:v>
                </c:pt>
                <c:pt idx="5504">
                  <c:v>105.14</c:v>
                </c:pt>
                <c:pt idx="5505">
                  <c:v>105.14</c:v>
                </c:pt>
                <c:pt idx="5506">
                  <c:v>105.14</c:v>
                </c:pt>
                <c:pt idx="5507">
                  <c:v>105.14</c:v>
                </c:pt>
                <c:pt idx="5508">
                  <c:v>105.14</c:v>
                </c:pt>
                <c:pt idx="5509">
                  <c:v>105.14</c:v>
                </c:pt>
                <c:pt idx="5510">
                  <c:v>105.15</c:v>
                </c:pt>
                <c:pt idx="5511">
                  <c:v>105.15</c:v>
                </c:pt>
                <c:pt idx="5512">
                  <c:v>105.15</c:v>
                </c:pt>
                <c:pt idx="5513">
                  <c:v>105.14</c:v>
                </c:pt>
                <c:pt idx="5514">
                  <c:v>105.15</c:v>
                </c:pt>
                <c:pt idx="5515">
                  <c:v>105.15</c:v>
                </c:pt>
                <c:pt idx="5516">
                  <c:v>105.15</c:v>
                </c:pt>
                <c:pt idx="5517">
                  <c:v>105.15</c:v>
                </c:pt>
                <c:pt idx="5518">
                  <c:v>105.15</c:v>
                </c:pt>
                <c:pt idx="5519">
                  <c:v>105.15</c:v>
                </c:pt>
                <c:pt idx="5520">
                  <c:v>105.15</c:v>
                </c:pt>
                <c:pt idx="5521">
                  <c:v>105.15</c:v>
                </c:pt>
                <c:pt idx="5522">
                  <c:v>105.15</c:v>
                </c:pt>
                <c:pt idx="5523">
                  <c:v>105.15</c:v>
                </c:pt>
                <c:pt idx="5524">
                  <c:v>105.15</c:v>
                </c:pt>
                <c:pt idx="5525">
                  <c:v>105.15</c:v>
                </c:pt>
                <c:pt idx="5526">
                  <c:v>105.15</c:v>
                </c:pt>
                <c:pt idx="5527">
                  <c:v>105.15</c:v>
                </c:pt>
                <c:pt idx="5528">
                  <c:v>105.15</c:v>
                </c:pt>
                <c:pt idx="5529">
                  <c:v>105.15</c:v>
                </c:pt>
                <c:pt idx="5530">
                  <c:v>105.16</c:v>
                </c:pt>
                <c:pt idx="5531">
                  <c:v>105.15</c:v>
                </c:pt>
                <c:pt idx="5532">
                  <c:v>105.15</c:v>
                </c:pt>
                <c:pt idx="5533">
                  <c:v>105.15</c:v>
                </c:pt>
                <c:pt idx="5534">
                  <c:v>105.15</c:v>
                </c:pt>
                <c:pt idx="5535">
                  <c:v>105.15</c:v>
                </c:pt>
                <c:pt idx="5536">
                  <c:v>105.15</c:v>
                </c:pt>
                <c:pt idx="5537">
                  <c:v>105.15</c:v>
                </c:pt>
                <c:pt idx="5538">
                  <c:v>105.15</c:v>
                </c:pt>
                <c:pt idx="5539">
                  <c:v>105.15</c:v>
                </c:pt>
                <c:pt idx="5540">
                  <c:v>105.15</c:v>
                </c:pt>
                <c:pt idx="5541">
                  <c:v>105.15</c:v>
                </c:pt>
                <c:pt idx="5542">
                  <c:v>105.15</c:v>
                </c:pt>
                <c:pt idx="5543">
                  <c:v>105.15</c:v>
                </c:pt>
                <c:pt idx="5544">
                  <c:v>105.15</c:v>
                </c:pt>
                <c:pt idx="5545">
                  <c:v>105.15</c:v>
                </c:pt>
                <c:pt idx="5546">
                  <c:v>105.15</c:v>
                </c:pt>
                <c:pt idx="5547">
                  <c:v>105.15</c:v>
                </c:pt>
                <c:pt idx="5548">
                  <c:v>105.15</c:v>
                </c:pt>
                <c:pt idx="5549">
                  <c:v>105.15</c:v>
                </c:pt>
                <c:pt idx="5550">
                  <c:v>105.15</c:v>
                </c:pt>
                <c:pt idx="5551">
                  <c:v>105.15</c:v>
                </c:pt>
                <c:pt idx="5552">
                  <c:v>105.15</c:v>
                </c:pt>
                <c:pt idx="5553">
                  <c:v>105.14</c:v>
                </c:pt>
                <c:pt idx="5554">
                  <c:v>105.15</c:v>
                </c:pt>
                <c:pt idx="5555">
                  <c:v>105.15</c:v>
                </c:pt>
                <c:pt idx="5556">
                  <c:v>105.14</c:v>
                </c:pt>
                <c:pt idx="5557">
                  <c:v>105.14</c:v>
                </c:pt>
                <c:pt idx="5558">
                  <c:v>105.14</c:v>
                </c:pt>
                <c:pt idx="5559">
                  <c:v>105.15</c:v>
                </c:pt>
                <c:pt idx="5560">
                  <c:v>105.14</c:v>
                </c:pt>
                <c:pt idx="5561">
                  <c:v>105.14</c:v>
                </c:pt>
                <c:pt idx="5562">
                  <c:v>105.14</c:v>
                </c:pt>
                <c:pt idx="5563">
                  <c:v>105.14</c:v>
                </c:pt>
                <c:pt idx="5564">
                  <c:v>105.14</c:v>
                </c:pt>
                <c:pt idx="5565">
                  <c:v>105.14</c:v>
                </c:pt>
                <c:pt idx="5566">
                  <c:v>105.14</c:v>
                </c:pt>
                <c:pt idx="5567">
                  <c:v>105.14</c:v>
                </c:pt>
                <c:pt idx="5568">
                  <c:v>105.14</c:v>
                </c:pt>
                <c:pt idx="5569">
                  <c:v>105.13</c:v>
                </c:pt>
                <c:pt idx="5570">
                  <c:v>105.13</c:v>
                </c:pt>
                <c:pt idx="5571">
                  <c:v>105.13</c:v>
                </c:pt>
                <c:pt idx="5572">
                  <c:v>105.13</c:v>
                </c:pt>
                <c:pt idx="5573">
                  <c:v>105.13</c:v>
                </c:pt>
                <c:pt idx="5574">
                  <c:v>105.13</c:v>
                </c:pt>
                <c:pt idx="5575">
                  <c:v>105.13</c:v>
                </c:pt>
                <c:pt idx="5576">
                  <c:v>105.13</c:v>
                </c:pt>
                <c:pt idx="5577">
                  <c:v>105.13</c:v>
                </c:pt>
                <c:pt idx="5578">
                  <c:v>105.13</c:v>
                </c:pt>
                <c:pt idx="5579">
                  <c:v>105.13</c:v>
                </c:pt>
                <c:pt idx="5580">
                  <c:v>105.13</c:v>
                </c:pt>
                <c:pt idx="5581">
                  <c:v>105.13</c:v>
                </c:pt>
                <c:pt idx="5582">
                  <c:v>105.13</c:v>
                </c:pt>
                <c:pt idx="5583">
                  <c:v>105.13</c:v>
                </c:pt>
                <c:pt idx="5584">
                  <c:v>105.13</c:v>
                </c:pt>
                <c:pt idx="5585">
                  <c:v>105.13</c:v>
                </c:pt>
                <c:pt idx="5586">
                  <c:v>105.13</c:v>
                </c:pt>
                <c:pt idx="5587">
                  <c:v>105.13</c:v>
                </c:pt>
                <c:pt idx="5588">
                  <c:v>105.13</c:v>
                </c:pt>
                <c:pt idx="5589">
                  <c:v>105.12</c:v>
                </c:pt>
                <c:pt idx="5590">
                  <c:v>105.12</c:v>
                </c:pt>
                <c:pt idx="5591">
                  <c:v>105.13</c:v>
                </c:pt>
                <c:pt idx="5592">
                  <c:v>105.13</c:v>
                </c:pt>
                <c:pt idx="5593">
                  <c:v>105.12</c:v>
                </c:pt>
                <c:pt idx="5594">
                  <c:v>105.12</c:v>
                </c:pt>
                <c:pt idx="5595">
                  <c:v>105.12</c:v>
                </c:pt>
                <c:pt idx="5596">
                  <c:v>105.12</c:v>
                </c:pt>
                <c:pt idx="5597">
                  <c:v>105.12</c:v>
                </c:pt>
                <c:pt idx="5598">
                  <c:v>105.12</c:v>
                </c:pt>
                <c:pt idx="5599">
                  <c:v>105.12</c:v>
                </c:pt>
                <c:pt idx="5600">
                  <c:v>105.12</c:v>
                </c:pt>
                <c:pt idx="5601">
                  <c:v>105.12</c:v>
                </c:pt>
                <c:pt idx="5602">
                  <c:v>105.13</c:v>
                </c:pt>
                <c:pt idx="5603">
                  <c:v>105.12</c:v>
                </c:pt>
                <c:pt idx="5604">
                  <c:v>105.12</c:v>
                </c:pt>
                <c:pt idx="5605">
                  <c:v>105.12</c:v>
                </c:pt>
                <c:pt idx="5606">
                  <c:v>105.12</c:v>
                </c:pt>
                <c:pt idx="5607">
                  <c:v>105.12</c:v>
                </c:pt>
                <c:pt idx="5608">
                  <c:v>105.12</c:v>
                </c:pt>
                <c:pt idx="5609">
                  <c:v>105.12</c:v>
                </c:pt>
                <c:pt idx="5610">
                  <c:v>105.12</c:v>
                </c:pt>
                <c:pt idx="5611">
                  <c:v>105.12</c:v>
                </c:pt>
                <c:pt idx="5612">
                  <c:v>105.12</c:v>
                </c:pt>
                <c:pt idx="5613">
                  <c:v>105.12</c:v>
                </c:pt>
                <c:pt idx="5614">
                  <c:v>105.12</c:v>
                </c:pt>
                <c:pt idx="5615">
                  <c:v>105.12</c:v>
                </c:pt>
                <c:pt idx="5616">
                  <c:v>105.12</c:v>
                </c:pt>
                <c:pt idx="5617">
                  <c:v>105.12</c:v>
                </c:pt>
                <c:pt idx="5618">
                  <c:v>105.12</c:v>
                </c:pt>
                <c:pt idx="5619">
                  <c:v>105.12</c:v>
                </c:pt>
                <c:pt idx="5620">
                  <c:v>105.12</c:v>
                </c:pt>
                <c:pt idx="5621">
                  <c:v>105.12</c:v>
                </c:pt>
                <c:pt idx="5622">
                  <c:v>105.12</c:v>
                </c:pt>
                <c:pt idx="5623">
                  <c:v>105.12</c:v>
                </c:pt>
                <c:pt idx="5624">
                  <c:v>105.12</c:v>
                </c:pt>
                <c:pt idx="5625">
                  <c:v>105.12</c:v>
                </c:pt>
                <c:pt idx="5626">
                  <c:v>105.12</c:v>
                </c:pt>
                <c:pt idx="5627">
                  <c:v>105.11</c:v>
                </c:pt>
                <c:pt idx="5628">
                  <c:v>105.11</c:v>
                </c:pt>
                <c:pt idx="5629">
                  <c:v>105.11</c:v>
                </c:pt>
                <c:pt idx="5630">
                  <c:v>105.11</c:v>
                </c:pt>
                <c:pt idx="5631">
                  <c:v>105.11</c:v>
                </c:pt>
                <c:pt idx="5632">
                  <c:v>105.11</c:v>
                </c:pt>
                <c:pt idx="5633">
                  <c:v>105.11</c:v>
                </c:pt>
                <c:pt idx="5634">
                  <c:v>105.11</c:v>
                </c:pt>
                <c:pt idx="5635">
                  <c:v>105.11</c:v>
                </c:pt>
                <c:pt idx="5636">
                  <c:v>105.11</c:v>
                </c:pt>
                <c:pt idx="5637">
                  <c:v>105.11</c:v>
                </c:pt>
                <c:pt idx="5638">
                  <c:v>105.1</c:v>
                </c:pt>
                <c:pt idx="5639">
                  <c:v>105.1</c:v>
                </c:pt>
                <c:pt idx="5640">
                  <c:v>105.1</c:v>
                </c:pt>
                <c:pt idx="5641">
                  <c:v>105.1</c:v>
                </c:pt>
                <c:pt idx="5642">
                  <c:v>105.1</c:v>
                </c:pt>
                <c:pt idx="5643">
                  <c:v>105.1</c:v>
                </c:pt>
                <c:pt idx="5644">
                  <c:v>105.1</c:v>
                </c:pt>
                <c:pt idx="5645">
                  <c:v>105.1</c:v>
                </c:pt>
                <c:pt idx="5646">
                  <c:v>105.1</c:v>
                </c:pt>
                <c:pt idx="5647">
                  <c:v>105.1</c:v>
                </c:pt>
                <c:pt idx="5648">
                  <c:v>105.1</c:v>
                </c:pt>
                <c:pt idx="5649">
                  <c:v>105.09</c:v>
                </c:pt>
                <c:pt idx="5650">
                  <c:v>105.09</c:v>
                </c:pt>
                <c:pt idx="5651">
                  <c:v>105.09</c:v>
                </c:pt>
                <c:pt idx="5652">
                  <c:v>105.09</c:v>
                </c:pt>
                <c:pt idx="5653">
                  <c:v>105.09</c:v>
                </c:pt>
                <c:pt idx="5654">
                  <c:v>105.09</c:v>
                </c:pt>
                <c:pt idx="5655">
                  <c:v>105.08</c:v>
                </c:pt>
                <c:pt idx="5656">
                  <c:v>105.08</c:v>
                </c:pt>
                <c:pt idx="5657">
                  <c:v>105.08</c:v>
                </c:pt>
                <c:pt idx="5658">
                  <c:v>105.08</c:v>
                </c:pt>
                <c:pt idx="5659">
                  <c:v>105.08</c:v>
                </c:pt>
                <c:pt idx="5660">
                  <c:v>105.08</c:v>
                </c:pt>
                <c:pt idx="5661">
                  <c:v>105.08</c:v>
                </c:pt>
                <c:pt idx="5662">
                  <c:v>105.08</c:v>
                </c:pt>
                <c:pt idx="5663">
                  <c:v>105.08</c:v>
                </c:pt>
                <c:pt idx="5664">
                  <c:v>105.08</c:v>
                </c:pt>
                <c:pt idx="5665">
                  <c:v>105.08</c:v>
                </c:pt>
                <c:pt idx="5666">
                  <c:v>105.08</c:v>
                </c:pt>
                <c:pt idx="5667">
                  <c:v>105.08</c:v>
                </c:pt>
                <c:pt idx="5668">
                  <c:v>105.08</c:v>
                </c:pt>
                <c:pt idx="5669">
                  <c:v>105.08</c:v>
                </c:pt>
                <c:pt idx="5670">
                  <c:v>105.08</c:v>
                </c:pt>
                <c:pt idx="5671">
                  <c:v>105.07</c:v>
                </c:pt>
                <c:pt idx="5672">
                  <c:v>105.07</c:v>
                </c:pt>
                <c:pt idx="5673">
                  <c:v>105.07</c:v>
                </c:pt>
                <c:pt idx="5674">
                  <c:v>105.07</c:v>
                </c:pt>
                <c:pt idx="5675">
                  <c:v>105.07</c:v>
                </c:pt>
                <c:pt idx="5676">
                  <c:v>105.07</c:v>
                </c:pt>
                <c:pt idx="5677">
                  <c:v>105.07</c:v>
                </c:pt>
                <c:pt idx="5678">
                  <c:v>105.07</c:v>
                </c:pt>
                <c:pt idx="5679">
                  <c:v>105.07</c:v>
                </c:pt>
                <c:pt idx="5680">
                  <c:v>105.07</c:v>
                </c:pt>
                <c:pt idx="5681">
                  <c:v>105.07</c:v>
                </c:pt>
                <c:pt idx="5682">
                  <c:v>105.07</c:v>
                </c:pt>
                <c:pt idx="5683">
                  <c:v>105.07</c:v>
                </c:pt>
                <c:pt idx="5684">
                  <c:v>105.07</c:v>
                </c:pt>
                <c:pt idx="5685">
                  <c:v>105.07</c:v>
                </c:pt>
                <c:pt idx="5686">
                  <c:v>105.07</c:v>
                </c:pt>
                <c:pt idx="5687">
                  <c:v>105.07</c:v>
                </c:pt>
                <c:pt idx="5688">
                  <c:v>105.06</c:v>
                </c:pt>
                <c:pt idx="5689">
                  <c:v>105.06</c:v>
                </c:pt>
                <c:pt idx="5690">
                  <c:v>105.06</c:v>
                </c:pt>
                <c:pt idx="5691">
                  <c:v>105.06</c:v>
                </c:pt>
                <c:pt idx="5692">
                  <c:v>105.06</c:v>
                </c:pt>
                <c:pt idx="5693">
                  <c:v>105.06</c:v>
                </c:pt>
                <c:pt idx="5694">
                  <c:v>105.06</c:v>
                </c:pt>
                <c:pt idx="5695">
                  <c:v>105.06</c:v>
                </c:pt>
                <c:pt idx="5696">
                  <c:v>105.06</c:v>
                </c:pt>
                <c:pt idx="5697">
                  <c:v>105.06</c:v>
                </c:pt>
                <c:pt idx="5698">
                  <c:v>105.06</c:v>
                </c:pt>
                <c:pt idx="5699">
                  <c:v>105.06</c:v>
                </c:pt>
                <c:pt idx="5700">
                  <c:v>105.06</c:v>
                </c:pt>
                <c:pt idx="5701">
                  <c:v>105.06</c:v>
                </c:pt>
                <c:pt idx="5702">
                  <c:v>105.06</c:v>
                </c:pt>
                <c:pt idx="5703">
                  <c:v>105.06</c:v>
                </c:pt>
                <c:pt idx="5704">
                  <c:v>105.06</c:v>
                </c:pt>
                <c:pt idx="5705">
                  <c:v>105.06</c:v>
                </c:pt>
                <c:pt idx="5706">
                  <c:v>105.06</c:v>
                </c:pt>
                <c:pt idx="5707">
                  <c:v>105.06</c:v>
                </c:pt>
                <c:pt idx="5708">
                  <c:v>105.06</c:v>
                </c:pt>
                <c:pt idx="5709">
                  <c:v>105.05</c:v>
                </c:pt>
                <c:pt idx="5710">
                  <c:v>105.05</c:v>
                </c:pt>
                <c:pt idx="5711">
                  <c:v>105.05</c:v>
                </c:pt>
                <c:pt idx="5712">
                  <c:v>105.05</c:v>
                </c:pt>
                <c:pt idx="5713">
                  <c:v>105.05</c:v>
                </c:pt>
                <c:pt idx="5714">
                  <c:v>105.05</c:v>
                </c:pt>
                <c:pt idx="5715">
                  <c:v>105.05</c:v>
                </c:pt>
                <c:pt idx="5716">
                  <c:v>105.05</c:v>
                </c:pt>
                <c:pt idx="5717">
                  <c:v>105.05</c:v>
                </c:pt>
                <c:pt idx="5718">
                  <c:v>105.05</c:v>
                </c:pt>
                <c:pt idx="5719">
                  <c:v>105.04</c:v>
                </c:pt>
                <c:pt idx="5720">
                  <c:v>105.04</c:v>
                </c:pt>
                <c:pt idx="5721">
                  <c:v>105.04</c:v>
                </c:pt>
                <c:pt idx="5722">
                  <c:v>105.04</c:v>
                </c:pt>
                <c:pt idx="5723">
                  <c:v>105.04</c:v>
                </c:pt>
                <c:pt idx="5724">
                  <c:v>105.04</c:v>
                </c:pt>
                <c:pt idx="5725">
                  <c:v>105.04</c:v>
                </c:pt>
                <c:pt idx="5726">
                  <c:v>105.04</c:v>
                </c:pt>
                <c:pt idx="5727">
                  <c:v>105.04</c:v>
                </c:pt>
                <c:pt idx="5728">
                  <c:v>105.04</c:v>
                </c:pt>
                <c:pt idx="5729">
                  <c:v>105.04</c:v>
                </c:pt>
                <c:pt idx="5730">
                  <c:v>105.04</c:v>
                </c:pt>
                <c:pt idx="5731">
                  <c:v>105.04</c:v>
                </c:pt>
                <c:pt idx="5732">
                  <c:v>105.04</c:v>
                </c:pt>
                <c:pt idx="5733">
                  <c:v>105.03</c:v>
                </c:pt>
                <c:pt idx="5734">
                  <c:v>105.03</c:v>
                </c:pt>
                <c:pt idx="5735">
                  <c:v>105.03</c:v>
                </c:pt>
                <c:pt idx="5736">
                  <c:v>105.03</c:v>
                </c:pt>
                <c:pt idx="5737">
                  <c:v>105.03</c:v>
                </c:pt>
                <c:pt idx="5738">
                  <c:v>105.03</c:v>
                </c:pt>
                <c:pt idx="5739">
                  <c:v>105.03</c:v>
                </c:pt>
                <c:pt idx="5740">
                  <c:v>105.03</c:v>
                </c:pt>
                <c:pt idx="5741">
                  <c:v>105.03</c:v>
                </c:pt>
                <c:pt idx="5742">
                  <c:v>105.03</c:v>
                </c:pt>
                <c:pt idx="5743">
                  <c:v>105.03</c:v>
                </c:pt>
                <c:pt idx="5744">
                  <c:v>105.03</c:v>
                </c:pt>
                <c:pt idx="5745">
                  <c:v>105.03</c:v>
                </c:pt>
                <c:pt idx="5746">
                  <c:v>105.03</c:v>
                </c:pt>
                <c:pt idx="5747">
                  <c:v>105.03</c:v>
                </c:pt>
                <c:pt idx="5748">
                  <c:v>105.03</c:v>
                </c:pt>
                <c:pt idx="5749">
                  <c:v>105.03</c:v>
                </c:pt>
                <c:pt idx="5750">
                  <c:v>105.02</c:v>
                </c:pt>
                <c:pt idx="5751">
                  <c:v>105.02</c:v>
                </c:pt>
                <c:pt idx="5752">
                  <c:v>105.02</c:v>
                </c:pt>
                <c:pt idx="5753">
                  <c:v>105.02</c:v>
                </c:pt>
                <c:pt idx="5754">
                  <c:v>105.02</c:v>
                </c:pt>
                <c:pt idx="5755">
                  <c:v>105.02</c:v>
                </c:pt>
                <c:pt idx="5756">
                  <c:v>105.02</c:v>
                </c:pt>
                <c:pt idx="5757">
                  <c:v>105.02</c:v>
                </c:pt>
                <c:pt idx="5758">
                  <c:v>105.02</c:v>
                </c:pt>
                <c:pt idx="5759">
                  <c:v>105.02</c:v>
                </c:pt>
                <c:pt idx="5760">
                  <c:v>105.02</c:v>
                </c:pt>
                <c:pt idx="5761">
                  <c:v>105.02</c:v>
                </c:pt>
                <c:pt idx="5762">
                  <c:v>105.02</c:v>
                </c:pt>
                <c:pt idx="5763">
                  <c:v>105.02</c:v>
                </c:pt>
                <c:pt idx="5764">
                  <c:v>105.02</c:v>
                </c:pt>
                <c:pt idx="5765">
                  <c:v>105.02</c:v>
                </c:pt>
                <c:pt idx="5766">
                  <c:v>105.02</c:v>
                </c:pt>
                <c:pt idx="5767">
                  <c:v>105.01</c:v>
                </c:pt>
                <c:pt idx="5768">
                  <c:v>105.01</c:v>
                </c:pt>
                <c:pt idx="5769">
                  <c:v>105.01</c:v>
                </c:pt>
                <c:pt idx="5770">
                  <c:v>105.01</c:v>
                </c:pt>
                <c:pt idx="5771">
                  <c:v>105.01</c:v>
                </c:pt>
                <c:pt idx="5772">
                  <c:v>105.01</c:v>
                </c:pt>
                <c:pt idx="5773">
                  <c:v>105.01</c:v>
                </c:pt>
                <c:pt idx="5774">
                  <c:v>105</c:v>
                </c:pt>
                <c:pt idx="5775">
                  <c:v>105</c:v>
                </c:pt>
                <c:pt idx="5776">
                  <c:v>105</c:v>
                </c:pt>
                <c:pt idx="5777">
                  <c:v>105</c:v>
                </c:pt>
                <c:pt idx="5778">
                  <c:v>105</c:v>
                </c:pt>
                <c:pt idx="5779">
                  <c:v>105</c:v>
                </c:pt>
                <c:pt idx="5780">
                  <c:v>105</c:v>
                </c:pt>
                <c:pt idx="5781">
                  <c:v>105</c:v>
                </c:pt>
                <c:pt idx="5782">
                  <c:v>105</c:v>
                </c:pt>
                <c:pt idx="5783">
                  <c:v>105</c:v>
                </c:pt>
                <c:pt idx="5784">
                  <c:v>105</c:v>
                </c:pt>
                <c:pt idx="5785">
                  <c:v>104.99</c:v>
                </c:pt>
                <c:pt idx="5786">
                  <c:v>104.99</c:v>
                </c:pt>
                <c:pt idx="5787">
                  <c:v>104.99</c:v>
                </c:pt>
                <c:pt idx="5788">
                  <c:v>104.99</c:v>
                </c:pt>
                <c:pt idx="5789">
                  <c:v>104.99</c:v>
                </c:pt>
                <c:pt idx="5790">
                  <c:v>104.99</c:v>
                </c:pt>
                <c:pt idx="5791">
                  <c:v>104.99</c:v>
                </c:pt>
                <c:pt idx="5792">
                  <c:v>104.99</c:v>
                </c:pt>
                <c:pt idx="5793">
                  <c:v>104.99</c:v>
                </c:pt>
                <c:pt idx="5794">
                  <c:v>104.99</c:v>
                </c:pt>
                <c:pt idx="5795">
                  <c:v>104.99</c:v>
                </c:pt>
                <c:pt idx="5796">
                  <c:v>104.99</c:v>
                </c:pt>
                <c:pt idx="5797">
                  <c:v>104.99</c:v>
                </c:pt>
                <c:pt idx="5798">
                  <c:v>104.99</c:v>
                </c:pt>
                <c:pt idx="5799">
                  <c:v>104.99</c:v>
                </c:pt>
                <c:pt idx="5800">
                  <c:v>104.98</c:v>
                </c:pt>
                <c:pt idx="5801">
                  <c:v>104.98</c:v>
                </c:pt>
                <c:pt idx="5802">
                  <c:v>104.98</c:v>
                </c:pt>
                <c:pt idx="5803">
                  <c:v>104.98</c:v>
                </c:pt>
                <c:pt idx="5804">
                  <c:v>104.98</c:v>
                </c:pt>
                <c:pt idx="5805">
                  <c:v>104.98</c:v>
                </c:pt>
                <c:pt idx="5806">
                  <c:v>104.98</c:v>
                </c:pt>
                <c:pt idx="5807">
                  <c:v>104.98</c:v>
                </c:pt>
                <c:pt idx="5808">
                  <c:v>104.98</c:v>
                </c:pt>
                <c:pt idx="5809">
                  <c:v>104.98</c:v>
                </c:pt>
                <c:pt idx="5810">
                  <c:v>104.98</c:v>
                </c:pt>
                <c:pt idx="5811">
                  <c:v>104.98</c:v>
                </c:pt>
                <c:pt idx="5812">
                  <c:v>104.98</c:v>
                </c:pt>
                <c:pt idx="5813">
                  <c:v>104.98</c:v>
                </c:pt>
                <c:pt idx="5814">
                  <c:v>104.98</c:v>
                </c:pt>
                <c:pt idx="5815">
                  <c:v>104.98</c:v>
                </c:pt>
                <c:pt idx="5816">
                  <c:v>104.97</c:v>
                </c:pt>
                <c:pt idx="5817">
                  <c:v>104.97</c:v>
                </c:pt>
                <c:pt idx="5818">
                  <c:v>104.97</c:v>
                </c:pt>
                <c:pt idx="5819">
                  <c:v>104.97</c:v>
                </c:pt>
                <c:pt idx="5820">
                  <c:v>104.97</c:v>
                </c:pt>
                <c:pt idx="5821">
                  <c:v>104.97</c:v>
                </c:pt>
                <c:pt idx="5822">
                  <c:v>104.97</c:v>
                </c:pt>
                <c:pt idx="5823">
                  <c:v>104.97</c:v>
                </c:pt>
                <c:pt idx="5824">
                  <c:v>104.97</c:v>
                </c:pt>
                <c:pt idx="5825">
                  <c:v>104.97</c:v>
                </c:pt>
                <c:pt idx="5826">
                  <c:v>104.97</c:v>
                </c:pt>
                <c:pt idx="5827">
                  <c:v>104.97</c:v>
                </c:pt>
                <c:pt idx="5828">
                  <c:v>104.97</c:v>
                </c:pt>
                <c:pt idx="5829">
                  <c:v>104.97</c:v>
                </c:pt>
                <c:pt idx="5830">
                  <c:v>104.97</c:v>
                </c:pt>
                <c:pt idx="5831">
                  <c:v>104.97</c:v>
                </c:pt>
                <c:pt idx="5832">
                  <c:v>104.97</c:v>
                </c:pt>
                <c:pt idx="5833">
                  <c:v>104.97</c:v>
                </c:pt>
                <c:pt idx="5834">
                  <c:v>104.97</c:v>
                </c:pt>
                <c:pt idx="5835">
                  <c:v>104.97</c:v>
                </c:pt>
                <c:pt idx="5836">
                  <c:v>104.97</c:v>
                </c:pt>
                <c:pt idx="5837">
                  <c:v>104.97</c:v>
                </c:pt>
                <c:pt idx="5838">
                  <c:v>104.97</c:v>
                </c:pt>
                <c:pt idx="5839">
                  <c:v>104.97</c:v>
                </c:pt>
                <c:pt idx="5840">
                  <c:v>104.96</c:v>
                </c:pt>
                <c:pt idx="5841">
                  <c:v>104.96</c:v>
                </c:pt>
                <c:pt idx="5842">
                  <c:v>104.96</c:v>
                </c:pt>
                <c:pt idx="5843">
                  <c:v>104.96</c:v>
                </c:pt>
                <c:pt idx="5844">
                  <c:v>104.96</c:v>
                </c:pt>
                <c:pt idx="5845">
                  <c:v>104.96</c:v>
                </c:pt>
                <c:pt idx="5846">
                  <c:v>104.96</c:v>
                </c:pt>
                <c:pt idx="5847">
                  <c:v>104.96</c:v>
                </c:pt>
                <c:pt idx="5848">
                  <c:v>104.96</c:v>
                </c:pt>
                <c:pt idx="5849">
                  <c:v>104.96</c:v>
                </c:pt>
                <c:pt idx="5850">
                  <c:v>104.95</c:v>
                </c:pt>
                <c:pt idx="5851">
                  <c:v>104.95</c:v>
                </c:pt>
                <c:pt idx="5852">
                  <c:v>104.95</c:v>
                </c:pt>
                <c:pt idx="5853">
                  <c:v>104.95</c:v>
                </c:pt>
                <c:pt idx="5854">
                  <c:v>104.95</c:v>
                </c:pt>
                <c:pt idx="5855">
                  <c:v>104.95</c:v>
                </c:pt>
                <c:pt idx="5856">
                  <c:v>104.95</c:v>
                </c:pt>
                <c:pt idx="5857">
                  <c:v>104.95</c:v>
                </c:pt>
                <c:pt idx="5858">
                  <c:v>104.95</c:v>
                </c:pt>
                <c:pt idx="5859">
                  <c:v>104.95</c:v>
                </c:pt>
                <c:pt idx="5860">
                  <c:v>104.95</c:v>
                </c:pt>
                <c:pt idx="5861">
                  <c:v>104.95</c:v>
                </c:pt>
                <c:pt idx="5862">
                  <c:v>104.95</c:v>
                </c:pt>
                <c:pt idx="5863">
                  <c:v>104.95</c:v>
                </c:pt>
                <c:pt idx="5864">
                  <c:v>104.95</c:v>
                </c:pt>
                <c:pt idx="5865">
                  <c:v>104.94</c:v>
                </c:pt>
                <c:pt idx="5866">
                  <c:v>104.94</c:v>
                </c:pt>
                <c:pt idx="5867">
                  <c:v>104.94</c:v>
                </c:pt>
                <c:pt idx="5868">
                  <c:v>104.94</c:v>
                </c:pt>
                <c:pt idx="5869">
                  <c:v>104.94</c:v>
                </c:pt>
                <c:pt idx="5870">
                  <c:v>104.94</c:v>
                </c:pt>
                <c:pt idx="5871">
                  <c:v>104.94</c:v>
                </c:pt>
                <c:pt idx="5872">
                  <c:v>104.94</c:v>
                </c:pt>
                <c:pt idx="5873">
                  <c:v>104.94</c:v>
                </c:pt>
                <c:pt idx="5874">
                  <c:v>104.94</c:v>
                </c:pt>
                <c:pt idx="5875">
                  <c:v>104.94</c:v>
                </c:pt>
                <c:pt idx="5876">
                  <c:v>104.93</c:v>
                </c:pt>
                <c:pt idx="5877">
                  <c:v>104.93</c:v>
                </c:pt>
                <c:pt idx="5878">
                  <c:v>104.93</c:v>
                </c:pt>
                <c:pt idx="5879">
                  <c:v>104.93</c:v>
                </c:pt>
                <c:pt idx="5880">
                  <c:v>104.93</c:v>
                </c:pt>
                <c:pt idx="5881">
                  <c:v>104.93</c:v>
                </c:pt>
                <c:pt idx="5882">
                  <c:v>104.93</c:v>
                </c:pt>
                <c:pt idx="5883">
                  <c:v>104.93</c:v>
                </c:pt>
                <c:pt idx="5884">
                  <c:v>104.93</c:v>
                </c:pt>
                <c:pt idx="5885">
                  <c:v>104.93</c:v>
                </c:pt>
                <c:pt idx="5886">
                  <c:v>104.93</c:v>
                </c:pt>
                <c:pt idx="5887">
                  <c:v>104.93</c:v>
                </c:pt>
                <c:pt idx="5888">
                  <c:v>104.93</c:v>
                </c:pt>
                <c:pt idx="5889">
                  <c:v>104.93</c:v>
                </c:pt>
                <c:pt idx="5890">
                  <c:v>104.93</c:v>
                </c:pt>
                <c:pt idx="5891">
                  <c:v>104.93</c:v>
                </c:pt>
                <c:pt idx="5892">
                  <c:v>104.92</c:v>
                </c:pt>
                <c:pt idx="5893">
                  <c:v>104.92</c:v>
                </c:pt>
                <c:pt idx="5894">
                  <c:v>104.92</c:v>
                </c:pt>
                <c:pt idx="5895">
                  <c:v>104.92</c:v>
                </c:pt>
                <c:pt idx="5896">
                  <c:v>104.92</c:v>
                </c:pt>
                <c:pt idx="5897">
                  <c:v>104.92</c:v>
                </c:pt>
                <c:pt idx="5898">
                  <c:v>104.92</c:v>
                </c:pt>
                <c:pt idx="5899">
                  <c:v>104.92</c:v>
                </c:pt>
                <c:pt idx="5900">
                  <c:v>104.92</c:v>
                </c:pt>
                <c:pt idx="5901">
                  <c:v>104.92</c:v>
                </c:pt>
                <c:pt idx="5902">
                  <c:v>104.92</c:v>
                </c:pt>
                <c:pt idx="5903">
                  <c:v>104.92</c:v>
                </c:pt>
                <c:pt idx="5904">
                  <c:v>104.91</c:v>
                </c:pt>
                <c:pt idx="5905">
                  <c:v>104.91</c:v>
                </c:pt>
                <c:pt idx="5906">
                  <c:v>104.91</c:v>
                </c:pt>
                <c:pt idx="5907">
                  <c:v>104.91</c:v>
                </c:pt>
                <c:pt idx="5908">
                  <c:v>104.91</c:v>
                </c:pt>
                <c:pt idx="5909">
                  <c:v>104.91</c:v>
                </c:pt>
                <c:pt idx="5910">
                  <c:v>104.91</c:v>
                </c:pt>
                <c:pt idx="5911">
                  <c:v>104.91</c:v>
                </c:pt>
                <c:pt idx="5912">
                  <c:v>104.91</c:v>
                </c:pt>
                <c:pt idx="5913">
                  <c:v>104.91</c:v>
                </c:pt>
                <c:pt idx="5914">
                  <c:v>104.91</c:v>
                </c:pt>
                <c:pt idx="5915">
                  <c:v>104.91</c:v>
                </c:pt>
                <c:pt idx="5916">
                  <c:v>104.91</c:v>
                </c:pt>
                <c:pt idx="5917">
                  <c:v>104.91</c:v>
                </c:pt>
                <c:pt idx="5918">
                  <c:v>104.91</c:v>
                </c:pt>
                <c:pt idx="5919">
                  <c:v>104.91</c:v>
                </c:pt>
                <c:pt idx="5920">
                  <c:v>104.91</c:v>
                </c:pt>
                <c:pt idx="5921">
                  <c:v>104.91</c:v>
                </c:pt>
                <c:pt idx="5922">
                  <c:v>104.9</c:v>
                </c:pt>
                <c:pt idx="5923">
                  <c:v>104.9</c:v>
                </c:pt>
                <c:pt idx="5924">
                  <c:v>104.9</c:v>
                </c:pt>
                <c:pt idx="5925">
                  <c:v>104.9</c:v>
                </c:pt>
                <c:pt idx="5926">
                  <c:v>104.9</c:v>
                </c:pt>
                <c:pt idx="5927">
                  <c:v>104.9</c:v>
                </c:pt>
                <c:pt idx="5928">
                  <c:v>104.9</c:v>
                </c:pt>
                <c:pt idx="5929">
                  <c:v>104.9</c:v>
                </c:pt>
                <c:pt idx="5930">
                  <c:v>104.9</c:v>
                </c:pt>
                <c:pt idx="5931">
                  <c:v>104.9</c:v>
                </c:pt>
                <c:pt idx="5932">
                  <c:v>104.9</c:v>
                </c:pt>
                <c:pt idx="5933">
                  <c:v>104.9</c:v>
                </c:pt>
                <c:pt idx="5934">
                  <c:v>104.89</c:v>
                </c:pt>
                <c:pt idx="5935">
                  <c:v>104.89</c:v>
                </c:pt>
                <c:pt idx="5936">
                  <c:v>104.89</c:v>
                </c:pt>
                <c:pt idx="5937">
                  <c:v>104.89</c:v>
                </c:pt>
                <c:pt idx="5938">
                  <c:v>104.89</c:v>
                </c:pt>
                <c:pt idx="5939">
                  <c:v>104.89</c:v>
                </c:pt>
                <c:pt idx="5940">
                  <c:v>104.89</c:v>
                </c:pt>
                <c:pt idx="5941">
                  <c:v>104.89</c:v>
                </c:pt>
                <c:pt idx="5942">
                  <c:v>104.89</c:v>
                </c:pt>
                <c:pt idx="5943">
                  <c:v>104.89</c:v>
                </c:pt>
                <c:pt idx="5944">
                  <c:v>104.88</c:v>
                </c:pt>
                <c:pt idx="5945">
                  <c:v>104.88</c:v>
                </c:pt>
                <c:pt idx="5946">
                  <c:v>104.88</c:v>
                </c:pt>
                <c:pt idx="5947">
                  <c:v>104.88</c:v>
                </c:pt>
                <c:pt idx="5948">
                  <c:v>104.87</c:v>
                </c:pt>
                <c:pt idx="5949">
                  <c:v>104.87</c:v>
                </c:pt>
                <c:pt idx="5950">
                  <c:v>104.87</c:v>
                </c:pt>
                <c:pt idx="5951">
                  <c:v>104.87</c:v>
                </c:pt>
                <c:pt idx="5952">
                  <c:v>104.87</c:v>
                </c:pt>
                <c:pt idx="5953">
                  <c:v>104.87</c:v>
                </c:pt>
                <c:pt idx="5954">
                  <c:v>104.87</c:v>
                </c:pt>
                <c:pt idx="5955">
                  <c:v>104.87</c:v>
                </c:pt>
                <c:pt idx="5956">
                  <c:v>104.86</c:v>
                </c:pt>
                <c:pt idx="5957">
                  <c:v>104.86</c:v>
                </c:pt>
                <c:pt idx="5958">
                  <c:v>104.86</c:v>
                </c:pt>
                <c:pt idx="5959">
                  <c:v>104.86</c:v>
                </c:pt>
                <c:pt idx="5960">
                  <c:v>104.86</c:v>
                </c:pt>
                <c:pt idx="5961">
                  <c:v>104.86</c:v>
                </c:pt>
                <c:pt idx="5962">
                  <c:v>104.86</c:v>
                </c:pt>
                <c:pt idx="5963">
                  <c:v>104.85</c:v>
                </c:pt>
                <c:pt idx="5964">
                  <c:v>104.85</c:v>
                </c:pt>
                <c:pt idx="5965">
                  <c:v>104.85</c:v>
                </c:pt>
                <c:pt idx="5966">
                  <c:v>104.85</c:v>
                </c:pt>
                <c:pt idx="5967">
                  <c:v>104.85</c:v>
                </c:pt>
                <c:pt idx="5968">
                  <c:v>104.85</c:v>
                </c:pt>
                <c:pt idx="5969">
                  <c:v>104.84</c:v>
                </c:pt>
                <c:pt idx="5970">
                  <c:v>104.84</c:v>
                </c:pt>
                <c:pt idx="5971">
                  <c:v>104.84</c:v>
                </c:pt>
                <c:pt idx="5972">
                  <c:v>104.84</c:v>
                </c:pt>
                <c:pt idx="5973">
                  <c:v>104.84</c:v>
                </c:pt>
                <c:pt idx="5974">
                  <c:v>104.84</c:v>
                </c:pt>
                <c:pt idx="5975">
                  <c:v>104.83</c:v>
                </c:pt>
                <c:pt idx="5976">
                  <c:v>104.83</c:v>
                </c:pt>
                <c:pt idx="5977">
                  <c:v>104.83</c:v>
                </c:pt>
                <c:pt idx="5978">
                  <c:v>104.82</c:v>
                </c:pt>
                <c:pt idx="5979">
                  <c:v>104.82</c:v>
                </c:pt>
                <c:pt idx="5980">
                  <c:v>104.82</c:v>
                </c:pt>
                <c:pt idx="5981">
                  <c:v>104.82</c:v>
                </c:pt>
                <c:pt idx="5982">
                  <c:v>104.82</c:v>
                </c:pt>
                <c:pt idx="5983">
                  <c:v>104.81</c:v>
                </c:pt>
                <c:pt idx="5984">
                  <c:v>104.81</c:v>
                </c:pt>
                <c:pt idx="5985">
                  <c:v>104.81</c:v>
                </c:pt>
                <c:pt idx="5986">
                  <c:v>104.81</c:v>
                </c:pt>
                <c:pt idx="5987">
                  <c:v>104.8</c:v>
                </c:pt>
                <c:pt idx="5988">
                  <c:v>104.8</c:v>
                </c:pt>
                <c:pt idx="5989">
                  <c:v>104.8</c:v>
                </c:pt>
                <c:pt idx="5990">
                  <c:v>104.8</c:v>
                </c:pt>
                <c:pt idx="5991">
                  <c:v>104.79</c:v>
                </c:pt>
                <c:pt idx="5992">
                  <c:v>104.79</c:v>
                </c:pt>
                <c:pt idx="5993">
                  <c:v>104.78</c:v>
                </c:pt>
                <c:pt idx="5994">
                  <c:v>104.78</c:v>
                </c:pt>
                <c:pt idx="5995">
                  <c:v>104.78</c:v>
                </c:pt>
                <c:pt idx="5996">
                  <c:v>104.78</c:v>
                </c:pt>
                <c:pt idx="5997">
                  <c:v>104.77</c:v>
                </c:pt>
                <c:pt idx="5998">
                  <c:v>104.77</c:v>
                </c:pt>
                <c:pt idx="5999">
                  <c:v>104.77</c:v>
                </c:pt>
                <c:pt idx="6000">
                  <c:v>104.77</c:v>
                </c:pt>
                <c:pt idx="6001">
                  <c:v>104.77</c:v>
                </c:pt>
                <c:pt idx="6002">
                  <c:v>104.76</c:v>
                </c:pt>
                <c:pt idx="6003">
                  <c:v>104.76</c:v>
                </c:pt>
                <c:pt idx="6004">
                  <c:v>104.76</c:v>
                </c:pt>
                <c:pt idx="6005">
                  <c:v>104.76</c:v>
                </c:pt>
                <c:pt idx="6006">
                  <c:v>104.75</c:v>
                </c:pt>
                <c:pt idx="6007">
                  <c:v>104.75</c:v>
                </c:pt>
                <c:pt idx="6008">
                  <c:v>104.75</c:v>
                </c:pt>
                <c:pt idx="6009">
                  <c:v>104.75</c:v>
                </c:pt>
                <c:pt idx="6010">
                  <c:v>104.75</c:v>
                </c:pt>
                <c:pt idx="6011">
                  <c:v>104.74</c:v>
                </c:pt>
                <c:pt idx="6012">
                  <c:v>104.74</c:v>
                </c:pt>
                <c:pt idx="6013">
                  <c:v>104.74</c:v>
                </c:pt>
                <c:pt idx="6014">
                  <c:v>104.74</c:v>
                </c:pt>
                <c:pt idx="6015">
                  <c:v>104.74</c:v>
                </c:pt>
                <c:pt idx="6016">
                  <c:v>104.74</c:v>
                </c:pt>
                <c:pt idx="6017">
                  <c:v>104.74</c:v>
                </c:pt>
                <c:pt idx="6018">
                  <c:v>104.74</c:v>
                </c:pt>
                <c:pt idx="6019">
                  <c:v>104.74</c:v>
                </c:pt>
                <c:pt idx="6020">
                  <c:v>104.74</c:v>
                </c:pt>
                <c:pt idx="6021">
                  <c:v>104.74</c:v>
                </c:pt>
                <c:pt idx="6022">
                  <c:v>104.74</c:v>
                </c:pt>
                <c:pt idx="6023">
                  <c:v>104.74</c:v>
                </c:pt>
                <c:pt idx="6024">
                  <c:v>104.75</c:v>
                </c:pt>
                <c:pt idx="6025">
                  <c:v>104.74</c:v>
                </c:pt>
                <c:pt idx="6026">
                  <c:v>104.74</c:v>
                </c:pt>
                <c:pt idx="6027">
                  <c:v>104.75</c:v>
                </c:pt>
                <c:pt idx="6028">
                  <c:v>104.74</c:v>
                </c:pt>
                <c:pt idx="6029">
                  <c:v>104.75</c:v>
                </c:pt>
                <c:pt idx="6030">
                  <c:v>104.75</c:v>
                </c:pt>
                <c:pt idx="6031">
                  <c:v>104.75</c:v>
                </c:pt>
                <c:pt idx="6032">
                  <c:v>104.76</c:v>
                </c:pt>
                <c:pt idx="6033">
                  <c:v>104.76</c:v>
                </c:pt>
                <c:pt idx="6034">
                  <c:v>104.76</c:v>
                </c:pt>
                <c:pt idx="6035">
                  <c:v>104.76</c:v>
                </c:pt>
                <c:pt idx="6036">
                  <c:v>104.76</c:v>
                </c:pt>
                <c:pt idx="6037">
                  <c:v>104.76</c:v>
                </c:pt>
                <c:pt idx="6038">
                  <c:v>104.76</c:v>
                </c:pt>
                <c:pt idx="6039">
                  <c:v>104.76</c:v>
                </c:pt>
                <c:pt idx="6040">
                  <c:v>104.76</c:v>
                </c:pt>
                <c:pt idx="6041">
                  <c:v>104.76</c:v>
                </c:pt>
                <c:pt idx="6042">
                  <c:v>104.76</c:v>
                </c:pt>
                <c:pt idx="6043">
                  <c:v>104.76</c:v>
                </c:pt>
                <c:pt idx="6044">
                  <c:v>104.77</c:v>
                </c:pt>
                <c:pt idx="6045">
                  <c:v>104.77</c:v>
                </c:pt>
                <c:pt idx="6046">
                  <c:v>104.77</c:v>
                </c:pt>
                <c:pt idx="6047">
                  <c:v>104.77</c:v>
                </c:pt>
                <c:pt idx="6048">
                  <c:v>104.77</c:v>
                </c:pt>
                <c:pt idx="6049">
                  <c:v>104.77</c:v>
                </c:pt>
                <c:pt idx="6050">
                  <c:v>104.78</c:v>
                </c:pt>
                <c:pt idx="6051">
                  <c:v>104.77</c:v>
                </c:pt>
                <c:pt idx="6052">
                  <c:v>104.77</c:v>
                </c:pt>
                <c:pt idx="6053">
                  <c:v>104.77</c:v>
                </c:pt>
                <c:pt idx="6054">
                  <c:v>104.77</c:v>
                </c:pt>
                <c:pt idx="6055">
                  <c:v>104.77</c:v>
                </c:pt>
                <c:pt idx="6056">
                  <c:v>104.77</c:v>
                </c:pt>
                <c:pt idx="6057">
                  <c:v>104.77</c:v>
                </c:pt>
                <c:pt idx="6058">
                  <c:v>104.77</c:v>
                </c:pt>
                <c:pt idx="6059">
                  <c:v>104.78</c:v>
                </c:pt>
                <c:pt idx="6060">
                  <c:v>104.78</c:v>
                </c:pt>
                <c:pt idx="6061">
                  <c:v>104.78</c:v>
                </c:pt>
                <c:pt idx="6062">
                  <c:v>104.78</c:v>
                </c:pt>
                <c:pt idx="6063">
                  <c:v>104.78</c:v>
                </c:pt>
                <c:pt idx="6064">
                  <c:v>104.78</c:v>
                </c:pt>
                <c:pt idx="6065">
                  <c:v>104.78</c:v>
                </c:pt>
                <c:pt idx="6066">
                  <c:v>104.77</c:v>
                </c:pt>
                <c:pt idx="6067">
                  <c:v>104.78</c:v>
                </c:pt>
                <c:pt idx="6068">
                  <c:v>104.78</c:v>
                </c:pt>
                <c:pt idx="6069">
                  <c:v>104.78</c:v>
                </c:pt>
                <c:pt idx="6070">
                  <c:v>104.78</c:v>
                </c:pt>
                <c:pt idx="6071">
                  <c:v>104.78</c:v>
                </c:pt>
                <c:pt idx="6072">
                  <c:v>104.77</c:v>
                </c:pt>
                <c:pt idx="6073">
                  <c:v>104.78</c:v>
                </c:pt>
                <c:pt idx="6074">
                  <c:v>104.78</c:v>
                </c:pt>
                <c:pt idx="6075">
                  <c:v>104.77</c:v>
                </c:pt>
                <c:pt idx="6076">
                  <c:v>104.78</c:v>
                </c:pt>
                <c:pt idx="6077">
                  <c:v>104.77</c:v>
                </c:pt>
                <c:pt idx="6078">
                  <c:v>104.78</c:v>
                </c:pt>
                <c:pt idx="6079">
                  <c:v>104.77</c:v>
                </c:pt>
                <c:pt idx="6080">
                  <c:v>104.77</c:v>
                </c:pt>
                <c:pt idx="6081">
                  <c:v>104.77</c:v>
                </c:pt>
                <c:pt idx="6082">
                  <c:v>104.77</c:v>
                </c:pt>
                <c:pt idx="6083">
                  <c:v>104.77</c:v>
                </c:pt>
                <c:pt idx="6084">
                  <c:v>104.77</c:v>
                </c:pt>
                <c:pt idx="6085">
                  <c:v>104.77</c:v>
                </c:pt>
                <c:pt idx="6086">
                  <c:v>104.77</c:v>
                </c:pt>
                <c:pt idx="6087">
                  <c:v>104.77</c:v>
                </c:pt>
                <c:pt idx="6088">
                  <c:v>104.77</c:v>
                </c:pt>
                <c:pt idx="6089">
                  <c:v>104.77</c:v>
                </c:pt>
                <c:pt idx="6090">
                  <c:v>104.77</c:v>
                </c:pt>
                <c:pt idx="6091">
                  <c:v>104.77</c:v>
                </c:pt>
                <c:pt idx="6092">
                  <c:v>104.77</c:v>
                </c:pt>
                <c:pt idx="6093">
                  <c:v>104.76</c:v>
                </c:pt>
                <c:pt idx="6094">
                  <c:v>104.76</c:v>
                </c:pt>
                <c:pt idx="6095">
                  <c:v>104.76</c:v>
                </c:pt>
                <c:pt idx="6096">
                  <c:v>104.76</c:v>
                </c:pt>
                <c:pt idx="6097">
                  <c:v>104.76</c:v>
                </c:pt>
                <c:pt idx="6098">
                  <c:v>104.76</c:v>
                </c:pt>
                <c:pt idx="6099">
                  <c:v>104.76</c:v>
                </c:pt>
                <c:pt idx="6100">
                  <c:v>104.76</c:v>
                </c:pt>
                <c:pt idx="6101">
                  <c:v>104.76</c:v>
                </c:pt>
                <c:pt idx="6102">
                  <c:v>104.76</c:v>
                </c:pt>
                <c:pt idx="6103">
                  <c:v>104.76</c:v>
                </c:pt>
                <c:pt idx="6104">
                  <c:v>104.76</c:v>
                </c:pt>
                <c:pt idx="6105">
                  <c:v>104.76</c:v>
                </c:pt>
                <c:pt idx="6106">
                  <c:v>104.76</c:v>
                </c:pt>
                <c:pt idx="6107">
                  <c:v>104.75</c:v>
                </c:pt>
                <c:pt idx="6108">
                  <c:v>104.75</c:v>
                </c:pt>
                <c:pt idx="6109">
                  <c:v>104.75</c:v>
                </c:pt>
                <c:pt idx="6110">
                  <c:v>104.75</c:v>
                </c:pt>
                <c:pt idx="6111">
                  <c:v>104.75</c:v>
                </c:pt>
                <c:pt idx="6112">
                  <c:v>104.75</c:v>
                </c:pt>
                <c:pt idx="6113">
                  <c:v>104.75</c:v>
                </c:pt>
                <c:pt idx="6114">
                  <c:v>104.75</c:v>
                </c:pt>
                <c:pt idx="6115">
                  <c:v>104.75</c:v>
                </c:pt>
                <c:pt idx="6116">
                  <c:v>104.75</c:v>
                </c:pt>
                <c:pt idx="6117">
                  <c:v>104.75</c:v>
                </c:pt>
                <c:pt idx="6118">
                  <c:v>104.75</c:v>
                </c:pt>
                <c:pt idx="6119">
                  <c:v>104.75</c:v>
                </c:pt>
                <c:pt idx="6120">
                  <c:v>104.74</c:v>
                </c:pt>
                <c:pt idx="6121">
                  <c:v>104.75</c:v>
                </c:pt>
                <c:pt idx="6122">
                  <c:v>104.74</c:v>
                </c:pt>
                <c:pt idx="6123">
                  <c:v>104.74</c:v>
                </c:pt>
                <c:pt idx="6124">
                  <c:v>104.74</c:v>
                </c:pt>
                <c:pt idx="6125">
                  <c:v>104.74</c:v>
                </c:pt>
                <c:pt idx="6126">
                  <c:v>104.74</c:v>
                </c:pt>
                <c:pt idx="6127">
                  <c:v>104.74</c:v>
                </c:pt>
                <c:pt idx="6128">
                  <c:v>104.74</c:v>
                </c:pt>
                <c:pt idx="6129">
                  <c:v>104.74</c:v>
                </c:pt>
                <c:pt idx="6130">
                  <c:v>104.74</c:v>
                </c:pt>
                <c:pt idx="6131">
                  <c:v>104.74</c:v>
                </c:pt>
                <c:pt idx="6132">
                  <c:v>104.74</c:v>
                </c:pt>
                <c:pt idx="6133">
                  <c:v>104.74</c:v>
                </c:pt>
                <c:pt idx="6134">
                  <c:v>104.74</c:v>
                </c:pt>
                <c:pt idx="6135">
                  <c:v>104.74</c:v>
                </c:pt>
                <c:pt idx="6136">
                  <c:v>104.74</c:v>
                </c:pt>
                <c:pt idx="6137">
                  <c:v>104.74</c:v>
                </c:pt>
                <c:pt idx="6138">
                  <c:v>104.74</c:v>
                </c:pt>
                <c:pt idx="6139">
                  <c:v>104.74</c:v>
                </c:pt>
                <c:pt idx="6140">
                  <c:v>104.73</c:v>
                </c:pt>
                <c:pt idx="6141">
                  <c:v>104.73</c:v>
                </c:pt>
                <c:pt idx="6142">
                  <c:v>104.73</c:v>
                </c:pt>
                <c:pt idx="6143">
                  <c:v>104.73</c:v>
                </c:pt>
                <c:pt idx="6144">
                  <c:v>104.73</c:v>
                </c:pt>
                <c:pt idx="6145">
                  <c:v>104.73</c:v>
                </c:pt>
                <c:pt idx="6146">
                  <c:v>104.73</c:v>
                </c:pt>
                <c:pt idx="6147">
                  <c:v>104.73</c:v>
                </c:pt>
                <c:pt idx="6148">
                  <c:v>104.73</c:v>
                </c:pt>
                <c:pt idx="6149">
                  <c:v>104.73</c:v>
                </c:pt>
                <c:pt idx="6150">
                  <c:v>104.73</c:v>
                </c:pt>
                <c:pt idx="6151">
                  <c:v>104.73</c:v>
                </c:pt>
                <c:pt idx="6152">
                  <c:v>104.73</c:v>
                </c:pt>
                <c:pt idx="6153">
                  <c:v>104.73</c:v>
                </c:pt>
                <c:pt idx="6154">
                  <c:v>104.73</c:v>
                </c:pt>
                <c:pt idx="6155">
                  <c:v>104.73</c:v>
                </c:pt>
                <c:pt idx="6156">
                  <c:v>104.73</c:v>
                </c:pt>
                <c:pt idx="6157">
                  <c:v>104.73</c:v>
                </c:pt>
                <c:pt idx="6158">
                  <c:v>104.73</c:v>
                </c:pt>
                <c:pt idx="6159">
                  <c:v>104.73</c:v>
                </c:pt>
                <c:pt idx="6160">
                  <c:v>104.73</c:v>
                </c:pt>
                <c:pt idx="6161">
                  <c:v>104.73</c:v>
                </c:pt>
                <c:pt idx="6162">
                  <c:v>104.73</c:v>
                </c:pt>
                <c:pt idx="6163">
                  <c:v>104.73</c:v>
                </c:pt>
                <c:pt idx="6164">
                  <c:v>104.73</c:v>
                </c:pt>
                <c:pt idx="6165">
                  <c:v>104.73</c:v>
                </c:pt>
                <c:pt idx="6166">
                  <c:v>104.73</c:v>
                </c:pt>
                <c:pt idx="6167">
                  <c:v>104.73</c:v>
                </c:pt>
                <c:pt idx="6168">
                  <c:v>104.72</c:v>
                </c:pt>
                <c:pt idx="6169">
                  <c:v>104.72</c:v>
                </c:pt>
                <c:pt idx="6170">
                  <c:v>104.72</c:v>
                </c:pt>
                <c:pt idx="6171">
                  <c:v>104.72</c:v>
                </c:pt>
                <c:pt idx="6172">
                  <c:v>104.72</c:v>
                </c:pt>
                <c:pt idx="6173">
                  <c:v>104.72</c:v>
                </c:pt>
                <c:pt idx="6174">
                  <c:v>104.72</c:v>
                </c:pt>
                <c:pt idx="6175">
                  <c:v>104.72</c:v>
                </c:pt>
                <c:pt idx="6176">
                  <c:v>104.72</c:v>
                </c:pt>
                <c:pt idx="6177">
                  <c:v>104.72</c:v>
                </c:pt>
                <c:pt idx="6178">
                  <c:v>104.72</c:v>
                </c:pt>
                <c:pt idx="6179">
                  <c:v>104.72</c:v>
                </c:pt>
                <c:pt idx="6180">
                  <c:v>104.72</c:v>
                </c:pt>
                <c:pt idx="6181">
                  <c:v>104.72</c:v>
                </c:pt>
                <c:pt idx="6182">
                  <c:v>104.72</c:v>
                </c:pt>
                <c:pt idx="6183">
                  <c:v>104.72</c:v>
                </c:pt>
                <c:pt idx="6184">
                  <c:v>104.72</c:v>
                </c:pt>
                <c:pt idx="6185">
                  <c:v>104.72</c:v>
                </c:pt>
                <c:pt idx="6186">
                  <c:v>104.72</c:v>
                </c:pt>
                <c:pt idx="6187">
                  <c:v>104.72</c:v>
                </c:pt>
                <c:pt idx="6188">
                  <c:v>104.72</c:v>
                </c:pt>
                <c:pt idx="6189">
                  <c:v>104.72</c:v>
                </c:pt>
                <c:pt idx="6190">
                  <c:v>104.71</c:v>
                </c:pt>
                <c:pt idx="6191">
                  <c:v>104.72</c:v>
                </c:pt>
                <c:pt idx="6192">
                  <c:v>104.71</c:v>
                </c:pt>
                <c:pt idx="6193">
                  <c:v>104.71</c:v>
                </c:pt>
                <c:pt idx="6194">
                  <c:v>104.71</c:v>
                </c:pt>
                <c:pt idx="6195">
                  <c:v>104.71</c:v>
                </c:pt>
                <c:pt idx="6196">
                  <c:v>104.71</c:v>
                </c:pt>
                <c:pt idx="6197">
                  <c:v>104.71</c:v>
                </c:pt>
                <c:pt idx="6198">
                  <c:v>104.71</c:v>
                </c:pt>
                <c:pt idx="6199">
                  <c:v>104.71</c:v>
                </c:pt>
                <c:pt idx="6200">
                  <c:v>104.71</c:v>
                </c:pt>
                <c:pt idx="6201">
                  <c:v>104.71</c:v>
                </c:pt>
                <c:pt idx="6202">
                  <c:v>104.71</c:v>
                </c:pt>
                <c:pt idx="6203">
                  <c:v>104.7</c:v>
                </c:pt>
                <c:pt idx="6204">
                  <c:v>104.7</c:v>
                </c:pt>
                <c:pt idx="6205">
                  <c:v>104.7</c:v>
                </c:pt>
                <c:pt idx="6206">
                  <c:v>104.7</c:v>
                </c:pt>
                <c:pt idx="6207">
                  <c:v>104.7</c:v>
                </c:pt>
                <c:pt idx="6208">
                  <c:v>104.7</c:v>
                </c:pt>
                <c:pt idx="6209">
                  <c:v>104.7</c:v>
                </c:pt>
                <c:pt idx="6210">
                  <c:v>104.7</c:v>
                </c:pt>
                <c:pt idx="6211">
                  <c:v>104.69</c:v>
                </c:pt>
                <c:pt idx="6212">
                  <c:v>104.69</c:v>
                </c:pt>
                <c:pt idx="6213">
                  <c:v>104.69</c:v>
                </c:pt>
                <c:pt idx="6214">
                  <c:v>104.69</c:v>
                </c:pt>
                <c:pt idx="6215">
                  <c:v>104.69</c:v>
                </c:pt>
                <c:pt idx="6216">
                  <c:v>104.69</c:v>
                </c:pt>
                <c:pt idx="6217">
                  <c:v>104.69</c:v>
                </c:pt>
                <c:pt idx="6218">
                  <c:v>104.69</c:v>
                </c:pt>
                <c:pt idx="6219">
                  <c:v>104.69</c:v>
                </c:pt>
                <c:pt idx="6220">
                  <c:v>104.69</c:v>
                </c:pt>
                <c:pt idx="6221">
                  <c:v>104.69</c:v>
                </c:pt>
                <c:pt idx="6222">
                  <c:v>104.68</c:v>
                </c:pt>
                <c:pt idx="6223">
                  <c:v>104.68</c:v>
                </c:pt>
                <c:pt idx="6224">
                  <c:v>104.68</c:v>
                </c:pt>
                <c:pt idx="6225">
                  <c:v>104.68</c:v>
                </c:pt>
                <c:pt idx="6226">
                  <c:v>104.68</c:v>
                </c:pt>
                <c:pt idx="6227">
                  <c:v>104.68</c:v>
                </c:pt>
                <c:pt idx="6228">
                  <c:v>104.68</c:v>
                </c:pt>
                <c:pt idx="6229">
                  <c:v>104.68</c:v>
                </c:pt>
                <c:pt idx="6230">
                  <c:v>104.68</c:v>
                </c:pt>
                <c:pt idx="6231">
                  <c:v>104.68</c:v>
                </c:pt>
                <c:pt idx="6232">
                  <c:v>104.68</c:v>
                </c:pt>
                <c:pt idx="6233">
                  <c:v>104.68</c:v>
                </c:pt>
                <c:pt idx="6234">
                  <c:v>104.67</c:v>
                </c:pt>
                <c:pt idx="6235">
                  <c:v>104.67</c:v>
                </c:pt>
                <c:pt idx="6236">
                  <c:v>104.67</c:v>
                </c:pt>
                <c:pt idx="6237">
                  <c:v>104.67</c:v>
                </c:pt>
                <c:pt idx="6238">
                  <c:v>104.67</c:v>
                </c:pt>
                <c:pt idx="6239">
                  <c:v>104.67</c:v>
                </c:pt>
                <c:pt idx="6240">
                  <c:v>104.67</c:v>
                </c:pt>
                <c:pt idx="6241">
                  <c:v>104.67</c:v>
                </c:pt>
                <c:pt idx="6242">
                  <c:v>104.67</c:v>
                </c:pt>
                <c:pt idx="6243">
                  <c:v>104.67</c:v>
                </c:pt>
                <c:pt idx="6244">
                  <c:v>104.67</c:v>
                </c:pt>
                <c:pt idx="6245">
                  <c:v>104.67</c:v>
                </c:pt>
                <c:pt idx="6246">
                  <c:v>104.67</c:v>
                </c:pt>
                <c:pt idx="6247">
                  <c:v>104.67</c:v>
                </c:pt>
                <c:pt idx="6248">
                  <c:v>104.67</c:v>
                </c:pt>
                <c:pt idx="6249">
                  <c:v>104.66</c:v>
                </c:pt>
                <c:pt idx="6250">
                  <c:v>104.66</c:v>
                </c:pt>
                <c:pt idx="6251">
                  <c:v>104.66</c:v>
                </c:pt>
                <c:pt idx="6252">
                  <c:v>104.66</c:v>
                </c:pt>
                <c:pt idx="6253">
                  <c:v>104.66</c:v>
                </c:pt>
                <c:pt idx="6254">
                  <c:v>104.66</c:v>
                </c:pt>
                <c:pt idx="6255">
                  <c:v>104.66</c:v>
                </c:pt>
                <c:pt idx="6256">
                  <c:v>104.66</c:v>
                </c:pt>
                <c:pt idx="6257">
                  <c:v>104.66</c:v>
                </c:pt>
                <c:pt idx="6258">
                  <c:v>104.65</c:v>
                </c:pt>
                <c:pt idx="6259">
                  <c:v>104.65</c:v>
                </c:pt>
                <c:pt idx="6260">
                  <c:v>104.65</c:v>
                </c:pt>
                <c:pt idx="6261">
                  <c:v>104.65</c:v>
                </c:pt>
                <c:pt idx="6262">
                  <c:v>104.65</c:v>
                </c:pt>
                <c:pt idx="6263">
                  <c:v>104.65</c:v>
                </c:pt>
                <c:pt idx="6264">
                  <c:v>104.65</c:v>
                </c:pt>
                <c:pt idx="6265">
                  <c:v>104.65</c:v>
                </c:pt>
                <c:pt idx="6266">
                  <c:v>104.65</c:v>
                </c:pt>
                <c:pt idx="6267">
                  <c:v>104.65</c:v>
                </c:pt>
                <c:pt idx="6268">
                  <c:v>104.65</c:v>
                </c:pt>
                <c:pt idx="6269">
                  <c:v>104.65</c:v>
                </c:pt>
                <c:pt idx="6270">
                  <c:v>104.65</c:v>
                </c:pt>
                <c:pt idx="6271">
                  <c:v>104.64</c:v>
                </c:pt>
                <c:pt idx="6272">
                  <c:v>104.64</c:v>
                </c:pt>
                <c:pt idx="6273">
                  <c:v>104.64</c:v>
                </c:pt>
                <c:pt idx="6274">
                  <c:v>104.64</c:v>
                </c:pt>
                <c:pt idx="6275">
                  <c:v>104.64</c:v>
                </c:pt>
                <c:pt idx="6276">
                  <c:v>104.64</c:v>
                </c:pt>
                <c:pt idx="6277">
                  <c:v>104.64</c:v>
                </c:pt>
                <c:pt idx="6278">
                  <c:v>104.64</c:v>
                </c:pt>
                <c:pt idx="6279">
                  <c:v>104.64</c:v>
                </c:pt>
                <c:pt idx="6280">
                  <c:v>104.64</c:v>
                </c:pt>
                <c:pt idx="6281">
                  <c:v>104.64</c:v>
                </c:pt>
                <c:pt idx="6282">
                  <c:v>104.63</c:v>
                </c:pt>
                <c:pt idx="6283">
                  <c:v>104.63</c:v>
                </c:pt>
                <c:pt idx="6284">
                  <c:v>104.63</c:v>
                </c:pt>
                <c:pt idx="6285">
                  <c:v>104.63</c:v>
                </c:pt>
                <c:pt idx="6286">
                  <c:v>104.63</c:v>
                </c:pt>
                <c:pt idx="6287">
                  <c:v>104.63</c:v>
                </c:pt>
                <c:pt idx="6288">
                  <c:v>104.63</c:v>
                </c:pt>
                <c:pt idx="6289">
                  <c:v>104.63</c:v>
                </c:pt>
                <c:pt idx="6290">
                  <c:v>104.63</c:v>
                </c:pt>
                <c:pt idx="6291">
                  <c:v>104.62</c:v>
                </c:pt>
                <c:pt idx="6292">
                  <c:v>104.62</c:v>
                </c:pt>
                <c:pt idx="6293">
                  <c:v>104.62</c:v>
                </c:pt>
                <c:pt idx="6294">
                  <c:v>104.62</c:v>
                </c:pt>
                <c:pt idx="6295">
                  <c:v>104.62</c:v>
                </c:pt>
                <c:pt idx="6296">
                  <c:v>104.62</c:v>
                </c:pt>
                <c:pt idx="6297">
                  <c:v>104.62</c:v>
                </c:pt>
                <c:pt idx="6298">
                  <c:v>104.62</c:v>
                </c:pt>
                <c:pt idx="6299">
                  <c:v>104.62</c:v>
                </c:pt>
                <c:pt idx="6300">
                  <c:v>104.62</c:v>
                </c:pt>
                <c:pt idx="6301">
                  <c:v>104.62</c:v>
                </c:pt>
                <c:pt idx="6302">
                  <c:v>104.62</c:v>
                </c:pt>
                <c:pt idx="6303">
                  <c:v>104.62</c:v>
                </c:pt>
                <c:pt idx="6304">
                  <c:v>104.62</c:v>
                </c:pt>
                <c:pt idx="6305">
                  <c:v>104.61</c:v>
                </c:pt>
                <c:pt idx="6306">
                  <c:v>104.61</c:v>
                </c:pt>
                <c:pt idx="6307">
                  <c:v>104.61</c:v>
                </c:pt>
                <c:pt idx="6308">
                  <c:v>104.61</c:v>
                </c:pt>
                <c:pt idx="6309">
                  <c:v>104.61</c:v>
                </c:pt>
                <c:pt idx="6310">
                  <c:v>104.6</c:v>
                </c:pt>
                <c:pt idx="6311">
                  <c:v>104.6</c:v>
                </c:pt>
                <c:pt idx="6312">
                  <c:v>104.6</c:v>
                </c:pt>
                <c:pt idx="6313">
                  <c:v>104.6</c:v>
                </c:pt>
                <c:pt idx="6314">
                  <c:v>104.6</c:v>
                </c:pt>
                <c:pt idx="6315">
                  <c:v>104.6</c:v>
                </c:pt>
                <c:pt idx="6316">
                  <c:v>104.6</c:v>
                </c:pt>
                <c:pt idx="6317">
                  <c:v>104.6</c:v>
                </c:pt>
                <c:pt idx="6318">
                  <c:v>104.6</c:v>
                </c:pt>
                <c:pt idx="6319">
                  <c:v>104.6</c:v>
                </c:pt>
                <c:pt idx="6320">
                  <c:v>104.6</c:v>
                </c:pt>
                <c:pt idx="6321">
                  <c:v>104.6</c:v>
                </c:pt>
                <c:pt idx="6322">
                  <c:v>104.59</c:v>
                </c:pt>
                <c:pt idx="6323">
                  <c:v>104.59</c:v>
                </c:pt>
                <c:pt idx="6324">
                  <c:v>104.59</c:v>
                </c:pt>
                <c:pt idx="6325">
                  <c:v>104.59</c:v>
                </c:pt>
                <c:pt idx="6326">
                  <c:v>104.59</c:v>
                </c:pt>
                <c:pt idx="6327">
                  <c:v>104.59</c:v>
                </c:pt>
                <c:pt idx="6328">
                  <c:v>104.59</c:v>
                </c:pt>
                <c:pt idx="6329">
                  <c:v>104.59</c:v>
                </c:pt>
                <c:pt idx="6330">
                  <c:v>104.59</c:v>
                </c:pt>
                <c:pt idx="6331">
                  <c:v>104.59</c:v>
                </c:pt>
                <c:pt idx="6332">
                  <c:v>104.59</c:v>
                </c:pt>
                <c:pt idx="6333">
                  <c:v>104.58</c:v>
                </c:pt>
                <c:pt idx="6334">
                  <c:v>104.58</c:v>
                </c:pt>
                <c:pt idx="6335">
                  <c:v>104.58</c:v>
                </c:pt>
                <c:pt idx="6336">
                  <c:v>104.58</c:v>
                </c:pt>
                <c:pt idx="6337">
                  <c:v>104.58</c:v>
                </c:pt>
                <c:pt idx="6338">
                  <c:v>104.58</c:v>
                </c:pt>
                <c:pt idx="6339">
                  <c:v>104.58</c:v>
                </c:pt>
                <c:pt idx="6340">
                  <c:v>104.58</c:v>
                </c:pt>
                <c:pt idx="6341">
                  <c:v>104.58</c:v>
                </c:pt>
                <c:pt idx="6342">
                  <c:v>104.58</c:v>
                </c:pt>
                <c:pt idx="6343">
                  <c:v>104.58</c:v>
                </c:pt>
                <c:pt idx="6344">
                  <c:v>104.58</c:v>
                </c:pt>
                <c:pt idx="6345">
                  <c:v>104.58</c:v>
                </c:pt>
                <c:pt idx="6346">
                  <c:v>104.57</c:v>
                </c:pt>
                <c:pt idx="6347">
                  <c:v>104.58</c:v>
                </c:pt>
                <c:pt idx="6348">
                  <c:v>104.57</c:v>
                </c:pt>
                <c:pt idx="6349">
                  <c:v>104.57</c:v>
                </c:pt>
                <c:pt idx="6350">
                  <c:v>104.57</c:v>
                </c:pt>
                <c:pt idx="6351">
                  <c:v>104.57</c:v>
                </c:pt>
                <c:pt idx="6352">
                  <c:v>104.57</c:v>
                </c:pt>
                <c:pt idx="6353">
                  <c:v>104.56</c:v>
                </c:pt>
                <c:pt idx="6354">
                  <c:v>104.56</c:v>
                </c:pt>
                <c:pt idx="6355">
                  <c:v>104.56</c:v>
                </c:pt>
                <c:pt idx="6356">
                  <c:v>104.56</c:v>
                </c:pt>
                <c:pt idx="6357">
                  <c:v>104.56</c:v>
                </c:pt>
                <c:pt idx="6358">
                  <c:v>104.56</c:v>
                </c:pt>
                <c:pt idx="6359">
                  <c:v>104.56</c:v>
                </c:pt>
                <c:pt idx="6360">
                  <c:v>104.56</c:v>
                </c:pt>
                <c:pt idx="6361">
                  <c:v>104.56</c:v>
                </c:pt>
                <c:pt idx="6362">
                  <c:v>104.56</c:v>
                </c:pt>
                <c:pt idx="6363">
                  <c:v>104.56</c:v>
                </c:pt>
                <c:pt idx="6364">
                  <c:v>104.56</c:v>
                </c:pt>
                <c:pt idx="6365">
                  <c:v>104.56</c:v>
                </c:pt>
                <c:pt idx="6366">
                  <c:v>104.55</c:v>
                </c:pt>
                <c:pt idx="6367">
                  <c:v>104.55</c:v>
                </c:pt>
                <c:pt idx="6368">
                  <c:v>104.55</c:v>
                </c:pt>
                <c:pt idx="6369">
                  <c:v>104.55</c:v>
                </c:pt>
                <c:pt idx="6370">
                  <c:v>104.55</c:v>
                </c:pt>
                <c:pt idx="6371">
                  <c:v>104.55</c:v>
                </c:pt>
                <c:pt idx="6372">
                  <c:v>104.55</c:v>
                </c:pt>
                <c:pt idx="6373">
                  <c:v>104.55</c:v>
                </c:pt>
                <c:pt idx="6374">
                  <c:v>104.55</c:v>
                </c:pt>
                <c:pt idx="6375">
                  <c:v>104.55</c:v>
                </c:pt>
                <c:pt idx="6376">
                  <c:v>104.55</c:v>
                </c:pt>
                <c:pt idx="6377">
                  <c:v>104.55</c:v>
                </c:pt>
                <c:pt idx="6378">
                  <c:v>104.55</c:v>
                </c:pt>
                <c:pt idx="6379">
                  <c:v>104.55</c:v>
                </c:pt>
                <c:pt idx="6380">
                  <c:v>104.54</c:v>
                </c:pt>
                <c:pt idx="6381">
                  <c:v>104.54</c:v>
                </c:pt>
                <c:pt idx="6382">
                  <c:v>104.54</c:v>
                </c:pt>
                <c:pt idx="6383">
                  <c:v>104.54</c:v>
                </c:pt>
                <c:pt idx="6384">
                  <c:v>104.54</c:v>
                </c:pt>
                <c:pt idx="6385">
                  <c:v>104.54</c:v>
                </c:pt>
                <c:pt idx="6386">
                  <c:v>104.54</c:v>
                </c:pt>
                <c:pt idx="6387">
                  <c:v>104.54</c:v>
                </c:pt>
                <c:pt idx="6388">
                  <c:v>104.54</c:v>
                </c:pt>
                <c:pt idx="6389">
                  <c:v>104.54</c:v>
                </c:pt>
                <c:pt idx="6390">
                  <c:v>104.54</c:v>
                </c:pt>
                <c:pt idx="6391">
                  <c:v>104.54</c:v>
                </c:pt>
                <c:pt idx="6392">
                  <c:v>104.54</c:v>
                </c:pt>
                <c:pt idx="6393">
                  <c:v>104.53</c:v>
                </c:pt>
                <c:pt idx="6394">
                  <c:v>104.53</c:v>
                </c:pt>
                <c:pt idx="6395">
                  <c:v>104.53</c:v>
                </c:pt>
                <c:pt idx="6396">
                  <c:v>104.53</c:v>
                </c:pt>
                <c:pt idx="6397">
                  <c:v>104.53</c:v>
                </c:pt>
                <c:pt idx="6398">
                  <c:v>104.53</c:v>
                </c:pt>
                <c:pt idx="6399">
                  <c:v>104.52</c:v>
                </c:pt>
                <c:pt idx="6400">
                  <c:v>104.52</c:v>
                </c:pt>
                <c:pt idx="6401">
                  <c:v>104.53</c:v>
                </c:pt>
                <c:pt idx="6402">
                  <c:v>104.52</c:v>
                </c:pt>
                <c:pt idx="6403">
                  <c:v>104.52</c:v>
                </c:pt>
                <c:pt idx="6404">
                  <c:v>104.52</c:v>
                </c:pt>
                <c:pt idx="6405">
                  <c:v>104.52</c:v>
                </c:pt>
                <c:pt idx="6406">
                  <c:v>104.52</c:v>
                </c:pt>
                <c:pt idx="6407">
                  <c:v>104.52</c:v>
                </c:pt>
                <c:pt idx="6408">
                  <c:v>104.52</c:v>
                </c:pt>
                <c:pt idx="6409">
                  <c:v>104.52</c:v>
                </c:pt>
                <c:pt idx="6410">
                  <c:v>104.52</c:v>
                </c:pt>
                <c:pt idx="6411">
                  <c:v>104.52</c:v>
                </c:pt>
                <c:pt idx="6412">
                  <c:v>104.52</c:v>
                </c:pt>
                <c:pt idx="6413">
                  <c:v>104.52</c:v>
                </c:pt>
                <c:pt idx="6414">
                  <c:v>104.52</c:v>
                </c:pt>
                <c:pt idx="6415">
                  <c:v>104.52</c:v>
                </c:pt>
                <c:pt idx="6416">
                  <c:v>104.51</c:v>
                </c:pt>
                <c:pt idx="6417">
                  <c:v>104.51</c:v>
                </c:pt>
                <c:pt idx="6418">
                  <c:v>104.51</c:v>
                </c:pt>
                <c:pt idx="6419">
                  <c:v>104.51</c:v>
                </c:pt>
                <c:pt idx="6420">
                  <c:v>104.51</c:v>
                </c:pt>
                <c:pt idx="6421">
                  <c:v>104.51</c:v>
                </c:pt>
                <c:pt idx="6422">
                  <c:v>104.51</c:v>
                </c:pt>
                <c:pt idx="6423">
                  <c:v>104.51</c:v>
                </c:pt>
                <c:pt idx="6424">
                  <c:v>104.51</c:v>
                </c:pt>
                <c:pt idx="6425">
                  <c:v>104.51</c:v>
                </c:pt>
                <c:pt idx="6426">
                  <c:v>104.51</c:v>
                </c:pt>
                <c:pt idx="6427">
                  <c:v>104.51</c:v>
                </c:pt>
                <c:pt idx="6428">
                  <c:v>104.51</c:v>
                </c:pt>
                <c:pt idx="6429">
                  <c:v>104.5</c:v>
                </c:pt>
                <c:pt idx="6430">
                  <c:v>104.5</c:v>
                </c:pt>
                <c:pt idx="6431">
                  <c:v>104.5</c:v>
                </c:pt>
                <c:pt idx="6432">
                  <c:v>104.5</c:v>
                </c:pt>
                <c:pt idx="6433">
                  <c:v>104.5</c:v>
                </c:pt>
                <c:pt idx="6434">
                  <c:v>104.5</c:v>
                </c:pt>
                <c:pt idx="6435">
                  <c:v>104.5</c:v>
                </c:pt>
                <c:pt idx="6436">
                  <c:v>104.5</c:v>
                </c:pt>
                <c:pt idx="6437">
                  <c:v>104.5</c:v>
                </c:pt>
                <c:pt idx="6438">
                  <c:v>104.5</c:v>
                </c:pt>
                <c:pt idx="6439">
                  <c:v>104.5</c:v>
                </c:pt>
                <c:pt idx="6440">
                  <c:v>104.49</c:v>
                </c:pt>
                <c:pt idx="6441">
                  <c:v>104.49</c:v>
                </c:pt>
                <c:pt idx="6442">
                  <c:v>104.49</c:v>
                </c:pt>
                <c:pt idx="6443">
                  <c:v>104.49</c:v>
                </c:pt>
                <c:pt idx="6444">
                  <c:v>104.49</c:v>
                </c:pt>
                <c:pt idx="6445">
                  <c:v>104.49</c:v>
                </c:pt>
                <c:pt idx="6446">
                  <c:v>104.49</c:v>
                </c:pt>
                <c:pt idx="6447">
                  <c:v>104.49</c:v>
                </c:pt>
                <c:pt idx="6448">
                  <c:v>104.49</c:v>
                </c:pt>
                <c:pt idx="6449">
                  <c:v>104.49</c:v>
                </c:pt>
                <c:pt idx="6450">
                  <c:v>104.48</c:v>
                </c:pt>
                <c:pt idx="6451">
                  <c:v>104.48</c:v>
                </c:pt>
                <c:pt idx="6452">
                  <c:v>104.48</c:v>
                </c:pt>
                <c:pt idx="6453">
                  <c:v>104.48</c:v>
                </c:pt>
                <c:pt idx="6454">
                  <c:v>104.48</c:v>
                </c:pt>
                <c:pt idx="6455">
                  <c:v>104.48</c:v>
                </c:pt>
                <c:pt idx="6456">
                  <c:v>104.48</c:v>
                </c:pt>
                <c:pt idx="6457">
                  <c:v>104.47</c:v>
                </c:pt>
                <c:pt idx="6458">
                  <c:v>104.47</c:v>
                </c:pt>
                <c:pt idx="6459">
                  <c:v>104.47</c:v>
                </c:pt>
                <c:pt idx="6460">
                  <c:v>104.47</c:v>
                </c:pt>
                <c:pt idx="6461">
                  <c:v>104.47</c:v>
                </c:pt>
                <c:pt idx="6462">
                  <c:v>104.47</c:v>
                </c:pt>
                <c:pt idx="6463">
                  <c:v>104.47</c:v>
                </c:pt>
                <c:pt idx="6464">
                  <c:v>104.47</c:v>
                </c:pt>
                <c:pt idx="6465">
                  <c:v>104.47</c:v>
                </c:pt>
                <c:pt idx="6466">
                  <c:v>104.47</c:v>
                </c:pt>
                <c:pt idx="6467">
                  <c:v>104.47</c:v>
                </c:pt>
                <c:pt idx="6468">
                  <c:v>104.47</c:v>
                </c:pt>
                <c:pt idx="6469">
                  <c:v>104.47</c:v>
                </c:pt>
                <c:pt idx="6470">
                  <c:v>104.46</c:v>
                </c:pt>
                <c:pt idx="6471">
                  <c:v>104.46</c:v>
                </c:pt>
                <c:pt idx="6472">
                  <c:v>104.46</c:v>
                </c:pt>
                <c:pt idx="6473">
                  <c:v>104.46</c:v>
                </c:pt>
                <c:pt idx="6474">
                  <c:v>104.46</c:v>
                </c:pt>
                <c:pt idx="6475">
                  <c:v>104.46</c:v>
                </c:pt>
                <c:pt idx="6476">
                  <c:v>104.46</c:v>
                </c:pt>
                <c:pt idx="6477">
                  <c:v>104.46</c:v>
                </c:pt>
                <c:pt idx="6478">
                  <c:v>104.46</c:v>
                </c:pt>
                <c:pt idx="6479">
                  <c:v>104.46</c:v>
                </c:pt>
                <c:pt idx="6480">
                  <c:v>104.46</c:v>
                </c:pt>
                <c:pt idx="6481">
                  <c:v>104.46</c:v>
                </c:pt>
                <c:pt idx="6482">
                  <c:v>104.45</c:v>
                </c:pt>
                <c:pt idx="6483">
                  <c:v>104.45</c:v>
                </c:pt>
                <c:pt idx="6484">
                  <c:v>104.45</c:v>
                </c:pt>
                <c:pt idx="6485">
                  <c:v>104.45</c:v>
                </c:pt>
                <c:pt idx="6486">
                  <c:v>104.45</c:v>
                </c:pt>
                <c:pt idx="6487">
                  <c:v>104.45</c:v>
                </c:pt>
                <c:pt idx="6488">
                  <c:v>104.45</c:v>
                </c:pt>
                <c:pt idx="6489">
                  <c:v>104.45</c:v>
                </c:pt>
                <c:pt idx="6490">
                  <c:v>104.45</c:v>
                </c:pt>
                <c:pt idx="6491">
                  <c:v>104.45</c:v>
                </c:pt>
                <c:pt idx="6492">
                  <c:v>104.45</c:v>
                </c:pt>
                <c:pt idx="6493">
                  <c:v>104.45</c:v>
                </c:pt>
                <c:pt idx="6494">
                  <c:v>104.44</c:v>
                </c:pt>
                <c:pt idx="6495">
                  <c:v>104.44</c:v>
                </c:pt>
                <c:pt idx="6496">
                  <c:v>104.44</c:v>
                </c:pt>
                <c:pt idx="6497">
                  <c:v>104.44</c:v>
                </c:pt>
                <c:pt idx="6498">
                  <c:v>104.44</c:v>
                </c:pt>
                <c:pt idx="6499">
                  <c:v>104.43</c:v>
                </c:pt>
                <c:pt idx="6500">
                  <c:v>104.43</c:v>
                </c:pt>
                <c:pt idx="6501">
                  <c:v>104.43</c:v>
                </c:pt>
                <c:pt idx="6502">
                  <c:v>104.43</c:v>
                </c:pt>
                <c:pt idx="6503">
                  <c:v>104.43</c:v>
                </c:pt>
                <c:pt idx="6504">
                  <c:v>104.43</c:v>
                </c:pt>
                <c:pt idx="6505">
                  <c:v>104.43</c:v>
                </c:pt>
                <c:pt idx="6506">
                  <c:v>104.43</c:v>
                </c:pt>
                <c:pt idx="6507">
                  <c:v>104.43</c:v>
                </c:pt>
                <c:pt idx="6508">
                  <c:v>104.43</c:v>
                </c:pt>
                <c:pt idx="6509">
                  <c:v>104.42</c:v>
                </c:pt>
                <c:pt idx="6510">
                  <c:v>104.42</c:v>
                </c:pt>
                <c:pt idx="6511">
                  <c:v>104.42</c:v>
                </c:pt>
                <c:pt idx="6512">
                  <c:v>104.42</c:v>
                </c:pt>
                <c:pt idx="6513">
                  <c:v>104.42</c:v>
                </c:pt>
                <c:pt idx="6514">
                  <c:v>104.42</c:v>
                </c:pt>
                <c:pt idx="6515">
                  <c:v>104.42</c:v>
                </c:pt>
                <c:pt idx="6516">
                  <c:v>104.42</c:v>
                </c:pt>
                <c:pt idx="6517">
                  <c:v>104.42</c:v>
                </c:pt>
                <c:pt idx="6518">
                  <c:v>104.42</c:v>
                </c:pt>
                <c:pt idx="6519">
                  <c:v>104.41</c:v>
                </c:pt>
                <c:pt idx="6520">
                  <c:v>104.41</c:v>
                </c:pt>
                <c:pt idx="6521">
                  <c:v>104.41</c:v>
                </c:pt>
                <c:pt idx="6522">
                  <c:v>104.41</c:v>
                </c:pt>
                <c:pt idx="6523">
                  <c:v>104.41</c:v>
                </c:pt>
                <c:pt idx="6524">
                  <c:v>104.41</c:v>
                </c:pt>
                <c:pt idx="6525">
                  <c:v>104.41</c:v>
                </c:pt>
                <c:pt idx="6526">
                  <c:v>104.41</c:v>
                </c:pt>
                <c:pt idx="6527">
                  <c:v>104.41</c:v>
                </c:pt>
                <c:pt idx="6528">
                  <c:v>104.41</c:v>
                </c:pt>
                <c:pt idx="6529">
                  <c:v>104.41</c:v>
                </c:pt>
                <c:pt idx="6530">
                  <c:v>104.41</c:v>
                </c:pt>
                <c:pt idx="6531">
                  <c:v>104.4</c:v>
                </c:pt>
                <c:pt idx="6532">
                  <c:v>104.4</c:v>
                </c:pt>
                <c:pt idx="6533">
                  <c:v>104.4</c:v>
                </c:pt>
                <c:pt idx="6534">
                  <c:v>104.4</c:v>
                </c:pt>
                <c:pt idx="6535">
                  <c:v>104.39</c:v>
                </c:pt>
                <c:pt idx="6536">
                  <c:v>104.39</c:v>
                </c:pt>
                <c:pt idx="6537">
                  <c:v>104.39</c:v>
                </c:pt>
                <c:pt idx="6538">
                  <c:v>104.39</c:v>
                </c:pt>
                <c:pt idx="6539">
                  <c:v>104.39</c:v>
                </c:pt>
                <c:pt idx="6540">
                  <c:v>104.39</c:v>
                </c:pt>
                <c:pt idx="6541">
                  <c:v>104.39</c:v>
                </c:pt>
                <c:pt idx="6542">
                  <c:v>104.39</c:v>
                </c:pt>
                <c:pt idx="6543">
                  <c:v>104.39</c:v>
                </c:pt>
                <c:pt idx="6544">
                  <c:v>104.38</c:v>
                </c:pt>
                <c:pt idx="6545">
                  <c:v>104.38</c:v>
                </c:pt>
                <c:pt idx="6546">
                  <c:v>104.38</c:v>
                </c:pt>
                <c:pt idx="6547">
                  <c:v>104.38</c:v>
                </c:pt>
                <c:pt idx="6548">
                  <c:v>104.38</c:v>
                </c:pt>
                <c:pt idx="6549">
                  <c:v>104.38</c:v>
                </c:pt>
                <c:pt idx="6550">
                  <c:v>104.38</c:v>
                </c:pt>
                <c:pt idx="6551">
                  <c:v>104.38</c:v>
                </c:pt>
                <c:pt idx="6552">
                  <c:v>104.37</c:v>
                </c:pt>
                <c:pt idx="6553">
                  <c:v>104.37</c:v>
                </c:pt>
                <c:pt idx="6554">
                  <c:v>104.37</c:v>
                </c:pt>
                <c:pt idx="6555">
                  <c:v>104.37</c:v>
                </c:pt>
                <c:pt idx="6556">
                  <c:v>104.37</c:v>
                </c:pt>
                <c:pt idx="6557">
                  <c:v>104.37</c:v>
                </c:pt>
                <c:pt idx="6558">
                  <c:v>104.37</c:v>
                </c:pt>
                <c:pt idx="6559">
                  <c:v>104.36</c:v>
                </c:pt>
                <c:pt idx="6560">
                  <c:v>104.36</c:v>
                </c:pt>
                <c:pt idx="6561">
                  <c:v>104.36</c:v>
                </c:pt>
                <c:pt idx="6562">
                  <c:v>104.36</c:v>
                </c:pt>
                <c:pt idx="6563">
                  <c:v>104.36</c:v>
                </c:pt>
                <c:pt idx="6564">
                  <c:v>104.36</c:v>
                </c:pt>
                <c:pt idx="6565">
                  <c:v>104.35</c:v>
                </c:pt>
                <c:pt idx="6566">
                  <c:v>104.35</c:v>
                </c:pt>
                <c:pt idx="6567">
                  <c:v>104.35</c:v>
                </c:pt>
                <c:pt idx="6568">
                  <c:v>104.35</c:v>
                </c:pt>
                <c:pt idx="6569">
                  <c:v>104.35</c:v>
                </c:pt>
                <c:pt idx="6570">
                  <c:v>104.34</c:v>
                </c:pt>
                <c:pt idx="6571">
                  <c:v>104.34</c:v>
                </c:pt>
                <c:pt idx="6572">
                  <c:v>104.34</c:v>
                </c:pt>
                <c:pt idx="6573">
                  <c:v>104.34</c:v>
                </c:pt>
                <c:pt idx="6574">
                  <c:v>104.34</c:v>
                </c:pt>
                <c:pt idx="6575">
                  <c:v>104.34</c:v>
                </c:pt>
                <c:pt idx="6576">
                  <c:v>104.34</c:v>
                </c:pt>
                <c:pt idx="6577">
                  <c:v>104.34</c:v>
                </c:pt>
                <c:pt idx="6578">
                  <c:v>104.34</c:v>
                </c:pt>
                <c:pt idx="6579">
                  <c:v>104.34</c:v>
                </c:pt>
                <c:pt idx="6580">
                  <c:v>104.34</c:v>
                </c:pt>
                <c:pt idx="6581">
                  <c:v>104.34</c:v>
                </c:pt>
                <c:pt idx="6582">
                  <c:v>104.34</c:v>
                </c:pt>
                <c:pt idx="6583">
                  <c:v>104.34</c:v>
                </c:pt>
                <c:pt idx="6584">
                  <c:v>104.34</c:v>
                </c:pt>
                <c:pt idx="6585">
                  <c:v>104.34</c:v>
                </c:pt>
                <c:pt idx="6586">
                  <c:v>104.34</c:v>
                </c:pt>
                <c:pt idx="6587">
                  <c:v>104.34</c:v>
                </c:pt>
                <c:pt idx="6588">
                  <c:v>104.34</c:v>
                </c:pt>
                <c:pt idx="6589">
                  <c:v>104.34</c:v>
                </c:pt>
                <c:pt idx="6590">
                  <c:v>104.34</c:v>
                </c:pt>
                <c:pt idx="6591">
                  <c:v>104.34</c:v>
                </c:pt>
                <c:pt idx="6592">
                  <c:v>104.33</c:v>
                </c:pt>
                <c:pt idx="6593">
                  <c:v>104.34</c:v>
                </c:pt>
                <c:pt idx="6594">
                  <c:v>104.33</c:v>
                </c:pt>
                <c:pt idx="6595">
                  <c:v>104.34</c:v>
                </c:pt>
                <c:pt idx="6596">
                  <c:v>104.33</c:v>
                </c:pt>
                <c:pt idx="6597">
                  <c:v>104.33</c:v>
                </c:pt>
                <c:pt idx="6598">
                  <c:v>104.34</c:v>
                </c:pt>
                <c:pt idx="6599">
                  <c:v>104.33</c:v>
                </c:pt>
                <c:pt idx="6600">
                  <c:v>104.33</c:v>
                </c:pt>
                <c:pt idx="6601">
                  <c:v>104.34</c:v>
                </c:pt>
                <c:pt idx="6602">
                  <c:v>104.34</c:v>
                </c:pt>
                <c:pt idx="6603">
                  <c:v>104.33</c:v>
                </c:pt>
                <c:pt idx="6604">
                  <c:v>104.33</c:v>
                </c:pt>
                <c:pt idx="6605">
                  <c:v>104.33</c:v>
                </c:pt>
                <c:pt idx="6606">
                  <c:v>104.33</c:v>
                </c:pt>
                <c:pt idx="6607">
                  <c:v>104.33</c:v>
                </c:pt>
                <c:pt idx="6608">
                  <c:v>104.33</c:v>
                </c:pt>
                <c:pt idx="6609">
                  <c:v>104.33</c:v>
                </c:pt>
                <c:pt idx="6610">
                  <c:v>104.33</c:v>
                </c:pt>
                <c:pt idx="6611">
                  <c:v>104.33</c:v>
                </c:pt>
                <c:pt idx="6612">
                  <c:v>104.33</c:v>
                </c:pt>
                <c:pt idx="6613">
                  <c:v>104.33</c:v>
                </c:pt>
                <c:pt idx="6614">
                  <c:v>104.33</c:v>
                </c:pt>
                <c:pt idx="6615">
                  <c:v>104.33</c:v>
                </c:pt>
                <c:pt idx="6616">
                  <c:v>104.33</c:v>
                </c:pt>
                <c:pt idx="6617">
                  <c:v>104.33</c:v>
                </c:pt>
                <c:pt idx="6618">
                  <c:v>104.33</c:v>
                </c:pt>
                <c:pt idx="6619">
                  <c:v>104.33</c:v>
                </c:pt>
                <c:pt idx="6620">
                  <c:v>104.33</c:v>
                </c:pt>
                <c:pt idx="6621">
                  <c:v>104.33</c:v>
                </c:pt>
                <c:pt idx="6622">
                  <c:v>104.33</c:v>
                </c:pt>
                <c:pt idx="6623">
                  <c:v>104.33</c:v>
                </c:pt>
                <c:pt idx="6624">
                  <c:v>104.33</c:v>
                </c:pt>
                <c:pt idx="6625">
                  <c:v>104.32</c:v>
                </c:pt>
                <c:pt idx="6626">
                  <c:v>104.32</c:v>
                </c:pt>
                <c:pt idx="6627">
                  <c:v>104.32</c:v>
                </c:pt>
                <c:pt idx="6628">
                  <c:v>104.32</c:v>
                </c:pt>
                <c:pt idx="6629">
                  <c:v>104.32</c:v>
                </c:pt>
                <c:pt idx="6630">
                  <c:v>104.32</c:v>
                </c:pt>
                <c:pt idx="6631">
                  <c:v>104.32</c:v>
                </c:pt>
                <c:pt idx="6632">
                  <c:v>104.32</c:v>
                </c:pt>
                <c:pt idx="6633">
                  <c:v>104.32</c:v>
                </c:pt>
                <c:pt idx="6634">
                  <c:v>104.32</c:v>
                </c:pt>
                <c:pt idx="6635">
                  <c:v>104.32</c:v>
                </c:pt>
                <c:pt idx="6636">
                  <c:v>104.32</c:v>
                </c:pt>
                <c:pt idx="6637">
                  <c:v>104.32</c:v>
                </c:pt>
                <c:pt idx="6638">
                  <c:v>104.32</c:v>
                </c:pt>
                <c:pt idx="6639">
                  <c:v>104.32</c:v>
                </c:pt>
                <c:pt idx="6640">
                  <c:v>104.32</c:v>
                </c:pt>
                <c:pt idx="6641">
                  <c:v>104.32</c:v>
                </c:pt>
                <c:pt idx="6642">
                  <c:v>104.31</c:v>
                </c:pt>
                <c:pt idx="6643">
                  <c:v>104.31</c:v>
                </c:pt>
                <c:pt idx="6644">
                  <c:v>104.31</c:v>
                </c:pt>
                <c:pt idx="6645">
                  <c:v>104.31</c:v>
                </c:pt>
                <c:pt idx="6646">
                  <c:v>104.31</c:v>
                </c:pt>
                <c:pt idx="6647">
                  <c:v>104.31</c:v>
                </c:pt>
                <c:pt idx="6648">
                  <c:v>104.31</c:v>
                </c:pt>
                <c:pt idx="6649">
                  <c:v>104.31</c:v>
                </c:pt>
                <c:pt idx="6650">
                  <c:v>104.31</c:v>
                </c:pt>
                <c:pt idx="6651">
                  <c:v>104.31</c:v>
                </c:pt>
                <c:pt idx="6652">
                  <c:v>104.41</c:v>
                </c:pt>
                <c:pt idx="6653">
                  <c:v>104.41</c:v>
                </c:pt>
                <c:pt idx="6654">
                  <c:v>104.5</c:v>
                </c:pt>
                <c:pt idx="6655">
                  <c:v>104.46</c:v>
                </c:pt>
                <c:pt idx="6656">
                  <c:v>104.45</c:v>
                </c:pt>
                <c:pt idx="6657">
                  <c:v>104.45</c:v>
                </c:pt>
                <c:pt idx="6658">
                  <c:v>104.47</c:v>
                </c:pt>
                <c:pt idx="6659">
                  <c:v>104.36</c:v>
                </c:pt>
                <c:pt idx="6660">
                  <c:v>104.3</c:v>
                </c:pt>
                <c:pt idx="6661">
                  <c:v>104.3</c:v>
                </c:pt>
                <c:pt idx="6662">
                  <c:v>104.3</c:v>
                </c:pt>
                <c:pt idx="6663">
                  <c:v>104.3</c:v>
                </c:pt>
                <c:pt idx="6664">
                  <c:v>104.3</c:v>
                </c:pt>
                <c:pt idx="6665">
                  <c:v>104.29</c:v>
                </c:pt>
                <c:pt idx="6666">
                  <c:v>104.29</c:v>
                </c:pt>
                <c:pt idx="6667">
                  <c:v>104.29</c:v>
                </c:pt>
                <c:pt idx="6668">
                  <c:v>104.29</c:v>
                </c:pt>
                <c:pt idx="6669">
                  <c:v>104.29</c:v>
                </c:pt>
                <c:pt idx="6670">
                  <c:v>104.29</c:v>
                </c:pt>
                <c:pt idx="6671">
                  <c:v>104.29</c:v>
                </c:pt>
                <c:pt idx="6672">
                  <c:v>104.29</c:v>
                </c:pt>
                <c:pt idx="6673">
                  <c:v>104.29</c:v>
                </c:pt>
                <c:pt idx="6674">
                  <c:v>104.29</c:v>
                </c:pt>
                <c:pt idx="6675">
                  <c:v>104.29</c:v>
                </c:pt>
                <c:pt idx="6676">
                  <c:v>104.29</c:v>
                </c:pt>
                <c:pt idx="6677">
                  <c:v>104.28</c:v>
                </c:pt>
                <c:pt idx="6678">
                  <c:v>104.28</c:v>
                </c:pt>
                <c:pt idx="6679">
                  <c:v>104.28</c:v>
                </c:pt>
                <c:pt idx="6680">
                  <c:v>104.28</c:v>
                </c:pt>
                <c:pt idx="6681">
                  <c:v>104.28</c:v>
                </c:pt>
                <c:pt idx="6682">
                  <c:v>104.28</c:v>
                </c:pt>
                <c:pt idx="6683">
                  <c:v>104.28</c:v>
                </c:pt>
                <c:pt idx="6684">
                  <c:v>104.28</c:v>
                </c:pt>
                <c:pt idx="6685">
                  <c:v>104.28</c:v>
                </c:pt>
                <c:pt idx="6686">
                  <c:v>104.28</c:v>
                </c:pt>
                <c:pt idx="6687">
                  <c:v>104.28</c:v>
                </c:pt>
                <c:pt idx="6688">
                  <c:v>104.27</c:v>
                </c:pt>
                <c:pt idx="6689">
                  <c:v>104.27</c:v>
                </c:pt>
                <c:pt idx="6690">
                  <c:v>104.27</c:v>
                </c:pt>
                <c:pt idx="6691">
                  <c:v>104.27</c:v>
                </c:pt>
                <c:pt idx="6692">
                  <c:v>104.27</c:v>
                </c:pt>
                <c:pt idx="6693">
                  <c:v>104.27</c:v>
                </c:pt>
                <c:pt idx="6694">
                  <c:v>104.26</c:v>
                </c:pt>
                <c:pt idx="6695">
                  <c:v>104.26</c:v>
                </c:pt>
                <c:pt idx="6696">
                  <c:v>104.26</c:v>
                </c:pt>
                <c:pt idx="6697">
                  <c:v>104.26</c:v>
                </c:pt>
                <c:pt idx="6698">
                  <c:v>104.26</c:v>
                </c:pt>
                <c:pt idx="6699">
                  <c:v>104.26</c:v>
                </c:pt>
                <c:pt idx="6700">
                  <c:v>104.26</c:v>
                </c:pt>
                <c:pt idx="6701">
                  <c:v>104.26</c:v>
                </c:pt>
                <c:pt idx="6702">
                  <c:v>104.26</c:v>
                </c:pt>
                <c:pt idx="6703">
                  <c:v>104.26</c:v>
                </c:pt>
                <c:pt idx="6704">
                  <c:v>104.26</c:v>
                </c:pt>
                <c:pt idx="6705">
                  <c:v>104.26</c:v>
                </c:pt>
                <c:pt idx="6706">
                  <c:v>104.25</c:v>
                </c:pt>
                <c:pt idx="6707">
                  <c:v>104.25</c:v>
                </c:pt>
                <c:pt idx="6708">
                  <c:v>104.25</c:v>
                </c:pt>
                <c:pt idx="6709">
                  <c:v>104.25</c:v>
                </c:pt>
                <c:pt idx="6710">
                  <c:v>104.25</c:v>
                </c:pt>
                <c:pt idx="6711">
                  <c:v>104.25</c:v>
                </c:pt>
                <c:pt idx="6712">
                  <c:v>104.25</c:v>
                </c:pt>
                <c:pt idx="6713">
                  <c:v>104.25</c:v>
                </c:pt>
                <c:pt idx="6714">
                  <c:v>104.25</c:v>
                </c:pt>
                <c:pt idx="6715">
                  <c:v>104.25</c:v>
                </c:pt>
                <c:pt idx="6716">
                  <c:v>104.25</c:v>
                </c:pt>
                <c:pt idx="6717">
                  <c:v>104.25</c:v>
                </c:pt>
                <c:pt idx="6718">
                  <c:v>104.25</c:v>
                </c:pt>
                <c:pt idx="6719">
                  <c:v>104.24</c:v>
                </c:pt>
                <c:pt idx="6720">
                  <c:v>104.24</c:v>
                </c:pt>
                <c:pt idx="6721">
                  <c:v>104.24</c:v>
                </c:pt>
                <c:pt idx="6722">
                  <c:v>104.24</c:v>
                </c:pt>
                <c:pt idx="6723">
                  <c:v>104.24</c:v>
                </c:pt>
                <c:pt idx="6724">
                  <c:v>104.24</c:v>
                </c:pt>
                <c:pt idx="6725">
                  <c:v>104.24</c:v>
                </c:pt>
                <c:pt idx="6726">
                  <c:v>104.24</c:v>
                </c:pt>
                <c:pt idx="6727">
                  <c:v>104.24</c:v>
                </c:pt>
                <c:pt idx="6728">
                  <c:v>104.24</c:v>
                </c:pt>
                <c:pt idx="6729">
                  <c:v>104.24</c:v>
                </c:pt>
                <c:pt idx="6730">
                  <c:v>104.24</c:v>
                </c:pt>
                <c:pt idx="6731">
                  <c:v>104.24</c:v>
                </c:pt>
                <c:pt idx="6732">
                  <c:v>104.24</c:v>
                </c:pt>
                <c:pt idx="6733">
                  <c:v>104.23</c:v>
                </c:pt>
                <c:pt idx="6734">
                  <c:v>104.23</c:v>
                </c:pt>
                <c:pt idx="6735">
                  <c:v>104.23</c:v>
                </c:pt>
                <c:pt idx="6736">
                  <c:v>104.23</c:v>
                </c:pt>
                <c:pt idx="6737">
                  <c:v>104.23</c:v>
                </c:pt>
                <c:pt idx="6738">
                  <c:v>104.23</c:v>
                </c:pt>
                <c:pt idx="6739">
                  <c:v>104.23</c:v>
                </c:pt>
                <c:pt idx="6740">
                  <c:v>104.23</c:v>
                </c:pt>
                <c:pt idx="6741">
                  <c:v>104.23</c:v>
                </c:pt>
                <c:pt idx="6742">
                  <c:v>104.23</c:v>
                </c:pt>
                <c:pt idx="6743">
                  <c:v>104.23</c:v>
                </c:pt>
                <c:pt idx="6744">
                  <c:v>104.22</c:v>
                </c:pt>
                <c:pt idx="6745">
                  <c:v>104.22</c:v>
                </c:pt>
                <c:pt idx="6746">
                  <c:v>104.22</c:v>
                </c:pt>
                <c:pt idx="6747">
                  <c:v>104.22</c:v>
                </c:pt>
                <c:pt idx="6748">
                  <c:v>104.22</c:v>
                </c:pt>
                <c:pt idx="6749">
                  <c:v>104.22</c:v>
                </c:pt>
                <c:pt idx="6750">
                  <c:v>104.22</c:v>
                </c:pt>
                <c:pt idx="6751">
                  <c:v>104.21</c:v>
                </c:pt>
                <c:pt idx="6752">
                  <c:v>104.21</c:v>
                </c:pt>
                <c:pt idx="6753">
                  <c:v>104.21</c:v>
                </c:pt>
                <c:pt idx="6754">
                  <c:v>104.21</c:v>
                </c:pt>
                <c:pt idx="6755">
                  <c:v>104.21</c:v>
                </c:pt>
                <c:pt idx="6756">
                  <c:v>104.21</c:v>
                </c:pt>
                <c:pt idx="6757">
                  <c:v>104.21</c:v>
                </c:pt>
                <c:pt idx="6758">
                  <c:v>104.21</c:v>
                </c:pt>
                <c:pt idx="6759">
                  <c:v>104.21</c:v>
                </c:pt>
                <c:pt idx="6760">
                  <c:v>104.21</c:v>
                </c:pt>
                <c:pt idx="6761">
                  <c:v>104.21</c:v>
                </c:pt>
                <c:pt idx="6762">
                  <c:v>104.21</c:v>
                </c:pt>
                <c:pt idx="6763">
                  <c:v>104.21</c:v>
                </c:pt>
                <c:pt idx="6764">
                  <c:v>104.2</c:v>
                </c:pt>
                <c:pt idx="6765">
                  <c:v>104.2</c:v>
                </c:pt>
                <c:pt idx="6766">
                  <c:v>104.2</c:v>
                </c:pt>
                <c:pt idx="6767">
                  <c:v>104.2</c:v>
                </c:pt>
                <c:pt idx="6768">
                  <c:v>104.2</c:v>
                </c:pt>
                <c:pt idx="6769">
                  <c:v>104.2</c:v>
                </c:pt>
                <c:pt idx="6770">
                  <c:v>104.2</c:v>
                </c:pt>
                <c:pt idx="6771">
                  <c:v>104.2</c:v>
                </c:pt>
                <c:pt idx="6772">
                  <c:v>104.2</c:v>
                </c:pt>
                <c:pt idx="6773">
                  <c:v>104.2</c:v>
                </c:pt>
                <c:pt idx="6774">
                  <c:v>104.2</c:v>
                </c:pt>
                <c:pt idx="6775">
                  <c:v>104.2</c:v>
                </c:pt>
                <c:pt idx="6776">
                  <c:v>104.2</c:v>
                </c:pt>
                <c:pt idx="6777">
                  <c:v>104.19</c:v>
                </c:pt>
                <c:pt idx="6778">
                  <c:v>104.19</c:v>
                </c:pt>
                <c:pt idx="6779">
                  <c:v>104.19</c:v>
                </c:pt>
                <c:pt idx="6780">
                  <c:v>104.19</c:v>
                </c:pt>
                <c:pt idx="6781">
                  <c:v>104.19</c:v>
                </c:pt>
                <c:pt idx="6782">
                  <c:v>104.19</c:v>
                </c:pt>
                <c:pt idx="6783">
                  <c:v>104.19</c:v>
                </c:pt>
                <c:pt idx="6784">
                  <c:v>104.19</c:v>
                </c:pt>
                <c:pt idx="6785">
                  <c:v>104.19</c:v>
                </c:pt>
                <c:pt idx="6786">
                  <c:v>104.19</c:v>
                </c:pt>
                <c:pt idx="6787">
                  <c:v>104.19</c:v>
                </c:pt>
                <c:pt idx="6788">
                  <c:v>104.19</c:v>
                </c:pt>
                <c:pt idx="6789">
                  <c:v>104.18</c:v>
                </c:pt>
                <c:pt idx="6790">
                  <c:v>104.18</c:v>
                </c:pt>
                <c:pt idx="6791">
                  <c:v>104.18</c:v>
                </c:pt>
                <c:pt idx="6792">
                  <c:v>104.18</c:v>
                </c:pt>
                <c:pt idx="6793">
                  <c:v>104.18</c:v>
                </c:pt>
                <c:pt idx="6794">
                  <c:v>104.18</c:v>
                </c:pt>
                <c:pt idx="6795">
                  <c:v>104.18</c:v>
                </c:pt>
                <c:pt idx="6796">
                  <c:v>104.17</c:v>
                </c:pt>
                <c:pt idx="6797">
                  <c:v>104.17</c:v>
                </c:pt>
                <c:pt idx="6798">
                  <c:v>104.17</c:v>
                </c:pt>
                <c:pt idx="6799">
                  <c:v>104.17</c:v>
                </c:pt>
                <c:pt idx="6800">
                  <c:v>104.17</c:v>
                </c:pt>
                <c:pt idx="6801">
                  <c:v>104.17</c:v>
                </c:pt>
                <c:pt idx="6802">
                  <c:v>104.17</c:v>
                </c:pt>
                <c:pt idx="6803">
                  <c:v>104.17</c:v>
                </c:pt>
                <c:pt idx="6804">
                  <c:v>104.17</c:v>
                </c:pt>
                <c:pt idx="6805">
                  <c:v>104.17</c:v>
                </c:pt>
                <c:pt idx="6806">
                  <c:v>104.17</c:v>
                </c:pt>
                <c:pt idx="6807">
                  <c:v>104.17</c:v>
                </c:pt>
                <c:pt idx="6808">
                  <c:v>104.17</c:v>
                </c:pt>
                <c:pt idx="6809">
                  <c:v>104.16</c:v>
                </c:pt>
                <c:pt idx="6810">
                  <c:v>104.16</c:v>
                </c:pt>
                <c:pt idx="6811">
                  <c:v>104.16</c:v>
                </c:pt>
                <c:pt idx="6812">
                  <c:v>104.16</c:v>
                </c:pt>
                <c:pt idx="6813">
                  <c:v>104.16</c:v>
                </c:pt>
                <c:pt idx="6814">
                  <c:v>104.16</c:v>
                </c:pt>
                <c:pt idx="6815">
                  <c:v>104.16</c:v>
                </c:pt>
                <c:pt idx="6816">
                  <c:v>104.16</c:v>
                </c:pt>
                <c:pt idx="6817">
                  <c:v>104.16</c:v>
                </c:pt>
                <c:pt idx="6818">
                  <c:v>104.16</c:v>
                </c:pt>
                <c:pt idx="6819">
                  <c:v>104.16</c:v>
                </c:pt>
                <c:pt idx="6820">
                  <c:v>104.16</c:v>
                </c:pt>
                <c:pt idx="6821">
                  <c:v>104.16</c:v>
                </c:pt>
                <c:pt idx="6822">
                  <c:v>104.16</c:v>
                </c:pt>
                <c:pt idx="6823">
                  <c:v>104.16</c:v>
                </c:pt>
                <c:pt idx="6824">
                  <c:v>104.16</c:v>
                </c:pt>
                <c:pt idx="6825">
                  <c:v>104.15</c:v>
                </c:pt>
                <c:pt idx="6826">
                  <c:v>104.15</c:v>
                </c:pt>
                <c:pt idx="6827">
                  <c:v>104.15</c:v>
                </c:pt>
                <c:pt idx="6828">
                  <c:v>104.15</c:v>
                </c:pt>
                <c:pt idx="6829">
                  <c:v>104.15</c:v>
                </c:pt>
                <c:pt idx="6830">
                  <c:v>104.15</c:v>
                </c:pt>
                <c:pt idx="6831">
                  <c:v>104.15</c:v>
                </c:pt>
                <c:pt idx="6832">
                  <c:v>104.15</c:v>
                </c:pt>
                <c:pt idx="6833">
                  <c:v>104.15</c:v>
                </c:pt>
                <c:pt idx="6834">
                  <c:v>104.15</c:v>
                </c:pt>
                <c:pt idx="6835">
                  <c:v>104.15</c:v>
                </c:pt>
                <c:pt idx="6836">
                  <c:v>104.15</c:v>
                </c:pt>
                <c:pt idx="6837">
                  <c:v>104.15</c:v>
                </c:pt>
                <c:pt idx="6838">
                  <c:v>104.15</c:v>
                </c:pt>
                <c:pt idx="6839">
                  <c:v>104.16</c:v>
                </c:pt>
                <c:pt idx="6840">
                  <c:v>104.16</c:v>
                </c:pt>
                <c:pt idx="6841">
                  <c:v>104.16</c:v>
                </c:pt>
                <c:pt idx="6842">
                  <c:v>104.16</c:v>
                </c:pt>
                <c:pt idx="6843">
                  <c:v>104.2</c:v>
                </c:pt>
                <c:pt idx="6844">
                  <c:v>104.2</c:v>
                </c:pt>
                <c:pt idx="6845">
                  <c:v>104.2</c:v>
                </c:pt>
                <c:pt idx="6846">
                  <c:v>104.2</c:v>
                </c:pt>
                <c:pt idx="6847">
                  <c:v>104.16</c:v>
                </c:pt>
                <c:pt idx="6848">
                  <c:v>104.2</c:v>
                </c:pt>
                <c:pt idx="6849">
                  <c:v>104.2</c:v>
                </c:pt>
                <c:pt idx="6850">
                  <c:v>104.21</c:v>
                </c:pt>
                <c:pt idx="6851">
                  <c:v>104.2</c:v>
                </c:pt>
                <c:pt idx="6852">
                  <c:v>104.2</c:v>
                </c:pt>
                <c:pt idx="6853">
                  <c:v>104.2</c:v>
                </c:pt>
                <c:pt idx="6854">
                  <c:v>104.21</c:v>
                </c:pt>
                <c:pt idx="6855">
                  <c:v>104.2</c:v>
                </c:pt>
                <c:pt idx="6856">
                  <c:v>104.21</c:v>
                </c:pt>
                <c:pt idx="6857">
                  <c:v>104.22</c:v>
                </c:pt>
                <c:pt idx="6858">
                  <c:v>104.21</c:v>
                </c:pt>
                <c:pt idx="6859">
                  <c:v>104.21</c:v>
                </c:pt>
                <c:pt idx="6860">
                  <c:v>104.22</c:v>
                </c:pt>
                <c:pt idx="6861">
                  <c:v>104.22</c:v>
                </c:pt>
                <c:pt idx="6862">
                  <c:v>104.23</c:v>
                </c:pt>
                <c:pt idx="6863">
                  <c:v>104.19</c:v>
                </c:pt>
                <c:pt idx="6864">
                  <c:v>104.19</c:v>
                </c:pt>
                <c:pt idx="6865">
                  <c:v>104.19</c:v>
                </c:pt>
                <c:pt idx="6866">
                  <c:v>104.15</c:v>
                </c:pt>
                <c:pt idx="6867">
                  <c:v>104.15</c:v>
                </c:pt>
                <c:pt idx="6868">
                  <c:v>104.17</c:v>
                </c:pt>
                <c:pt idx="6869">
                  <c:v>104.16</c:v>
                </c:pt>
                <c:pt idx="6870">
                  <c:v>104.13</c:v>
                </c:pt>
                <c:pt idx="6871">
                  <c:v>104.13</c:v>
                </c:pt>
                <c:pt idx="6872">
                  <c:v>104.13</c:v>
                </c:pt>
                <c:pt idx="6873">
                  <c:v>104.13</c:v>
                </c:pt>
                <c:pt idx="6874">
                  <c:v>104.13</c:v>
                </c:pt>
                <c:pt idx="6875">
                  <c:v>104.13</c:v>
                </c:pt>
                <c:pt idx="6876">
                  <c:v>104.13</c:v>
                </c:pt>
                <c:pt idx="6877">
                  <c:v>104.14</c:v>
                </c:pt>
                <c:pt idx="6878">
                  <c:v>104.13</c:v>
                </c:pt>
                <c:pt idx="6879">
                  <c:v>104.13</c:v>
                </c:pt>
                <c:pt idx="6880">
                  <c:v>105.28</c:v>
                </c:pt>
                <c:pt idx="6881">
                  <c:v>104.13</c:v>
                </c:pt>
                <c:pt idx="6882">
                  <c:v>104.18</c:v>
                </c:pt>
                <c:pt idx="6883">
                  <c:v>104.19</c:v>
                </c:pt>
                <c:pt idx="6884">
                  <c:v>104.12</c:v>
                </c:pt>
                <c:pt idx="6885">
                  <c:v>104.17</c:v>
                </c:pt>
                <c:pt idx="6886">
                  <c:v>104.19</c:v>
                </c:pt>
                <c:pt idx="6887">
                  <c:v>104.12</c:v>
                </c:pt>
                <c:pt idx="6888">
                  <c:v>104.13</c:v>
                </c:pt>
                <c:pt idx="6889">
                  <c:v>104.13</c:v>
                </c:pt>
                <c:pt idx="6890">
                  <c:v>104.13</c:v>
                </c:pt>
                <c:pt idx="6891">
                  <c:v>105.39</c:v>
                </c:pt>
                <c:pt idx="6892">
                  <c:v>104.14</c:v>
                </c:pt>
                <c:pt idx="6893">
                  <c:v>105.39</c:v>
                </c:pt>
                <c:pt idx="6894">
                  <c:v>104.16</c:v>
                </c:pt>
                <c:pt idx="6895">
                  <c:v>105.36</c:v>
                </c:pt>
                <c:pt idx="6896">
                  <c:v>104.15</c:v>
                </c:pt>
                <c:pt idx="6897">
                  <c:v>104.12</c:v>
                </c:pt>
                <c:pt idx="6898">
                  <c:v>104.12</c:v>
                </c:pt>
                <c:pt idx="6899">
                  <c:v>104.12</c:v>
                </c:pt>
                <c:pt idx="6900">
                  <c:v>104.12</c:v>
                </c:pt>
                <c:pt idx="6901">
                  <c:v>104.12</c:v>
                </c:pt>
                <c:pt idx="6902">
                  <c:v>104.12</c:v>
                </c:pt>
                <c:pt idx="6903">
                  <c:v>104.11</c:v>
                </c:pt>
                <c:pt idx="6904">
                  <c:v>104.11</c:v>
                </c:pt>
                <c:pt idx="6905">
                  <c:v>104.11</c:v>
                </c:pt>
                <c:pt idx="6906">
                  <c:v>104.11</c:v>
                </c:pt>
                <c:pt idx="6907">
                  <c:v>104.11</c:v>
                </c:pt>
                <c:pt idx="6908">
                  <c:v>104.11</c:v>
                </c:pt>
                <c:pt idx="6909">
                  <c:v>104.11</c:v>
                </c:pt>
                <c:pt idx="6910">
                  <c:v>104.11</c:v>
                </c:pt>
                <c:pt idx="6911">
                  <c:v>104.11</c:v>
                </c:pt>
                <c:pt idx="6912">
                  <c:v>105.28</c:v>
                </c:pt>
                <c:pt idx="6913">
                  <c:v>104.11</c:v>
                </c:pt>
                <c:pt idx="6914">
                  <c:v>104.12</c:v>
                </c:pt>
                <c:pt idx="6915">
                  <c:v>104.11</c:v>
                </c:pt>
                <c:pt idx="6916">
                  <c:v>104.11</c:v>
                </c:pt>
                <c:pt idx="6917">
                  <c:v>104.11</c:v>
                </c:pt>
                <c:pt idx="6918">
                  <c:v>104.11</c:v>
                </c:pt>
                <c:pt idx="6919">
                  <c:v>105.28</c:v>
                </c:pt>
                <c:pt idx="6920">
                  <c:v>104.12</c:v>
                </c:pt>
                <c:pt idx="6921">
                  <c:v>105.28</c:v>
                </c:pt>
                <c:pt idx="6922">
                  <c:v>105.28</c:v>
                </c:pt>
                <c:pt idx="6923">
                  <c:v>105.28</c:v>
                </c:pt>
                <c:pt idx="6924">
                  <c:v>104.17</c:v>
                </c:pt>
                <c:pt idx="6925">
                  <c:v>105.38</c:v>
                </c:pt>
                <c:pt idx="6926">
                  <c:v>105.38</c:v>
                </c:pt>
                <c:pt idx="6927">
                  <c:v>105.38</c:v>
                </c:pt>
                <c:pt idx="6928">
                  <c:v>105.39</c:v>
                </c:pt>
                <c:pt idx="6929">
                  <c:v>105.38</c:v>
                </c:pt>
                <c:pt idx="6930">
                  <c:v>104.18</c:v>
                </c:pt>
                <c:pt idx="6931">
                  <c:v>105.37</c:v>
                </c:pt>
                <c:pt idx="6932">
                  <c:v>104.28</c:v>
                </c:pt>
                <c:pt idx="6933">
                  <c:v>104.26</c:v>
                </c:pt>
                <c:pt idx="6934">
                  <c:v>104.25</c:v>
                </c:pt>
                <c:pt idx="6935">
                  <c:v>104.25</c:v>
                </c:pt>
                <c:pt idx="6936">
                  <c:v>104.26</c:v>
                </c:pt>
                <c:pt idx="6937">
                  <c:v>104.16</c:v>
                </c:pt>
                <c:pt idx="6938">
                  <c:v>104.12</c:v>
                </c:pt>
                <c:pt idx="6939">
                  <c:v>104.09</c:v>
                </c:pt>
                <c:pt idx="6940">
                  <c:v>104.08</c:v>
                </c:pt>
                <c:pt idx="6941">
                  <c:v>104.09</c:v>
                </c:pt>
                <c:pt idx="6942">
                  <c:v>104.09</c:v>
                </c:pt>
                <c:pt idx="6943">
                  <c:v>104.08</c:v>
                </c:pt>
                <c:pt idx="6944">
                  <c:v>104.08</c:v>
                </c:pt>
                <c:pt idx="6945">
                  <c:v>104.11</c:v>
                </c:pt>
                <c:pt idx="6946">
                  <c:v>104.07</c:v>
                </c:pt>
                <c:pt idx="6947">
                  <c:v>104.07</c:v>
                </c:pt>
                <c:pt idx="6948">
                  <c:v>104.07</c:v>
                </c:pt>
                <c:pt idx="6949">
                  <c:v>104.07</c:v>
                </c:pt>
                <c:pt idx="6950">
                  <c:v>104.07</c:v>
                </c:pt>
                <c:pt idx="6951">
                  <c:v>104.06</c:v>
                </c:pt>
                <c:pt idx="6952">
                  <c:v>104.06</c:v>
                </c:pt>
                <c:pt idx="6953">
                  <c:v>104.06</c:v>
                </c:pt>
                <c:pt idx="6954">
                  <c:v>104.05</c:v>
                </c:pt>
                <c:pt idx="6955">
                  <c:v>104.05</c:v>
                </c:pt>
                <c:pt idx="6956">
                  <c:v>104.04</c:v>
                </c:pt>
                <c:pt idx="6957">
                  <c:v>104.04</c:v>
                </c:pt>
                <c:pt idx="6958">
                  <c:v>104.03</c:v>
                </c:pt>
                <c:pt idx="6959">
                  <c:v>104.03</c:v>
                </c:pt>
                <c:pt idx="6960">
                  <c:v>104.02</c:v>
                </c:pt>
                <c:pt idx="6961">
                  <c:v>104.02</c:v>
                </c:pt>
                <c:pt idx="6962">
                  <c:v>104.01</c:v>
                </c:pt>
                <c:pt idx="6963">
                  <c:v>104</c:v>
                </c:pt>
                <c:pt idx="6964">
                  <c:v>104</c:v>
                </c:pt>
                <c:pt idx="6965">
                  <c:v>103.99</c:v>
                </c:pt>
                <c:pt idx="6966">
                  <c:v>103.98</c:v>
                </c:pt>
                <c:pt idx="6967">
                  <c:v>103.98</c:v>
                </c:pt>
                <c:pt idx="6968">
                  <c:v>103.97</c:v>
                </c:pt>
                <c:pt idx="6969">
                  <c:v>103.97</c:v>
                </c:pt>
                <c:pt idx="6970">
                  <c:v>103.95</c:v>
                </c:pt>
                <c:pt idx="6971">
                  <c:v>103.94</c:v>
                </c:pt>
                <c:pt idx="6972">
                  <c:v>103.94</c:v>
                </c:pt>
                <c:pt idx="6973">
                  <c:v>103.93</c:v>
                </c:pt>
                <c:pt idx="6974">
                  <c:v>103.92</c:v>
                </c:pt>
                <c:pt idx="6975">
                  <c:v>103.91</c:v>
                </c:pt>
                <c:pt idx="6976">
                  <c:v>103.91</c:v>
                </c:pt>
                <c:pt idx="6977">
                  <c:v>103.9</c:v>
                </c:pt>
                <c:pt idx="6978">
                  <c:v>103.9</c:v>
                </c:pt>
                <c:pt idx="6979">
                  <c:v>103.9</c:v>
                </c:pt>
                <c:pt idx="6980">
                  <c:v>103.9</c:v>
                </c:pt>
                <c:pt idx="6981">
                  <c:v>103.9</c:v>
                </c:pt>
                <c:pt idx="6982">
                  <c:v>103.9</c:v>
                </c:pt>
                <c:pt idx="6983">
                  <c:v>103.9</c:v>
                </c:pt>
                <c:pt idx="6984">
                  <c:v>103.91</c:v>
                </c:pt>
                <c:pt idx="6985">
                  <c:v>103.91</c:v>
                </c:pt>
                <c:pt idx="6986">
                  <c:v>103.97</c:v>
                </c:pt>
                <c:pt idx="6987">
                  <c:v>103.91</c:v>
                </c:pt>
                <c:pt idx="6988">
                  <c:v>-1</c:v>
                </c:pt>
                <c:pt idx="6989">
                  <c:v>-1</c:v>
                </c:pt>
                <c:pt idx="6990">
                  <c:v>104.94</c:v>
                </c:pt>
                <c:pt idx="6991">
                  <c:v>104.96</c:v>
                </c:pt>
                <c:pt idx="6992">
                  <c:v>105</c:v>
                </c:pt>
                <c:pt idx="6993">
                  <c:v>104.98</c:v>
                </c:pt>
                <c:pt idx="6994">
                  <c:v>104.99</c:v>
                </c:pt>
                <c:pt idx="6995">
                  <c:v>105</c:v>
                </c:pt>
                <c:pt idx="6996">
                  <c:v>105</c:v>
                </c:pt>
                <c:pt idx="6997">
                  <c:v>105.01</c:v>
                </c:pt>
                <c:pt idx="6998">
                  <c:v>105.01</c:v>
                </c:pt>
                <c:pt idx="6999">
                  <c:v>105.01</c:v>
                </c:pt>
                <c:pt idx="7000">
                  <c:v>105.01</c:v>
                </c:pt>
                <c:pt idx="7001">
                  <c:v>105.01</c:v>
                </c:pt>
                <c:pt idx="7002">
                  <c:v>105.01</c:v>
                </c:pt>
                <c:pt idx="7003">
                  <c:v>105.02</c:v>
                </c:pt>
                <c:pt idx="7004">
                  <c:v>105.02</c:v>
                </c:pt>
                <c:pt idx="7005">
                  <c:v>105.02</c:v>
                </c:pt>
                <c:pt idx="7006">
                  <c:v>105.02</c:v>
                </c:pt>
                <c:pt idx="7007">
                  <c:v>105.02</c:v>
                </c:pt>
                <c:pt idx="7008">
                  <c:v>105</c:v>
                </c:pt>
                <c:pt idx="7009">
                  <c:v>104.98</c:v>
                </c:pt>
                <c:pt idx="7010">
                  <c:v>104.97</c:v>
                </c:pt>
                <c:pt idx="7011">
                  <c:v>104.95</c:v>
                </c:pt>
                <c:pt idx="7012">
                  <c:v>104.95</c:v>
                </c:pt>
                <c:pt idx="7013">
                  <c:v>104.94</c:v>
                </c:pt>
                <c:pt idx="7014">
                  <c:v>104.94</c:v>
                </c:pt>
                <c:pt idx="7015">
                  <c:v>104.94</c:v>
                </c:pt>
                <c:pt idx="7016">
                  <c:v>105.03</c:v>
                </c:pt>
                <c:pt idx="7017">
                  <c:v>105.15</c:v>
                </c:pt>
                <c:pt idx="7018">
                  <c:v>105.1</c:v>
                </c:pt>
                <c:pt idx="7019">
                  <c:v>105.1</c:v>
                </c:pt>
                <c:pt idx="7020">
                  <c:v>105.1</c:v>
                </c:pt>
                <c:pt idx="7021">
                  <c:v>105.1</c:v>
                </c:pt>
                <c:pt idx="7022">
                  <c:v>105.08</c:v>
                </c:pt>
                <c:pt idx="7023">
                  <c:v>105.01</c:v>
                </c:pt>
                <c:pt idx="7024">
                  <c:v>105.06</c:v>
                </c:pt>
                <c:pt idx="7025">
                  <c:v>105.05</c:v>
                </c:pt>
                <c:pt idx="7026">
                  <c:v>104.98</c:v>
                </c:pt>
                <c:pt idx="7027">
                  <c:v>104.95</c:v>
                </c:pt>
                <c:pt idx="7028">
                  <c:v>104.94</c:v>
                </c:pt>
                <c:pt idx="7029">
                  <c:v>104.93</c:v>
                </c:pt>
                <c:pt idx="7030">
                  <c:v>104.92</c:v>
                </c:pt>
                <c:pt idx="7031">
                  <c:v>104.91</c:v>
                </c:pt>
                <c:pt idx="7032">
                  <c:v>104.9</c:v>
                </c:pt>
                <c:pt idx="7033">
                  <c:v>105.12</c:v>
                </c:pt>
                <c:pt idx="7034">
                  <c:v>105.1</c:v>
                </c:pt>
                <c:pt idx="7035">
                  <c:v>105.11</c:v>
                </c:pt>
                <c:pt idx="7036">
                  <c:v>105.11</c:v>
                </c:pt>
                <c:pt idx="7037">
                  <c:v>105.13</c:v>
                </c:pt>
                <c:pt idx="7038">
                  <c:v>105.19</c:v>
                </c:pt>
                <c:pt idx="7039">
                  <c:v>105.12</c:v>
                </c:pt>
                <c:pt idx="7040">
                  <c:v>105.15</c:v>
                </c:pt>
                <c:pt idx="7041">
                  <c:v>105.15</c:v>
                </c:pt>
                <c:pt idx="7042">
                  <c:v>105.13</c:v>
                </c:pt>
                <c:pt idx="7043">
                  <c:v>105.15</c:v>
                </c:pt>
                <c:pt idx="7044">
                  <c:v>105.15</c:v>
                </c:pt>
                <c:pt idx="7045">
                  <c:v>105.16</c:v>
                </c:pt>
                <c:pt idx="7046">
                  <c:v>105.17</c:v>
                </c:pt>
                <c:pt idx="7047">
                  <c:v>105.17</c:v>
                </c:pt>
                <c:pt idx="7048">
                  <c:v>105.19</c:v>
                </c:pt>
                <c:pt idx="7049">
                  <c:v>105.19</c:v>
                </c:pt>
                <c:pt idx="7050">
                  <c:v>105.2</c:v>
                </c:pt>
                <c:pt idx="7051">
                  <c:v>105.21</c:v>
                </c:pt>
                <c:pt idx="7052">
                  <c:v>105.22</c:v>
                </c:pt>
                <c:pt idx="7053">
                  <c:v>105.24</c:v>
                </c:pt>
                <c:pt idx="7054">
                  <c:v>105.25</c:v>
                </c:pt>
                <c:pt idx="7055">
                  <c:v>105.26</c:v>
                </c:pt>
                <c:pt idx="7056">
                  <c:v>105.28</c:v>
                </c:pt>
                <c:pt idx="7057">
                  <c:v>105.29</c:v>
                </c:pt>
                <c:pt idx="7058">
                  <c:v>105.32</c:v>
                </c:pt>
                <c:pt idx="7059">
                  <c:v>105.34</c:v>
                </c:pt>
                <c:pt idx="7060">
                  <c:v>105.37</c:v>
                </c:pt>
                <c:pt idx="7061">
                  <c:v>105.43</c:v>
                </c:pt>
                <c:pt idx="7062">
                  <c:v>-1</c:v>
                </c:pt>
                <c:pt idx="7063">
                  <c:v>-1</c:v>
                </c:pt>
                <c:pt idx="7064">
                  <c:v>-1</c:v>
                </c:pt>
                <c:pt idx="7065">
                  <c:v>-1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8F6-4C1D-B365-70DB6226E293}"/>
            </c:ext>
          </c:extLst>
        </c:ser>
        <c:ser>
          <c:idx val="2"/>
          <c:order val="2"/>
          <c:tx>
            <c:v>data-min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Gauging!$A$72:$A$7137</c:f>
              <c:numCache>
                <c:formatCode>General</c:formatCode>
                <c:ptCount val="7066"/>
                <c:pt idx="0">
                  <c:v>2728.3</c:v>
                </c:pt>
                <c:pt idx="1">
                  <c:v>2729.2</c:v>
                </c:pt>
                <c:pt idx="2">
                  <c:v>2730.1</c:v>
                </c:pt>
                <c:pt idx="3">
                  <c:v>2731</c:v>
                </c:pt>
                <c:pt idx="4">
                  <c:v>2731.9</c:v>
                </c:pt>
                <c:pt idx="5">
                  <c:v>2732.8</c:v>
                </c:pt>
                <c:pt idx="6">
                  <c:v>2733.7</c:v>
                </c:pt>
                <c:pt idx="7">
                  <c:v>2734.6</c:v>
                </c:pt>
                <c:pt idx="8">
                  <c:v>2735.5</c:v>
                </c:pt>
                <c:pt idx="9">
                  <c:v>2736.4</c:v>
                </c:pt>
                <c:pt idx="10">
                  <c:v>2737.3</c:v>
                </c:pt>
                <c:pt idx="11">
                  <c:v>2738.2</c:v>
                </c:pt>
                <c:pt idx="12">
                  <c:v>2739.1</c:v>
                </c:pt>
                <c:pt idx="13">
                  <c:v>2740</c:v>
                </c:pt>
                <c:pt idx="14">
                  <c:v>2740.9</c:v>
                </c:pt>
                <c:pt idx="15">
                  <c:v>2741.8</c:v>
                </c:pt>
                <c:pt idx="16">
                  <c:v>2742.7</c:v>
                </c:pt>
                <c:pt idx="17">
                  <c:v>2743.6</c:v>
                </c:pt>
                <c:pt idx="18">
                  <c:v>2744.5</c:v>
                </c:pt>
                <c:pt idx="19">
                  <c:v>2745.4</c:v>
                </c:pt>
                <c:pt idx="20">
                  <c:v>2746.3</c:v>
                </c:pt>
                <c:pt idx="21">
                  <c:v>2747.2</c:v>
                </c:pt>
                <c:pt idx="22">
                  <c:v>2748.1</c:v>
                </c:pt>
                <c:pt idx="23">
                  <c:v>2749</c:v>
                </c:pt>
                <c:pt idx="24">
                  <c:v>2749.9</c:v>
                </c:pt>
                <c:pt idx="25">
                  <c:v>2750.8</c:v>
                </c:pt>
                <c:pt idx="26">
                  <c:v>2751.7</c:v>
                </c:pt>
                <c:pt idx="27">
                  <c:v>2752.6</c:v>
                </c:pt>
                <c:pt idx="28">
                  <c:v>2753.5</c:v>
                </c:pt>
                <c:pt idx="29">
                  <c:v>2754.4</c:v>
                </c:pt>
                <c:pt idx="30">
                  <c:v>2755.3</c:v>
                </c:pt>
                <c:pt idx="31">
                  <c:v>2756.2</c:v>
                </c:pt>
                <c:pt idx="32">
                  <c:v>2757.1</c:v>
                </c:pt>
                <c:pt idx="33">
                  <c:v>2758</c:v>
                </c:pt>
                <c:pt idx="34">
                  <c:v>2758.9</c:v>
                </c:pt>
                <c:pt idx="35">
                  <c:v>2759.8</c:v>
                </c:pt>
                <c:pt idx="36">
                  <c:v>2760.7</c:v>
                </c:pt>
                <c:pt idx="37">
                  <c:v>2761.6</c:v>
                </c:pt>
                <c:pt idx="38">
                  <c:v>2762.5</c:v>
                </c:pt>
                <c:pt idx="39">
                  <c:v>2763.4</c:v>
                </c:pt>
                <c:pt idx="40">
                  <c:v>2764.3</c:v>
                </c:pt>
                <c:pt idx="41">
                  <c:v>2765.2</c:v>
                </c:pt>
                <c:pt idx="42">
                  <c:v>2766.1</c:v>
                </c:pt>
                <c:pt idx="43">
                  <c:v>2767</c:v>
                </c:pt>
                <c:pt idx="44">
                  <c:v>2767.9</c:v>
                </c:pt>
                <c:pt idx="45">
                  <c:v>2768.8</c:v>
                </c:pt>
                <c:pt idx="46">
                  <c:v>2769.7</c:v>
                </c:pt>
                <c:pt idx="47">
                  <c:v>2770.6</c:v>
                </c:pt>
                <c:pt idx="48">
                  <c:v>2771.5</c:v>
                </c:pt>
                <c:pt idx="49">
                  <c:v>2772.4</c:v>
                </c:pt>
                <c:pt idx="50">
                  <c:v>2773.3</c:v>
                </c:pt>
                <c:pt idx="51">
                  <c:v>2774.2</c:v>
                </c:pt>
                <c:pt idx="52">
                  <c:v>2775.1</c:v>
                </c:pt>
                <c:pt idx="53">
                  <c:v>2776</c:v>
                </c:pt>
                <c:pt idx="54">
                  <c:v>2776.9</c:v>
                </c:pt>
                <c:pt idx="55">
                  <c:v>2777.8</c:v>
                </c:pt>
                <c:pt idx="56">
                  <c:v>2778.7</c:v>
                </c:pt>
                <c:pt idx="57">
                  <c:v>2779.6</c:v>
                </c:pt>
                <c:pt idx="58">
                  <c:v>2780.5</c:v>
                </c:pt>
                <c:pt idx="59">
                  <c:v>2781.4</c:v>
                </c:pt>
                <c:pt idx="60">
                  <c:v>2782.3</c:v>
                </c:pt>
                <c:pt idx="61">
                  <c:v>2783.2</c:v>
                </c:pt>
                <c:pt idx="62">
                  <c:v>2784.1</c:v>
                </c:pt>
                <c:pt idx="63">
                  <c:v>2785</c:v>
                </c:pt>
                <c:pt idx="64">
                  <c:v>2785.9</c:v>
                </c:pt>
                <c:pt idx="65">
                  <c:v>2786.8</c:v>
                </c:pt>
                <c:pt idx="66">
                  <c:v>2787.7</c:v>
                </c:pt>
                <c:pt idx="67">
                  <c:v>2788.6</c:v>
                </c:pt>
                <c:pt idx="68">
                  <c:v>2789.5</c:v>
                </c:pt>
                <c:pt idx="69">
                  <c:v>2790.4</c:v>
                </c:pt>
                <c:pt idx="70">
                  <c:v>2791.3</c:v>
                </c:pt>
                <c:pt idx="71">
                  <c:v>2792.2</c:v>
                </c:pt>
                <c:pt idx="72">
                  <c:v>2793.1</c:v>
                </c:pt>
                <c:pt idx="73">
                  <c:v>2794</c:v>
                </c:pt>
                <c:pt idx="74">
                  <c:v>2794.9</c:v>
                </c:pt>
                <c:pt idx="75">
                  <c:v>2795.8</c:v>
                </c:pt>
                <c:pt idx="76">
                  <c:v>2796.7</c:v>
                </c:pt>
                <c:pt idx="77">
                  <c:v>2797.6</c:v>
                </c:pt>
                <c:pt idx="78">
                  <c:v>2798.5</c:v>
                </c:pt>
                <c:pt idx="79">
                  <c:v>2799.4</c:v>
                </c:pt>
                <c:pt idx="80">
                  <c:v>2800.3</c:v>
                </c:pt>
                <c:pt idx="81">
                  <c:v>2801.2</c:v>
                </c:pt>
                <c:pt idx="82">
                  <c:v>2802.1</c:v>
                </c:pt>
                <c:pt idx="83">
                  <c:v>2803</c:v>
                </c:pt>
                <c:pt idx="84">
                  <c:v>2803.9</c:v>
                </c:pt>
                <c:pt idx="85">
                  <c:v>2804.8</c:v>
                </c:pt>
                <c:pt idx="86">
                  <c:v>2805.7</c:v>
                </c:pt>
                <c:pt idx="87">
                  <c:v>2806.6</c:v>
                </c:pt>
                <c:pt idx="88">
                  <c:v>2807.5</c:v>
                </c:pt>
                <c:pt idx="89">
                  <c:v>2808.4</c:v>
                </c:pt>
                <c:pt idx="90">
                  <c:v>2809.3</c:v>
                </c:pt>
                <c:pt idx="91">
                  <c:v>2810.2</c:v>
                </c:pt>
                <c:pt idx="92">
                  <c:v>2811.1</c:v>
                </c:pt>
                <c:pt idx="93">
                  <c:v>2812</c:v>
                </c:pt>
                <c:pt idx="94">
                  <c:v>2812.9</c:v>
                </c:pt>
                <c:pt idx="95">
                  <c:v>2813.8</c:v>
                </c:pt>
                <c:pt idx="96">
                  <c:v>2814.7</c:v>
                </c:pt>
                <c:pt idx="97">
                  <c:v>2817.4</c:v>
                </c:pt>
                <c:pt idx="98">
                  <c:v>2818.3</c:v>
                </c:pt>
                <c:pt idx="99">
                  <c:v>2819.2</c:v>
                </c:pt>
                <c:pt idx="100">
                  <c:v>2820.1</c:v>
                </c:pt>
                <c:pt idx="101">
                  <c:v>2821</c:v>
                </c:pt>
                <c:pt idx="102">
                  <c:v>2821.9</c:v>
                </c:pt>
                <c:pt idx="103">
                  <c:v>2822.8</c:v>
                </c:pt>
                <c:pt idx="104">
                  <c:v>2823.7</c:v>
                </c:pt>
                <c:pt idx="105">
                  <c:v>2824.6</c:v>
                </c:pt>
                <c:pt idx="106">
                  <c:v>2825.5</c:v>
                </c:pt>
                <c:pt idx="107">
                  <c:v>2826.4</c:v>
                </c:pt>
                <c:pt idx="108">
                  <c:v>2827.3</c:v>
                </c:pt>
                <c:pt idx="109">
                  <c:v>2828.2</c:v>
                </c:pt>
                <c:pt idx="110">
                  <c:v>2829.1</c:v>
                </c:pt>
                <c:pt idx="111">
                  <c:v>2830</c:v>
                </c:pt>
                <c:pt idx="112">
                  <c:v>2830.9</c:v>
                </c:pt>
                <c:pt idx="113">
                  <c:v>2831.8</c:v>
                </c:pt>
                <c:pt idx="114">
                  <c:v>2832.7</c:v>
                </c:pt>
                <c:pt idx="115">
                  <c:v>2833.6</c:v>
                </c:pt>
                <c:pt idx="116">
                  <c:v>2834.5</c:v>
                </c:pt>
                <c:pt idx="117">
                  <c:v>2835.4</c:v>
                </c:pt>
                <c:pt idx="118">
                  <c:v>2836.3</c:v>
                </c:pt>
                <c:pt idx="119">
                  <c:v>2837.2</c:v>
                </c:pt>
                <c:pt idx="120">
                  <c:v>2838.1</c:v>
                </c:pt>
                <c:pt idx="121">
                  <c:v>2839</c:v>
                </c:pt>
                <c:pt idx="122">
                  <c:v>2839.9</c:v>
                </c:pt>
                <c:pt idx="123">
                  <c:v>2840.8</c:v>
                </c:pt>
                <c:pt idx="124">
                  <c:v>2841.7</c:v>
                </c:pt>
                <c:pt idx="125">
                  <c:v>2842.6</c:v>
                </c:pt>
                <c:pt idx="126">
                  <c:v>2843.5</c:v>
                </c:pt>
                <c:pt idx="127">
                  <c:v>2844.4</c:v>
                </c:pt>
                <c:pt idx="128">
                  <c:v>2845.3</c:v>
                </c:pt>
                <c:pt idx="129">
                  <c:v>2846.2</c:v>
                </c:pt>
                <c:pt idx="130">
                  <c:v>2847.1</c:v>
                </c:pt>
                <c:pt idx="131">
                  <c:v>2848</c:v>
                </c:pt>
                <c:pt idx="132">
                  <c:v>2848.9</c:v>
                </c:pt>
                <c:pt idx="133">
                  <c:v>2849.8</c:v>
                </c:pt>
                <c:pt idx="134">
                  <c:v>2850.7</c:v>
                </c:pt>
                <c:pt idx="135">
                  <c:v>2851.6</c:v>
                </c:pt>
                <c:pt idx="136">
                  <c:v>2852.5</c:v>
                </c:pt>
                <c:pt idx="137">
                  <c:v>2853.4</c:v>
                </c:pt>
                <c:pt idx="138">
                  <c:v>2854.3</c:v>
                </c:pt>
                <c:pt idx="139">
                  <c:v>2855.2</c:v>
                </c:pt>
                <c:pt idx="140">
                  <c:v>2856.1</c:v>
                </c:pt>
                <c:pt idx="141">
                  <c:v>2857</c:v>
                </c:pt>
                <c:pt idx="142">
                  <c:v>2857.9</c:v>
                </c:pt>
                <c:pt idx="143">
                  <c:v>2858.8</c:v>
                </c:pt>
                <c:pt idx="144">
                  <c:v>2859.7</c:v>
                </c:pt>
                <c:pt idx="145">
                  <c:v>2860.6</c:v>
                </c:pt>
                <c:pt idx="146">
                  <c:v>2861.5</c:v>
                </c:pt>
                <c:pt idx="147">
                  <c:v>2862.4</c:v>
                </c:pt>
                <c:pt idx="148">
                  <c:v>2863.3</c:v>
                </c:pt>
                <c:pt idx="149">
                  <c:v>2864.2</c:v>
                </c:pt>
                <c:pt idx="150">
                  <c:v>2865.1</c:v>
                </c:pt>
                <c:pt idx="151">
                  <c:v>2866.9</c:v>
                </c:pt>
                <c:pt idx="152">
                  <c:v>2867.8</c:v>
                </c:pt>
                <c:pt idx="153">
                  <c:v>2868.7</c:v>
                </c:pt>
                <c:pt idx="154">
                  <c:v>2869.6</c:v>
                </c:pt>
                <c:pt idx="155">
                  <c:v>2870.5</c:v>
                </c:pt>
                <c:pt idx="156">
                  <c:v>2871.4</c:v>
                </c:pt>
                <c:pt idx="157">
                  <c:v>2872.3</c:v>
                </c:pt>
                <c:pt idx="158">
                  <c:v>2873.2</c:v>
                </c:pt>
                <c:pt idx="159">
                  <c:v>2874.1</c:v>
                </c:pt>
                <c:pt idx="160">
                  <c:v>2875</c:v>
                </c:pt>
                <c:pt idx="161">
                  <c:v>2875.9</c:v>
                </c:pt>
                <c:pt idx="162">
                  <c:v>2876.8</c:v>
                </c:pt>
                <c:pt idx="163">
                  <c:v>2877.7</c:v>
                </c:pt>
                <c:pt idx="164">
                  <c:v>2878.6</c:v>
                </c:pt>
                <c:pt idx="165">
                  <c:v>2879.5</c:v>
                </c:pt>
                <c:pt idx="166">
                  <c:v>2880.4</c:v>
                </c:pt>
                <c:pt idx="167">
                  <c:v>2881.3</c:v>
                </c:pt>
                <c:pt idx="168">
                  <c:v>2882.2</c:v>
                </c:pt>
                <c:pt idx="169">
                  <c:v>2883.1</c:v>
                </c:pt>
                <c:pt idx="170">
                  <c:v>2884</c:v>
                </c:pt>
                <c:pt idx="171">
                  <c:v>2884.9</c:v>
                </c:pt>
                <c:pt idx="172">
                  <c:v>2885.8</c:v>
                </c:pt>
                <c:pt idx="173">
                  <c:v>2886.7</c:v>
                </c:pt>
                <c:pt idx="174">
                  <c:v>2887.6</c:v>
                </c:pt>
                <c:pt idx="175">
                  <c:v>2888.5</c:v>
                </c:pt>
                <c:pt idx="176">
                  <c:v>2889.4</c:v>
                </c:pt>
                <c:pt idx="177">
                  <c:v>2890.3</c:v>
                </c:pt>
                <c:pt idx="178">
                  <c:v>2891.2</c:v>
                </c:pt>
                <c:pt idx="179">
                  <c:v>2892.1</c:v>
                </c:pt>
                <c:pt idx="180">
                  <c:v>2893</c:v>
                </c:pt>
                <c:pt idx="181">
                  <c:v>2893.9</c:v>
                </c:pt>
                <c:pt idx="182">
                  <c:v>2894.8</c:v>
                </c:pt>
                <c:pt idx="183">
                  <c:v>2895.7</c:v>
                </c:pt>
                <c:pt idx="184">
                  <c:v>2896.6</c:v>
                </c:pt>
                <c:pt idx="185">
                  <c:v>2897.5</c:v>
                </c:pt>
                <c:pt idx="186">
                  <c:v>2898.4</c:v>
                </c:pt>
                <c:pt idx="187">
                  <c:v>2899.3</c:v>
                </c:pt>
                <c:pt idx="188">
                  <c:v>2900.2</c:v>
                </c:pt>
                <c:pt idx="189">
                  <c:v>2901.1</c:v>
                </c:pt>
                <c:pt idx="190">
                  <c:v>2902</c:v>
                </c:pt>
                <c:pt idx="191">
                  <c:v>2902.9</c:v>
                </c:pt>
                <c:pt idx="192">
                  <c:v>2903.8</c:v>
                </c:pt>
                <c:pt idx="193">
                  <c:v>2904.7</c:v>
                </c:pt>
                <c:pt idx="194">
                  <c:v>2905.6</c:v>
                </c:pt>
                <c:pt idx="195">
                  <c:v>2906.5</c:v>
                </c:pt>
                <c:pt idx="196">
                  <c:v>2907.4</c:v>
                </c:pt>
                <c:pt idx="197">
                  <c:v>2908.3</c:v>
                </c:pt>
                <c:pt idx="198">
                  <c:v>2909.2</c:v>
                </c:pt>
                <c:pt idx="199">
                  <c:v>2910.1</c:v>
                </c:pt>
                <c:pt idx="200">
                  <c:v>2911</c:v>
                </c:pt>
                <c:pt idx="201">
                  <c:v>2911.9</c:v>
                </c:pt>
                <c:pt idx="202">
                  <c:v>2912.8</c:v>
                </c:pt>
                <c:pt idx="203">
                  <c:v>2913.7</c:v>
                </c:pt>
                <c:pt idx="204">
                  <c:v>2914.6</c:v>
                </c:pt>
                <c:pt idx="205">
                  <c:v>2915.5</c:v>
                </c:pt>
                <c:pt idx="206">
                  <c:v>2916.4</c:v>
                </c:pt>
                <c:pt idx="207">
                  <c:v>2917.3</c:v>
                </c:pt>
                <c:pt idx="208">
                  <c:v>2918.2</c:v>
                </c:pt>
                <c:pt idx="209">
                  <c:v>2919.1</c:v>
                </c:pt>
                <c:pt idx="210">
                  <c:v>2920</c:v>
                </c:pt>
                <c:pt idx="211">
                  <c:v>2920.9</c:v>
                </c:pt>
                <c:pt idx="212">
                  <c:v>2921.8</c:v>
                </c:pt>
                <c:pt idx="213">
                  <c:v>2922.7</c:v>
                </c:pt>
                <c:pt idx="214">
                  <c:v>2923.6</c:v>
                </c:pt>
                <c:pt idx="215">
                  <c:v>2924.5</c:v>
                </c:pt>
                <c:pt idx="216">
                  <c:v>2925.4</c:v>
                </c:pt>
                <c:pt idx="217">
                  <c:v>2926.3</c:v>
                </c:pt>
                <c:pt idx="218">
                  <c:v>2927.2</c:v>
                </c:pt>
                <c:pt idx="219">
                  <c:v>2928.1</c:v>
                </c:pt>
                <c:pt idx="220">
                  <c:v>2929</c:v>
                </c:pt>
                <c:pt idx="221">
                  <c:v>2929.9</c:v>
                </c:pt>
                <c:pt idx="222">
                  <c:v>2930.8</c:v>
                </c:pt>
                <c:pt idx="223">
                  <c:v>2931.7</c:v>
                </c:pt>
                <c:pt idx="224">
                  <c:v>2932.6</c:v>
                </c:pt>
                <c:pt idx="225">
                  <c:v>2933.5</c:v>
                </c:pt>
                <c:pt idx="226">
                  <c:v>2934.4</c:v>
                </c:pt>
                <c:pt idx="227">
                  <c:v>2935.3</c:v>
                </c:pt>
                <c:pt idx="228">
                  <c:v>2936.2</c:v>
                </c:pt>
                <c:pt idx="229">
                  <c:v>2937.1</c:v>
                </c:pt>
                <c:pt idx="230">
                  <c:v>2938</c:v>
                </c:pt>
                <c:pt idx="231">
                  <c:v>2938.9</c:v>
                </c:pt>
                <c:pt idx="232">
                  <c:v>2939.8</c:v>
                </c:pt>
                <c:pt idx="233">
                  <c:v>2940.7</c:v>
                </c:pt>
                <c:pt idx="234">
                  <c:v>2941.6</c:v>
                </c:pt>
                <c:pt idx="235">
                  <c:v>2942.5</c:v>
                </c:pt>
                <c:pt idx="236">
                  <c:v>2943.4</c:v>
                </c:pt>
                <c:pt idx="237">
                  <c:v>2944.3</c:v>
                </c:pt>
                <c:pt idx="238">
                  <c:v>2945.2</c:v>
                </c:pt>
                <c:pt idx="239">
                  <c:v>2946.1</c:v>
                </c:pt>
                <c:pt idx="240">
                  <c:v>2947</c:v>
                </c:pt>
                <c:pt idx="241">
                  <c:v>2947.9</c:v>
                </c:pt>
                <c:pt idx="242">
                  <c:v>2948.8</c:v>
                </c:pt>
                <c:pt idx="243">
                  <c:v>2949.7</c:v>
                </c:pt>
                <c:pt idx="244">
                  <c:v>2950.6</c:v>
                </c:pt>
                <c:pt idx="245">
                  <c:v>2951.5</c:v>
                </c:pt>
                <c:pt idx="246">
                  <c:v>2952.4</c:v>
                </c:pt>
                <c:pt idx="247">
                  <c:v>2953.3</c:v>
                </c:pt>
                <c:pt idx="248">
                  <c:v>2954.2</c:v>
                </c:pt>
                <c:pt idx="249">
                  <c:v>2955.1</c:v>
                </c:pt>
                <c:pt idx="250">
                  <c:v>2956</c:v>
                </c:pt>
                <c:pt idx="251">
                  <c:v>2956.9</c:v>
                </c:pt>
                <c:pt idx="252">
                  <c:v>2957.8</c:v>
                </c:pt>
                <c:pt idx="253">
                  <c:v>2958.7</c:v>
                </c:pt>
                <c:pt idx="254">
                  <c:v>2959.6</c:v>
                </c:pt>
                <c:pt idx="255">
                  <c:v>2960.5</c:v>
                </c:pt>
                <c:pt idx="256">
                  <c:v>2961.4</c:v>
                </c:pt>
                <c:pt idx="257">
                  <c:v>2962.3</c:v>
                </c:pt>
                <c:pt idx="258">
                  <c:v>2963.2</c:v>
                </c:pt>
                <c:pt idx="259">
                  <c:v>2964.1</c:v>
                </c:pt>
                <c:pt idx="260">
                  <c:v>2965</c:v>
                </c:pt>
                <c:pt idx="261">
                  <c:v>2965.9</c:v>
                </c:pt>
                <c:pt idx="262">
                  <c:v>2966.8</c:v>
                </c:pt>
                <c:pt idx="263">
                  <c:v>2967.7</c:v>
                </c:pt>
                <c:pt idx="264">
                  <c:v>2968.6</c:v>
                </c:pt>
                <c:pt idx="265">
                  <c:v>2969.5</c:v>
                </c:pt>
                <c:pt idx="266">
                  <c:v>2970.4</c:v>
                </c:pt>
                <c:pt idx="267">
                  <c:v>2971.3</c:v>
                </c:pt>
                <c:pt idx="268">
                  <c:v>2972.2</c:v>
                </c:pt>
                <c:pt idx="269">
                  <c:v>2973.1</c:v>
                </c:pt>
                <c:pt idx="270">
                  <c:v>2974</c:v>
                </c:pt>
                <c:pt idx="271">
                  <c:v>2974.9</c:v>
                </c:pt>
                <c:pt idx="272">
                  <c:v>2975.8</c:v>
                </c:pt>
                <c:pt idx="273">
                  <c:v>2976.7</c:v>
                </c:pt>
                <c:pt idx="274">
                  <c:v>2977.6</c:v>
                </c:pt>
                <c:pt idx="275">
                  <c:v>2978.5</c:v>
                </c:pt>
                <c:pt idx="276">
                  <c:v>2979.4</c:v>
                </c:pt>
                <c:pt idx="277">
                  <c:v>2980.3</c:v>
                </c:pt>
                <c:pt idx="278">
                  <c:v>2981.2</c:v>
                </c:pt>
                <c:pt idx="279">
                  <c:v>2982.1</c:v>
                </c:pt>
                <c:pt idx="280">
                  <c:v>2983</c:v>
                </c:pt>
                <c:pt idx="281">
                  <c:v>2983.9</c:v>
                </c:pt>
                <c:pt idx="282">
                  <c:v>2984.8</c:v>
                </c:pt>
                <c:pt idx="283">
                  <c:v>2985.7</c:v>
                </c:pt>
                <c:pt idx="284">
                  <c:v>2986.6</c:v>
                </c:pt>
                <c:pt idx="285">
                  <c:v>2987.5</c:v>
                </c:pt>
                <c:pt idx="286">
                  <c:v>2988.4</c:v>
                </c:pt>
                <c:pt idx="287">
                  <c:v>2989.3</c:v>
                </c:pt>
                <c:pt idx="288">
                  <c:v>2990.2</c:v>
                </c:pt>
                <c:pt idx="289">
                  <c:v>2991.1</c:v>
                </c:pt>
                <c:pt idx="290">
                  <c:v>2992</c:v>
                </c:pt>
                <c:pt idx="291">
                  <c:v>2992.9</c:v>
                </c:pt>
                <c:pt idx="292">
                  <c:v>2993.8</c:v>
                </c:pt>
                <c:pt idx="293">
                  <c:v>2994.7</c:v>
                </c:pt>
                <c:pt idx="294">
                  <c:v>2995.6</c:v>
                </c:pt>
                <c:pt idx="295">
                  <c:v>2996.5</c:v>
                </c:pt>
                <c:pt idx="296">
                  <c:v>2997.4</c:v>
                </c:pt>
                <c:pt idx="297">
                  <c:v>2998.3</c:v>
                </c:pt>
                <c:pt idx="298">
                  <c:v>2999.2</c:v>
                </c:pt>
                <c:pt idx="299">
                  <c:v>3000.1</c:v>
                </c:pt>
                <c:pt idx="300">
                  <c:v>3001</c:v>
                </c:pt>
                <c:pt idx="301">
                  <c:v>3001.9</c:v>
                </c:pt>
                <c:pt idx="302">
                  <c:v>3002.8</c:v>
                </c:pt>
                <c:pt idx="303">
                  <c:v>3003.7</c:v>
                </c:pt>
                <c:pt idx="304">
                  <c:v>3004.6</c:v>
                </c:pt>
                <c:pt idx="305">
                  <c:v>3005.5</c:v>
                </c:pt>
                <c:pt idx="306">
                  <c:v>3006.4</c:v>
                </c:pt>
                <c:pt idx="307">
                  <c:v>3007.3</c:v>
                </c:pt>
                <c:pt idx="308">
                  <c:v>3008.2</c:v>
                </c:pt>
                <c:pt idx="309">
                  <c:v>3009.1</c:v>
                </c:pt>
                <c:pt idx="310">
                  <c:v>3010</c:v>
                </c:pt>
                <c:pt idx="311">
                  <c:v>3010.9</c:v>
                </c:pt>
                <c:pt idx="312">
                  <c:v>3011.8</c:v>
                </c:pt>
                <c:pt idx="313">
                  <c:v>3012.7</c:v>
                </c:pt>
                <c:pt idx="314">
                  <c:v>3013.6</c:v>
                </c:pt>
                <c:pt idx="315">
                  <c:v>3014.5</c:v>
                </c:pt>
                <c:pt idx="316">
                  <c:v>3015.4</c:v>
                </c:pt>
                <c:pt idx="317">
                  <c:v>3016.3</c:v>
                </c:pt>
                <c:pt idx="318">
                  <c:v>3017.2</c:v>
                </c:pt>
                <c:pt idx="319">
                  <c:v>3018.1</c:v>
                </c:pt>
                <c:pt idx="320">
                  <c:v>3019</c:v>
                </c:pt>
                <c:pt idx="321">
                  <c:v>3019.9</c:v>
                </c:pt>
                <c:pt idx="322">
                  <c:v>3020.8</c:v>
                </c:pt>
                <c:pt idx="323">
                  <c:v>3021.7</c:v>
                </c:pt>
                <c:pt idx="324">
                  <c:v>3022.6</c:v>
                </c:pt>
                <c:pt idx="325">
                  <c:v>3023.5</c:v>
                </c:pt>
                <c:pt idx="326">
                  <c:v>3024.4</c:v>
                </c:pt>
                <c:pt idx="327">
                  <c:v>3025.3</c:v>
                </c:pt>
                <c:pt idx="328">
                  <c:v>3026.2</c:v>
                </c:pt>
                <c:pt idx="329">
                  <c:v>3027.1</c:v>
                </c:pt>
                <c:pt idx="330">
                  <c:v>3028</c:v>
                </c:pt>
                <c:pt idx="331">
                  <c:v>3028.9</c:v>
                </c:pt>
                <c:pt idx="332">
                  <c:v>3029.8</c:v>
                </c:pt>
                <c:pt idx="333">
                  <c:v>3030.7</c:v>
                </c:pt>
                <c:pt idx="334">
                  <c:v>3031.6</c:v>
                </c:pt>
                <c:pt idx="335">
                  <c:v>3032.5</c:v>
                </c:pt>
                <c:pt idx="336">
                  <c:v>3033.4</c:v>
                </c:pt>
                <c:pt idx="337">
                  <c:v>3034.3</c:v>
                </c:pt>
                <c:pt idx="338">
                  <c:v>3035.2</c:v>
                </c:pt>
                <c:pt idx="339">
                  <c:v>3036.1</c:v>
                </c:pt>
                <c:pt idx="340">
                  <c:v>3037</c:v>
                </c:pt>
                <c:pt idx="341">
                  <c:v>3037.9</c:v>
                </c:pt>
                <c:pt idx="342">
                  <c:v>3038.8</c:v>
                </c:pt>
                <c:pt idx="343">
                  <c:v>3039.7</c:v>
                </c:pt>
                <c:pt idx="344">
                  <c:v>3040.6</c:v>
                </c:pt>
                <c:pt idx="345">
                  <c:v>3041.5</c:v>
                </c:pt>
                <c:pt idx="346">
                  <c:v>3042.4</c:v>
                </c:pt>
                <c:pt idx="347">
                  <c:v>3043.3</c:v>
                </c:pt>
                <c:pt idx="348">
                  <c:v>3044.2</c:v>
                </c:pt>
                <c:pt idx="349">
                  <c:v>3045.1</c:v>
                </c:pt>
                <c:pt idx="350">
                  <c:v>3046</c:v>
                </c:pt>
                <c:pt idx="351">
                  <c:v>3046.9</c:v>
                </c:pt>
                <c:pt idx="352">
                  <c:v>3047.8</c:v>
                </c:pt>
                <c:pt idx="353">
                  <c:v>3048.7</c:v>
                </c:pt>
                <c:pt idx="354">
                  <c:v>3049.6</c:v>
                </c:pt>
                <c:pt idx="355">
                  <c:v>3050.5</c:v>
                </c:pt>
                <c:pt idx="356">
                  <c:v>3051.4</c:v>
                </c:pt>
                <c:pt idx="357">
                  <c:v>3052.3</c:v>
                </c:pt>
                <c:pt idx="358">
                  <c:v>3053.2</c:v>
                </c:pt>
                <c:pt idx="359">
                  <c:v>3054.1</c:v>
                </c:pt>
                <c:pt idx="360">
                  <c:v>3055</c:v>
                </c:pt>
                <c:pt idx="361">
                  <c:v>3055.9</c:v>
                </c:pt>
                <c:pt idx="362">
                  <c:v>3056.8</c:v>
                </c:pt>
                <c:pt idx="363">
                  <c:v>3057.7</c:v>
                </c:pt>
                <c:pt idx="364">
                  <c:v>3058.6</c:v>
                </c:pt>
                <c:pt idx="365">
                  <c:v>3059.5</c:v>
                </c:pt>
                <c:pt idx="366">
                  <c:v>3060.4</c:v>
                </c:pt>
                <c:pt idx="367">
                  <c:v>3061.3</c:v>
                </c:pt>
                <c:pt idx="368">
                  <c:v>3062.2</c:v>
                </c:pt>
                <c:pt idx="369">
                  <c:v>3063.1</c:v>
                </c:pt>
                <c:pt idx="370">
                  <c:v>3064</c:v>
                </c:pt>
                <c:pt idx="371">
                  <c:v>3064.9</c:v>
                </c:pt>
                <c:pt idx="372">
                  <c:v>3065.8</c:v>
                </c:pt>
                <c:pt idx="373">
                  <c:v>3066.7</c:v>
                </c:pt>
                <c:pt idx="374">
                  <c:v>3067.6</c:v>
                </c:pt>
                <c:pt idx="375">
                  <c:v>3068.5</c:v>
                </c:pt>
                <c:pt idx="376">
                  <c:v>3069.4</c:v>
                </c:pt>
                <c:pt idx="377">
                  <c:v>3070.3</c:v>
                </c:pt>
                <c:pt idx="378">
                  <c:v>3071.2</c:v>
                </c:pt>
                <c:pt idx="379">
                  <c:v>3072.1</c:v>
                </c:pt>
                <c:pt idx="380">
                  <c:v>3073</c:v>
                </c:pt>
                <c:pt idx="381">
                  <c:v>3073.9</c:v>
                </c:pt>
                <c:pt idx="382">
                  <c:v>3074.8</c:v>
                </c:pt>
                <c:pt idx="383">
                  <c:v>3075.7</c:v>
                </c:pt>
                <c:pt idx="384">
                  <c:v>3076.6</c:v>
                </c:pt>
                <c:pt idx="385">
                  <c:v>3077.5</c:v>
                </c:pt>
                <c:pt idx="386">
                  <c:v>3078.4</c:v>
                </c:pt>
                <c:pt idx="387">
                  <c:v>3079.3</c:v>
                </c:pt>
                <c:pt idx="388">
                  <c:v>3080.2</c:v>
                </c:pt>
                <c:pt idx="389">
                  <c:v>3081.1</c:v>
                </c:pt>
                <c:pt idx="390">
                  <c:v>3082</c:v>
                </c:pt>
                <c:pt idx="391">
                  <c:v>3082.9</c:v>
                </c:pt>
                <c:pt idx="392">
                  <c:v>3083.8</c:v>
                </c:pt>
                <c:pt idx="393">
                  <c:v>3084.7</c:v>
                </c:pt>
                <c:pt idx="394">
                  <c:v>3085.6</c:v>
                </c:pt>
                <c:pt idx="395">
                  <c:v>3086.5</c:v>
                </c:pt>
                <c:pt idx="396">
                  <c:v>3087.4</c:v>
                </c:pt>
                <c:pt idx="397">
                  <c:v>3088.3</c:v>
                </c:pt>
                <c:pt idx="398">
                  <c:v>3089.2</c:v>
                </c:pt>
                <c:pt idx="399">
                  <c:v>3090.1</c:v>
                </c:pt>
                <c:pt idx="400">
                  <c:v>3091</c:v>
                </c:pt>
                <c:pt idx="401">
                  <c:v>3091.9</c:v>
                </c:pt>
                <c:pt idx="402">
                  <c:v>3092.8</c:v>
                </c:pt>
                <c:pt idx="403">
                  <c:v>3093.7</c:v>
                </c:pt>
                <c:pt idx="404">
                  <c:v>3094.6</c:v>
                </c:pt>
                <c:pt idx="405">
                  <c:v>3095.5</c:v>
                </c:pt>
                <c:pt idx="406">
                  <c:v>3096.4</c:v>
                </c:pt>
                <c:pt idx="407">
                  <c:v>3097.3</c:v>
                </c:pt>
                <c:pt idx="408">
                  <c:v>3098.2</c:v>
                </c:pt>
                <c:pt idx="409">
                  <c:v>3099.1</c:v>
                </c:pt>
                <c:pt idx="410">
                  <c:v>3100</c:v>
                </c:pt>
                <c:pt idx="411">
                  <c:v>3100.9</c:v>
                </c:pt>
                <c:pt idx="412">
                  <c:v>3101.8</c:v>
                </c:pt>
                <c:pt idx="413">
                  <c:v>3102.7</c:v>
                </c:pt>
                <c:pt idx="414">
                  <c:v>3103.6</c:v>
                </c:pt>
                <c:pt idx="415">
                  <c:v>3104.5</c:v>
                </c:pt>
                <c:pt idx="416">
                  <c:v>3105.4</c:v>
                </c:pt>
                <c:pt idx="417">
                  <c:v>3106.3</c:v>
                </c:pt>
                <c:pt idx="418">
                  <c:v>3107.2</c:v>
                </c:pt>
                <c:pt idx="419">
                  <c:v>3108.1</c:v>
                </c:pt>
                <c:pt idx="420">
                  <c:v>3109</c:v>
                </c:pt>
                <c:pt idx="421">
                  <c:v>3109.9</c:v>
                </c:pt>
                <c:pt idx="422">
                  <c:v>3110.8</c:v>
                </c:pt>
                <c:pt idx="423">
                  <c:v>3111.7</c:v>
                </c:pt>
                <c:pt idx="424">
                  <c:v>3112.6</c:v>
                </c:pt>
                <c:pt idx="425">
                  <c:v>3113.5</c:v>
                </c:pt>
                <c:pt idx="426">
                  <c:v>3114.4</c:v>
                </c:pt>
                <c:pt idx="427">
                  <c:v>3115.3</c:v>
                </c:pt>
                <c:pt idx="428">
                  <c:v>3116.2</c:v>
                </c:pt>
                <c:pt idx="429">
                  <c:v>3117.1</c:v>
                </c:pt>
                <c:pt idx="430">
                  <c:v>3118</c:v>
                </c:pt>
                <c:pt idx="431">
                  <c:v>3118.9</c:v>
                </c:pt>
                <c:pt idx="432">
                  <c:v>3119.8</c:v>
                </c:pt>
                <c:pt idx="433">
                  <c:v>3120.7</c:v>
                </c:pt>
                <c:pt idx="434">
                  <c:v>3121.6</c:v>
                </c:pt>
                <c:pt idx="435">
                  <c:v>3122.5</c:v>
                </c:pt>
                <c:pt idx="436">
                  <c:v>3123.4</c:v>
                </c:pt>
                <c:pt idx="437">
                  <c:v>3124.3</c:v>
                </c:pt>
                <c:pt idx="438">
                  <c:v>3125.2</c:v>
                </c:pt>
                <c:pt idx="439">
                  <c:v>3126.1</c:v>
                </c:pt>
                <c:pt idx="440">
                  <c:v>3127</c:v>
                </c:pt>
                <c:pt idx="441">
                  <c:v>3127.9</c:v>
                </c:pt>
                <c:pt idx="442">
                  <c:v>3128.8</c:v>
                </c:pt>
                <c:pt idx="443">
                  <c:v>3129.7</c:v>
                </c:pt>
                <c:pt idx="444">
                  <c:v>3130.6</c:v>
                </c:pt>
                <c:pt idx="445">
                  <c:v>3131.5</c:v>
                </c:pt>
                <c:pt idx="446">
                  <c:v>3132.4</c:v>
                </c:pt>
                <c:pt idx="447">
                  <c:v>3133.3</c:v>
                </c:pt>
                <c:pt idx="448">
                  <c:v>3134.2</c:v>
                </c:pt>
                <c:pt idx="449">
                  <c:v>3135.1</c:v>
                </c:pt>
                <c:pt idx="450">
                  <c:v>3136</c:v>
                </c:pt>
                <c:pt idx="451">
                  <c:v>3136.9</c:v>
                </c:pt>
                <c:pt idx="452">
                  <c:v>3137.8</c:v>
                </c:pt>
                <c:pt idx="453">
                  <c:v>3138.7</c:v>
                </c:pt>
                <c:pt idx="454">
                  <c:v>3139.6</c:v>
                </c:pt>
                <c:pt idx="455">
                  <c:v>3140.5</c:v>
                </c:pt>
                <c:pt idx="456">
                  <c:v>3141.4</c:v>
                </c:pt>
                <c:pt idx="457">
                  <c:v>3142.3</c:v>
                </c:pt>
                <c:pt idx="458">
                  <c:v>3143.2</c:v>
                </c:pt>
                <c:pt idx="459">
                  <c:v>3144.1</c:v>
                </c:pt>
                <c:pt idx="460">
                  <c:v>3145</c:v>
                </c:pt>
                <c:pt idx="461">
                  <c:v>3145.9</c:v>
                </c:pt>
                <c:pt idx="462">
                  <c:v>3146.8</c:v>
                </c:pt>
                <c:pt idx="463">
                  <c:v>3147.7</c:v>
                </c:pt>
                <c:pt idx="464">
                  <c:v>3148.6</c:v>
                </c:pt>
                <c:pt idx="465">
                  <c:v>3149.5</c:v>
                </c:pt>
                <c:pt idx="466">
                  <c:v>3150.4</c:v>
                </c:pt>
                <c:pt idx="467">
                  <c:v>3151.3</c:v>
                </c:pt>
                <c:pt idx="468">
                  <c:v>3152.2</c:v>
                </c:pt>
                <c:pt idx="469">
                  <c:v>3153.1</c:v>
                </c:pt>
                <c:pt idx="470">
                  <c:v>3154</c:v>
                </c:pt>
                <c:pt idx="471">
                  <c:v>3154.9</c:v>
                </c:pt>
                <c:pt idx="472">
                  <c:v>3155.8</c:v>
                </c:pt>
                <c:pt idx="473">
                  <c:v>3156.7</c:v>
                </c:pt>
                <c:pt idx="474">
                  <c:v>3157.6</c:v>
                </c:pt>
                <c:pt idx="475">
                  <c:v>3158.5</c:v>
                </c:pt>
                <c:pt idx="476">
                  <c:v>3159.4</c:v>
                </c:pt>
                <c:pt idx="477">
                  <c:v>3160.3</c:v>
                </c:pt>
                <c:pt idx="478">
                  <c:v>3161.2</c:v>
                </c:pt>
                <c:pt idx="479">
                  <c:v>3162.1</c:v>
                </c:pt>
                <c:pt idx="480">
                  <c:v>3163</c:v>
                </c:pt>
                <c:pt idx="481">
                  <c:v>3163.9</c:v>
                </c:pt>
                <c:pt idx="482">
                  <c:v>3164.8</c:v>
                </c:pt>
                <c:pt idx="483">
                  <c:v>3165.7</c:v>
                </c:pt>
                <c:pt idx="484">
                  <c:v>3166.6</c:v>
                </c:pt>
                <c:pt idx="485">
                  <c:v>3167.5</c:v>
                </c:pt>
                <c:pt idx="486">
                  <c:v>3168.4</c:v>
                </c:pt>
                <c:pt idx="487">
                  <c:v>3169.3</c:v>
                </c:pt>
                <c:pt idx="488">
                  <c:v>3170.2</c:v>
                </c:pt>
                <c:pt idx="489">
                  <c:v>3171.1</c:v>
                </c:pt>
                <c:pt idx="490">
                  <c:v>3172</c:v>
                </c:pt>
                <c:pt idx="491">
                  <c:v>3172.9</c:v>
                </c:pt>
                <c:pt idx="492">
                  <c:v>3173.8</c:v>
                </c:pt>
                <c:pt idx="493">
                  <c:v>3174.7</c:v>
                </c:pt>
                <c:pt idx="494">
                  <c:v>3175.6</c:v>
                </c:pt>
                <c:pt idx="495">
                  <c:v>3176.5</c:v>
                </c:pt>
                <c:pt idx="496">
                  <c:v>3177.4</c:v>
                </c:pt>
                <c:pt idx="497">
                  <c:v>3178.3</c:v>
                </c:pt>
                <c:pt idx="498">
                  <c:v>3179.2</c:v>
                </c:pt>
                <c:pt idx="499">
                  <c:v>3180.1</c:v>
                </c:pt>
                <c:pt idx="500">
                  <c:v>3181</c:v>
                </c:pt>
                <c:pt idx="501">
                  <c:v>3181.9</c:v>
                </c:pt>
                <c:pt idx="502">
                  <c:v>3182.8</c:v>
                </c:pt>
                <c:pt idx="503">
                  <c:v>3183.7</c:v>
                </c:pt>
                <c:pt idx="504">
                  <c:v>3184.6</c:v>
                </c:pt>
                <c:pt idx="505">
                  <c:v>3185.5</c:v>
                </c:pt>
                <c:pt idx="506">
                  <c:v>3186.4</c:v>
                </c:pt>
                <c:pt idx="507">
                  <c:v>3187.3</c:v>
                </c:pt>
                <c:pt idx="508">
                  <c:v>3188.2</c:v>
                </c:pt>
                <c:pt idx="509">
                  <c:v>3189.1</c:v>
                </c:pt>
                <c:pt idx="510">
                  <c:v>3190</c:v>
                </c:pt>
                <c:pt idx="511">
                  <c:v>3190.9</c:v>
                </c:pt>
                <c:pt idx="512">
                  <c:v>3191.8</c:v>
                </c:pt>
                <c:pt idx="513">
                  <c:v>3192.7</c:v>
                </c:pt>
                <c:pt idx="514">
                  <c:v>3193.6</c:v>
                </c:pt>
                <c:pt idx="515">
                  <c:v>3194.5</c:v>
                </c:pt>
                <c:pt idx="516">
                  <c:v>3195.4</c:v>
                </c:pt>
                <c:pt idx="517">
                  <c:v>3196.3</c:v>
                </c:pt>
                <c:pt idx="518">
                  <c:v>3197.2</c:v>
                </c:pt>
                <c:pt idx="519">
                  <c:v>3198.1</c:v>
                </c:pt>
                <c:pt idx="520">
                  <c:v>3199</c:v>
                </c:pt>
                <c:pt idx="521">
                  <c:v>3199.9</c:v>
                </c:pt>
                <c:pt idx="522">
                  <c:v>3200.8</c:v>
                </c:pt>
                <c:pt idx="523">
                  <c:v>3201.7</c:v>
                </c:pt>
                <c:pt idx="524">
                  <c:v>3202.6</c:v>
                </c:pt>
                <c:pt idx="525">
                  <c:v>3203.5</c:v>
                </c:pt>
                <c:pt idx="526">
                  <c:v>3204.4</c:v>
                </c:pt>
                <c:pt idx="527">
                  <c:v>3205.3</c:v>
                </c:pt>
                <c:pt idx="528">
                  <c:v>3206.2</c:v>
                </c:pt>
                <c:pt idx="529">
                  <c:v>3207.1</c:v>
                </c:pt>
                <c:pt idx="530">
                  <c:v>3208</c:v>
                </c:pt>
                <c:pt idx="531">
                  <c:v>3208.9</c:v>
                </c:pt>
                <c:pt idx="532">
                  <c:v>3209.8</c:v>
                </c:pt>
                <c:pt idx="533">
                  <c:v>3210.7</c:v>
                </c:pt>
                <c:pt idx="534">
                  <c:v>3211.6</c:v>
                </c:pt>
                <c:pt idx="535">
                  <c:v>3212.5</c:v>
                </c:pt>
                <c:pt idx="536">
                  <c:v>3213.4</c:v>
                </c:pt>
                <c:pt idx="537">
                  <c:v>3214.3</c:v>
                </c:pt>
                <c:pt idx="538">
                  <c:v>3215.2</c:v>
                </c:pt>
                <c:pt idx="539">
                  <c:v>3216.1</c:v>
                </c:pt>
                <c:pt idx="540">
                  <c:v>3217</c:v>
                </c:pt>
                <c:pt idx="541">
                  <c:v>3217.9</c:v>
                </c:pt>
                <c:pt idx="542">
                  <c:v>3218.8</c:v>
                </c:pt>
                <c:pt idx="543">
                  <c:v>3219.7</c:v>
                </c:pt>
                <c:pt idx="544">
                  <c:v>3220.6</c:v>
                </c:pt>
                <c:pt idx="545">
                  <c:v>3221.5</c:v>
                </c:pt>
                <c:pt idx="546">
                  <c:v>3222.4</c:v>
                </c:pt>
                <c:pt idx="547">
                  <c:v>3223.3</c:v>
                </c:pt>
                <c:pt idx="548">
                  <c:v>3224.2</c:v>
                </c:pt>
                <c:pt idx="549">
                  <c:v>3225.1</c:v>
                </c:pt>
                <c:pt idx="550">
                  <c:v>3226</c:v>
                </c:pt>
                <c:pt idx="551">
                  <c:v>3226.9</c:v>
                </c:pt>
                <c:pt idx="552">
                  <c:v>3227.8</c:v>
                </c:pt>
                <c:pt idx="553">
                  <c:v>3228.7</c:v>
                </c:pt>
                <c:pt idx="554">
                  <c:v>3229.6</c:v>
                </c:pt>
                <c:pt idx="555">
                  <c:v>3230.5</c:v>
                </c:pt>
                <c:pt idx="556">
                  <c:v>3231.4</c:v>
                </c:pt>
                <c:pt idx="557">
                  <c:v>3232.3</c:v>
                </c:pt>
                <c:pt idx="558">
                  <c:v>3233.2</c:v>
                </c:pt>
                <c:pt idx="559">
                  <c:v>3234.1</c:v>
                </c:pt>
                <c:pt idx="560">
                  <c:v>3235</c:v>
                </c:pt>
                <c:pt idx="561">
                  <c:v>3235.9</c:v>
                </c:pt>
                <c:pt idx="562">
                  <c:v>3236.8</c:v>
                </c:pt>
                <c:pt idx="563">
                  <c:v>3237.7</c:v>
                </c:pt>
                <c:pt idx="564">
                  <c:v>3238.6</c:v>
                </c:pt>
                <c:pt idx="565">
                  <c:v>3239.5</c:v>
                </c:pt>
                <c:pt idx="566">
                  <c:v>3240.4</c:v>
                </c:pt>
                <c:pt idx="567">
                  <c:v>3241.3</c:v>
                </c:pt>
                <c:pt idx="568">
                  <c:v>3242.2</c:v>
                </c:pt>
                <c:pt idx="569">
                  <c:v>3243.1</c:v>
                </c:pt>
                <c:pt idx="570">
                  <c:v>3244</c:v>
                </c:pt>
                <c:pt idx="571">
                  <c:v>3244.9</c:v>
                </c:pt>
                <c:pt idx="572">
                  <c:v>3245.8</c:v>
                </c:pt>
                <c:pt idx="573">
                  <c:v>3246.7</c:v>
                </c:pt>
                <c:pt idx="574">
                  <c:v>3247.6</c:v>
                </c:pt>
                <c:pt idx="575">
                  <c:v>3248.5</c:v>
                </c:pt>
                <c:pt idx="576">
                  <c:v>3249.4</c:v>
                </c:pt>
                <c:pt idx="577">
                  <c:v>3250.3</c:v>
                </c:pt>
                <c:pt idx="578">
                  <c:v>3251.2</c:v>
                </c:pt>
                <c:pt idx="579">
                  <c:v>3252.1</c:v>
                </c:pt>
                <c:pt idx="580">
                  <c:v>3253</c:v>
                </c:pt>
                <c:pt idx="581">
                  <c:v>3253.9</c:v>
                </c:pt>
                <c:pt idx="582">
                  <c:v>3254.8</c:v>
                </c:pt>
                <c:pt idx="583">
                  <c:v>3255.7</c:v>
                </c:pt>
                <c:pt idx="584">
                  <c:v>3256.6</c:v>
                </c:pt>
                <c:pt idx="585">
                  <c:v>3257.5</c:v>
                </c:pt>
                <c:pt idx="586">
                  <c:v>3258.4</c:v>
                </c:pt>
                <c:pt idx="587">
                  <c:v>3259.3</c:v>
                </c:pt>
                <c:pt idx="588">
                  <c:v>3260.2</c:v>
                </c:pt>
                <c:pt idx="589">
                  <c:v>3261.1</c:v>
                </c:pt>
                <c:pt idx="590">
                  <c:v>3262</c:v>
                </c:pt>
                <c:pt idx="591">
                  <c:v>3262.9</c:v>
                </c:pt>
                <c:pt idx="592">
                  <c:v>3263.8</c:v>
                </c:pt>
                <c:pt idx="593">
                  <c:v>3264.7</c:v>
                </c:pt>
                <c:pt idx="594">
                  <c:v>3265.6</c:v>
                </c:pt>
                <c:pt idx="595">
                  <c:v>3266.5</c:v>
                </c:pt>
                <c:pt idx="596">
                  <c:v>3267.4</c:v>
                </c:pt>
                <c:pt idx="597">
                  <c:v>3268.3</c:v>
                </c:pt>
                <c:pt idx="598">
                  <c:v>3269.2</c:v>
                </c:pt>
                <c:pt idx="599">
                  <c:v>3270.1</c:v>
                </c:pt>
                <c:pt idx="600">
                  <c:v>3271</c:v>
                </c:pt>
                <c:pt idx="601">
                  <c:v>3271.9</c:v>
                </c:pt>
                <c:pt idx="602">
                  <c:v>3272.8</c:v>
                </c:pt>
                <c:pt idx="603">
                  <c:v>3273.7</c:v>
                </c:pt>
                <c:pt idx="604">
                  <c:v>3274.6</c:v>
                </c:pt>
                <c:pt idx="605">
                  <c:v>3275.5</c:v>
                </c:pt>
                <c:pt idx="606">
                  <c:v>3276.4</c:v>
                </c:pt>
                <c:pt idx="607">
                  <c:v>3277.3</c:v>
                </c:pt>
                <c:pt idx="608">
                  <c:v>3278.2</c:v>
                </c:pt>
                <c:pt idx="609">
                  <c:v>3279.1</c:v>
                </c:pt>
                <c:pt idx="610">
                  <c:v>3280</c:v>
                </c:pt>
                <c:pt idx="611">
                  <c:v>3280.9</c:v>
                </c:pt>
                <c:pt idx="612">
                  <c:v>3281.8</c:v>
                </c:pt>
                <c:pt idx="613">
                  <c:v>3282.7</c:v>
                </c:pt>
                <c:pt idx="614">
                  <c:v>3283.6</c:v>
                </c:pt>
                <c:pt idx="615">
                  <c:v>3284.5</c:v>
                </c:pt>
                <c:pt idx="616">
                  <c:v>3285.4</c:v>
                </c:pt>
                <c:pt idx="617">
                  <c:v>3286.3</c:v>
                </c:pt>
                <c:pt idx="618">
                  <c:v>3287.2</c:v>
                </c:pt>
                <c:pt idx="619">
                  <c:v>3288.1</c:v>
                </c:pt>
                <c:pt idx="620">
                  <c:v>3289</c:v>
                </c:pt>
                <c:pt idx="621">
                  <c:v>3289.9</c:v>
                </c:pt>
                <c:pt idx="622">
                  <c:v>3290.8</c:v>
                </c:pt>
                <c:pt idx="623">
                  <c:v>3291.7</c:v>
                </c:pt>
                <c:pt idx="624">
                  <c:v>3292.6</c:v>
                </c:pt>
                <c:pt idx="625">
                  <c:v>3293.5</c:v>
                </c:pt>
                <c:pt idx="626">
                  <c:v>3294.4</c:v>
                </c:pt>
                <c:pt idx="627">
                  <c:v>3295.3</c:v>
                </c:pt>
                <c:pt idx="628">
                  <c:v>3296.2</c:v>
                </c:pt>
                <c:pt idx="629">
                  <c:v>3297.1</c:v>
                </c:pt>
                <c:pt idx="630">
                  <c:v>3298</c:v>
                </c:pt>
                <c:pt idx="631">
                  <c:v>3298.9</c:v>
                </c:pt>
                <c:pt idx="632">
                  <c:v>3299.8</c:v>
                </c:pt>
                <c:pt idx="633">
                  <c:v>3300.7</c:v>
                </c:pt>
                <c:pt idx="634">
                  <c:v>3301.6</c:v>
                </c:pt>
                <c:pt idx="635">
                  <c:v>3302.5</c:v>
                </c:pt>
                <c:pt idx="636">
                  <c:v>3303.4</c:v>
                </c:pt>
                <c:pt idx="637">
                  <c:v>3304.3</c:v>
                </c:pt>
                <c:pt idx="638">
                  <c:v>3305.2</c:v>
                </c:pt>
                <c:pt idx="639">
                  <c:v>3306.1</c:v>
                </c:pt>
                <c:pt idx="640">
                  <c:v>3307</c:v>
                </c:pt>
                <c:pt idx="641">
                  <c:v>3307.9</c:v>
                </c:pt>
                <c:pt idx="642">
                  <c:v>3308.8</c:v>
                </c:pt>
                <c:pt idx="643">
                  <c:v>3309.7</c:v>
                </c:pt>
                <c:pt idx="644">
                  <c:v>3310.6</c:v>
                </c:pt>
                <c:pt idx="645">
                  <c:v>3311.5</c:v>
                </c:pt>
                <c:pt idx="646">
                  <c:v>3312.4</c:v>
                </c:pt>
                <c:pt idx="647">
                  <c:v>3313.3</c:v>
                </c:pt>
                <c:pt idx="648">
                  <c:v>3314.2</c:v>
                </c:pt>
                <c:pt idx="649">
                  <c:v>3315.1</c:v>
                </c:pt>
                <c:pt idx="650">
                  <c:v>3316</c:v>
                </c:pt>
                <c:pt idx="651">
                  <c:v>3316.9</c:v>
                </c:pt>
                <c:pt idx="652">
                  <c:v>3317.8</c:v>
                </c:pt>
                <c:pt idx="653">
                  <c:v>3318.7</c:v>
                </c:pt>
                <c:pt idx="654">
                  <c:v>3319.6</c:v>
                </c:pt>
                <c:pt idx="655">
                  <c:v>3320.5</c:v>
                </c:pt>
                <c:pt idx="656">
                  <c:v>3321.4</c:v>
                </c:pt>
                <c:pt idx="657">
                  <c:v>3322.3</c:v>
                </c:pt>
                <c:pt idx="658">
                  <c:v>3323.2</c:v>
                </c:pt>
                <c:pt idx="659">
                  <c:v>3324.1</c:v>
                </c:pt>
                <c:pt idx="660">
                  <c:v>3325</c:v>
                </c:pt>
                <c:pt idx="661">
                  <c:v>3325.9</c:v>
                </c:pt>
                <c:pt idx="662">
                  <c:v>3326.8</c:v>
                </c:pt>
                <c:pt idx="663">
                  <c:v>3327.7</c:v>
                </c:pt>
                <c:pt idx="664">
                  <c:v>3328.6</c:v>
                </c:pt>
                <c:pt idx="665">
                  <c:v>3329.5</c:v>
                </c:pt>
                <c:pt idx="666">
                  <c:v>3330.4</c:v>
                </c:pt>
                <c:pt idx="667">
                  <c:v>3331.3</c:v>
                </c:pt>
                <c:pt idx="668">
                  <c:v>3332.2</c:v>
                </c:pt>
                <c:pt idx="669">
                  <c:v>3333.1</c:v>
                </c:pt>
                <c:pt idx="670">
                  <c:v>3334</c:v>
                </c:pt>
                <c:pt idx="671">
                  <c:v>3334.9</c:v>
                </c:pt>
                <c:pt idx="672">
                  <c:v>3335.8</c:v>
                </c:pt>
                <c:pt idx="673">
                  <c:v>3336.7</c:v>
                </c:pt>
                <c:pt idx="674">
                  <c:v>3337.6</c:v>
                </c:pt>
                <c:pt idx="675">
                  <c:v>3338.5</c:v>
                </c:pt>
                <c:pt idx="676">
                  <c:v>3339.4</c:v>
                </c:pt>
                <c:pt idx="677">
                  <c:v>3340.3</c:v>
                </c:pt>
                <c:pt idx="678">
                  <c:v>3341.2</c:v>
                </c:pt>
                <c:pt idx="679">
                  <c:v>3342.1</c:v>
                </c:pt>
                <c:pt idx="680">
                  <c:v>3343</c:v>
                </c:pt>
                <c:pt idx="681">
                  <c:v>3343.9</c:v>
                </c:pt>
                <c:pt idx="682">
                  <c:v>3344.8</c:v>
                </c:pt>
                <c:pt idx="683">
                  <c:v>3345.7</c:v>
                </c:pt>
                <c:pt idx="684">
                  <c:v>3346.6</c:v>
                </c:pt>
                <c:pt idx="685">
                  <c:v>3347.5</c:v>
                </c:pt>
                <c:pt idx="686">
                  <c:v>3348.4</c:v>
                </c:pt>
                <c:pt idx="687">
                  <c:v>3349.3</c:v>
                </c:pt>
                <c:pt idx="688">
                  <c:v>3350.2</c:v>
                </c:pt>
                <c:pt idx="689">
                  <c:v>3351.1</c:v>
                </c:pt>
                <c:pt idx="690">
                  <c:v>3352</c:v>
                </c:pt>
                <c:pt idx="691">
                  <c:v>3352.9</c:v>
                </c:pt>
                <c:pt idx="692">
                  <c:v>3353.8</c:v>
                </c:pt>
                <c:pt idx="693">
                  <c:v>3354.7</c:v>
                </c:pt>
                <c:pt idx="694">
                  <c:v>3355.6</c:v>
                </c:pt>
                <c:pt idx="695">
                  <c:v>3356.5</c:v>
                </c:pt>
                <c:pt idx="696">
                  <c:v>3357.4</c:v>
                </c:pt>
                <c:pt idx="697">
                  <c:v>3358.3</c:v>
                </c:pt>
                <c:pt idx="698">
                  <c:v>3359.2</c:v>
                </c:pt>
                <c:pt idx="699">
                  <c:v>3360.1</c:v>
                </c:pt>
                <c:pt idx="700">
                  <c:v>3361</c:v>
                </c:pt>
                <c:pt idx="701">
                  <c:v>3361.9</c:v>
                </c:pt>
                <c:pt idx="702">
                  <c:v>3362.8</c:v>
                </c:pt>
                <c:pt idx="703">
                  <c:v>3363.7</c:v>
                </c:pt>
                <c:pt idx="704">
                  <c:v>3364.6</c:v>
                </c:pt>
                <c:pt idx="705">
                  <c:v>3365.5</c:v>
                </c:pt>
                <c:pt idx="706">
                  <c:v>3366.4</c:v>
                </c:pt>
                <c:pt idx="707">
                  <c:v>3367.3</c:v>
                </c:pt>
                <c:pt idx="708">
                  <c:v>3368.2</c:v>
                </c:pt>
                <c:pt idx="709">
                  <c:v>3369.1</c:v>
                </c:pt>
                <c:pt idx="710">
                  <c:v>3370</c:v>
                </c:pt>
                <c:pt idx="711">
                  <c:v>3370.9</c:v>
                </c:pt>
                <c:pt idx="712">
                  <c:v>3371.8</c:v>
                </c:pt>
                <c:pt idx="713">
                  <c:v>3372.7</c:v>
                </c:pt>
                <c:pt idx="714">
                  <c:v>3373.6</c:v>
                </c:pt>
                <c:pt idx="715">
                  <c:v>3374.5</c:v>
                </c:pt>
                <c:pt idx="716">
                  <c:v>3375.4</c:v>
                </c:pt>
                <c:pt idx="717">
                  <c:v>3376.3</c:v>
                </c:pt>
                <c:pt idx="718">
                  <c:v>3377.2</c:v>
                </c:pt>
                <c:pt idx="719">
                  <c:v>3378.1</c:v>
                </c:pt>
                <c:pt idx="720">
                  <c:v>3379</c:v>
                </c:pt>
                <c:pt idx="721">
                  <c:v>3379.9</c:v>
                </c:pt>
                <c:pt idx="722">
                  <c:v>3380.8</c:v>
                </c:pt>
                <c:pt idx="723">
                  <c:v>3381.7</c:v>
                </c:pt>
                <c:pt idx="724">
                  <c:v>3382.6</c:v>
                </c:pt>
                <c:pt idx="725">
                  <c:v>3383.5</c:v>
                </c:pt>
                <c:pt idx="726">
                  <c:v>3384.4</c:v>
                </c:pt>
                <c:pt idx="727">
                  <c:v>3385.3</c:v>
                </c:pt>
                <c:pt idx="728">
                  <c:v>3386.2</c:v>
                </c:pt>
                <c:pt idx="729">
                  <c:v>3387.1</c:v>
                </c:pt>
                <c:pt idx="730">
                  <c:v>3388</c:v>
                </c:pt>
                <c:pt idx="731">
                  <c:v>3388.9</c:v>
                </c:pt>
                <c:pt idx="732">
                  <c:v>3389.8</c:v>
                </c:pt>
                <c:pt idx="733">
                  <c:v>3390.7</c:v>
                </c:pt>
                <c:pt idx="734">
                  <c:v>3391.6</c:v>
                </c:pt>
                <c:pt idx="735">
                  <c:v>3392.5</c:v>
                </c:pt>
                <c:pt idx="736">
                  <c:v>3393.4</c:v>
                </c:pt>
                <c:pt idx="737">
                  <c:v>3394.3</c:v>
                </c:pt>
                <c:pt idx="738">
                  <c:v>3395.2</c:v>
                </c:pt>
                <c:pt idx="739">
                  <c:v>3396.1</c:v>
                </c:pt>
                <c:pt idx="740">
                  <c:v>3397</c:v>
                </c:pt>
                <c:pt idx="741">
                  <c:v>3397.9</c:v>
                </c:pt>
                <c:pt idx="742">
                  <c:v>3398.8</c:v>
                </c:pt>
                <c:pt idx="743">
                  <c:v>3399.7</c:v>
                </c:pt>
                <c:pt idx="744">
                  <c:v>3400.6</c:v>
                </c:pt>
                <c:pt idx="745">
                  <c:v>3401.5</c:v>
                </c:pt>
                <c:pt idx="746">
                  <c:v>3402.4</c:v>
                </c:pt>
                <c:pt idx="747">
                  <c:v>3403.3</c:v>
                </c:pt>
                <c:pt idx="748">
                  <c:v>3404.2</c:v>
                </c:pt>
                <c:pt idx="749">
                  <c:v>3405.1</c:v>
                </c:pt>
                <c:pt idx="750">
                  <c:v>3406</c:v>
                </c:pt>
                <c:pt idx="751">
                  <c:v>3406.9</c:v>
                </c:pt>
                <c:pt idx="752">
                  <c:v>3407.8</c:v>
                </c:pt>
                <c:pt idx="753">
                  <c:v>3408.7</c:v>
                </c:pt>
                <c:pt idx="754">
                  <c:v>3409.6</c:v>
                </c:pt>
                <c:pt idx="755">
                  <c:v>3410.5</c:v>
                </c:pt>
                <c:pt idx="756">
                  <c:v>3411.4</c:v>
                </c:pt>
                <c:pt idx="757">
                  <c:v>3412.3</c:v>
                </c:pt>
                <c:pt idx="758">
                  <c:v>3413.2</c:v>
                </c:pt>
                <c:pt idx="759">
                  <c:v>3414.1</c:v>
                </c:pt>
                <c:pt idx="760">
                  <c:v>3415</c:v>
                </c:pt>
                <c:pt idx="761">
                  <c:v>3415.9</c:v>
                </c:pt>
                <c:pt idx="762">
                  <c:v>3416.8</c:v>
                </c:pt>
                <c:pt idx="763">
                  <c:v>3417.7</c:v>
                </c:pt>
                <c:pt idx="764">
                  <c:v>3418.6</c:v>
                </c:pt>
                <c:pt idx="765">
                  <c:v>3419.5</c:v>
                </c:pt>
                <c:pt idx="766">
                  <c:v>3420.4</c:v>
                </c:pt>
                <c:pt idx="767">
                  <c:v>3421.3</c:v>
                </c:pt>
                <c:pt idx="768">
                  <c:v>3422.2</c:v>
                </c:pt>
                <c:pt idx="769">
                  <c:v>3423.1</c:v>
                </c:pt>
                <c:pt idx="770">
                  <c:v>3424</c:v>
                </c:pt>
                <c:pt idx="771">
                  <c:v>3424.9</c:v>
                </c:pt>
                <c:pt idx="772">
                  <c:v>3425.8</c:v>
                </c:pt>
                <c:pt idx="773">
                  <c:v>3426.7</c:v>
                </c:pt>
                <c:pt idx="774">
                  <c:v>3427.6</c:v>
                </c:pt>
                <c:pt idx="775">
                  <c:v>3428.5</c:v>
                </c:pt>
                <c:pt idx="776">
                  <c:v>3429.4</c:v>
                </c:pt>
                <c:pt idx="777">
                  <c:v>3430.3</c:v>
                </c:pt>
                <c:pt idx="778">
                  <c:v>3431.2</c:v>
                </c:pt>
                <c:pt idx="779">
                  <c:v>3432.1</c:v>
                </c:pt>
                <c:pt idx="780">
                  <c:v>3433</c:v>
                </c:pt>
                <c:pt idx="781">
                  <c:v>3433.9</c:v>
                </c:pt>
                <c:pt idx="782">
                  <c:v>3434.8</c:v>
                </c:pt>
                <c:pt idx="783">
                  <c:v>3435.7</c:v>
                </c:pt>
                <c:pt idx="784">
                  <c:v>3436.6</c:v>
                </c:pt>
                <c:pt idx="785">
                  <c:v>3437.5</c:v>
                </c:pt>
                <c:pt idx="786">
                  <c:v>3438.4</c:v>
                </c:pt>
                <c:pt idx="787">
                  <c:v>3439.3</c:v>
                </c:pt>
                <c:pt idx="788">
                  <c:v>3440.2</c:v>
                </c:pt>
                <c:pt idx="789">
                  <c:v>3441.1</c:v>
                </c:pt>
                <c:pt idx="790">
                  <c:v>3442</c:v>
                </c:pt>
                <c:pt idx="791">
                  <c:v>3442.9</c:v>
                </c:pt>
                <c:pt idx="792">
                  <c:v>3443.8</c:v>
                </c:pt>
                <c:pt idx="793">
                  <c:v>3444.7</c:v>
                </c:pt>
                <c:pt idx="794">
                  <c:v>3445.6</c:v>
                </c:pt>
                <c:pt idx="795">
                  <c:v>3446.5</c:v>
                </c:pt>
                <c:pt idx="796">
                  <c:v>3447.4</c:v>
                </c:pt>
                <c:pt idx="797">
                  <c:v>3448.3</c:v>
                </c:pt>
                <c:pt idx="798">
                  <c:v>3449.2</c:v>
                </c:pt>
                <c:pt idx="799">
                  <c:v>3450.1</c:v>
                </c:pt>
                <c:pt idx="800">
                  <c:v>3451</c:v>
                </c:pt>
                <c:pt idx="801">
                  <c:v>3451.9</c:v>
                </c:pt>
                <c:pt idx="802">
                  <c:v>3452.8</c:v>
                </c:pt>
                <c:pt idx="803">
                  <c:v>3453.7</c:v>
                </c:pt>
                <c:pt idx="804">
                  <c:v>3454.6</c:v>
                </c:pt>
                <c:pt idx="805">
                  <c:v>3455.5</c:v>
                </c:pt>
                <c:pt idx="806">
                  <c:v>3456.4</c:v>
                </c:pt>
                <c:pt idx="807">
                  <c:v>3457.3</c:v>
                </c:pt>
                <c:pt idx="808">
                  <c:v>3458.2</c:v>
                </c:pt>
                <c:pt idx="809">
                  <c:v>3459.1</c:v>
                </c:pt>
                <c:pt idx="810">
                  <c:v>3460</c:v>
                </c:pt>
                <c:pt idx="811">
                  <c:v>3460.9</c:v>
                </c:pt>
                <c:pt idx="812">
                  <c:v>3461.8</c:v>
                </c:pt>
                <c:pt idx="813">
                  <c:v>3462.7</c:v>
                </c:pt>
                <c:pt idx="814">
                  <c:v>3463.6</c:v>
                </c:pt>
                <c:pt idx="815">
                  <c:v>3464.5</c:v>
                </c:pt>
                <c:pt idx="816">
                  <c:v>3465.4</c:v>
                </c:pt>
                <c:pt idx="817">
                  <c:v>3466.3</c:v>
                </c:pt>
                <c:pt idx="818">
                  <c:v>3467.2</c:v>
                </c:pt>
                <c:pt idx="819">
                  <c:v>3468.1</c:v>
                </c:pt>
                <c:pt idx="820">
                  <c:v>3469</c:v>
                </c:pt>
                <c:pt idx="821">
                  <c:v>3469.9</c:v>
                </c:pt>
                <c:pt idx="822">
                  <c:v>3470.8</c:v>
                </c:pt>
                <c:pt idx="823">
                  <c:v>3471.7</c:v>
                </c:pt>
                <c:pt idx="824">
                  <c:v>3472.6</c:v>
                </c:pt>
                <c:pt idx="825">
                  <c:v>3473.5</c:v>
                </c:pt>
                <c:pt idx="826">
                  <c:v>3474.4</c:v>
                </c:pt>
                <c:pt idx="827">
                  <c:v>3475.3</c:v>
                </c:pt>
                <c:pt idx="828">
                  <c:v>3476.2</c:v>
                </c:pt>
                <c:pt idx="829">
                  <c:v>3477.1</c:v>
                </c:pt>
                <c:pt idx="830">
                  <c:v>3478</c:v>
                </c:pt>
                <c:pt idx="831">
                  <c:v>3478.9</c:v>
                </c:pt>
                <c:pt idx="832">
                  <c:v>3479.8</c:v>
                </c:pt>
                <c:pt idx="833">
                  <c:v>3480.7</c:v>
                </c:pt>
                <c:pt idx="834">
                  <c:v>3481.6</c:v>
                </c:pt>
                <c:pt idx="835">
                  <c:v>3482.5</c:v>
                </c:pt>
                <c:pt idx="836">
                  <c:v>3483.4</c:v>
                </c:pt>
                <c:pt idx="837">
                  <c:v>3484.3</c:v>
                </c:pt>
                <c:pt idx="838">
                  <c:v>3485.2</c:v>
                </c:pt>
                <c:pt idx="839">
                  <c:v>3486.1</c:v>
                </c:pt>
                <c:pt idx="840">
                  <c:v>3487</c:v>
                </c:pt>
                <c:pt idx="841">
                  <c:v>3487.9</c:v>
                </c:pt>
                <c:pt idx="842">
                  <c:v>3488.8</c:v>
                </c:pt>
                <c:pt idx="843">
                  <c:v>3489.7</c:v>
                </c:pt>
                <c:pt idx="844">
                  <c:v>3490.6</c:v>
                </c:pt>
                <c:pt idx="845">
                  <c:v>3491.5</c:v>
                </c:pt>
                <c:pt idx="846">
                  <c:v>3492.4</c:v>
                </c:pt>
                <c:pt idx="847">
                  <c:v>3493.3</c:v>
                </c:pt>
                <c:pt idx="848">
                  <c:v>3494.2</c:v>
                </c:pt>
                <c:pt idx="849">
                  <c:v>3495.1</c:v>
                </c:pt>
                <c:pt idx="850">
                  <c:v>3496</c:v>
                </c:pt>
                <c:pt idx="851">
                  <c:v>3496.9</c:v>
                </c:pt>
                <c:pt idx="852">
                  <c:v>3497.8</c:v>
                </c:pt>
                <c:pt idx="853">
                  <c:v>3498.7</c:v>
                </c:pt>
                <c:pt idx="854">
                  <c:v>3499.6</c:v>
                </c:pt>
                <c:pt idx="855">
                  <c:v>3500.5</c:v>
                </c:pt>
                <c:pt idx="856">
                  <c:v>3501.4</c:v>
                </c:pt>
                <c:pt idx="857">
                  <c:v>3502.3</c:v>
                </c:pt>
                <c:pt idx="858">
                  <c:v>3503.2</c:v>
                </c:pt>
                <c:pt idx="859">
                  <c:v>3504.1</c:v>
                </c:pt>
                <c:pt idx="860">
                  <c:v>3505</c:v>
                </c:pt>
                <c:pt idx="861">
                  <c:v>3505.9</c:v>
                </c:pt>
                <c:pt idx="862">
                  <c:v>3506.8</c:v>
                </c:pt>
                <c:pt idx="863">
                  <c:v>3507.7</c:v>
                </c:pt>
                <c:pt idx="864">
                  <c:v>3508.6</c:v>
                </c:pt>
                <c:pt idx="865">
                  <c:v>3509.5</c:v>
                </c:pt>
                <c:pt idx="866">
                  <c:v>3510.4</c:v>
                </c:pt>
                <c:pt idx="867">
                  <c:v>3511.3</c:v>
                </c:pt>
                <c:pt idx="868">
                  <c:v>3512.2</c:v>
                </c:pt>
                <c:pt idx="869">
                  <c:v>3513.1</c:v>
                </c:pt>
                <c:pt idx="870">
                  <c:v>3514</c:v>
                </c:pt>
                <c:pt idx="871">
                  <c:v>3514.9</c:v>
                </c:pt>
                <c:pt idx="872">
                  <c:v>3515.8</c:v>
                </c:pt>
                <c:pt idx="873">
                  <c:v>3516.7</c:v>
                </c:pt>
                <c:pt idx="874">
                  <c:v>3517.6</c:v>
                </c:pt>
                <c:pt idx="875">
                  <c:v>3518.5</c:v>
                </c:pt>
                <c:pt idx="876">
                  <c:v>3519.4</c:v>
                </c:pt>
                <c:pt idx="877">
                  <c:v>3520.3</c:v>
                </c:pt>
                <c:pt idx="878">
                  <c:v>3521.2</c:v>
                </c:pt>
                <c:pt idx="879">
                  <c:v>3522.1</c:v>
                </c:pt>
                <c:pt idx="880">
                  <c:v>3523</c:v>
                </c:pt>
                <c:pt idx="881">
                  <c:v>3523.9</c:v>
                </c:pt>
                <c:pt idx="882">
                  <c:v>3524.8</c:v>
                </c:pt>
                <c:pt idx="883">
                  <c:v>3525.7</c:v>
                </c:pt>
                <c:pt idx="884">
                  <c:v>3526.6</c:v>
                </c:pt>
                <c:pt idx="885">
                  <c:v>3527.5</c:v>
                </c:pt>
                <c:pt idx="886">
                  <c:v>3528.4</c:v>
                </c:pt>
                <c:pt idx="887">
                  <c:v>3529.3</c:v>
                </c:pt>
                <c:pt idx="888">
                  <c:v>3530.2</c:v>
                </c:pt>
                <c:pt idx="889">
                  <c:v>3531.1</c:v>
                </c:pt>
                <c:pt idx="890">
                  <c:v>3532</c:v>
                </c:pt>
                <c:pt idx="891">
                  <c:v>3532.9</c:v>
                </c:pt>
                <c:pt idx="892">
                  <c:v>3533.8</c:v>
                </c:pt>
                <c:pt idx="893">
                  <c:v>3534.7</c:v>
                </c:pt>
                <c:pt idx="894">
                  <c:v>3535.6</c:v>
                </c:pt>
                <c:pt idx="895">
                  <c:v>3536.5</c:v>
                </c:pt>
                <c:pt idx="896">
                  <c:v>3537.4</c:v>
                </c:pt>
                <c:pt idx="897">
                  <c:v>3538.3</c:v>
                </c:pt>
                <c:pt idx="898">
                  <c:v>3539.2</c:v>
                </c:pt>
                <c:pt idx="899">
                  <c:v>3540.1</c:v>
                </c:pt>
                <c:pt idx="900">
                  <c:v>3541</c:v>
                </c:pt>
                <c:pt idx="901">
                  <c:v>3541.9</c:v>
                </c:pt>
                <c:pt idx="902">
                  <c:v>3542.8</c:v>
                </c:pt>
                <c:pt idx="903">
                  <c:v>3543.7</c:v>
                </c:pt>
                <c:pt idx="904">
                  <c:v>3544.6</c:v>
                </c:pt>
                <c:pt idx="905">
                  <c:v>3545.5</c:v>
                </c:pt>
                <c:pt idx="906">
                  <c:v>3546.4</c:v>
                </c:pt>
                <c:pt idx="907">
                  <c:v>3547.3</c:v>
                </c:pt>
                <c:pt idx="908">
                  <c:v>3548.2</c:v>
                </c:pt>
                <c:pt idx="909">
                  <c:v>3549.1</c:v>
                </c:pt>
                <c:pt idx="910">
                  <c:v>3550</c:v>
                </c:pt>
                <c:pt idx="911">
                  <c:v>3550.9</c:v>
                </c:pt>
                <c:pt idx="912">
                  <c:v>3551.8</c:v>
                </c:pt>
                <c:pt idx="913">
                  <c:v>3552.7</c:v>
                </c:pt>
                <c:pt idx="914">
                  <c:v>3553.6</c:v>
                </c:pt>
                <c:pt idx="915">
                  <c:v>3554.5</c:v>
                </c:pt>
                <c:pt idx="916">
                  <c:v>3555.4</c:v>
                </c:pt>
                <c:pt idx="917">
                  <c:v>3556.3</c:v>
                </c:pt>
                <c:pt idx="918">
                  <c:v>3557.2</c:v>
                </c:pt>
                <c:pt idx="919">
                  <c:v>3558.1</c:v>
                </c:pt>
                <c:pt idx="920">
                  <c:v>3559</c:v>
                </c:pt>
                <c:pt idx="921">
                  <c:v>3559.9</c:v>
                </c:pt>
                <c:pt idx="922">
                  <c:v>3560.8</c:v>
                </c:pt>
                <c:pt idx="923">
                  <c:v>3561.7</c:v>
                </c:pt>
                <c:pt idx="924">
                  <c:v>3562.6</c:v>
                </c:pt>
                <c:pt idx="925">
                  <c:v>3563.5</c:v>
                </c:pt>
                <c:pt idx="926">
                  <c:v>3564.4</c:v>
                </c:pt>
                <c:pt idx="927">
                  <c:v>3565.3</c:v>
                </c:pt>
                <c:pt idx="928">
                  <c:v>3566.2</c:v>
                </c:pt>
                <c:pt idx="929">
                  <c:v>3567.1</c:v>
                </c:pt>
                <c:pt idx="930">
                  <c:v>3568</c:v>
                </c:pt>
                <c:pt idx="931">
                  <c:v>3568.9</c:v>
                </c:pt>
                <c:pt idx="932">
                  <c:v>3569.8</c:v>
                </c:pt>
                <c:pt idx="933">
                  <c:v>3570.7</c:v>
                </c:pt>
                <c:pt idx="934">
                  <c:v>3571.6</c:v>
                </c:pt>
                <c:pt idx="935">
                  <c:v>3572.5</c:v>
                </c:pt>
                <c:pt idx="936">
                  <c:v>3573.4</c:v>
                </c:pt>
                <c:pt idx="937">
                  <c:v>3574.3</c:v>
                </c:pt>
                <c:pt idx="938">
                  <c:v>3575.2</c:v>
                </c:pt>
                <c:pt idx="939">
                  <c:v>3576.1</c:v>
                </c:pt>
                <c:pt idx="940">
                  <c:v>3577</c:v>
                </c:pt>
                <c:pt idx="941">
                  <c:v>3577.9</c:v>
                </c:pt>
                <c:pt idx="942">
                  <c:v>3578.8</c:v>
                </c:pt>
                <c:pt idx="943">
                  <c:v>3579.7</c:v>
                </c:pt>
                <c:pt idx="944">
                  <c:v>3580.6</c:v>
                </c:pt>
                <c:pt idx="945">
                  <c:v>3581.5</c:v>
                </c:pt>
                <c:pt idx="946">
                  <c:v>3582.4</c:v>
                </c:pt>
                <c:pt idx="947">
                  <c:v>3583.3</c:v>
                </c:pt>
                <c:pt idx="948">
                  <c:v>3584.2</c:v>
                </c:pt>
                <c:pt idx="949">
                  <c:v>3585.1</c:v>
                </c:pt>
                <c:pt idx="950">
                  <c:v>3586</c:v>
                </c:pt>
                <c:pt idx="951">
                  <c:v>3586.9</c:v>
                </c:pt>
                <c:pt idx="952">
                  <c:v>3587.8</c:v>
                </c:pt>
                <c:pt idx="953">
                  <c:v>3588.7</c:v>
                </c:pt>
                <c:pt idx="954">
                  <c:v>3589.6</c:v>
                </c:pt>
                <c:pt idx="955">
                  <c:v>3590.5</c:v>
                </c:pt>
                <c:pt idx="956">
                  <c:v>3591.4</c:v>
                </c:pt>
                <c:pt idx="957">
                  <c:v>3592.3</c:v>
                </c:pt>
                <c:pt idx="958">
                  <c:v>3593.2</c:v>
                </c:pt>
                <c:pt idx="959">
                  <c:v>3594.1</c:v>
                </c:pt>
                <c:pt idx="960">
                  <c:v>3595</c:v>
                </c:pt>
                <c:pt idx="961">
                  <c:v>3595.9</c:v>
                </c:pt>
                <c:pt idx="962">
                  <c:v>3596.8</c:v>
                </c:pt>
                <c:pt idx="963">
                  <c:v>3597.7</c:v>
                </c:pt>
                <c:pt idx="964">
                  <c:v>3598.6</c:v>
                </c:pt>
                <c:pt idx="965">
                  <c:v>3599.5</c:v>
                </c:pt>
                <c:pt idx="966">
                  <c:v>3600.4</c:v>
                </c:pt>
                <c:pt idx="967">
                  <c:v>3601.3</c:v>
                </c:pt>
                <c:pt idx="968">
                  <c:v>3602.2</c:v>
                </c:pt>
                <c:pt idx="969">
                  <c:v>3603.1</c:v>
                </c:pt>
                <c:pt idx="970">
                  <c:v>3604</c:v>
                </c:pt>
                <c:pt idx="971">
                  <c:v>3604.9</c:v>
                </c:pt>
                <c:pt idx="972">
                  <c:v>3605.8</c:v>
                </c:pt>
                <c:pt idx="973">
                  <c:v>3606.7</c:v>
                </c:pt>
                <c:pt idx="974">
                  <c:v>3607.6</c:v>
                </c:pt>
                <c:pt idx="975">
                  <c:v>3608.5</c:v>
                </c:pt>
                <c:pt idx="976">
                  <c:v>3609.4</c:v>
                </c:pt>
                <c:pt idx="977">
                  <c:v>3610.3</c:v>
                </c:pt>
                <c:pt idx="978">
                  <c:v>3611.2</c:v>
                </c:pt>
                <c:pt idx="979">
                  <c:v>3612.1</c:v>
                </c:pt>
                <c:pt idx="980">
                  <c:v>3613</c:v>
                </c:pt>
                <c:pt idx="981">
                  <c:v>3613.9</c:v>
                </c:pt>
                <c:pt idx="982">
                  <c:v>3614.8</c:v>
                </c:pt>
                <c:pt idx="983">
                  <c:v>3615.7</c:v>
                </c:pt>
                <c:pt idx="984">
                  <c:v>3616.6</c:v>
                </c:pt>
                <c:pt idx="985">
                  <c:v>3617.5</c:v>
                </c:pt>
                <c:pt idx="986">
                  <c:v>3618.4</c:v>
                </c:pt>
                <c:pt idx="987">
                  <c:v>3619.3</c:v>
                </c:pt>
                <c:pt idx="988">
                  <c:v>3620.2</c:v>
                </c:pt>
                <c:pt idx="989">
                  <c:v>3621.1</c:v>
                </c:pt>
                <c:pt idx="990">
                  <c:v>3622</c:v>
                </c:pt>
                <c:pt idx="991">
                  <c:v>3622.9</c:v>
                </c:pt>
                <c:pt idx="992">
                  <c:v>3623.8</c:v>
                </c:pt>
                <c:pt idx="993">
                  <c:v>3624.7</c:v>
                </c:pt>
                <c:pt idx="994">
                  <c:v>3625.6</c:v>
                </c:pt>
                <c:pt idx="995">
                  <c:v>3626.5</c:v>
                </c:pt>
                <c:pt idx="996">
                  <c:v>3627.4</c:v>
                </c:pt>
                <c:pt idx="997">
                  <c:v>3628.3</c:v>
                </c:pt>
                <c:pt idx="998">
                  <c:v>3629.2</c:v>
                </c:pt>
                <c:pt idx="999">
                  <c:v>3630.1</c:v>
                </c:pt>
                <c:pt idx="1000">
                  <c:v>3631</c:v>
                </c:pt>
                <c:pt idx="1001">
                  <c:v>3631.9</c:v>
                </c:pt>
                <c:pt idx="1002">
                  <c:v>3632.8</c:v>
                </c:pt>
                <c:pt idx="1003">
                  <c:v>3633.7</c:v>
                </c:pt>
                <c:pt idx="1004">
                  <c:v>3634.6</c:v>
                </c:pt>
                <c:pt idx="1005">
                  <c:v>3635.5</c:v>
                </c:pt>
                <c:pt idx="1006">
                  <c:v>3636.4</c:v>
                </c:pt>
                <c:pt idx="1007">
                  <c:v>3637.3</c:v>
                </c:pt>
                <c:pt idx="1008">
                  <c:v>3638.2</c:v>
                </c:pt>
                <c:pt idx="1009">
                  <c:v>3639.1</c:v>
                </c:pt>
                <c:pt idx="1010">
                  <c:v>3640</c:v>
                </c:pt>
                <c:pt idx="1011">
                  <c:v>3640.9</c:v>
                </c:pt>
                <c:pt idx="1012">
                  <c:v>3641.8</c:v>
                </c:pt>
                <c:pt idx="1013">
                  <c:v>3642.7</c:v>
                </c:pt>
                <c:pt idx="1014">
                  <c:v>3643.6</c:v>
                </c:pt>
                <c:pt idx="1015">
                  <c:v>3644.5</c:v>
                </c:pt>
                <c:pt idx="1016">
                  <c:v>3645.4</c:v>
                </c:pt>
                <c:pt idx="1017">
                  <c:v>3646.3</c:v>
                </c:pt>
                <c:pt idx="1018">
                  <c:v>3647.2</c:v>
                </c:pt>
                <c:pt idx="1019">
                  <c:v>3648.1</c:v>
                </c:pt>
                <c:pt idx="1020">
                  <c:v>3649</c:v>
                </c:pt>
                <c:pt idx="1021">
                  <c:v>3649.9</c:v>
                </c:pt>
                <c:pt idx="1022">
                  <c:v>3650.8</c:v>
                </c:pt>
                <c:pt idx="1023">
                  <c:v>3651.7</c:v>
                </c:pt>
                <c:pt idx="1024">
                  <c:v>3652.6</c:v>
                </c:pt>
                <c:pt idx="1025">
                  <c:v>3653.5</c:v>
                </c:pt>
                <c:pt idx="1026">
                  <c:v>3654.4</c:v>
                </c:pt>
                <c:pt idx="1027">
                  <c:v>3655.3</c:v>
                </c:pt>
                <c:pt idx="1028">
                  <c:v>3656.2</c:v>
                </c:pt>
                <c:pt idx="1029">
                  <c:v>3657.1</c:v>
                </c:pt>
                <c:pt idx="1030">
                  <c:v>3658</c:v>
                </c:pt>
                <c:pt idx="1031">
                  <c:v>3658.9</c:v>
                </c:pt>
                <c:pt idx="1032">
                  <c:v>3659.8</c:v>
                </c:pt>
                <c:pt idx="1033">
                  <c:v>3660.7</c:v>
                </c:pt>
                <c:pt idx="1034">
                  <c:v>3661.6</c:v>
                </c:pt>
                <c:pt idx="1035">
                  <c:v>3662.5</c:v>
                </c:pt>
                <c:pt idx="1036">
                  <c:v>3663.4</c:v>
                </c:pt>
                <c:pt idx="1037">
                  <c:v>3664.3</c:v>
                </c:pt>
                <c:pt idx="1038">
                  <c:v>3665.2</c:v>
                </c:pt>
                <c:pt idx="1039">
                  <c:v>3666.1</c:v>
                </c:pt>
                <c:pt idx="1040">
                  <c:v>3667</c:v>
                </c:pt>
                <c:pt idx="1041">
                  <c:v>3667.9</c:v>
                </c:pt>
                <c:pt idx="1042">
                  <c:v>3668.8</c:v>
                </c:pt>
                <c:pt idx="1043">
                  <c:v>3669.7</c:v>
                </c:pt>
                <c:pt idx="1044">
                  <c:v>3670.6</c:v>
                </c:pt>
                <c:pt idx="1045">
                  <c:v>3671.5</c:v>
                </c:pt>
                <c:pt idx="1046">
                  <c:v>3672.4</c:v>
                </c:pt>
                <c:pt idx="1047">
                  <c:v>3673.3</c:v>
                </c:pt>
                <c:pt idx="1048">
                  <c:v>3674.2</c:v>
                </c:pt>
                <c:pt idx="1049">
                  <c:v>3675.1</c:v>
                </c:pt>
                <c:pt idx="1050">
                  <c:v>3676</c:v>
                </c:pt>
                <c:pt idx="1051">
                  <c:v>3676.9</c:v>
                </c:pt>
                <c:pt idx="1052">
                  <c:v>3677.8</c:v>
                </c:pt>
                <c:pt idx="1053">
                  <c:v>3678.7</c:v>
                </c:pt>
                <c:pt idx="1054">
                  <c:v>3679.6</c:v>
                </c:pt>
                <c:pt idx="1055">
                  <c:v>3680.5</c:v>
                </c:pt>
                <c:pt idx="1056">
                  <c:v>3681.4</c:v>
                </c:pt>
                <c:pt idx="1057">
                  <c:v>3682.3</c:v>
                </c:pt>
                <c:pt idx="1058">
                  <c:v>3683.2</c:v>
                </c:pt>
                <c:pt idx="1059">
                  <c:v>3684.1</c:v>
                </c:pt>
                <c:pt idx="1060">
                  <c:v>3685</c:v>
                </c:pt>
                <c:pt idx="1061">
                  <c:v>3685.9</c:v>
                </c:pt>
                <c:pt idx="1062">
                  <c:v>3686.8</c:v>
                </c:pt>
                <c:pt idx="1063">
                  <c:v>3687.7</c:v>
                </c:pt>
                <c:pt idx="1064">
                  <c:v>3688.6</c:v>
                </c:pt>
                <c:pt idx="1065">
                  <c:v>3689.5</c:v>
                </c:pt>
                <c:pt idx="1066">
                  <c:v>3690.4</c:v>
                </c:pt>
                <c:pt idx="1067">
                  <c:v>3691.3</c:v>
                </c:pt>
                <c:pt idx="1068">
                  <c:v>3692.2</c:v>
                </c:pt>
                <c:pt idx="1069">
                  <c:v>3693.1</c:v>
                </c:pt>
                <c:pt idx="1070">
                  <c:v>3694</c:v>
                </c:pt>
                <c:pt idx="1071">
                  <c:v>3694.9</c:v>
                </c:pt>
                <c:pt idx="1072">
                  <c:v>3695.8</c:v>
                </c:pt>
                <c:pt idx="1073">
                  <c:v>3696.7</c:v>
                </c:pt>
                <c:pt idx="1074">
                  <c:v>3697.6</c:v>
                </c:pt>
                <c:pt idx="1075">
                  <c:v>3698.5</c:v>
                </c:pt>
                <c:pt idx="1076">
                  <c:v>3699.4</c:v>
                </c:pt>
                <c:pt idx="1077">
                  <c:v>3700.3</c:v>
                </c:pt>
                <c:pt idx="1078">
                  <c:v>3701.2</c:v>
                </c:pt>
                <c:pt idx="1079">
                  <c:v>3702.1</c:v>
                </c:pt>
                <c:pt idx="1080">
                  <c:v>3703</c:v>
                </c:pt>
                <c:pt idx="1081">
                  <c:v>3703.9</c:v>
                </c:pt>
                <c:pt idx="1082">
                  <c:v>3704.8</c:v>
                </c:pt>
                <c:pt idx="1083">
                  <c:v>3705.7</c:v>
                </c:pt>
                <c:pt idx="1084">
                  <c:v>3706.6</c:v>
                </c:pt>
                <c:pt idx="1085">
                  <c:v>3707.5</c:v>
                </c:pt>
                <c:pt idx="1086">
                  <c:v>3708.4</c:v>
                </c:pt>
                <c:pt idx="1087">
                  <c:v>3709.3</c:v>
                </c:pt>
                <c:pt idx="1088">
                  <c:v>3710.2</c:v>
                </c:pt>
                <c:pt idx="1089">
                  <c:v>3711.1</c:v>
                </c:pt>
                <c:pt idx="1090">
                  <c:v>3712</c:v>
                </c:pt>
                <c:pt idx="1091">
                  <c:v>3712.9</c:v>
                </c:pt>
                <c:pt idx="1092">
                  <c:v>3713.8</c:v>
                </c:pt>
                <c:pt idx="1093">
                  <c:v>3714.7</c:v>
                </c:pt>
                <c:pt idx="1094">
                  <c:v>3715.6</c:v>
                </c:pt>
                <c:pt idx="1095">
                  <c:v>3716.5</c:v>
                </c:pt>
                <c:pt idx="1096">
                  <c:v>3717.4</c:v>
                </c:pt>
                <c:pt idx="1097">
                  <c:v>3718.3</c:v>
                </c:pt>
                <c:pt idx="1098">
                  <c:v>3719.2</c:v>
                </c:pt>
                <c:pt idx="1099">
                  <c:v>3720.1</c:v>
                </c:pt>
                <c:pt idx="1100">
                  <c:v>3721</c:v>
                </c:pt>
                <c:pt idx="1101">
                  <c:v>3721.9</c:v>
                </c:pt>
                <c:pt idx="1102">
                  <c:v>3722.8</c:v>
                </c:pt>
                <c:pt idx="1103">
                  <c:v>3723.7</c:v>
                </c:pt>
                <c:pt idx="1104">
                  <c:v>3724.6</c:v>
                </c:pt>
                <c:pt idx="1105">
                  <c:v>3725.5</c:v>
                </c:pt>
                <c:pt idx="1106">
                  <c:v>3726.4</c:v>
                </c:pt>
                <c:pt idx="1107">
                  <c:v>3727.3</c:v>
                </c:pt>
                <c:pt idx="1108">
                  <c:v>3728.2</c:v>
                </c:pt>
                <c:pt idx="1109">
                  <c:v>3729.1</c:v>
                </c:pt>
                <c:pt idx="1110">
                  <c:v>3730</c:v>
                </c:pt>
                <c:pt idx="1111">
                  <c:v>3730.9</c:v>
                </c:pt>
                <c:pt idx="1112">
                  <c:v>3731.8</c:v>
                </c:pt>
                <c:pt idx="1113">
                  <c:v>3732.7</c:v>
                </c:pt>
                <c:pt idx="1114">
                  <c:v>3733.6</c:v>
                </c:pt>
                <c:pt idx="1115">
                  <c:v>3734.5</c:v>
                </c:pt>
                <c:pt idx="1116">
                  <c:v>3735.4</c:v>
                </c:pt>
                <c:pt idx="1117">
                  <c:v>3736.3</c:v>
                </c:pt>
                <c:pt idx="1118">
                  <c:v>3737.2</c:v>
                </c:pt>
                <c:pt idx="1119">
                  <c:v>3738.1</c:v>
                </c:pt>
                <c:pt idx="1120">
                  <c:v>3739</c:v>
                </c:pt>
                <c:pt idx="1121">
                  <c:v>3739.9</c:v>
                </c:pt>
                <c:pt idx="1122">
                  <c:v>3740.8</c:v>
                </c:pt>
                <c:pt idx="1123">
                  <c:v>3741.7</c:v>
                </c:pt>
                <c:pt idx="1124">
                  <c:v>3742.6</c:v>
                </c:pt>
                <c:pt idx="1125">
                  <c:v>3743.5</c:v>
                </c:pt>
                <c:pt idx="1126">
                  <c:v>3744.4</c:v>
                </c:pt>
                <c:pt idx="1127">
                  <c:v>3745.3</c:v>
                </c:pt>
                <c:pt idx="1128">
                  <c:v>3746.2</c:v>
                </c:pt>
                <c:pt idx="1129">
                  <c:v>3747.1</c:v>
                </c:pt>
                <c:pt idx="1130">
                  <c:v>3748</c:v>
                </c:pt>
                <c:pt idx="1131">
                  <c:v>3748.9</c:v>
                </c:pt>
                <c:pt idx="1132">
                  <c:v>3749.8</c:v>
                </c:pt>
                <c:pt idx="1133">
                  <c:v>3750.7</c:v>
                </c:pt>
                <c:pt idx="1134">
                  <c:v>3751.6</c:v>
                </c:pt>
                <c:pt idx="1135">
                  <c:v>3752.5</c:v>
                </c:pt>
                <c:pt idx="1136">
                  <c:v>3753.4</c:v>
                </c:pt>
                <c:pt idx="1137">
                  <c:v>3754.3</c:v>
                </c:pt>
                <c:pt idx="1138">
                  <c:v>3755.2</c:v>
                </c:pt>
                <c:pt idx="1139">
                  <c:v>3756.1</c:v>
                </c:pt>
                <c:pt idx="1140">
                  <c:v>3757</c:v>
                </c:pt>
                <c:pt idx="1141">
                  <c:v>3757.9</c:v>
                </c:pt>
                <c:pt idx="1142">
                  <c:v>3758.8</c:v>
                </c:pt>
                <c:pt idx="1143">
                  <c:v>3759.7</c:v>
                </c:pt>
                <c:pt idx="1144">
                  <c:v>3760.6</c:v>
                </c:pt>
                <c:pt idx="1145">
                  <c:v>3761.5</c:v>
                </c:pt>
                <c:pt idx="1146">
                  <c:v>3762.4</c:v>
                </c:pt>
                <c:pt idx="1147">
                  <c:v>3765.1</c:v>
                </c:pt>
                <c:pt idx="1148">
                  <c:v>3766</c:v>
                </c:pt>
                <c:pt idx="1149">
                  <c:v>3766.9</c:v>
                </c:pt>
                <c:pt idx="1150">
                  <c:v>3767.8</c:v>
                </c:pt>
                <c:pt idx="1151">
                  <c:v>3768.7</c:v>
                </c:pt>
                <c:pt idx="1152">
                  <c:v>3769.6</c:v>
                </c:pt>
                <c:pt idx="1153">
                  <c:v>3770.5</c:v>
                </c:pt>
                <c:pt idx="1154">
                  <c:v>3771.4</c:v>
                </c:pt>
                <c:pt idx="1155">
                  <c:v>3772.3</c:v>
                </c:pt>
                <c:pt idx="1156">
                  <c:v>3773.2</c:v>
                </c:pt>
                <c:pt idx="1157">
                  <c:v>3774.1</c:v>
                </c:pt>
                <c:pt idx="1158">
                  <c:v>3775</c:v>
                </c:pt>
                <c:pt idx="1159">
                  <c:v>3775.9</c:v>
                </c:pt>
                <c:pt idx="1160">
                  <c:v>3776.8</c:v>
                </c:pt>
                <c:pt idx="1161">
                  <c:v>3777.7</c:v>
                </c:pt>
                <c:pt idx="1162">
                  <c:v>3778.6</c:v>
                </c:pt>
                <c:pt idx="1163">
                  <c:v>3779.5</c:v>
                </c:pt>
                <c:pt idx="1164">
                  <c:v>3780.4</c:v>
                </c:pt>
                <c:pt idx="1165">
                  <c:v>3781.3</c:v>
                </c:pt>
                <c:pt idx="1166">
                  <c:v>3782.2</c:v>
                </c:pt>
                <c:pt idx="1167">
                  <c:v>3783.1</c:v>
                </c:pt>
                <c:pt idx="1168">
                  <c:v>3784</c:v>
                </c:pt>
                <c:pt idx="1169">
                  <c:v>3784.9</c:v>
                </c:pt>
                <c:pt idx="1170">
                  <c:v>3785.8</c:v>
                </c:pt>
                <c:pt idx="1171">
                  <c:v>3786.7</c:v>
                </c:pt>
                <c:pt idx="1172">
                  <c:v>3787.6</c:v>
                </c:pt>
                <c:pt idx="1173">
                  <c:v>3788.5</c:v>
                </c:pt>
                <c:pt idx="1174">
                  <c:v>3789.4</c:v>
                </c:pt>
                <c:pt idx="1175">
                  <c:v>3790.3</c:v>
                </c:pt>
                <c:pt idx="1176">
                  <c:v>3791.2</c:v>
                </c:pt>
                <c:pt idx="1177">
                  <c:v>3792.1</c:v>
                </c:pt>
                <c:pt idx="1178">
                  <c:v>3793</c:v>
                </c:pt>
                <c:pt idx="1179">
                  <c:v>3793.9</c:v>
                </c:pt>
                <c:pt idx="1180">
                  <c:v>3794.8</c:v>
                </c:pt>
                <c:pt idx="1181">
                  <c:v>3795.7</c:v>
                </c:pt>
                <c:pt idx="1182">
                  <c:v>3796.6</c:v>
                </c:pt>
                <c:pt idx="1183">
                  <c:v>3797.5</c:v>
                </c:pt>
                <c:pt idx="1184">
                  <c:v>3798.4</c:v>
                </c:pt>
                <c:pt idx="1185">
                  <c:v>3799.3</c:v>
                </c:pt>
                <c:pt idx="1186">
                  <c:v>3800.2</c:v>
                </c:pt>
                <c:pt idx="1187">
                  <c:v>3801.1</c:v>
                </c:pt>
                <c:pt idx="1188">
                  <c:v>3802</c:v>
                </c:pt>
                <c:pt idx="1189">
                  <c:v>3802.9</c:v>
                </c:pt>
                <c:pt idx="1190">
                  <c:v>3803.8</c:v>
                </c:pt>
                <c:pt idx="1191">
                  <c:v>3804.7</c:v>
                </c:pt>
                <c:pt idx="1192">
                  <c:v>3805.6</c:v>
                </c:pt>
                <c:pt idx="1193">
                  <c:v>3806.5</c:v>
                </c:pt>
                <c:pt idx="1194">
                  <c:v>3807.4</c:v>
                </c:pt>
                <c:pt idx="1195">
                  <c:v>3808.3</c:v>
                </c:pt>
                <c:pt idx="1196">
                  <c:v>3809.2</c:v>
                </c:pt>
                <c:pt idx="1197">
                  <c:v>3810.1</c:v>
                </c:pt>
                <c:pt idx="1198">
                  <c:v>3811</c:v>
                </c:pt>
                <c:pt idx="1199">
                  <c:v>3811.9</c:v>
                </c:pt>
                <c:pt idx="1200">
                  <c:v>3812.8</c:v>
                </c:pt>
                <c:pt idx="1201">
                  <c:v>3813.7</c:v>
                </c:pt>
                <c:pt idx="1202">
                  <c:v>3814.6</c:v>
                </c:pt>
                <c:pt idx="1203">
                  <c:v>3815.5</c:v>
                </c:pt>
                <c:pt idx="1204">
                  <c:v>3816.4</c:v>
                </c:pt>
                <c:pt idx="1205">
                  <c:v>3817.3</c:v>
                </c:pt>
                <c:pt idx="1206">
                  <c:v>3818.2</c:v>
                </c:pt>
                <c:pt idx="1207">
                  <c:v>3819.1</c:v>
                </c:pt>
                <c:pt idx="1208">
                  <c:v>3820</c:v>
                </c:pt>
                <c:pt idx="1209">
                  <c:v>3820.9</c:v>
                </c:pt>
                <c:pt idx="1210">
                  <c:v>3821.8</c:v>
                </c:pt>
                <c:pt idx="1211">
                  <c:v>3822.7</c:v>
                </c:pt>
                <c:pt idx="1212">
                  <c:v>3823.6</c:v>
                </c:pt>
                <c:pt idx="1213">
                  <c:v>3824.5</c:v>
                </c:pt>
                <c:pt idx="1214">
                  <c:v>3825.4</c:v>
                </c:pt>
                <c:pt idx="1215">
                  <c:v>3826.3</c:v>
                </c:pt>
                <c:pt idx="1216">
                  <c:v>3827.2</c:v>
                </c:pt>
                <c:pt idx="1217">
                  <c:v>3828.1</c:v>
                </c:pt>
                <c:pt idx="1218">
                  <c:v>3829</c:v>
                </c:pt>
                <c:pt idx="1219">
                  <c:v>3829.9</c:v>
                </c:pt>
                <c:pt idx="1220">
                  <c:v>3830.8</c:v>
                </c:pt>
                <c:pt idx="1221">
                  <c:v>3831.7</c:v>
                </c:pt>
                <c:pt idx="1222">
                  <c:v>3832.6</c:v>
                </c:pt>
                <c:pt idx="1223">
                  <c:v>3833.5</c:v>
                </c:pt>
                <c:pt idx="1224">
                  <c:v>3834.4</c:v>
                </c:pt>
                <c:pt idx="1225">
                  <c:v>3835.3</c:v>
                </c:pt>
                <c:pt idx="1226">
                  <c:v>3836.2</c:v>
                </c:pt>
                <c:pt idx="1227">
                  <c:v>3837.1</c:v>
                </c:pt>
                <c:pt idx="1228">
                  <c:v>3838</c:v>
                </c:pt>
                <c:pt idx="1229">
                  <c:v>3838.9</c:v>
                </c:pt>
                <c:pt idx="1230">
                  <c:v>3839.8</c:v>
                </c:pt>
                <c:pt idx="1231">
                  <c:v>3840.7</c:v>
                </c:pt>
                <c:pt idx="1232">
                  <c:v>3841.6</c:v>
                </c:pt>
                <c:pt idx="1233">
                  <c:v>3842.5</c:v>
                </c:pt>
                <c:pt idx="1234">
                  <c:v>3843.4</c:v>
                </c:pt>
                <c:pt idx="1235">
                  <c:v>3844.3</c:v>
                </c:pt>
                <c:pt idx="1236">
                  <c:v>3845.2</c:v>
                </c:pt>
                <c:pt idx="1237">
                  <c:v>3846.1</c:v>
                </c:pt>
                <c:pt idx="1238">
                  <c:v>3847</c:v>
                </c:pt>
                <c:pt idx="1239">
                  <c:v>3847.9</c:v>
                </c:pt>
                <c:pt idx="1240">
                  <c:v>3848.8</c:v>
                </c:pt>
                <c:pt idx="1241">
                  <c:v>3849.7</c:v>
                </c:pt>
                <c:pt idx="1242">
                  <c:v>3850.6</c:v>
                </c:pt>
                <c:pt idx="1243">
                  <c:v>3851.5</c:v>
                </c:pt>
                <c:pt idx="1244">
                  <c:v>3852.4</c:v>
                </c:pt>
                <c:pt idx="1245">
                  <c:v>3853.3</c:v>
                </c:pt>
                <c:pt idx="1246">
                  <c:v>3854.2</c:v>
                </c:pt>
                <c:pt idx="1247">
                  <c:v>3855.1</c:v>
                </c:pt>
                <c:pt idx="1248">
                  <c:v>3856</c:v>
                </c:pt>
                <c:pt idx="1249">
                  <c:v>3856.9</c:v>
                </c:pt>
                <c:pt idx="1250">
                  <c:v>3857.8</c:v>
                </c:pt>
                <c:pt idx="1251">
                  <c:v>3858.7</c:v>
                </c:pt>
                <c:pt idx="1252">
                  <c:v>3859.6</c:v>
                </c:pt>
                <c:pt idx="1253">
                  <c:v>3860.5</c:v>
                </c:pt>
                <c:pt idx="1254">
                  <c:v>3861.4</c:v>
                </c:pt>
                <c:pt idx="1255">
                  <c:v>3862.3</c:v>
                </c:pt>
                <c:pt idx="1256">
                  <c:v>3863.2</c:v>
                </c:pt>
                <c:pt idx="1257">
                  <c:v>3864.1</c:v>
                </c:pt>
                <c:pt idx="1258">
                  <c:v>3865</c:v>
                </c:pt>
                <c:pt idx="1259">
                  <c:v>3865.9</c:v>
                </c:pt>
                <c:pt idx="1260">
                  <c:v>3866.8</c:v>
                </c:pt>
                <c:pt idx="1261">
                  <c:v>3867.7</c:v>
                </c:pt>
                <c:pt idx="1262">
                  <c:v>3868.6</c:v>
                </c:pt>
                <c:pt idx="1263">
                  <c:v>3869.5</c:v>
                </c:pt>
                <c:pt idx="1264">
                  <c:v>3870.4</c:v>
                </c:pt>
                <c:pt idx="1265">
                  <c:v>3871.3</c:v>
                </c:pt>
                <c:pt idx="1266">
                  <c:v>3872.2</c:v>
                </c:pt>
                <c:pt idx="1267">
                  <c:v>3873.1</c:v>
                </c:pt>
                <c:pt idx="1268">
                  <c:v>3874</c:v>
                </c:pt>
                <c:pt idx="1269">
                  <c:v>3874.9</c:v>
                </c:pt>
                <c:pt idx="1270">
                  <c:v>3875.8</c:v>
                </c:pt>
                <c:pt idx="1271">
                  <c:v>3876.7</c:v>
                </c:pt>
                <c:pt idx="1272">
                  <c:v>3877.6</c:v>
                </c:pt>
                <c:pt idx="1273">
                  <c:v>3878.5</c:v>
                </c:pt>
                <c:pt idx="1274">
                  <c:v>3879.4</c:v>
                </c:pt>
                <c:pt idx="1275">
                  <c:v>3880.3</c:v>
                </c:pt>
                <c:pt idx="1276">
                  <c:v>3881.2</c:v>
                </c:pt>
                <c:pt idx="1277">
                  <c:v>3882.1</c:v>
                </c:pt>
                <c:pt idx="1278">
                  <c:v>3883</c:v>
                </c:pt>
                <c:pt idx="1279">
                  <c:v>3883.9</c:v>
                </c:pt>
                <c:pt idx="1280">
                  <c:v>3884.8</c:v>
                </c:pt>
                <c:pt idx="1281">
                  <c:v>3885.7</c:v>
                </c:pt>
                <c:pt idx="1282">
                  <c:v>3886.6</c:v>
                </c:pt>
                <c:pt idx="1283">
                  <c:v>3887.5</c:v>
                </c:pt>
                <c:pt idx="1284">
                  <c:v>3888.4</c:v>
                </c:pt>
                <c:pt idx="1285">
                  <c:v>3889.3</c:v>
                </c:pt>
                <c:pt idx="1286">
                  <c:v>3890.2</c:v>
                </c:pt>
                <c:pt idx="1287">
                  <c:v>3891.1</c:v>
                </c:pt>
                <c:pt idx="1288">
                  <c:v>3892</c:v>
                </c:pt>
                <c:pt idx="1289">
                  <c:v>3892.9</c:v>
                </c:pt>
                <c:pt idx="1290">
                  <c:v>3893.8</c:v>
                </c:pt>
                <c:pt idx="1291">
                  <c:v>3894.7</c:v>
                </c:pt>
                <c:pt idx="1292">
                  <c:v>3895.6</c:v>
                </c:pt>
                <c:pt idx="1293">
                  <c:v>3896.5</c:v>
                </c:pt>
                <c:pt idx="1294">
                  <c:v>3897.4</c:v>
                </c:pt>
                <c:pt idx="1295">
                  <c:v>3898.3</c:v>
                </c:pt>
                <c:pt idx="1296">
                  <c:v>3899.2</c:v>
                </c:pt>
                <c:pt idx="1297">
                  <c:v>3900.1</c:v>
                </c:pt>
                <c:pt idx="1298">
                  <c:v>3901</c:v>
                </c:pt>
                <c:pt idx="1299">
                  <c:v>3901.9</c:v>
                </c:pt>
                <c:pt idx="1300">
                  <c:v>3902.8</c:v>
                </c:pt>
                <c:pt idx="1301">
                  <c:v>3903.7</c:v>
                </c:pt>
                <c:pt idx="1302">
                  <c:v>3904.6</c:v>
                </c:pt>
                <c:pt idx="1303">
                  <c:v>3905.5</c:v>
                </c:pt>
                <c:pt idx="1304">
                  <c:v>3906.4</c:v>
                </c:pt>
                <c:pt idx="1305">
                  <c:v>3907.3</c:v>
                </c:pt>
                <c:pt idx="1306">
                  <c:v>3908.2</c:v>
                </c:pt>
                <c:pt idx="1307">
                  <c:v>3909.1</c:v>
                </c:pt>
                <c:pt idx="1308">
                  <c:v>3910</c:v>
                </c:pt>
                <c:pt idx="1309">
                  <c:v>3910.9</c:v>
                </c:pt>
                <c:pt idx="1310">
                  <c:v>3911.8</c:v>
                </c:pt>
                <c:pt idx="1311">
                  <c:v>3912.7</c:v>
                </c:pt>
                <c:pt idx="1312">
                  <c:v>3913.6</c:v>
                </c:pt>
                <c:pt idx="1313">
                  <c:v>3914.5</c:v>
                </c:pt>
                <c:pt idx="1314">
                  <c:v>3915.4</c:v>
                </c:pt>
                <c:pt idx="1315">
                  <c:v>3916.3</c:v>
                </c:pt>
                <c:pt idx="1316">
                  <c:v>3917.2</c:v>
                </c:pt>
                <c:pt idx="1317">
                  <c:v>3918.1</c:v>
                </c:pt>
                <c:pt idx="1318">
                  <c:v>3919</c:v>
                </c:pt>
                <c:pt idx="1319">
                  <c:v>3919.9</c:v>
                </c:pt>
                <c:pt idx="1320">
                  <c:v>3920.8</c:v>
                </c:pt>
                <c:pt idx="1321">
                  <c:v>3921.7</c:v>
                </c:pt>
                <c:pt idx="1322">
                  <c:v>3922.6</c:v>
                </c:pt>
                <c:pt idx="1323">
                  <c:v>3923.5</c:v>
                </c:pt>
                <c:pt idx="1324">
                  <c:v>3924.4</c:v>
                </c:pt>
                <c:pt idx="1325">
                  <c:v>3925.3</c:v>
                </c:pt>
                <c:pt idx="1326">
                  <c:v>3926.2</c:v>
                </c:pt>
                <c:pt idx="1327">
                  <c:v>3927.1</c:v>
                </c:pt>
                <c:pt idx="1328">
                  <c:v>3928</c:v>
                </c:pt>
                <c:pt idx="1329">
                  <c:v>3928.9</c:v>
                </c:pt>
                <c:pt idx="1330">
                  <c:v>3929.8</c:v>
                </c:pt>
                <c:pt idx="1331">
                  <c:v>3930.7</c:v>
                </c:pt>
                <c:pt idx="1332">
                  <c:v>3931.6</c:v>
                </c:pt>
                <c:pt idx="1333">
                  <c:v>3932.5</c:v>
                </c:pt>
                <c:pt idx="1334">
                  <c:v>3933.4</c:v>
                </c:pt>
                <c:pt idx="1335">
                  <c:v>3934.3</c:v>
                </c:pt>
                <c:pt idx="1336">
                  <c:v>3935.2</c:v>
                </c:pt>
                <c:pt idx="1337">
                  <c:v>3936.1</c:v>
                </c:pt>
                <c:pt idx="1338">
                  <c:v>3937</c:v>
                </c:pt>
                <c:pt idx="1339">
                  <c:v>3937.9</c:v>
                </c:pt>
                <c:pt idx="1340">
                  <c:v>3938.8</c:v>
                </c:pt>
                <c:pt idx="1341">
                  <c:v>3939.7</c:v>
                </c:pt>
                <c:pt idx="1342">
                  <c:v>3940.6</c:v>
                </c:pt>
                <c:pt idx="1343">
                  <c:v>3941.5</c:v>
                </c:pt>
                <c:pt idx="1344">
                  <c:v>3942.4</c:v>
                </c:pt>
                <c:pt idx="1345">
                  <c:v>3943.3</c:v>
                </c:pt>
                <c:pt idx="1346">
                  <c:v>3944.2</c:v>
                </c:pt>
                <c:pt idx="1347">
                  <c:v>3945.1</c:v>
                </c:pt>
                <c:pt idx="1348">
                  <c:v>3946</c:v>
                </c:pt>
                <c:pt idx="1349">
                  <c:v>3946.9</c:v>
                </c:pt>
                <c:pt idx="1350">
                  <c:v>3947.8</c:v>
                </c:pt>
                <c:pt idx="1351">
                  <c:v>3948.7</c:v>
                </c:pt>
                <c:pt idx="1352">
                  <c:v>3949.6</c:v>
                </c:pt>
                <c:pt idx="1353">
                  <c:v>3950.5</c:v>
                </c:pt>
                <c:pt idx="1354">
                  <c:v>3951.4</c:v>
                </c:pt>
                <c:pt idx="1355">
                  <c:v>3952.3</c:v>
                </c:pt>
                <c:pt idx="1356">
                  <c:v>3953.2</c:v>
                </c:pt>
                <c:pt idx="1357">
                  <c:v>3954.1</c:v>
                </c:pt>
                <c:pt idx="1358">
                  <c:v>3955</c:v>
                </c:pt>
                <c:pt idx="1359">
                  <c:v>3955.9</c:v>
                </c:pt>
                <c:pt idx="1360">
                  <c:v>3956.8</c:v>
                </c:pt>
                <c:pt idx="1361">
                  <c:v>3957.7</c:v>
                </c:pt>
                <c:pt idx="1362">
                  <c:v>3958.6</c:v>
                </c:pt>
                <c:pt idx="1363">
                  <c:v>3959.5</c:v>
                </c:pt>
                <c:pt idx="1364">
                  <c:v>3960.4</c:v>
                </c:pt>
                <c:pt idx="1365">
                  <c:v>3961.3</c:v>
                </c:pt>
                <c:pt idx="1366">
                  <c:v>3962.2</c:v>
                </c:pt>
                <c:pt idx="1367">
                  <c:v>3963.1</c:v>
                </c:pt>
                <c:pt idx="1368">
                  <c:v>3964</c:v>
                </c:pt>
                <c:pt idx="1369">
                  <c:v>3964.9</c:v>
                </c:pt>
                <c:pt idx="1370">
                  <c:v>3965.8</c:v>
                </c:pt>
                <c:pt idx="1371">
                  <c:v>3966.7</c:v>
                </c:pt>
                <c:pt idx="1372">
                  <c:v>3967.6</c:v>
                </c:pt>
                <c:pt idx="1373">
                  <c:v>3968.5</c:v>
                </c:pt>
                <c:pt idx="1374">
                  <c:v>3969.4</c:v>
                </c:pt>
                <c:pt idx="1375">
                  <c:v>3970.3</c:v>
                </c:pt>
                <c:pt idx="1376">
                  <c:v>3971.2</c:v>
                </c:pt>
                <c:pt idx="1377">
                  <c:v>3972.1</c:v>
                </c:pt>
                <c:pt idx="1378">
                  <c:v>3973</c:v>
                </c:pt>
                <c:pt idx="1379">
                  <c:v>3973.9</c:v>
                </c:pt>
                <c:pt idx="1380">
                  <c:v>3974.8</c:v>
                </c:pt>
                <c:pt idx="1381">
                  <c:v>3975.7</c:v>
                </c:pt>
                <c:pt idx="1382">
                  <c:v>3976.6</c:v>
                </c:pt>
                <c:pt idx="1383">
                  <c:v>3977.5</c:v>
                </c:pt>
                <c:pt idx="1384">
                  <c:v>3978.4</c:v>
                </c:pt>
                <c:pt idx="1385">
                  <c:v>3979.3</c:v>
                </c:pt>
                <c:pt idx="1386">
                  <c:v>3980.2</c:v>
                </c:pt>
                <c:pt idx="1387">
                  <c:v>3981.1</c:v>
                </c:pt>
                <c:pt idx="1388">
                  <c:v>3982</c:v>
                </c:pt>
                <c:pt idx="1389">
                  <c:v>3982.9</c:v>
                </c:pt>
                <c:pt idx="1390">
                  <c:v>3983.8</c:v>
                </c:pt>
                <c:pt idx="1391">
                  <c:v>3984.7</c:v>
                </c:pt>
                <c:pt idx="1392">
                  <c:v>3985.6</c:v>
                </c:pt>
                <c:pt idx="1393">
                  <c:v>3986.5</c:v>
                </c:pt>
                <c:pt idx="1394">
                  <c:v>3987.4</c:v>
                </c:pt>
                <c:pt idx="1395">
                  <c:v>3988.3</c:v>
                </c:pt>
                <c:pt idx="1396">
                  <c:v>3989.2</c:v>
                </c:pt>
                <c:pt idx="1397">
                  <c:v>3990.1</c:v>
                </c:pt>
                <c:pt idx="1398">
                  <c:v>3991</c:v>
                </c:pt>
                <c:pt idx="1399">
                  <c:v>3991.9</c:v>
                </c:pt>
                <c:pt idx="1400">
                  <c:v>3992.8</c:v>
                </c:pt>
                <c:pt idx="1401">
                  <c:v>3993.7</c:v>
                </c:pt>
                <c:pt idx="1402">
                  <c:v>3994.6</c:v>
                </c:pt>
                <c:pt idx="1403">
                  <c:v>3995.5</c:v>
                </c:pt>
                <c:pt idx="1404">
                  <c:v>3996.4</c:v>
                </c:pt>
                <c:pt idx="1405">
                  <c:v>3997.3</c:v>
                </c:pt>
                <c:pt idx="1406">
                  <c:v>3998.2</c:v>
                </c:pt>
                <c:pt idx="1407">
                  <c:v>3999.1</c:v>
                </c:pt>
                <c:pt idx="1408">
                  <c:v>4000</c:v>
                </c:pt>
                <c:pt idx="1409">
                  <c:v>4000.9</c:v>
                </c:pt>
                <c:pt idx="1410">
                  <c:v>4001.8</c:v>
                </c:pt>
                <c:pt idx="1411">
                  <c:v>4002.7</c:v>
                </c:pt>
                <c:pt idx="1412">
                  <c:v>4003.6</c:v>
                </c:pt>
                <c:pt idx="1413">
                  <c:v>4004.5</c:v>
                </c:pt>
                <c:pt idx="1414">
                  <c:v>4005.4</c:v>
                </c:pt>
                <c:pt idx="1415">
                  <c:v>4006.3</c:v>
                </c:pt>
                <c:pt idx="1416">
                  <c:v>4007.2</c:v>
                </c:pt>
                <c:pt idx="1417">
                  <c:v>4008.1</c:v>
                </c:pt>
                <c:pt idx="1418">
                  <c:v>4009</c:v>
                </c:pt>
                <c:pt idx="1419">
                  <c:v>4009.9</c:v>
                </c:pt>
                <c:pt idx="1420">
                  <c:v>4010.8</c:v>
                </c:pt>
                <c:pt idx="1421">
                  <c:v>4011.7</c:v>
                </c:pt>
                <c:pt idx="1422">
                  <c:v>4012.6</c:v>
                </c:pt>
                <c:pt idx="1423">
                  <c:v>4013.5</c:v>
                </c:pt>
                <c:pt idx="1424">
                  <c:v>4014.4</c:v>
                </c:pt>
                <c:pt idx="1425">
                  <c:v>4015.3</c:v>
                </c:pt>
                <c:pt idx="1426">
                  <c:v>4016.2</c:v>
                </c:pt>
                <c:pt idx="1427">
                  <c:v>4017.1</c:v>
                </c:pt>
                <c:pt idx="1428">
                  <c:v>4018</c:v>
                </c:pt>
                <c:pt idx="1429">
                  <c:v>4018.9</c:v>
                </c:pt>
                <c:pt idx="1430">
                  <c:v>4019.8</c:v>
                </c:pt>
                <c:pt idx="1431">
                  <c:v>4020.7</c:v>
                </c:pt>
                <c:pt idx="1432">
                  <c:v>4021.6</c:v>
                </c:pt>
                <c:pt idx="1433">
                  <c:v>4022.5</c:v>
                </c:pt>
                <c:pt idx="1434">
                  <c:v>4023.4</c:v>
                </c:pt>
                <c:pt idx="1435">
                  <c:v>4024.3</c:v>
                </c:pt>
                <c:pt idx="1436">
                  <c:v>4025.2</c:v>
                </c:pt>
                <c:pt idx="1437">
                  <c:v>4026.1</c:v>
                </c:pt>
                <c:pt idx="1438">
                  <c:v>4027</c:v>
                </c:pt>
                <c:pt idx="1439">
                  <c:v>4027.9</c:v>
                </c:pt>
                <c:pt idx="1440">
                  <c:v>4028.8</c:v>
                </c:pt>
                <c:pt idx="1441">
                  <c:v>4029.7</c:v>
                </c:pt>
                <c:pt idx="1442">
                  <c:v>4030.6</c:v>
                </c:pt>
                <c:pt idx="1443">
                  <c:v>4031.5</c:v>
                </c:pt>
                <c:pt idx="1444">
                  <c:v>4032.4</c:v>
                </c:pt>
                <c:pt idx="1445">
                  <c:v>4033.3</c:v>
                </c:pt>
                <c:pt idx="1446">
                  <c:v>4034.2</c:v>
                </c:pt>
                <c:pt idx="1447">
                  <c:v>4035.1</c:v>
                </c:pt>
                <c:pt idx="1448">
                  <c:v>4036</c:v>
                </c:pt>
                <c:pt idx="1449">
                  <c:v>4036.9</c:v>
                </c:pt>
                <c:pt idx="1450">
                  <c:v>4037.8</c:v>
                </c:pt>
                <c:pt idx="1451">
                  <c:v>4038.7</c:v>
                </c:pt>
                <c:pt idx="1452">
                  <c:v>4039.6</c:v>
                </c:pt>
                <c:pt idx="1453">
                  <c:v>4040.5</c:v>
                </c:pt>
                <c:pt idx="1454">
                  <c:v>4041.4</c:v>
                </c:pt>
                <c:pt idx="1455">
                  <c:v>4042.3</c:v>
                </c:pt>
                <c:pt idx="1456">
                  <c:v>4043.2</c:v>
                </c:pt>
                <c:pt idx="1457">
                  <c:v>4044.1</c:v>
                </c:pt>
                <c:pt idx="1458">
                  <c:v>4045</c:v>
                </c:pt>
                <c:pt idx="1459">
                  <c:v>4045.9</c:v>
                </c:pt>
                <c:pt idx="1460">
                  <c:v>4046.8</c:v>
                </c:pt>
                <c:pt idx="1461">
                  <c:v>4047.7</c:v>
                </c:pt>
                <c:pt idx="1462">
                  <c:v>4048.6</c:v>
                </c:pt>
                <c:pt idx="1463">
                  <c:v>4049.5</c:v>
                </c:pt>
                <c:pt idx="1464">
                  <c:v>4050.4</c:v>
                </c:pt>
                <c:pt idx="1465">
                  <c:v>4051.3</c:v>
                </c:pt>
                <c:pt idx="1466">
                  <c:v>4052.2</c:v>
                </c:pt>
                <c:pt idx="1467">
                  <c:v>4053.1</c:v>
                </c:pt>
                <c:pt idx="1468">
                  <c:v>4054</c:v>
                </c:pt>
                <c:pt idx="1469">
                  <c:v>4054.9</c:v>
                </c:pt>
                <c:pt idx="1470">
                  <c:v>4055.8</c:v>
                </c:pt>
                <c:pt idx="1471">
                  <c:v>4056.7</c:v>
                </c:pt>
                <c:pt idx="1472">
                  <c:v>4057.6</c:v>
                </c:pt>
                <c:pt idx="1473">
                  <c:v>4058.5</c:v>
                </c:pt>
                <c:pt idx="1474">
                  <c:v>4059.4</c:v>
                </c:pt>
                <c:pt idx="1475">
                  <c:v>4060.3</c:v>
                </c:pt>
                <c:pt idx="1476">
                  <c:v>4061.2</c:v>
                </c:pt>
                <c:pt idx="1477">
                  <c:v>4062.1</c:v>
                </c:pt>
                <c:pt idx="1478">
                  <c:v>4063</c:v>
                </c:pt>
                <c:pt idx="1479">
                  <c:v>4063.9</c:v>
                </c:pt>
                <c:pt idx="1480">
                  <c:v>4064.8</c:v>
                </c:pt>
                <c:pt idx="1481">
                  <c:v>4065.7</c:v>
                </c:pt>
                <c:pt idx="1482">
                  <c:v>4066.6</c:v>
                </c:pt>
                <c:pt idx="1483">
                  <c:v>4067.5</c:v>
                </c:pt>
                <c:pt idx="1484">
                  <c:v>4068.4</c:v>
                </c:pt>
                <c:pt idx="1485">
                  <c:v>4069.3</c:v>
                </c:pt>
                <c:pt idx="1486">
                  <c:v>4070.2</c:v>
                </c:pt>
                <c:pt idx="1487">
                  <c:v>4071.1</c:v>
                </c:pt>
                <c:pt idx="1488">
                  <c:v>4072</c:v>
                </c:pt>
                <c:pt idx="1489">
                  <c:v>4072.9</c:v>
                </c:pt>
                <c:pt idx="1490">
                  <c:v>4073.8</c:v>
                </c:pt>
                <c:pt idx="1491">
                  <c:v>4074.7</c:v>
                </c:pt>
                <c:pt idx="1492">
                  <c:v>4075.6</c:v>
                </c:pt>
                <c:pt idx="1493">
                  <c:v>4076.5</c:v>
                </c:pt>
                <c:pt idx="1494">
                  <c:v>4077.4</c:v>
                </c:pt>
                <c:pt idx="1495">
                  <c:v>4078.3</c:v>
                </c:pt>
                <c:pt idx="1496">
                  <c:v>4079.2</c:v>
                </c:pt>
                <c:pt idx="1497">
                  <c:v>4080.1</c:v>
                </c:pt>
                <c:pt idx="1498">
                  <c:v>4081</c:v>
                </c:pt>
                <c:pt idx="1499">
                  <c:v>4081.9</c:v>
                </c:pt>
                <c:pt idx="1500">
                  <c:v>4082.8</c:v>
                </c:pt>
                <c:pt idx="1501">
                  <c:v>4083.7</c:v>
                </c:pt>
                <c:pt idx="1502">
                  <c:v>4084.6</c:v>
                </c:pt>
                <c:pt idx="1503">
                  <c:v>4085.5</c:v>
                </c:pt>
                <c:pt idx="1504">
                  <c:v>4086.4</c:v>
                </c:pt>
                <c:pt idx="1505">
                  <c:v>4087.3</c:v>
                </c:pt>
                <c:pt idx="1506">
                  <c:v>4088.2</c:v>
                </c:pt>
                <c:pt idx="1507">
                  <c:v>4089.1</c:v>
                </c:pt>
                <c:pt idx="1508">
                  <c:v>4090</c:v>
                </c:pt>
                <c:pt idx="1509">
                  <c:v>4090.9</c:v>
                </c:pt>
                <c:pt idx="1510">
                  <c:v>4091.8</c:v>
                </c:pt>
                <c:pt idx="1511">
                  <c:v>4092.7</c:v>
                </c:pt>
                <c:pt idx="1512">
                  <c:v>4093.6</c:v>
                </c:pt>
                <c:pt idx="1513">
                  <c:v>4094.5</c:v>
                </c:pt>
                <c:pt idx="1514">
                  <c:v>4095.4</c:v>
                </c:pt>
                <c:pt idx="1515">
                  <c:v>4096.3</c:v>
                </c:pt>
                <c:pt idx="1516">
                  <c:v>4097.2</c:v>
                </c:pt>
                <c:pt idx="1517">
                  <c:v>4098.1000000000004</c:v>
                </c:pt>
                <c:pt idx="1518">
                  <c:v>4099</c:v>
                </c:pt>
                <c:pt idx="1519">
                  <c:v>4099.8999999999996</c:v>
                </c:pt>
                <c:pt idx="1520">
                  <c:v>4100.8</c:v>
                </c:pt>
                <c:pt idx="1521">
                  <c:v>4101.7</c:v>
                </c:pt>
                <c:pt idx="1522">
                  <c:v>4102.6000000000004</c:v>
                </c:pt>
                <c:pt idx="1523">
                  <c:v>4103.5</c:v>
                </c:pt>
                <c:pt idx="1524">
                  <c:v>4104.3999999999996</c:v>
                </c:pt>
                <c:pt idx="1525">
                  <c:v>4105.3</c:v>
                </c:pt>
                <c:pt idx="1526">
                  <c:v>4106.2</c:v>
                </c:pt>
                <c:pt idx="1527">
                  <c:v>4107.1000000000004</c:v>
                </c:pt>
                <c:pt idx="1528">
                  <c:v>4108</c:v>
                </c:pt>
                <c:pt idx="1529">
                  <c:v>4108.8999999999996</c:v>
                </c:pt>
                <c:pt idx="1530">
                  <c:v>4109.8</c:v>
                </c:pt>
                <c:pt idx="1531">
                  <c:v>4110.7</c:v>
                </c:pt>
                <c:pt idx="1532">
                  <c:v>4111.6000000000004</c:v>
                </c:pt>
                <c:pt idx="1533">
                  <c:v>4112.5</c:v>
                </c:pt>
                <c:pt idx="1534">
                  <c:v>4113.3999999999996</c:v>
                </c:pt>
                <c:pt idx="1535">
                  <c:v>4114.3</c:v>
                </c:pt>
                <c:pt idx="1536">
                  <c:v>4115.2</c:v>
                </c:pt>
                <c:pt idx="1537">
                  <c:v>4116.1000000000004</c:v>
                </c:pt>
                <c:pt idx="1538">
                  <c:v>4117</c:v>
                </c:pt>
                <c:pt idx="1539">
                  <c:v>4117.8999999999996</c:v>
                </c:pt>
                <c:pt idx="1540">
                  <c:v>4118.8</c:v>
                </c:pt>
                <c:pt idx="1541">
                  <c:v>4119.7</c:v>
                </c:pt>
                <c:pt idx="1542">
                  <c:v>4120.6000000000004</c:v>
                </c:pt>
                <c:pt idx="1543">
                  <c:v>4121.5</c:v>
                </c:pt>
                <c:pt idx="1544">
                  <c:v>4122.3999999999996</c:v>
                </c:pt>
                <c:pt idx="1545">
                  <c:v>4123.3</c:v>
                </c:pt>
                <c:pt idx="1546">
                  <c:v>4124.2</c:v>
                </c:pt>
                <c:pt idx="1547">
                  <c:v>4125.1000000000004</c:v>
                </c:pt>
                <c:pt idx="1548">
                  <c:v>4126</c:v>
                </c:pt>
                <c:pt idx="1549">
                  <c:v>4126.8999999999996</c:v>
                </c:pt>
                <c:pt idx="1550">
                  <c:v>4127.8</c:v>
                </c:pt>
                <c:pt idx="1551">
                  <c:v>4128.7</c:v>
                </c:pt>
                <c:pt idx="1552">
                  <c:v>4129.6000000000004</c:v>
                </c:pt>
                <c:pt idx="1553">
                  <c:v>4130.5</c:v>
                </c:pt>
                <c:pt idx="1554">
                  <c:v>4131.3999999999996</c:v>
                </c:pt>
                <c:pt idx="1555">
                  <c:v>4132.3</c:v>
                </c:pt>
                <c:pt idx="1556">
                  <c:v>4133.2</c:v>
                </c:pt>
                <c:pt idx="1557">
                  <c:v>4134.1000000000004</c:v>
                </c:pt>
                <c:pt idx="1558">
                  <c:v>4135</c:v>
                </c:pt>
                <c:pt idx="1559">
                  <c:v>4135.8999999999996</c:v>
                </c:pt>
                <c:pt idx="1560">
                  <c:v>4136.8</c:v>
                </c:pt>
                <c:pt idx="1561">
                  <c:v>4137.7</c:v>
                </c:pt>
                <c:pt idx="1562">
                  <c:v>4138.6000000000004</c:v>
                </c:pt>
                <c:pt idx="1563">
                  <c:v>4139.5</c:v>
                </c:pt>
                <c:pt idx="1564">
                  <c:v>4140.3999999999996</c:v>
                </c:pt>
                <c:pt idx="1565">
                  <c:v>4141.3</c:v>
                </c:pt>
                <c:pt idx="1566">
                  <c:v>4142.2</c:v>
                </c:pt>
                <c:pt idx="1567">
                  <c:v>4143.1000000000004</c:v>
                </c:pt>
                <c:pt idx="1568">
                  <c:v>4144</c:v>
                </c:pt>
                <c:pt idx="1569">
                  <c:v>4144.8999999999996</c:v>
                </c:pt>
                <c:pt idx="1570">
                  <c:v>4145.8</c:v>
                </c:pt>
                <c:pt idx="1571">
                  <c:v>4146.7</c:v>
                </c:pt>
                <c:pt idx="1572">
                  <c:v>4147.6000000000004</c:v>
                </c:pt>
                <c:pt idx="1573">
                  <c:v>4148.5</c:v>
                </c:pt>
                <c:pt idx="1574">
                  <c:v>4149.3999999999996</c:v>
                </c:pt>
                <c:pt idx="1575">
                  <c:v>4150.3</c:v>
                </c:pt>
                <c:pt idx="1576">
                  <c:v>4151.2</c:v>
                </c:pt>
                <c:pt idx="1577">
                  <c:v>4152.1000000000004</c:v>
                </c:pt>
                <c:pt idx="1578">
                  <c:v>4153</c:v>
                </c:pt>
                <c:pt idx="1579">
                  <c:v>4153.8999999999996</c:v>
                </c:pt>
                <c:pt idx="1580">
                  <c:v>4154.8</c:v>
                </c:pt>
                <c:pt idx="1581">
                  <c:v>4155.7</c:v>
                </c:pt>
                <c:pt idx="1582">
                  <c:v>4156.6000000000004</c:v>
                </c:pt>
                <c:pt idx="1583">
                  <c:v>4157.5</c:v>
                </c:pt>
                <c:pt idx="1584">
                  <c:v>4158.3999999999996</c:v>
                </c:pt>
                <c:pt idx="1585">
                  <c:v>4159.3</c:v>
                </c:pt>
                <c:pt idx="1586">
                  <c:v>4160.2</c:v>
                </c:pt>
                <c:pt idx="1587">
                  <c:v>4161.1000000000004</c:v>
                </c:pt>
                <c:pt idx="1588">
                  <c:v>4162</c:v>
                </c:pt>
                <c:pt idx="1589">
                  <c:v>4162.8999999999996</c:v>
                </c:pt>
                <c:pt idx="1590">
                  <c:v>4163.8</c:v>
                </c:pt>
                <c:pt idx="1591">
                  <c:v>4164.7</c:v>
                </c:pt>
                <c:pt idx="1592">
                  <c:v>4165.6000000000004</c:v>
                </c:pt>
                <c:pt idx="1593">
                  <c:v>4166.5</c:v>
                </c:pt>
                <c:pt idx="1594">
                  <c:v>4167.3999999999996</c:v>
                </c:pt>
                <c:pt idx="1595">
                  <c:v>4168.3</c:v>
                </c:pt>
                <c:pt idx="1596">
                  <c:v>4169.2</c:v>
                </c:pt>
                <c:pt idx="1597">
                  <c:v>4170.1000000000004</c:v>
                </c:pt>
                <c:pt idx="1598">
                  <c:v>4171</c:v>
                </c:pt>
                <c:pt idx="1599">
                  <c:v>4171.8999999999996</c:v>
                </c:pt>
                <c:pt idx="1600">
                  <c:v>4172.8</c:v>
                </c:pt>
                <c:pt idx="1601">
                  <c:v>4173.7</c:v>
                </c:pt>
                <c:pt idx="1602">
                  <c:v>4174.6000000000004</c:v>
                </c:pt>
                <c:pt idx="1603">
                  <c:v>4175.5</c:v>
                </c:pt>
                <c:pt idx="1604">
                  <c:v>4176.3999999999996</c:v>
                </c:pt>
                <c:pt idx="1605">
                  <c:v>4177.3</c:v>
                </c:pt>
                <c:pt idx="1606">
                  <c:v>4178.2</c:v>
                </c:pt>
                <c:pt idx="1607">
                  <c:v>4179.1000000000004</c:v>
                </c:pt>
                <c:pt idx="1608">
                  <c:v>4180</c:v>
                </c:pt>
                <c:pt idx="1609">
                  <c:v>4180.8999999999996</c:v>
                </c:pt>
                <c:pt idx="1610">
                  <c:v>4181.8</c:v>
                </c:pt>
                <c:pt idx="1611">
                  <c:v>4182.7</c:v>
                </c:pt>
                <c:pt idx="1612">
                  <c:v>4183.6000000000004</c:v>
                </c:pt>
                <c:pt idx="1613">
                  <c:v>4184.5</c:v>
                </c:pt>
                <c:pt idx="1614">
                  <c:v>4185.3999999999996</c:v>
                </c:pt>
                <c:pt idx="1615">
                  <c:v>4186.3</c:v>
                </c:pt>
                <c:pt idx="1616">
                  <c:v>4187.2</c:v>
                </c:pt>
                <c:pt idx="1617">
                  <c:v>4188.1000000000004</c:v>
                </c:pt>
                <c:pt idx="1618">
                  <c:v>4189</c:v>
                </c:pt>
                <c:pt idx="1619">
                  <c:v>4189.8999999999996</c:v>
                </c:pt>
                <c:pt idx="1620">
                  <c:v>4190.8</c:v>
                </c:pt>
                <c:pt idx="1621">
                  <c:v>4191.7</c:v>
                </c:pt>
                <c:pt idx="1622">
                  <c:v>4192.6000000000004</c:v>
                </c:pt>
                <c:pt idx="1623">
                  <c:v>4193.5</c:v>
                </c:pt>
                <c:pt idx="1624">
                  <c:v>4194.3999999999996</c:v>
                </c:pt>
                <c:pt idx="1625">
                  <c:v>4195.3</c:v>
                </c:pt>
                <c:pt idx="1626">
                  <c:v>4196.2</c:v>
                </c:pt>
                <c:pt idx="1627">
                  <c:v>4197.1000000000004</c:v>
                </c:pt>
                <c:pt idx="1628">
                  <c:v>4198</c:v>
                </c:pt>
                <c:pt idx="1629">
                  <c:v>4198.8999999999996</c:v>
                </c:pt>
                <c:pt idx="1630">
                  <c:v>4199.8</c:v>
                </c:pt>
                <c:pt idx="1631">
                  <c:v>4200.7</c:v>
                </c:pt>
                <c:pt idx="1632">
                  <c:v>4201.6000000000004</c:v>
                </c:pt>
                <c:pt idx="1633">
                  <c:v>4202.5</c:v>
                </c:pt>
                <c:pt idx="1634">
                  <c:v>4203.3999999999996</c:v>
                </c:pt>
                <c:pt idx="1635">
                  <c:v>4204.3</c:v>
                </c:pt>
                <c:pt idx="1636">
                  <c:v>4205.2</c:v>
                </c:pt>
                <c:pt idx="1637">
                  <c:v>4206.1000000000004</c:v>
                </c:pt>
                <c:pt idx="1638">
                  <c:v>4207</c:v>
                </c:pt>
                <c:pt idx="1639">
                  <c:v>4207.8999999999996</c:v>
                </c:pt>
                <c:pt idx="1640">
                  <c:v>4208.8</c:v>
                </c:pt>
                <c:pt idx="1641">
                  <c:v>4209.7</c:v>
                </c:pt>
                <c:pt idx="1642">
                  <c:v>4210.6000000000004</c:v>
                </c:pt>
                <c:pt idx="1643">
                  <c:v>4211.5</c:v>
                </c:pt>
                <c:pt idx="1644">
                  <c:v>4212.3999999999996</c:v>
                </c:pt>
                <c:pt idx="1645">
                  <c:v>4213.3</c:v>
                </c:pt>
                <c:pt idx="1646">
                  <c:v>4214.2</c:v>
                </c:pt>
                <c:pt idx="1647">
                  <c:v>4215.1000000000004</c:v>
                </c:pt>
                <c:pt idx="1648">
                  <c:v>4216</c:v>
                </c:pt>
                <c:pt idx="1649">
                  <c:v>4216.8999999999996</c:v>
                </c:pt>
                <c:pt idx="1650">
                  <c:v>4217.8</c:v>
                </c:pt>
                <c:pt idx="1651">
                  <c:v>4218.7</c:v>
                </c:pt>
                <c:pt idx="1652">
                  <c:v>4219.6000000000004</c:v>
                </c:pt>
                <c:pt idx="1653">
                  <c:v>4220.5</c:v>
                </c:pt>
                <c:pt idx="1654">
                  <c:v>4221.3999999999996</c:v>
                </c:pt>
                <c:pt idx="1655">
                  <c:v>4222.3</c:v>
                </c:pt>
                <c:pt idx="1656">
                  <c:v>4223.2</c:v>
                </c:pt>
                <c:pt idx="1657">
                  <c:v>4224.1000000000004</c:v>
                </c:pt>
                <c:pt idx="1658">
                  <c:v>4225</c:v>
                </c:pt>
                <c:pt idx="1659">
                  <c:v>4225.8999999999996</c:v>
                </c:pt>
                <c:pt idx="1660">
                  <c:v>4226.8</c:v>
                </c:pt>
                <c:pt idx="1661">
                  <c:v>4227.7</c:v>
                </c:pt>
                <c:pt idx="1662">
                  <c:v>4228.6000000000004</c:v>
                </c:pt>
                <c:pt idx="1663">
                  <c:v>4229.5</c:v>
                </c:pt>
                <c:pt idx="1664">
                  <c:v>4230.3999999999996</c:v>
                </c:pt>
                <c:pt idx="1665">
                  <c:v>4231.3</c:v>
                </c:pt>
                <c:pt idx="1666">
                  <c:v>4232.2</c:v>
                </c:pt>
                <c:pt idx="1667">
                  <c:v>4233.1000000000004</c:v>
                </c:pt>
                <c:pt idx="1668">
                  <c:v>4234</c:v>
                </c:pt>
                <c:pt idx="1669">
                  <c:v>4234.8999999999996</c:v>
                </c:pt>
                <c:pt idx="1670">
                  <c:v>4235.8</c:v>
                </c:pt>
                <c:pt idx="1671">
                  <c:v>4236.7</c:v>
                </c:pt>
                <c:pt idx="1672">
                  <c:v>4237.6000000000004</c:v>
                </c:pt>
                <c:pt idx="1673">
                  <c:v>4238.5</c:v>
                </c:pt>
                <c:pt idx="1674">
                  <c:v>4239.3999999999996</c:v>
                </c:pt>
                <c:pt idx="1675">
                  <c:v>4240.3</c:v>
                </c:pt>
                <c:pt idx="1676">
                  <c:v>4241.2</c:v>
                </c:pt>
                <c:pt idx="1677">
                  <c:v>4242.1000000000004</c:v>
                </c:pt>
                <c:pt idx="1678">
                  <c:v>4243</c:v>
                </c:pt>
                <c:pt idx="1679">
                  <c:v>4243.8999999999996</c:v>
                </c:pt>
                <c:pt idx="1680">
                  <c:v>4244.8</c:v>
                </c:pt>
                <c:pt idx="1681">
                  <c:v>4245.7</c:v>
                </c:pt>
                <c:pt idx="1682">
                  <c:v>4246.6000000000004</c:v>
                </c:pt>
                <c:pt idx="1683">
                  <c:v>4247.5</c:v>
                </c:pt>
                <c:pt idx="1684">
                  <c:v>4248.3999999999996</c:v>
                </c:pt>
                <c:pt idx="1685">
                  <c:v>4249.3</c:v>
                </c:pt>
                <c:pt idx="1686">
                  <c:v>4250.2</c:v>
                </c:pt>
                <c:pt idx="1687">
                  <c:v>4251.1000000000004</c:v>
                </c:pt>
                <c:pt idx="1688">
                  <c:v>4252</c:v>
                </c:pt>
                <c:pt idx="1689">
                  <c:v>4252.8999999999996</c:v>
                </c:pt>
                <c:pt idx="1690">
                  <c:v>4253.8</c:v>
                </c:pt>
                <c:pt idx="1691">
                  <c:v>4254.7</c:v>
                </c:pt>
                <c:pt idx="1692">
                  <c:v>4255.6000000000004</c:v>
                </c:pt>
                <c:pt idx="1693">
                  <c:v>4256.5</c:v>
                </c:pt>
                <c:pt idx="1694">
                  <c:v>4257.3999999999996</c:v>
                </c:pt>
                <c:pt idx="1695">
                  <c:v>4258.3</c:v>
                </c:pt>
                <c:pt idx="1696">
                  <c:v>4259.2</c:v>
                </c:pt>
                <c:pt idx="1697">
                  <c:v>4260.1000000000004</c:v>
                </c:pt>
                <c:pt idx="1698">
                  <c:v>4261</c:v>
                </c:pt>
                <c:pt idx="1699">
                  <c:v>4261.8999999999996</c:v>
                </c:pt>
                <c:pt idx="1700">
                  <c:v>4262.8</c:v>
                </c:pt>
                <c:pt idx="1701">
                  <c:v>4263.7</c:v>
                </c:pt>
                <c:pt idx="1702">
                  <c:v>4264.6000000000004</c:v>
                </c:pt>
                <c:pt idx="1703">
                  <c:v>4265.5</c:v>
                </c:pt>
                <c:pt idx="1704">
                  <c:v>4266.3999999999996</c:v>
                </c:pt>
                <c:pt idx="1705">
                  <c:v>4267.3</c:v>
                </c:pt>
                <c:pt idx="1706">
                  <c:v>4268.2</c:v>
                </c:pt>
                <c:pt idx="1707">
                  <c:v>4269.1000000000004</c:v>
                </c:pt>
                <c:pt idx="1708">
                  <c:v>4270</c:v>
                </c:pt>
                <c:pt idx="1709">
                  <c:v>4270.8999999999996</c:v>
                </c:pt>
                <c:pt idx="1710">
                  <c:v>4271.8</c:v>
                </c:pt>
                <c:pt idx="1711">
                  <c:v>4272.7</c:v>
                </c:pt>
                <c:pt idx="1712">
                  <c:v>4273.6000000000004</c:v>
                </c:pt>
                <c:pt idx="1713">
                  <c:v>4274.5</c:v>
                </c:pt>
                <c:pt idx="1714">
                  <c:v>4275.3999999999996</c:v>
                </c:pt>
                <c:pt idx="1715">
                  <c:v>4276.3</c:v>
                </c:pt>
                <c:pt idx="1716">
                  <c:v>4277.2</c:v>
                </c:pt>
                <c:pt idx="1717">
                  <c:v>4278.1000000000004</c:v>
                </c:pt>
                <c:pt idx="1718">
                  <c:v>4279</c:v>
                </c:pt>
                <c:pt idx="1719">
                  <c:v>4279.8999999999996</c:v>
                </c:pt>
                <c:pt idx="1720">
                  <c:v>4280.8</c:v>
                </c:pt>
                <c:pt idx="1721">
                  <c:v>4281.7</c:v>
                </c:pt>
                <c:pt idx="1722">
                  <c:v>4282.6000000000004</c:v>
                </c:pt>
                <c:pt idx="1723">
                  <c:v>4283.5</c:v>
                </c:pt>
                <c:pt idx="1724">
                  <c:v>4284.3999999999996</c:v>
                </c:pt>
                <c:pt idx="1725">
                  <c:v>4285.3</c:v>
                </c:pt>
                <c:pt idx="1726">
                  <c:v>4286.2</c:v>
                </c:pt>
                <c:pt idx="1727">
                  <c:v>4287.1000000000004</c:v>
                </c:pt>
                <c:pt idx="1728">
                  <c:v>4288</c:v>
                </c:pt>
                <c:pt idx="1729">
                  <c:v>4288.8999999999996</c:v>
                </c:pt>
                <c:pt idx="1730">
                  <c:v>4289.8</c:v>
                </c:pt>
                <c:pt idx="1731">
                  <c:v>4290.7</c:v>
                </c:pt>
                <c:pt idx="1732">
                  <c:v>4291.6000000000004</c:v>
                </c:pt>
                <c:pt idx="1733">
                  <c:v>4292.5</c:v>
                </c:pt>
                <c:pt idx="1734">
                  <c:v>4293.3999999999996</c:v>
                </c:pt>
                <c:pt idx="1735">
                  <c:v>4294.3</c:v>
                </c:pt>
                <c:pt idx="1736">
                  <c:v>4295.2</c:v>
                </c:pt>
                <c:pt idx="1737">
                  <c:v>4296.1000000000004</c:v>
                </c:pt>
                <c:pt idx="1738">
                  <c:v>4297</c:v>
                </c:pt>
                <c:pt idx="1739">
                  <c:v>4297.8999999999996</c:v>
                </c:pt>
                <c:pt idx="1740">
                  <c:v>4298.8</c:v>
                </c:pt>
                <c:pt idx="1741">
                  <c:v>4299.7</c:v>
                </c:pt>
                <c:pt idx="1742">
                  <c:v>4300.6000000000004</c:v>
                </c:pt>
                <c:pt idx="1743">
                  <c:v>4301.5</c:v>
                </c:pt>
                <c:pt idx="1744">
                  <c:v>4302.3999999999996</c:v>
                </c:pt>
                <c:pt idx="1745">
                  <c:v>4303.3</c:v>
                </c:pt>
                <c:pt idx="1746">
                  <c:v>4304.2</c:v>
                </c:pt>
                <c:pt idx="1747">
                  <c:v>4305.1000000000004</c:v>
                </c:pt>
                <c:pt idx="1748">
                  <c:v>4306</c:v>
                </c:pt>
                <c:pt idx="1749">
                  <c:v>4306.8999999999996</c:v>
                </c:pt>
                <c:pt idx="1750">
                  <c:v>4307.8</c:v>
                </c:pt>
                <c:pt idx="1751">
                  <c:v>4308.7</c:v>
                </c:pt>
                <c:pt idx="1752">
                  <c:v>4309.6000000000004</c:v>
                </c:pt>
                <c:pt idx="1753">
                  <c:v>4310.5</c:v>
                </c:pt>
                <c:pt idx="1754">
                  <c:v>4311.3999999999996</c:v>
                </c:pt>
                <c:pt idx="1755">
                  <c:v>4312.3</c:v>
                </c:pt>
                <c:pt idx="1756">
                  <c:v>4313.2</c:v>
                </c:pt>
                <c:pt idx="1757">
                  <c:v>4314.1000000000004</c:v>
                </c:pt>
                <c:pt idx="1758">
                  <c:v>4315</c:v>
                </c:pt>
                <c:pt idx="1759">
                  <c:v>4315.8999999999996</c:v>
                </c:pt>
                <c:pt idx="1760">
                  <c:v>4316.8</c:v>
                </c:pt>
                <c:pt idx="1761">
                  <c:v>4317.7</c:v>
                </c:pt>
                <c:pt idx="1762">
                  <c:v>4318.6000000000004</c:v>
                </c:pt>
                <c:pt idx="1763">
                  <c:v>4319.5</c:v>
                </c:pt>
                <c:pt idx="1764">
                  <c:v>4320.3999999999996</c:v>
                </c:pt>
                <c:pt idx="1765">
                  <c:v>4321.3</c:v>
                </c:pt>
                <c:pt idx="1766">
                  <c:v>4322.2</c:v>
                </c:pt>
                <c:pt idx="1767">
                  <c:v>4323.1000000000004</c:v>
                </c:pt>
                <c:pt idx="1768">
                  <c:v>4324</c:v>
                </c:pt>
                <c:pt idx="1769">
                  <c:v>4324.8999999999996</c:v>
                </c:pt>
                <c:pt idx="1770">
                  <c:v>4325.8</c:v>
                </c:pt>
                <c:pt idx="1771">
                  <c:v>4326.7</c:v>
                </c:pt>
                <c:pt idx="1772">
                  <c:v>4327.6000000000004</c:v>
                </c:pt>
                <c:pt idx="1773">
                  <c:v>4328.5</c:v>
                </c:pt>
                <c:pt idx="1774">
                  <c:v>4329.3999999999996</c:v>
                </c:pt>
                <c:pt idx="1775">
                  <c:v>4330.3</c:v>
                </c:pt>
                <c:pt idx="1776">
                  <c:v>4331.2</c:v>
                </c:pt>
                <c:pt idx="1777">
                  <c:v>4332.1000000000004</c:v>
                </c:pt>
                <c:pt idx="1778">
                  <c:v>4333</c:v>
                </c:pt>
                <c:pt idx="1779">
                  <c:v>4333.8999999999996</c:v>
                </c:pt>
                <c:pt idx="1780">
                  <c:v>4334.8</c:v>
                </c:pt>
                <c:pt idx="1781">
                  <c:v>4335.7</c:v>
                </c:pt>
                <c:pt idx="1782">
                  <c:v>4336.6000000000004</c:v>
                </c:pt>
                <c:pt idx="1783">
                  <c:v>4337.5</c:v>
                </c:pt>
                <c:pt idx="1784">
                  <c:v>4338.3999999999996</c:v>
                </c:pt>
                <c:pt idx="1785">
                  <c:v>4339.3</c:v>
                </c:pt>
                <c:pt idx="1786">
                  <c:v>4340.2</c:v>
                </c:pt>
                <c:pt idx="1787">
                  <c:v>4341.1000000000004</c:v>
                </c:pt>
                <c:pt idx="1788">
                  <c:v>4342</c:v>
                </c:pt>
                <c:pt idx="1789">
                  <c:v>4342.8999999999996</c:v>
                </c:pt>
                <c:pt idx="1790">
                  <c:v>4343.8</c:v>
                </c:pt>
                <c:pt idx="1791">
                  <c:v>4344.7</c:v>
                </c:pt>
                <c:pt idx="1792">
                  <c:v>4345.6000000000004</c:v>
                </c:pt>
                <c:pt idx="1793">
                  <c:v>4346.5</c:v>
                </c:pt>
                <c:pt idx="1794">
                  <c:v>4347.3999999999996</c:v>
                </c:pt>
                <c:pt idx="1795">
                  <c:v>4348.3</c:v>
                </c:pt>
                <c:pt idx="1796">
                  <c:v>4349.2</c:v>
                </c:pt>
                <c:pt idx="1797">
                  <c:v>4350.1000000000004</c:v>
                </c:pt>
                <c:pt idx="1798">
                  <c:v>4351</c:v>
                </c:pt>
                <c:pt idx="1799">
                  <c:v>4351.8999999999996</c:v>
                </c:pt>
                <c:pt idx="1800">
                  <c:v>4352.8</c:v>
                </c:pt>
                <c:pt idx="1801">
                  <c:v>4353.7</c:v>
                </c:pt>
                <c:pt idx="1802">
                  <c:v>4354.6000000000004</c:v>
                </c:pt>
                <c:pt idx="1803">
                  <c:v>4355.5</c:v>
                </c:pt>
                <c:pt idx="1804">
                  <c:v>4356.3999999999996</c:v>
                </c:pt>
                <c:pt idx="1805">
                  <c:v>4357.3</c:v>
                </c:pt>
                <c:pt idx="1806">
                  <c:v>4358.2</c:v>
                </c:pt>
                <c:pt idx="1807">
                  <c:v>4359.1000000000004</c:v>
                </c:pt>
                <c:pt idx="1808">
                  <c:v>4360</c:v>
                </c:pt>
                <c:pt idx="1809">
                  <c:v>4360.8999999999996</c:v>
                </c:pt>
                <c:pt idx="1810">
                  <c:v>4361.8</c:v>
                </c:pt>
                <c:pt idx="1811">
                  <c:v>4362.7</c:v>
                </c:pt>
                <c:pt idx="1812">
                  <c:v>4363.6000000000004</c:v>
                </c:pt>
                <c:pt idx="1813">
                  <c:v>4364.5</c:v>
                </c:pt>
                <c:pt idx="1814">
                  <c:v>4365.3999999999996</c:v>
                </c:pt>
                <c:pt idx="1815">
                  <c:v>4366.3</c:v>
                </c:pt>
                <c:pt idx="1816">
                  <c:v>4367.2</c:v>
                </c:pt>
                <c:pt idx="1817">
                  <c:v>4368.1000000000004</c:v>
                </c:pt>
                <c:pt idx="1818">
                  <c:v>4369</c:v>
                </c:pt>
                <c:pt idx="1819">
                  <c:v>4369.8999999999996</c:v>
                </c:pt>
                <c:pt idx="1820">
                  <c:v>4370.8</c:v>
                </c:pt>
                <c:pt idx="1821">
                  <c:v>4371.7</c:v>
                </c:pt>
                <c:pt idx="1822">
                  <c:v>4372.6000000000004</c:v>
                </c:pt>
                <c:pt idx="1823">
                  <c:v>4373.5</c:v>
                </c:pt>
                <c:pt idx="1824">
                  <c:v>4374.3999999999996</c:v>
                </c:pt>
                <c:pt idx="1825">
                  <c:v>4375.3</c:v>
                </c:pt>
                <c:pt idx="1826">
                  <c:v>4376.2</c:v>
                </c:pt>
                <c:pt idx="1827">
                  <c:v>4377.1000000000004</c:v>
                </c:pt>
                <c:pt idx="1828">
                  <c:v>4378</c:v>
                </c:pt>
                <c:pt idx="1829">
                  <c:v>4378.8999999999996</c:v>
                </c:pt>
                <c:pt idx="1830">
                  <c:v>4379.8</c:v>
                </c:pt>
                <c:pt idx="1831">
                  <c:v>4380.7</c:v>
                </c:pt>
                <c:pt idx="1832">
                  <c:v>4381.6000000000004</c:v>
                </c:pt>
                <c:pt idx="1833">
                  <c:v>4382.5</c:v>
                </c:pt>
                <c:pt idx="1834">
                  <c:v>4383.3999999999996</c:v>
                </c:pt>
                <c:pt idx="1835">
                  <c:v>4384.3</c:v>
                </c:pt>
                <c:pt idx="1836">
                  <c:v>4385.2</c:v>
                </c:pt>
                <c:pt idx="1837">
                  <c:v>4386.1000000000004</c:v>
                </c:pt>
                <c:pt idx="1838">
                  <c:v>4387</c:v>
                </c:pt>
                <c:pt idx="1839">
                  <c:v>4387.8999999999996</c:v>
                </c:pt>
                <c:pt idx="1840">
                  <c:v>4388.8</c:v>
                </c:pt>
                <c:pt idx="1841">
                  <c:v>4389.7</c:v>
                </c:pt>
                <c:pt idx="1842">
                  <c:v>4390.6000000000004</c:v>
                </c:pt>
                <c:pt idx="1843">
                  <c:v>4391.5</c:v>
                </c:pt>
                <c:pt idx="1844">
                  <c:v>4392.3999999999996</c:v>
                </c:pt>
                <c:pt idx="1845">
                  <c:v>4393.3</c:v>
                </c:pt>
                <c:pt idx="1846">
                  <c:v>4394.2</c:v>
                </c:pt>
                <c:pt idx="1847">
                  <c:v>4395.1000000000004</c:v>
                </c:pt>
                <c:pt idx="1848">
                  <c:v>4396</c:v>
                </c:pt>
                <c:pt idx="1849">
                  <c:v>4396.8999999999996</c:v>
                </c:pt>
                <c:pt idx="1850">
                  <c:v>4397.8</c:v>
                </c:pt>
                <c:pt idx="1851">
                  <c:v>4398.7</c:v>
                </c:pt>
                <c:pt idx="1852">
                  <c:v>4399.6000000000004</c:v>
                </c:pt>
                <c:pt idx="1853">
                  <c:v>4400.5</c:v>
                </c:pt>
                <c:pt idx="1854">
                  <c:v>4401.3999999999996</c:v>
                </c:pt>
                <c:pt idx="1855">
                  <c:v>4402.3</c:v>
                </c:pt>
                <c:pt idx="1856">
                  <c:v>4403.2</c:v>
                </c:pt>
                <c:pt idx="1857">
                  <c:v>4404.1000000000004</c:v>
                </c:pt>
                <c:pt idx="1858">
                  <c:v>4405</c:v>
                </c:pt>
                <c:pt idx="1859">
                  <c:v>4405.8999999999996</c:v>
                </c:pt>
                <c:pt idx="1860">
                  <c:v>4406.8</c:v>
                </c:pt>
                <c:pt idx="1861">
                  <c:v>4407.7</c:v>
                </c:pt>
                <c:pt idx="1862">
                  <c:v>4408.6000000000004</c:v>
                </c:pt>
                <c:pt idx="1863">
                  <c:v>4409.5</c:v>
                </c:pt>
                <c:pt idx="1864">
                  <c:v>4410.3999999999996</c:v>
                </c:pt>
                <c:pt idx="1865">
                  <c:v>4411.3</c:v>
                </c:pt>
                <c:pt idx="1866">
                  <c:v>4412.2</c:v>
                </c:pt>
                <c:pt idx="1867">
                  <c:v>4413.1000000000004</c:v>
                </c:pt>
                <c:pt idx="1868">
                  <c:v>4414</c:v>
                </c:pt>
                <c:pt idx="1869">
                  <c:v>4414.8999999999996</c:v>
                </c:pt>
                <c:pt idx="1870">
                  <c:v>4415.8</c:v>
                </c:pt>
                <c:pt idx="1871">
                  <c:v>4416.7</c:v>
                </c:pt>
                <c:pt idx="1872">
                  <c:v>4417.6000000000004</c:v>
                </c:pt>
                <c:pt idx="1873">
                  <c:v>4418.5</c:v>
                </c:pt>
                <c:pt idx="1874">
                  <c:v>4419.3999999999996</c:v>
                </c:pt>
                <c:pt idx="1875">
                  <c:v>4420.3</c:v>
                </c:pt>
                <c:pt idx="1876">
                  <c:v>4421.2</c:v>
                </c:pt>
                <c:pt idx="1877">
                  <c:v>4422.1000000000004</c:v>
                </c:pt>
                <c:pt idx="1878">
                  <c:v>4423</c:v>
                </c:pt>
                <c:pt idx="1879">
                  <c:v>4423.8999999999996</c:v>
                </c:pt>
                <c:pt idx="1880">
                  <c:v>4424.8</c:v>
                </c:pt>
                <c:pt idx="1881">
                  <c:v>4425.7</c:v>
                </c:pt>
                <c:pt idx="1882">
                  <c:v>4426.6000000000004</c:v>
                </c:pt>
                <c:pt idx="1883">
                  <c:v>4427.5</c:v>
                </c:pt>
                <c:pt idx="1884">
                  <c:v>4428.3999999999996</c:v>
                </c:pt>
                <c:pt idx="1885">
                  <c:v>4429.3</c:v>
                </c:pt>
                <c:pt idx="1886">
                  <c:v>4430.2</c:v>
                </c:pt>
                <c:pt idx="1887">
                  <c:v>4431.1000000000004</c:v>
                </c:pt>
                <c:pt idx="1888">
                  <c:v>4432</c:v>
                </c:pt>
                <c:pt idx="1889">
                  <c:v>4432.8999999999996</c:v>
                </c:pt>
                <c:pt idx="1890">
                  <c:v>4433.8</c:v>
                </c:pt>
                <c:pt idx="1891">
                  <c:v>4434.7</c:v>
                </c:pt>
                <c:pt idx="1892">
                  <c:v>4435.6000000000004</c:v>
                </c:pt>
                <c:pt idx="1893">
                  <c:v>4436.5</c:v>
                </c:pt>
                <c:pt idx="1894">
                  <c:v>4437.3999999999996</c:v>
                </c:pt>
                <c:pt idx="1895">
                  <c:v>4438.3</c:v>
                </c:pt>
                <c:pt idx="1896">
                  <c:v>4439.2</c:v>
                </c:pt>
                <c:pt idx="1897">
                  <c:v>4440.1000000000004</c:v>
                </c:pt>
                <c:pt idx="1898">
                  <c:v>4441</c:v>
                </c:pt>
                <c:pt idx="1899">
                  <c:v>4441.8999999999996</c:v>
                </c:pt>
                <c:pt idx="1900">
                  <c:v>4442.8</c:v>
                </c:pt>
                <c:pt idx="1901">
                  <c:v>4443.7</c:v>
                </c:pt>
                <c:pt idx="1902">
                  <c:v>4444.6000000000004</c:v>
                </c:pt>
                <c:pt idx="1903">
                  <c:v>4445.5</c:v>
                </c:pt>
                <c:pt idx="1904">
                  <c:v>4446.3999999999996</c:v>
                </c:pt>
                <c:pt idx="1905">
                  <c:v>4447.3</c:v>
                </c:pt>
                <c:pt idx="1906">
                  <c:v>4448.2</c:v>
                </c:pt>
                <c:pt idx="1907">
                  <c:v>4449.1000000000004</c:v>
                </c:pt>
                <c:pt idx="1908">
                  <c:v>4450</c:v>
                </c:pt>
                <c:pt idx="1909">
                  <c:v>4450.8999999999996</c:v>
                </c:pt>
                <c:pt idx="1910">
                  <c:v>4451.8</c:v>
                </c:pt>
                <c:pt idx="1911">
                  <c:v>4452.7</c:v>
                </c:pt>
                <c:pt idx="1912">
                  <c:v>4453.6000000000004</c:v>
                </c:pt>
                <c:pt idx="1913">
                  <c:v>4454.5</c:v>
                </c:pt>
                <c:pt idx="1914">
                  <c:v>4455.3999999999996</c:v>
                </c:pt>
                <c:pt idx="1915">
                  <c:v>4456.3</c:v>
                </c:pt>
                <c:pt idx="1916">
                  <c:v>4457.2</c:v>
                </c:pt>
                <c:pt idx="1917">
                  <c:v>4458.1000000000004</c:v>
                </c:pt>
                <c:pt idx="1918">
                  <c:v>4459</c:v>
                </c:pt>
                <c:pt idx="1919">
                  <c:v>4459.8999999999996</c:v>
                </c:pt>
                <c:pt idx="1920">
                  <c:v>4460.8</c:v>
                </c:pt>
                <c:pt idx="1921">
                  <c:v>4461.7</c:v>
                </c:pt>
                <c:pt idx="1922">
                  <c:v>4462.6000000000004</c:v>
                </c:pt>
                <c:pt idx="1923">
                  <c:v>4463.5</c:v>
                </c:pt>
                <c:pt idx="1924">
                  <c:v>4464.3999999999996</c:v>
                </c:pt>
                <c:pt idx="1925">
                  <c:v>4465.3</c:v>
                </c:pt>
                <c:pt idx="1926">
                  <c:v>4466.2</c:v>
                </c:pt>
                <c:pt idx="1927">
                  <c:v>4467.1000000000004</c:v>
                </c:pt>
                <c:pt idx="1928">
                  <c:v>4468</c:v>
                </c:pt>
                <c:pt idx="1929">
                  <c:v>4468.8999999999996</c:v>
                </c:pt>
                <c:pt idx="1930">
                  <c:v>4469.8</c:v>
                </c:pt>
                <c:pt idx="1931">
                  <c:v>4470.7</c:v>
                </c:pt>
                <c:pt idx="1932">
                  <c:v>4471.6000000000004</c:v>
                </c:pt>
                <c:pt idx="1933">
                  <c:v>4472.5</c:v>
                </c:pt>
                <c:pt idx="1934">
                  <c:v>4473.3999999999996</c:v>
                </c:pt>
                <c:pt idx="1935">
                  <c:v>4474.3</c:v>
                </c:pt>
                <c:pt idx="1936">
                  <c:v>4475.2</c:v>
                </c:pt>
                <c:pt idx="1937">
                  <c:v>4476.1000000000004</c:v>
                </c:pt>
                <c:pt idx="1938">
                  <c:v>4477</c:v>
                </c:pt>
                <c:pt idx="1939">
                  <c:v>4477.8999999999996</c:v>
                </c:pt>
                <c:pt idx="1940">
                  <c:v>4478.8</c:v>
                </c:pt>
                <c:pt idx="1941">
                  <c:v>4479.7</c:v>
                </c:pt>
                <c:pt idx="1942">
                  <c:v>4480.6000000000004</c:v>
                </c:pt>
                <c:pt idx="1943">
                  <c:v>4481.5</c:v>
                </c:pt>
                <c:pt idx="1944">
                  <c:v>4482.3999999999996</c:v>
                </c:pt>
                <c:pt idx="1945">
                  <c:v>4483.3</c:v>
                </c:pt>
                <c:pt idx="1946">
                  <c:v>4484.2</c:v>
                </c:pt>
                <c:pt idx="1947">
                  <c:v>4485.1000000000004</c:v>
                </c:pt>
                <c:pt idx="1948">
                  <c:v>4486</c:v>
                </c:pt>
                <c:pt idx="1949">
                  <c:v>4486.8999999999996</c:v>
                </c:pt>
                <c:pt idx="1950">
                  <c:v>4487.8</c:v>
                </c:pt>
                <c:pt idx="1951">
                  <c:v>4488.7</c:v>
                </c:pt>
                <c:pt idx="1952">
                  <c:v>4489.6000000000004</c:v>
                </c:pt>
                <c:pt idx="1953">
                  <c:v>4490.5</c:v>
                </c:pt>
                <c:pt idx="1954">
                  <c:v>4491.3999999999996</c:v>
                </c:pt>
                <c:pt idx="1955">
                  <c:v>4492.3</c:v>
                </c:pt>
                <c:pt idx="1956">
                  <c:v>4493.2</c:v>
                </c:pt>
                <c:pt idx="1957">
                  <c:v>4494.1000000000004</c:v>
                </c:pt>
                <c:pt idx="1958">
                  <c:v>4495</c:v>
                </c:pt>
                <c:pt idx="1959">
                  <c:v>4495.8999999999996</c:v>
                </c:pt>
                <c:pt idx="1960">
                  <c:v>4496.8</c:v>
                </c:pt>
                <c:pt idx="1961">
                  <c:v>4497.7</c:v>
                </c:pt>
                <c:pt idx="1962">
                  <c:v>4498.6000000000004</c:v>
                </c:pt>
                <c:pt idx="1963">
                  <c:v>4499.5</c:v>
                </c:pt>
                <c:pt idx="1964">
                  <c:v>4500.3999999999996</c:v>
                </c:pt>
                <c:pt idx="1965">
                  <c:v>4501.3</c:v>
                </c:pt>
                <c:pt idx="1966">
                  <c:v>4502.2</c:v>
                </c:pt>
                <c:pt idx="1967">
                  <c:v>4503.1000000000004</c:v>
                </c:pt>
                <c:pt idx="1968">
                  <c:v>4504</c:v>
                </c:pt>
                <c:pt idx="1969">
                  <c:v>4504.8999999999996</c:v>
                </c:pt>
                <c:pt idx="1970">
                  <c:v>4505.8</c:v>
                </c:pt>
                <c:pt idx="1971">
                  <c:v>4506.7</c:v>
                </c:pt>
                <c:pt idx="1972">
                  <c:v>4507.6000000000004</c:v>
                </c:pt>
                <c:pt idx="1973">
                  <c:v>4508.5</c:v>
                </c:pt>
                <c:pt idx="1974">
                  <c:v>4509.3999999999996</c:v>
                </c:pt>
                <c:pt idx="1975">
                  <c:v>4510.3</c:v>
                </c:pt>
                <c:pt idx="1976">
                  <c:v>4511.2</c:v>
                </c:pt>
                <c:pt idx="1977">
                  <c:v>4512.1000000000004</c:v>
                </c:pt>
                <c:pt idx="1978">
                  <c:v>4513</c:v>
                </c:pt>
                <c:pt idx="1979">
                  <c:v>4513.8999999999996</c:v>
                </c:pt>
                <c:pt idx="1980">
                  <c:v>4514.8</c:v>
                </c:pt>
                <c:pt idx="1981">
                  <c:v>4515.7</c:v>
                </c:pt>
                <c:pt idx="1982">
                  <c:v>4516.6000000000004</c:v>
                </c:pt>
                <c:pt idx="1983">
                  <c:v>4517.5</c:v>
                </c:pt>
                <c:pt idx="1984">
                  <c:v>4518.3999999999996</c:v>
                </c:pt>
                <c:pt idx="1985">
                  <c:v>4519.3</c:v>
                </c:pt>
                <c:pt idx="1986">
                  <c:v>4520.2</c:v>
                </c:pt>
                <c:pt idx="1987">
                  <c:v>4521.1000000000004</c:v>
                </c:pt>
                <c:pt idx="1988">
                  <c:v>4522</c:v>
                </c:pt>
                <c:pt idx="1989">
                  <c:v>4522.8999999999996</c:v>
                </c:pt>
                <c:pt idx="1990">
                  <c:v>4523.8</c:v>
                </c:pt>
                <c:pt idx="1991">
                  <c:v>4524.7</c:v>
                </c:pt>
                <c:pt idx="1992">
                  <c:v>4525.6000000000004</c:v>
                </c:pt>
                <c:pt idx="1993">
                  <c:v>4526.5</c:v>
                </c:pt>
                <c:pt idx="1994">
                  <c:v>4527.3999999999996</c:v>
                </c:pt>
                <c:pt idx="1995">
                  <c:v>4528.3</c:v>
                </c:pt>
                <c:pt idx="1996">
                  <c:v>4529.2</c:v>
                </c:pt>
                <c:pt idx="1997">
                  <c:v>4530.1000000000004</c:v>
                </c:pt>
                <c:pt idx="1998">
                  <c:v>4531</c:v>
                </c:pt>
                <c:pt idx="1999">
                  <c:v>4531.8999999999996</c:v>
                </c:pt>
                <c:pt idx="2000">
                  <c:v>4532.8</c:v>
                </c:pt>
                <c:pt idx="2001">
                  <c:v>4533.7</c:v>
                </c:pt>
                <c:pt idx="2002">
                  <c:v>4534.6000000000004</c:v>
                </c:pt>
                <c:pt idx="2003">
                  <c:v>4535.5</c:v>
                </c:pt>
                <c:pt idx="2004">
                  <c:v>4536.3999999999996</c:v>
                </c:pt>
                <c:pt idx="2005">
                  <c:v>4537.3</c:v>
                </c:pt>
                <c:pt idx="2006">
                  <c:v>4538.2</c:v>
                </c:pt>
                <c:pt idx="2007">
                  <c:v>4539.1000000000004</c:v>
                </c:pt>
                <c:pt idx="2008">
                  <c:v>4540</c:v>
                </c:pt>
                <c:pt idx="2009">
                  <c:v>4540.8999999999996</c:v>
                </c:pt>
                <c:pt idx="2010">
                  <c:v>4541.8</c:v>
                </c:pt>
                <c:pt idx="2011">
                  <c:v>4542.7</c:v>
                </c:pt>
                <c:pt idx="2012">
                  <c:v>4543.6000000000004</c:v>
                </c:pt>
                <c:pt idx="2013">
                  <c:v>4544.5</c:v>
                </c:pt>
                <c:pt idx="2014">
                  <c:v>4545.3999999999996</c:v>
                </c:pt>
                <c:pt idx="2015">
                  <c:v>4546.3</c:v>
                </c:pt>
                <c:pt idx="2016">
                  <c:v>4547.2</c:v>
                </c:pt>
                <c:pt idx="2017">
                  <c:v>4548.1000000000004</c:v>
                </c:pt>
                <c:pt idx="2018">
                  <c:v>4549</c:v>
                </c:pt>
                <c:pt idx="2019">
                  <c:v>4549.8999999999996</c:v>
                </c:pt>
                <c:pt idx="2020">
                  <c:v>4550.8</c:v>
                </c:pt>
                <c:pt idx="2021">
                  <c:v>4551.7</c:v>
                </c:pt>
                <c:pt idx="2022">
                  <c:v>4552.6000000000004</c:v>
                </c:pt>
                <c:pt idx="2023">
                  <c:v>4553.5</c:v>
                </c:pt>
                <c:pt idx="2024">
                  <c:v>4554.3999999999996</c:v>
                </c:pt>
                <c:pt idx="2025">
                  <c:v>4555.3</c:v>
                </c:pt>
                <c:pt idx="2026">
                  <c:v>4556.2</c:v>
                </c:pt>
                <c:pt idx="2027">
                  <c:v>4557.1000000000004</c:v>
                </c:pt>
                <c:pt idx="2028">
                  <c:v>4558</c:v>
                </c:pt>
                <c:pt idx="2029">
                  <c:v>4558.8999999999996</c:v>
                </c:pt>
                <c:pt idx="2030">
                  <c:v>4559.8</c:v>
                </c:pt>
                <c:pt idx="2031">
                  <c:v>4560.7</c:v>
                </c:pt>
                <c:pt idx="2032">
                  <c:v>4561.6000000000004</c:v>
                </c:pt>
                <c:pt idx="2033">
                  <c:v>4562.5</c:v>
                </c:pt>
                <c:pt idx="2034">
                  <c:v>4563.3999999999996</c:v>
                </c:pt>
                <c:pt idx="2035">
                  <c:v>4564.3</c:v>
                </c:pt>
                <c:pt idx="2036">
                  <c:v>4565.2</c:v>
                </c:pt>
                <c:pt idx="2037">
                  <c:v>4566.1000000000004</c:v>
                </c:pt>
                <c:pt idx="2038">
                  <c:v>4567</c:v>
                </c:pt>
                <c:pt idx="2039">
                  <c:v>4567.8999999999996</c:v>
                </c:pt>
                <c:pt idx="2040">
                  <c:v>4568.8</c:v>
                </c:pt>
                <c:pt idx="2041">
                  <c:v>4569.7</c:v>
                </c:pt>
                <c:pt idx="2042">
                  <c:v>4570.6000000000004</c:v>
                </c:pt>
                <c:pt idx="2043">
                  <c:v>4571.5</c:v>
                </c:pt>
                <c:pt idx="2044">
                  <c:v>4572.3999999999996</c:v>
                </c:pt>
                <c:pt idx="2045">
                  <c:v>4573.3</c:v>
                </c:pt>
                <c:pt idx="2046">
                  <c:v>4574.2</c:v>
                </c:pt>
                <c:pt idx="2047">
                  <c:v>4575.1000000000004</c:v>
                </c:pt>
                <c:pt idx="2048">
                  <c:v>4576</c:v>
                </c:pt>
                <c:pt idx="2049">
                  <c:v>4576.8999999999996</c:v>
                </c:pt>
                <c:pt idx="2050">
                  <c:v>4577.8</c:v>
                </c:pt>
                <c:pt idx="2051">
                  <c:v>4578.7</c:v>
                </c:pt>
                <c:pt idx="2052">
                  <c:v>4579.6000000000004</c:v>
                </c:pt>
                <c:pt idx="2053">
                  <c:v>4580.5</c:v>
                </c:pt>
                <c:pt idx="2054">
                  <c:v>4581.3999999999996</c:v>
                </c:pt>
                <c:pt idx="2055">
                  <c:v>4582.3</c:v>
                </c:pt>
                <c:pt idx="2056">
                  <c:v>4583.2</c:v>
                </c:pt>
                <c:pt idx="2057">
                  <c:v>4584.1000000000004</c:v>
                </c:pt>
                <c:pt idx="2058">
                  <c:v>4585</c:v>
                </c:pt>
                <c:pt idx="2059">
                  <c:v>4585.8999999999996</c:v>
                </c:pt>
                <c:pt idx="2060">
                  <c:v>4586.8</c:v>
                </c:pt>
                <c:pt idx="2061">
                  <c:v>4587.7</c:v>
                </c:pt>
                <c:pt idx="2062">
                  <c:v>4588.6000000000004</c:v>
                </c:pt>
                <c:pt idx="2063">
                  <c:v>4589.5</c:v>
                </c:pt>
                <c:pt idx="2064">
                  <c:v>4590.3999999999996</c:v>
                </c:pt>
                <c:pt idx="2065">
                  <c:v>4591.3</c:v>
                </c:pt>
                <c:pt idx="2066">
                  <c:v>4592.2</c:v>
                </c:pt>
                <c:pt idx="2067">
                  <c:v>4593.1000000000004</c:v>
                </c:pt>
                <c:pt idx="2068">
                  <c:v>4594</c:v>
                </c:pt>
                <c:pt idx="2069">
                  <c:v>4594.8999999999996</c:v>
                </c:pt>
                <c:pt idx="2070">
                  <c:v>4595.8</c:v>
                </c:pt>
                <c:pt idx="2071">
                  <c:v>4596.7</c:v>
                </c:pt>
                <c:pt idx="2072">
                  <c:v>4597.6000000000004</c:v>
                </c:pt>
                <c:pt idx="2073">
                  <c:v>4598.5</c:v>
                </c:pt>
                <c:pt idx="2074">
                  <c:v>4599.3999999999996</c:v>
                </c:pt>
                <c:pt idx="2075">
                  <c:v>4600.3</c:v>
                </c:pt>
                <c:pt idx="2076">
                  <c:v>4601.2</c:v>
                </c:pt>
                <c:pt idx="2077">
                  <c:v>4602.1000000000004</c:v>
                </c:pt>
                <c:pt idx="2078">
                  <c:v>4603</c:v>
                </c:pt>
                <c:pt idx="2079">
                  <c:v>4603.8999999999996</c:v>
                </c:pt>
                <c:pt idx="2080">
                  <c:v>4604.8</c:v>
                </c:pt>
                <c:pt idx="2081">
                  <c:v>4605.7</c:v>
                </c:pt>
                <c:pt idx="2082">
                  <c:v>4606.6000000000004</c:v>
                </c:pt>
                <c:pt idx="2083">
                  <c:v>4607.5</c:v>
                </c:pt>
                <c:pt idx="2084">
                  <c:v>4608.3999999999996</c:v>
                </c:pt>
                <c:pt idx="2085">
                  <c:v>4609.3</c:v>
                </c:pt>
                <c:pt idx="2086">
                  <c:v>4610.2</c:v>
                </c:pt>
                <c:pt idx="2087">
                  <c:v>4611.1000000000004</c:v>
                </c:pt>
                <c:pt idx="2088">
                  <c:v>4612</c:v>
                </c:pt>
                <c:pt idx="2089">
                  <c:v>4612.8999999999996</c:v>
                </c:pt>
                <c:pt idx="2090">
                  <c:v>4613.8</c:v>
                </c:pt>
                <c:pt idx="2091">
                  <c:v>4614.7</c:v>
                </c:pt>
                <c:pt idx="2092">
                  <c:v>4615.6000000000004</c:v>
                </c:pt>
                <c:pt idx="2093">
                  <c:v>4616.5</c:v>
                </c:pt>
                <c:pt idx="2094">
                  <c:v>4617.3999999999996</c:v>
                </c:pt>
                <c:pt idx="2095">
                  <c:v>4618.3</c:v>
                </c:pt>
                <c:pt idx="2096">
                  <c:v>4619.2</c:v>
                </c:pt>
                <c:pt idx="2097">
                  <c:v>4620.1000000000004</c:v>
                </c:pt>
                <c:pt idx="2098">
                  <c:v>4621</c:v>
                </c:pt>
                <c:pt idx="2099">
                  <c:v>4621.8999999999996</c:v>
                </c:pt>
                <c:pt idx="2100">
                  <c:v>4622.8</c:v>
                </c:pt>
                <c:pt idx="2101">
                  <c:v>4623.7</c:v>
                </c:pt>
                <c:pt idx="2102">
                  <c:v>4624.6000000000004</c:v>
                </c:pt>
                <c:pt idx="2103">
                  <c:v>4625.5</c:v>
                </c:pt>
                <c:pt idx="2104">
                  <c:v>4626.3999999999996</c:v>
                </c:pt>
                <c:pt idx="2105">
                  <c:v>4627.3</c:v>
                </c:pt>
                <c:pt idx="2106">
                  <c:v>4628.2</c:v>
                </c:pt>
                <c:pt idx="2107">
                  <c:v>4629.1000000000004</c:v>
                </c:pt>
                <c:pt idx="2108">
                  <c:v>4630</c:v>
                </c:pt>
                <c:pt idx="2109">
                  <c:v>4630.8999999999996</c:v>
                </c:pt>
                <c:pt idx="2110">
                  <c:v>4631.8</c:v>
                </c:pt>
                <c:pt idx="2111">
                  <c:v>4632.7</c:v>
                </c:pt>
                <c:pt idx="2112">
                  <c:v>4633.6000000000004</c:v>
                </c:pt>
                <c:pt idx="2113">
                  <c:v>4634.5</c:v>
                </c:pt>
                <c:pt idx="2114">
                  <c:v>4635.3999999999996</c:v>
                </c:pt>
                <c:pt idx="2115">
                  <c:v>4636.3</c:v>
                </c:pt>
                <c:pt idx="2116">
                  <c:v>4637.2</c:v>
                </c:pt>
                <c:pt idx="2117">
                  <c:v>4638.1000000000004</c:v>
                </c:pt>
                <c:pt idx="2118">
                  <c:v>4639</c:v>
                </c:pt>
                <c:pt idx="2119">
                  <c:v>4639.8999999999996</c:v>
                </c:pt>
                <c:pt idx="2120">
                  <c:v>4640.8</c:v>
                </c:pt>
                <c:pt idx="2121">
                  <c:v>4641.7</c:v>
                </c:pt>
                <c:pt idx="2122">
                  <c:v>4642.6000000000004</c:v>
                </c:pt>
                <c:pt idx="2123">
                  <c:v>4643.5</c:v>
                </c:pt>
                <c:pt idx="2124">
                  <c:v>4644.3999999999996</c:v>
                </c:pt>
                <c:pt idx="2125">
                  <c:v>4645.3</c:v>
                </c:pt>
                <c:pt idx="2126">
                  <c:v>4646.2</c:v>
                </c:pt>
                <c:pt idx="2127">
                  <c:v>4647.1000000000004</c:v>
                </c:pt>
                <c:pt idx="2128">
                  <c:v>4648</c:v>
                </c:pt>
                <c:pt idx="2129">
                  <c:v>4648.8999999999996</c:v>
                </c:pt>
                <c:pt idx="2130">
                  <c:v>4649.8</c:v>
                </c:pt>
                <c:pt idx="2131">
                  <c:v>4650.7</c:v>
                </c:pt>
                <c:pt idx="2132">
                  <c:v>4651.6000000000004</c:v>
                </c:pt>
                <c:pt idx="2133">
                  <c:v>4652.5</c:v>
                </c:pt>
                <c:pt idx="2134">
                  <c:v>4653.3999999999996</c:v>
                </c:pt>
                <c:pt idx="2135">
                  <c:v>4654.3</c:v>
                </c:pt>
                <c:pt idx="2136">
                  <c:v>4655.2</c:v>
                </c:pt>
                <c:pt idx="2137">
                  <c:v>4656.1000000000004</c:v>
                </c:pt>
                <c:pt idx="2138">
                  <c:v>4657</c:v>
                </c:pt>
                <c:pt idx="2139">
                  <c:v>4657.8999999999996</c:v>
                </c:pt>
                <c:pt idx="2140">
                  <c:v>4658.8</c:v>
                </c:pt>
                <c:pt idx="2141">
                  <c:v>4659.7</c:v>
                </c:pt>
                <c:pt idx="2142">
                  <c:v>4660.6000000000004</c:v>
                </c:pt>
                <c:pt idx="2143">
                  <c:v>4661.5</c:v>
                </c:pt>
                <c:pt idx="2144">
                  <c:v>4662.3999999999996</c:v>
                </c:pt>
                <c:pt idx="2145">
                  <c:v>4663.3</c:v>
                </c:pt>
                <c:pt idx="2146">
                  <c:v>4664.2</c:v>
                </c:pt>
                <c:pt idx="2147">
                  <c:v>4665.1000000000004</c:v>
                </c:pt>
                <c:pt idx="2148">
                  <c:v>4666</c:v>
                </c:pt>
                <c:pt idx="2149">
                  <c:v>4666.8999999999996</c:v>
                </c:pt>
                <c:pt idx="2150">
                  <c:v>4667.8</c:v>
                </c:pt>
                <c:pt idx="2151">
                  <c:v>4668.7</c:v>
                </c:pt>
                <c:pt idx="2152">
                  <c:v>4669.6000000000004</c:v>
                </c:pt>
                <c:pt idx="2153">
                  <c:v>4670.5</c:v>
                </c:pt>
                <c:pt idx="2154">
                  <c:v>4671.3999999999996</c:v>
                </c:pt>
                <c:pt idx="2155">
                  <c:v>4672.3</c:v>
                </c:pt>
                <c:pt idx="2156">
                  <c:v>4673.2</c:v>
                </c:pt>
                <c:pt idx="2157">
                  <c:v>4674.1000000000004</c:v>
                </c:pt>
                <c:pt idx="2158">
                  <c:v>4675</c:v>
                </c:pt>
                <c:pt idx="2159">
                  <c:v>4675.8999999999996</c:v>
                </c:pt>
                <c:pt idx="2160">
                  <c:v>4676.8</c:v>
                </c:pt>
                <c:pt idx="2161">
                  <c:v>4677.7</c:v>
                </c:pt>
                <c:pt idx="2162">
                  <c:v>4678.6000000000004</c:v>
                </c:pt>
                <c:pt idx="2163">
                  <c:v>4679.5</c:v>
                </c:pt>
                <c:pt idx="2164">
                  <c:v>4680.3999999999996</c:v>
                </c:pt>
                <c:pt idx="2165">
                  <c:v>4681.3</c:v>
                </c:pt>
                <c:pt idx="2166">
                  <c:v>4682.2</c:v>
                </c:pt>
                <c:pt idx="2167">
                  <c:v>4683.1000000000004</c:v>
                </c:pt>
                <c:pt idx="2168">
                  <c:v>4684</c:v>
                </c:pt>
                <c:pt idx="2169">
                  <c:v>4684.8999999999996</c:v>
                </c:pt>
                <c:pt idx="2170">
                  <c:v>4685.8</c:v>
                </c:pt>
                <c:pt idx="2171">
                  <c:v>4686.7</c:v>
                </c:pt>
                <c:pt idx="2172">
                  <c:v>4687.6000000000004</c:v>
                </c:pt>
                <c:pt idx="2173">
                  <c:v>4688.5</c:v>
                </c:pt>
                <c:pt idx="2174">
                  <c:v>4689.3999999999996</c:v>
                </c:pt>
                <c:pt idx="2175">
                  <c:v>4690.3</c:v>
                </c:pt>
                <c:pt idx="2176">
                  <c:v>4691.2</c:v>
                </c:pt>
                <c:pt idx="2177">
                  <c:v>4692.1000000000004</c:v>
                </c:pt>
                <c:pt idx="2178">
                  <c:v>4693</c:v>
                </c:pt>
                <c:pt idx="2179">
                  <c:v>4693.8999999999996</c:v>
                </c:pt>
                <c:pt idx="2180">
                  <c:v>4694.8</c:v>
                </c:pt>
                <c:pt idx="2181">
                  <c:v>4695.7</c:v>
                </c:pt>
                <c:pt idx="2182">
                  <c:v>4696.6000000000004</c:v>
                </c:pt>
                <c:pt idx="2183">
                  <c:v>4697.5</c:v>
                </c:pt>
                <c:pt idx="2184">
                  <c:v>4698.3999999999996</c:v>
                </c:pt>
                <c:pt idx="2185">
                  <c:v>4699.3</c:v>
                </c:pt>
                <c:pt idx="2186">
                  <c:v>4700.2</c:v>
                </c:pt>
                <c:pt idx="2187">
                  <c:v>4701.1000000000004</c:v>
                </c:pt>
                <c:pt idx="2188">
                  <c:v>4702</c:v>
                </c:pt>
                <c:pt idx="2189">
                  <c:v>4702.8999999999996</c:v>
                </c:pt>
                <c:pt idx="2190">
                  <c:v>4703.8</c:v>
                </c:pt>
                <c:pt idx="2191">
                  <c:v>4704.7</c:v>
                </c:pt>
                <c:pt idx="2192">
                  <c:v>4705.6000000000004</c:v>
                </c:pt>
                <c:pt idx="2193">
                  <c:v>4706.5</c:v>
                </c:pt>
                <c:pt idx="2194">
                  <c:v>4707.3999999999996</c:v>
                </c:pt>
                <c:pt idx="2195">
                  <c:v>4708.3</c:v>
                </c:pt>
                <c:pt idx="2196">
                  <c:v>4709.2</c:v>
                </c:pt>
                <c:pt idx="2197">
                  <c:v>4710.1000000000004</c:v>
                </c:pt>
                <c:pt idx="2198">
                  <c:v>4711</c:v>
                </c:pt>
                <c:pt idx="2199">
                  <c:v>4711.8999999999996</c:v>
                </c:pt>
                <c:pt idx="2200">
                  <c:v>4712.8</c:v>
                </c:pt>
                <c:pt idx="2201">
                  <c:v>4713.7</c:v>
                </c:pt>
                <c:pt idx="2202">
                  <c:v>4714.6000000000004</c:v>
                </c:pt>
                <c:pt idx="2203">
                  <c:v>4715.5</c:v>
                </c:pt>
                <c:pt idx="2204">
                  <c:v>4716.3999999999996</c:v>
                </c:pt>
                <c:pt idx="2205">
                  <c:v>4717.3</c:v>
                </c:pt>
                <c:pt idx="2206">
                  <c:v>4719.2</c:v>
                </c:pt>
                <c:pt idx="2207">
                  <c:v>4720</c:v>
                </c:pt>
                <c:pt idx="2208">
                  <c:v>4720.8999999999996</c:v>
                </c:pt>
                <c:pt idx="2209">
                  <c:v>4721.8999999999996</c:v>
                </c:pt>
                <c:pt idx="2210">
                  <c:v>4722.7</c:v>
                </c:pt>
                <c:pt idx="2211">
                  <c:v>4723.7</c:v>
                </c:pt>
                <c:pt idx="2212">
                  <c:v>4724.5</c:v>
                </c:pt>
                <c:pt idx="2213">
                  <c:v>4725.3999999999996</c:v>
                </c:pt>
                <c:pt idx="2214">
                  <c:v>4726.3999999999996</c:v>
                </c:pt>
                <c:pt idx="2215">
                  <c:v>4727.2</c:v>
                </c:pt>
                <c:pt idx="2216">
                  <c:v>4728.2</c:v>
                </c:pt>
                <c:pt idx="2217">
                  <c:v>4729</c:v>
                </c:pt>
                <c:pt idx="2218">
                  <c:v>4729.8999999999996</c:v>
                </c:pt>
                <c:pt idx="2219">
                  <c:v>4730.8999999999996</c:v>
                </c:pt>
                <c:pt idx="2220">
                  <c:v>4731.7</c:v>
                </c:pt>
                <c:pt idx="2221">
                  <c:v>4732.7</c:v>
                </c:pt>
                <c:pt idx="2222">
                  <c:v>4733.5</c:v>
                </c:pt>
                <c:pt idx="2223">
                  <c:v>4734.3999999999996</c:v>
                </c:pt>
                <c:pt idx="2224">
                  <c:v>4735.3999999999996</c:v>
                </c:pt>
                <c:pt idx="2225">
                  <c:v>4736.2</c:v>
                </c:pt>
                <c:pt idx="2226">
                  <c:v>4737.2</c:v>
                </c:pt>
                <c:pt idx="2227">
                  <c:v>4738</c:v>
                </c:pt>
                <c:pt idx="2228">
                  <c:v>4738.8999999999996</c:v>
                </c:pt>
                <c:pt idx="2229">
                  <c:v>4739.8999999999996</c:v>
                </c:pt>
                <c:pt idx="2230">
                  <c:v>4740.7</c:v>
                </c:pt>
                <c:pt idx="2231">
                  <c:v>4741.7</c:v>
                </c:pt>
                <c:pt idx="2232">
                  <c:v>4742.5</c:v>
                </c:pt>
                <c:pt idx="2233">
                  <c:v>4743.3999999999996</c:v>
                </c:pt>
                <c:pt idx="2234">
                  <c:v>4744.3999999999996</c:v>
                </c:pt>
                <c:pt idx="2235">
                  <c:v>4745.2</c:v>
                </c:pt>
                <c:pt idx="2236">
                  <c:v>4746.2</c:v>
                </c:pt>
                <c:pt idx="2237">
                  <c:v>4747</c:v>
                </c:pt>
                <c:pt idx="2238">
                  <c:v>4747.8999999999996</c:v>
                </c:pt>
                <c:pt idx="2239">
                  <c:v>4748.8999999999996</c:v>
                </c:pt>
                <c:pt idx="2240">
                  <c:v>4749.7</c:v>
                </c:pt>
                <c:pt idx="2241">
                  <c:v>4750.7</c:v>
                </c:pt>
                <c:pt idx="2242">
                  <c:v>4751.5</c:v>
                </c:pt>
                <c:pt idx="2243">
                  <c:v>4752.3999999999996</c:v>
                </c:pt>
                <c:pt idx="2244">
                  <c:v>4753.3999999999996</c:v>
                </c:pt>
                <c:pt idx="2245">
                  <c:v>4754.2</c:v>
                </c:pt>
                <c:pt idx="2246">
                  <c:v>4755.2</c:v>
                </c:pt>
                <c:pt idx="2247">
                  <c:v>4756</c:v>
                </c:pt>
                <c:pt idx="2248">
                  <c:v>4756.8999999999996</c:v>
                </c:pt>
                <c:pt idx="2249">
                  <c:v>4757.8999999999996</c:v>
                </c:pt>
                <c:pt idx="2250">
                  <c:v>4758.7</c:v>
                </c:pt>
                <c:pt idx="2251">
                  <c:v>4759.7</c:v>
                </c:pt>
                <c:pt idx="2252">
                  <c:v>4760.5</c:v>
                </c:pt>
                <c:pt idx="2253">
                  <c:v>4761.3999999999996</c:v>
                </c:pt>
                <c:pt idx="2254">
                  <c:v>4762.3999999999996</c:v>
                </c:pt>
                <c:pt idx="2255">
                  <c:v>4763.2</c:v>
                </c:pt>
                <c:pt idx="2256">
                  <c:v>4764.2</c:v>
                </c:pt>
                <c:pt idx="2257">
                  <c:v>4765</c:v>
                </c:pt>
                <c:pt idx="2258">
                  <c:v>4765.8999999999996</c:v>
                </c:pt>
                <c:pt idx="2259">
                  <c:v>4766.8999999999996</c:v>
                </c:pt>
                <c:pt idx="2260">
                  <c:v>4767.7</c:v>
                </c:pt>
                <c:pt idx="2261">
                  <c:v>4768.7</c:v>
                </c:pt>
                <c:pt idx="2262">
                  <c:v>4769.5</c:v>
                </c:pt>
                <c:pt idx="2263">
                  <c:v>4770.3999999999996</c:v>
                </c:pt>
                <c:pt idx="2264">
                  <c:v>4771.3999999999996</c:v>
                </c:pt>
                <c:pt idx="2265">
                  <c:v>4772.2</c:v>
                </c:pt>
                <c:pt idx="2266">
                  <c:v>4773.2</c:v>
                </c:pt>
                <c:pt idx="2267">
                  <c:v>4774</c:v>
                </c:pt>
                <c:pt idx="2268">
                  <c:v>4774.8999999999996</c:v>
                </c:pt>
                <c:pt idx="2269">
                  <c:v>4775.8999999999996</c:v>
                </c:pt>
                <c:pt idx="2270">
                  <c:v>4776.7</c:v>
                </c:pt>
                <c:pt idx="2271">
                  <c:v>4777.7</c:v>
                </c:pt>
                <c:pt idx="2272">
                  <c:v>4778.5</c:v>
                </c:pt>
                <c:pt idx="2273">
                  <c:v>4779.3999999999996</c:v>
                </c:pt>
                <c:pt idx="2274">
                  <c:v>4780.3999999999996</c:v>
                </c:pt>
                <c:pt idx="2275">
                  <c:v>4781.2</c:v>
                </c:pt>
                <c:pt idx="2276">
                  <c:v>4782.2</c:v>
                </c:pt>
                <c:pt idx="2277">
                  <c:v>4783</c:v>
                </c:pt>
                <c:pt idx="2278">
                  <c:v>4783.8999999999996</c:v>
                </c:pt>
                <c:pt idx="2279">
                  <c:v>4784.8999999999996</c:v>
                </c:pt>
                <c:pt idx="2280">
                  <c:v>4785.7</c:v>
                </c:pt>
                <c:pt idx="2281">
                  <c:v>4786.7</c:v>
                </c:pt>
                <c:pt idx="2282">
                  <c:v>4787.5</c:v>
                </c:pt>
                <c:pt idx="2283">
                  <c:v>4788.3999999999996</c:v>
                </c:pt>
                <c:pt idx="2284">
                  <c:v>4789.3999999999996</c:v>
                </c:pt>
                <c:pt idx="2285">
                  <c:v>4790.2</c:v>
                </c:pt>
                <c:pt idx="2286">
                  <c:v>4791.2</c:v>
                </c:pt>
                <c:pt idx="2287">
                  <c:v>4792</c:v>
                </c:pt>
                <c:pt idx="2288">
                  <c:v>4792.8999999999996</c:v>
                </c:pt>
                <c:pt idx="2289">
                  <c:v>4793.8999999999996</c:v>
                </c:pt>
                <c:pt idx="2290">
                  <c:v>4794.7</c:v>
                </c:pt>
                <c:pt idx="2291">
                  <c:v>4795.7</c:v>
                </c:pt>
                <c:pt idx="2292">
                  <c:v>4796.5</c:v>
                </c:pt>
                <c:pt idx="2293">
                  <c:v>4797.3999999999996</c:v>
                </c:pt>
                <c:pt idx="2294">
                  <c:v>4798.3999999999996</c:v>
                </c:pt>
                <c:pt idx="2295">
                  <c:v>4799.2</c:v>
                </c:pt>
                <c:pt idx="2296">
                  <c:v>4800.2</c:v>
                </c:pt>
                <c:pt idx="2297">
                  <c:v>4801</c:v>
                </c:pt>
                <c:pt idx="2298">
                  <c:v>4801.8999999999996</c:v>
                </c:pt>
                <c:pt idx="2299">
                  <c:v>4802.8999999999996</c:v>
                </c:pt>
                <c:pt idx="2300">
                  <c:v>4803.7</c:v>
                </c:pt>
                <c:pt idx="2301">
                  <c:v>4804.7</c:v>
                </c:pt>
                <c:pt idx="2302">
                  <c:v>4805.5</c:v>
                </c:pt>
                <c:pt idx="2303">
                  <c:v>4806.3999999999996</c:v>
                </c:pt>
                <c:pt idx="2304">
                  <c:v>4807.3999999999996</c:v>
                </c:pt>
                <c:pt idx="2305">
                  <c:v>4808.2</c:v>
                </c:pt>
                <c:pt idx="2306">
                  <c:v>4809.2</c:v>
                </c:pt>
                <c:pt idx="2307">
                  <c:v>4810</c:v>
                </c:pt>
                <c:pt idx="2308">
                  <c:v>4810.8999999999996</c:v>
                </c:pt>
                <c:pt idx="2309">
                  <c:v>4811.8999999999996</c:v>
                </c:pt>
                <c:pt idx="2310">
                  <c:v>4812.7</c:v>
                </c:pt>
                <c:pt idx="2311">
                  <c:v>4813.7</c:v>
                </c:pt>
                <c:pt idx="2312">
                  <c:v>4814.5</c:v>
                </c:pt>
                <c:pt idx="2313">
                  <c:v>4815.3999999999996</c:v>
                </c:pt>
                <c:pt idx="2314">
                  <c:v>4816.3999999999996</c:v>
                </c:pt>
                <c:pt idx="2315">
                  <c:v>4817.2</c:v>
                </c:pt>
                <c:pt idx="2316">
                  <c:v>4818.2</c:v>
                </c:pt>
                <c:pt idx="2317">
                  <c:v>4819</c:v>
                </c:pt>
                <c:pt idx="2318">
                  <c:v>4819.8999999999996</c:v>
                </c:pt>
                <c:pt idx="2319">
                  <c:v>4820.8999999999996</c:v>
                </c:pt>
                <c:pt idx="2320">
                  <c:v>4821.7</c:v>
                </c:pt>
                <c:pt idx="2321">
                  <c:v>4822.7</c:v>
                </c:pt>
                <c:pt idx="2322">
                  <c:v>4823.5</c:v>
                </c:pt>
                <c:pt idx="2323">
                  <c:v>4824.3999999999996</c:v>
                </c:pt>
                <c:pt idx="2324">
                  <c:v>4825.3999999999996</c:v>
                </c:pt>
                <c:pt idx="2325">
                  <c:v>4826.2</c:v>
                </c:pt>
                <c:pt idx="2326">
                  <c:v>4827.2</c:v>
                </c:pt>
                <c:pt idx="2327">
                  <c:v>4828</c:v>
                </c:pt>
                <c:pt idx="2328">
                  <c:v>4828.8999999999996</c:v>
                </c:pt>
                <c:pt idx="2329">
                  <c:v>4829.8999999999996</c:v>
                </c:pt>
                <c:pt idx="2330">
                  <c:v>4830.7</c:v>
                </c:pt>
                <c:pt idx="2331">
                  <c:v>4831.7</c:v>
                </c:pt>
                <c:pt idx="2332">
                  <c:v>4832.5</c:v>
                </c:pt>
                <c:pt idx="2333">
                  <c:v>4833.3999999999996</c:v>
                </c:pt>
                <c:pt idx="2334">
                  <c:v>4834.3999999999996</c:v>
                </c:pt>
                <c:pt idx="2335">
                  <c:v>4835.2</c:v>
                </c:pt>
                <c:pt idx="2336">
                  <c:v>4836.2</c:v>
                </c:pt>
                <c:pt idx="2337">
                  <c:v>4837</c:v>
                </c:pt>
                <c:pt idx="2338">
                  <c:v>4837.8999999999996</c:v>
                </c:pt>
                <c:pt idx="2339">
                  <c:v>4838.8999999999996</c:v>
                </c:pt>
                <c:pt idx="2340">
                  <c:v>4839.7</c:v>
                </c:pt>
                <c:pt idx="2341">
                  <c:v>4840.7</c:v>
                </c:pt>
                <c:pt idx="2342">
                  <c:v>4841.5</c:v>
                </c:pt>
                <c:pt idx="2343">
                  <c:v>4842.3999999999996</c:v>
                </c:pt>
                <c:pt idx="2344">
                  <c:v>4843.3999999999996</c:v>
                </c:pt>
                <c:pt idx="2345">
                  <c:v>4844.2</c:v>
                </c:pt>
                <c:pt idx="2346">
                  <c:v>4845.2</c:v>
                </c:pt>
                <c:pt idx="2347">
                  <c:v>4846</c:v>
                </c:pt>
                <c:pt idx="2348">
                  <c:v>4846.8999999999996</c:v>
                </c:pt>
                <c:pt idx="2349">
                  <c:v>4847.8999999999996</c:v>
                </c:pt>
                <c:pt idx="2350">
                  <c:v>4848.7</c:v>
                </c:pt>
                <c:pt idx="2351">
                  <c:v>4849.7</c:v>
                </c:pt>
                <c:pt idx="2352">
                  <c:v>4850.5</c:v>
                </c:pt>
                <c:pt idx="2353">
                  <c:v>4851.3999999999996</c:v>
                </c:pt>
                <c:pt idx="2354">
                  <c:v>4852.3999999999996</c:v>
                </c:pt>
                <c:pt idx="2355">
                  <c:v>4853.2</c:v>
                </c:pt>
                <c:pt idx="2356">
                  <c:v>4854.2</c:v>
                </c:pt>
                <c:pt idx="2357">
                  <c:v>4855</c:v>
                </c:pt>
                <c:pt idx="2358">
                  <c:v>4855.8999999999996</c:v>
                </c:pt>
                <c:pt idx="2359">
                  <c:v>4856.8999999999996</c:v>
                </c:pt>
                <c:pt idx="2360">
                  <c:v>4857.7</c:v>
                </c:pt>
                <c:pt idx="2361">
                  <c:v>4858.7</c:v>
                </c:pt>
                <c:pt idx="2362">
                  <c:v>4859.5</c:v>
                </c:pt>
                <c:pt idx="2363">
                  <c:v>4860.3999999999996</c:v>
                </c:pt>
                <c:pt idx="2364">
                  <c:v>4861.3999999999996</c:v>
                </c:pt>
                <c:pt idx="2365">
                  <c:v>4862.2</c:v>
                </c:pt>
                <c:pt idx="2366">
                  <c:v>4863.2</c:v>
                </c:pt>
                <c:pt idx="2367">
                  <c:v>4864</c:v>
                </c:pt>
                <c:pt idx="2368">
                  <c:v>4864.8999999999996</c:v>
                </c:pt>
                <c:pt idx="2369">
                  <c:v>4865.8999999999996</c:v>
                </c:pt>
                <c:pt idx="2370">
                  <c:v>4866.7</c:v>
                </c:pt>
                <c:pt idx="2371">
                  <c:v>4867.7</c:v>
                </c:pt>
                <c:pt idx="2372">
                  <c:v>4868.5</c:v>
                </c:pt>
                <c:pt idx="2373">
                  <c:v>4869.3999999999996</c:v>
                </c:pt>
                <c:pt idx="2374">
                  <c:v>4870.3999999999996</c:v>
                </c:pt>
                <c:pt idx="2375">
                  <c:v>4871.2</c:v>
                </c:pt>
                <c:pt idx="2376">
                  <c:v>4872.2</c:v>
                </c:pt>
                <c:pt idx="2377">
                  <c:v>4873</c:v>
                </c:pt>
                <c:pt idx="2378">
                  <c:v>4873.8999999999996</c:v>
                </c:pt>
                <c:pt idx="2379">
                  <c:v>4874.8999999999996</c:v>
                </c:pt>
                <c:pt idx="2380">
                  <c:v>4875.7</c:v>
                </c:pt>
                <c:pt idx="2381">
                  <c:v>4876.7</c:v>
                </c:pt>
                <c:pt idx="2382">
                  <c:v>4877.5</c:v>
                </c:pt>
                <c:pt idx="2383">
                  <c:v>4878.3999999999996</c:v>
                </c:pt>
                <c:pt idx="2384">
                  <c:v>4879.3999999999996</c:v>
                </c:pt>
                <c:pt idx="2385">
                  <c:v>4880.2</c:v>
                </c:pt>
                <c:pt idx="2386">
                  <c:v>4881.2</c:v>
                </c:pt>
                <c:pt idx="2387">
                  <c:v>4882</c:v>
                </c:pt>
                <c:pt idx="2388">
                  <c:v>4882.8999999999996</c:v>
                </c:pt>
                <c:pt idx="2389">
                  <c:v>4883.8999999999996</c:v>
                </c:pt>
                <c:pt idx="2390">
                  <c:v>4884.7</c:v>
                </c:pt>
                <c:pt idx="2391">
                  <c:v>4885.7</c:v>
                </c:pt>
                <c:pt idx="2392">
                  <c:v>4886.5</c:v>
                </c:pt>
                <c:pt idx="2393">
                  <c:v>4887.3999999999996</c:v>
                </c:pt>
                <c:pt idx="2394">
                  <c:v>4888.3999999999996</c:v>
                </c:pt>
                <c:pt idx="2395">
                  <c:v>4889.2</c:v>
                </c:pt>
                <c:pt idx="2396">
                  <c:v>4890.2</c:v>
                </c:pt>
                <c:pt idx="2397">
                  <c:v>4891</c:v>
                </c:pt>
                <c:pt idx="2398">
                  <c:v>4891.8999999999996</c:v>
                </c:pt>
                <c:pt idx="2399">
                  <c:v>4892.8999999999996</c:v>
                </c:pt>
                <c:pt idx="2400">
                  <c:v>4893.7</c:v>
                </c:pt>
                <c:pt idx="2401">
                  <c:v>4894.7</c:v>
                </c:pt>
                <c:pt idx="2402">
                  <c:v>4895.5</c:v>
                </c:pt>
                <c:pt idx="2403">
                  <c:v>4896.3999999999996</c:v>
                </c:pt>
                <c:pt idx="2404">
                  <c:v>4897.3999999999996</c:v>
                </c:pt>
                <c:pt idx="2405">
                  <c:v>4898.2</c:v>
                </c:pt>
                <c:pt idx="2406">
                  <c:v>4899.2</c:v>
                </c:pt>
                <c:pt idx="2407">
                  <c:v>4900</c:v>
                </c:pt>
                <c:pt idx="2408">
                  <c:v>4900.8999999999996</c:v>
                </c:pt>
                <c:pt idx="2409">
                  <c:v>4901.8999999999996</c:v>
                </c:pt>
                <c:pt idx="2410">
                  <c:v>4902.7</c:v>
                </c:pt>
                <c:pt idx="2411">
                  <c:v>4903.7</c:v>
                </c:pt>
                <c:pt idx="2412">
                  <c:v>4904.5</c:v>
                </c:pt>
                <c:pt idx="2413">
                  <c:v>4905.3999999999996</c:v>
                </c:pt>
                <c:pt idx="2414">
                  <c:v>4906.3999999999996</c:v>
                </c:pt>
                <c:pt idx="2415">
                  <c:v>4907.2</c:v>
                </c:pt>
                <c:pt idx="2416">
                  <c:v>4908.2</c:v>
                </c:pt>
                <c:pt idx="2417">
                  <c:v>4909</c:v>
                </c:pt>
                <c:pt idx="2418">
                  <c:v>4909.8999999999996</c:v>
                </c:pt>
                <c:pt idx="2419">
                  <c:v>4910.8999999999996</c:v>
                </c:pt>
                <c:pt idx="2420">
                  <c:v>4911.7</c:v>
                </c:pt>
                <c:pt idx="2421">
                  <c:v>4912.7</c:v>
                </c:pt>
                <c:pt idx="2422">
                  <c:v>4913.5</c:v>
                </c:pt>
                <c:pt idx="2423">
                  <c:v>4914.3999999999996</c:v>
                </c:pt>
                <c:pt idx="2424">
                  <c:v>4915.3999999999996</c:v>
                </c:pt>
                <c:pt idx="2425">
                  <c:v>4916.2</c:v>
                </c:pt>
                <c:pt idx="2426">
                  <c:v>4917.2</c:v>
                </c:pt>
                <c:pt idx="2427">
                  <c:v>4918</c:v>
                </c:pt>
                <c:pt idx="2428">
                  <c:v>4918.8999999999996</c:v>
                </c:pt>
                <c:pt idx="2429">
                  <c:v>4919.8999999999996</c:v>
                </c:pt>
                <c:pt idx="2430">
                  <c:v>4920.7</c:v>
                </c:pt>
                <c:pt idx="2431">
                  <c:v>4921.7</c:v>
                </c:pt>
                <c:pt idx="2432">
                  <c:v>4922.5</c:v>
                </c:pt>
                <c:pt idx="2433">
                  <c:v>4923.3999999999996</c:v>
                </c:pt>
                <c:pt idx="2434">
                  <c:v>4924.3999999999996</c:v>
                </c:pt>
                <c:pt idx="2435">
                  <c:v>4925.2</c:v>
                </c:pt>
                <c:pt idx="2436">
                  <c:v>4926.2</c:v>
                </c:pt>
                <c:pt idx="2437">
                  <c:v>4927</c:v>
                </c:pt>
                <c:pt idx="2438">
                  <c:v>4927.8999999999996</c:v>
                </c:pt>
                <c:pt idx="2439">
                  <c:v>4928.8999999999996</c:v>
                </c:pt>
                <c:pt idx="2440">
                  <c:v>4929.7</c:v>
                </c:pt>
                <c:pt idx="2441">
                  <c:v>4930.7</c:v>
                </c:pt>
                <c:pt idx="2442">
                  <c:v>4931.5</c:v>
                </c:pt>
                <c:pt idx="2443">
                  <c:v>4932.3999999999996</c:v>
                </c:pt>
                <c:pt idx="2444">
                  <c:v>4933.3999999999996</c:v>
                </c:pt>
                <c:pt idx="2445">
                  <c:v>4934.2</c:v>
                </c:pt>
                <c:pt idx="2446">
                  <c:v>4935.2</c:v>
                </c:pt>
                <c:pt idx="2447">
                  <c:v>4936</c:v>
                </c:pt>
                <c:pt idx="2448">
                  <c:v>4936.8999999999996</c:v>
                </c:pt>
                <c:pt idx="2449">
                  <c:v>4937.8999999999996</c:v>
                </c:pt>
                <c:pt idx="2450">
                  <c:v>4938.7</c:v>
                </c:pt>
                <c:pt idx="2451">
                  <c:v>4939.7</c:v>
                </c:pt>
                <c:pt idx="2452">
                  <c:v>4940.5</c:v>
                </c:pt>
                <c:pt idx="2453">
                  <c:v>4941.3999999999996</c:v>
                </c:pt>
                <c:pt idx="2454">
                  <c:v>4942.3999999999996</c:v>
                </c:pt>
                <c:pt idx="2455">
                  <c:v>4943.2</c:v>
                </c:pt>
                <c:pt idx="2456">
                  <c:v>4944.2</c:v>
                </c:pt>
                <c:pt idx="2457">
                  <c:v>4945</c:v>
                </c:pt>
                <c:pt idx="2458">
                  <c:v>4945.8999999999996</c:v>
                </c:pt>
                <c:pt idx="2459">
                  <c:v>4946.8999999999996</c:v>
                </c:pt>
                <c:pt idx="2460">
                  <c:v>4947.7</c:v>
                </c:pt>
                <c:pt idx="2461">
                  <c:v>4948.7</c:v>
                </c:pt>
                <c:pt idx="2462">
                  <c:v>4949.5</c:v>
                </c:pt>
                <c:pt idx="2463">
                  <c:v>4950.3999999999996</c:v>
                </c:pt>
                <c:pt idx="2464">
                  <c:v>4951.3999999999996</c:v>
                </c:pt>
                <c:pt idx="2465">
                  <c:v>4952.2</c:v>
                </c:pt>
                <c:pt idx="2466">
                  <c:v>4953.2</c:v>
                </c:pt>
                <c:pt idx="2467">
                  <c:v>4954</c:v>
                </c:pt>
                <c:pt idx="2468">
                  <c:v>4954.8999999999996</c:v>
                </c:pt>
                <c:pt idx="2469">
                  <c:v>4955.8999999999996</c:v>
                </c:pt>
                <c:pt idx="2470">
                  <c:v>4956.7</c:v>
                </c:pt>
                <c:pt idx="2471">
                  <c:v>4957.7</c:v>
                </c:pt>
                <c:pt idx="2472">
                  <c:v>4958.5</c:v>
                </c:pt>
                <c:pt idx="2473">
                  <c:v>4959.3999999999996</c:v>
                </c:pt>
                <c:pt idx="2474">
                  <c:v>4960.3999999999996</c:v>
                </c:pt>
                <c:pt idx="2475">
                  <c:v>4961.2</c:v>
                </c:pt>
                <c:pt idx="2476">
                  <c:v>4962.2</c:v>
                </c:pt>
                <c:pt idx="2477">
                  <c:v>4963</c:v>
                </c:pt>
                <c:pt idx="2478">
                  <c:v>4963.8999999999996</c:v>
                </c:pt>
                <c:pt idx="2479">
                  <c:v>4964.8999999999996</c:v>
                </c:pt>
                <c:pt idx="2480">
                  <c:v>4965.7</c:v>
                </c:pt>
                <c:pt idx="2481">
                  <c:v>4966.7</c:v>
                </c:pt>
                <c:pt idx="2482">
                  <c:v>4967.5</c:v>
                </c:pt>
                <c:pt idx="2483">
                  <c:v>4968.3999999999996</c:v>
                </c:pt>
                <c:pt idx="2484">
                  <c:v>4969.3999999999996</c:v>
                </c:pt>
                <c:pt idx="2485">
                  <c:v>4970.2</c:v>
                </c:pt>
                <c:pt idx="2486">
                  <c:v>4971.2</c:v>
                </c:pt>
                <c:pt idx="2487">
                  <c:v>4972</c:v>
                </c:pt>
                <c:pt idx="2488">
                  <c:v>4972.8999999999996</c:v>
                </c:pt>
                <c:pt idx="2489">
                  <c:v>4973.8999999999996</c:v>
                </c:pt>
                <c:pt idx="2490">
                  <c:v>4974.7</c:v>
                </c:pt>
                <c:pt idx="2491">
                  <c:v>4975.7</c:v>
                </c:pt>
                <c:pt idx="2492">
                  <c:v>4976.5</c:v>
                </c:pt>
                <c:pt idx="2493">
                  <c:v>4977.3999999999996</c:v>
                </c:pt>
                <c:pt idx="2494">
                  <c:v>4978.3999999999996</c:v>
                </c:pt>
                <c:pt idx="2495">
                  <c:v>4979.2</c:v>
                </c:pt>
                <c:pt idx="2496">
                  <c:v>4980.2</c:v>
                </c:pt>
                <c:pt idx="2497">
                  <c:v>4981</c:v>
                </c:pt>
                <c:pt idx="2498">
                  <c:v>4981.8999999999996</c:v>
                </c:pt>
                <c:pt idx="2499">
                  <c:v>4982.8999999999996</c:v>
                </c:pt>
                <c:pt idx="2500">
                  <c:v>4983.7</c:v>
                </c:pt>
                <c:pt idx="2501">
                  <c:v>4984.7</c:v>
                </c:pt>
                <c:pt idx="2502">
                  <c:v>4985.5</c:v>
                </c:pt>
                <c:pt idx="2503">
                  <c:v>4986.3999999999996</c:v>
                </c:pt>
                <c:pt idx="2504">
                  <c:v>4987.3999999999996</c:v>
                </c:pt>
                <c:pt idx="2505">
                  <c:v>4988.2</c:v>
                </c:pt>
                <c:pt idx="2506">
                  <c:v>4989.2</c:v>
                </c:pt>
                <c:pt idx="2507">
                  <c:v>4990</c:v>
                </c:pt>
                <c:pt idx="2508">
                  <c:v>4990.8999999999996</c:v>
                </c:pt>
                <c:pt idx="2509">
                  <c:v>4991.8999999999996</c:v>
                </c:pt>
                <c:pt idx="2510">
                  <c:v>4992.7</c:v>
                </c:pt>
                <c:pt idx="2511">
                  <c:v>4993.7</c:v>
                </c:pt>
                <c:pt idx="2512">
                  <c:v>4994.5</c:v>
                </c:pt>
                <c:pt idx="2513">
                  <c:v>4995.3999999999996</c:v>
                </c:pt>
                <c:pt idx="2514">
                  <c:v>4996.3999999999996</c:v>
                </c:pt>
                <c:pt idx="2515">
                  <c:v>4997.2</c:v>
                </c:pt>
                <c:pt idx="2516">
                  <c:v>4998.2</c:v>
                </c:pt>
                <c:pt idx="2517">
                  <c:v>4999</c:v>
                </c:pt>
                <c:pt idx="2518">
                  <c:v>4999.8999999999996</c:v>
                </c:pt>
                <c:pt idx="2519">
                  <c:v>5000.8999999999996</c:v>
                </c:pt>
                <c:pt idx="2520">
                  <c:v>5001.7</c:v>
                </c:pt>
                <c:pt idx="2521">
                  <c:v>5002.7</c:v>
                </c:pt>
                <c:pt idx="2522">
                  <c:v>5003.5</c:v>
                </c:pt>
                <c:pt idx="2523">
                  <c:v>5004.3999999999996</c:v>
                </c:pt>
                <c:pt idx="2524">
                  <c:v>5005.3999999999996</c:v>
                </c:pt>
                <c:pt idx="2525">
                  <c:v>5006.2</c:v>
                </c:pt>
                <c:pt idx="2526">
                  <c:v>5007.2</c:v>
                </c:pt>
                <c:pt idx="2527">
                  <c:v>5008</c:v>
                </c:pt>
                <c:pt idx="2528">
                  <c:v>5008.8999999999996</c:v>
                </c:pt>
                <c:pt idx="2529">
                  <c:v>5009.8999999999996</c:v>
                </c:pt>
                <c:pt idx="2530">
                  <c:v>5010.7</c:v>
                </c:pt>
                <c:pt idx="2531">
                  <c:v>5011.7</c:v>
                </c:pt>
                <c:pt idx="2532">
                  <c:v>5012.5</c:v>
                </c:pt>
                <c:pt idx="2533">
                  <c:v>5013.3999999999996</c:v>
                </c:pt>
                <c:pt idx="2534">
                  <c:v>5014.3999999999996</c:v>
                </c:pt>
                <c:pt idx="2535">
                  <c:v>5015.2</c:v>
                </c:pt>
                <c:pt idx="2536">
                  <c:v>5016.2</c:v>
                </c:pt>
                <c:pt idx="2537">
                  <c:v>5017</c:v>
                </c:pt>
                <c:pt idx="2538">
                  <c:v>5017.8999999999996</c:v>
                </c:pt>
                <c:pt idx="2539">
                  <c:v>5018.8999999999996</c:v>
                </c:pt>
                <c:pt idx="2540">
                  <c:v>5019.7</c:v>
                </c:pt>
                <c:pt idx="2541">
                  <c:v>5020.7</c:v>
                </c:pt>
                <c:pt idx="2542">
                  <c:v>5021.5</c:v>
                </c:pt>
                <c:pt idx="2543">
                  <c:v>5022.3999999999996</c:v>
                </c:pt>
                <c:pt idx="2544">
                  <c:v>5023.3999999999996</c:v>
                </c:pt>
                <c:pt idx="2545">
                  <c:v>5024.2</c:v>
                </c:pt>
                <c:pt idx="2546">
                  <c:v>5025.2</c:v>
                </c:pt>
                <c:pt idx="2547">
                  <c:v>5026</c:v>
                </c:pt>
                <c:pt idx="2548">
                  <c:v>5026.8999999999996</c:v>
                </c:pt>
                <c:pt idx="2549">
                  <c:v>5027.8999999999996</c:v>
                </c:pt>
                <c:pt idx="2550">
                  <c:v>5028.7</c:v>
                </c:pt>
                <c:pt idx="2551">
                  <c:v>5029.7</c:v>
                </c:pt>
                <c:pt idx="2552">
                  <c:v>5030.5</c:v>
                </c:pt>
                <c:pt idx="2553">
                  <c:v>5031.3999999999996</c:v>
                </c:pt>
                <c:pt idx="2554">
                  <c:v>5032.3999999999996</c:v>
                </c:pt>
                <c:pt idx="2555">
                  <c:v>5033.2</c:v>
                </c:pt>
                <c:pt idx="2556">
                  <c:v>5034.2</c:v>
                </c:pt>
                <c:pt idx="2557">
                  <c:v>5035</c:v>
                </c:pt>
                <c:pt idx="2558">
                  <c:v>5035.8999999999996</c:v>
                </c:pt>
                <c:pt idx="2559">
                  <c:v>5036.8999999999996</c:v>
                </c:pt>
                <c:pt idx="2560">
                  <c:v>5037.7</c:v>
                </c:pt>
                <c:pt idx="2561">
                  <c:v>5038.7</c:v>
                </c:pt>
                <c:pt idx="2562">
                  <c:v>5039.5</c:v>
                </c:pt>
                <c:pt idx="2563">
                  <c:v>5040.3999999999996</c:v>
                </c:pt>
                <c:pt idx="2564">
                  <c:v>5041.3999999999996</c:v>
                </c:pt>
                <c:pt idx="2565">
                  <c:v>5042.2</c:v>
                </c:pt>
                <c:pt idx="2566">
                  <c:v>5043.2</c:v>
                </c:pt>
                <c:pt idx="2567">
                  <c:v>5044</c:v>
                </c:pt>
                <c:pt idx="2568">
                  <c:v>5044.8999999999996</c:v>
                </c:pt>
                <c:pt idx="2569">
                  <c:v>5045.8999999999996</c:v>
                </c:pt>
                <c:pt idx="2570">
                  <c:v>5046.7</c:v>
                </c:pt>
                <c:pt idx="2571">
                  <c:v>5047.7</c:v>
                </c:pt>
                <c:pt idx="2572">
                  <c:v>5048.5</c:v>
                </c:pt>
                <c:pt idx="2573">
                  <c:v>5049.3999999999996</c:v>
                </c:pt>
                <c:pt idx="2574">
                  <c:v>5050.3999999999996</c:v>
                </c:pt>
                <c:pt idx="2575">
                  <c:v>5051.2</c:v>
                </c:pt>
                <c:pt idx="2576">
                  <c:v>5052.2</c:v>
                </c:pt>
                <c:pt idx="2577">
                  <c:v>5053</c:v>
                </c:pt>
                <c:pt idx="2578">
                  <c:v>5053.8999999999996</c:v>
                </c:pt>
                <c:pt idx="2579">
                  <c:v>5054.8999999999996</c:v>
                </c:pt>
                <c:pt idx="2580">
                  <c:v>5055.7</c:v>
                </c:pt>
                <c:pt idx="2581">
                  <c:v>5056.7</c:v>
                </c:pt>
                <c:pt idx="2582">
                  <c:v>5057.5</c:v>
                </c:pt>
                <c:pt idx="2583">
                  <c:v>5058.3999999999996</c:v>
                </c:pt>
                <c:pt idx="2584">
                  <c:v>5059.3999999999996</c:v>
                </c:pt>
                <c:pt idx="2585">
                  <c:v>5060.2</c:v>
                </c:pt>
                <c:pt idx="2586">
                  <c:v>5061.2</c:v>
                </c:pt>
                <c:pt idx="2587">
                  <c:v>5062</c:v>
                </c:pt>
                <c:pt idx="2588">
                  <c:v>5062.8999999999996</c:v>
                </c:pt>
                <c:pt idx="2589">
                  <c:v>5063.8999999999996</c:v>
                </c:pt>
                <c:pt idx="2590">
                  <c:v>5064.7</c:v>
                </c:pt>
                <c:pt idx="2591">
                  <c:v>5065.7</c:v>
                </c:pt>
                <c:pt idx="2592">
                  <c:v>5066.5</c:v>
                </c:pt>
                <c:pt idx="2593">
                  <c:v>5067.3999999999996</c:v>
                </c:pt>
                <c:pt idx="2594">
                  <c:v>5068.3999999999996</c:v>
                </c:pt>
                <c:pt idx="2595">
                  <c:v>5069.2</c:v>
                </c:pt>
                <c:pt idx="2596">
                  <c:v>5070.2</c:v>
                </c:pt>
                <c:pt idx="2597">
                  <c:v>5071</c:v>
                </c:pt>
                <c:pt idx="2598">
                  <c:v>5071.8999999999996</c:v>
                </c:pt>
                <c:pt idx="2599">
                  <c:v>5072.8999999999996</c:v>
                </c:pt>
                <c:pt idx="2600">
                  <c:v>5073.7</c:v>
                </c:pt>
                <c:pt idx="2601">
                  <c:v>5074.7</c:v>
                </c:pt>
                <c:pt idx="2602">
                  <c:v>5075.5</c:v>
                </c:pt>
                <c:pt idx="2603">
                  <c:v>5076.3999999999996</c:v>
                </c:pt>
                <c:pt idx="2604">
                  <c:v>5077.3999999999996</c:v>
                </c:pt>
                <c:pt idx="2605">
                  <c:v>5078.2</c:v>
                </c:pt>
                <c:pt idx="2606">
                  <c:v>5079.2</c:v>
                </c:pt>
                <c:pt idx="2607">
                  <c:v>5080</c:v>
                </c:pt>
                <c:pt idx="2608">
                  <c:v>5080.8999999999996</c:v>
                </c:pt>
                <c:pt idx="2609">
                  <c:v>5081.8999999999996</c:v>
                </c:pt>
                <c:pt idx="2610">
                  <c:v>5082.7</c:v>
                </c:pt>
                <c:pt idx="2611">
                  <c:v>5083.7</c:v>
                </c:pt>
                <c:pt idx="2612">
                  <c:v>5084.5</c:v>
                </c:pt>
                <c:pt idx="2613">
                  <c:v>5085.3999999999996</c:v>
                </c:pt>
                <c:pt idx="2614">
                  <c:v>5086.3999999999996</c:v>
                </c:pt>
                <c:pt idx="2615">
                  <c:v>5087.2</c:v>
                </c:pt>
                <c:pt idx="2616">
                  <c:v>5088.2</c:v>
                </c:pt>
                <c:pt idx="2617">
                  <c:v>5089</c:v>
                </c:pt>
                <c:pt idx="2618">
                  <c:v>5089.8999999999996</c:v>
                </c:pt>
                <c:pt idx="2619">
                  <c:v>5090.8999999999996</c:v>
                </c:pt>
                <c:pt idx="2620">
                  <c:v>5091.7</c:v>
                </c:pt>
                <c:pt idx="2621">
                  <c:v>5092.7</c:v>
                </c:pt>
                <c:pt idx="2622">
                  <c:v>5093.5</c:v>
                </c:pt>
                <c:pt idx="2623">
                  <c:v>5094.3999999999996</c:v>
                </c:pt>
                <c:pt idx="2624">
                  <c:v>5095.3999999999996</c:v>
                </c:pt>
                <c:pt idx="2625">
                  <c:v>5151.2</c:v>
                </c:pt>
                <c:pt idx="2626">
                  <c:v>5152</c:v>
                </c:pt>
                <c:pt idx="2627">
                  <c:v>5152.8999999999996</c:v>
                </c:pt>
                <c:pt idx="2628">
                  <c:v>5153.8999999999996</c:v>
                </c:pt>
                <c:pt idx="2629">
                  <c:v>5154.7</c:v>
                </c:pt>
                <c:pt idx="2630">
                  <c:v>5155.7</c:v>
                </c:pt>
                <c:pt idx="2631">
                  <c:v>5156.5</c:v>
                </c:pt>
                <c:pt idx="2632">
                  <c:v>5157.3999999999996</c:v>
                </c:pt>
                <c:pt idx="2633">
                  <c:v>5158.3999999999996</c:v>
                </c:pt>
                <c:pt idx="2634">
                  <c:v>5159.2</c:v>
                </c:pt>
                <c:pt idx="2635">
                  <c:v>5160.2</c:v>
                </c:pt>
                <c:pt idx="2636">
                  <c:v>5161</c:v>
                </c:pt>
                <c:pt idx="2637">
                  <c:v>5161.8999999999996</c:v>
                </c:pt>
                <c:pt idx="2638">
                  <c:v>5162.8999999999996</c:v>
                </c:pt>
                <c:pt idx="2639">
                  <c:v>5163.7</c:v>
                </c:pt>
                <c:pt idx="2640">
                  <c:v>5164.7</c:v>
                </c:pt>
                <c:pt idx="2641">
                  <c:v>5165.5</c:v>
                </c:pt>
                <c:pt idx="2642">
                  <c:v>5166.3999999999996</c:v>
                </c:pt>
                <c:pt idx="2643">
                  <c:v>5167.3999999999996</c:v>
                </c:pt>
                <c:pt idx="2644">
                  <c:v>5168.2</c:v>
                </c:pt>
                <c:pt idx="2645">
                  <c:v>5169.2</c:v>
                </c:pt>
                <c:pt idx="2646">
                  <c:v>5170</c:v>
                </c:pt>
                <c:pt idx="2647">
                  <c:v>5170.8999999999996</c:v>
                </c:pt>
                <c:pt idx="2648">
                  <c:v>5171.8999999999996</c:v>
                </c:pt>
                <c:pt idx="2649">
                  <c:v>5172.7</c:v>
                </c:pt>
                <c:pt idx="2650">
                  <c:v>5173.7</c:v>
                </c:pt>
                <c:pt idx="2651">
                  <c:v>5174.5</c:v>
                </c:pt>
                <c:pt idx="2652">
                  <c:v>5175.3999999999996</c:v>
                </c:pt>
                <c:pt idx="2653">
                  <c:v>5176.3999999999996</c:v>
                </c:pt>
                <c:pt idx="2654">
                  <c:v>5177.2</c:v>
                </c:pt>
                <c:pt idx="2655">
                  <c:v>5178.2</c:v>
                </c:pt>
                <c:pt idx="2656">
                  <c:v>5179</c:v>
                </c:pt>
                <c:pt idx="2657">
                  <c:v>5179.8999999999996</c:v>
                </c:pt>
                <c:pt idx="2658">
                  <c:v>5180.8999999999996</c:v>
                </c:pt>
                <c:pt idx="2659">
                  <c:v>5181.7</c:v>
                </c:pt>
                <c:pt idx="2660">
                  <c:v>5182.7</c:v>
                </c:pt>
                <c:pt idx="2661">
                  <c:v>5183.5</c:v>
                </c:pt>
                <c:pt idx="2662">
                  <c:v>5184.3999999999996</c:v>
                </c:pt>
                <c:pt idx="2663">
                  <c:v>5185.3999999999996</c:v>
                </c:pt>
                <c:pt idx="2664">
                  <c:v>5186.2</c:v>
                </c:pt>
                <c:pt idx="2665">
                  <c:v>5187.2</c:v>
                </c:pt>
                <c:pt idx="2666">
                  <c:v>5188</c:v>
                </c:pt>
                <c:pt idx="2667">
                  <c:v>5188.8999999999996</c:v>
                </c:pt>
                <c:pt idx="2668">
                  <c:v>5189.8999999999996</c:v>
                </c:pt>
                <c:pt idx="2669">
                  <c:v>5190.7</c:v>
                </c:pt>
                <c:pt idx="2670">
                  <c:v>5191.7</c:v>
                </c:pt>
                <c:pt idx="2671">
                  <c:v>5192.5</c:v>
                </c:pt>
                <c:pt idx="2672">
                  <c:v>5193.3999999999996</c:v>
                </c:pt>
                <c:pt idx="2673">
                  <c:v>5194.3999999999996</c:v>
                </c:pt>
                <c:pt idx="2674">
                  <c:v>5195.2</c:v>
                </c:pt>
                <c:pt idx="2675">
                  <c:v>5196.2</c:v>
                </c:pt>
                <c:pt idx="2676">
                  <c:v>5197</c:v>
                </c:pt>
                <c:pt idx="2677">
                  <c:v>5197.8999999999996</c:v>
                </c:pt>
                <c:pt idx="2678">
                  <c:v>5198.8999999999996</c:v>
                </c:pt>
                <c:pt idx="2679">
                  <c:v>5199.7</c:v>
                </c:pt>
                <c:pt idx="2680">
                  <c:v>5200.7</c:v>
                </c:pt>
                <c:pt idx="2681">
                  <c:v>5201.5</c:v>
                </c:pt>
                <c:pt idx="2682">
                  <c:v>5202.3999999999996</c:v>
                </c:pt>
                <c:pt idx="2683">
                  <c:v>5203.3999999999996</c:v>
                </c:pt>
                <c:pt idx="2684">
                  <c:v>5204.2</c:v>
                </c:pt>
                <c:pt idx="2685">
                  <c:v>5205.2</c:v>
                </c:pt>
                <c:pt idx="2686">
                  <c:v>5206</c:v>
                </c:pt>
                <c:pt idx="2687">
                  <c:v>5206.8999999999996</c:v>
                </c:pt>
                <c:pt idx="2688">
                  <c:v>5207.8999999999996</c:v>
                </c:pt>
                <c:pt idx="2689">
                  <c:v>5208.7</c:v>
                </c:pt>
                <c:pt idx="2690">
                  <c:v>5209.7</c:v>
                </c:pt>
                <c:pt idx="2691">
                  <c:v>5210.5</c:v>
                </c:pt>
                <c:pt idx="2692">
                  <c:v>5211.3999999999996</c:v>
                </c:pt>
                <c:pt idx="2693">
                  <c:v>5212.3999999999996</c:v>
                </c:pt>
                <c:pt idx="2694">
                  <c:v>5213.2</c:v>
                </c:pt>
                <c:pt idx="2695">
                  <c:v>5214.2</c:v>
                </c:pt>
                <c:pt idx="2696">
                  <c:v>5215</c:v>
                </c:pt>
                <c:pt idx="2697">
                  <c:v>5215.8999999999996</c:v>
                </c:pt>
                <c:pt idx="2698">
                  <c:v>5216.8999999999996</c:v>
                </c:pt>
                <c:pt idx="2699">
                  <c:v>5217.7</c:v>
                </c:pt>
                <c:pt idx="2700">
                  <c:v>5218.7</c:v>
                </c:pt>
                <c:pt idx="2701">
                  <c:v>5219.5</c:v>
                </c:pt>
                <c:pt idx="2702">
                  <c:v>5220.3999999999996</c:v>
                </c:pt>
                <c:pt idx="2703">
                  <c:v>5221.3999999999996</c:v>
                </c:pt>
                <c:pt idx="2704">
                  <c:v>5222.2</c:v>
                </c:pt>
                <c:pt idx="2705">
                  <c:v>5223.2</c:v>
                </c:pt>
                <c:pt idx="2706">
                  <c:v>5224</c:v>
                </c:pt>
                <c:pt idx="2707">
                  <c:v>5224.8999999999996</c:v>
                </c:pt>
                <c:pt idx="2708">
                  <c:v>5225.8999999999996</c:v>
                </c:pt>
                <c:pt idx="2709">
                  <c:v>5226.7</c:v>
                </c:pt>
                <c:pt idx="2710">
                  <c:v>5227.7</c:v>
                </c:pt>
                <c:pt idx="2711">
                  <c:v>5228.5</c:v>
                </c:pt>
                <c:pt idx="2712">
                  <c:v>5229.3999999999996</c:v>
                </c:pt>
                <c:pt idx="2713">
                  <c:v>5230.3999999999996</c:v>
                </c:pt>
                <c:pt idx="2714">
                  <c:v>5231.2</c:v>
                </c:pt>
                <c:pt idx="2715">
                  <c:v>5232.2</c:v>
                </c:pt>
                <c:pt idx="2716">
                  <c:v>5233</c:v>
                </c:pt>
                <c:pt idx="2717">
                  <c:v>5233.8999999999996</c:v>
                </c:pt>
                <c:pt idx="2718">
                  <c:v>5234.8999999999996</c:v>
                </c:pt>
                <c:pt idx="2719">
                  <c:v>5235.7</c:v>
                </c:pt>
                <c:pt idx="2720">
                  <c:v>5236.7</c:v>
                </c:pt>
                <c:pt idx="2721">
                  <c:v>5237.5</c:v>
                </c:pt>
                <c:pt idx="2722">
                  <c:v>5238.3999999999996</c:v>
                </c:pt>
                <c:pt idx="2723">
                  <c:v>5239.3999999999996</c:v>
                </c:pt>
                <c:pt idx="2724">
                  <c:v>5240.2</c:v>
                </c:pt>
                <c:pt idx="2725">
                  <c:v>5241.2</c:v>
                </c:pt>
                <c:pt idx="2726">
                  <c:v>5242</c:v>
                </c:pt>
                <c:pt idx="2727">
                  <c:v>5242.9</c:v>
                </c:pt>
                <c:pt idx="2728">
                  <c:v>5243.9</c:v>
                </c:pt>
                <c:pt idx="2729">
                  <c:v>5244.7</c:v>
                </c:pt>
                <c:pt idx="2730">
                  <c:v>5245.7</c:v>
                </c:pt>
                <c:pt idx="2731">
                  <c:v>5246.5</c:v>
                </c:pt>
                <c:pt idx="2732">
                  <c:v>5247.4</c:v>
                </c:pt>
                <c:pt idx="2733">
                  <c:v>5248.4</c:v>
                </c:pt>
                <c:pt idx="2734">
                  <c:v>5249.2</c:v>
                </c:pt>
                <c:pt idx="2735">
                  <c:v>5250.2</c:v>
                </c:pt>
                <c:pt idx="2736">
                  <c:v>5251</c:v>
                </c:pt>
                <c:pt idx="2737">
                  <c:v>5251.9</c:v>
                </c:pt>
                <c:pt idx="2738">
                  <c:v>5252.9</c:v>
                </c:pt>
                <c:pt idx="2739">
                  <c:v>5253.7</c:v>
                </c:pt>
                <c:pt idx="2740">
                  <c:v>5254.7</c:v>
                </c:pt>
                <c:pt idx="2741">
                  <c:v>5255.5</c:v>
                </c:pt>
                <c:pt idx="2742">
                  <c:v>5256.4</c:v>
                </c:pt>
                <c:pt idx="2743">
                  <c:v>5257.4</c:v>
                </c:pt>
                <c:pt idx="2744">
                  <c:v>5258.2</c:v>
                </c:pt>
                <c:pt idx="2745">
                  <c:v>5259.2</c:v>
                </c:pt>
                <c:pt idx="2746">
                  <c:v>5260</c:v>
                </c:pt>
                <c:pt idx="2747">
                  <c:v>5260.9</c:v>
                </c:pt>
                <c:pt idx="2748">
                  <c:v>5261.9</c:v>
                </c:pt>
                <c:pt idx="2749">
                  <c:v>5262.7</c:v>
                </c:pt>
                <c:pt idx="2750">
                  <c:v>5263.7</c:v>
                </c:pt>
                <c:pt idx="2751">
                  <c:v>5264.5</c:v>
                </c:pt>
                <c:pt idx="2752">
                  <c:v>5265.4</c:v>
                </c:pt>
                <c:pt idx="2753">
                  <c:v>5266.4</c:v>
                </c:pt>
                <c:pt idx="2754">
                  <c:v>5267.2</c:v>
                </c:pt>
                <c:pt idx="2755">
                  <c:v>5268.2</c:v>
                </c:pt>
                <c:pt idx="2756">
                  <c:v>5269</c:v>
                </c:pt>
                <c:pt idx="2757">
                  <c:v>5269.9</c:v>
                </c:pt>
                <c:pt idx="2758">
                  <c:v>5270.9</c:v>
                </c:pt>
                <c:pt idx="2759">
                  <c:v>5271.7</c:v>
                </c:pt>
                <c:pt idx="2760">
                  <c:v>5272.7</c:v>
                </c:pt>
                <c:pt idx="2761">
                  <c:v>5273.5</c:v>
                </c:pt>
                <c:pt idx="2762">
                  <c:v>5274.4</c:v>
                </c:pt>
                <c:pt idx="2763">
                  <c:v>5275.4</c:v>
                </c:pt>
                <c:pt idx="2764">
                  <c:v>5276.2</c:v>
                </c:pt>
                <c:pt idx="2765">
                  <c:v>5277.2</c:v>
                </c:pt>
                <c:pt idx="2766">
                  <c:v>5278</c:v>
                </c:pt>
                <c:pt idx="2767">
                  <c:v>5278.9</c:v>
                </c:pt>
                <c:pt idx="2768">
                  <c:v>5279.9</c:v>
                </c:pt>
                <c:pt idx="2769">
                  <c:v>5280.7</c:v>
                </c:pt>
                <c:pt idx="2770">
                  <c:v>5281.7</c:v>
                </c:pt>
                <c:pt idx="2771">
                  <c:v>5282.5</c:v>
                </c:pt>
                <c:pt idx="2772">
                  <c:v>5283.4</c:v>
                </c:pt>
                <c:pt idx="2773">
                  <c:v>5284.4</c:v>
                </c:pt>
                <c:pt idx="2774">
                  <c:v>5285.2</c:v>
                </c:pt>
                <c:pt idx="2775">
                  <c:v>5286.2</c:v>
                </c:pt>
                <c:pt idx="2776">
                  <c:v>5287</c:v>
                </c:pt>
                <c:pt idx="2777">
                  <c:v>5287.9</c:v>
                </c:pt>
                <c:pt idx="2778">
                  <c:v>5288.9</c:v>
                </c:pt>
                <c:pt idx="2779">
                  <c:v>5289.7</c:v>
                </c:pt>
                <c:pt idx="2780">
                  <c:v>5290.7</c:v>
                </c:pt>
                <c:pt idx="2781">
                  <c:v>5291.5</c:v>
                </c:pt>
                <c:pt idx="2782">
                  <c:v>5292.4</c:v>
                </c:pt>
                <c:pt idx="2783">
                  <c:v>5293.4</c:v>
                </c:pt>
                <c:pt idx="2784">
                  <c:v>5294.2</c:v>
                </c:pt>
                <c:pt idx="2785">
                  <c:v>5295.2</c:v>
                </c:pt>
                <c:pt idx="2786">
                  <c:v>5296</c:v>
                </c:pt>
                <c:pt idx="2787">
                  <c:v>5296.9</c:v>
                </c:pt>
                <c:pt idx="2788">
                  <c:v>5297.9</c:v>
                </c:pt>
                <c:pt idx="2789">
                  <c:v>5298.7</c:v>
                </c:pt>
                <c:pt idx="2790">
                  <c:v>5299.7</c:v>
                </c:pt>
                <c:pt idx="2791">
                  <c:v>5300.5</c:v>
                </c:pt>
                <c:pt idx="2792">
                  <c:v>5301.4</c:v>
                </c:pt>
                <c:pt idx="2793">
                  <c:v>5302.4</c:v>
                </c:pt>
                <c:pt idx="2794">
                  <c:v>5303.2</c:v>
                </c:pt>
                <c:pt idx="2795">
                  <c:v>5304.2</c:v>
                </c:pt>
                <c:pt idx="2796">
                  <c:v>5305</c:v>
                </c:pt>
                <c:pt idx="2797">
                  <c:v>5305.9</c:v>
                </c:pt>
                <c:pt idx="2798">
                  <c:v>5306.9</c:v>
                </c:pt>
                <c:pt idx="2799">
                  <c:v>5307.7</c:v>
                </c:pt>
                <c:pt idx="2800">
                  <c:v>5308.7</c:v>
                </c:pt>
                <c:pt idx="2801">
                  <c:v>5309.5</c:v>
                </c:pt>
                <c:pt idx="2802">
                  <c:v>5310.4</c:v>
                </c:pt>
                <c:pt idx="2803">
                  <c:v>5311.4</c:v>
                </c:pt>
                <c:pt idx="2804">
                  <c:v>5312.2</c:v>
                </c:pt>
                <c:pt idx="2805">
                  <c:v>5313.2</c:v>
                </c:pt>
                <c:pt idx="2806">
                  <c:v>5314</c:v>
                </c:pt>
                <c:pt idx="2807">
                  <c:v>5314.9</c:v>
                </c:pt>
                <c:pt idx="2808">
                  <c:v>5315.9</c:v>
                </c:pt>
                <c:pt idx="2809">
                  <c:v>5316.7</c:v>
                </c:pt>
                <c:pt idx="2810">
                  <c:v>5317.7</c:v>
                </c:pt>
                <c:pt idx="2811">
                  <c:v>5318.5</c:v>
                </c:pt>
                <c:pt idx="2812">
                  <c:v>5319.4</c:v>
                </c:pt>
                <c:pt idx="2813">
                  <c:v>5320.4</c:v>
                </c:pt>
                <c:pt idx="2814">
                  <c:v>5321.2</c:v>
                </c:pt>
                <c:pt idx="2815">
                  <c:v>5322.2</c:v>
                </c:pt>
                <c:pt idx="2816">
                  <c:v>5323</c:v>
                </c:pt>
                <c:pt idx="2817">
                  <c:v>5323.9</c:v>
                </c:pt>
                <c:pt idx="2818">
                  <c:v>5324.9</c:v>
                </c:pt>
                <c:pt idx="2819">
                  <c:v>5325.7</c:v>
                </c:pt>
                <c:pt idx="2820">
                  <c:v>5326.7</c:v>
                </c:pt>
                <c:pt idx="2821">
                  <c:v>5327.5</c:v>
                </c:pt>
                <c:pt idx="2822">
                  <c:v>5328.4</c:v>
                </c:pt>
                <c:pt idx="2823">
                  <c:v>5329.4</c:v>
                </c:pt>
                <c:pt idx="2824">
                  <c:v>5330.2</c:v>
                </c:pt>
                <c:pt idx="2825">
                  <c:v>5331.2</c:v>
                </c:pt>
                <c:pt idx="2826">
                  <c:v>5332</c:v>
                </c:pt>
                <c:pt idx="2827">
                  <c:v>5332.9</c:v>
                </c:pt>
                <c:pt idx="2828">
                  <c:v>5333.9</c:v>
                </c:pt>
                <c:pt idx="2829">
                  <c:v>5334.7</c:v>
                </c:pt>
                <c:pt idx="2830">
                  <c:v>5335.7</c:v>
                </c:pt>
                <c:pt idx="2831">
                  <c:v>5336.5</c:v>
                </c:pt>
                <c:pt idx="2832">
                  <c:v>5337.4</c:v>
                </c:pt>
                <c:pt idx="2833">
                  <c:v>5338.4</c:v>
                </c:pt>
                <c:pt idx="2834">
                  <c:v>5339.2</c:v>
                </c:pt>
                <c:pt idx="2835">
                  <c:v>5340.2</c:v>
                </c:pt>
                <c:pt idx="2836">
                  <c:v>5341</c:v>
                </c:pt>
                <c:pt idx="2837">
                  <c:v>5341.9</c:v>
                </c:pt>
                <c:pt idx="2838">
                  <c:v>5342.9</c:v>
                </c:pt>
                <c:pt idx="2839">
                  <c:v>5343.7</c:v>
                </c:pt>
                <c:pt idx="2840">
                  <c:v>5344.7</c:v>
                </c:pt>
                <c:pt idx="2841">
                  <c:v>5345.5</c:v>
                </c:pt>
                <c:pt idx="2842">
                  <c:v>5346.4</c:v>
                </c:pt>
                <c:pt idx="2843">
                  <c:v>5347.4</c:v>
                </c:pt>
                <c:pt idx="2844">
                  <c:v>5348.2</c:v>
                </c:pt>
                <c:pt idx="2845">
                  <c:v>5349.2</c:v>
                </c:pt>
                <c:pt idx="2846">
                  <c:v>5350</c:v>
                </c:pt>
                <c:pt idx="2847">
                  <c:v>5350.9</c:v>
                </c:pt>
                <c:pt idx="2848">
                  <c:v>5351.9</c:v>
                </c:pt>
                <c:pt idx="2849">
                  <c:v>5352.7</c:v>
                </c:pt>
                <c:pt idx="2850">
                  <c:v>5353.7</c:v>
                </c:pt>
                <c:pt idx="2851">
                  <c:v>5354.5</c:v>
                </c:pt>
                <c:pt idx="2852">
                  <c:v>5355.4</c:v>
                </c:pt>
                <c:pt idx="2853">
                  <c:v>5356.4</c:v>
                </c:pt>
                <c:pt idx="2854">
                  <c:v>5357.2</c:v>
                </c:pt>
                <c:pt idx="2855">
                  <c:v>5358.2</c:v>
                </c:pt>
                <c:pt idx="2856">
                  <c:v>5359</c:v>
                </c:pt>
                <c:pt idx="2857">
                  <c:v>5359.9</c:v>
                </c:pt>
                <c:pt idx="2858">
                  <c:v>5360.9</c:v>
                </c:pt>
                <c:pt idx="2859">
                  <c:v>5361.7</c:v>
                </c:pt>
                <c:pt idx="2860">
                  <c:v>5362.7</c:v>
                </c:pt>
                <c:pt idx="2861">
                  <c:v>5363.5</c:v>
                </c:pt>
                <c:pt idx="2862">
                  <c:v>5364.4</c:v>
                </c:pt>
                <c:pt idx="2863">
                  <c:v>5365.4</c:v>
                </c:pt>
                <c:pt idx="2864">
                  <c:v>5366.2</c:v>
                </c:pt>
                <c:pt idx="2865">
                  <c:v>5367.2</c:v>
                </c:pt>
                <c:pt idx="2866">
                  <c:v>5368</c:v>
                </c:pt>
                <c:pt idx="2867">
                  <c:v>5368.9</c:v>
                </c:pt>
                <c:pt idx="2868">
                  <c:v>5369.9</c:v>
                </c:pt>
                <c:pt idx="2869">
                  <c:v>5370.7</c:v>
                </c:pt>
                <c:pt idx="2870">
                  <c:v>5371.7</c:v>
                </c:pt>
                <c:pt idx="2871">
                  <c:v>5372.5</c:v>
                </c:pt>
                <c:pt idx="2872">
                  <c:v>5373.4</c:v>
                </c:pt>
                <c:pt idx="2873">
                  <c:v>5374.4</c:v>
                </c:pt>
                <c:pt idx="2874">
                  <c:v>5375.2</c:v>
                </c:pt>
                <c:pt idx="2875">
                  <c:v>5376.2</c:v>
                </c:pt>
                <c:pt idx="2876">
                  <c:v>5377</c:v>
                </c:pt>
                <c:pt idx="2877">
                  <c:v>5377.9</c:v>
                </c:pt>
                <c:pt idx="2878">
                  <c:v>5378.9</c:v>
                </c:pt>
                <c:pt idx="2879">
                  <c:v>5379.7</c:v>
                </c:pt>
                <c:pt idx="2880">
                  <c:v>5380.7</c:v>
                </c:pt>
                <c:pt idx="2881">
                  <c:v>5381.5</c:v>
                </c:pt>
                <c:pt idx="2882">
                  <c:v>5382.4</c:v>
                </c:pt>
                <c:pt idx="2883">
                  <c:v>5383.4</c:v>
                </c:pt>
                <c:pt idx="2884">
                  <c:v>5384.2</c:v>
                </c:pt>
                <c:pt idx="2885">
                  <c:v>5385.2</c:v>
                </c:pt>
                <c:pt idx="2886">
                  <c:v>5386</c:v>
                </c:pt>
                <c:pt idx="2887">
                  <c:v>5386.9</c:v>
                </c:pt>
                <c:pt idx="2888">
                  <c:v>5387.9</c:v>
                </c:pt>
                <c:pt idx="2889">
                  <c:v>5388.7</c:v>
                </c:pt>
                <c:pt idx="2890">
                  <c:v>5389.7</c:v>
                </c:pt>
                <c:pt idx="2891">
                  <c:v>5390.5</c:v>
                </c:pt>
                <c:pt idx="2892">
                  <c:v>5391.4</c:v>
                </c:pt>
                <c:pt idx="2893">
                  <c:v>5392.4</c:v>
                </c:pt>
                <c:pt idx="2894">
                  <c:v>5393.2</c:v>
                </c:pt>
                <c:pt idx="2895">
                  <c:v>5394.2</c:v>
                </c:pt>
                <c:pt idx="2896">
                  <c:v>5395</c:v>
                </c:pt>
                <c:pt idx="2897">
                  <c:v>5395.9</c:v>
                </c:pt>
                <c:pt idx="2898">
                  <c:v>5396.9</c:v>
                </c:pt>
                <c:pt idx="2899">
                  <c:v>5397.7</c:v>
                </c:pt>
                <c:pt idx="2900">
                  <c:v>5398.7</c:v>
                </c:pt>
                <c:pt idx="2901">
                  <c:v>5399.5</c:v>
                </c:pt>
                <c:pt idx="2902">
                  <c:v>5400.4</c:v>
                </c:pt>
                <c:pt idx="2903">
                  <c:v>5401.4</c:v>
                </c:pt>
                <c:pt idx="2904">
                  <c:v>5402.2</c:v>
                </c:pt>
                <c:pt idx="2905">
                  <c:v>5403.2</c:v>
                </c:pt>
                <c:pt idx="2906">
                  <c:v>5404</c:v>
                </c:pt>
                <c:pt idx="2907">
                  <c:v>5404.9</c:v>
                </c:pt>
                <c:pt idx="2908">
                  <c:v>5405.9</c:v>
                </c:pt>
                <c:pt idx="2909">
                  <c:v>5406.7</c:v>
                </c:pt>
                <c:pt idx="2910">
                  <c:v>5407.7</c:v>
                </c:pt>
                <c:pt idx="2911">
                  <c:v>5408.5</c:v>
                </c:pt>
                <c:pt idx="2912">
                  <c:v>5409.4</c:v>
                </c:pt>
                <c:pt idx="2913">
                  <c:v>5410.4</c:v>
                </c:pt>
                <c:pt idx="2914">
                  <c:v>5411.2</c:v>
                </c:pt>
                <c:pt idx="2915">
                  <c:v>5412.2</c:v>
                </c:pt>
                <c:pt idx="2916">
                  <c:v>5413</c:v>
                </c:pt>
                <c:pt idx="2917">
                  <c:v>5413.9</c:v>
                </c:pt>
                <c:pt idx="2918">
                  <c:v>5414.9</c:v>
                </c:pt>
                <c:pt idx="2919">
                  <c:v>5415.7</c:v>
                </c:pt>
                <c:pt idx="2920">
                  <c:v>5416.7</c:v>
                </c:pt>
                <c:pt idx="2921">
                  <c:v>5417.5</c:v>
                </c:pt>
                <c:pt idx="2922">
                  <c:v>5418.4</c:v>
                </c:pt>
                <c:pt idx="2923">
                  <c:v>5419.4</c:v>
                </c:pt>
                <c:pt idx="2924">
                  <c:v>5420.2</c:v>
                </c:pt>
                <c:pt idx="2925">
                  <c:v>5421.2</c:v>
                </c:pt>
                <c:pt idx="2926">
                  <c:v>5422</c:v>
                </c:pt>
                <c:pt idx="2927">
                  <c:v>5422.9</c:v>
                </c:pt>
                <c:pt idx="2928">
                  <c:v>5423.9</c:v>
                </c:pt>
                <c:pt idx="2929">
                  <c:v>5424.7</c:v>
                </c:pt>
                <c:pt idx="2930">
                  <c:v>5425.7</c:v>
                </c:pt>
                <c:pt idx="2931">
                  <c:v>5426.5</c:v>
                </c:pt>
                <c:pt idx="2932">
                  <c:v>5427.4</c:v>
                </c:pt>
                <c:pt idx="2933">
                  <c:v>5428.4</c:v>
                </c:pt>
                <c:pt idx="2934">
                  <c:v>5429.2</c:v>
                </c:pt>
                <c:pt idx="2935">
                  <c:v>5430.2</c:v>
                </c:pt>
                <c:pt idx="2936">
                  <c:v>5431</c:v>
                </c:pt>
                <c:pt idx="2937">
                  <c:v>5431.9</c:v>
                </c:pt>
                <c:pt idx="2938">
                  <c:v>5432.9</c:v>
                </c:pt>
                <c:pt idx="2939">
                  <c:v>5433.7</c:v>
                </c:pt>
                <c:pt idx="2940">
                  <c:v>5434.7</c:v>
                </c:pt>
                <c:pt idx="2941">
                  <c:v>5435.5</c:v>
                </c:pt>
                <c:pt idx="2942">
                  <c:v>5436.4</c:v>
                </c:pt>
                <c:pt idx="2943">
                  <c:v>5437.4</c:v>
                </c:pt>
                <c:pt idx="2944">
                  <c:v>5438.2</c:v>
                </c:pt>
                <c:pt idx="2945">
                  <c:v>5439.2</c:v>
                </c:pt>
                <c:pt idx="2946">
                  <c:v>5440</c:v>
                </c:pt>
                <c:pt idx="2947">
                  <c:v>5440.9</c:v>
                </c:pt>
                <c:pt idx="2948">
                  <c:v>5441.9</c:v>
                </c:pt>
                <c:pt idx="2949">
                  <c:v>5442.7</c:v>
                </c:pt>
                <c:pt idx="2950">
                  <c:v>5443.7</c:v>
                </c:pt>
                <c:pt idx="2951">
                  <c:v>5444.5</c:v>
                </c:pt>
                <c:pt idx="2952">
                  <c:v>5445.4</c:v>
                </c:pt>
                <c:pt idx="2953">
                  <c:v>5446.4</c:v>
                </c:pt>
                <c:pt idx="2954">
                  <c:v>5447.2</c:v>
                </c:pt>
                <c:pt idx="2955">
                  <c:v>5448.2</c:v>
                </c:pt>
                <c:pt idx="2956">
                  <c:v>5449</c:v>
                </c:pt>
                <c:pt idx="2957">
                  <c:v>5449.9</c:v>
                </c:pt>
                <c:pt idx="2958">
                  <c:v>5450.9</c:v>
                </c:pt>
                <c:pt idx="2959">
                  <c:v>5451.7</c:v>
                </c:pt>
                <c:pt idx="2960">
                  <c:v>5452.7</c:v>
                </c:pt>
                <c:pt idx="2961">
                  <c:v>5453.5</c:v>
                </c:pt>
                <c:pt idx="2962">
                  <c:v>5454.4</c:v>
                </c:pt>
                <c:pt idx="2963">
                  <c:v>5455.4</c:v>
                </c:pt>
                <c:pt idx="2964">
                  <c:v>5456.2</c:v>
                </c:pt>
                <c:pt idx="2965">
                  <c:v>5457.2</c:v>
                </c:pt>
                <c:pt idx="2966">
                  <c:v>5458</c:v>
                </c:pt>
                <c:pt idx="2967">
                  <c:v>5458.9</c:v>
                </c:pt>
                <c:pt idx="2968">
                  <c:v>5459.9</c:v>
                </c:pt>
                <c:pt idx="2969">
                  <c:v>5460.7</c:v>
                </c:pt>
                <c:pt idx="2970">
                  <c:v>5461.7</c:v>
                </c:pt>
                <c:pt idx="2971">
                  <c:v>5462.5</c:v>
                </c:pt>
                <c:pt idx="2972">
                  <c:v>5463.4</c:v>
                </c:pt>
                <c:pt idx="2973">
                  <c:v>5464.4</c:v>
                </c:pt>
                <c:pt idx="2974">
                  <c:v>5465.2</c:v>
                </c:pt>
                <c:pt idx="2975">
                  <c:v>5466.2</c:v>
                </c:pt>
                <c:pt idx="2976">
                  <c:v>5467</c:v>
                </c:pt>
                <c:pt idx="2977">
                  <c:v>5467.9</c:v>
                </c:pt>
                <c:pt idx="2978">
                  <c:v>5468.9</c:v>
                </c:pt>
                <c:pt idx="2979">
                  <c:v>5469.7</c:v>
                </c:pt>
                <c:pt idx="2980">
                  <c:v>5470.7</c:v>
                </c:pt>
                <c:pt idx="2981">
                  <c:v>5471.5</c:v>
                </c:pt>
                <c:pt idx="2982">
                  <c:v>5472.4</c:v>
                </c:pt>
                <c:pt idx="2983">
                  <c:v>5473.4</c:v>
                </c:pt>
                <c:pt idx="2984">
                  <c:v>5474.2</c:v>
                </c:pt>
                <c:pt idx="2985">
                  <c:v>5475.2</c:v>
                </c:pt>
                <c:pt idx="2986">
                  <c:v>5476</c:v>
                </c:pt>
                <c:pt idx="2987">
                  <c:v>5476.9</c:v>
                </c:pt>
                <c:pt idx="2988">
                  <c:v>5477.9</c:v>
                </c:pt>
                <c:pt idx="2989">
                  <c:v>5478.7</c:v>
                </c:pt>
                <c:pt idx="2990">
                  <c:v>5479.7</c:v>
                </c:pt>
                <c:pt idx="2991">
                  <c:v>5480.5</c:v>
                </c:pt>
                <c:pt idx="2992">
                  <c:v>5481.4</c:v>
                </c:pt>
                <c:pt idx="2993">
                  <c:v>5482.4</c:v>
                </c:pt>
                <c:pt idx="2994">
                  <c:v>5483.2</c:v>
                </c:pt>
                <c:pt idx="2995">
                  <c:v>5484.2</c:v>
                </c:pt>
                <c:pt idx="2996">
                  <c:v>5485</c:v>
                </c:pt>
                <c:pt idx="2997">
                  <c:v>5485.9</c:v>
                </c:pt>
                <c:pt idx="2998">
                  <c:v>5486.9</c:v>
                </c:pt>
                <c:pt idx="2999">
                  <c:v>5487.7</c:v>
                </c:pt>
                <c:pt idx="3000">
                  <c:v>5488.7</c:v>
                </c:pt>
                <c:pt idx="3001">
                  <c:v>5489.5</c:v>
                </c:pt>
                <c:pt idx="3002">
                  <c:v>5490.4</c:v>
                </c:pt>
                <c:pt idx="3003">
                  <c:v>5491.4</c:v>
                </c:pt>
                <c:pt idx="3004">
                  <c:v>5492.2</c:v>
                </c:pt>
                <c:pt idx="3005">
                  <c:v>5493.2</c:v>
                </c:pt>
                <c:pt idx="3006">
                  <c:v>5494</c:v>
                </c:pt>
                <c:pt idx="3007">
                  <c:v>5494.9</c:v>
                </c:pt>
                <c:pt idx="3008">
                  <c:v>5495.9</c:v>
                </c:pt>
                <c:pt idx="3009">
                  <c:v>5496.7</c:v>
                </c:pt>
                <c:pt idx="3010">
                  <c:v>5497.7</c:v>
                </c:pt>
                <c:pt idx="3011">
                  <c:v>5498.5</c:v>
                </c:pt>
                <c:pt idx="3012">
                  <c:v>5499.4</c:v>
                </c:pt>
                <c:pt idx="3013">
                  <c:v>5500.4</c:v>
                </c:pt>
                <c:pt idx="3014">
                  <c:v>5501.2</c:v>
                </c:pt>
                <c:pt idx="3015">
                  <c:v>5502.2</c:v>
                </c:pt>
                <c:pt idx="3016">
                  <c:v>5503</c:v>
                </c:pt>
                <c:pt idx="3017">
                  <c:v>5503.9</c:v>
                </c:pt>
                <c:pt idx="3018">
                  <c:v>5504.9</c:v>
                </c:pt>
                <c:pt idx="3019">
                  <c:v>5505.7</c:v>
                </c:pt>
                <c:pt idx="3020">
                  <c:v>5506.7</c:v>
                </c:pt>
                <c:pt idx="3021">
                  <c:v>5507.5</c:v>
                </c:pt>
                <c:pt idx="3022">
                  <c:v>5508.4</c:v>
                </c:pt>
                <c:pt idx="3023">
                  <c:v>5509.4</c:v>
                </c:pt>
                <c:pt idx="3024">
                  <c:v>5510.2</c:v>
                </c:pt>
                <c:pt idx="3025">
                  <c:v>5511.2</c:v>
                </c:pt>
                <c:pt idx="3026">
                  <c:v>5512</c:v>
                </c:pt>
                <c:pt idx="3027">
                  <c:v>5512.9</c:v>
                </c:pt>
                <c:pt idx="3028">
                  <c:v>5513.9</c:v>
                </c:pt>
                <c:pt idx="3029">
                  <c:v>5514.7</c:v>
                </c:pt>
                <c:pt idx="3030">
                  <c:v>5515.7</c:v>
                </c:pt>
                <c:pt idx="3031">
                  <c:v>5516.5</c:v>
                </c:pt>
                <c:pt idx="3032">
                  <c:v>5517.4</c:v>
                </c:pt>
                <c:pt idx="3033">
                  <c:v>5518.4</c:v>
                </c:pt>
                <c:pt idx="3034">
                  <c:v>5519.2</c:v>
                </c:pt>
                <c:pt idx="3035">
                  <c:v>5520.2</c:v>
                </c:pt>
                <c:pt idx="3036">
                  <c:v>5521</c:v>
                </c:pt>
                <c:pt idx="3037">
                  <c:v>5521.9</c:v>
                </c:pt>
                <c:pt idx="3038">
                  <c:v>5522.9</c:v>
                </c:pt>
                <c:pt idx="3039">
                  <c:v>5523.7</c:v>
                </c:pt>
                <c:pt idx="3040">
                  <c:v>5524.7</c:v>
                </c:pt>
                <c:pt idx="3041">
                  <c:v>5525.5</c:v>
                </c:pt>
                <c:pt idx="3042">
                  <c:v>5526.4</c:v>
                </c:pt>
                <c:pt idx="3043">
                  <c:v>5527.4</c:v>
                </c:pt>
                <c:pt idx="3044">
                  <c:v>5528.2</c:v>
                </c:pt>
                <c:pt idx="3045">
                  <c:v>5529.2</c:v>
                </c:pt>
                <c:pt idx="3046">
                  <c:v>5530</c:v>
                </c:pt>
                <c:pt idx="3047">
                  <c:v>5530.9</c:v>
                </c:pt>
                <c:pt idx="3048">
                  <c:v>5531.9</c:v>
                </c:pt>
                <c:pt idx="3049">
                  <c:v>5532.7</c:v>
                </c:pt>
                <c:pt idx="3050">
                  <c:v>5533.7</c:v>
                </c:pt>
                <c:pt idx="3051">
                  <c:v>5534.5</c:v>
                </c:pt>
                <c:pt idx="3052">
                  <c:v>5535.4</c:v>
                </c:pt>
                <c:pt idx="3053">
                  <c:v>5536.4</c:v>
                </c:pt>
                <c:pt idx="3054">
                  <c:v>5537.2</c:v>
                </c:pt>
                <c:pt idx="3055">
                  <c:v>5538.2</c:v>
                </c:pt>
                <c:pt idx="3056">
                  <c:v>5539</c:v>
                </c:pt>
                <c:pt idx="3057">
                  <c:v>5539.9</c:v>
                </c:pt>
                <c:pt idx="3058">
                  <c:v>5540.9</c:v>
                </c:pt>
                <c:pt idx="3059">
                  <c:v>5541.7</c:v>
                </c:pt>
                <c:pt idx="3060">
                  <c:v>5542.7</c:v>
                </c:pt>
                <c:pt idx="3061">
                  <c:v>5543.5</c:v>
                </c:pt>
                <c:pt idx="3062">
                  <c:v>5544.4</c:v>
                </c:pt>
                <c:pt idx="3063">
                  <c:v>5545.4</c:v>
                </c:pt>
                <c:pt idx="3064">
                  <c:v>5546.2</c:v>
                </c:pt>
                <c:pt idx="3065">
                  <c:v>5547.2</c:v>
                </c:pt>
                <c:pt idx="3066">
                  <c:v>5548</c:v>
                </c:pt>
                <c:pt idx="3067">
                  <c:v>5548.9</c:v>
                </c:pt>
                <c:pt idx="3068">
                  <c:v>5549.9</c:v>
                </c:pt>
                <c:pt idx="3069">
                  <c:v>5550.7</c:v>
                </c:pt>
                <c:pt idx="3070">
                  <c:v>5551.7</c:v>
                </c:pt>
                <c:pt idx="3071">
                  <c:v>5552.5</c:v>
                </c:pt>
                <c:pt idx="3072">
                  <c:v>5553.4</c:v>
                </c:pt>
                <c:pt idx="3073">
                  <c:v>5554.4</c:v>
                </c:pt>
                <c:pt idx="3074">
                  <c:v>5555.2</c:v>
                </c:pt>
                <c:pt idx="3075">
                  <c:v>5556.2</c:v>
                </c:pt>
                <c:pt idx="3076">
                  <c:v>5557</c:v>
                </c:pt>
                <c:pt idx="3077">
                  <c:v>5557.9</c:v>
                </c:pt>
                <c:pt idx="3078">
                  <c:v>5558.9</c:v>
                </c:pt>
                <c:pt idx="3079">
                  <c:v>5559.7</c:v>
                </c:pt>
                <c:pt idx="3080">
                  <c:v>5560.7</c:v>
                </c:pt>
                <c:pt idx="3081">
                  <c:v>5561.5</c:v>
                </c:pt>
                <c:pt idx="3082">
                  <c:v>5562.4</c:v>
                </c:pt>
                <c:pt idx="3083">
                  <c:v>5563.4</c:v>
                </c:pt>
                <c:pt idx="3084">
                  <c:v>5564.2</c:v>
                </c:pt>
                <c:pt idx="3085">
                  <c:v>5565.2</c:v>
                </c:pt>
                <c:pt idx="3086">
                  <c:v>5566</c:v>
                </c:pt>
                <c:pt idx="3087">
                  <c:v>5566.9</c:v>
                </c:pt>
                <c:pt idx="3088">
                  <c:v>5567.9</c:v>
                </c:pt>
                <c:pt idx="3089">
                  <c:v>5568.7</c:v>
                </c:pt>
                <c:pt idx="3090">
                  <c:v>5569.7</c:v>
                </c:pt>
                <c:pt idx="3091">
                  <c:v>5570.5</c:v>
                </c:pt>
                <c:pt idx="3092">
                  <c:v>5571.4</c:v>
                </c:pt>
                <c:pt idx="3093">
                  <c:v>5572.4</c:v>
                </c:pt>
                <c:pt idx="3094">
                  <c:v>5573.2</c:v>
                </c:pt>
                <c:pt idx="3095">
                  <c:v>5574.2</c:v>
                </c:pt>
                <c:pt idx="3096">
                  <c:v>5575</c:v>
                </c:pt>
                <c:pt idx="3097">
                  <c:v>5575.9</c:v>
                </c:pt>
                <c:pt idx="3098">
                  <c:v>5576.9</c:v>
                </c:pt>
                <c:pt idx="3099">
                  <c:v>5577.7</c:v>
                </c:pt>
                <c:pt idx="3100">
                  <c:v>5578.7</c:v>
                </c:pt>
                <c:pt idx="3101">
                  <c:v>5579.5</c:v>
                </c:pt>
                <c:pt idx="3102">
                  <c:v>5580.4</c:v>
                </c:pt>
                <c:pt idx="3103">
                  <c:v>5581.4</c:v>
                </c:pt>
                <c:pt idx="3104">
                  <c:v>5582.2</c:v>
                </c:pt>
                <c:pt idx="3105">
                  <c:v>5583.2</c:v>
                </c:pt>
                <c:pt idx="3106">
                  <c:v>5584</c:v>
                </c:pt>
                <c:pt idx="3107">
                  <c:v>5584.9</c:v>
                </c:pt>
                <c:pt idx="3108">
                  <c:v>5585.9</c:v>
                </c:pt>
                <c:pt idx="3109">
                  <c:v>5586.7</c:v>
                </c:pt>
                <c:pt idx="3110">
                  <c:v>5587.7</c:v>
                </c:pt>
                <c:pt idx="3111">
                  <c:v>5588.5</c:v>
                </c:pt>
                <c:pt idx="3112">
                  <c:v>5589.4</c:v>
                </c:pt>
                <c:pt idx="3113">
                  <c:v>5590.4</c:v>
                </c:pt>
                <c:pt idx="3114">
                  <c:v>5591.2</c:v>
                </c:pt>
                <c:pt idx="3115">
                  <c:v>5592.2</c:v>
                </c:pt>
                <c:pt idx="3116">
                  <c:v>5593</c:v>
                </c:pt>
                <c:pt idx="3117">
                  <c:v>5593.9</c:v>
                </c:pt>
                <c:pt idx="3118">
                  <c:v>5594.9</c:v>
                </c:pt>
                <c:pt idx="3119">
                  <c:v>5595.7</c:v>
                </c:pt>
                <c:pt idx="3120">
                  <c:v>5596.7</c:v>
                </c:pt>
                <c:pt idx="3121">
                  <c:v>5597.5</c:v>
                </c:pt>
                <c:pt idx="3122">
                  <c:v>5598.4</c:v>
                </c:pt>
                <c:pt idx="3123">
                  <c:v>5599.4</c:v>
                </c:pt>
                <c:pt idx="3124">
                  <c:v>5600.2</c:v>
                </c:pt>
                <c:pt idx="3125">
                  <c:v>5601.2</c:v>
                </c:pt>
                <c:pt idx="3126">
                  <c:v>5602</c:v>
                </c:pt>
                <c:pt idx="3127">
                  <c:v>5602.9</c:v>
                </c:pt>
                <c:pt idx="3128">
                  <c:v>5603.9</c:v>
                </c:pt>
                <c:pt idx="3129">
                  <c:v>5604.7</c:v>
                </c:pt>
                <c:pt idx="3130">
                  <c:v>5605.7</c:v>
                </c:pt>
                <c:pt idx="3131">
                  <c:v>5606.5</c:v>
                </c:pt>
                <c:pt idx="3132">
                  <c:v>5607.4</c:v>
                </c:pt>
                <c:pt idx="3133">
                  <c:v>5608.4</c:v>
                </c:pt>
                <c:pt idx="3134">
                  <c:v>5609.2</c:v>
                </c:pt>
                <c:pt idx="3135">
                  <c:v>5610.2</c:v>
                </c:pt>
                <c:pt idx="3136">
                  <c:v>5611</c:v>
                </c:pt>
                <c:pt idx="3137">
                  <c:v>5611.9</c:v>
                </c:pt>
                <c:pt idx="3138">
                  <c:v>5612.9</c:v>
                </c:pt>
                <c:pt idx="3139">
                  <c:v>5613.7</c:v>
                </c:pt>
                <c:pt idx="3140">
                  <c:v>5614.7</c:v>
                </c:pt>
                <c:pt idx="3141">
                  <c:v>5615.5</c:v>
                </c:pt>
                <c:pt idx="3142">
                  <c:v>5616.4</c:v>
                </c:pt>
                <c:pt idx="3143">
                  <c:v>5617.4</c:v>
                </c:pt>
                <c:pt idx="3144">
                  <c:v>5618.2</c:v>
                </c:pt>
                <c:pt idx="3145">
                  <c:v>5619.2</c:v>
                </c:pt>
                <c:pt idx="3146">
                  <c:v>5620</c:v>
                </c:pt>
                <c:pt idx="3147">
                  <c:v>5620.9</c:v>
                </c:pt>
                <c:pt idx="3148">
                  <c:v>5621.9</c:v>
                </c:pt>
                <c:pt idx="3149">
                  <c:v>5622.7</c:v>
                </c:pt>
                <c:pt idx="3150">
                  <c:v>5623.7</c:v>
                </c:pt>
                <c:pt idx="3151">
                  <c:v>5624.5</c:v>
                </c:pt>
                <c:pt idx="3152">
                  <c:v>5625.4</c:v>
                </c:pt>
                <c:pt idx="3153">
                  <c:v>5626.4</c:v>
                </c:pt>
                <c:pt idx="3154">
                  <c:v>5627.2</c:v>
                </c:pt>
                <c:pt idx="3155">
                  <c:v>5628.2</c:v>
                </c:pt>
                <c:pt idx="3156">
                  <c:v>5629</c:v>
                </c:pt>
                <c:pt idx="3157">
                  <c:v>5629.9</c:v>
                </c:pt>
                <c:pt idx="3158">
                  <c:v>5630.9</c:v>
                </c:pt>
                <c:pt idx="3159">
                  <c:v>5631.7</c:v>
                </c:pt>
                <c:pt idx="3160">
                  <c:v>5632.7</c:v>
                </c:pt>
                <c:pt idx="3161">
                  <c:v>5633.5</c:v>
                </c:pt>
                <c:pt idx="3162">
                  <c:v>5634.4</c:v>
                </c:pt>
                <c:pt idx="3163">
                  <c:v>5635.4</c:v>
                </c:pt>
                <c:pt idx="3164">
                  <c:v>5636.2</c:v>
                </c:pt>
                <c:pt idx="3165">
                  <c:v>5637.2</c:v>
                </c:pt>
                <c:pt idx="3166">
                  <c:v>5638</c:v>
                </c:pt>
                <c:pt idx="3167">
                  <c:v>5638.9</c:v>
                </c:pt>
                <c:pt idx="3168">
                  <c:v>5639.9</c:v>
                </c:pt>
                <c:pt idx="3169">
                  <c:v>5640.7</c:v>
                </c:pt>
                <c:pt idx="3170">
                  <c:v>5641.7</c:v>
                </c:pt>
                <c:pt idx="3171">
                  <c:v>5642.5</c:v>
                </c:pt>
                <c:pt idx="3172">
                  <c:v>5643.4</c:v>
                </c:pt>
                <c:pt idx="3173">
                  <c:v>5644.4</c:v>
                </c:pt>
                <c:pt idx="3174">
                  <c:v>5645.2</c:v>
                </c:pt>
                <c:pt idx="3175">
                  <c:v>5646.2</c:v>
                </c:pt>
                <c:pt idx="3176">
                  <c:v>5647</c:v>
                </c:pt>
                <c:pt idx="3177">
                  <c:v>5647.9</c:v>
                </c:pt>
                <c:pt idx="3178">
                  <c:v>5648.9</c:v>
                </c:pt>
                <c:pt idx="3179">
                  <c:v>5649.7</c:v>
                </c:pt>
                <c:pt idx="3180">
                  <c:v>5650.7</c:v>
                </c:pt>
                <c:pt idx="3181">
                  <c:v>5651.5</c:v>
                </c:pt>
                <c:pt idx="3182">
                  <c:v>5652.4</c:v>
                </c:pt>
                <c:pt idx="3183">
                  <c:v>5653.4</c:v>
                </c:pt>
                <c:pt idx="3184">
                  <c:v>5654.2</c:v>
                </c:pt>
                <c:pt idx="3185">
                  <c:v>5655.2</c:v>
                </c:pt>
                <c:pt idx="3186">
                  <c:v>5656</c:v>
                </c:pt>
                <c:pt idx="3187">
                  <c:v>5656.9</c:v>
                </c:pt>
                <c:pt idx="3188">
                  <c:v>5657.9</c:v>
                </c:pt>
                <c:pt idx="3189">
                  <c:v>5658.7</c:v>
                </c:pt>
                <c:pt idx="3190">
                  <c:v>5659.7</c:v>
                </c:pt>
                <c:pt idx="3191">
                  <c:v>5660.5</c:v>
                </c:pt>
                <c:pt idx="3192">
                  <c:v>5661.4</c:v>
                </c:pt>
                <c:pt idx="3193">
                  <c:v>5662.4</c:v>
                </c:pt>
                <c:pt idx="3194">
                  <c:v>5663.2</c:v>
                </c:pt>
                <c:pt idx="3195">
                  <c:v>5664.2</c:v>
                </c:pt>
                <c:pt idx="3196">
                  <c:v>5665</c:v>
                </c:pt>
                <c:pt idx="3197">
                  <c:v>5665.9</c:v>
                </c:pt>
                <c:pt idx="3198">
                  <c:v>5666.9</c:v>
                </c:pt>
                <c:pt idx="3199">
                  <c:v>5667.7</c:v>
                </c:pt>
                <c:pt idx="3200">
                  <c:v>5668.7</c:v>
                </c:pt>
                <c:pt idx="3201">
                  <c:v>5669.5</c:v>
                </c:pt>
                <c:pt idx="3202">
                  <c:v>5670.4</c:v>
                </c:pt>
                <c:pt idx="3203">
                  <c:v>5671.4</c:v>
                </c:pt>
                <c:pt idx="3204">
                  <c:v>5672.2</c:v>
                </c:pt>
                <c:pt idx="3205">
                  <c:v>5673.2</c:v>
                </c:pt>
                <c:pt idx="3206">
                  <c:v>5674</c:v>
                </c:pt>
                <c:pt idx="3207">
                  <c:v>5674.9</c:v>
                </c:pt>
                <c:pt idx="3208">
                  <c:v>5675.9</c:v>
                </c:pt>
                <c:pt idx="3209">
                  <c:v>5676.7</c:v>
                </c:pt>
                <c:pt idx="3210">
                  <c:v>5677.7</c:v>
                </c:pt>
                <c:pt idx="3211">
                  <c:v>5678.5</c:v>
                </c:pt>
                <c:pt idx="3212">
                  <c:v>5679.4</c:v>
                </c:pt>
                <c:pt idx="3213">
                  <c:v>5680.4</c:v>
                </c:pt>
                <c:pt idx="3214">
                  <c:v>5681.2</c:v>
                </c:pt>
                <c:pt idx="3215">
                  <c:v>5682.2</c:v>
                </c:pt>
                <c:pt idx="3216">
                  <c:v>5683</c:v>
                </c:pt>
                <c:pt idx="3217">
                  <c:v>5683.9</c:v>
                </c:pt>
                <c:pt idx="3218">
                  <c:v>5684.9</c:v>
                </c:pt>
                <c:pt idx="3219">
                  <c:v>5685.7</c:v>
                </c:pt>
                <c:pt idx="3220">
                  <c:v>5686.7</c:v>
                </c:pt>
                <c:pt idx="3221">
                  <c:v>5687.5</c:v>
                </c:pt>
                <c:pt idx="3222">
                  <c:v>5688.4</c:v>
                </c:pt>
                <c:pt idx="3223">
                  <c:v>5689.4</c:v>
                </c:pt>
                <c:pt idx="3224">
                  <c:v>5690.2</c:v>
                </c:pt>
                <c:pt idx="3225">
                  <c:v>5691.2</c:v>
                </c:pt>
                <c:pt idx="3226">
                  <c:v>5692</c:v>
                </c:pt>
                <c:pt idx="3227">
                  <c:v>5692.9</c:v>
                </c:pt>
                <c:pt idx="3228">
                  <c:v>5693.9</c:v>
                </c:pt>
                <c:pt idx="3229">
                  <c:v>5694.7</c:v>
                </c:pt>
                <c:pt idx="3230">
                  <c:v>5695.7</c:v>
                </c:pt>
                <c:pt idx="3231">
                  <c:v>5696.5</c:v>
                </c:pt>
                <c:pt idx="3232">
                  <c:v>5697.4</c:v>
                </c:pt>
                <c:pt idx="3233">
                  <c:v>5698.4</c:v>
                </c:pt>
                <c:pt idx="3234">
                  <c:v>5699.2</c:v>
                </c:pt>
                <c:pt idx="3235">
                  <c:v>5700.2</c:v>
                </c:pt>
                <c:pt idx="3236">
                  <c:v>5701</c:v>
                </c:pt>
                <c:pt idx="3237">
                  <c:v>5701.9</c:v>
                </c:pt>
                <c:pt idx="3238">
                  <c:v>5702.9</c:v>
                </c:pt>
                <c:pt idx="3239">
                  <c:v>5703.7</c:v>
                </c:pt>
                <c:pt idx="3240">
                  <c:v>5704.7</c:v>
                </c:pt>
                <c:pt idx="3241">
                  <c:v>5705.5</c:v>
                </c:pt>
                <c:pt idx="3242">
                  <c:v>5706.4</c:v>
                </c:pt>
                <c:pt idx="3243">
                  <c:v>5707.4</c:v>
                </c:pt>
                <c:pt idx="3244">
                  <c:v>5708.2</c:v>
                </c:pt>
                <c:pt idx="3245">
                  <c:v>5709.2</c:v>
                </c:pt>
                <c:pt idx="3246">
                  <c:v>5710</c:v>
                </c:pt>
                <c:pt idx="3247">
                  <c:v>5710.9</c:v>
                </c:pt>
                <c:pt idx="3248">
                  <c:v>5711.9</c:v>
                </c:pt>
                <c:pt idx="3249">
                  <c:v>5712.7</c:v>
                </c:pt>
                <c:pt idx="3250">
                  <c:v>5713.7</c:v>
                </c:pt>
                <c:pt idx="3251">
                  <c:v>5714.5</c:v>
                </c:pt>
                <c:pt idx="3252">
                  <c:v>5715.4</c:v>
                </c:pt>
                <c:pt idx="3253">
                  <c:v>5716.4</c:v>
                </c:pt>
                <c:pt idx="3254">
                  <c:v>5717.2</c:v>
                </c:pt>
                <c:pt idx="3255">
                  <c:v>5718.2</c:v>
                </c:pt>
                <c:pt idx="3256">
                  <c:v>5719</c:v>
                </c:pt>
                <c:pt idx="3257">
                  <c:v>5719.9</c:v>
                </c:pt>
                <c:pt idx="3258">
                  <c:v>5720.9</c:v>
                </c:pt>
                <c:pt idx="3259">
                  <c:v>5721.7</c:v>
                </c:pt>
                <c:pt idx="3260">
                  <c:v>5722.7</c:v>
                </c:pt>
                <c:pt idx="3261">
                  <c:v>5723.5</c:v>
                </c:pt>
                <c:pt idx="3262">
                  <c:v>5724.4</c:v>
                </c:pt>
                <c:pt idx="3263">
                  <c:v>5725.4</c:v>
                </c:pt>
                <c:pt idx="3264">
                  <c:v>5726.2</c:v>
                </c:pt>
                <c:pt idx="3265">
                  <c:v>5727.2</c:v>
                </c:pt>
                <c:pt idx="3266">
                  <c:v>5728</c:v>
                </c:pt>
                <c:pt idx="3267">
                  <c:v>5728.9</c:v>
                </c:pt>
                <c:pt idx="3268">
                  <c:v>5729.9</c:v>
                </c:pt>
                <c:pt idx="3269">
                  <c:v>5730.7</c:v>
                </c:pt>
                <c:pt idx="3270">
                  <c:v>5731.7</c:v>
                </c:pt>
                <c:pt idx="3271">
                  <c:v>5732.5</c:v>
                </c:pt>
                <c:pt idx="3272">
                  <c:v>5733.4</c:v>
                </c:pt>
                <c:pt idx="3273">
                  <c:v>5734.4</c:v>
                </c:pt>
                <c:pt idx="3274">
                  <c:v>5735.2</c:v>
                </c:pt>
                <c:pt idx="3275">
                  <c:v>5736.2</c:v>
                </c:pt>
                <c:pt idx="3276">
                  <c:v>5737</c:v>
                </c:pt>
                <c:pt idx="3277">
                  <c:v>5737.9</c:v>
                </c:pt>
                <c:pt idx="3278">
                  <c:v>5738.9</c:v>
                </c:pt>
                <c:pt idx="3279">
                  <c:v>5739.7</c:v>
                </c:pt>
                <c:pt idx="3280">
                  <c:v>5740.7</c:v>
                </c:pt>
                <c:pt idx="3281">
                  <c:v>5741.5</c:v>
                </c:pt>
                <c:pt idx="3282">
                  <c:v>5742.4</c:v>
                </c:pt>
                <c:pt idx="3283">
                  <c:v>5743.4</c:v>
                </c:pt>
                <c:pt idx="3284">
                  <c:v>5744.2</c:v>
                </c:pt>
                <c:pt idx="3285">
                  <c:v>5745.2</c:v>
                </c:pt>
                <c:pt idx="3286">
                  <c:v>5746</c:v>
                </c:pt>
                <c:pt idx="3287">
                  <c:v>5746.9</c:v>
                </c:pt>
                <c:pt idx="3288">
                  <c:v>5747.9</c:v>
                </c:pt>
                <c:pt idx="3289">
                  <c:v>5748.7</c:v>
                </c:pt>
                <c:pt idx="3290">
                  <c:v>5749.7</c:v>
                </c:pt>
                <c:pt idx="3291">
                  <c:v>5750.5</c:v>
                </c:pt>
                <c:pt idx="3292">
                  <c:v>5751.4</c:v>
                </c:pt>
                <c:pt idx="3293">
                  <c:v>5752.4</c:v>
                </c:pt>
                <c:pt idx="3294">
                  <c:v>5753.2</c:v>
                </c:pt>
                <c:pt idx="3295">
                  <c:v>5754.2</c:v>
                </c:pt>
                <c:pt idx="3296">
                  <c:v>5755</c:v>
                </c:pt>
                <c:pt idx="3297">
                  <c:v>5755.9</c:v>
                </c:pt>
                <c:pt idx="3298">
                  <c:v>5756.9</c:v>
                </c:pt>
                <c:pt idx="3299">
                  <c:v>5757.7</c:v>
                </c:pt>
                <c:pt idx="3300">
                  <c:v>5758.7</c:v>
                </c:pt>
                <c:pt idx="3301">
                  <c:v>5759.5</c:v>
                </c:pt>
                <c:pt idx="3302">
                  <c:v>5760.4</c:v>
                </c:pt>
                <c:pt idx="3303">
                  <c:v>5761.4</c:v>
                </c:pt>
                <c:pt idx="3304">
                  <c:v>5762.2</c:v>
                </c:pt>
                <c:pt idx="3305">
                  <c:v>5763.2</c:v>
                </c:pt>
                <c:pt idx="3306">
                  <c:v>5764</c:v>
                </c:pt>
                <c:pt idx="3307">
                  <c:v>5764.9</c:v>
                </c:pt>
                <c:pt idx="3308">
                  <c:v>5765.9</c:v>
                </c:pt>
                <c:pt idx="3309">
                  <c:v>5766.7</c:v>
                </c:pt>
                <c:pt idx="3310">
                  <c:v>5767.7</c:v>
                </c:pt>
                <c:pt idx="3311">
                  <c:v>5768.5</c:v>
                </c:pt>
                <c:pt idx="3312">
                  <c:v>5769.4</c:v>
                </c:pt>
                <c:pt idx="3313">
                  <c:v>5770.4</c:v>
                </c:pt>
                <c:pt idx="3314">
                  <c:v>5771.2</c:v>
                </c:pt>
                <c:pt idx="3315">
                  <c:v>5772.2</c:v>
                </c:pt>
                <c:pt idx="3316">
                  <c:v>5773</c:v>
                </c:pt>
                <c:pt idx="3317">
                  <c:v>5773.9</c:v>
                </c:pt>
                <c:pt idx="3318">
                  <c:v>5774.9</c:v>
                </c:pt>
                <c:pt idx="3319">
                  <c:v>5775.7</c:v>
                </c:pt>
                <c:pt idx="3320">
                  <c:v>5776.7</c:v>
                </c:pt>
                <c:pt idx="3321">
                  <c:v>5777.5</c:v>
                </c:pt>
                <c:pt idx="3322">
                  <c:v>5778.4</c:v>
                </c:pt>
                <c:pt idx="3323">
                  <c:v>5779.4</c:v>
                </c:pt>
                <c:pt idx="3324">
                  <c:v>5780.2</c:v>
                </c:pt>
                <c:pt idx="3325">
                  <c:v>5781.2</c:v>
                </c:pt>
                <c:pt idx="3326">
                  <c:v>5782</c:v>
                </c:pt>
                <c:pt idx="3327">
                  <c:v>5782.9</c:v>
                </c:pt>
                <c:pt idx="3328">
                  <c:v>5783.9</c:v>
                </c:pt>
                <c:pt idx="3329">
                  <c:v>5784.7</c:v>
                </c:pt>
                <c:pt idx="3330">
                  <c:v>5785.7</c:v>
                </c:pt>
                <c:pt idx="3331">
                  <c:v>5786.5</c:v>
                </c:pt>
                <c:pt idx="3332">
                  <c:v>5787.4</c:v>
                </c:pt>
                <c:pt idx="3333">
                  <c:v>5788.4</c:v>
                </c:pt>
                <c:pt idx="3334">
                  <c:v>5789.2</c:v>
                </c:pt>
                <c:pt idx="3335">
                  <c:v>5790.2</c:v>
                </c:pt>
                <c:pt idx="3336">
                  <c:v>5791</c:v>
                </c:pt>
                <c:pt idx="3337">
                  <c:v>5791.9</c:v>
                </c:pt>
                <c:pt idx="3338">
                  <c:v>5792.9</c:v>
                </c:pt>
                <c:pt idx="3339">
                  <c:v>5793.7</c:v>
                </c:pt>
                <c:pt idx="3340">
                  <c:v>5794.7</c:v>
                </c:pt>
                <c:pt idx="3341">
                  <c:v>5795.5</c:v>
                </c:pt>
                <c:pt idx="3342">
                  <c:v>5796.4</c:v>
                </c:pt>
                <c:pt idx="3343">
                  <c:v>5797.4</c:v>
                </c:pt>
                <c:pt idx="3344">
                  <c:v>5798.2</c:v>
                </c:pt>
                <c:pt idx="3345">
                  <c:v>5799.2</c:v>
                </c:pt>
                <c:pt idx="3346">
                  <c:v>5800</c:v>
                </c:pt>
                <c:pt idx="3347">
                  <c:v>5800.9</c:v>
                </c:pt>
                <c:pt idx="3348">
                  <c:v>5801.9</c:v>
                </c:pt>
                <c:pt idx="3349">
                  <c:v>5802.7</c:v>
                </c:pt>
                <c:pt idx="3350">
                  <c:v>5803.7</c:v>
                </c:pt>
                <c:pt idx="3351">
                  <c:v>5804.5</c:v>
                </c:pt>
                <c:pt idx="3352">
                  <c:v>5805.4</c:v>
                </c:pt>
                <c:pt idx="3353">
                  <c:v>5806.4</c:v>
                </c:pt>
                <c:pt idx="3354">
                  <c:v>5807.2</c:v>
                </c:pt>
                <c:pt idx="3355">
                  <c:v>5808.2</c:v>
                </c:pt>
                <c:pt idx="3356">
                  <c:v>5809</c:v>
                </c:pt>
                <c:pt idx="3357">
                  <c:v>5809.9</c:v>
                </c:pt>
                <c:pt idx="3358">
                  <c:v>5810.9</c:v>
                </c:pt>
                <c:pt idx="3359">
                  <c:v>5811.7</c:v>
                </c:pt>
                <c:pt idx="3360">
                  <c:v>5812.7</c:v>
                </c:pt>
                <c:pt idx="3361">
                  <c:v>5813.5</c:v>
                </c:pt>
                <c:pt idx="3362">
                  <c:v>5814.4</c:v>
                </c:pt>
                <c:pt idx="3363">
                  <c:v>5815.4</c:v>
                </c:pt>
                <c:pt idx="3364">
                  <c:v>5816.2</c:v>
                </c:pt>
                <c:pt idx="3365">
                  <c:v>5817.2</c:v>
                </c:pt>
                <c:pt idx="3366">
                  <c:v>5818</c:v>
                </c:pt>
                <c:pt idx="3367">
                  <c:v>5818.9</c:v>
                </c:pt>
                <c:pt idx="3368">
                  <c:v>5819.9</c:v>
                </c:pt>
                <c:pt idx="3369">
                  <c:v>5820.7</c:v>
                </c:pt>
                <c:pt idx="3370">
                  <c:v>5821.7</c:v>
                </c:pt>
                <c:pt idx="3371">
                  <c:v>5822.5</c:v>
                </c:pt>
                <c:pt idx="3372">
                  <c:v>5823.4</c:v>
                </c:pt>
                <c:pt idx="3373">
                  <c:v>5824.4</c:v>
                </c:pt>
                <c:pt idx="3374">
                  <c:v>5825.2</c:v>
                </c:pt>
                <c:pt idx="3375">
                  <c:v>5826.2</c:v>
                </c:pt>
                <c:pt idx="3376">
                  <c:v>5827</c:v>
                </c:pt>
                <c:pt idx="3377">
                  <c:v>5827.9</c:v>
                </c:pt>
                <c:pt idx="3378">
                  <c:v>5828.9</c:v>
                </c:pt>
                <c:pt idx="3379">
                  <c:v>5829.7</c:v>
                </c:pt>
                <c:pt idx="3380">
                  <c:v>5830.7</c:v>
                </c:pt>
                <c:pt idx="3381">
                  <c:v>5831.5</c:v>
                </c:pt>
                <c:pt idx="3382">
                  <c:v>5832.4</c:v>
                </c:pt>
                <c:pt idx="3383">
                  <c:v>5833.4</c:v>
                </c:pt>
                <c:pt idx="3384">
                  <c:v>5834.2</c:v>
                </c:pt>
                <c:pt idx="3385">
                  <c:v>5835.2</c:v>
                </c:pt>
                <c:pt idx="3386">
                  <c:v>5836</c:v>
                </c:pt>
                <c:pt idx="3387">
                  <c:v>5836.9</c:v>
                </c:pt>
                <c:pt idx="3388">
                  <c:v>5837.9</c:v>
                </c:pt>
                <c:pt idx="3389">
                  <c:v>5838.7</c:v>
                </c:pt>
                <c:pt idx="3390">
                  <c:v>5839.7</c:v>
                </c:pt>
                <c:pt idx="3391">
                  <c:v>5840.5</c:v>
                </c:pt>
                <c:pt idx="3392">
                  <c:v>5841.4</c:v>
                </c:pt>
                <c:pt idx="3393">
                  <c:v>5842.4</c:v>
                </c:pt>
                <c:pt idx="3394">
                  <c:v>5843.2</c:v>
                </c:pt>
                <c:pt idx="3395">
                  <c:v>5844.2</c:v>
                </c:pt>
                <c:pt idx="3396">
                  <c:v>5845</c:v>
                </c:pt>
                <c:pt idx="3397">
                  <c:v>5845.9</c:v>
                </c:pt>
                <c:pt idx="3398">
                  <c:v>5846.9</c:v>
                </c:pt>
                <c:pt idx="3399">
                  <c:v>5847.7</c:v>
                </c:pt>
                <c:pt idx="3400">
                  <c:v>5848.7</c:v>
                </c:pt>
                <c:pt idx="3401">
                  <c:v>5849.5</c:v>
                </c:pt>
                <c:pt idx="3402">
                  <c:v>5850.4</c:v>
                </c:pt>
                <c:pt idx="3403">
                  <c:v>5851.4</c:v>
                </c:pt>
                <c:pt idx="3404">
                  <c:v>5852.2</c:v>
                </c:pt>
                <c:pt idx="3405">
                  <c:v>5853.2</c:v>
                </c:pt>
                <c:pt idx="3406">
                  <c:v>5854</c:v>
                </c:pt>
                <c:pt idx="3407">
                  <c:v>5854.9</c:v>
                </c:pt>
                <c:pt idx="3408">
                  <c:v>5855.9</c:v>
                </c:pt>
                <c:pt idx="3409">
                  <c:v>5856.7</c:v>
                </c:pt>
                <c:pt idx="3410">
                  <c:v>5857.7</c:v>
                </c:pt>
                <c:pt idx="3411">
                  <c:v>5858.5</c:v>
                </c:pt>
                <c:pt idx="3412">
                  <c:v>5859.4</c:v>
                </c:pt>
                <c:pt idx="3413">
                  <c:v>5860.4</c:v>
                </c:pt>
                <c:pt idx="3414">
                  <c:v>5861.2</c:v>
                </c:pt>
                <c:pt idx="3415">
                  <c:v>5862.2</c:v>
                </c:pt>
                <c:pt idx="3416">
                  <c:v>5863</c:v>
                </c:pt>
                <c:pt idx="3417">
                  <c:v>5863.9</c:v>
                </c:pt>
                <c:pt idx="3418">
                  <c:v>5864.9</c:v>
                </c:pt>
                <c:pt idx="3419">
                  <c:v>5865.7</c:v>
                </c:pt>
                <c:pt idx="3420">
                  <c:v>5866.7</c:v>
                </c:pt>
                <c:pt idx="3421">
                  <c:v>5867.5</c:v>
                </c:pt>
                <c:pt idx="3422">
                  <c:v>5868.4</c:v>
                </c:pt>
                <c:pt idx="3423">
                  <c:v>5869.4</c:v>
                </c:pt>
                <c:pt idx="3424">
                  <c:v>5870.2</c:v>
                </c:pt>
                <c:pt idx="3425">
                  <c:v>5871.2</c:v>
                </c:pt>
                <c:pt idx="3426">
                  <c:v>5872</c:v>
                </c:pt>
                <c:pt idx="3427">
                  <c:v>5872.9</c:v>
                </c:pt>
                <c:pt idx="3428">
                  <c:v>5873.9</c:v>
                </c:pt>
                <c:pt idx="3429">
                  <c:v>5874.7</c:v>
                </c:pt>
                <c:pt idx="3430">
                  <c:v>5875.7</c:v>
                </c:pt>
                <c:pt idx="3431">
                  <c:v>5876.5</c:v>
                </c:pt>
                <c:pt idx="3432">
                  <c:v>5877.4</c:v>
                </c:pt>
                <c:pt idx="3433">
                  <c:v>5878.4</c:v>
                </c:pt>
                <c:pt idx="3434">
                  <c:v>5879.2</c:v>
                </c:pt>
                <c:pt idx="3435">
                  <c:v>5880.2</c:v>
                </c:pt>
                <c:pt idx="3436">
                  <c:v>5881</c:v>
                </c:pt>
                <c:pt idx="3437">
                  <c:v>5881.9</c:v>
                </c:pt>
                <c:pt idx="3438">
                  <c:v>5882.9</c:v>
                </c:pt>
                <c:pt idx="3439">
                  <c:v>5883.7</c:v>
                </c:pt>
                <c:pt idx="3440">
                  <c:v>5884.7</c:v>
                </c:pt>
                <c:pt idx="3441">
                  <c:v>5885.5</c:v>
                </c:pt>
                <c:pt idx="3442">
                  <c:v>5886.4</c:v>
                </c:pt>
                <c:pt idx="3443">
                  <c:v>5887.4</c:v>
                </c:pt>
                <c:pt idx="3444">
                  <c:v>5888.2</c:v>
                </c:pt>
                <c:pt idx="3445">
                  <c:v>5889.2</c:v>
                </c:pt>
                <c:pt idx="3446">
                  <c:v>5890</c:v>
                </c:pt>
                <c:pt idx="3447">
                  <c:v>5890.9</c:v>
                </c:pt>
                <c:pt idx="3448">
                  <c:v>5891.9</c:v>
                </c:pt>
                <c:pt idx="3449">
                  <c:v>5892.7</c:v>
                </c:pt>
                <c:pt idx="3450">
                  <c:v>5893.7</c:v>
                </c:pt>
                <c:pt idx="3451">
                  <c:v>5894.5</c:v>
                </c:pt>
                <c:pt idx="3452">
                  <c:v>5895.4</c:v>
                </c:pt>
                <c:pt idx="3453">
                  <c:v>5896.4</c:v>
                </c:pt>
                <c:pt idx="3454">
                  <c:v>5897.2</c:v>
                </c:pt>
                <c:pt idx="3455">
                  <c:v>5898.2</c:v>
                </c:pt>
                <c:pt idx="3456">
                  <c:v>5899</c:v>
                </c:pt>
                <c:pt idx="3457">
                  <c:v>5899.9</c:v>
                </c:pt>
                <c:pt idx="3458">
                  <c:v>5900.9</c:v>
                </c:pt>
                <c:pt idx="3459">
                  <c:v>5901.7</c:v>
                </c:pt>
                <c:pt idx="3460">
                  <c:v>5902.7</c:v>
                </c:pt>
                <c:pt idx="3461">
                  <c:v>5903.5</c:v>
                </c:pt>
                <c:pt idx="3462">
                  <c:v>5904.4</c:v>
                </c:pt>
                <c:pt idx="3463">
                  <c:v>5905.4</c:v>
                </c:pt>
                <c:pt idx="3464">
                  <c:v>5906.2</c:v>
                </c:pt>
                <c:pt idx="3465">
                  <c:v>5907.2</c:v>
                </c:pt>
                <c:pt idx="3466">
                  <c:v>5908</c:v>
                </c:pt>
                <c:pt idx="3467">
                  <c:v>5908.9</c:v>
                </c:pt>
                <c:pt idx="3468">
                  <c:v>5909.9</c:v>
                </c:pt>
                <c:pt idx="3469">
                  <c:v>5910.7</c:v>
                </c:pt>
                <c:pt idx="3470">
                  <c:v>5911.7</c:v>
                </c:pt>
                <c:pt idx="3471">
                  <c:v>5912.5</c:v>
                </c:pt>
                <c:pt idx="3472">
                  <c:v>5913.4</c:v>
                </c:pt>
                <c:pt idx="3473">
                  <c:v>5914.4</c:v>
                </c:pt>
                <c:pt idx="3474">
                  <c:v>5915.2</c:v>
                </c:pt>
                <c:pt idx="3475">
                  <c:v>5916.2</c:v>
                </c:pt>
                <c:pt idx="3476">
                  <c:v>5917</c:v>
                </c:pt>
                <c:pt idx="3477">
                  <c:v>5917.9</c:v>
                </c:pt>
                <c:pt idx="3478">
                  <c:v>5918.9</c:v>
                </c:pt>
                <c:pt idx="3479">
                  <c:v>5919.7</c:v>
                </c:pt>
                <c:pt idx="3480">
                  <c:v>5920.7</c:v>
                </c:pt>
                <c:pt idx="3481">
                  <c:v>5921.5</c:v>
                </c:pt>
                <c:pt idx="3482">
                  <c:v>5922.4</c:v>
                </c:pt>
                <c:pt idx="3483">
                  <c:v>5923.4</c:v>
                </c:pt>
                <c:pt idx="3484">
                  <c:v>5924.2</c:v>
                </c:pt>
                <c:pt idx="3485">
                  <c:v>5925.2</c:v>
                </c:pt>
                <c:pt idx="3486">
                  <c:v>5926</c:v>
                </c:pt>
                <c:pt idx="3487">
                  <c:v>5926.9</c:v>
                </c:pt>
                <c:pt idx="3488">
                  <c:v>5927.9</c:v>
                </c:pt>
                <c:pt idx="3489">
                  <c:v>5928.7</c:v>
                </c:pt>
                <c:pt idx="3490">
                  <c:v>5929.7</c:v>
                </c:pt>
                <c:pt idx="3491">
                  <c:v>5930.5</c:v>
                </c:pt>
                <c:pt idx="3492">
                  <c:v>5931.4</c:v>
                </c:pt>
                <c:pt idx="3493">
                  <c:v>5932.4</c:v>
                </c:pt>
                <c:pt idx="3494">
                  <c:v>5933.2</c:v>
                </c:pt>
                <c:pt idx="3495">
                  <c:v>5934.2</c:v>
                </c:pt>
                <c:pt idx="3496">
                  <c:v>5935</c:v>
                </c:pt>
                <c:pt idx="3497">
                  <c:v>5935.9</c:v>
                </c:pt>
                <c:pt idx="3498">
                  <c:v>5936.9</c:v>
                </c:pt>
                <c:pt idx="3499">
                  <c:v>5937.7</c:v>
                </c:pt>
                <c:pt idx="3500">
                  <c:v>5938.7</c:v>
                </c:pt>
                <c:pt idx="3501">
                  <c:v>5939.5</c:v>
                </c:pt>
                <c:pt idx="3502">
                  <c:v>5940.4</c:v>
                </c:pt>
                <c:pt idx="3503">
                  <c:v>5941.4</c:v>
                </c:pt>
                <c:pt idx="3504">
                  <c:v>5942.2</c:v>
                </c:pt>
                <c:pt idx="3505">
                  <c:v>5943.2</c:v>
                </c:pt>
                <c:pt idx="3506">
                  <c:v>5944</c:v>
                </c:pt>
                <c:pt idx="3507">
                  <c:v>5944.9</c:v>
                </c:pt>
                <c:pt idx="3508">
                  <c:v>5945.9</c:v>
                </c:pt>
                <c:pt idx="3509">
                  <c:v>5946.7</c:v>
                </c:pt>
                <c:pt idx="3510">
                  <c:v>5947.7</c:v>
                </c:pt>
                <c:pt idx="3511">
                  <c:v>5948.5</c:v>
                </c:pt>
                <c:pt idx="3512">
                  <c:v>5949.4</c:v>
                </c:pt>
                <c:pt idx="3513">
                  <c:v>5950.4</c:v>
                </c:pt>
                <c:pt idx="3514">
                  <c:v>5951.2</c:v>
                </c:pt>
                <c:pt idx="3515">
                  <c:v>5952.2</c:v>
                </c:pt>
                <c:pt idx="3516">
                  <c:v>5953</c:v>
                </c:pt>
                <c:pt idx="3517">
                  <c:v>5953.9</c:v>
                </c:pt>
                <c:pt idx="3518">
                  <c:v>5954.9</c:v>
                </c:pt>
                <c:pt idx="3519">
                  <c:v>5955.7</c:v>
                </c:pt>
                <c:pt idx="3520">
                  <c:v>5956.7</c:v>
                </c:pt>
                <c:pt idx="3521">
                  <c:v>5957.5</c:v>
                </c:pt>
                <c:pt idx="3522">
                  <c:v>5958.4</c:v>
                </c:pt>
                <c:pt idx="3523">
                  <c:v>5959.4</c:v>
                </c:pt>
                <c:pt idx="3524">
                  <c:v>5960.2</c:v>
                </c:pt>
                <c:pt idx="3525">
                  <c:v>5961.2</c:v>
                </c:pt>
                <c:pt idx="3526">
                  <c:v>5962</c:v>
                </c:pt>
                <c:pt idx="3527">
                  <c:v>5962.9</c:v>
                </c:pt>
                <c:pt idx="3528">
                  <c:v>5963.9</c:v>
                </c:pt>
                <c:pt idx="3529">
                  <c:v>5964.7</c:v>
                </c:pt>
                <c:pt idx="3530">
                  <c:v>5965.7</c:v>
                </c:pt>
                <c:pt idx="3531">
                  <c:v>5966.5</c:v>
                </c:pt>
                <c:pt idx="3532">
                  <c:v>5967.4</c:v>
                </c:pt>
                <c:pt idx="3533">
                  <c:v>5968.4</c:v>
                </c:pt>
                <c:pt idx="3534">
                  <c:v>5969.2</c:v>
                </c:pt>
                <c:pt idx="3535">
                  <c:v>5970.2</c:v>
                </c:pt>
                <c:pt idx="3536">
                  <c:v>5971</c:v>
                </c:pt>
                <c:pt idx="3537">
                  <c:v>5971.9</c:v>
                </c:pt>
                <c:pt idx="3538">
                  <c:v>5972.9</c:v>
                </c:pt>
                <c:pt idx="3539">
                  <c:v>5973.7</c:v>
                </c:pt>
                <c:pt idx="3540">
                  <c:v>5974.7</c:v>
                </c:pt>
                <c:pt idx="3541">
                  <c:v>5975.5</c:v>
                </c:pt>
                <c:pt idx="3542">
                  <c:v>5976.4</c:v>
                </c:pt>
                <c:pt idx="3543">
                  <c:v>5977.4</c:v>
                </c:pt>
                <c:pt idx="3544">
                  <c:v>5978.2</c:v>
                </c:pt>
                <c:pt idx="3545">
                  <c:v>5979.2</c:v>
                </c:pt>
                <c:pt idx="3546">
                  <c:v>5980</c:v>
                </c:pt>
                <c:pt idx="3547">
                  <c:v>5980.9</c:v>
                </c:pt>
                <c:pt idx="3548">
                  <c:v>5981.9</c:v>
                </c:pt>
                <c:pt idx="3549">
                  <c:v>5982.7</c:v>
                </c:pt>
                <c:pt idx="3550">
                  <c:v>5983.7</c:v>
                </c:pt>
                <c:pt idx="3551">
                  <c:v>5984.5</c:v>
                </c:pt>
                <c:pt idx="3552">
                  <c:v>5985.4</c:v>
                </c:pt>
                <c:pt idx="3553">
                  <c:v>5986.4</c:v>
                </c:pt>
                <c:pt idx="3554">
                  <c:v>5987.2</c:v>
                </c:pt>
                <c:pt idx="3555">
                  <c:v>5988.2</c:v>
                </c:pt>
                <c:pt idx="3556">
                  <c:v>5989</c:v>
                </c:pt>
                <c:pt idx="3557">
                  <c:v>5989.9</c:v>
                </c:pt>
                <c:pt idx="3558">
                  <c:v>5990.9</c:v>
                </c:pt>
                <c:pt idx="3559">
                  <c:v>5991.7</c:v>
                </c:pt>
                <c:pt idx="3560">
                  <c:v>5992.7</c:v>
                </c:pt>
                <c:pt idx="3561">
                  <c:v>5993.5</c:v>
                </c:pt>
                <c:pt idx="3562">
                  <c:v>5994.4</c:v>
                </c:pt>
                <c:pt idx="3563">
                  <c:v>5995.4</c:v>
                </c:pt>
                <c:pt idx="3564">
                  <c:v>5996.2</c:v>
                </c:pt>
                <c:pt idx="3565">
                  <c:v>5997.2</c:v>
                </c:pt>
                <c:pt idx="3566">
                  <c:v>5998</c:v>
                </c:pt>
                <c:pt idx="3567">
                  <c:v>5998.9</c:v>
                </c:pt>
                <c:pt idx="3568">
                  <c:v>5999.9</c:v>
                </c:pt>
                <c:pt idx="3569">
                  <c:v>6000.7</c:v>
                </c:pt>
                <c:pt idx="3570">
                  <c:v>6001.7</c:v>
                </c:pt>
                <c:pt idx="3571">
                  <c:v>6002.5</c:v>
                </c:pt>
                <c:pt idx="3572">
                  <c:v>6003.4</c:v>
                </c:pt>
                <c:pt idx="3573">
                  <c:v>6004.4</c:v>
                </c:pt>
                <c:pt idx="3574">
                  <c:v>6005.2</c:v>
                </c:pt>
                <c:pt idx="3575">
                  <c:v>6006.2</c:v>
                </c:pt>
                <c:pt idx="3576">
                  <c:v>6007</c:v>
                </c:pt>
                <c:pt idx="3577">
                  <c:v>6007.9</c:v>
                </c:pt>
                <c:pt idx="3578">
                  <c:v>6008.9</c:v>
                </c:pt>
                <c:pt idx="3579">
                  <c:v>6009.7</c:v>
                </c:pt>
                <c:pt idx="3580">
                  <c:v>6010.7</c:v>
                </c:pt>
                <c:pt idx="3581">
                  <c:v>6011.5</c:v>
                </c:pt>
                <c:pt idx="3582">
                  <c:v>6012.4</c:v>
                </c:pt>
                <c:pt idx="3583">
                  <c:v>6013.4</c:v>
                </c:pt>
                <c:pt idx="3584">
                  <c:v>6014.2</c:v>
                </c:pt>
                <c:pt idx="3585">
                  <c:v>6015.2</c:v>
                </c:pt>
                <c:pt idx="3586">
                  <c:v>6016</c:v>
                </c:pt>
                <c:pt idx="3587">
                  <c:v>6016.9</c:v>
                </c:pt>
                <c:pt idx="3588">
                  <c:v>6017.9</c:v>
                </c:pt>
                <c:pt idx="3589">
                  <c:v>6018.7</c:v>
                </c:pt>
                <c:pt idx="3590">
                  <c:v>6019.7</c:v>
                </c:pt>
                <c:pt idx="3591">
                  <c:v>6020.5</c:v>
                </c:pt>
                <c:pt idx="3592">
                  <c:v>6021.4</c:v>
                </c:pt>
                <c:pt idx="3593">
                  <c:v>6022.4</c:v>
                </c:pt>
                <c:pt idx="3594">
                  <c:v>6023.2</c:v>
                </c:pt>
                <c:pt idx="3595">
                  <c:v>6024.2</c:v>
                </c:pt>
                <c:pt idx="3596">
                  <c:v>6025</c:v>
                </c:pt>
                <c:pt idx="3597">
                  <c:v>6025.9</c:v>
                </c:pt>
                <c:pt idx="3598">
                  <c:v>6026.9</c:v>
                </c:pt>
                <c:pt idx="3599">
                  <c:v>6027.7</c:v>
                </c:pt>
                <c:pt idx="3600">
                  <c:v>6028.7</c:v>
                </c:pt>
                <c:pt idx="3601">
                  <c:v>6029.5</c:v>
                </c:pt>
                <c:pt idx="3602">
                  <c:v>6030.4</c:v>
                </c:pt>
                <c:pt idx="3603">
                  <c:v>6031.4</c:v>
                </c:pt>
                <c:pt idx="3604">
                  <c:v>6032.2</c:v>
                </c:pt>
                <c:pt idx="3605">
                  <c:v>6033.2</c:v>
                </c:pt>
                <c:pt idx="3606">
                  <c:v>6034</c:v>
                </c:pt>
                <c:pt idx="3607">
                  <c:v>6034.9</c:v>
                </c:pt>
                <c:pt idx="3608">
                  <c:v>6035.9</c:v>
                </c:pt>
                <c:pt idx="3609">
                  <c:v>6036.7</c:v>
                </c:pt>
                <c:pt idx="3610">
                  <c:v>6037.7</c:v>
                </c:pt>
                <c:pt idx="3611">
                  <c:v>6038.5</c:v>
                </c:pt>
                <c:pt idx="3612">
                  <c:v>6039.4</c:v>
                </c:pt>
                <c:pt idx="3613">
                  <c:v>6040.4</c:v>
                </c:pt>
                <c:pt idx="3614">
                  <c:v>6041.2</c:v>
                </c:pt>
                <c:pt idx="3615">
                  <c:v>6042.2</c:v>
                </c:pt>
                <c:pt idx="3616">
                  <c:v>6043</c:v>
                </c:pt>
                <c:pt idx="3617">
                  <c:v>6043.9</c:v>
                </c:pt>
                <c:pt idx="3618">
                  <c:v>6044.9</c:v>
                </c:pt>
                <c:pt idx="3619">
                  <c:v>6045.7</c:v>
                </c:pt>
                <c:pt idx="3620">
                  <c:v>6046.7</c:v>
                </c:pt>
                <c:pt idx="3621">
                  <c:v>6047.5</c:v>
                </c:pt>
                <c:pt idx="3622">
                  <c:v>6048.4</c:v>
                </c:pt>
                <c:pt idx="3623">
                  <c:v>6049.4</c:v>
                </c:pt>
                <c:pt idx="3624">
                  <c:v>6050.2</c:v>
                </c:pt>
                <c:pt idx="3625">
                  <c:v>6051.2</c:v>
                </c:pt>
                <c:pt idx="3626">
                  <c:v>6052</c:v>
                </c:pt>
                <c:pt idx="3627">
                  <c:v>6052.9</c:v>
                </c:pt>
                <c:pt idx="3628">
                  <c:v>6053.9</c:v>
                </c:pt>
                <c:pt idx="3629">
                  <c:v>6054.7</c:v>
                </c:pt>
                <c:pt idx="3630">
                  <c:v>6055.7</c:v>
                </c:pt>
                <c:pt idx="3631">
                  <c:v>6056.5</c:v>
                </c:pt>
                <c:pt idx="3632">
                  <c:v>6057.4</c:v>
                </c:pt>
                <c:pt idx="3633">
                  <c:v>6058.4</c:v>
                </c:pt>
                <c:pt idx="3634">
                  <c:v>6059.2</c:v>
                </c:pt>
                <c:pt idx="3635">
                  <c:v>6060.2</c:v>
                </c:pt>
                <c:pt idx="3636">
                  <c:v>6061</c:v>
                </c:pt>
                <c:pt idx="3637">
                  <c:v>6061.9</c:v>
                </c:pt>
                <c:pt idx="3638">
                  <c:v>6062.9</c:v>
                </c:pt>
                <c:pt idx="3639">
                  <c:v>6063.7</c:v>
                </c:pt>
                <c:pt idx="3640">
                  <c:v>6064.7</c:v>
                </c:pt>
                <c:pt idx="3641">
                  <c:v>6065.5</c:v>
                </c:pt>
                <c:pt idx="3642">
                  <c:v>6066.4</c:v>
                </c:pt>
                <c:pt idx="3643">
                  <c:v>6067.4</c:v>
                </c:pt>
                <c:pt idx="3644">
                  <c:v>6068.2</c:v>
                </c:pt>
                <c:pt idx="3645">
                  <c:v>6069.2</c:v>
                </c:pt>
                <c:pt idx="3646">
                  <c:v>6070</c:v>
                </c:pt>
                <c:pt idx="3647">
                  <c:v>6070.9</c:v>
                </c:pt>
                <c:pt idx="3648">
                  <c:v>6071.9</c:v>
                </c:pt>
                <c:pt idx="3649">
                  <c:v>6072.7</c:v>
                </c:pt>
                <c:pt idx="3650">
                  <c:v>6073.7</c:v>
                </c:pt>
                <c:pt idx="3651">
                  <c:v>6074.5</c:v>
                </c:pt>
                <c:pt idx="3652">
                  <c:v>6075.4</c:v>
                </c:pt>
                <c:pt idx="3653">
                  <c:v>6076.4</c:v>
                </c:pt>
                <c:pt idx="3654">
                  <c:v>6077.2</c:v>
                </c:pt>
                <c:pt idx="3655">
                  <c:v>6078.2</c:v>
                </c:pt>
                <c:pt idx="3656">
                  <c:v>6079</c:v>
                </c:pt>
                <c:pt idx="3657">
                  <c:v>6079.9</c:v>
                </c:pt>
                <c:pt idx="3658">
                  <c:v>6080.9</c:v>
                </c:pt>
                <c:pt idx="3659">
                  <c:v>6081.7</c:v>
                </c:pt>
                <c:pt idx="3660">
                  <c:v>6082.7</c:v>
                </c:pt>
                <c:pt idx="3661">
                  <c:v>6083.5</c:v>
                </c:pt>
                <c:pt idx="3662">
                  <c:v>6084.4</c:v>
                </c:pt>
                <c:pt idx="3663">
                  <c:v>6085.4</c:v>
                </c:pt>
                <c:pt idx="3664">
                  <c:v>6086.2</c:v>
                </c:pt>
                <c:pt idx="3665">
                  <c:v>6087.2</c:v>
                </c:pt>
                <c:pt idx="3666">
                  <c:v>6088</c:v>
                </c:pt>
                <c:pt idx="3667">
                  <c:v>6088.9</c:v>
                </c:pt>
                <c:pt idx="3668">
                  <c:v>6089.9</c:v>
                </c:pt>
                <c:pt idx="3669">
                  <c:v>6090.7</c:v>
                </c:pt>
                <c:pt idx="3670">
                  <c:v>6091.7</c:v>
                </c:pt>
                <c:pt idx="3671">
                  <c:v>6092.5</c:v>
                </c:pt>
                <c:pt idx="3672">
                  <c:v>6093.4</c:v>
                </c:pt>
                <c:pt idx="3673">
                  <c:v>6094.4</c:v>
                </c:pt>
                <c:pt idx="3674">
                  <c:v>6095.2</c:v>
                </c:pt>
                <c:pt idx="3675">
                  <c:v>6096.2</c:v>
                </c:pt>
                <c:pt idx="3676">
                  <c:v>6097</c:v>
                </c:pt>
                <c:pt idx="3677">
                  <c:v>6097.9</c:v>
                </c:pt>
                <c:pt idx="3678">
                  <c:v>6098.9</c:v>
                </c:pt>
                <c:pt idx="3679">
                  <c:v>6099.7</c:v>
                </c:pt>
                <c:pt idx="3680">
                  <c:v>6100.7</c:v>
                </c:pt>
                <c:pt idx="3681">
                  <c:v>6101.5</c:v>
                </c:pt>
                <c:pt idx="3682">
                  <c:v>6102.4</c:v>
                </c:pt>
                <c:pt idx="3683">
                  <c:v>6103.4</c:v>
                </c:pt>
                <c:pt idx="3684">
                  <c:v>6104.2</c:v>
                </c:pt>
                <c:pt idx="3685">
                  <c:v>6105.2</c:v>
                </c:pt>
                <c:pt idx="3686">
                  <c:v>6106</c:v>
                </c:pt>
                <c:pt idx="3687">
                  <c:v>6106.9</c:v>
                </c:pt>
                <c:pt idx="3688">
                  <c:v>6107.9</c:v>
                </c:pt>
                <c:pt idx="3689">
                  <c:v>6108.7</c:v>
                </c:pt>
                <c:pt idx="3690">
                  <c:v>6109.7</c:v>
                </c:pt>
                <c:pt idx="3691">
                  <c:v>6110.5</c:v>
                </c:pt>
                <c:pt idx="3692">
                  <c:v>6111.4</c:v>
                </c:pt>
                <c:pt idx="3693">
                  <c:v>6112.4</c:v>
                </c:pt>
                <c:pt idx="3694">
                  <c:v>6113.2</c:v>
                </c:pt>
                <c:pt idx="3695">
                  <c:v>6114.2</c:v>
                </c:pt>
                <c:pt idx="3696">
                  <c:v>6115</c:v>
                </c:pt>
                <c:pt idx="3697">
                  <c:v>6115.9</c:v>
                </c:pt>
                <c:pt idx="3698">
                  <c:v>6116.9</c:v>
                </c:pt>
                <c:pt idx="3699">
                  <c:v>6117.7</c:v>
                </c:pt>
                <c:pt idx="3700">
                  <c:v>6118.7</c:v>
                </c:pt>
                <c:pt idx="3701">
                  <c:v>6119.5</c:v>
                </c:pt>
                <c:pt idx="3702">
                  <c:v>6120.4</c:v>
                </c:pt>
                <c:pt idx="3703">
                  <c:v>6121.4</c:v>
                </c:pt>
                <c:pt idx="3704">
                  <c:v>6122.2</c:v>
                </c:pt>
                <c:pt idx="3705">
                  <c:v>6123.2</c:v>
                </c:pt>
                <c:pt idx="3706">
                  <c:v>6124</c:v>
                </c:pt>
                <c:pt idx="3707">
                  <c:v>6124.9</c:v>
                </c:pt>
                <c:pt idx="3708">
                  <c:v>6125.9</c:v>
                </c:pt>
                <c:pt idx="3709">
                  <c:v>6126.7</c:v>
                </c:pt>
                <c:pt idx="3710">
                  <c:v>6127.7</c:v>
                </c:pt>
                <c:pt idx="3711">
                  <c:v>6128.5</c:v>
                </c:pt>
                <c:pt idx="3712">
                  <c:v>6129.4</c:v>
                </c:pt>
                <c:pt idx="3713">
                  <c:v>6130.4</c:v>
                </c:pt>
                <c:pt idx="3714">
                  <c:v>6131.2</c:v>
                </c:pt>
                <c:pt idx="3715">
                  <c:v>6132.2</c:v>
                </c:pt>
                <c:pt idx="3716">
                  <c:v>6133</c:v>
                </c:pt>
                <c:pt idx="3717">
                  <c:v>6133.9</c:v>
                </c:pt>
                <c:pt idx="3718">
                  <c:v>6134.9</c:v>
                </c:pt>
                <c:pt idx="3719">
                  <c:v>6135.7</c:v>
                </c:pt>
                <c:pt idx="3720">
                  <c:v>6136.7</c:v>
                </c:pt>
                <c:pt idx="3721">
                  <c:v>6137.5</c:v>
                </c:pt>
                <c:pt idx="3722">
                  <c:v>6138.4</c:v>
                </c:pt>
                <c:pt idx="3723">
                  <c:v>6139.4</c:v>
                </c:pt>
                <c:pt idx="3724">
                  <c:v>6140.2</c:v>
                </c:pt>
                <c:pt idx="3725">
                  <c:v>6141.2</c:v>
                </c:pt>
                <c:pt idx="3726">
                  <c:v>6142</c:v>
                </c:pt>
                <c:pt idx="3727">
                  <c:v>6142.9</c:v>
                </c:pt>
                <c:pt idx="3728">
                  <c:v>6143.9</c:v>
                </c:pt>
                <c:pt idx="3729">
                  <c:v>6144.7</c:v>
                </c:pt>
                <c:pt idx="3730">
                  <c:v>6145.7</c:v>
                </c:pt>
                <c:pt idx="3731">
                  <c:v>6146.5</c:v>
                </c:pt>
                <c:pt idx="3732">
                  <c:v>6147.4</c:v>
                </c:pt>
                <c:pt idx="3733">
                  <c:v>6148.4</c:v>
                </c:pt>
                <c:pt idx="3734">
                  <c:v>6149.2</c:v>
                </c:pt>
                <c:pt idx="3735">
                  <c:v>6150.2</c:v>
                </c:pt>
                <c:pt idx="3736">
                  <c:v>6151</c:v>
                </c:pt>
                <c:pt idx="3737">
                  <c:v>6151.9</c:v>
                </c:pt>
                <c:pt idx="3738">
                  <c:v>6152.9</c:v>
                </c:pt>
                <c:pt idx="3739">
                  <c:v>6153.8</c:v>
                </c:pt>
                <c:pt idx="3740">
                  <c:v>6154.7</c:v>
                </c:pt>
                <c:pt idx="3741">
                  <c:v>6155.5</c:v>
                </c:pt>
                <c:pt idx="3742">
                  <c:v>6156.4</c:v>
                </c:pt>
                <c:pt idx="3743">
                  <c:v>6157.4</c:v>
                </c:pt>
                <c:pt idx="3744">
                  <c:v>6158.3</c:v>
                </c:pt>
                <c:pt idx="3745">
                  <c:v>6159.2</c:v>
                </c:pt>
                <c:pt idx="3746">
                  <c:v>6160</c:v>
                </c:pt>
                <c:pt idx="3747">
                  <c:v>6160.9</c:v>
                </c:pt>
                <c:pt idx="3748">
                  <c:v>6161.9</c:v>
                </c:pt>
                <c:pt idx="3749">
                  <c:v>6162.8</c:v>
                </c:pt>
                <c:pt idx="3750">
                  <c:v>6163.7</c:v>
                </c:pt>
                <c:pt idx="3751">
                  <c:v>6164.5</c:v>
                </c:pt>
                <c:pt idx="3752">
                  <c:v>6165.4</c:v>
                </c:pt>
                <c:pt idx="3753">
                  <c:v>6166.4</c:v>
                </c:pt>
                <c:pt idx="3754">
                  <c:v>6167.3</c:v>
                </c:pt>
                <c:pt idx="3755">
                  <c:v>6168.2</c:v>
                </c:pt>
                <c:pt idx="3756">
                  <c:v>6169</c:v>
                </c:pt>
                <c:pt idx="3757">
                  <c:v>6169.9</c:v>
                </c:pt>
                <c:pt idx="3758">
                  <c:v>6170.9</c:v>
                </c:pt>
                <c:pt idx="3759">
                  <c:v>6171.8</c:v>
                </c:pt>
                <c:pt idx="3760">
                  <c:v>6172.7</c:v>
                </c:pt>
                <c:pt idx="3761">
                  <c:v>6173.5</c:v>
                </c:pt>
                <c:pt idx="3762">
                  <c:v>6174.4</c:v>
                </c:pt>
                <c:pt idx="3763">
                  <c:v>6175.4</c:v>
                </c:pt>
                <c:pt idx="3764">
                  <c:v>6176.3</c:v>
                </c:pt>
                <c:pt idx="3765">
                  <c:v>6177.2</c:v>
                </c:pt>
                <c:pt idx="3766">
                  <c:v>6178</c:v>
                </c:pt>
                <c:pt idx="3767">
                  <c:v>6178.9</c:v>
                </c:pt>
                <c:pt idx="3768">
                  <c:v>6179.9</c:v>
                </c:pt>
                <c:pt idx="3769">
                  <c:v>6180.8</c:v>
                </c:pt>
                <c:pt idx="3770">
                  <c:v>6181.7</c:v>
                </c:pt>
                <c:pt idx="3771">
                  <c:v>6182.5</c:v>
                </c:pt>
                <c:pt idx="3772">
                  <c:v>6183.4</c:v>
                </c:pt>
                <c:pt idx="3773">
                  <c:v>6184.4</c:v>
                </c:pt>
                <c:pt idx="3774">
                  <c:v>6185.3</c:v>
                </c:pt>
                <c:pt idx="3775">
                  <c:v>6186.2</c:v>
                </c:pt>
                <c:pt idx="3776">
                  <c:v>6187</c:v>
                </c:pt>
                <c:pt idx="3777">
                  <c:v>6187.9</c:v>
                </c:pt>
                <c:pt idx="3778">
                  <c:v>6188.9</c:v>
                </c:pt>
                <c:pt idx="3779">
                  <c:v>6189.8</c:v>
                </c:pt>
                <c:pt idx="3780">
                  <c:v>6190.7</c:v>
                </c:pt>
                <c:pt idx="3781">
                  <c:v>6191.5</c:v>
                </c:pt>
                <c:pt idx="3782">
                  <c:v>6192.4</c:v>
                </c:pt>
                <c:pt idx="3783">
                  <c:v>6193.4</c:v>
                </c:pt>
                <c:pt idx="3784">
                  <c:v>6194.3</c:v>
                </c:pt>
                <c:pt idx="3785">
                  <c:v>6195.2</c:v>
                </c:pt>
                <c:pt idx="3786">
                  <c:v>6196</c:v>
                </c:pt>
                <c:pt idx="3787">
                  <c:v>6196.9</c:v>
                </c:pt>
                <c:pt idx="3788">
                  <c:v>6197.9</c:v>
                </c:pt>
                <c:pt idx="3789">
                  <c:v>6198.8</c:v>
                </c:pt>
                <c:pt idx="3790">
                  <c:v>6199.7</c:v>
                </c:pt>
                <c:pt idx="3791">
                  <c:v>6200.5</c:v>
                </c:pt>
                <c:pt idx="3792">
                  <c:v>6201.4</c:v>
                </c:pt>
                <c:pt idx="3793">
                  <c:v>6202.4</c:v>
                </c:pt>
                <c:pt idx="3794">
                  <c:v>6203.3</c:v>
                </c:pt>
                <c:pt idx="3795">
                  <c:v>6204.2</c:v>
                </c:pt>
                <c:pt idx="3796">
                  <c:v>6205</c:v>
                </c:pt>
                <c:pt idx="3797">
                  <c:v>6205.9</c:v>
                </c:pt>
                <c:pt idx="3798">
                  <c:v>6206.9</c:v>
                </c:pt>
                <c:pt idx="3799">
                  <c:v>6207.8</c:v>
                </c:pt>
                <c:pt idx="3800">
                  <c:v>6208.7</c:v>
                </c:pt>
                <c:pt idx="3801">
                  <c:v>6209.5</c:v>
                </c:pt>
                <c:pt idx="3802">
                  <c:v>6210.4</c:v>
                </c:pt>
                <c:pt idx="3803">
                  <c:v>6211.4</c:v>
                </c:pt>
                <c:pt idx="3804">
                  <c:v>6212.3</c:v>
                </c:pt>
                <c:pt idx="3805">
                  <c:v>6213.2</c:v>
                </c:pt>
                <c:pt idx="3806">
                  <c:v>6214</c:v>
                </c:pt>
                <c:pt idx="3807">
                  <c:v>6214.9</c:v>
                </c:pt>
                <c:pt idx="3808">
                  <c:v>6215.9</c:v>
                </c:pt>
                <c:pt idx="3809">
                  <c:v>6216.8</c:v>
                </c:pt>
                <c:pt idx="3810">
                  <c:v>6217.7</c:v>
                </c:pt>
                <c:pt idx="3811">
                  <c:v>6218.5</c:v>
                </c:pt>
                <c:pt idx="3812">
                  <c:v>6219.4</c:v>
                </c:pt>
                <c:pt idx="3813">
                  <c:v>6220.4</c:v>
                </c:pt>
                <c:pt idx="3814">
                  <c:v>6221.3</c:v>
                </c:pt>
                <c:pt idx="3815">
                  <c:v>6222.2</c:v>
                </c:pt>
                <c:pt idx="3816">
                  <c:v>6223</c:v>
                </c:pt>
                <c:pt idx="3817">
                  <c:v>6223.9</c:v>
                </c:pt>
                <c:pt idx="3818">
                  <c:v>6224.9</c:v>
                </c:pt>
                <c:pt idx="3819">
                  <c:v>6225.8</c:v>
                </c:pt>
                <c:pt idx="3820">
                  <c:v>6226.7</c:v>
                </c:pt>
                <c:pt idx="3821">
                  <c:v>6227.5</c:v>
                </c:pt>
                <c:pt idx="3822">
                  <c:v>6228.4</c:v>
                </c:pt>
                <c:pt idx="3823">
                  <c:v>6229.4</c:v>
                </c:pt>
                <c:pt idx="3824">
                  <c:v>6230.3</c:v>
                </c:pt>
                <c:pt idx="3825">
                  <c:v>6231.2</c:v>
                </c:pt>
                <c:pt idx="3826">
                  <c:v>6232</c:v>
                </c:pt>
                <c:pt idx="3827">
                  <c:v>6232.9</c:v>
                </c:pt>
                <c:pt idx="3828">
                  <c:v>6233.9</c:v>
                </c:pt>
                <c:pt idx="3829">
                  <c:v>6234.8</c:v>
                </c:pt>
                <c:pt idx="3830">
                  <c:v>6235.7</c:v>
                </c:pt>
                <c:pt idx="3831">
                  <c:v>6236.5</c:v>
                </c:pt>
                <c:pt idx="3832">
                  <c:v>6237.4</c:v>
                </c:pt>
                <c:pt idx="3833">
                  <c:v>6238.4</c:v>
                </c:pt>
                <c:pt idx="3834">
                  <c:v>6239.3</c:v>
                </c:pt>
                <c:pt idx="3835">
                  <c:v>6240.2</c:v>
                </c:pt>
                <c:pt idx="3836">
                  <c:v>6241</c:v>
                </c:pt>
                <c:pt idx="3837">
                  <c:v>6241.9</c:v>
                </c:pt>
                <c:pt idx="3838">
                  <c:v>6242.9</c:v>
                </c:pt>
                <c:pt idx="3839">
                  <c:v>6243.8</c:v>
                </c:pt>
                <c:pt idx="3840">
                  <c:v>6244.7</c:v>
                </c:pt>
                <c:pt idx="3841">
                  <c:v>6245.5</c:v>
                </c:pt>
                <c:pt idx="3842">
                  <c:v>6246.4</c:v>
                </c:pt>
                <c:pt idx="3843">
                  <c:v>6247.4</c:v>
                </c:pt>
                <c:pt idx="3844">
                  <c:v>6248.3</c:v>
                </c:pt>
                <c:pt idx="3845">
                  <c:v>6249.2</c:v>
                </c:pt>
                <c:pt idx="3846">
                  <c:v>6250</c:v>
                </c:pt>
                <c:pt idx="3847">
                  <c:v>6250.9</c:v>
                </c:pt>
                <c:pt idx="3848">
                  <c:v>6251.9</c:v>
                </c:pt>
                <c:pt idx="3849">
                  <c:v>6252.8</c:v>
                </c:pt>
                <c:pt idx="3850">
                  <c:v>6253.7</c:v>
                </c:pt>
                <c:pt idx="3851">
                  <c:v>6254.5</c:v>
                </c:pt>
                <c:pt idx="3852">
                  <c:v>6255.4</c:v>
                </c:pt>
                <c:pt idx="3853">
                  <c:v>6256.4</c:v>
                </c:pt>
                <c:pt idx="3854">
                  <c:v>6257.3</c:v>
                </c:pt>
                <c:pt idx="3855">
                  <c:v>6258.2</c:v>
                </c:pt>
                <c:pt idx="3856">
                  <c:v>6259</c:v>
                </c:pt>
                <c:pt idx="3857">
                  <c:v>6259.9</c:v>
                </c:pt>
                <c:pt idx="3858">
                  <c:v>6260.9</c:v>
                </c:pt>
                <c:pt idx="3859">
                  <c:v>6261.8</c:v>
                </c:pt>
                <c:pt idx="3860">
                  <c:v>6262.7</c:v>
                </c:pt>
                <c:pt idx="3861">
                  <c:v>6263.5</c:v>
                </c:pt>
                <c:pt idx="3862">
                  <c:v>6264.4</c:v>
                </c:pt>
                <c:pt idx="3863">
                  <c:v>6265.4</c:v>
                </c:pt>
                <c:pt idx="3864">
                  <c:v>6266.3</c:v>
                </c:pt>
                <c:pt idx="3865">
                  <c:v>6267.2</c:v>
                </c:pt>
                <c:pt idx="3866">
                  <c:v>6268</c:v>
                </c:pt>
                <c:pt idx="3867">
                  <c:v>6268.9</c:v>
                </c:pt>
                <c:pt idx="3868">
                  <c:v>6269.9</c:v>
                </c:pt>
                <c:pt idx="3869">
                  <c:v>6270.8</c:v>
                </c:pt>
                <c:pt idx="3870">
                  <c:v>6271.7</c:v>
                </c:pt>
                <c:pt idx="3871">
                  <c:v>6272.5</c:v>
                </c:pt>
                <c:pt idx="3872">
                  <c:v>6273.4</c:v>
                </c:pt>
                <c:pt idx="3873">
                  <c:v>6274.4</c:v>
                </c:pt>
                <c:pt idx="3874">
                  <c:v>6275.3</c:v>
                </c:pt>
                <c:pt idx="3875">
                  <c:v>6276.2</c:v>
                </c:pt>
                <c:pt idx="3876">
                  <c:v>6277</c:v>
                </c:pt>
                <c:pt idx="3877">
                  <c:v>6277.9</c:v>
                </c:pt>
                <c:pt idx="3878">
                  <c:v>6278.9</c:v>
                </c:pt>
                <c:pt idx="3879">
                  <c:v>6279.8</c:v>
                </c:pt>
                <c:pt idx="3880">
                  <c:v>6280.7</c:v>
                </c:pt>
                <c:pt idx="3881">
                  <c:v>6281.5</c:v>
                </c:pt>
                <c:pt idx="3882">
                  <c:v>6282.4</c:v>
                </c:pt>
                <c:pt idx="3883">
                  <c:v>6283.4</c:v>
                </c:pt>
                <c:pt idx="3884">
                  <c:v>6284.3</c:v>
                </c:pt>
                <c:pt idx="3885">
                  <c:v>6285.2</c:v>
                </c:pt>
                <c:pt idx="3886">
                  <c:v>6286</c:v>
                </c:pt>
                <c:pt idx="3887">
                  <c:v>6286.9</c:v>
                </c:pt>
                <c:pt idx="3888">
                  <c:v>6287.9</c:v>
                </c:pt>
                <c:pt idx="3889">
                  <c:v>6288.8</c:v>
                </c:pt>
                <c:pt idx="3890">
                  <c:v>6289.7</c:v>
                </c:pt>
                <c:pt idx="3891">
                  <c:v>6290.5</c:v>
                </c:pt>
                <c:pt idx="3892">
                  <c:v>6291.4</c:v>
                </c:pt>
                <c:pt idx="3893">
                  <c:v>6292.4</c:v>
                </c:pt>
                <c:pt idx="3894">
                  <c:v>6293.3</c:v>
                </c:pt>
                <c:pt idx="3895">
                  <c:v>6294.2</c:v>
                </c:pt>
                <c:pt idx="3896">
                  <c:v>6295</c:v>
                </c:pt>
                <c:pt idx="3897">
                  <c:v>6295.9</c:v>
                </c:pt>
                <c:pt idx="3898">
                  <c:v>6296.9</c:v>
                </c:pt>
                <c:pt idx="3899">
                  <c:v>6297.8</c:v>
                </c:pt>
                <c:pt idx="3900">
                  <c:v>6298.7</c:v>
                </c:pt>
                <c:pt idx="3901">
                  <c:v>6299.5</c:v>
                </c:pt>
                <c:pt idx="3902">
                  <c:v>6300.4</c:v>
                </c:pt>
                <c:pt idx="3903">
                  <c:v>6301.4</c:v>
                </c:pt>
                <c:pt idx="3904">
                  <c:v>6302.3</c:v>
                </c:pt>
                <c:pt idx="3905">
                  <c:v>6303.2</c:v>
                </c:pt>
                <c:pt idx="3906">
                  <c:v>6304</c:v>
                </c:pt>
                <c:pt idx="3907">
                  <c:v>6304.9</c:v>
                </c:pt>
                <c:pt idx="3908">
                  <c:v>6305.9</c:v>
                </c:pt>
                <c:pt idx="3909">
                  <c:v>6306.8</c:v>
                </c:pt>
                <c:pt idx="3910">
                  <c:v>6307.7</c:v>
                </c:pt>
                <c:pt idx="3911">
                  <c:v>6308.5</c:v>
                </c:pt>
                <c:pt idx="3912">
                  <c:v>6309.4</c:v>
                </c:pt>
                <c:pt idx="3913">
                  <c:v>6310.4</c:v>
                </c:pt>
                <c:pt idx="3914">
                  <c:v>6311.3</c:v>
                </c:pt>
                <c:pt idx="3915">
                  <c:v>6312.2</c:v>
                </c:pt>
                <c:pt idx="3916">
                  <c:v>6313</c:v>
                </c:pt>
                <c:pt idx="3917">
                  <c:v>6313.9</c:v>
                </c:pt>
                <c:pt idx="3918">
                  <c:v>6314.9</c:v>
                </c:pt>
                <c:pt idx="3919">
                  <c:v>6315.8</c:v>
                </c:pt>
                <c:pt idx="3920">
                  <c:v>6316.7</c:v>
                </c:pt>
                <c:pt idx="3921">
                  <c:v>6317.5</c:v>
                </c:pt>
                <c:pt idx="3922">
                  <c:v>6318.4</c:v>
                </c:pt>
                <c:pt idx="3923">
                  <c:v>6319.4</c:v>
                </c:pt>
                <c:pt idx="3924">
                  <c:v>6320.3</c:v>
                </c:pt>
                <c:pt idx="3925">
                  <c:v>6321.2</c:v>
                </c:pt>
                <c:pt idx="3926">
                  <c:v>6322</c:v>
                </c:pt>
                <c:pt idx="3927">
                  <c:v>6322.9</c:v>
                </c:pt>
                <c:pt idx="3928">
                  <c:v>6323.9</c:v>
                </c:pt>
                <c:pt idx="3929">
                  <c:v>6324.8</c:v>
                </c:pt>
                <c:pt idx="3930">
                  <c:v>6325.7</c:v>
                </c:pt>
                <c:pt idx="3931">
                  <c:v>6326.5</c:v>
                </c:pt>
                <c:pt idx="3932">
                  <c:v>6327.4</c:v>
                </c:pt>
                <c:pt idx="3933">
                  <c:v>6328.4</c:v>
                </c:pt>
                <c:pt idx="3934">
                  <c:v>6329.3</c:v>
                </c:pt>
                <c:pt idx="3935">
                  <c:v>6330.2</c:v>
                </c:pt>
                <c:pt idx="3936">
                  <c:v>6331</c:v>
                </c:pt>
                <c:pt idx="3937">
                  <c:v>6331.9</c:v>
                </c:pt>
                <c:pt idx="3938">
                  <c:v>6332.9</c:v>
                </c:pt>
                <c:pt idx="3939">
                  <c:v>6333.8</c:v>
                </c:pt>
                <c:pt idx="3940">
                  <c:v>6334.7</c:v>
                </c:pt>
                <c:pt idx="3941">
                  <c:v>6335.5</c:v>
                </c:pt>
                <c:pt idx="3942">
                  <c:v>6336.4</c:v>
                </c:pt>
                <c:pt idx="3943">
                  <c:v>6337.4</c:v>
                </c:pt>
                <c:pt idx="3944">
                  <c:v>6338.3</c:v>
                </c:pt>
                <c:pt idx="3945">
                  <c:v>6339.2</c:v>
                </c:pt>
                <c:pt idx="3946">
                  <c:v>6340</c:v>
                </c:pt>
                <c:pt idx="3947">
                  <c:v>6340.9</c:v>
                </c:pt>
                <c:pt idx="3948">
                  <c:v>6341.9</c:v>
                </c:pt>
                <c:pt idx="3949">
                  <c:v>6342.8</c:v>
                </c:pt>
                <c:pt idx="3950">
                  <c:v>6343.7</c:v>
                </c:pt>
                <c:pt idx="3951">
                  <c:v>6344.5</c:v>
                </c:pt>
                <c:pt idx="3952">
                  <c:v>6345.4</c:v>
                </c:pt>
                <c:pt idx="3953">
                  <c:v>6346.4</c:v>
                </c:pt>
                <c:pt idx="3954">
                  <c:v>6347.3</c:v>
                </c:pt>
                <c:pt idx="3955">
                  <c:v>6348.2</c:v>
                </c:pt>
                <c:pt idx="3956">
                  <c:v>6349</c:v>
                </c:pt>
                <c:pt idx="3957">
                  <c:v>6349.9</c:v>
                </c:pt>
                <c:pt idx="3958">
                  <c:v>6350.9</c:v>
                </c:pt>
                <c:pt idx="3959">
                  <c:v>6351.8</c:v>
                </c:pt>
                <c:pt idx="3960">
                  <c:v>6352.7</c:v>
                </c:pt>
                <c:pt idx="3961">
                  <c:v>6353.5</c:v>
                </c:pt>
                <c:pt idx="3962">
                  <c:v>6354.4</c:v>
                </c:pt>
                <c:pt idx="3963">
                  <c:v>6355.4</c:v>
                </c:pt>
                <c:pt idx="3964">
                  <c:v>6356.3</c:v>
                </c:pt>
                <c:pt idx="3965">
                  <c:v>6357.2</c:v>
                </c:pt>
                <c:pt idx="3966">
                  <c:v>6358</c:v>
                </c:pt>
                <c:pt idx="3967">
                  <c:v>6358.9</c:v>
                </c:pt>
                <c:pt idx="3968">
                  <c:v>6359.9</c:v>
                </c:pt>
                <c:pt idx="3969">
                  <c:v>6360.8</c:v>
                </c:pt>
                <c:pt idx="3970">
                  <c:v>6361.7</c:v>
                </c:pt>
                <c:pt idx="3971">
                  <c:v>6362.5</c:v>
                </c:pt>
                <c:pt idx="3972">
                  <c:v>6363.4</c:v>
                </c:pt>
                <c:pt idx="3973">
                  <c:v>6364.4</c:v>
                </c:pt>
                <c:pt idx="3974">
                  <c:v>6365.3</c:v>
                </c:pt>
                <c:pt idx="3975">
                  <c:v>6366.2</c:v>
                </c:pt>
                <c:pt idx="3976">
                  <c:v>6367</c:v>
                </c:pt>
                <c:pt idx="3977">
                  <c:v>6367.9</c:v>
                </c:pt>
                <c:pt idx="3978">
                  <c:v>6368.9</c:v>
                </c:pt>
                <c:pt idx="3979">
                  <c:v>6369.8</c:v>
                </c:pt>
                <c:pt idx="3980">
                  <c:v>6370.7</c:v>
                </c:pt>
                <c:pt idx="3981">
                  <c:v>6371.5</c:v>
                </c:pt>
                <c:pt idx="3982">
                  <c:v>6372.4</c:v>
                </c:pt>
                <c:pt idx="3983">
                  <c:v>6373.4</c:v>
                </c:pt>
                <c:pt idx="3984">
                  <c:v>6374.3</c:v>
                </c:pt>
                <c:pt idx="3985">
                  <c:v>6375.2</c:v>
                </c:pt>
                <c:pt idx="3986">
                  <c:v>6376</c:v>
                </c:pt>
                <c:pt idx="3987">
                  <c:v>6376.9</c:v>
                </c:pt>
                <c:pt idx="3988">
                  <c:v>6377.9</c:v>
                </c:pt>
                <c:pt idx="3989">
                  <c:v>6378.8</c:v>
                </c:pt>
                <c:pt idx="3990">
                  <c:v>6379.7</c:v>
                </c:pt>
                <c:pt idx="3991">
                  <c:v>6380.5</c:v>
                </c:pt>
                <c:pt idx="3992">
                  <c:v>6381.4</c:v>
                </c:pt>
                <c:pt idx="3993">
                  <c:v>6382.4</c:v>
                </c:pt>
                <c:pt idx="3994">
                  <c:v>6383.3</c:v>
                </c:pt>
                <c:pt idx="3995">
                  <c:v>6384.2</c:v>
                </c:pt>
                <c:pt idx="3996">
                  <c:v>6385</c:v>
                </c:pt>
                <c:pt idx="3997">
                  <c:v>6385.9</c:v>
                </c:pt>
                <c:pt idx="3998">
                  <c:v>6386.9</c:v>
                </c:pt>
                <c:pt idx="3999">
                  <c:v>6387.8</c:v>
                </c:pt>
                <c:pt idx="4000">
                  <c:v>6388.7</c:v>
                </c:pt>
                <c:pt idx="4001">
                  <c:v>6389.5</c:v>
                </c:pt>
                <c:pt idx="4002">
                  <c:v>6390.4</c:v>
                </c:pt>
                <c:pt idx="4003">
                  <c:v>6391.4</c:v>
                </c:pt>
                <c:pt idx="4004">
                  <c:v>6392.3</c:v>
                </c:pt>
                <c:pt idx="4005">
                  <c:v>6393.2</c:v>
                </c:pt>
                <c:pt idx="4006">
                  <c:v>6394</c:v>
                </c:pt>
                <c:pt idx="4007">
                  <c:v>6394.9</c:v>
                </c:pt>
                <c:pt idx="4008">
                  <c:v>6395.9</c:v>
                </c:pt>
                <c:pt idx="4009">
                  <c:v>6396.8</c:v>
                </c:pt>
                <c:pt idx="4010">
                  <c:v>6397.7</c:v>
                </c:pt>
                <c:pt idx="4011">
                  <c:v>6398.5</c:v>
                </c:pt>
                <c:pt idx="4012">
                  <c:v>6399.4</c:v>
                </c:pt>
                <c:pt idx="4013">
                  <c:v>6400.4</c:v>
                </c:pt>
                <c:pt idx="4014">
                  <c:v>6401.3</c:v>
                </c:pt>
                <c:pt idx="4015">
                  <c:v>6402.2</c:v>
                </c:pt>
                <c:pt idx="4016">
                  <c:v>6403</c:v>
                </c:pt>
                <c:pt idx="4017">
                  <c:v>6403.9</c:v>
                </c:pt>
                <c:pt idx="4018">
                  <c:v>6404.9</c:v>
                </c:pt>
                <c:pt idx="4019">
                  <c:v>6405.8</c:v>
                </c:pt>
                <c:pt idx="4020">
                  <c:v>6406.7</c:v>
                </c:pt>
                <c:pt idx="4021">
                  <c:v>6407.5</c:v>
                </c:pt>
                <c:pt idx="4022">
                  <c:v>6408.4</c:v>
                </c:pt>
                <c:pt idx="4023">
                  <c:v>6409.4</c:v>
                </c:pt>
                <c:pt idx="4024">
                  <c:v>6410.3</c:v>
                </c:pt>
                <c:pt idx="4025">
                  <c:v>6411.2</c:v>
                </c:pt>
                <c:pt idx="4026">
                  <c:v>6412</c:v>
                </c:pt>
                <c:pt idx="4027">
                  <c:v>6412.9</c:v>
                </c:pt>
                <c:pt idx="4028">
                  <c:v>6413.9</c:v>
                </c:pt>
                <c:pt idx="4029">
                  <c:v>6414.8</c:v>
                </c:pt>
                <c:pt idx="4030">
                  <c:v>6415.7</c:v>
                </c:pt>
                <c:pt idx="4031">
                  <c:v>6416.5</c:v>
                </c:pt>
                <c:pt idx="4032">
                  <c:v>6417.4</c:v>
                </c:pt>
                <c:pt idx="4033">
                  <c:v>6418.4</c:v>
                </c:pt>
                <c:pt idx="4034">
                  <c:v>6419.3</c:v>
                </c:pt>
                <c:pt idx="4035">
                  <c:v>6420.2</c:v>
                </c:pt>
                <c:pt idx="4036">
                  <c:v>6421</c:v>
                </c:pt>
                <c:pt idx="4037">
                  <c:v>6421.9</c:v>
                </c:pt>
                <c:pt idx="4038">
                  <c:v>6422.9</c:v>
                </c:pt>
                <c:pt idx="4039">
                  <c:v>6423.8</c:v>
                </c:pt>
                <c:pt idx="4040">
                  <c:v>6424.7</c:v>
                </c:pt>
                <c:pt idx="4041">
                  <c:v>6425.5</c:v>
                </c:pt>
                <c:pt idx="4042">
                  <c:v>6426.4</c:v>
                </c:pt>
                <c:pt idx="4043">
                  <c:v>6427.4</c:v>
                </c:pt>
                <c:pt idx="4044">
                  <c:v>6428.3</c:v>
                </c:pt>
                <c:pt idx="4045">
                  <c:v>6429.2</c:v>
                </c:pt>
                <c:pt idx="4046">
                  <c:v>6430</c:v>
                </c:pt>
                <c:pt idx="4047">
                  <c:v>6430.9</c:v>
                </c:pt>
                <c:pt idx="4048">
                  <c:v>6431.9</c:v>
                </c:pt>
                <c:pt idx="4049">
                  <c:v>6432.8</c:v>
                </c:pt>
                <c:pt idx="4050">
                  <c:v>6433.7</c:v>
                </c:pt>
                <c:pt idx="4051">
                  <c:v>6434.5</c:v>
                </c:pt>
                <c:pt idx="4052">
                  <c:v>6435.4</c:v>
                </c:pt>
                <c:pt idx="4053">
                  <c:v>6436.4</c:v>
                </c:pt>
                <c:pt idx="4054">
                  <c:v>6437.3</c:v>
                </c:pt>
                <c:pt idx="4055">
                  <c:v>6438.2</c:v>
                </c:pt>
                <c:pt idx="4056">
                  <c:v>6439</c:v>
                </c:pt>
                <c:pt idx="4057">
                  <c:v>6439.9</c:v>
                </c:pt>
                <c:pt idx="4058">
                  <c:v>6440.9</c:v>
                </c:pt>
                <c:pt idx="4059">
                  <c:v>6441.8</c:v>
                </c:pt>
                <c:pt idx="4060">
                  <c:v>6442.7</c:v>
                </c:pt>
                <c:pt idx="4061">
                  <c:v>6443.5</c:v>
                </c:pt>
                <c:pt idx="4062">
                  <c:v>6444.4</c:v>
                </c:pt>
                <c:pt idx="4063">
                  <c:v>6445.4</c:v>
                </c:pt>
                <c:pt idx="4064">
                  <c:v>6446.3</c:v>
                </c:pt>
                <c:pt idx="4065">
                  <c:v>6447.2</c:v>
                </c:pt>
                <c:pt idx="4066">
                  <c:v>6448</c:v>
                </c:pt>
                <c:pt idx="4067">
                  <c:v>6448.9</c:v>
                </c:pt>
                <c:pt idx="4068">
                  <c:v>6449.9</c:v>
                </c:pt>
                <c:pt idx="4069">
                  <c:v>6450.8</c:v>
                </c:pt>
                <c:pt idx="4070">
                  <c:v>6451.7</c:v>
                </c:pt>
                <c:pt idx="4071">
                  <c:v>6452.5</c:v>
                </c:pt>
                <c:pt idx="4072">
                  <c:v>6453.4</c:v>
                </c:pt>
                <c:pt idx="4073">
                  <c:v>6454.4</c:v>
                </c:pt>
                <c:pt idx="4074">
                  <c:v>6455.3</c:v>
                </c:pt>
                <c:pt idx="4075">
                  <c:v>6456.2</c:v>
                </c:pt>
                <c:pt idx="4076">
                  <c:v>6457</c:v>
                </c:pt>
                <c:pt idx="4077">
                  <c:v>6457.9</c:v>
                </c:pt>
                <c:pt idx="4078">
                  <c:v>6458.9</c:v>
                </c:pt>
                <c:pt idx="4079">
                  <c:v>6459.8</c:v>
                </c:pt>
                <c:pt idx="4080">
                  <c:v>6460.7</c:v>
                </c:pt>
                <c:pt idx="4081">
                  <c:v>6461.5</c:v>
                </c:pt>
                <c:pt idx="4082">
                  <c:v>6462.4</c:v>
                </c:pt>
                <c:pt idx="4083">
                  <c:v>6463.4</c:v>
                </c:pt>
                <c:pt idx="4084">
                  <c:v>6464.3</c:v>
                </c:pt>
                <c:pt idx="4085">
                  <c:v>6465.2</c:v>
                </c:pt>
                <c:pt idx="4086">
                  <c:v>6466</c:v>
                </c:pt>
                <c:pt idx="4087">
                  <c:v>6466.9</c:v>
                </c:pt>
                <c:pt idx="4088">
                  <c:v>6467.9</c:v>
                </c:pt>
                <c:pt idx="4089">
                  <c:v>6468.8</c:v>
                </c:pt>
                <c:pt idx="4090">
                  <c:v>6469.7</c:v>
                </c:pt>
                <c:pt idx="4091">
                  <c:v>6470.5</c:v>
                </c:pt>
                <c:pt idx="4092">
                  <c:v>6471.4</c:v>
                </c:pt>
                <c:pt idx="4093">
                  <c:v>6472.4</c:v>
                </c:pt>
                <c:pt idx="4094">
                  <c:v>6473.3</c:v>
                </c:pt>
                <c:pt idx="4095">
                  <c:v>6474.2</c:v>
                </c:pt>
                <c:pt idx="4096">
                  <c:v>6475</c:v>
                </c:pt>
                <c:pt idx="4097">
                  <c:v>6475.9</c:v>
                </c:pt>
                <c:pt idx="4098">
                  <c:v>6476.9</c:v>
                </c:pt>
                <c:pt idx="4099">
                  <c:v>6477.8</c:v>
                </c:pt>
                <c:pt idx="4100">
                  <c:v>6478.7</c:v>
                </c:pt>
                <c:pt idx="4101">
                  <c:v>6479.5</c:v>
                </c:pt>
                <c:pt idx="4102">
                  <c:v>6480.4</c:v>
                </c:pt>
                <c:pt idx="4103">
                  <c:v>6481.4</c:v>
                </c:pt>
                <c:pt idx="4104">
                  <c:v>6482.3</c:v>
                </c:pt>
                <c:pt idx="4105">
                  <c:v>6483.2</c:v>
                </c:pt>
                <c:pt idx="4106">
                  <c:v>6484</c:v>
                </c:pt>
                <c:pt idx="4107">
                  <c:v>6484.9</c:v>
                </c:pt>
                <c:pt idx="4108">
                  <c:v>6485.9</c:v>
                </c:pt>
                <c:pt idx="4109">
                  <c:v>6486.8</c:v>
                </c:pt>
                <c:pt idx="4110">
                  <c:v>6487.7</c:v>
                </c:pt>
                <c:pt idx="4111">
                  <c:v>6488.5</c:v>
                </c:pt>
                <c:pt idx="4112">
                  <c:v>6489.4</c:v>
                </c:pt>
                <c:pt idx="4113">
                  <c:v>6490.4</c:v>
                </c:pt>
                <c:pt idx="4114">
                  <c:v>6491.3</c:v>
                </c:pt>
                <c:pt idx="4115">
                  <c:v>6492.2</c:v>
                </c:pt>
                <c:pt idx="4116">
                  <c:v>6493</c:v>
                </c:pt>
                <c:pt idx="4117">
                  <c:v>6493.9</c:v>
                </c:pt>
                <c:pt idx="4118">
                  <c:v>6494.9</c:v>
                </c:pt>
                <c:pt idx="4119">
                  <c:v>6495.8</c:v>
                </c:pt>
                <c:pt idx="4120">
                  <c:v>6496.7</c:v>
                </c:pt>
                <c:pt idx="4121">
                  <c:v>6497.5</c:v>
                </c:pt>
                <c:pt idx="4122">
                  <c:v>6498.4</c:v>
                </c:pt>
                <c:pt idx="4123">
                  <c:v>6499.4</c:v>
                </c:pt>
                <c:pt idx="4124">
                  <c:v>6500.3</c:v>
                </c:pt>
                <c:pt idx="4125">
                  <c:v>6501.2</c:v>
                </c:pt>
                <c:pt idx="4126">
                  <c:v>6502</c:v>
                </c:pt>
                <c:pt idx="4127">
                  <c:v>6502.9</c:v>
                </c:pt>
                <c:pt idx="4128">
                  <c:v>6503.9</c:v>
                </c:pt>
                <c:pt idx="4129">
                  <c:v>6504.8</c:v>
                </c:pt>
                <c:pt idx="4130">
                  <c:v>6505.7</c:v>
                </c:pt>
                <c:pt idx="4131">
                  <c:v>6506.5</c:v>
                </c:pt>
                <c:pt idx="4132">
                  <c:v>6507.4</c:v>
                </c:pt>
                <c:pt idx="4133">
                  <c:v>6508.4</c:v>
                </c:pt>
                <c:pt idx="4134">
                  <c:v>6509.3</c:v>
                </c:pt>
                <c:pt idx="4135">
                  <c:v>6510.2</c:v>
                </c:pt>
                <c:pt idx="4136">
                  <c:v>6511</c:v>
                </c:pt>
                <c:pt idx="4137">
                  <c:v>6511.9</c:v>
                </c:pt>
                <c:pt idx="4138">
                  <c:v>6512.9</c:v>
                </c:pt>
                <c:pt idx="4139">
                  <c:v>6513.8</c:v>
                </c:pt>
                <c:pt idx="4140">
                  <c:v>6514.7</c:v>
                </c:pt>
                <c:pt idx="4141">
                  <c:v>6515.5</c:v>
                </c:pt>
                <c:pt idx="4142">
                  <c:v>6516.4</c:v>
                </c:pt>
                <c:pt idx="4143">
                  <c:v>6517.4</c:v>
                </c:pt>
                <c:pt idx="4144">
                  <c:v>6518.3</c:v>
                </c:pt>
                <c:pt idx="4145">
                  <c:v>6519.2</c:v>
                </c:pt>
                <c:pt idx="4146">
                  <c:v>6520</c:v>
                </c:pt>
                <c:pt idx="4147">
                  <c:v>6520.9</c:v>
                </c:pt>
                <c:pt idx="4148">
                  <c:v>6521.9</c:v>
                </c:pt>
                <c:pt idx="4149">
                  <c:v>6522.8</c:v>
                </c:pt>
                <c:pt idx="4150">
                  <c:v>6523.7</c:v>
                </c:pt>
                <c:pt idx="4151">
                  <c:v>6524.5</c:v>
                </c:pt>
                <c:pt idx="4152">
                  <c:v>6525.4</c:v>
                </c:pt>
                <c:pt idx="4153">
                  <c:v>6526.4</c:v>
                </c:pt>
                <c:pt idx="4154">
                  <c:v>6527.3</c:v>
                </c:pt>
                <c:pt idx="4155">
                  <c:v>6528.2</c:v>
                </c:pt>
                <c:pt idx="4156">
                  <c:v>6529</c:v>
                </c:pt>
                <c:pt idx="4157">
                  <c:v>6529.9</c:v>
                </c:pt>
                <c:pt idx="4158">
                  <c:v>6530.9</c:v>
                </c:pt>
                <c:pt idx="4159">
                  <c:v>6531.8</c:v>
                </c:pt>
                <c:pt idx="4160">
                  <c:v>6532.7</c:v>
                </c:pt>
                <c:pt idx="4161">
                  <c:v>6533.5</c:v>
                </c:pt>
                <c:pt idx="4162">
                  <c:v>6534.4</c:v>
                </c:pt>
                <c:pt idx="4163">
                  <c:v>6535.4</c:v>
                </c:pt>
                <c:pt idx="4164">
                  <c:v>6536.3</c:v>
                </c:pt>
                <c:pt idx="4165">
                  <c:v>6537.2</c:v>
                </c:pt>
                <c:pt idx="4166">
                  <c:v>6538</c:v>
                </c:pt>
                <c:pt idx="4167">
                  <c:v>6538.9</c:v>
                </c:pt>
                <c:pt idx="4168">
                  <c:v>6539.9</c:v>
                </c:pt>
                <c:pt idx="4169">
                  <c:v>6540.8</c:v>
                </c:pt>
                <c:pt idx="4170">
                  <c:v>6541.7</c:v>
                </c:pt>
                <c:pt idx="4171">
                  <c:v>6542.5</c:v>
                </c:pt>
                <c:pt idx="4172">
                  <c:v>6543.4</c:v>
                </c:pt>
                <c:pt idx="4173">
                  <c:v>6544.4</c:v>
                </c:pt>
                <c:pt idx="4174">
                  <c:v>6545.3</c:v>
                </c:pt>
                <c:pt idx="4175">
                  <c:v>6546.2</c:v>
                </c:pt>
                <c:pt idx="4176">
                  <c:v>6547</c:v>
                </c:pt>
                <c:pt idx="4177">
                  <c:v>6547.9</c:v>
                </c:pt>
                <c:pt idx="4178">
                  <c:v>6548.9</c:v>
                </c:pt>
                <c:pt idx="4179">
                  <c:v>6549.8</c:v>
                </c:pt>
                <c:pt idx="4180">
                  <c:v>6550.7</c:v>
                </c:pt>
                <c:pt idx="4181">
                  <c:v>6551.5</c:v>
                </c:pt>
                <c:pt idx="4182">
                  <c:v>6552.4</c:v>
                </c:pt>
                <c:pt idx="4183">
                  <c:v>6553.4</c:v>
                </c:pt>
                <c:pt idx="4184">
                  <c:v>6554.3</c:v>
                </c:pt>
                <c:pt idx="4185">
                  <c:v>6555.2</c:v>
                </c:pt>
                <c:pt idx="4186">
                  <c:v>6556</c:v>
                </c:pt>
                <c:pt idx="4187">
                  <c:v>6556.9</c:v>
                </c:pt>
                <c:pt idx="4188">
                  <c:v>6557.8</c:v>
                </c:pt>
                <c:pt idx="4189">
                  <c:v>6558.8</c:v>
                </c:pt>
                <c:pt idx="4190">
                  <c:v>6559.7</c:v>
                </c:pt>
                <c:pt idx="4191">
                  <c:v>6560.5</c:v>
                </c:pt>
                <c:pt idx="4192">
                  <c:v>6561.4</c:v>
                </c:pt>
                <c:pt idx="4193">
                  <c:v>6562.3</c:v>
                </c:pt>
                <c:pt idx="4194">
                  <c:v>6563.3</c:v>
                </c:pt>
                <c:pt idx="4195">
                  <c:v>6564.2</c:v>
                </c:pt>
                <c:pt idx="4196">
                  <c:v>6565</c:v>
                </c:pt>
                <c:pt idx="4197">
                  <c:v>6565.9</c:v>
                </c:pt>
                <c:pt idx="4198">
                  <c:v>6566.8</c:v>
                </c:pt>
                <c:pt idx="4199">
                  <c:v>6567.8</c:v>
                </c:pt>
                <c:pt idx="4200">
                  <c:v>6568.7</c:v>
                </c:pt>
                <c:pt idx="4201">
                  <c:v>6569.5</c:v>
                </c:pt>
                <c:pt idx="4202">
                  <c:v>6570.4</c:v>
                </c:pt>
                <c:pt idx="4203">
                  <c:v>6571.3</c:v>
                </c:pt>
                <c:pt idx="4204">
                  <c:v>6572.3</c:v>
                </c:pt>
                <c:pt idx="4205">
                  <c:v>6573.2</c:v>
                </c:pt>
                <c:pt idx="4206">
                  <c:v>6574</c:v>
                </c:pt>
                <c:pt idx="4207">
                  <c:v>6574.9</c:v>
                </c:pt>
                <c:pt idx="4208">
                  <c:v>6575.8</c:v>
                </c:pt>
                <c:pt idx="4209">
                  <c:v>6576.8</c:v>
                </c:pt>
                <c:pt idx="4210">
                  <c:v>6577.7</c:v>
                </c:pt>
                <c:pt idx="4211">
                  <c:v>6578.5</c:v>
                </c:pt>
                <c:pt idx="4212">
                  <c:v>6579.4</c:v>
                </c:pt>
                <c:pt idx="4213">
                  <c:v>6580.3</c:v>
                </c:pt>
                <c:pt idx="4214">
                  <c:v>6581.3</c:v>
                </c:pt>
                <c:pt idx="4215">
                  <c:v>6582.2</c:v>
                </c:pt>
                <c:pt idx="4216">
                  <c:v>6583</c:v>
                </c:pt>
                <c:pt idx="4217">
                  <c:v>6583.9</c:v>
                </c:pt>
                <c:pt idx="4218">
                  <c:v>6584.8</c:v>
                </c:pt>
                <c:pt idx="4219">
                  <c:v>6585.8</c:v>
                </c:pt>
                <c:pt idx="4220">
                  <c:v>6586.7</c:v>
                </c:pt>
                <c:pt idx="4221">
                  <c:v>6587.5</c:v>
                </c:pt>
                <c:pt idx="4222">
                  <c:v>6588.4</c:v>
                </c:pt>
                <c:pt idx="4223">
                  <c:v>6589.3</c:v>
                </c:pt>
                <c:pt idx="4224">
                  <c:v>6590.3</c:v>
                </c:pt>
                <c:pt idx="4225">
                  <c:v>6591.2</c:v>
                </c:pt>
                <c:pt idx="4226">
                  <c:v>6592</c:v>
                </c:pt>
                <c:pt idx="4227">
                  <c:v>6592.9</c:v>
                </c:pt>
                <c:pt idx="4228">
                  <c:v>6593.8</c:v>
                </c:pt>
                <c:pt idx="4229">
                  <c:v>6594.8</c:v>
                </c:pt>
                <c:pt idx="4230">
                  <c:v>6595.7</c:v>
                </c:pt>
                <c:pt idx="4231">
                  <c:v>6596.5</c:v>
                </c:pt>
                <c:pt idx="4232">
                  <c:v>6597.4</c:v>
                </c:pt>
                <c:pt idx="4233">
                  <c:v>6598.3</c:v>
                </c:pt>
                <c:pt idx="4234">
                  <c:v>6599.3</c:v>
                </c:pt>
                <c:pt idx="4235">
                  <c:v>6600.2</c:v>
                </c:pt>
                <c:pt idx="4236">
                  <c:v>6601</c:v>
                </c:pt>
                <c:pt idx="4237">
                  <c:v>6601.9</c:v>
                </c:pt>
                <c:pt idx="4238">
                  <c:v>6602.8</c:v>
                </c:pt>
                <c:pt idx="4239">
                  <c:v>6603.8</c:v>
                </c:pt>
                <c:pt idx="4240">
                  <c:v>6604.7</c:v>
                </c:pt>
                <c:pt idx="4241">
                  <c:v>6605.5</c:v>
                </c:pt>
                <c:pt idx="4242">
                  <c:v>6606.4</c:v>
                </c:pt>
                <c:pt idx="4243">
                  <c:v>6607.3</c:v>
                </c:pt>
                <c:pt idx="4244">
                  <c:v>6608.3</c:v>
                </c:pt>
                <c:pt idx="4245">
                  <c:v>6609.2</c:v>
                </c:pt>
                <c:pt idx="4246">
                  <c:v>6610</c:v>
                </c:pt>
                <c:pt idx="4247">
                  <c:v>6610.9</c:v>
                </c:pt>
                <c:pt idx="4248">
                  <c:v>6611.8</c:v>
                </c:pt>
                <c:pt idx="4249">
                  <c:v>6612.8</c:v>
                </c:pt>
                <c:pt idx="4250">
                  <c:v>6613.7</c:v>
                </c:pt>
                <c:pt idx="4251">
                  <c:v>6614.5</c:v>
                </c:pt>
                <c:pt idx="4252">
                  <c:v>6615.4</c:v>
                </c:pt>
                <c:pt idx="4253">
                  <c:v>6616.3</c:v>
                </c:pt>
                <c:pt idx="4254">
                  <c:v>6617.3</c:v>
                </c:pt>
                <c:pt idx="4255">
                  <c:v>6618.2</c:v>
                </c:pt>
                <c:pt idx="4256">
                  <c:v>6619</c:v>
                </c:pt>
                <c:pt idx="4257">
                  <c:v>6619.9</c:v>
                </c:pt>
                <c:pt idx="4258">
                  <c:v>6620.8</c:v>
                </c:pt>
                <c:pt idx="4259">
                  <c:v>6621.8</c:v>
                </c:pt>
                <c:pt idx="4260">
                  <c:v>6622.7</c:v>
                </c:pt>
                <c:pt idx="4261">
                  <c:v>6623.5</c:v>
                </c:pt>
                <c:pt idx="4262">
                  <c:v>6624.4</c:v>
                </c:pt>
                <c:pt idx="4263">
                  <c:v>6625.3</c:v>
                </c:pt>
                <c:pt idx="4264">
                  <c:v>6626.3</c:v>
                </c:pt>
                <c:pt idx="4265">
                  <c:v>6627.2</c:v>
                </c:pt>
                <c:pt idx="4266">
                  <c:v>6628</c:v>
                </c:pt>
                <c:pt idx="4267">
                  <c:v>6628.9</c:v>
                </c:pt>
                <c:pt idx="4268">
                  <c:v>6629.8</c:v>
                </c:pt>
                <c:pt idx="4269">
                  <c:v>6630.8</c:v>
                </c:pt>
                <c:pt idx="4270">
                  <c:v>6631.7</c:v>
                </c:pt>
                <c:pt idx="4271">
                  <c:v>6632.5</c:v>
                </c:pt>
                <c:pt idx="4272">
                  <c:v>6633.4</c:v>
                </c:pt>
                <c:pt idx="4273">
                  <c:v>6634.3</c:v>
                </c:pt>
                <c:pt idx="4274">
                  <c:v>6635.3</c:v>
                </c:pt>
                <c:pt idx="4275">
                  <c:v>6636.2</c:v>
                </c:pt>
                <c:pt idx="4276">
                  <c:v>6637</c:v>
                </c:pt>
                <c:pt idx="4277">
                  <c:v>6637.9</c:v>
                </c:pt>
                <c:pt idx="4278">
                  <c:v>6638.8</c:v>
                </c:pt>
                <c:pt idx="4279">
                  <c:v>6639.8</c:v>
                </c:pt>
                <c:pt idx="4280">
                  <c:v>6640.7</c:v>
                </c:pt>
                <c:pt idx="4281">
                  <c:v>6641.5</c:v>
                </c:pt>
                <c:pt idx="4282">
                  <c:v>6642.4</c:v>
                </c:pt>
                <c:pt idx="4283">
                  <c:v>6643.3</c:v>
                </c:pt>
                <c:pt idx="4284">
                  <c:v>6644.3</c:v>
                </c:pt>
                <c:pt idx="4285">
                  <c:v>6645.2</c:v>
                </c:pt>
                <c:pt idx="4286">
                  <c:v>6646</c:v>
                </c:pt>
                <c:pt idx="4287">
                  <c:v>6646.9</c:v>
                </c:pt>
                <c:pt idx="4288">
                  <c:v>6647.8</c:v>
                </c:pt>
                <c:pt idx="4289">
                  <c:v>6648.8</c:v>
                </c:pt>
                <c:pt idx="4290">
                  <c:v>6649.7</c:v>
                </c:pt>
                <c:pt idx="4291">
                  <c:v>6650.5</c:v>
                </c:pt>
                <c:pt idx="4292">
                  <c:v>6651.4</c:v>
                </c:pt>
                <c:pt idx="4293">
                  <c:v>6652.3</c:v>
                </c:pt>
                <c:pt idx="4294">
                  <c:v>6653.3</c:v>
                </c:pt>
                <c:pt idx="4295">
                  <c:v>6654.2</c:v>
                </c:pt>
                <c:pt idx="4296">
                  <c:v>6655</c:v>
                </c:pt>
                <c:pt idx="4297">
                  <c:v>6655.9</c:v>
                </c:pt>
                <c:pt idx="4298">
                  <c:v>6656.8</c:v>
                </c:pt>
                <c:pt idx="4299">
                  <c:v>6657.8</c:v>
                </c:pt>
                <c:pt idx="4300">
                  <c:v>6658.7</c:v>
                </c:pt>
                <c:pt idx="4301">
                  <c:v>6659.5</c:v>
                </c:pt>
                <c:pt idx="4302">
                  <c:v>6660.4</c:v>
                </c:pt>
                <c:pt idx="4303">
                  <c:v>6661.3</c:v>
                </c:pt>
                <c:pt idx="4304">
                  <c:v>6662.3</c:v>
                </c:pt>
                <c:pt idx="4305">
                  <c:v>6663.2</c:v>
                </c:pt>
                <c:pt idx="4306">
                  <c:v>6664</c:v>
                </c:pt>
                <c:pt idx="4307">
                  <c:v>6664.9</c:v>
                </c:pt>
                <c:pt idx="4308">
                  <c:v>6665.8</c:v>
                </c:pt>
                <c:pt idx="4309">
                  <c:v>6666.8</c:v>
                </c:pt>
                <c:pt idx="4310">
                  <c:v>6667.7</c:v>
                </c:pt>
                <c:pt idx="4311">
                  <c:v>6668.5</c:v>
                </c:pt>
                <c:pt idx="4312">
                  <c:v>6669.4</c:v>
                </c:pt>
                <c:pt idx="4313">
                  <c:v>6670.3</c:v>
                </c:pt>
                <c:pt idx="4314">
                  <c:v>6671.3</c:v>
                </c:pt>
                <c:pt idx="4315">
                  <c:v>6672.2</c:v>
                </c:pt>
                <c:pt idx="4316">
                  <c:v>6673</c:v>
                </c:pt>
                <c:pt idx="4317">
                  <c:v>6673.9</c:v>
                </c:pt>
                <c:pt idx="4318">
                  <c:v>6674.8</c:v>
                </c:pt>
                <c:pt idx="4319">
                  <c:v>6675.8</c:v>
                </c:pt>
                <c:pt idx="4320">
                  <c:v>6676.7</c:v>
                </c:pt>
                <c:pt idx="4321">
                  <c:v>6677.5</c:v>
                </c:pt>
                <c:pt idx="4322">
                  <c:v>6678.4</c:v>
                </c:pt>
                <c:pt idx="4323">
                  <c:v>6679.3</c:v>
                </c:pt>
                <c:pt idx="4324">
                  <c:v>6680.3</c:v>
                </c:pt>
                <c:pt idx="4325">
                  <c:v>6681.2</c:v>
                </c:pt>
                <c:pt idx="4326">
                  <c:v>6682.1</c:v>
                </c:pt>
                <c:pt idx="4327">
                  <c:v>6682.9</c:v>
                </c:pt>
                <c:pt idx="4328">
                  <c:v>6683.8</c:v>
                </c:pt>
                <c:pt idx="4329">
                  <c:v>6684.8</c:v>
                </c:pt>
                <c:pt idx="4330">
                  <c:v>6685.7</c:v>
                </c:pt>
                <c:pt idx="4331">
                  <c:v>6686.6</c:v>
                </c:pt>
                <c:pt idx="4332">
                  <c:v>6687.4</c:v>
                </c:pt>
                <c:pt idx="4333">
                  <c:v>6688.3</c:v>
                </c:pt>
                <c:pt idx="4334">
                  <c:v>6689.3</c:v>
                </c:pt>
                <c:pt idx="4335">
                  <c:v>6690.2</c:v>
                </c:pt>
                <c:pt idx="4336">
                  <c:v>6691.1</c:v>
                </c:pt>
                <c:pt idx="4337">
                  <c:v>6691.9</c:v>
                </c:pt>
                <c:pt idx="4338">
                  <c:v>6692.8</c:v>
                </c:pt>
                <c:pt idx="4339">
                  <c:v>6693.8</c:v>
                </c:pt>
                <c:pt idx="4340">
                  <c:v>6694.7</c:v>
                </c:pt>
                <c:pt idx="4341">
                  <c:v>6695.6</c:v>
                </c:pt>
                <c:pt idx="4342">
                  <c:v>6696.4</c:v>
                </c:pt>
                <c:pt idx="4343">
                  <c:v>6697.3</c:v>
                </c:pt>
                <c:pt idx="4344">
                  <c:v>6698.3</c:v>
                </c:pt>
                <c:pt idx="4345">
                  <c:v>6699.2</c:v>
                </c:pt>
                <c:pt idx="4346">
                  <c:v>6700.1</c:v>
                </c:pt>
                <c:pt idx="4347">
                  <c:v>6700.9</c:v>
                </c:pt>
                <c:pt idx="4348">
                  <c:v>6701.8</c:v>
                </c:pt>
                <c:pt idx="4349">
                  <c:v>6702.8</c:v>
                </c:pt>
                <c:pt idx="4350">
                  <c:v>6703.7</c:v>
                </c:pt>
                <c:pt idx="4351">
                  <c:v>6704.6</c:v>
                </c:pt>
                <c:pt idx="4352">
                  <c:v>6705.4</c:v>
                </c:pt>
                <c:pt idx="4353">
                  <c:v>6706.3</c:v>
                </c:pt>
                <c:pt idx="4354">
                  <c:v>6707.3</c:v>
                </c:pt>
                <c:pt idx="4355">
                  <c:v>6708.2</c:v>
                </c:pt>
                <c:pt idx="4356">
                  <c:v>6709.1</c:v>
                </c:pt>
                <c:pt idx="4357">
                  <c:v>6709.9</c:v>
                </c:pt>
                <c:pt idx="4358">
                  <c:v>6710.8</c:v>
                </c:pt>
                <c:pt idx="4359">
                  <c:v>6711.8</c:v>
                </c:pt>
                <c:pt idx="4360">
                  <c:v>6712.7</c:v>
                </c:pt>
                <c:pt idx="4361">
                  <c:v>6713.6</c:v>
                </c:pt>
                <c:pt idx="4362">
                  <c:v>6714.4</c:v>
                </c:pt>
                <c:pt idx="4363">
                  <c:v>6715.3</c:v>
                </c:pt>
                <c:pt idx="4364">
                  <c:v>6716.3</c:v>
                </c:pt>
                <c:pt idx="4365">
                  <c:v>6717.2</c:v>
                </c:pt>
                <c:pt idx="4366">
                  <c:v>6718.1</c:v>
                </c:pt>
                <c:pt idx="4367">
                  <c:v>6718.9</c:v>
                </c:pt>
                <c:pt idx="4368">
                  <c:v>6719.8</c:v>
                </c:pt>
                <c:pt idx="4369">
                  <c:v>6720.8</c:v>
                </c:pt>
                <c:pt idx="4370">
                  <c:v>6721.7</c:v>
                </c:pt>
                <c:pt idx="4371">
                  <c:v>6722.6</c:v>
                </c:pt>
                <c:pt idx="4372">
                  <c:v>6723.4</c:v>
                </c:pt>
                <c:pt idx="4373">
                  <c:v>6724.3</c:v>
                </c:pt>
                <c:pt idx="4374">
                  <c:v>6725.3</c:v>
                </c:pt>
                <c:pt idx="4375">
                  <c:v>6726.2</c:v>
                </c:pt>
                <c:pt idx="4376">
                  <c:v>6727.1</c:v>
                </c:pt>
                <c:pt idx="4377">
                  <c:v>6727.9</c:v>
                </c:pt>
                <c:pt idx="4378">
                  <c:v>6728.8</c:v>
                </c:pt>
                <c:pt idx="4379">
                  <c:v>6729.8</c:v>
                </c:pt>
                <c:pt idx="4380">
                  <c:v>6730.7</c:v>
                </c:pt>
                <c:pt idx="4381">
                  <c:v>6731.6</c:v>
                </c:pt>
                <c:pt idx="4382">
                  <c:v>6732.4</c:v>
                </c:pt>
                <c:pt idx="4383">
                  <c:v>6733.3</c:v>
                </c:pt>
                <c:pt idx="4384">
                  <c:v>6734.3</c:v>
                </c:pt>
                <c:pt idx="4385">
                  <c:v>6735.2</c:v>
                </c:pt>
                <c:pt idx="4386">
                  <c:v>6736.1</c:v>
                </c:pt>
                <c:pt idx="4387">
                  <c:v>6736.9</c:v>
                </c:pt>
                <c:pt idx="4388">
                  <c:v>6737.8</c:v>
                </c:pt>
                <c:pt idx="4389">
                  <c:v>6738.8</c:v>
                </c:pt>
                <c:pt idx="4390">
                  <c:v>6739.7</c:v>
                </c:pt>
                <c:pt idx="4391">
                  <c:v>6740.6</c:v>
                </c:pt>
                <c:pt idx="4392">
                  <c:v>6741.4</c:v>
                </c:pt>
                <c:pt idx="4393">
                  <c:v>6742.3</c:v>
                </c:pt>
                <c:pt idx="4394">
                  <c:v>6743.3</c:v>
                </c:pt>
                <c:pt idx="4395">
                  <c:v>6744.2</c:v>
                </c:pt>
                <c:pt idx="4396">
                  <c:v>6745.1</c:v>
                </c:pt>
                <c:pt idx="4397">
                  <c:v>6745.9</c:v>
                </c:pt>
                <c:pt idx="4398">
                  <c:v>6746.8</c:v>
                </c:pt>
                <c:pt idx="4399">
                  <c:v>6747.8</c:v>
                </c:pt>
                <c:pt idx="4400">
                  <c:v>6748.7</c:v>
                </c:pt>
                <c:pt idx="4401">
                  <c:v>6749.6</c:v>
                </c:pt>
                <c:pt idx="4402">
                  <c:v>6750.4</c:v>
                </c:pt>
                <c:pt idx="4403">
                  <c:v>6751.3</c:v>
                </c:pt>
                <c:pt idx="4404">
                  <c:v>6752.3</c:v>
                </c:pt>
                <c:pt idx="4405">
                  <c:v>6753.2</c:v>
                </c:pt>
                <c:pt idx="4406">
                  <c:v>6754.1</c:v>
                </c:pt>
                <c:pt idx="4407">
                  <c:v>6754.9</c:v>
                </c:pt>
                <c:pt idx="4408">
                  <c:v>6755.8</c:v>
                </c:pt>
                <c:pt idx="4409">
                  <c:v>6756.8</c:v>
                </c:pt>
                <c:pt idx="4410">
                  <c:v>6757.7</c:v>
                </c:pt>
                <c:pt idx="4411">
                  <c:v>6758.6</c:v>
                </c:pt>
                <c:pt idx="4412">
                  <c:v>6759.4</c:v>
                </c:pt>
                <c:pt idx="4413">
                  <c:v>6760.3</c:v>
                </c:pt>
                <c:pt idx="4414">
                  <c:v>6761.3</c:v>
                </c:pt>
                <c:pt idx="4415">
                  <c:v>6762.2</c:v>
                </c:pt>
                <c:pt idx="4416">
                  <c:v>6763.1</c:v>
                </c:pt>
                <c:pt idx="4417">
                  <c:v>6763.9</c:v>
                </c:pt>
                <c:pt idx="4418">
                  <c:v>6764.8</c:v>
                </c:pt>
                <c:pt idx="4419">
                  <c:v>6765.8</c:v>
                </c:pt>
                <c:pt idx="4420">
                  <c:v>6766.7</c:v>
                </c:pt>
                <c:pt idx="4421">
                  <c:v>6767.6</c:v>
                </c:pt>
                <c:pt idx="4422">
                  <c:v>6768.4</c:v>
                </c:pt>
                <c:pt idx="4423">
                  <c:v>6769.3</c:v>
                </c:pt>
                <c:pt idx="4424">
                  <c:v>6770.3</c:v>
                </c:pt>
                <c:pt idx="4425">
                  <c:v>6771.2</c:v>
                </c:pt>
                <c:pt idx="4426">
                  <c:v>6772.1</c:v>
                </c:pt>
                <c:pt idx="4427">
                  <c:v>6772.9</c:v>
                </c:pt>
                <c:pt idx="4428">
                  <c:v>6773.8</c:v>
                </c:pt>
                <c:pt idx="4429">
                  <c:v>6774.8</c:v>
                </c:pt>
                <c:pt idx="4430">
                  <c:v>6775.7</c:v>
                </c:pt>
                <c:pt idx="4431">
                  <c:v>6776.6</c:v>
                </c:pt>
                <c:pt idx="4432">
                  <c:v>6777.4</c:v>
                </c:pt>
                <c:pt idx="4433">
                  <c:v>6778.3</c:v>
                </c:pt>
                <c:pt idx="4434">
                  <c:v>6779.3</c:v>
                </c:pt>
                <c:pt idx="4435">
                  <c:v>6780.2</c:v>
                </c:pt>
                <c:pt idx="4436">
                  <c:v>6781.1</c:v>
                </c:pt>
                <c:pt idx="4437">
                  <c:v>6781.9</c:v>
                </c:pt>
                <c:pt idx="4438">
                  <c:v>6782.8</c:v>
                </c:pt>
                <c:pt idx="4439">
                  <c:v>6783.8</c:v>
                </c:pt>
                <c:pt idx="4440">
                  <c:v>6784.7</c:v>
                </c:pt>
                <c:pt idx="4441">
                  <c:v>6785.6</c:v>
                </c:pt>
                <c:pt idx="4442">
                  <c:v>6786.4</c:v>
                </c:pt>
                <c:pt idx="4443">
                  <c:v>6787.3</c:v>
                </c:pt>
                <c:pt idx="4444">
                  <c:v>6788.3</c:v>
                </c:pt>
                <c:pt idx="4445">
                  <c:v>6789.2</c:v>
                </c:pt>
                <c:pt idx="4446">
                  <c:v>6790.1</c:v>
                </c:pt>
                <c:pt idx="4447">
                  <c:v>6790.9</c:v>
                </c:pt>
                <c:pt idx="4448">
                  <c:v>6791.8</c:v>
                </c:pt>
                <c:pt idx="4449">
                  <c:v>6792.8</c:v>
                </c:pt>
                <c:pt idx="4450">
                  <c:v>6793.7</c:v>
                </c:pt>
                <c:pt idx="4451">
                  <c:v>6794.6</c:v>
                </c:pt>
                <c:pt idx="4452">
                  <c:v>6795.4</c:v>
                </c:pt>
                <c:pt idx="4453">
                  <c:v>6796.3</c:v>
                </c:pt>
                <c:pt idx="4454">
                  <c:v>6797.3</c:v>
                </c:pt>
                <c:pt idx="4455">
                  <c:v>6798.2</c:v>
                </c:pt>
                <c:pt idx="4456">
                  <c:v>6799.1</c:v>
                </c:pt>
                <c:pt idx="4457">
                  <c:v>6799.9</c:v>
                </c:pt>
                <c:pt idx="4458">
                  <c:v>6800.8</c:v>
                </c:pt>
                <c:pt idx="4459">
                  <c:v>6801.8</c:v>
                </c:pt>
                <c:pt idx="4460">
                  <c:v>6802.7</c:v>
                </c:pt>
                <c:pt idx="4461">
                  <c:v>6803.6</c:v>
                </c:pt>
                <c:pt idx="4462">
                  <c:v>6804.4</c:v>
                </c:pt>
                <c:pt idx="4463">
                  <c:v>6805.3</c:v>
                </c:pt>
                <c:pt idx="4464">
                  <c:v>6806.3</c:v>
                </c:pt>
                <c:pt idx="4465">
                  <c:v>6807.2</c:v>
                </c:pt>
                <c:pt idx="4466">
                  <c:v>6808.1</c:v>
                </c:pt>
                <c:pt idx="4467">
                  <c:v>6808.9</c:v>
                </c:pt>
                <c:pt idx="4468">
                  <c:v>6809.8</c:v>
                </c:pt>
                <c:pt idx="4469">
                  <c:v>6810.8</c:v>
                </c:pt>
                <c:pt idx="4470">
                  <c:v>6811.7</c:v>
                </c:pt>
                <c:pt idx="4471">
                  <c:v>6812.6</c:v>
                </c:pt>
                <c:pt idx="4472">
                  <c:v>6813.4</c:v>
                </c:pt>
                <c:pt idx="4473">
                  <c:v>6814.3</c:v>
                </c:pt>
                <c:pt idx="4474">
                  <c:v>6815.3</c:v>
                </c:pt>
                <c:pt idx="4475">
                  <c:v>6816.2</c:v>
                </c:pt>
                <c:pt idx="4476">
                  <c:v>6817.1</c:v>
                </c:pt>
                <c:pt idx="4477">
                  <c:v>6817.9</c:v>
                </c:pt>
                <c:pt idx="4478">
                  <c:v>6818.8</c:v>
                </c:pt>
                <c:pt idx="4479">
                  <c:v>6819.8</c:v>
                </c:pt>
                <c:pt idx="4480">
                  <c:v>6820.7</c:v>
                </c:pt>
                <c:pt idx="4481">
                  <c:v>6821.6</c:v>
                </c:pt>
                <c:pt idx="4482">
                  <c:v>6822.4</c:v>
                </c:pt>
                <c:pt idx="4483">
                  <c:v>6823.3</c:v>
                </c:pt>
                <c:pt idx="4484">
                  <c:v>6824.3</c:v>
                </c:pt>
                <c:pt idx="4485">
                  <c:v>6825.2</c:v>
                </c:pt>
                <c:pt idx="4486">
                  <c:v>6826.1</c:v>
                </c:pt>
                <c:pt idx="4487">
                  <c:v>6826.9</c:v>
                </c:pt>
                <c:pt idx="4488">
                  <c:v>6827.8</c:v>
                </c:pt>
                <c:pt idx="4489">
                  <c:v>6828.8</c:v>
                </c:pt>
                <c:pt idx="4490">
                  <c:v>6829.7</c:v>
                </c:pt>
                <c:pt idx="4491">
                  <c:v>6830.6</c:v>
                </c:pt>
                <c:pt idx="4492">
                  <c:v>6831.4</c:v>
                </c:pt>
                <c:pt idx="4493">
                  <c:v>6832.3</c:v>
                </c:pt>
                <c:pt idx="4494">
                  <c:v>6833.3</c:v>
                </c:pt>
                <c:pt idx="4495">
                  <c:v>6834.2</c:v>
                </c:pt>
                <c:pt idx="4496">
                  <c:v>6835.1</c:v>
                </c:pt>
                <c:pt idx="4497">
                  <c:v>6835.9</c:v>
                </c:pt>
                <c:pt idx="4498">
                  <c:v>6836.8</c:v>
                </c:pt>
                <c:pt idx="4499">
                  <c:v>6837.8</c:v>
                </c:pt>
                <c:pt idx="4500">
                  <c:v>6838.7</c:v>
                </c:pt>
                <c:pt idx="4501">
                  <c:v>6839.6</c:v>
                </c:pt>
                <c:pt idx="4502">
                  <c:v>6840.4</c:v>
                </c:pt>
                <c:pt idx="4503">
                  <c:v>6841.3</c:v>
                </c:pt>
                <c:pt idx="4504">
                  <c:v>6842.3</c:v>
                </c:pt>
                <c:pt idx="4505">
                  <c:v>6843.2</c:v>
                </c:pt>
                <c:pt idx="4506">
                  <c:v>6844.1</c:v>
                </c:pt>
                <c:pt idx="4507">
                  <c:v>6844.9</c:v>
                </c:pt>
                <c:pt idx="4508">
                  <c:v>6845.8</c:v>
                </c:pt>
                <c:pt idx="4509">
                  <c:v>6846.8</c:v>
                </c:pt>
                <c:pt idx="4510">
                  <c:v>6847.7</c:v>
                </c:pt>
                <c:pt idx="4511">
                  <c:v>6848.6</c:v>
                </c:pt>
                <c:pt idx="4512">
                  <c:v>6849.4</c:v>
                </c:pt>
                <c:pt idx="4513">
                  <c:v>6850.3</c:v>
                </c:pt>
                <c:pt idx="4514">
                  <c:v>6851.3</c:v>
                </c:pt>
                <c:pt idx="4515">
                  <c:v>6852.2</c:v>
                </c:pt>
                <c:pt idx="4516">
                  <c:v>6853.1</c:v>
                </c:pt>
                <c:pt idx="4517">
                  <c:v>6853.9</c:v>
                </c:pt>
                <c:pt idx="4518">
                  <c:v>6854.8</c:v>
                </c:pt>
                <c:pt idx="4519">
                  <c:v>6855.8</c:v>
                </c:pt>
                <c:pt idx="4520">
                  <c:v>6856.7</c:v>
                </c:pt>
                <c:pt idx="4521">
                  <c:v>6857.6</c:v>
                </c:pt>
                <c:pt idx="4522">
                  <c:v>6858.4</c:v>
                </c:pt>
                <c:pt idx="4523">
                  <c:v>6859.3</c:v>
                </c:pt>
                <c:pt idx="4524">
                  <c:v>6860.3</c:v>
                </c:pt>
                <c:pt idx="4525">
                  <c:v>6861.2</c:v>
                </c:pt>
                <c:pt idx="4526">
                  <c:v>6862.1</c:v>
                </c:pt>
                <c:pt idx="4527">
                  <c:v>6862.9</c:v>
                </c:pt>
                <c:pt idx="4528">
                  <c:v>6863.8</c:v>
                </c:pt>
                <c:pt idx="4529">
                  <c:v>6864.8</c:v>
                </c:pt>
                <c:pt idx="4530">
                  <c:v>6865.7</c:v>
                </c:pt>
                <c:pt idx="4531">
                  <c:v>6866.6</c:v>
                </c:pt>
                <c:pt idx="4532">
                  <c:v>6867.4</c:v>
                </c:pt>
                <c:pt idx="4533">
                  <c:v>6868.3</c:v>
                </c:pt>
                <c:pt idx="4534">
                  <c:v>6869.3</c:v>
                </c:pt>
                <c:pt idx="4535">
                  <c:v>6870.2</c:v>
                </c:pt>
                <c:pt idx="4536">
                  <c:v>6871.1</c:v>
                </c:pt>
                <c:pt idx="4537">
                  <c:v>6871.9</c:v>
                </c:pt>
                <c:pt idx="4538">
                  <c:v>6872.8</c:v>
                </c:pt>
                <c:pt idx="4539">
                  <c:v>6873.8</c:v>
                </c:pt>
                <c:pt idx="4540">
                  <c:v>6874.7</c:v>
                </c:pt>
                <c:pt idx="4541">
                  <c:v>6875.6</c:v>
                </c:pt>
                <c:pt idx="4542">
                  <c:v>6876.4</c:v>
                </c:pt>
                <c:pt idx="4543">
                  <c:v>6877.3</c:v>
                </c:pt>
                <c:pt idx="4544">
                  <c:v>6878.3</c:v>
                </c:pt>
                <c:pt idx="4545">
                  <c:v>6879.2</c:v>
                </c:pt>
                <c:pt idx="4546">
                  <c:v>6880.1</c:v>
                </c:pt>
                <c:pt idx="4547">
                  <c:v>6880.9</c:v>
                </c:pt>
                <c:pt idx="4548">
                  <c:v>6881.8</c:v>
                </c:pt>
                <c:pt idx="4549">
                  <c:v>6882.8</c:v>
                </c:pt>
                <c:pt idx="4550">
                  <c:v>6883.7</c:v>
                </c:pt>
                <c:pt idx="4551">
                  <c:v>6884.6</c:v>
                </c:pt>
                <c:pt idx="4552">
                  <c:v>6885.4</c:v>
                </c:pt>
                <c:pt idx="4553">
                  <c:v>6886.3</c:v>
                </c:pt>
                <c:pt idx="4554">
                  <c:v>6887.3</c:v>
                </c:pt>
                <c:pt idx="4555">
                  <c:v>6888.2</c:v>
                </c:pt>
                <c:pt idx="4556">
                  <c:v>6889.1</c:v>
                </c:pt>
                <c:pt idx="4557">
                  <c:v>6889.9</c:v>
                </c:pt>
                <c:pt idx="4558">
                  <c:v>6890.8</c:v>
                </c:pt>
                <c:pt idx="4559">
                  <c:v>6891.8</c:v>
                </c:pt>
                <c:pt idx="4560">
                  <c:v>6892.7</c:v>
                </c:pt>
                <c:pt idx="4561">
                  <c:v>6893.6</c:v>
                </c:pt>
                <c:pt idx="4562">
                  <c:v>6894.4</c:v>
                </c:pt>
                <c:pt idx="4563">
                  <c:v>6895.3</c:v>
                </c:pt>
                <c:pt idx="4564">
                  <c:v>6896.3</c:v>
                </c:pt>
                <c:pt idx="4565">
                  <c:v>6897.2</c:v>
                </c:pt>
                <c:pt idx="4566">
                  <c:v>6898.1</c:v>
                </c:pt>
                <c:pt idx="4567">
                  <c:v>6898.9</c:v>
                </c:pt>
                <c:pt idx="4568">
                  <c:v>6899.8</c:v>
                </c:pt>
                <c:pt idx="4569">
                  <c:v>6900.8</c:v>
                </c:pt>
                <c:pt idx="4570">
                  <c:v>6901.7</c:v>
                </c:pt>
                <c:pt idx="4571">
                  <c:v>6902.6</c:v>
                </c:pt>
                <c:pt idx="4572">
                  <c:v>6903.4</c:v>
                </c:pt>
                <c:pt idx="4573">
                  <c:v>6904.3</c:v>
                </c:pt>
                <c:pt idx="4574">
                  <c:v>6905.3</c:v>
                </c:pt>
                <c:pt idx="4575">
                  <c:v>6906.2</c:v>
                </c:pt>
                <c:pt idx="4576">
                  <c:v>6907.1</c:v>
                </c:pt>
                <c:pt idx="4577">
                  <c:v>6907.9</c:v>
                </c:pt>
                <c:pt idx="4578">
                  <c:v>6908.8</c:v>
                </c:pt>
                <c:pt idx="4579">
                  <c:v>6909.8</c:v>
                </c:pt>
                <c:pt idx="4580">
                  <c:v>6910.7</c:v>
                </c:pt>
                <c:pt idx="4581">
                  <c:v>6911.6</c:v>
                </c:pt>
                <c:pt idx="4582">
                  <c:v>6912.4</c:v>
                </c:pt>
                <c:pt idx="4583">
                  <c:v>6913.3</c:v>
                </c:pt>
                <c:pt idx="4584">
                  <c:v>6914.3</c:v>
                </c:pt>
                <c:pt idx="4585">
                  <c:v>6915.2</c:v>
                </c:pt>
                <c:pt idx="4586">
                  <c:v>6916.1</c:v>
                </c:pt>
                <c:pt idx="4587">
                  <c:v>6916.9</c:v>
                </c:pt>
                <c:pt idx="4588">
                  <c:v>6917.8</c:v>
                </c:pt>
                <c:pt idx="4589">
                  <c:v>6918.8</c:v>
                </c:pt>
                <c:pt idx="4590">
                  <c:v>6919.7</c:v>
                </c:pt>
                <c:pt idx="4591">
                  <c:v>6920.6</c:v>
                </c:pt>
                <c:pt idx="4592">
                  <c:v>6921.4</c:v>
                </c:pt>
                <c:pt idx="4593">
                  <c:v>6922.3</c:v>
                </c:pt>
                <c:pt idx="4594">
                  <c:v>6923.3</c:v>
                </c:pt>
                <c:pt idx="4595">
                  <c:v>6924.2</c:v>
                </c:pt>
                <c:pt idx="4596">
                  <c:v>6925.1</c:v>
                </c:pt>
                <c:pt idx="4597">
                  <c:v>6925.9</c:v>
                </c:pt>
                <c:pt idx="4598">
                  <c:v>6926.8</c:v>
                </c:pt>
                <c:pt idx="4599">
                  <c:v>6927.8</c:v>
                </c:pt>
                <c:pt idx="4600">
                  <c:v>6928.7</c:v>
                </c:pt>
                <c:pt idx="4601">
                  <c:v>6929.6</c:v>
                </c:pt>
                <c:pt idx="4602">
                  <c:v>6930.4</c:v>
                </c:pt>
                <c:pt idx="4603">
                  <c:v>6931.3</c:v>
                </c:pt>
                <c:pt idx="4604">
                  <c:v>6932.3</c:v>
                </c:pt>
                <c:pt idx="4605">
                  <c:v>6933.2</c:v>
                </c:pt>
                <c:pt idx="4606">
                  <c:v>6934.1</c:v>
                </c:pt>
                <c:pt idx="4607">
                  <c:v>6934.9</c:v>
                </c:pt>
                <c:pt idx="4608">
                  <c:v>6935.8</c:v>
                </c:pt>
                <c:pt idx="4609">
                  <c:v>6936.8</c:v>
                </c:pt>
                <c:pt idx="4610">
                  <c:v>6937.7</c:v>
                </c:pt>
                <c:pt idx="4611">
                  <c:v>6938.6</c:v>
                </c:pt>
                <c:pt idx="4612">
                  <c:v>6939.4</c:v>
                </c:pt>
                <c:pt idx="4613">
                  <c:v>6940.3</c:v>
                </c:pt>
                <c:pt idx="4614">
                  <c:v>6941.3</c:v>
                </c:pt>
                <c:pt idx="4615">
                  <c:v>6942.2</c:v>
                </c:pt>
                <c:pt idx="4616">
                  <c:v>6943.1</c:v>
                </c:pt>
                <c:pt idx="4617">
                  <c:v>6943.9</c:v>
                </c:pt>
                <c:pt idx="4618">
                  <c:v>6944.8</c:v>
                </c:pt>
                <c:pt idx="4619">
                  <c:v>6945.8</c:v>
                </c:pt>
                <c:pt idx="4620">
                  <c:v>6946.7</c:v>
                </c:pt>
                <c:pt idx="4621">
                  <c:v>6947.6</c:v>
                </c:pt>
                <c:pt idx="4622">
                  <c:v>6948.4</c:v>
                </c:pt>
                <c:pt idx="4623">
                  <c:v>6949.3</c:v>
                </c:pt>
                <c:pt idx="4624">
                  <c:v>6950.3</c:v>
                </c:pt>
                <c:pt idx="4625">
                  <c:v>6951.2</c:v>
                </c:pt>
                <c:pt idx="4626">
                  <c:v>6952.1</c:v>
                </c:pt>
                <c:pt idx="4627">
                  <c:v>6952.9</c:v>
                </c:pt>
                <c:pt idx="4628">
                  <c:v>6953.8</c:v>
                </c:pt>
                <c:pt idx="4629">
                  <c:v>6954.8</c:v>
                </c:pt>
                <c:pt idx="4630">
                  <c:v>6955.7</c:v>
                </c:pt>
                <c:pt idx="4631">
                  <c:v>6956.6</c:v>
                </c:pt>
                <c:pt idx="4632">
                  <c:v>6957.4</c:v>
                </c:pt>
                <c:pt idx="4633">
                  <c:v>6958.3</c:v>
                </c:pt>
                <c:pt idx="4634">
                  <c:v>6959.3</c:v>
                </c:pt>
                <c:pt idx="4635">
                  <c:v>6960.2</c:v>
                </c:pt>
                <c:pt idx="4636">
                  <c:v>6961.1</c:v>
                </c:pt>
                <c:pt idx="4637">
                  <c:v>6961.9</c:v>
                </c:pt>
                <c:pt idx="4638">
                  <c:v>6962.8</c:v>
                </c:pt>
                <c:pt idx="4639">
                  <c:v>6963.8</c:v>
                </c:pt>
                <c:pt idx="4640">
                  <c:v>6964.7</c:v>
                </c:pt>
                <c:pt idx="4641">
                  <c:v>6965.6</c:v>
                </c:pt>
                <c:pt idx="4642">
                  <c:v>6966.4</c:v>
                </c:pt>
                <c:pt idx="4643">
                  <c:v>6967.3</c:v>
                </c:pt>
                <c:pt idx="4644">
                  <c:v>6968.3</c:v>
                </c:pt>
                <c:pt idx="4645">
                  <c:v>6969.2</c:v>
                </c:pt>
                <c:pt idx="4646">
                  <c:v>6970.1</c:v>
                </c:pt>
                <c:pt idx="4647">
                  <c:v>6970.9</c:v>
                </c:pt>
                <c:pt idx="4648">
                  <c:v>6971.8</c:v>
                </c:pt>
                <c:pt idx="4649">
                  <c:v>6972.8</c:v>
                </c:pt>
                <c:pt idx="4650">
                  <c:v>6973.7</c:v>
                </c:pt>
                <c:pt idx="4651">
                  <c:v>6974.6</c:v>
                </c:pt>
                <c:pt idx="4652">
                  <c:v>6975.4</c:v>
                </c:pt>
                <c:pt idx="4653">
                  <c:v>6976.3</c:v>
                </c:pt>
                <c:pt idx="4654">
                  <c:v>6977.3</c:v>
                </c:pt>
                <c:pt idx="4655">
                  <c:v>6978.2</c:v>
                </c:pt>
                <c:pt idx="4656">
                  <c:v>6979.1</c:v>
                </c:pt>
                <c:pt idx="4657">
                  <c:v>6979.9</c:v>
                </c:pt>
                <c:pt idx="4658">
                  <c:v>6980.8</c:v>
                </c:pt>
                <c:pt idx="4659">
                  <c:v>6981.8</c:v>
                </c:pt>
                <c:pt idx="4660">
                  <c:v>6982.7</c:v>
                </c:pt>
                <c:pt idx="4661">
                  <c:v>6983.6</c:v>
                </c:pt>
                <c:pt idx="4662">
                  <c:v>6984.4</c:v>
                </c:pt>
                <c:pt idx="4663">
                  <c:v>6985.3</c:v>
                </c:pt>
                <c:pt idx="4664">
                  <c:v>6986.3</c:v>
                </c:pt>
                <c:pt idx="4665">
                  <c:v>6987.2</c:v>
                </c:pt>
                <c:pt idx="4666">
                  <c:v>6988.1</c:v>
                </c:pt>
                <c:pt idx="4667">
                  <c:v>6988.9</c:v>
                </c:pt>
                <c:pt idx="4668">
                  <c:v>6989.8</c:v>
                </c:pt>
                <c:pt idx="4669">
                  <c:v>6990.8</c:v>
                </c:pt>
                <c:pt idx="4670">
                  <c:v>6991.7</c:v>
                </c:pt>
                <c:pt idx="4671">
                  <c:v>6992.6</c:v>
                </c:pt>
                <c:pt idx="4672">
                  <c:v>6993.4</c:v>
                </c:pt>
                <c:pt idx="4673">
                  <c:v>6994.3</c:v>
                </c:pt>
                <c:pt idx="4674">
                  <c:v>6995.3</c:v>
                </c:pt>
                <c:pt idx="4675">
                  <c:v>6996.2</c:v>
                </c:pt>
                <c:pt idx="4676">
                  <c:v>6997.1</c:v>
                </c:pt>
                <c:pt idx="4677">
                  <c:v>6997.9</c:v>
                </c:pt>
                <c:pt idx="4678">
                  <c:v>6998.8</c:v>
                </c:pt>
                <c:pt idx="4679">
                  <c:v>6999.8</c:v>
                </c:pt>
                <c:pt idx="4680">
                  <c:v>7000.7</c:v>
                </c:pt>
                <c:pt idx="4681">
                  <c:v>7001.6</c:v>
                </c:pt>
                <c:pt idx="4682">
                  <c:v>7002.4</c:v>
                </c:pt>
                <c:pt idx="4683">
                  <c:v>7003.3</c:v>
                </c:pt>
                <c:pt idx="4684">
                  <c:v>7004.3</c:v>
                </c:pt>
                <c:pt idx="4685">
                  <c:v>7005.2</c:v>
                </c:pt>
                <c:pt idx="4686">
                  <c:v>7006.1</c:v>
                </c:pt>
                <c:pt idx="4687">
                  <c:v>7006.9</c:v>
                </c:pt>
                <c:pt idx="4688">
                  <c:v>7007.8</c:v>
                </c:pt>
                <c:pt idx="4689">
                  <c:v>7008.8</c:v>
                </c:pt>
                <c:pt idx="4690">
                  <c:v>7009.7</c:v>
                </c:pt>
                <c:pt idx="4691">
                  <c:v>7010.6</c:v>
                </c:pt>
                <c:pt idx="4692">
                  <c:v>7011.4</c:v>
                </c:pt>
                <c:pt idx="4693">
                  <c:v>7012.3</c:v>
                </c:pt>
                <c:pt idx="4694">
                  <c:v>7013.3</c:v>
                </c:pt>
                <c:pt idx="4695">
                  <c:v>7014.2</c:v>
                </c:pt>
                <c:pt idx="4696">
                  <c:v>7015.1</c:v>
                </c:pt>
                <c:pt idx="4697">
                  <c:v>7015.9</c:v>
                </c:pt>
                <c:pt idx="4698">
                  <c:v>7016.8</c:v>
                </c:pt>
                <c:pt idx="4699">
                  <c:v>7017.8</c:v>
                </c:pt>
                <c:pt idx="4700">
                  <c:v>7018.7</c:v>
                </c:pt>
                <c:pt idx="4701">
                  <c:v>7019.6</c:v>
                </c:pt>
                <c:pt idx="4702">
                  <c:v>7020.4</c:v>
                </c:pt>
                <c:pt idx="4703">
                  <c:v>7021.3</c:v>
                </c:pt>
                <c:pt idx="4704">
                  <c:v>7022.3</c:v>
                </c:pt>
                <c:pt idx="4705">
                  <c:v>7023.2</c:v>
                </c:pt>
                <c:pt idx="4706">
                  <c:v>7024.1</c:v>
                </c:pt>
                <c:pt idx="4707">
                  <c:v>7024.9</c:v>
                </c:pt>
                <c:pt idx="4708">
                  <c:v>7025.8</c:v>
                </c:pt>
                <c:pt idx="4709">
                  <c:v>7026.8</c:v>
                </c:pt>
                <c:pt idx="4710">
                  <c:v>7027.7</c:v>
                </c:pt>
                <c:pt idx="4711">
                  <c:v>7028.6</c:v>
                </c:pt>
                <c:pt idx="4712">
                  <c:v>7029.4</c:v>
                </c:pt>
                <c:pt idx="4713">
                  <c:v>7030.3</c:v>
                </c:pt>
                <c:pt idx="4714">
                  <c:v>7031.3</c:v>
                </c:pt>
                <c:pt idx="4715">
                  <c:v>7032.2</c:v>
                </c:pt>
                <c:pt idx="4716">
                  <c:v>7033.1</c:v>
                </c:pt>
                <c:pt idx="4717">
                  <c:v>7033.9</c:v>
                </c:pt>
                <c:pt idx="4718">
                  <c:v>7034.8</c:v>
                </c:pt>
                <c:pt idx="4719">
                  <c:v>7035.8</c:v>
                </c:pt>
                <c:pt idx="4720">
                  <c:v>7036.7</c:v>
                </c:pt>
                <c:pt idx="4721">
                  <c:v>7037.6</c:v>
                </c:pt>
                <c:pt idx="4722">
                  <c:v>7038.4</c:v>
                </c:pt>
                <c:pt idx="4723">
                  <c:v>7039.3</c:v>
                </c:pt>
                <c:pt idx="4724">
                  <c:v>7040.3</c:v>
                </c:pt>
                <c:pt idx="4725">
                  <c:v>7041.2</c:v>
                </c:pt>
                <c:pt idx="4726">
                  <c:v>7042.1</c:v>
                </c:pt>
                <c:pt idx="4727">
                  <c:v>7042.9</c:v>
                </c:pt>
                <c:pt idx="4728">
                  <c:v>7043.8</c:v>
                </c:pt>
                <c:pt idx="4729">
                  <c:v>7044.8</c:v>
                </c:pt>
                <c:pt idx="4730">
                  <c:v>7045.7</c:v>
                </c:pt>
                <c:pt idx="4731">
                  <c:v>7046.6</c:v>
                </c:pt>
                <c:pt idx="4732">
                  <c:v>7047.4</c:v>
                </c:pt>
                <c:pt idx="4733">
                  <c:v>7048.3</c:v>
                </c:pt>
                <c:pt idx="4734">
                  <c:v>7049.3</c:v>
                </c:pt>
                <c:pt idx="4735">
                  <c:v>7050.2</c:v>
                </c:pt>
                <c:pt idx="4736">
                  <c:v>7051.1</c:v>
                </c:pt>
                <c:pt idx="4737">
                  <c:v>7051.9</c:v>
                </c:pt>
                <c:pt idx="4738">
                  <c:v>7052.8</c:v>
                </c:pt>
                <c:pt idx="4739">
                  <c:v>7053.8</c:v>
                </c:pt>
                <c:pt idx="4740">
                  <c:v>7054.7</c:v>
                </c:pt>
                <c:pt idx="4741">
                  <c:v>7055.6</c:v>
                </c:pt>
                <c:pt idx="4742">
                  <c:v>7056.4</c:v>
                </c:pt>
                <c:pt idx="4743">
                  <c:v>7057.3</c:v>
                </c:pt>
                <c:pt idx="4744">
                  <c:v>7058.3</c:v>
                </c:pt>
                <c:pt idx="4745">
                  <c:v>7059.2</c:v>
                </c:pt>
                <c:pt idx="4746">
                  <c:v>7060.1</c:v>
                </c:pt>
                <c:pt idx="4747">
                  <c:v>7060.9</c:v>
                </c:pt>
                <c:pt idx="4748">
                  <c:v>7061.8</c:v>
                </c:pt>
                <c:pt idx="4749">
                  <c:v>7062.8</c:v>
                </c:pt>
                <c:pt idx="4750">
                  <c:v>7063.7</c:v>
                </c:pt>
                <c:pt idx="4751">
                  <c:v>7064.6</c:v>
                </c:pt>
                <c:pt idx="4752">
                  <c:v>7065.4</c:v>
                </c:pt>
                <c:pt idx="4753">
                  <c:v>7066.3</c:v>
                </c:pt>
                <c:pt idx="4754">
                  <c:v>7067.3</c:v>
                </c:pt>
                <c:pt idx="4755">
                  <c:v>7068.2</c:v>
                </c:pt>
                <c:pt idx="4756">
                  <c:v>7069.1</c:v>
                </c:pt>
                <c:pt idx="4757">
                  <c:v>7069.9</c:v>
                </c:pt>
                <c:pt idx="4758">
                  <c:v>7070.8</c:v>
                </c:pt>
                <c:pt idx="4759">
                  <c:v>7071.8</c:v>
                </c:pt>
                <c:pt idx="4760">
                  <c:v>7072.7</c:v>
                </c:pt>
                <c:pt idx="4761">
                  <c:v>7073.6</c:v>
                </c:pt>
                <c:pt idx="4762">
                  <c:v>7074.4</c:v>
                </c:pt>
                <c:pt idx="4763">
                  <c:v>7075.3</c:v>
                </c:pt>
                <c:pt idx="4764">
                  <c:v>7076.3</c:v>
                </c:pt>
                <c:pt idx="4765">
                  <c:v>7077.2</c:v>
                </c:pt>
                <c:pt idx="4766">
                  <c:v>7078.1</c:v>
                </c:pt>
                <c:pt idx="4767">
                  <c:v>7078.9</c:v>
                </c:pt>
                <c:pt idx="4768">
                  <c:v>7079.8</c:v>
                </c:pt>
                <c:pt idx="4769">
                  <c:v>7080.8</c:v>
                </c:pt>
                <c:pt idx="4770">
                  <c:v>7081.7</c:v>
                </c:pt>
                <c:pt idx="4771">
                  <c:v>7082.6</c:v>
                </c:pt>
                <c:pt idx="4772">
                  <c:v>7083.4</c:v>
                </c:pt>
                <c:pt idx="4773">
                  <c:v>7084.3</c:v>
                </c:pt>
                <c:pt idx="4774">
                  <c:v>7085.3</c:v>
                </c:pt>
                <c:pt idx="4775">
                  <c:v>7086.2</c:v>
                </c:pt>
                <c:pt idx="4776">
                  <c:v>7087.1</c:v>
                </c:pt>
                <c:pt idx="4777">
                  <c:v>7087.9</c:v>
                </c:pt>
                <c:pt idx="4778">
                  <c:v>7088.8</c:v>
                </c:pt>
                <c:pt idx="4779">
                  <c:v>7089.8</c:v>
                </c:pt>
                <c:pt idx="4780">
                  <c:v>7090.7</c:v>
                </c:pt>
                <c:pt idx="4781">
                  <c:v>7091.6</c:v>
                </c:pt>
                <c:pt idx="4782">
                  <c:v>7092.4</c:v>
                </c:pt>
                <c:pt idx="4783">
                  <c:v>7093.3</c:v>
                </c:pt>
                <c:pt idx="4784">
                  <c:v>7094.3</c:v>
                </c:pt>
                <c:pt idx="4785">
                  <c:v>7095.2</c:v>
                </c:pt>
                <c:pt idx="4786">
                  <c:v>7096.1</c:v>
                </c:pt>
                <c:pt idx="4787">
                  <c:v>7096.9</c:v>
                </c:pt>
                <c:pt idx="4788">
                  <c:v>7097.8</c:v>
                </c:pt>
                <c:pt idx="4789">
                  <c:v>7098.8</c:v>
                </c:pt>
                <c:pt idx="4790">
                  <c:v>7099.7</c:v>
                </c:pt>
                <c:pt idx="4791">
                  <c:v>7100.6</c:v>
                </c:pt>
                <c:pt idx="4792">
                  <c:v>7101.4</c:v>
                </c:pt>
                <c:pt idx="4793">
                  <c:v>7102.3</c:v>
                </c:pt>
                <c:pt idx="4794">
                  <c:v>7103.3</c:v>
                </c:pt>
                <c:pt idx="4795">
                  <c:v>7104.2</c:v>
                </c:pt>
                <c:pt idx="4796">
                  <c:v>7105.1</c:v>
                </c:pt>
                <c:pt idx="4797">
                  <c:v>7105.9</c:v>
                </c:pt>
                <c:pt idx="4798">
                  <c:v>7106.8</c:v>
                </c:pt>
                <c:pt idx="4799">
                  <c:v>7107.8</c:v>
                </c:pt>
                <c:pt idx="4800">
                  <c:v>7108.7</c:v>
                </c:pt>
                <c:pt idx="4801">
                  <c:v>7109.6</c:v>
                </c:pt>
                <c:pt idx="4802">
                  <c:v>7110.4</c:v>
                </c:pt>
                <c:pt idx="4803">
                  <c:v>7111.3</c:v>
                </c:pt>
                <c:pt idx="4804">
                  <c:v>7112.3</c:v>
                </c:pt>
                <c:pt idx="4805">
                  <c:v>7113.2</c:v>
                </c:pt>
                <c:pt idx="4806">
                  <c:v>7114.1</c:v>
                </c:pt>
                <c:pt idx="4807">
                  <c:v>7114.9</c:v>
                </c:pt>
                <c:pt idx="4808">
                  <c:v>7115.8</c:v>
                </c:pt>
                <c:pt idx="4809">
                  <c:v>7116.8</c:v>
                </c:pt>
                <c:pt idx="4810">
                  <c:v>7117.7</c:v>
                </c:pt>
                <c:pt idx="4811">
                  <c:v>7118.6</c:v>
                </c:pt>
                <c:pt idx="4812">
                  <c:v>7119.4</c:v>
                </c:pt>
                <c:pt idx="4813">
                  <c:v>7120.3</c:v>
                </c:pt>
                <c:pt idx="4814">
                  <c:v>7121.3</c:v>
                </c:pt>
                <c:pt idx="4815">
                  <c:v>7122.2</c:v>
                </c:pt>
                <c:pt idx="4816">
                  <c:v>7123.1</c:v>
                </c:pt>
                <c:pt idx="4817">
                  <c:v>7123.9</c:v>
                </c:pt>
                <c:pt idx="4818">
                  <c:v>7124.8</c:v>
                </c:pt>
                <c:pt idx="4819">
                  <c:v>7125.8</c:v>
                </c:pt>
                <c:pt idx="4820">
                  <c:v>7126.7</c:v>
                </c:pt>
                <c:pt idx="4821">
                  <c:v>7127.6</c:v>
                </c:pt>
                <c:pt idx="4822">
                  <c:v>7128.4</c:v>
                </c:pt>
                <c:pt idx="4823">
                  <c:v>7129.3</c:v>
                </c:pt>
                <c:pt idx="4824">
                  <c:v>7130.3</c:v>
                </c:pt>
                <c:pt idx="4825">
                  <c:v>7131.2</c:v>
                </c:pt>
                <c:pt idx="4826">
                  <c:v>7132.1</c:v>
                </c:pt>
                <c:pt idx="4827">
                  <c:v>7132.9</c:v>
                </c:pt>
                <c:pt idx="4828">
                  <c:v>7133.8</c:v>
                </c:pt>
                <c:pt idx="4829">
                  <c:v>7134.8</c:v>
                </c:pt>
                <c:pt idx="4830">
                  <c:v>7135.7</c:v>
                </c:pt>
                <c:pt idx="4831">
                  <c:v>7136.6</c:v>
                </c:pt>
                <c:pt idx="4832">
                  <c:v>7137.4</c:v>
                </c:pt>
                <c:pt idx="4833">
                  <c:v>7138.3</c:v>
                </c:pt>
                <c:pt idx="4834">
                  <c:v>7139.3</c:v>
                </c:pt>
                <c:pt idx="4835">
                  <c:v>7140.2</c:v>
                </c:pt>
                <c:pt idx="4836">
                  <c:v>7141.1</c:v>
                </c:pt>
                <c:pt idx="4837">
                  <c:v>7141.9</c:v>
                </c:pt>
                <c:pt idx="4838">
                  <c:v>7142.8</c:v>
                </c:pt>
                <c:pt idx="4839">
                  <c:v>7143.8</c:v>
                </c:pt>
                <c:pt idx="4840">
                  <c:v>7144.7</c:v>
                </c:pt>
                <c:pt idx="4841">
                  <c:v>7145.6</c:v>
                </c:pt>
                <c:pt idx="4842">
                  <c:v>7146.4</c:v>
                </c:pt>
                <c:pt idx="4843">
                  <c:v>7147.3</c:v>
                </c:pt>
                <c:pt idx="4844">
                  <c:v>7148.3</c:v>
                </c:pt>
                <c:pt idx="4845">
                  <c:v>7149.2</c:v>
                </c:pt>
                <c:pt idx="4846">
                  <c:v>7150.1</c:v>
                </c:pt>
                <c:pt idx="4847">
                  <c:v>7150.9</c:v>
                </c:pt>
                <c:pt idx="4848">
                  <c:v>7151.8</c:v>
                </c:pt>
                <c:pt idx="4849">
                  <c:v>7152.8</c:v>
                </c:pt>
                <c:pt idx="4850">
                  <c:v>7153.7</c:v>
                </c:pt>
                <c:pt idx="4851">
                  <c:v>7154.6</c:v>
                </c:pt>
                <c:pt idx="4852">
                  <c:v>7155.4</c:v>
                </c:pt>
                <c:pt idx="4853">
                  <c:v>7156.3</c:v>
                </c:pt>
                <c:pt idx="4854">
                  <c:v>7157.3</c:v>
                </c:pt>
                <c:pt idx="4855">
                  <c:v>7158.2</c:v>
                </c:pt>
                <c:pt idx="4856">
                  <c:v>7159.1</c:v>
                </c:pt>
                <c:pt idx="4857">
                  <c:v>7159.9</c:v>
                </c:pt>
                <c:pt idx="4858">
                  <c:v>7160.8</c:v>
                </c:pt>
                <c:pt idx="4859">
                  <c:v>7161.8</c:v>
                </c:pt>
                <c:pt idx="4860">
                  <c:v>7162.7</c:v>
                </c:pt>
                <c:pt idx="4861">
                  <c:v>7163.6</c:v>
                </c:pt>
                <c:pt idx="4862">
                  <c:v>7164.4</c:v>
                </c:pt>
                <c:pt idx="4863">
                  <c:v>7165.3</c:v>
                </c:pt>
                <c:pt idx="4864">
                  <c:v>7166.3</c:v>
                </c:pt>
                <c:pt idx="4865">
                  <c:v>7167.2</c:v>
                </c:pt>
                <c:pt idx="4866">
                  <c:v>7168.1</c:v>
                </c:pt>
                <c:pt idx="4867">
                  <c:v>7168.9</c:v>
                </c:pt>
                <c:pt idx="4868">
                  <c:v>7169.8</c:v>
                </c:pt>
                <c:pt idx="4869">
                  <c:v>7170.8</c:v>
                </c:pt>
                <c:pt idx="4870">
                  <c:v>7171.7</c:v>
                </c:pt>
                <c:pt idx="4871">
                  <c:v>7172.6</c:v>
                </c:pt>
                <c:pt idx="4872">
                  <c:v>7173.4</c:v>
                </c:pt>
                <c:pt idx="4873">
                  <c:v>7174.3</c:v>
                </c:pt>
                <c:pt idx="4874">
                  <c:v>7175.3</c:v>
                </c:pt>
                <c:pt idx="4875">
                  <c:v>7176.2</c:v>
                </c:pt>
                <c:pt idx="4876">
                  <c:v>7177.1</c:v>
                </c:pt>
                <c:pt idx="4877">
                  <c:v>7177.9</c:v>
                </c:pt>
                <c:pt idx="4878">
                  <c:v>7178.8</c:v>
                </c:pt>
                <c:pt idx="4879">
                  <c:v>7179.8</c:v>
                </c:pt>
                <c:pt idx="4880">
                  <c:v>7180.7</c:v>
                </c:pt>
                <c:pt idx="4881">
                  <c:v>7181.6</c:v>
                </c:pt>
                <c:pt idx="4882">
                  <c:v>7182.4</c:v>
                </c:pt>
                <c:pt idx="4883">
                  <c:v>7183.3</c:v>
                </c:pt>
                <c:pt idx="4884">
                  <c:v>7184.3</c:v>
                </c:pt>
                <c:pt idx="4885">
                  <c:v>7185.2</c:v>
                </c:pt>
                <c:pt idx="4886">
                  <c:v>7186.1</c:v>
                </c:pt>
                <c:pt idx="4887">
                  <c:v>7186.9</c:v>
                </c:pt>
                <c:pt idx="4888">
                  <c:v>7187.8</c:v>
                </c:pt>
                <c:pt idx="4889">
                  <c:v>7188.8</c:v>
                </c:pt>
                <c:pt idx="4890">
                  <c:v>7189.7</c:v>
                </c:pt>
                <c:pt idx="4891">
                  <c:v>7190.6</c:v>
                </c:pt>
                <c:pt idx="4892">
                  <c:v>7191.4</c:v>
                </c:pt>
                <c:pt idx="4893">
                  <c:v>7192.3</c:v>
                </c:pt>
                <c:pt idx="4894">
                  <c:v>7193.3</c:v>
                </c:pt>
                <c:pt idx="4895">
                  <c:v>7194.2</c:v>
                </c:pt>
                <c:pt idx="4896">
                  <c:v>7195.1</c:v>
                </c:pt>
                <c:pt idx="4897">
                  <c:v>7195.9</c:v>
                </c:pt>
                <c:pt idx="4898">
                  <c:v>7196.8</c:v>
                </c:pt>
                <c:pt idx="4899">
                  <c:v>7197.8</c:v>
                </c:pt>
                <c:pt idx="4900">
                  <c:v>7198.7</c:v>
                </c:pt>
                <c:pt idx="4901">
                  <c:v>7199.6</c:v>
                </c:pt>
                <c:pt idx="4902">
                  <c:v>7200.4</c:v>
                </c:pt>
                <c:pt idx="4903">
                  <c:v>7201.3</c:v>
                </c:pt>
                <c:pt idx="4904">
                  <c:v>7202.3</c:v>
                </c:pt>
                <c:pt idx="4905">
                  <c:v>7203.2</c:v>
                </c:pt>
                <c:pt idx="4906">
                  <c:v>7204.1</c:v>
                </c:pt>
                <c:pt idx="4907">
                  <c:v>7204.9</c:v>
                </c:pt>
                <c:pt idx="4908">
                  <c:v>7205.8</c:v>
                </c:pt>
                <c:pt idx="4909">
                  <c:v>7206.8</c:v>
                </c:pt>
                <c:pt idx="4910">
                  <c:v>7207.7</c:v>
                </c:pt>
                <c:pt idx="4911">
                  <c:v>7208.6</c:v>
                </c:pt>
                <c:pt idx="4912">
                  <c:v>7209.4</c:v>
                </c:pt>
                <c:pt idx="4913">
                  <c:v>7210.3</c:v>
                </c:pt>
                <c:pt idx="4914">
                  <c:v>7211.3</c:v>
                </c:pt>
                <c:pt idx="4915">
                  <c:v>7212.2</c:v>
                </c:pt>
                <c:pt idx="4916">
                  <c:v>7213.1</c:v>
                </c:pt>
                <c:pt idx="4917">
                  <c:v>7213.9</c:v>
                </c:pt>
                <c:pt idx="4918">
                  <c:v>7214.8</c:v>
                </c:pt>
                <c:pt idx="4919">
                  <c:v>7215.8</c:v>
                </c:pt>
                <c:pt idx="4920">
                  <c:v>7216.7</c:v>
                </c:pt>
                <c:pt idx="4921">
                  <c:v>7217.6</c:v>
                </c:pt>
                <c:pt idx="4922">
                  <c:v>7218.4</c:v>
                </c:pt>
                <c:pt idx="4923">
                  <c:v>7219.3</c:v>
                </c:pt>
                <c:pt idx="4924">
                  <c:v>7220.3</c:v>
                </c:pt>
                <c:pt idx="4925">
                  <c:v>7221.2</c:v>
                </c:pt>
                <c:pt idx="4926">
                  <c:v>7222.1</c:v>
                </c:pt>
                <c:pt idx="4927">
                  <c:v>7222.9</c:v>
                </c:pt>
                <c:pt idx="4928">
                  <c:v>7223.8</c:v>
                </c:pt>
                <c:pt idx="4929">
                  <c:v>7224.8</c:v>
                </c:pt>
                <c:pt idx="4930">
                  <c:v>7225.7</c:v>
                </c:pt>
                <c:pt idx="4931">
                  <c:v>7226.6</c:v>
                </c:pt>
                <c:pt idx="4932">
                  <c:v>7227.4</c:v>
                </c:pt>
                <c:pt idx="4933">
                  <c:v>7228.3</c:v>
                </c:pt>
                <c:pt idx="4934">
                  <c:v>7229.3</c:v>
                </c:pt>
                <c:pt idx="4935">
                  <c:v>7230.2</c:v>
                </c:pt>
                <c:pt idx="4936">
                  <c:v>7231.1</c:v>
                </c:pt>
                <c:pt idx="4937">
                  <c:v>7231.9</c:v>
                </c:pt>
                <c:pt idx="4938">
                  <c:v>7232.8</c:v>
                </c:pt>
                <c:pt idx="4939">
                  <c:v>7233.8</c:v>
                </c:pt>
                <c:pt idx="4940">
                  <c:v>7234.7</c:v>
                </c:pt>
                <c:pt idx="4941">
                  <c:v>7235.6</c:v>
                </c:pt>
                <c:pt idx="4942">
                  <c:v>7236.4</c:v>
                </c:pt>
                <c:pt idx="4943">
                  <c:v>7237.3</c:v>
                </c:pt>
                <c:pt idx="4944">
                  <c:v>7238.3</c:v>
                </c:pt>
                <c:pt idx="4945">
                  <c:v>7239.2</c:v>
                </c:pt>
                <c:pt idx="4946">
                  <c:v>7240.1</c:v>
                </c:pt>
                <c:pt idx="4947">
                  <c:v>7240.9</c:v>
                </c:pt>
                <c:pt idx="4948">
                  <c:v>7241.8</c:v>
                </c:pt>
                <c:pt idx="4949">
                  <c:v>7242.8</c:v>
                </c:pt>
                <c:pt idx="4950">
                  <c:v>7243.7</c:v>
                </c:pt>
                <c:pt idx="4951">
                  <c:v>7244.6</c:v>
                </c:pt>
                <c:pt idx="4952">
                  <c:v>7245.4</c:v>
                </c:pt>
                <c:pt idx="4953">
                  <c:v>7246.3</c:v>
                </c:pt>
                <c:pt idx="4954">
                  <c:v>7247.3</c:v>
                </c:pt>
                <c:pt idx="4955">
                  <c:v>7248.2</c:v>
                </c:pt>
                <c:pt idx="4956">
                  <c:v>7249.1</c:v>
                </c:pt>
                <c:pt idx="4957">
                  <c:v>7249.9</c:v>
                </c:pt>
                <c:pt idx="4958">
                  <c:v>7250.8</c:v>
                </c:pt>
                <c:pt idx="4959">
                  <c:v>7251.8</c:v>
                </c:pt>
                <c:pt idx="4960">
                  <c:v>7252.7</c:v>
                </c:pt>
                <c:pt idx="4961">
                  <c:v>7253.6</c:v>
                </c:pt>
                <c:pt idx="4962">
                  <c:v>7254.4</c:v>
                </c:pt>
                <c:pt idx="4963">
                  <c:v>7255.3</c:v>
                </c:pt>
                <c:pt idx="4964">
                  <c:v>7256.3</c:v>
                </c:pt>
                <c:pt idx="4965">
                  <c:v>7257.2</c:v>
                </c:pt>
                <c:pt idx="4966">
                  <c:v>7258.1</c:v>
                </c:pt>
                <c:pt idx="4967">
                  <c:v>7258.9</c:v>
                </c:pt>
                <c:pt idx="4968">
                  <c:v>7259.8</c:v>
                </c:pt>
                <c:pt idx="4969">
                  <c:v>7260.8</c:v>
                </c:pt>
                <c:pt idx="4970">
                  <c:v>7261.7</c:v>
                </c:pt>
                <c:pt idx="4971">
                  <c:v>7262.6</c:v>
                </c:pt>
                <c:pt idx="4972">
                  <c:v>7263.4</c:v>
                </c:pt>
                <c:pt idx="4973">
                  <c:v>7264.3</c:v>
                </c:pt>
                <c:pt idx="4974">
                  <c:v>7265.3</c:v>
                </c:pt>
                <c:pt idx="4975">
                  <c:v>7266.2</c:v>
                </c:pt>
                <c:pt idx="4976">
                  <c:v>7267.1</c:v>
                </c:pt>
                <c:pt idx="4977">
                  <c:v>7267.9</c:v>
                </c:pt>
                <c:pt idx="4978">
                  <c:v>7268.8</c:v>
                </c:pt>
                <c:pt idx="4979">
                  <c:v>7269.8</c:v>
                </c:pt>
                <c:pt idx="4980">
                  <c:v>7270.7</c:v>
                </c:pt>
                <c:pt idx="4981">
                  <c:v>7271.6</c:v>
                </c:pt>
                <c:pt idx="4982">
                  <c:v>7272.4</c:v>
                </c:pt>
                <c:pt idx="4983">
                  <c:v>7273.3</c:v>
                </c:pt>
                <c:pt idx="4984">
                  <c:v>7274.3</c:v>
                </c:pt>
                <c:pt idx="4985">
                  <c:v>7275.2</c:v>
                </c:pt>
                <c:pt idx="4986">
                  <c:v>7276.1</c:v>
                </c:pt>
                <c:pt idx="4987">
                  <c:v>7276.9</c:v>
                </c:pt>
                <c:pt idx="4988">
                  <c:v>7277.8</c:v>
                </c:pt>
                <c:pt idx="4989">
                  <c:v>7278.8</c:v>
                </c:pt>
                <c:pt idx="4990">
                  <c:v>7279.7</c:v>
                </c:pt>
                <c:pt idx="4991">
                  <c:v>7280.6</c:v>
                </c:pt>
                <c:pt idx="4992">
                  <c:v>7281.4</c:v>
                </c:pt>
                <c:pt idx="4993">
                  <c:v>7282.3</c:v>
                </c:pt>
                <c:pt idx="4994">
                  <c:v>7283.3</c:v>
                </c:pt>
                <c:pt idx="4995">
                  <c:v>7284.2</c:v>
                </c:pt>
                <c:pt idx="4996">
                  <c:v>7285.1</c:v>
                </c:pt>
                <c:pt idx="4997">
                  <c:v>7285.9</c:v>
                </c:pt>
                <c:pt idx="4998">
                  <c:v>7286.8</c:v>
                </c:pt>
                <c:pt idx="4999">
                  <c:v>7287.8</c:v>
                </c:pt>
                <c:pt idx="5000">
                  <c:v>7288.7</c:v>
                </c:pt>
                <c:pt idx="5001">
                  <c:v>7289.6</c:v>
                </c:pt>
                <c:pt idx="5002">
                  <c:v>7290.4</c:v>
                </c:pt>
                <c:pt idx="5003">
                  <c:v>7291.3</c:v>
                </c:pt>
                <c:pt idx="5004">
                  <c:v>7292.3</c:v>
                </c:pt>
                <c:pt idx="5005">
                  <c:v>7293.2</c:v>
                </c:pt>
                <c:pt idx="5006">
                  <c:v>7294.1</c:v>
                </c:pt>
                <c:pt idx="5007">
                  <c:v>7294.9</c:v>
                </c:pt>
                <c:pt idx="5008">
                  <c:v>7295.8</c:v>
                </c:pt>
                <c:pt idx="5009">
                  <c:v>7296.8</c:v>
                </c:pt>
                <c:pt idx="5010">
                  <c:v>7297.7</c:v>
                </c:pt>
                <c:pt idx="5011">
                  <c:v>7298.6</c:v>
                </c:pt>
                <c:pt idx="5012">
                  <c:v>7299.4</c:v>
                </c:pt>
                <c:pt idx="5013">
                  <c:v>7300.3</c:v>
                </c:pt>
                <c:pt idx="5014">
                  <c:v>7301.3</c:v>
                </c:pt>
                <c:pt idx="5015">
                  <c:v>7302.2</c:v>
                </c:pt>
                <c:pt idx="5016">
                  <c:v>7303.1</c:v>
                </c:pt>
                <c:pt idx="5017">
                  <c:v>7303.9</c:v>
                </c:pt>
                <c:pt idx="5018">
                  <c:v>7304.8</c:v>
                </c:pt>
                <c:pt idx="5019">
                  <c:v>7305.8</c:v>
                </c:pt>
                <c:pt idx="5020">
                  <c:v>7306.7</c:v>
                </c:pt>
                <c:pt idx="5021">
                  <c:v>7307.6</c:v>
                </c:pt>
                <c:pt idx="5022">
                  <c:v>7308.4</c:v>
                </c:pt>
                <c:pt idx="5023">
                  <c:v>7309.3</c:v>
                </c:pt>
                <c:pt idx="5024">
                  <c:v>7310.3</c:v>
                </c:pt>
                <c:pt idx="5025">
                  <c:v>7311.2</c:v>
                </c:pt>
                <c:pt idx="5026">
                  <c:v>7312.1</c:v>
                </c:pt>
                <c:pt idx="5027">
                  <c:v>7312.9</c:v>
                </c:pt>
                <c:pt idx="5028">
                  <c:v>7313.8</c:v>
                </c:pt>
                <c:pt idx="5029">
                  <c:v>7314.8</c:v>
                </c:pt>
                <c:pt idx="5030">
                  <c:v>7315.7</c:v>
                </c:pt>
                <c:pt idx="5031">
                  <c:v>7316.6</c:v>
                </c:pt>
                <c:pt idx="5032">
                  <c:v>7317.4</c:v>
                </c:pt>
                <c:pt idx="5033">
                  <c:v>7318.3</c:v>
                </c:pt>
                <c:pt idx="5034">
                  <c:v>7319.3</c:v>
                </c:pt>
                <c:pt idx="5035">
                  <c:v>7320.2</c:v>
                </c:pt>
                <c:pt idx="5036">
                  <c:v>7321.1</c:v>
                </c:pt>
                <c:pt idx="5037">
                  <c:v>7321.9</c:v>
                </c:pt>
                <c:pt idx="5038">
                  <c:v>7322.8</c:v>
                </c:pt>
                <c:pt idx="5039">
                  <c:v>7323.8</c:v>
                </c:pt>
                <c:pt idx="5040">
                  <c:v>7324.7</c:v>
                </c:pt>
                <c:pt idx="5041">
                  <c:v>7325.6</c:v>
                </c:pt>
                <c:pt idx="5042">
                  <c:v>7326.4</c:v>
                </c:pt>
                <c:pt idx="5043">
                  <c:v>7327.3</c:v>
                </c:pt>
                <c:pt idx="5044">
                  <c:v>7328.3</c:v>
                </c:pt>
                <c:pt idx="5045">
                  <c:v>7329.2</c:v>
                </c:pt>
                <c:pt idx="5046">
                  <c:v>7330.1</c:v>
                </c:pt>
                <c:pt idx="5047">
                  <c:v>7330.9</c:v>
                </c:pt>
                <c:pt idx="5048">
                  <c:v>7331.8</c:v>
                </c:pt>
                <c:pt idx="5049">
                  <c:v>7332.8</c:v>
                </c:pt>
                <c:pt idx="5050">
                  <c:v>7333.7</c:v>
                </c:pt>
                <c:pt idx="5051">
                  <c:v>7334.6</c:v>
                </c:pt>
                <c:pt idx="5052">
                  <c:v>7335.4</c:v>
                </c:pt>
                <c:pt idx="5053">
                  <c:v>7336.3</c:v>
                </c:pt>
                <c:pt idx="5054">
                  <c:v>7337.3</c:v>
                </c:pt>
                <c:pt idx="5055">
                  <c:v>7338.2</c:v>
                </c:pt>
                <c:pt idx="5056">
                  <c:v>7339.1</c:v>
                </c:pt>
                <c:pt idx="5057">
                  <c:v>7339.9</c:v>
                </c:pt>
                <c:pt idx="5058">
                  <c:v>7340.8</c:v>
                </c:pt>
                <c:pt idx="5059">
                  <c:v>7341.8</c:v>
                </c:pt>
                <c:pt idx="5060">
                  <c:v>7342.7</c:v>
                </c:pt>
                <c:pt idx="5061">
                  <c:v>7343.6</c:v>
                </c:pt>
                <c:pt idx="5062">
                  <c:v>7344.4</c:v>
                </c:pt>
                <c:pt idx="5063">
                  <c:v>7345.3</c:v>
                </c:pt>
                <c:pt idx="5064">
                  <c:v>7346.3</c:v>
                </c:pt>
                <c:pt idx="5065">
                  <c:v>7347.2</c:v>
                </c:pt>
                <c:pt idx="5066">
                  <c:v>7348.1</c:v>
                </c:pt>
                <c:pt idx="5067">
                  <c:v>7348.9</c:v>
                </c:pt>
                <c:pt idx="5068">
                  <c:v>7349.8</c:v>
                </c:pt>
                <c:pt idx="5069">
                  <c:v>7350.8</c:v>
                </c:pt>
                <c:pt idx="5070">
                  <c:v>7351.7</c:v>
                </c:pt>
                <c:pt idx="5071">
                  <c:v>7352.6</c:v>
                </c:pt>
                <c:pt idx="5072">
                  <c:v>7353.4</c:v>
                </c:pt>
                <c:pt idx="5073">
                  <c:v>7354.3</c:v>
                </c:pt>
                <c:pt idx="5074">
                  <c:v>7355.3</c:v>
                </c:pt>
                <c:pt idx="5075">
                  <c:v>7356.2</c:v>
                </c:pt>
                <c:pt idx="5076">
                  <c:v>7357.1</c:v>
                </c:pt>
                <c:pt idx="5077">
                  <c:v>7357.9</c:v>
                </c:pt>
                <c:pt idx="5078">
                  <c:v>7358.8</c:v>
                </c:pt>
                <c:pt idx="5079">
                  <c:v>7359.8</c:v>
                </c:pt>
                <c:pt idx="5080">
                  <c:v>7360.7</c:v>
                </c:pt>
                <c:pt idx="5081">
                  <c:v>7361.6</c:v>
                </c:pt>
                <c:pt idx="5082">
                  <c:v>7362.4</c:v>
                </c:pt>
                <c:pt idx="5083">
                  <c:v>7363.3</c:v>
                </c:pt>
                <c:pt idx="5084">
                  <c:v>7364.3</c:v>
                </c:pt>
                <c:pt idx="5085">
                  <c:v>7365.2</c:v>
                </c:pt>
                <c:pt idx="5086">
                  <c:v>7366.1</c:v>
                </c:pt>
                <c:pt idx="5087">
                  <c:v>7366.9</c:v>
                </c:pt>
                <c:pt idx="5088">
                  <c:v>7367.8</c:v>
                </c:pt>
                <c:pt idx="5089">
                  <c:v>7368.8</c:v>
                </c:pt>
                <c:pt idx="5090">
                  <c:v>7369.7</c:v>
                </c:pt>
                <c:pt idx="5091">
                  <c:v>7370.6</c:v>
                </c:pt>
                <c:pt idx="5092">
                  <c:v>7371.4</c:v>
                </c:pt>
                <c:pt idx="5093">
                  <c:v>7372.3</c:v>
                </c:pt>
                <c:pt idx="5094">
                  <c:v>7373.3</c:v>
                </c:pt>
                <c:pt idx="5095">
                  <c:v>7374.2</c:v>
                </c:pt>
                <c:pt idx="5096">
                  <c:v>7375.1</c:v>
                </c:pt>
                <c:pt idx="5097">
                  <c:v>7375.9</c:v>
                </c:pt>
                <c:pt idx="5098">
                  <c:v>7376.8</c:v>
                </c:pt>
                <c:pt idx="5099">
                  <c:v>7377.8</c:v>
                </c:pt>
                <c:pt idx="5100">
                  <c:v>7378.7</c:v>
                </c:pt>
                <c:pt idx="5101">
                  <c:v>7379.6</c:v>
                </c:pt>
                <c:pt idx="5102">
                  <c:v>7380.4</c:v>
                </c:pt>
                <c:pt idx="5103">
                  <c:v>7381.3</c:v>
                </c:pt>
                <c:pt idx="5104">
                  <c:v>7382.3</c:v>
                </c:pt>
                <c:pt idx="5105">
                  <c:v>7383.2</c:v>
                </c:pt>
                <c:pt idx="5106">
                  <c:v>7384.1</c:v>
                </c:pt>
                <c:pt idx="5107">
                  <c:v>7384.9</c:v>
                </c:pt>
                <c:pt idx="5108">
                  <c:v>7385.8</c:v>
                </c:pt>
                <c:pt idx="5109">
                  <c:v>7386.8</c:v>
                </c:pt>
                <c:pt idx="5110">
                  <c:v>7387.7</c:v>
                </c:pt>
                <c:pt idx="5111">
                  <c:v>7388.6</c:v>
                </c:pt>
                <c:pt idx="5112">
                  <c:v>7389.4</c:v>
                </c:pt>
                <c:pt idx="5113">
                  <c:v>7390.3</c:v>
                </c:pt>
                <c:pt idx="5114">
                  <c:v>7391.3</c:v>
                </c:pt>
                <c:pt idx="5115">
                  <c:v>7392.2</c:v>
                </c:pt>
                <c:pt idx="5116">
                  <c:v>7393.1</c:v>
                </c:pt>
                <c:pt idx="5117">
                  <c:v>7393.9</c:v>
                </c:pt>
                <c:pt idx="5118">
                  <c:v>7394.8</c:v>
                </c:pt>
                <c:pt idx="5119">
                  <c:v>7395.8</c:v>
                </c:pt>
                <c:pt idx="5120">
                  <c:v>7396.7</c:v>
                </c:pt>
                <c:pt idx="5121">
                  <c:v>7397.6</c:v>
                </c:pt>
                <c:pt idx="5122">
                  <c:v>7398.4</c:v>
                </c:pt>
                <c:pt idx="5123">
                  <c:v>7399.3</c:v>
                </c:pt>
                <c:pt idx="5124">
                  <c:v>7400.3</c:v>
                </c:pt>
                <c:pt idx="5125">
                  <c:v>7401.2</c:v>
                </c:pt>
                <c:pt idx="5126">
                  <c:v>7402.1</c:v>
                </c:pt>
                <c:pt idx="5127">
                  <c:v>7402.9</c:v>
                </c:pt>
                <c:pt idx="5128">
                  <c:v>7403.8</c:v>
                </c:pt>
                <c:pt idx="5129">
                  <c:v>7404.8</c:v>
                </c:pt>
                <c:pt idx="5130">
                  <c:v>7405.7</c:v>
                </c:pt>
                <c:pt idx="5131">
                  <c:v>7406.6</c:v>
                </c:pt>
                <c:pt idx="5132">
                  <c:v>7407.4</c:v>
                </c:pt>
                <c:pt idx="5133">
                  <c:v>7408.3</c:v>
                </c:pt>
                <c:pt idx="5134">
                  <c:v>7409.3</c:v>
                </c:pt>
                <c:pt idx="5135">
                  <c:v>7410.2</c:v>
                </c:pt>
                <c:pt idx="5136">
                  <c:v>7411.1</c:v>
                </c:pt>
                <c:pt idx="5137">
                  <c:v>7411.9</c:v>
                </c:pt>
                <c:pt idx="5138">
                  <c:v>7412.8</c:v>
                </c:pt>
                <c:pt idx="5139">
                  <c:v>7413.8</c:v>
                </c:pt>
                <c:pt idx="5140">
                  <c:v>7414.7</c:v>
                </c:pt>
                <c:pt idx="5141">
                  <c:v>7415.6</c:v>
                </c:pt>
                <c:pt idx="5142">
                  <c:v>7416.4</c:v>
                </c:pt>
                <c:pt idx="5143">
                  <c:v>7417.3</c:v>
                </c:pt>
                <c:pt idx="5144">
                  <c:v>7418.3</c:v>
                </c:pt>
                <c:pt idx="5145">
                  <c:v>7419.2</c:v>
                </c:pt>
                <c:pt idx="5146">
                  <c:v>7420.1</c:v>
                </c:pt>
                <c:pt idx="5147">
                  <c:v>7420.9</c:v>
                </c:pt>
                <c:pt idx="5148">
                  <c:v>7421.8</c:v>
                </c:pt>
                <c:pt idx="5149">
                  <c:v>7422.8</c:v>
                </c:pt>
                <c:pt idx="5150">
                  <c:v>7423.7</c:v>
                </c:pt>
                <c:pt idx="5151">
                  <c:v>7424.6</c:v>
                </c:pt>
                <c:pt idx="5152">
                  <c:v>7425.4</c:v>
                </c:pt>
                <c:pt idx="5153">
                  <c:v>7426.3</c:v>
                </c:pt>
                <c:pt idx="5154">
                  <c:v>7427.3</c:v>
                </c:pt>
                <c:pt idx="5155">
                  <c:v>7428.2</c:v>
                </c:pt>
                <c:pt idx="5156">
                  <c:v>7429.1</c:v>
                </c:pt>
                <c:pt idx="5157">
                  <c:v>7429.9</c:v>
                </c:pt>
                <c:pt idx="5158">
                  <c:v>7430.8</c:v>
                </c:pt>
                <c:pt idx="5159">
                  <c:v>7431.8</c:v>
                </c:pt>
                <c:pt idx="5160">
                  <c:v>7432.7</c:v>
                </c:pt>
                <c:pt idx="5161">
                  <c:v>7433.6</c:v>
                </c:pt>
                <c:pt idx="5162">
                  <c:v>7434.4</c:v>
                </c:pt>
                <c:pt idx="5163">
                  <c:v>7435.3</c:v>
                </c:pt>
                <c:pt idx="5164">
                  <c:v>7436.3</c:v>
                </c:pt>
                <c:pt idx="5165">
                  <c:v>7437.2</c:v>
                </c:pt>
                <c:pt idx="5166">
                  <c:v>7438.1</c:v>
                </c:pt>
                <c:pt idx="5167">
                  <c:v>7438.9</c:v>
                </c:pt>
                <c:pt idx="5168">
                  <c:v>7439.8</c:v>
                </c:pt>
                <c:pt idx="5169">
                  <c:v>7440.8</c:v>
                </c:pt>
                <c:pt idx="5170">
                  <c:v>7441.7</c:v>
                </c:pt>
                <c:pt idx="5171">
                  <c:v>7442.6</c:v>
                </c:pt>
                <c:pt idx="5172">
                  <c:v>7443.4</c:v>
                </c:pt>
                <c:pt idx="5173">
                  <c:v>7444.3</c:v>
                </c:pt>
                <c:pt idx="5174">
                  <c:v>7445.3</c:v>
                </c:pt>
                <c:pt idx="5175">
                  <c:v>7446.2</c:v>
                </c:pt>
                <c:pt idx="5176">
                  <c:v>7447.1</c:v>
                </c:pt>
                <c:pt idx="5177">
                  <c:v>7447.9</c:v>
                </c:pt>
                <c:pt idx="5178">
                  <c:v>7448.8</c:v>
                </c:pt>
                <c:pt idx="5179">
                  <c:v>7449.8</c:v>
                </c:pt>
                <c:pt idx="5180">
                  <c:v>7450.7</c:v>
                </c:pt>
                <c:pt idx="5181">
                  <c:v>7451.6</c:v>
                </c:pt>
                <c:pt idx="5182">
                  <c:v>7452.4</c:v>
                </c:pt>
                <c:pt idx="5183">
                  <c:v>7453.3</c:v>
                </c:pt>
                <c:pt idx="5184">
                  <c:v>7454.3</c:v>
                </c:pt>
                <c:pt idx="5185">
                  <c:v>7455.2</c:v>
                </c:pt>
                <c:pt idx="5186">
                  <c:v>7456.1</c:v>
                </c:pt>
                <c:pt idx="5187">
                  <c:v>7456.9</c:v>
                </c:pt>
                <c:pt idx="5188">
                  <c:v>7457.8</c:v>
                </c:pt>
                <c:pt idx="5189">
                  <c:v>7458.8</c:v>
                </c:pt>
                <c:pt idx="5190">
                  <c:v>7459.7</c:v>
                </c:pt>
                <c:pt idx="5191">
                  <c:v>7460.6</c:v>
                </c:pt>
                <c:pt idx="5192">
                  <c:v>7461.4</c:v>
                </c:pt>
                <c:pt idx="5193">
                  <c:v>7462.3</c:v>
                </c:pt>
                <c:pt idx="5194">
                  <c:v>7463.3</c:v>
                </c:pt>
                <c:pt idx="5195">
                  <c:v>7464.2</c:v>
                </c:pt>
                <c:pt idx="5196">
                  <c:v>7465.1</c:v>
                </c:pt>
                <c:pt idx="5197">
                  <c:v>7465.9</c:v>
                </c:pt>
                <c:pt idx="5198">
                  <c:v>7466.8</c:v>
                </c:pt>
                <c:pt idx="5199">
                  <c:v>7467.8</c:v>
                </c:pt>
                <c:pt idx="5200">
                  <c:v>7468.7</c:v>
                </c:pt>
                <c:pt idx="5201">
                  <c:v>7469.6</c:v>
                </c:pt>
                <c:pt idx="5202">
                  <c:v>7470.4</c:v>
                </c:pt>
                <c:pt idx="5203">
                  <c:v>7471.3</c:v>
                </c:pt>
                <c:pt idx="5204">
                  <c:v>7472.3</c:v>
                </c:pt>
                <c:pt idx="5205">
                  <c:v>7473.2</c:v>
                </c:pt>
                <c:pt idx="5206">
                  <c:v>7474.1</c:v>
                </c:pt>
                <c:pt idx="5207">
                  <c:v>7474.9</c:v>
                </c:pt>
                <c:pt idx="5208">
                  <c:v>7475.8</c:v>
                </c:pt>
                <c:pt idx="5209">
                  <c:v>7476.8</c:v>
                </c:pt>
                <c:pt idx="5210">
                  <c:v>7477.7</c:v>
                </c:pt>
                <c:pt idx="5211">
                  <c:v>7478.6</c:v>
                </c:pt>
                <c:pt idx="5212">
                  <c:v>7479.4</c:v>
                </c:pt>
                <c:pt idx="5213">
                  <c:v>7480.3</c:v>
                </c:pt>
                <c:pt idx="5214">
                  <c:v>7481.3</c:v>
                </c:pt>
                <c:pt idx="5215">
                  <c:v>7482.2</c:v>
                </c:pt>
                <c:pt idx="5216">
                  <c:v>7483.1</c:v>
                </c:pt>
                <c:pt idx="5217">
                  <c:v>7483.9</c:v>
                </c:pt>
                <c:pt idx="5218">
                  <c:v>7484.8</c:v>
                </c:pt>
                <c:pt idx="5219">
                  <c:v>7485.8</c:v>
                </c:pt>
                <c:pt idx="5220">
                  <c:v>7486.7</c:v>
                </c:pt>
                <c:pt idx="5221">
                  <c:v>7487.6</c:v>
                </c:pt>
                <c:pt idx="5222">
                  <c:v>7488.4</c:v>
                </c:pt>
                <c:pt idx="5223">
                  <c:v>7489.3</c:v>
                </c:pt>
                <c:pt idx="5224">
                  <c:v>7490.3</c:v>
                </c:pt>
                <c:pt idx="5225">
                  <c:v>7491.2</c:v>
                </c:pt>
                <c:pt idx="5226">
                  <c:v>7492.1</c:v>
                </c:pt>
                <c:pt idx="5227">
                  <c:v>7492.9</c:v>
                </c:pt>
                <c:pt idx="5228">
                  <c:v>7493.8</c:v>
                </c:pt>
                <c:pt idx="5229">
                  <c:v>7494.8</c:v>
                </c:pt>
                <c:pt idx="5230">
                  <c:v>7495.7</c:v>
                </c:pt>
                <c:pt idx="5231">
                  <c:v>7496.6</c:v>
                </c:pt>
                <c:pt idx="5232">
                  <c:v>7497.4</c:v>
                </c:pt>
                <c:pt idx="5233">
                  <c:v>7498.3</c:v>
                </c:pt>
                <c:pt idx="5234">
                  <c:v>7499.3</c:v>
                </c:pt>
                <c:pt idx="5235">
                  <c:v>7500.2</c:v>
                </c:pt>
                <c:pt idx="5236">
                  <c:v>7501.1</c:v>
                </c:pt>
                <c:pt idx="5237">
                  <c:v>7501.9</c:v>
                </c:pt>
                <c:pt idx="5238">
                  <c:v>7502.8</c:v>
                </c:pt>
                <c:pt idx="5239">
                  <c:v>7503.8</c:v>
                </c:pt>
                <c:pt idx="5240">
                  <c:v>7504.7</c:v>
                </c:pt>
                <c:pt idx="5241">
                  <c:v>7505.6</c:v>
                </c:pt>
                <c:pt idx="5242">
                  <c:v>7506.4</c:v>
                </c:pt>
                <c:pt idx="5243">
                  <c:v>7507.3</c:v>
                </c:pt>
                <c:pt idx="5244">
                  <c:v>7508.3</c:v>
                </c:pt>
                <c:pt idx="5245">
                  <c:v>7509.2</c:v>
                </c:pt>
                <c:pt idx="5246">
                  <c:v>7510.1</c:v>
                </c:pt>
                <c:pt idx="5247">
                  <c:v>7510.9</c:v>
                </c:pt>
                <c:pt idx="5248">
                  <c:v>7511.8</c:v>
                </c:pt>
                <c:pt idx="5249">
                  <c:v>7512.8</c:v>
                </c:pt>
                <c:pt idx="5250">
                  <c:v>7513.7</c:v>
                </c:pt>
                <c:pt idx="5251">
                  <c:v>7514.6</c:v>
                </c:pt>
                <c:pt idx="5252">
                  <c:v>7515.4</c:v>
                </c:pt>
                <c:pt idx="5253">
                  <c:v>7516.3</c:v>
                </c:pt>
                <c:pt idx="5254">
                  <c:v>7517.3</c:v>
                </c:pt>
                <c:pt idx="5255">
                  <c:v>7518.2</c:v>
                </c:pt>
                <c:pt idx="5256">
                  <c:v>7519.1</c:v>
                </c:pt>
                <c:pt idx="5257">
                  <c:v>7519.9</c:v>
                </c:pt>
                <c:pt idx="5258">
                  <c:v>7520.8</c:v>
                </c:pt>
                <c:pt idx="5259">
                  <c:v>7521.8</c:v>
                </c:pt>
                <c:pt idx="5260">
                  <c:v>7522.7</c:v>
                </c:pt>
                <c:pt idx="5261">
                  <c:v>7523.6</c:v>
                </c:pt>
                <c:pt idx="5262">
                  <c:v>7524.4</c:v>
                </c:pt>
                <c:pt idx="5263">
                  <c:v>7525.3</c:v>
                </c:pt>
                <c:pt idx="5264">
                  <c:v>7526.3</c:v>
                </c:pt>
                <c:pt idx="5265">
                  <c:v>7527.2</c:v>
                </c:pt>
                <c:pt idx="5266">
                  <c:v>7528.1</c:v>
                </c:pt>
                <c:pt idx="5267">
                  <c:v>7528.9</c:v>
                </c:pt>
                <c:pt idx="5268">
                  <c:v>7529.8</c:v>
                </c:pt>
                <c:pt idx="5269">
                  <c:v>7530.8</c:v>
                </c:pt>
                <c:pt idx="5270">
                  <c:v>7531.7</c:v>
                </c:pt>
                <c:pt idx="5271">
                  <c:v>7532.6</c:v>
                </c:pt>
                <c:pt idx="5272">
                  <c:v>7533.4</c:v>
                </c:pt>
                <c:pt idx="5273">
                  <c:v>7534.3</c:v>
                </c:pt>
                <c:pt idx="5274">
                  <c:v>7535.3</c:v>
                </c:pt>
                <c:pt idx="5275">
                  <c:v>7536.2</c:v>
                </c:pt>
                <c:pt idx="5276">
                  <c:v>7537.1</c:v>
                </c:pt>
                <c:pt idx="5277">
                  <c:v>7537.9</c:v>
                </c:pt>
                <c:pt idx="5278">
                  <c:v>7538.8</c:v>
                </c:pt>
                <c:pt idx="5279">
                  <c:v>7539.8</c:v>
                </c:pt>
                <c:pt idx="5280">
                  <c:v>7540.7</c:v>
                </c:pt>
                <c:pt idx="5281">
                  <c:v>7541.6</c:v>
                </c:pt>
                <c:pt idx="5282">
                  <c:v>7542.4</c:v>
                </c:pt>
                <c:pt idx="5283">
                  <c:v>7543.3</c:v>
                </c:pt>
                <c:pt idx="5284">
                  <c:v>7544.3</c:v>
                </c:pt>
                <c:pt idx="5285">
                  <c:v>7545.2</c:v>
                </c:pt>
                <c:pt idx="5286">
                  <c:v>7546.1</c:v>
                </c:pt>
                <c:pt idx="5287">
                  <c:v>7546.9</c:v>
                </c:pt>
                <c:pt idx="5288">
                  <c:v>7547.8</c:v>
                </c:pt>
                <c:pt idx="5289">
                  <c:v>7548.8</c:v>
                </c:pt>
                <c:pt idx="5290">
                  <c:v>7549.7</c:v>
                </c:pt>
                <c:pt idx="5291">
                  <c:v>7550.6</c:v>
                </c:pt>
                <c:pt idx="5292">
                  <c:v>7551.4</c:v>
                </c:pt>
                <c:pt idx="5293">
                  <c:v>7552.3</c:v>
                </c:pt>
                <c:pt idx="5294">
                  <c:v>7553.3</c:v>
                </c:pt>
                <c:pt idx="5295">
                  <c:v>7554.2</c:v>
                </c:pt>
                <c:pt idx="5296">
                  <c:v>7555.1</c:v>
                </c:pt>
                <c:pt idx="5297">
                  <c:v>7555.9</c:v>
                </c:pt>
                <c:pt idx="5298">
                  <c:v>7556.8</c:v>
                </c:pt>
                <c:pt idx="5299">
                  <c:v>7557.8</c:v>
                </c:pt>
                <c:pt idx="5300">
                  <c:v>7558.7</c:v>
                </c:pt>
                <c:pt idx="5301">
                  <c:v>7559.6</c:v>
                </c:pt>
                <c:pt idx="5302">
                  <c:v>7560.4</c:v>
                </c:pt>
                <c:pt idx="5303">
                  <c:v>7561.3</c:v>
                </c:pt>
                <c:pt idx="5304">
                  <c:v>7562.3</c:v>
                </c:pt>
                <c:pt idx="5305">
                  <c:v>7563.2</c:v>
                </c:pt>
                <c:pt idx="5306">
                  <c:v>7564.1</c:v>
                </c:pt>
                <c:pt idx="5307">
                  <c:v>7564.9</c:v>
                </c:pt>
                <c:pt idx="5308">
                  <c:v>7565.8</c:v>
                </c:pt>
                <c:pt idx="5309">
                  <c:v>7566.8</c:v>
                </c:pt>
                <c:pt idx="5310">
                  <c:v>7567.7</c:v>
                </c:pt>
                <c:pt idx="5311">
                  <c:v>7568.6</c:v>
                </c:pt>
                <c:pt idx="5312">
                  <c:v>7569.4</c:v>
                </c:pt>
                <c:pt idx="5313">
                  <c:v>7570.3</c:v>
                </c:pt>
                <c:pt idx="5314">
                  <c:v>7571.3</c:v>
                </c:pt>
                <c:pt idx="5315">
                  <c:v>7572.2</c:v>
                </c:pt>
                <c:pt idx="5316">
                  <c:v>7573.1</c:v>
                </c:pt>
                <c:pt idx="5317">
                  <c:v>7573.9</c:v>
                </c:pt>
                <c:pt idx="5318">
                  <c:v>7574.8</c:v>
                </c:pt>
                <c:pt idx="5319">
                  <c:v>7575.8</c:v>
                </c:pt>
                <c:pt idx="5320">
                  <c:v>7576.7</c:v>
                </c:pt>
                <c:pt idx="5321">
                  <c:v>7577.6</c:v>
                </c:pt>
                <c:pt idx="5322">
                  <c:v>7578.4</c:v>
                </c:pt>
                <c:pt idx="5323">
                  <c:v>7579.3</c:v>
                </c:pt>
                <c:pt idx="5324">
                  <c:v>7580.3</c:v>
                </c:pt>
                <c:pt idx="5325">
                  <c:v>7581.2</c:v>
                </c:pt>
                <c:pt idx="5326">
                  <c:v>7582.1</c:v>
                </c:pt>
                <c:pt idx="5327">
                  <c:v>7582.9</c:v>
                </c:pt>
                <c:pt idx="5328">
                  <c:v>7583.8</c:v>
                </c:pt>
                <c:pt idx="5329">
                  <c:v>7584.8</c:v>
                </c:pt>
                <c:pt idx="5330">
                  <c:v>7585.7</c:v>
                </c:pt>
                <c:pt idx="5331">
                  <c:v>7586.6</c:v>
                </c:pt>
                <c:pt idx="5332">
                  <c:v>7587.4</c:v>
                </c:pt>
                <c:pt idx="5333">
                  <c:v>7588.3</c:v>
                </c:pt>
                <c:pt idx="5334">
                  <c:v>7589.3</c:v>
                </c:pt>
                <c:pt idx="5335">
                  <c:v>7590.2</c:v>
                </c:pt>
                <c:pt idx="5336">
                  <c:v>7591.1</c:v>
                </c:pt>
                <c:pt idx="5337">
                  <c:v>7591.9</c:v>
                </c:pt>
                <c:pt idx="5338">
                  <c:v>7592.8</c:v>
                </c:pt>
                <c:pt idx="5339">
                  <c:v>7593.8</c:v>
                </c:pt>
                <c:pt idx="5340">
                  <c:v>7594.7</c:v>
                </c:pt>
                <c:pt idx="5341">
                  <c:v>7595.6</c:v>
                </c:pt>
                <c:pt idx="5342">
                  <c:v>7596.4</c:v>
                </c:pt>
                <c:pt idx="5343">
                  <c:v>7597.3</c:v>
                </c:pt>
                <c:pt idx="5344">
                  <c:v>7598.3</c:v>
                </c:pt>
                <c:pt idx="5345">
                  <c:v>7599.2</c:v>
                </c:pt>
                <c:pt idx="5346">
                  <c:v>7600.1</c:v>
                </c:pt>
                <c:pt idx="5347">
                  <c:v>7600.9</c:v>
                </c:pt>
                <c:pt idx="5348">
                  <c:v>7601.8</c:v>
                </c:pt>
                <c:pt idx="5349">
                  <c:v>7602.8</c:v>
                </c:pt>
                <c:pt idx="5350">
                  <c:v>7603.7</c:v>
                </c:pt>
                <c:pt idx="5351">
                  <c:v>7604.6</c:v>
                </c:pt>
                <c:pt idx="5352">
                  <c:v>7605.4</c:v>
                </c:pt>
                <c:pt idx="5353">
                  <c:v>7606.3</c:v>
                </c:pt>
                <c:pt idx="5354">
                  <c:v>7607.3</c:v>
                </c:pt>
                <c:pt idx="5355">
                  <c:v>7608.2</c:v>
                </c:pt>
                <c:pt idx="5356">
                  <c:v>7609.1</c:v>
                </c:pt>
                <c:pt idx="5357">
                  <c:v>7609.9</c:v>
                </c:pt>
                <c:pt idx="5358">
                  <c:v>7610.8</c:v>
                </c:pt>
                <c:pt idx="5359">
                  <c:v>7611.8</c:v>
                </c:pt>
                <c:pt idx="5360">
                  <c:v>7612.7</c:v>
                </c:pt>
                <c:pt idx="5361">
                  <c:v>7613.6</c:v>
                </c:pt>
                <c:pt idx="5362">
                  <c:v>7614.4</c:v>
                </c:pt>
                <c:pt idx="5363">
                  <c:v>7615.3</c:v>
                </c:pt>
                <c:pt idx="5364">
                  <c:v>7616.3</c:v>
                </c:pt>
                <c:pt idx="5365">
                  <c:v>7617.2</c:v>
                </c:pt>
                <c:pt idx="5366">
                  <c:v>7618.1</c:v>
                </c:pt>
                <c:pt idx="5367">
                  <c:v>7618.9</c:v>
                </c:pt>
                <c:pt idx="5368">
                  <c:v>7619.8</c:v>
                </c:pt>
                <c:pt idx="5369">
                  <c:v>7620.8</c:v>
                </c:pt>
                <c:pt idx="5370">
                  <c:v>7621.7</c:v>
                </c:pt>
                <c:pt idx="5371">
                  <c:v>7622.6</c:v>
                </c:pt>
                <c:pt idx="5372">
                  <c:v>7623.4</c:v>
                </c:pt>
                <c:pt idx="5373">
                  <c:v>7624.3</c:v>
                </c:pt>
                <c:pt idx="5374">
                  <c:v>7625.3</c:v>
                </c:pt>
                <c:pt idx="5375">
                  <c:v>7626.2</c:v>
                </c:pt>
                <c:pt idx="5376">
                  <c:v>7627.1</c:v>
                </c:pt>
                <c:pt idx="5377">
                  <c:v>7627.9</c:v>
                </c:pt>
                <c:pt idx="5378">
                  <c:v>7628.8</c:v>
                </c:pt>
                <c:pt idx="5379">
                  <c:v>7629.8</c:v>
                </c:pt>
                <c:pt idx="5380">
                  <c:v>7630.7</c:v>
                </c:pt>
                <c:pt idx="5381">
                  <c:v>7631.6</c:v>
                </c:pt>
                <c:pt idx="5382">
                  <c:v>7632.4</c:v>
                </c:pt>
                <c:pt idx="5383">
                  <c:v>7633.3</c:v>
                </c:pt>
                <c:pt idx="5384">
                  <c:v>7634.3</c:v>
                </c:pt>
                <c:pt idx="5385">
                  <c:v>7635.2</c:v>
                </c:pt>
                <c:pt idx="5386">
                  <c:v>7636.1</c:v>
                </c:pt>
                <c:pt idx="5387">
                  <c:v>7636.9</c:v>
                </c:pt>
                <c:pt idx="5388">
                  <c:v>7637.8</c:v>
                </c:pt>
                <c:pt idx="5389">
                  <c:v>7638.8</c:v>
                </c:pt>
                <c:pt idx="5390">
                  <c:v>7639.7</c:v>
                </c:pt>
                <c:pt idx="5391">
                  <c:v>7640.6</c:v>
                </c:pt>
                <c:pt idx="5392">
                  <c:v>7641.4</c:v>
                </c:pt>
                <c:pt idx="5393">
                  <c:v>7642.3</c:v>
                </c:pt>
                <c:pt idx="5394">
                  <c:v>7643.3</c:v>
                </c:pt>
                <c:pt idx="5395">
                  <c:v>7644.2</c:v>
                </c:pt>
                <c:pt idx="5396">
                  <c:v>7645.1</c:v>
                </c:pt>
                <c:pt idx="5397">
                  <c:v>7645.9</c:v>
                </c:pt>
                <c:pt idx="5398">
                  <c:v>7646.8</c:v>
                </c:pt>
                <c:pt idx="5399">
                  <c:v>7647.8</c:v>
                </c:pt>
                <c:pt idx="5400">
                  <c:v>7648.7</c:v>
                </c:pt>
                <c:pt idx="5401">
                  <c:v>7649.6</c:v>
                </c:pt>
                <c:pt idx="5402">
                  <c:v>7650.4</c:v>
                </c:pt>
                <c:pt idx="5403">
                  <c:v>7651.3</c:v>
                </c:pt>
                <c:pt idx="5404">
                  <c:v>7652.3</c:v>
                </c:pt>
                <c:pt idx="5405">
                  <c:v>7653.2</c:v>
                </c:pt>
                <c:pt idx="5406">
                  <c:v>7654.1</c:v>
                </c:pt>
                <c:pt idx="5407">
                  <c:v>7654.9</c:v>
                </c:pt>
                <c:pt idx="5408">
                  <c:v>7655.8</c:v>
                </c:pt>
                <c:pt idx="5409">
                  <c:v>7656.8</c:v>
                </c:pt>
                <c:pt idx="5410">
                  <c:v>7657.7</c:v>
                </c:pt>
                <c:pt idx="5411">
                  <c:v>7658.6</c:v>
                </c:pt>
                <c:pt idx="5412">
                  <c:v>7659.4</c:v>
                </c:pt>
                <c:pt idx="5413">
                  <c:v>7660.3</c:v>
                </c:pt>
                <c:pt idx="5414">
                  <c:v>7661.3</c:v>
                </c:pt>
                <c:pt idx="5415">
                  <c:v>7662.2</c:v>
                </c:pt>
                <c:pt idx="5416">
                  <c:v>7663.1</c:v>
                </c:pt>
                <c:pt idx="5417">
                  <c:v>7663.9</c:v>
                </c:pt>
                <c:pt idx="5418">
                  <c:v>7664.8</c:v>
                </c:pt>
                <c:pt idx="5419">
                  <c:v>7665.8</c:v>
                </c:pt>
                <c:pt idx="5420">
                  <c:v>7666.7</c:v>
                </c:pt>
                <c:pt idx="5421">
                  <c:v>7667.6</c:v>
                </c:pt>
                <c:pt idx="5422">
                  <c:v>7668.4</c:v>
                </c:pt>
                <c:pt idx="5423">
                  <c:v>7669.3</c:v>
                </c:pt>
                <c:pt idx="5424">
                  <c:v>7670.3</c:v>
                </c:pt>
                <c:pt idx="5425">
                  <c:v>7671.2</c:v>
                </c:pt>
                <c:pt idx="5426">
                  <c:v>7672.1</c:v>
                </c:pt>
                <c:pt idx="5427">
                  <c:v>7672.9</c:v>
                </c:pt>
                <c:pt idx="5428">
                  <c:v>7673.8</c:v>
                </c:pt>
                <c:pt idx="5429">
                  <c:v>7674.8</c:v>
                </c:pt>
                <c:pt idx="5430">
                  <c:v>7675.7</c:v>
                </c:pt>
                <c:pt idx="5431">
                  <c:v>7676.6</c:v>
                </c:pt>
                <c:pt idx="5432">
                  <c:v>7677.4</c:v>
                </c:pt>
                <c:pt idx="5433">
                  <c:v>7678.3</c:v>
                </c:pt>
                <c:pt idx="5434">
                  <c:v>7679.3</c:v>
                </c:pt>
                <c:pt idx="5435">
                  <c:v>7680.2</c:v>
                </c:pt>
                <c:pt idx="5436">
                  <c:v>7681.1</c:v>
                </c:pt>
                <c:pt idx="5437">
                  <c:v>7681.9</c:v>
                </c:pt>
                <c:pt idx="5438">
                  <c:v>7682.8</c:v>
                </c:pt>
                <c:pt idx="5439">
                  <c:v>7683.8</c:v>
                </c:pt>
                <c:pt idx="5440">
                  <c:v>7684.7</c:v>
                </c:pt>
                <c:pt idx="5441">
                  <c:v>7685.6</c:v>
                </c:pt>
                <c:pt idx="5442">
                  <c:v>7686.4</c:v>
                </c:pt>
                <c:pt idx="5443">
                  <c:v>7687.3</c:v>
                </c:pt>
                <c:pt idx="5444">
                  <c:v>7688.3</c:v>
                </c:pt>
                <c:pt idx="5445">
                  <c:v>7689.2</c:v>
                </c:pt>
                <c:pt idx="5446">
                  <c:v>7690.1</c:v>
                </c:pt>
                <c:pt idx="5447">
                  <c:v>7690.9</c:v>
                </c:pt>
                <c:pt idx="5448">
                  <c:v>7691.8</c:v>
                </c:pt>
                <c:pt idx="5449">
                  <c:v>7692.8</c:v>
                </c:pt>
                <c:pt idx="5450">
                  <c:v>7693.7</c:v>
                </c:pt>
                <c:pt idx="5451">
                  <c:v>7694.6</c:v>
                </c:pt>
                <c:pt idx="5452">
                  <c:v>7695.4</c:v>
                </c:pt>
                <c:pt idx="5453">
                  <c:v>7696.3</c:v>
                </c:pt>
                <c:pt idx="5454">
                  <c:v>7697.3</c:v>
                </c:pt>
                <c:pt idx="5455">
                  <c:v>7698.2</c:v>
                </c:pt>
                <c:pt idx="5456">
                  <c:v>7699.1</c:v>
                </c:pt>
                <c:pt idx="5457">
                  <c:v>7699.9</c:v>
                </c:pt>
                <c:pt idx="5458">
                  <c:v>7700.8</c:v>
                </c:pt>
                <c:pt idx="5459">
                  <c:v>7701.8</c:v>
                </c:pt>
                <c:pt idx="5460">
                  <c:v>7702.7</c:v>
                </c:pt>
                <c:pt idx="5461">
                  <c:v>7703.6</c:v>
                </c:pt>
                <c:pt idx="5462">
                  <c:v>7704.4</c:v>
                </c:pt>
                <c:pt idx="5463">
                  <c:v>7705.3</c:v>
                </c:pt>
                <c:pt idx="5464">
                  <c:v>7706.3</c:v>
                </c:pt>
                <c:pt idx="5465">
                  <c:v>7707.2</c:v>
                </c:pt>
                <c:pt idx="5466">
                  <c:v>7708.1</c:v>
                </c:pt>
                <c:pt idx="5467">
                  <c:v>7708.9</c:v>
                </c:pt>
                <c:pt idx="5468">
                  <c:v>7709.8</c:v>
                </c:pt>
                <c:pt idx="5469">
                  <c:v>7710.8</c:v>
                </c:pt>
                <c:pt idx="5470">
                  <c:v>7711.7</c:v>
                </c:pt>
                <c:pt idx="5471">
                  <c:v>7712.6</c:v>
                </c:pt>
                <c:pt idx="5472">
                  <c:v>7713.4</c:v>
                </c:pt>
                <c:pt idx="5473">
                  <c:v>7714.3</c:v>
                </c:pt>
                <c:pt idx="5474">
                  <c:v>7715.3</c:v>
                </c:pt>
                <c:pt idx="5475">
                  <c:v>7716.2</c:v>
                </c:pt>
                <c:pt idx="5476">
                  <c:v>7717.1</c:v>
                </c:pt>
                <c:pt idx="5477">
                  <c:v>7717.9</c:v>
                </c:pt>
                <c:pt idx="5478">
                  <c:v>7718.8</c:v>
                </c:pt>
                <c:pt idx="5479">
                  <c:v>7719.8</c:v>
                </c:pt>
                <c:pt idx="5480">
                  <c:v>7720.7</c:v>
                </c:pt>
                <c:pt idx="5481">
                  <c:v>7721.6</c:v>
                </c:pt>
                <c:pt idx="5482">
                  <c:v>7722.4</c:v>
                </c:pt>
                <c:pt idx="5483">
                  <c:v>7723.3</c:v>
                </c:pt>
                <c:pt idx="5484">
                  <c:v>7724.3</c:v>
                </c:pt>
                <c:pt idx="5485">
                  <c:v>7725.2</c:v>
                </c:pt>
                <c:pt idx="5486">
                  <c:v>7726.1</c:v>
                </c:pt>
                <c:pt idx="5487">
                  <c:v>7726.9</c:v>
                </c:pt>
                <c:pt idx="5488">
                  <c:v>7727.8</c:v>
                </c:pt>
                <c:pt idx="5489">
                  <c:v>7728.8</c:v>
                </c:pt>
                <c:pt idx="5490">
                  <c:v>7729.7</c:v>
                </c:pt>
                <c:pt idx="5491">
                  <c:v>7730.6</c:v>
                </c:pt>
                <c:pt idx="5492">
                  <c:v>7731.4</c:v>
                </c:pt>
                <c:pt idx="5493">
                  <c:v>7732.3</c:v>
                </c:pt>
                <c:pt idx="5494">
                  <c:v>7733.3</c:v>
                </c:pt>
                <c:pt idx="5495">
                  <c:v>7734.2</c:v>
                </c:pt>
                <c:pt idx="5496">
                  <c:v>7735.1</c:v>
                </c:pt>
                <c:pt idx="5497">
                  <c:v>7735.9</c:v>
                </c:pt>
                <c:pt idx="5498">
                  <c:v>7736.8</c:v>
                </c:pt>
                <c:pt idx="5499">
                  <c:v>7737.8</c:v>
                </c:pt>
                <c:pt idx="5500">
                  <c:v>7738.7</c:v>
                </c:pt>
                <c:pt idx="5501">
                  <c:v>7739.6</c:v>
                </c:pt>
                <c:pt idx="5502">
                  <c:v>7740.4</c:v>
                </c:pt>
                <c:pt idx="5503">
                  <c:v>7741.3</c:v>
                </c:pt>
                <c:pt idx="5504">
                  <c:v>7742.3</c:v>
                </c:pt>
                <c:pt idx="5505">
                  <c:v>7743.2</c:v>
                </c:pt>
                <c:pt idx="5506">
                  <c:v>7744.1</c:v>
                </c:pt>
                <c:pt idx="5507">
                  <c:v>7744.9</c:v>
                </c:pt>
                <c:pt idx="5508">
                  <c:v>7745.8</c:v>
                </c:pt>
                <c:pt idx="5509">
                  <c:v>7746.8</c:v>
                </c:pt>
                <c:pt idx="5510">
                  <c:v>7747.7</c:v>
                </c:pt>
                <c:pt idx="5511">
                  <c:v>7748.6</c:v>
                </c:pt>
                <c:pt idx="5512">
                  <c:v>7749.4</c:v>
                </c:pt>
                <c:pt idx="5513">
                  <c:v>7750.3</c:v>
                </c:pt>
                <c:pt idx="5514">
                  <c:v>7751.3</c:v>
                </c:pt>
                <c:pt idx="5515">
                  <c:v>7752.2</c:v>
                </c:pt>
                <c:pt idx="5516">
                  <c:v>7753.1</c:v>
                </c:pt>
                <c:pt idx="5517">
                  <c:v>7753.9</c:v>
                </c:pt>
                <c:pt idx="5518">
                  <c:v>7754.8</c:v>
                </c:pt>
                <c:pt idx="5519">
                  <c:v>7755.8</c:v>
                </c:pt>
                <c:pt idx="5520">
                  <c:v>7756.7</c:v>
                </c:pt>
                <c:pt idx="5521">
                  <c:v>7757.6</c:v>
                </c:pt>
                <c:pt idx="5522">
                  <c:v>7758.4</c:v>
                </c:pt>
                <c:pt idx="5523">
                  <c:v>7759.3</c:v>
                </c:pt>
                <c:pt idx="5524">
                  <c:v>7760.3</c:v>
                </c:pt>
                <c:pt idx="5525">
                  <c:v>7761.2</c:v>
                </c:pt>
                <c:pt idx="5526">
                  <c:v>7762.1</c:v>
                </c:pt>
                <c:pt idx="5527">
                  <c:v>7762.9</c:v>
                </c:pt>
                <c:pt idx="5528">
                  <c:v>7763.8</c:v>
                </c:pt>
                <c:pt idx="5529">
                  <c:v>7764.8</c:v>
                </c:pt>
                <c:pt idx="5530">
                  <c:v>7765.7</c:v>
                </c:pt>
                <c:pt idx="5531">
                  <c:v>7766.6</c:v>
                </c:pt>
                <c:pt idx="5532">
                  <c:v>7767.4</c:v>
                </c:pt>
                <c:pt idx="5533">
                  <c:v>7768.3</c:v>
                </c:pt>
                <c:pt idx="5534">
                  <c:v>7769.3</c:v>
                </c:pt>
                <c:pt idx="5535">
                  <c:v>7770.2</c:v>
                </c:pt>
                <c:pt idx="5536">
                  <c:v>7771.1</c:v>
                </c:pt>
                <c:pt idx="5537">
                  <c:v>7771.9</c:v>
                </c:pt>
                <c:pt idx="5538">
                  <c:v>7772.8</c:v>
                </c:pt>
                <c:pt idx="5539">
                  <c:v>7773.8</c:v>
                </c:pt>
                <c:pt idx="5540">
                  <c:v>7774.7</c:v>
                </c:pt>
                <c:pt idx="5541">
                  <c:v>7775.6</c:v>
                </c:pt>
                <c:pt idx="5542">
                  <c:v>7776.4</c:v>
                </c:pt>
                <c:pt idx="5543">
                  <c:v>7777.3</c:v>
                </c:pt>
                <c:pt idx="5544">
                  <c:v>7778.3</c:v>
                </c:pt>
                <c:pt idx="5545">
                  <c:v>7779.2</c:v>
                </c:pt>
                <c:pt idx="5546">
                  <c:v>7780.1</c:v>
                </c:pt>
                <c:pt idx="5547">
                  <c:v>7780.9</c:v>
                </c:pt>
                <c:pt idx="5548">
                  <c:v>7781.8</c:v>
                </c:pt>
                <c:pt idx="5549">
                  <c:v>7782.8</c:v>
                </c:pt>
                <c:pt idx="5550">
                  <c:v>7783.7</c:v>
                </c:pt>
                <c:pt idx="5551">
                  <c:v>7784.6</c:v>
                </c:pt>
                <c:pt idx="5552">
                  <c:v>7785.4</c:v>
                </c:pt>
                <c:pt idx="5553">
                  <c:v>7786.3</c:v>
                </c:pt>
                <c:pt idx="5554">
                  <c:v>7787.3</c:v>
                </c:pt>
                <c:pt idx="5555">
                  <c:v>7788.2</c:v>
                </c:pt>
                <c:pt idx="5556">
                  <c:v>7789.1</c:v>
                </c:pt>
                <c:pt idx="5557">
                  <c:v>7789.9</c:v>
                </c:pt>
                <c:pt idx="5558">
                  <c:v>7790.8</c:v>
                </c:pt>
                <c:pt idx="5559">
                  <c:v>7791.8</c:v>
                </c:pt>
                <c:pt idx="5560">
                  <c:v>7792.7</c:v>
                </c:pt>
                <c:pt idx="5561">
                  <c:v>7793.6</c:v>
                </c:pt>
                <c:pt idx="5562">
                  <c:v>7794.4</c:v>
                </c:pt>
                <c:pt idx="5563">
                  <c:v>7795.3</c:v>
                </c:pt>
                <c:pt idx="5564">
                  <c:v>7796.3</c:v>
                </c:pt>
                <c:pt idx="5565">
                  <c:v>7797.2</c:v>
                </c:pt>
                <c:pt idx="5566">
                  <c:v>7798.1</c:v>
                </c:pt>
                <c:pt idx="5567">
                  <c:v>7798.9</c:v>
                </c:pt>
                <c:pt idx="5568">
                  <c:v>7799.8</c:v>
                </c:pt>
                <c:pt idx="5569">
                  <c:v>7800.8</c:v>
                </c:pt>
                <c:pt idx="5570">
                  <c:v>7801.7</c:v>
                </c:pt>
                <c:pt idx="5571">
                  <c:v>7802.6</c:v>
                </c:pt>
                <c:pt idx="5572">
                  <c:v>7803.4</c:v>
                </c:pt>
                <c:pt idx="5573">
                  <c:v>7804.3</c:v>
                </c:pt>
                <c:pt idx="5574">
                  <c:v>7805.3</c:v>
                </c:pt>
                <c:pt idx="5575">
                  <c:v>7806.2</c:v>
                </c:pt>
                <c:pt idx="5576">
                  <c:v>7807.1</c:v>
                </c:pt>
                <c:pt idx="5577">
                  <c:v>7807.9</c:v>
                </c:pt>
                <c:pt idx="5578">
                  <c:v>7808.8</c:v>
                </c:pt>
                <c:pt idx="5579">
                  <c:v>7809.8</c:v>
                </c:pt>
                <c:pt idx="5580">
                  <c:v>7810.7</c:v>
                </c:pt>
                <c:pt idx="5581">
                  <c:v>7811.6</c:v>
                </c:pt>
                <c:pt idx="5582">
                  <c:v>7812.4</c:v>
                </c:pt>
                <c:pt idx="5583">
                  <c:v>7813.3</c:v>
                </c:pt>
                <c:pt idx="5584">
                  <c:v>7814.3</c:v>
                </c:pt>
                <c:pt idx="5585">
                  <c:v>7815.2</c:v>
                </c:pt>
                <c:pt idx="5586">
                  <c:v>7816.1</c:v>
                </c:pt>
                <c:pt idx="5587">
                  <c:v>7816.9</c:v>
                </c:pt>
                <c:pt idx="5588">
                  <c:v>7817.8</c:v>
                </c:pt>
                <c:pt idx="5589">
                  <c:v>7818.8</c:v>
                </c:pt>
                <c:pt idx="5590">
                  <c:v>7819.7</c:v>
                </c:pt>
                <c:pt idx="5591">
                  <c:v>7820.6</c:v>
                </c:pt>
                <c:pt idx="5592">
                  <c:v>7821.4</c:v>
                </c:pt>
                <c:pt idx="5593">
                  <c:v>7822.3</c:v>
                </c:pt>
                <c:pt idx="5594">
                  <c:v>7823.3</c:v>
                </c:pt>
                <c:pt idx="5595">
                  <c:v>7824.2</c:v>
                </c:pt>
                <c:pt idx="5596">
                  <c:v>7825.1</c:v>
                </c:pt>
                <c:pt idx="5597">
                  <c:v>7825.9</c:v>
                </c:pt>
                <c:pt idx="5598">
                  <c:v>7826.8</c:v>
                </c:pt>
                <c:pt idx="5599">
                  <c:v>7827.8</c:v>
                </c:pt>
                <c:pt idx="5600">
                  <c:v>7828.7</c:v>
                </c:pt>
                <c:pt idx="5601">
                  <c:v>7829.6</c:v>
                </c:pt>
                <c:pt idx="5602">
                  <c:v>7830.4</c:v>
                </c:pt>
                <c:pt idx="5603">
                  <c:v>7831.3</c:v>
                </c:pt>
                <c:pt idx="5604">
                  <c:v>7832.3</c:v>
                </c:pt>
                <c:pt idx="5605">
                  <c:v>7833.2</c:v>
                </c:pt>
                <c:pt idx="5606">
                  <c:v>7834.1</c:v>
                </c:pt>
                <c:pt idx="5607">
                  <c:v>7834.9</c:v>
                </c:pt>
                <c:pt idx="5608">
                  <c:v>7835.8</c:v>
                </c:pt>
                <c:pt idx="5609">
                  <c:v>7836.8</c:v>
                </c:pt>
                <c:pt idx="5610">
                  <c:v>7837.7</c:v>
                </c:pt>
                <c:pt idx="5611">
                  <c:v>7838.6</c:v>
                </c:pt>
                <c:pt idx="5612">
                  <c:v>7839.4</c:v>
                </c:pt>
                <c:pt idx="5613">
                  <c:v>7840.3</c:v>
                </c:pt>
                <c:pt idx="5614">
                  <c:v>7841.3</c:v>
                </c:pt>
                <c:pt idx="5615">
                  <c:v>7842.2</c:v>
                </c:pt>
                <c:pt idx="5616">
                  <c:v>7843.1</c:v>
                </c:pt>
                <c:pt idx="5617">
                  <c:v>7843.9</c:v>
                </c:pt>
                <c:pt idx="5618">
                  <c:v>7844.8</c:v>
                </c:pt>
                <c:pt idx="5619">
                  <c:v>7845.8</c:v>
                </c:pt>
                <c:pt idx="5620">
                  <c:v>7846.7</c:v>
                </c:pt>
                <c:pt idx="5621">
                  <c:v>7847.6</c:v>
                </c:pt>
                <c:pt idx="5622">
                  <c:v>7848.4</c:v>
                </c:pt>
                <c:pt idx="5623">
                  <c:v>7849.3</c:v>
                </c:pt>
                <c:pt idx="5624">
                  <c:v>7850.3</c:v>
                </c:pt>
                <c:pt idx="5625">
                  <c:v>7851.2</c:v>
                </c:pt>
                <c:pt idx="5626">
                  <c:v>7852.1</c:v>
                </c:pt>
                <c:pt idx="5627">
                  <c:v>7852.9</c:v>
                </c:pt>
                <c:pt idx="5628">
                  <c:v>7853.8</c:v>
                </c:pt>
                <c:pt idx="5629">
                  <c:v>7854.8</c:v>
                </c:pt>
                <c:pt idx="5630">
                  <c:v>7855.7</c:v>
                </c:pt>
                <c:pt idx="5631">
                  <c:v>7856.6</c:v>
                </c:pt>
                <c:pt idx="5632">
                  <c:v>7857.4</c:v>
                </c:pt>
                <c:pt idx="5633">
                  <c:v>7858.3</c:v>
                </c:pt>
                <c:pt idx="5634">
                  <c:v>7859.3</c:v>
                </c:pt>
                <c:pt idx="5635">
                  <c:v>7860.2</c:v>
                </c:pt>
                <c:pt idx="5636">
                  <c:v>7861.1</c:v>
                </c:pt>
                <c:pt idx="5637">
                  <c:v>7861.9</c:v>
                </c:pt>
                <c:pt idx="5638">
                  <c:v>7862.8</c:v>
                </c:pt>
                <c:pt idx="5639">
                  <c:v>7863.8</c:v>
                </c:pt>
                <c:pt idx="5640">
                  <c:v>7864.7</c:v>
                </c:pt>
                <c:pt idx="5641">
                  <c:v>7865.6</c:v>
                </c:pt>
                <c:pt idx="5642">
                  <c:v>7866.4</c:v>
                </c:pt>
                <c:pt idx="5643">
                  <c:v>7867.3</c:v>
                </c:pt>
                <c:pt idx="5644">
                  <c:v>7868.3</c:v>
                </c:pt>
                <c:pt idx="5645">
                  <c:v>7869.2</c:v>
                </c:pt>
                <c:pt idx="5646">
                  <c:v>7870.1</c:v>
                </c:pt>
                <c:pt idx="5647">
                  <c:v>7870.9</c:v>
                </c:pt>
                <c:pt idx="5648">
                  <c:v>7871.8</c:v>
                </c:pt>
                <c:pt idx="5649">
                  <c:v>7872.8</c:v>
                </c:pt>
                <c:pt idx="5650">
                  <c:v>7873.7</c:v>
                </c:pt>
                <c:pt idx="5651">
                  <c:v>7874.6</c:v>
                </c:pt>
                <c:pt idx="5652">
                  <c:v>7875.4</c:v>
                </c:pt>
                <c:pt idx="5653">
                  <c:v>7876.3</c:v>
                </c:pt>
                <c:pt idx="5654">
                  <c:v>7877.3</c:v>
                </c:pt>
                <c:pt idx="5655">
                  <c:v>7878.2</c:v>
                </c:pt>
                <c:pt idx="5656">
                  <c:v>7879.1</c:v>
                </c:pt>
                <c:pt idx="5657">
                  <c:v>7879.9</c:v>
                </c:pt>
                <c:pt idx="5658">
                  <c:v>7880.8</c:v>
                </c:pt>
                <c:pt idx="5659">
                  <c:v>7881.8</c:v>
                </c:pt>
                <c:pt idx="5660">
                  <c:v>7882.7</c:v>
                </c:pt>
                <c:pt idx="5661">
                  <c:v>7883.6</c:v>
                </c:pt>
                <c:pt idx="5662">
                  <c:v>7884.4</c:v>
                </c:pt>
                <c:pt idx="5663">
                  <c:v>7885.3</c:v>
                </c:pt>
                <c:pt idx="5664">
                  <c:v>7886.3</c:v>
                </c:pt>
                <c:pt idx="5665">
                  <c:v>7887.2</c:v>
                </c:pt>
                <c:pt idx="5666">
                  <c:v>7888.1</c:v>
                </c:pt>
                <c:pt idx="5667">
                  <c:v>7888.9</c:v>
                </c:pt>
                <c:pt idx="5668">
                  <c:v>7889.8</c:v>
                </c:pt>
                <c:pt idx="5669">
                  <c:v>7890.8</c:v>
                </c:pt>
                <c:pt idx="5670">
                  <c:v>7891.7</c:v>
                </c:pt>
                <c:pt idx="5671">
                  <c:v>7892.6</c:v>
                </c:pt>
                <c:pt idx="5672">
                  <c:v>7893.4</c:v>
                </c:pt>
                <c:pt idx="5673">
                  <c:v>7894.3</c:v>
                </c:pt>
                <c:pt idx="5674">
                  <c:v>7895.3</c:v>
                </c:pt>
                <c:pt idx="5675">
                  <c:v>7896.2</c:v>
                </c:pt>
                <c:pt idx="5676">
                  <c:v>7897.1</c:v>
                </c:pt>
                <c:pt idx="5677">
                  <c:v>7897.9</c:v>
                </c:pt>
                <c:pt idx="5678">
                  <c:v>7898.8</c:v>
                </c:pt>
                <c:pt idx="5679">
                  <c:v>7899.8</c:v>
                </c:pt>
                <c:pt idx="5680">
                  <c:v>7900.7</c:v>
                </c:pt>
                <c:pt idx="5681">
                  <c:v>7901.6</c:v>
                </c:pt>
                <c:pt idx="5682">
                  <c:v>7902.4</c:v>
                </c:pt>
                <c:pt idx="5683">
                  <c:v>7903.3</c:v>
                </c:pt>
                <c:pt idx="5684">
                  <c:v>7904.3</c:v>
                </c:pt>
                <c:pt idx="5685">
                  <c:v>7905.2</c:v>
                </c:pt>
                <c:pt idx="5686">
                  <c:v>7906.1</c:v>
                </c:pt>
                <c:pt idx="5687">
                  <c:v>7906.9</c:v>
                </c:pt>
                <c:pt idx="5688">
                  <c:v>7907.8</c:v>
                </c:pt>
                <c:pt idx="5689">
                  <c:v>7908.8</c:v>
                </c:pt>
                <c:pt idx="5690">
                  <c:v>7909.7</c:v>
                </c:pt>
                <c:pt idx="5691">
                  <c:v>7910.6</c:v>
                </c:pt>
                <c:pt idx="5692">
                  <c:v>7911.4</c:v>
                </c:pt>
                <c:pt idx="5693">
                  <c:v>7912.3</c:v>
                </c:pt>
                <c:pt idx="5694">
                  <c:v>7913.3</c:v>
                </c:pt>
                <c:pt idx="5695">
                  <c:v>7914.2</c:v>
                </c:pt>
                <c:pt idx="5696">
                  <c:v>7915.1</c:v>
                </c:pt>
                <c:pt idx="5697">
                  <c:v>7915.9</c:v>
                </c:pt>
                <c:pt idx="5698">
                  <c:v>7916.8</c:v>
                </c:pt>
                <c:pt idx="5699">
                  <c:v>7917.8</c:v>
                </c:pt>
                <c:pt idx="5700">
                  <c:v>7918.7</c:v>
                </c:pt>
                <c:pt idx="5701">
                  <c:v>7919.6</c:v>
                </c:pt>
                <c:pt idx="5702">
                  <c:v>7920.4</c:v>
                </c:pt>
                <c:pt idx="5703">
                  <c:v>7921.3</c:v>
                </c:pt>
                <c:pt idx="5704">
                  <c:v>7922.3</c:v>
                </c:pt>
                <c:pt idx="5705">
                  <c:v>7923.2</c:v>
                </c:pt>
                <c:pt idx="5706">
                  <c:v>7924.1</c:v>
                </c:pt>
                <c:pt idx="5707">
                  <c:v>7924.9</c:v>
                </c:pt>
                <c:pt idx="5708">
                  <c:v>7925.8</c:v>
                </c:pt>
                <c:pt idx="5709">
                  <c:v>7926.8</c:v>
                </c:pt>
                <c:pt idx="5710">
                  <c:v>7927.7</c:v>
                </c:pt>
                <c:pt idx="5711">
                  <c:v>7928.6</c:v>
                </c:pt>
                <c:pt idx="5712">
                  <c:v>7929.4</c:v>
                </c:pt>
                <c:pt idx="5713">
                  <c:v>7930.3</c:v>
                </c:pt>
                <c:pt idx="5714">
                  <c:v>7931.3</c:v>
                </c:pt>
                <c:pt idx="5715">
                  <c:v>7932.2</c:v>
                </c:pt>
                <c:pt idx="5716">
                  <c:v>7933.1</c:v>
                </c:pt>
                <c:pt idx="5717">
                  <c:v>7933.9</c:v>
                </c:pt>
                <c:pt idx="5718">
                  <c:v>7934.8</c:v>
                </c:pt>
                <c:pt idx="5719">
                  <c:v>7935.8</c:v>
                </c:pt>
                <c:pt idx="5720">
                  <c:v>7936.7</c:v>
                </c:pt>
                <c:pt idx="5721">
                  <c:v>7937.6</c:v>
                </c:pt>
                <c:pt idx="5722">
                  <c:v>7938.4</c:v>
                </c:pt>
                <c:pt idx="5723">
                  <c:v>7939.3</c:v>
                </c:pt>
                <c:pt idx="5724">
                  <c:v>7940.3</c:v>
                </c:pt>
                <c:pt idx="5725">
                  <c:v>7941.2</c:v>
                </c:pt>
                <c:pt idx="5726">
                  <c:v>7942.1</c:v>
                </c:pt>
                <c:pt idx="5727">
                  <c:v>7942.9</c:v>
                </c:pt>
                <c:pt idx="5728">
                  <c:v>7943.8</c:v>
                </c:pt>
                <c:pt idx="5729">
                  <c:v>7944.8</c:v>
                </c:pt>
                <c:pt idx="5730">
                  <c:v>7945.7</c:v>
                </c:pt>
                <c:pt idx="5731">
                  <c:v>7946.6</c:v>
                </c:pt>
                <c:pt idx="5732">
                  <c:v>7947.4</c:v>
                </c:pt>
                <c:pt idx="5733">
                  <c:v>7948.3</c:v>
                </c:pt>
                <c:pt idx="5734">
                  <c:v>7949.3</c:v>
                </c:pt>
                <c:pt idx="5735">
                  <c:v>7950.2</c:v>
                </c:pt>
                <c:pt idx="5736">
                  <c:v>7951.1</c:v>
                </c:pt>
                <c:pt idx="5737">
                  <c:v>7951.9</c:v>
                </c:pt>
                <c:pt idx="5738">
                  <c:v>7952.8</c:v>
                </c:pt>
                <c:pt idx="5739">
                  <c:v>7953.8</c:v>
                </c:pt>
                <c:pt idx="5740">
                  <c:v>7954.7</c:v>
                </c:pt>
                <c:pt idx="5741">
                  <c:v>7955.6</c:v>
                </c:pt>
                <c:pt idx="5742">
                  <c:v>7956.4</c:v>
                </c:pt>
                <c:pt idx="5743">
                  <c:v>7957.3</c:v>
                </c:pt>
                <c:pt idx="5744">
                  <c:v>7958.3</c:v>
                </c:pt>
                <c:pt idx="5745">
                  <c:v>7959.2</c:v>
                </c:pt>
                <c:pt idx="5746">
                  <c:v>7960.1</c:v>
                </c:pt>
                <c:pt idx="5747">
                  <c:v>7960.9</c:v>
                </c:pt>
                <c:pt idx="5748">
                  <c:v>7961.8</c:v>
                </c:pt>
                <c:pt idx="5749">
                  <c:v>7962.8</c:v>
                </c:pt>
                <c:pt idx="5750">
                  <c:v>7963.7</c:v>
                </c:pt>
                <c:pt idx="5751">
                  <c:v>7964.6</c:v>
                </c:pt>
                <c:pt idx="5752">
                  <c:v>7965.4</c:v>
                </c:pt>
                <c:pt idx="5753">
                  <c:v>7966.3</c:v>
                </c:pt>
                <c:pt idx="5754">
                  <c:v>7967.3</c:v>
                </c:pt>
                <c:pt idx="5755">
                  <c:v>7968.2</c:v>
                </c:pt>
                <c:pt idx="5756">
                  <c:v>7969.1</c:v>
                </c:pt>
                <c:pt idx="5757">
                  <c:v>7969.9</c:v>
                </c:pt>
                <c:pt idx="5758">
                  <c:v>7970.8</c:v>
                </c:pt>
                <c:pt idx="5759">
                  <c:v>7971.8</c:v>
                </c:pt>
                <c:pt idx="5760">
                  <c:v>7972.7</c:v>
                </c:pt>
                <c:pt idx="5761">
                  <c:v>7973.6</c:v>
                </c:pt>
                <c:pt idx="5762">
                  <c:v>7974.4</c:v>
                </c:pt>
                <c:pt idx="5763">
                  <c:v>7975.3</c:v>
                </c:pt>
                <c:pt idx="5764">
                  <c:v>7976.3</c:v>
                </c:pt>
                <c:pt idx="5765">
                  <c:v>7977.2</c:v>
                </c:pt>
                <c:pt idx="5766">
                  <c:v>7978.1</c:v>
                </c:pt>
                <c:pt idx="5767">
                  <c:v>7978.9</c:v>
                </c:pt>
                <c:pt idx="5768">
                  <c:v>7979.8</c:v>
                </c:pt>
                <c:pt idx="5769">
                  <c:v>7980.8</c:v>
                </c:pt>
                <c:pt idx="5770">
                  <c:v>7981.7</c:v>
                </c:pt>
                <c:pt idx="5771">
                  <c:v>7982.6</c:v>
                </c:pt>
                <c:pt idx="5772">
                  <c:v>7983.4</c:v>
                </c:pt>
                <c:pt idx="5773">
                  <c:v>7984.3</c:v>
                </c:pt>
                <c:pt idx="5774">
                  <c:v>7985.3</c:v>
                </c:pt>
                <c:pt idx="5775">
                  <c:v>7986.2</c:v>
                </c:pt>
                <c:pt idx="5776">
                  <c:v>7987.1</c:v>
                </c:pt>
                <c:pt idx="5777">
                  <c:v>7987.9</c:v>
                </c:pt>
                <c:pt idx="5778">
                  <c:v>7988.8</c:v>
                </c:pt>
                <c:pt idx="5779">
                  <c:v>7989.8</c:v>
                </c:pt>
                <c:pt idx="5780">
                  <c:v>7990.7</c:v>
                </c:pt>
                <c:pt idx="5781">
                  <c:v>7991.6</c:v>
                </c:pt>
                <c:pt idx="5782">
                  <c:v>7992.4</c:v>
                </c:pt>
                <c:pt idx="5783">
                  <c:v>7993.3</c:v>
                </c:pt>
                <c:pt idx="5784">
                  <c:v>7994.3</c:v>
                </c:pt>
                <c:pt idx="5785">
                  <c:v>7995.2</c:v>
                </c:pt>
                <c:pt idx="5786">
                  <c:v>7996.1</c:v>
                </c:pt>
                <c:pt idx="5787">
                  <c:v>7996.9</c:v>
                </c:pt>
                <c:pt idx="5788">
                  <c:v>7997.8</c:v>
                </c:pt>
                <c:pt idx="5789">
                  <c:v>7998.8</c:v>
                </c:pt>
                <c:pt idx="5790">
                  <c:v>7999.7</c:v>
                </c:pt>
                <c:pt idx="5791">
                  <c:v>8000.6</c:v>
                </c:pt>
                <c:pt idx="5792">
                  <c:v>8001.4</c:v>
                </c:pt>
                <c:pt idx="5793">
                  <c:v>8002.3</c:v>
                </c:pt>
                <c:pt idx="5794">
                  <c:v>8003.3</c:v>
                </c:pt>
                <c:pt idx="5795">
                  <c:v>8004.2</c:v>
                </c:pt>
                <c:pt idx="5796">
                  <c:v>8005.1</c:v>
                </c:pt>
                <c:pt idx="5797">
                  <c:v>8005.9</c:v>
                </c:pt>
                <c:pt idx="5798">
                  <c:v>8006.8</c:v>
                </c:pt>
                <c:pt idx="5799">
                  <c:v>8007.8</c:v>
                </c:pt>
                <c:pt idx="5800">
                  <c:v>8008.7</c:v>
                </c:pt>
                <c:pt idx="5801">
                  <c:v>8009.6</c:v>
                </c:pt>
                <c:pt idx="5802">
                  <c:v>8010.4</c:v>
                </c:pt>
                <c:pt idx="5803">
                  <c:v>8011.3</c:v>
                </c:pt>
                <c:pt idx="5804">
                  <c:v>8012.3</c:v>
                </c:pt>
                <c:pt idx="5805">
                  <c:v>8013.2</c:v>
                </c:pt>
                <c:pt idx="5806">
                  <c:v>8014.1</c:v>
                </c:pt>
                <c:pt idx="5807">
                  <c:v>8014.9</c:v>
                </c:pt>
                <c:pt idx="5808">
                  <c:v>8015.8</c:v>
                </c:pt>
                <c:pt idx="5809">
                  <c:v>8016.8</c:v>
                </c:pt>
                <c:pt idx="5810">
                  <c:v>8017.7</c:v>
                </c:pt>
                <c:pt idx="5811">
                  <c:v>8018.6</c:v>
                </c:pt>
                <c:pt idx="5812">
                  <c:v>8019.4</c:v>
                </c:pt>
                <c:pt idx="5813">
                  <c:v>8020.3</c:v>
                </c:pt>
                <c:pt idx="5814">
                  <c:v>8021.3</c:v>
                </c:pt>
                <c:pt idx="5815">
                  <c:v>8022.2</c:v>
                </c:pt>
                <c:pt idx="5816">
                  <c:v>8023.1</c:v>
                </c:pt>
                <c:pt idx="5817">
                  <c:v>8023.9</c:v>
                </c:pt>
                <c:pt idx="5818">
                  <c:v>8024.8</c:v>
                </c:pt>
                <c:pt idx="5819">
                  <c:v>8025.8</c:v>
                </c:pt>
                <c:pt idx="5820">
                  <c:v>8026.7</c:v>
                </c:pt>
                <c:pt idx="5821">
                  <c:v>8027.6</c:v>
                </c:pt>
                <c:pt idx="5822">
                  <c:v>8028.4</c:v>
                </c:pt>
                <c:pt idx="5823">
                  <c:v>8029.3</c:v>
                </c:pt>
                <c:pt idx="5824">
                  <c:v>8030.3</c:v>
                </c:pt>
                <c:pt idx="5825">
                  <c:v>8031.2</c:v>
                </c:pt>
                <c:pt idx="5826">
                  <c:v>8032.1</c:v>
                </c:pt>
                <c:pt idx="5827">
                  <c:v>8032.9</c:v>
                </c:pt>
                <c:pt idx="5828">
                  <c:v>8033.8</c:v>
                </c:pt>
                <c:pt idx="5829">
                  <c:v>8034.8</c:v>
                </c:pt>
                <c:pt idx="5830">
                  <c:v>8035.7</c:v>
                </c:pt>
                <c:pt idx="5831">
                  <c:v>8036.6</c:v>
                </c:pt>
                <c:pt idx="5832">
                  <c:v>8037.4</c:v>
                </c:pt>
                <c:pt idx="5833">
                  <c:v>8038.3</c:v>
                </c:pt>
                <c:pt idx="5834">
                  <c:v>8039.3</c:v>
                </c:pt>
                <c:pt idx="5835">
                  <c:v>8040.2</c:v>
                </c:pt>
                <c:pt idx="5836">
                  <c:v>8041.1</c:v>
                </c:pt>
                <c:pt idx="5837">
                  <c:v>8041.9</c:v>
                </c:pt>
                <c:pt idx="5838">
                  <c:v>8042.8</c:v>
                </c:pt>
                <c:pt idx="5839">
                  <c:v>8043.8</c:v>
                </c:pt>
                <c:pt idx="5840">
                  <c:v>8044.7</c:v>
                </c:pt>
                <c:pt idx="5841">
                  <c:v>8045.6</c:v>
                </c:pt>
                <c:pt idx="5842">
                  <c:v>8046.4</c:v>
                </c:pt>
                <c:pt idx="5843">
                  <c:v>8047.3</c:v>
                </c:pt>
                <c:pt idx="5844">
                  <c:v>8048.3</c:v>
                </c:pt>
                <c:pt idx="5845">
                  <c:v>8049.2</c:v>
                </c:pt>
                <c:pt idx="5846">
                  <c:v>8050.1</c:v>
                </c:pt>
                <c:pt idx="5847">
                  <c:v>8050.9</c:v>
                </c:pt>
                <c:pt idx="5848">
                  <c:v>8051.8</c:v>
                </c:pt>
                <c:pt idx="5849">
                  <c:v>8052.8</c:v>
                </c:pt>
                <c:pt idx="5850">
                  <c:v>8053.7</c:v>
                </c:pt>
                <c:pt idx="5851">
                  <c:v>8054.6</c:v>
                </c:pt>
                <c:pt idx="5852">
                  <c:v>8055.4</c:v>
                </c:pt>
                <c:pt idx="5853">
                  <c:v>8056.3</c:v>
                </c:pt>
                <c:pt idx="5854">
                  <c:v>8057.3</c:v>
                </c:pt>
                <c:pt idx="5855">
                  <c:v>8058.2</c:v>
                </c:pt>
                <c:pt idx="5856">
                  <c:v>8059.1</c:v>
                </c:pt>
                <c:pt idx="5857">
                  <c:v>8059.9</c:v>
                </c:pt>
                <c:pt idx="5858">
                  <c:v>8060.8</c:v>
                </c:pt>
                <c:pt idx="5859">
                  <c:v>8061.8</c:v>
                </c:pt>
                <c:pt idx="5860">
                  <c:v>8062.7</c:v>
                </c:pt>
                <c:pt idx="5861">
                  <c:v>8063.6</c:v>
                </c:pt>
                <c:pt idx="5862">
                  <c:v>8064.4</c:v>
                </c:pt>
                <c:pt idx="5863">
                  <c:v>8065.3</c:v>
                </c:pt>
                <c:pt idx="5864">
                  <c:v>8066.3</c:v>
                </c:pt>
                <c:pt idx="5865">
                  <c:v>8067.2</c:v>
                </c:pt>
                <c:pt idx="5866">
                  <c:v>8068.1</c:v>
                </c:pt>
                <c:pt idx="5867">
                  <c:v>8068.9</c:v>
                </c:pt>
                <c:pt idx="5868">
                  <c:v>8069.8</c:v>
                </c:pt>
                <c:pt idx="5869">
                  <c:v>8070.8</c:v>
                </c:pt>
                <c:pt idx="5870">
                  <c:v>8071.7</c:v>
                </c:pt>
                <c:pt idx="5871">
                  <c:v>8072.6</c:v>
                </c:pt>
                <c:pt idx="5872">
                  <c:v>8073.4</c:v>
                </c:pt>
                <c:pt idx="5873">
                  <c:v>8074.3</c:v>
                </c:pt>
                <c:pt idx="5874">
                  <c:v>8075.3</c:v>
                </c:pt>
                <c:pt idx="5875">
                  <c:v>8076.2</c:v>
                </c:pt>
                <c:pt idx="5876">
                  <c:v>8077.1</c:v>
                </c:pt>
                <c:pt idx="5877">
                  <c:v>8077.9</c:v>
                </c:pt>
                <c:pt idx="5878">
                  <c:v>8078.8</c:v>
                </c:pt>
                <c:pt idx="5879">
                  <c:v>8079.8</c:v>
                </c:pt>
                <c:pt idx="5880">
                  <c:v>8080.7</c:v>
                </c:pt>
                <c:pt idx="5881">
                  <c:v>8081.6</c:v>
                </c:pt>
                <c:pt idx="5882">
                  <c:v>8082.4</c:v>
                </c:pt>
                <c:pt idx="5883">
                  <c:v>8083.3</c:v>
                </c:pt>
                <c:pt idx="5884">
                  <c:v>8084.3</c:v>
                </c:pt>
                <c:pt idx="5885">
                  <c:v>8085.2</c:v>
                </c:pt>
                <c:pt idx="5886">
                  <c:v>8086.1</c:v>
                </c:pt>
                <c:pt idx="5887">
                  <c:v>8086.9</c:v>
                </c:pt>
                <c:pt idx="5888">
                  <c:v>8087.8</c:v>
                </c:pt>
                <c:pt idx="5889">
                  <c:v>8088.8</c:v>
                </c:pt>
                <c:pt idx="5890">
                  <c:v>8089.7</c:v>
                </c:pt>
                <c:pt idx="5891">
                  <c:v>8090.6</c:v>
                </c:pt>
                <c:pt idx="5892">
                  <c:v>8091.4</c:v>
                </c:pt>
                <c:pt idx="5893">
                  <c:v>8092.3</c:v>
                </c:pt>
                <c:pt idx="5894">
                  <c:v>8093.3</c:v>
                </c:pt>
                <c:pt idx="5895">
                  <c:v>8094.2</c:v>
                </c:pt>
                <c:pt idx="5896">
                  <c:v>8095.1</c:v>
                </c:pt>
                <c:pt idx="5897">
                  <c:v>8095.9</c:v>
                </c:pt>
                <c:pt idx="5898">
                  <c:v>8096.8</c:v>
                </c:pt>
                <c:pt idx="5899">
                  <c:v>8097.8</c:v>
                </c:pt>
                <c:pt idx="5900">
                  <c:v>8098.7</c:v>
                </c:pt>
                <c:pt idx="5901">
                  <c:v>8099.6</c:v>
                </c:pt>
                <c:pt idx="5902">
                  <c:v>8100.4</c:v>
                </c:pt>
                <c:pt idx="5903">
                  <c:v>8101.3</c:v>
                </c:pt>
                <c:pt idx="5904">
                  <c:v>8102.3</c:v>
                </c:pt>
                <c:pt idx="5905">
                  <c:v>8103.2</c:v>
                </c:pt>
                <c:pt idx="5906">
                  <c:v>8104.1</c:v>
                </c:pt>
                <c:pt idx="5907">
                  <c:v>8104.9</c:v>
                </c:pt>
                <c:pt idx="5908">
                  <c:v>8105.8</c:v>
                </c:pt>
                <c:pt idx="5909">
                  <c:v>8106.8</c:v>
                </c:pt>
                <c:pt idx="5910">
                  <c:v>8107.7</c:v>
                </c:pt>
                <c:pt idx="5911">
                  <c:v>8108.6</c:v>
                </c:pt>
                <c:pt idx="5912">
                  <c:v>8109.4</c:v>
                </c:pt>
                <c:pt idx="5913">
                  <c:v>8110.3</c:v>
                </c:pt>
                <c:pt idx="5914">
                  <c:v>8111.3</c:v>
                </c:pt>
                <c:pt idx="5915">
                  <c:v>8112.2</c:v>
                </c:pt>
                <c:pt idx="5916">
                  <c:v>8113.1</c:v>
                </c:pt>
                <c:pt idx="5917">
                  <c:v>8113.9</c:v>
                </c:pt>
                <c:pt idx="5918">
                  <c:v>8114.8</c:v>
                </c:pt>
                <c:pt idx="5919">
                  <c:v>8115.8</c:v>
                </c:pt>
                <c:pt idx="5920">
                  <c:v>8116.7</c:v>
                </c:pt>
                <c:pt idx="5921">
                  <c:v>8117.6</c:v>
                </c:pt>
                <c:pt idx="5922">
                  <c:v>8118.4</c:v>
                </c:pt>
                <c:pt idx="5923">
                  <c:v>8119.3</c:v>
                </c:pt>
                <c:pt idx="5924">
                  <c:v>8120.3</c:v>
                </c:pt>
                <c:pt idx="5925">
                  <c:v>8121.2</c:v>
                </c:pt>
                <c:pt idx="5926">
                  <c:v>8122.1</c:v>
                </c:pt>
                <c:pt idx="5927">
                  <c:v>8122.9</c:v>
                </c:pt>
                <c:pt idx="5928">
                  <c:v>8123.8</c:v>
                </c:pt>
                <c:pt idx="5929">
                  <c:v>8124.8</c:v>
                </c:pt>
                <c:pt idx="5930">
                  <c:v>8125.7</c:v>
                </c:pt>
                <c:pt idx="5931">
                  <c:v>8126.6</c:v>
                </c:pt>
                <c:pt idx="5932">
                  <c:v>8127.4</c:v>
                </c:pt>
                <c:pt idx="5933">
                  <c:v>8128.3</c:v>
                </c:pt>
                <c:pt idx="5934">
                  <c:v>8129.3</c:v>
                </c:pt>
                <c:pt idx="5935">
                  <c:v>8130.2</c:v>
                </c:pt>
                <c:pt idx="5936">
                  <c:v>8131.1</c:v>
                </c:pt>
                <c:pt idx="5937">
                  <c:v>8131.9</c:v>
                </c:pt>
                <c:pt idx="5938">
                  <c:v>8132.8</c:v>
                </c:pt>
                <c:pt idx="5939">
                  <c:v>8133.8</c:v>
                </c:pt>
                <c:pt idx="5940">
                  <c:v>8134.7</c:v>
                </c:pt>
                <c:pt idx="5941">
                  <c:v>8135.6</c:v>
                </c:pt>
                <c:pt idx="5942">
                  <c:v>8136.4</c:v>
                </c:pt>
                <c:pt idx="5943">
                  <c:v>8137.3</c:v>
                </c:pt>
                <c:pt idx="5944">
                  <c:v>8138.3</c:v>
                </c:pt>
                <c:pt idx="5945">
                  <c:v>8139.2</c:v>
                </c:pt>
                <c:pt idx="5946">
                  <c:v>8140.1</c:v>
                </c:pt>
                <c:pt idx="5947">
                  <c:v>8140.9</c:v>
                </c:pt>
                <c:pt idx="5948">
                  <c:v>8141.8</c:v>
                </c:pt>
                <c:pt idx="5949">
                  <c:v>8142.8</c:v>
                </c:pt>
                <c:pt idx="5950">
                  <c:v>8143.7</c:v>
                </c:pt>
                <c:pt idx="5951">
                  <c:v>8144.6</c:v>
                </c:pt>
                <c:pt idx="5952">
                  <c:v>8145.4</c:v>
                </c:pt>
                <c:pt idx="5953">
                  <c:v>8146.3</c:v>
                </c:pt>
                <c:pt idx="5954">
                  <c:v>8147.3</c:v>
                </c:pt>
                <c:pt idx="5955">
                  <c:v>8148.2</c:v>
                </c:pt>
                <c:pt idx="5956">
                  <c:v>8149.1</c:v>
                </c:pt>
                <c:pt idx="5957">
                  <c:v>8149.9</c:v>
                </c:pt>
                <c:pt idx="5958">
                  <c:v>8150.8</c:v>
                </c:pt>
                <c:pt idx="5959">
                  <c:v>8151.8</c:v>
                </c:pt>
                <c:pt idx="5960">
                  <c:v>8152.7</c:v>
                </c:pt>
                <c:pt idx="5961">
                  <c:v>8153.6</c:v>
                </c:pt>
                <c:pt idx="5962">
                  <c:v>8154.4</c:v>
                </c:pt>
                <c:pt idx="5963">
                  <c:v>8155.3</c:v>
                </c:pt>
                <c:pt idx="5964">
                  <c:v>8156.3</c:v>
                </c:pt>
                <c:pt idx="5965">
                  <c:v>8157.2</c:v>
                </c:pt>
                <c:pt idx="5966">
                  <c:v>8158.1</c:v>
                </c:pt>
                <c:pt idx="5967">
                  <c:v>8158.9</c:v>
                </c:pt>
                <c:pt idx="5968">
                  <c:v>8159.8</c:v>
                </c:pt>
                <c:pt idx="5969">
                  <c:v>8160.8</c:v>
                </c:pt>
                <c:pt idx="5970">
                  <c:v>8161.7</c:v>
                </c:pt>
                <c:pt idx="5971">
                  <c:v>8162.6</c:v>
                </c:pt>
                <c:pt idx="5972">
                  <c:v>8163.4</c:v>
                </c:pt>
                <c:pt idx="5973">
                  <c:v>8164.3</c:v>
                </c:pt>
                <c:pt idx="5974">
                  <c:v>8165.3</c:v>
                </c:pt>
                <c:pt idx="5975">
                  <c:v>8166.2</c:v>
                </c:pt>
                <c:pt idx="5976">
                  <c:v>8167.1</c:v>
                </c:pt>
                <c:pt idx="5977">
                  <c:v>8167.9</c:v>
                </c:pt>
                <c:pt idx="5978">
                  <c:v>8168.8</c:v>
                </c:pt>
                <c:pt idx="5979">
                  <c:v>8169.8</c:v>
                </c:pt>
                <c:pt idx="5980">
                  <c:v>8170.7</c:v>
                </c:pt>
                <c:pt idx="5981">
                  <c:v>8171.6</c:v>
                </c:pt>
                <c:pt idx="5982">
                  <c:v>8172.4</c:v>
                </c:pt>
                <c:pt idx="5983">
                  <c:v>8173.3</c:v>
                </c:pt>
                <c:pt idx="5984">
                  <c:v>8174.3</c:v>
                </c:pt>
                <c:pt idx="5985">
                  <c:v>8175.2</c:v>
                </c:pt>
                <c:pt idx="5986">
                  <c:v>8176.1</c:v>
                </c:pt>
                <c:pt idx="5987">
                  <c:v>8176.9</c:v>
                </c:pt>
                <c:pt idx="5988">
                  <c:v>8177.8</c:v>
                </c:pt>
                <c:pt idx="5989">
                  <c:v>8178.8</c:v>
                </c:pt>
                <c:pt idx="5990">
                  <c:v>8179.7</c:v>
                </c:pt>
                <c:pt idx="5991">
                  <c:v>8180.6</c:v>
                </c:pt>
                <c:pt idx="5992">
                  <c:v>8181.4</c:v>
                </c:pt>
                <c:pt idx="5993">
                  <c:v>8182.3</c:v>
                </c:pt>
                <c:pt idx="5994">
                  <c:v>8183.3</c:v>
                </c:pt>
                <c:pt idx="5995">
                  <c:v>8184.2</c:v>
                </c:pt>
                <c:pt idx="5996">
                  <c:v>8185.1</c:v>
                </c:pt>
                <c:pt idx="5997">
                  <c:v>8185.9</c:v>
                </c:pt>
                <c:pt idx="5998">
                  <c:v>8186.8</c:v>
                </c:pt>
                <c:pt idx="5999">
                  <c:v>8187.8</c:v>
                </c:pt>
                <c:pt idx="6000">
                  <c:v>8188.7</c:v>
                </c:pt>
                <c:pt idx="6001">
                  <c:v>8189.6</c:v>
                </c:pt>
                <c:pt idx="6002">
                  <c:v>8190.4</c:v>
                </c:pt>
                <c:pt idx="6003">
                  <c:v>8191.3</c:v>
                </c:pt>
                <c:pt idx="6004">
                  <c:v>8192.2999999999993</c:v>
                </c:pt>
                <c:pt idx="6005">
                  <c:v>8193.2000000000007</c:v>
                </c:pt>
                <c:pt idx="6006">
                  <c:v>8194.1</c:v>
                </c:pt>
                <c:pt idx="6007">
                  <c:v>8194.9</c:v>
                </c:pt>
                <c:pt idx="6008">
                  <c:v>8195.7999999999993</c:v>
                </c:pt>
                <c:pt idx="6009">
                  <c:v>8196.7999999999993</c:v>
                </c:pt>
                <c:pt idx="6010">
                  <c:v>8197.7000000000007</c:v>
                </c:pt>
                <c:pt idx="6011">
                  <c:v>8198.6</c:v>
                </c:pt>
                <c:pt idx="6012">
                  <c:v>8199.4</c:v>
                </c:pt>
                <c:pt idx="6013">
                  <c:v>8200.2999999999993</c:v>
                </c:pt>
                <c:pt idx="6014">
                  <c:v>8201.2999999999993</c:v>
                </c:pt>
                <c:pt idx="6015">
                  <c:v>8202.2000000000007</c:v>
                </c:pt>
                <c:pt idx="6016">
                  <c:v>8203.1</c:v>
                </c:pt>
                <c:pt idx="6017">
                  <c:v>8203.9</c:v>
                </c:pt>
                <c:pt idx="6018">
                  <c:v>8204.7999999999993</c:v>
                </c:pt>
                <c:pt idx="6019">
                  <c:v>8205.7999999999993</c:v>
                </c:pt>
                <c:pt idx="6020">
                  <c:v>8206.7000000000007</c:v>
                </c:pt>
                <c:pt idx="6021">
                  <c:v>8207.6</c:v>
                </c:pt>
                <c:pt idx="6022">
                  <c:v>8208.4</c:v>
                </c:pt>
                <c:pt idx="6023">
                  <c:v>8209.2999999999993</c:v>
                </c:pt>
                <c:pt idx="6024">
                  <c:v>8210.2999999999993</c:v>
                </c:pt>
                <c:pt idx="6025">
                  <c:v>8211.2000000000007</c:v>
                </c:pt>
                <c:pt idx="6026">
                  <c:v>8212.1</c:v>
                </c:pt>
                <c:pt idx="6027">
                  <c:v>8212.9</c:v>
                </c:pt>
                <c:pt idx="6028">
                  <c:v>8213.7999999999993</c:v>
                </c:pt>
                <c:pt idx="6029">
                  <c:v>8214.7999999999993</c:v>
                </c:pt>
                <c:pt idx="6030">
                  <c:v>8215.7000000000007</c:v>
                </c:pt>
                <c:pt idx="6031">
                  <c:v>8216.6</c:v>
                </c:pt>
                <c:pt idx="6032">
                  <c:v>8217.4</c:v>
                </c:pt>
                <c:pt idx="6033">
                  <c:v>8218.2999999999993</c:v>
                </c:pt>
                <c:pt idx="6034">
                  <c:v>8219.2999999999993</c:v>
                </c:pt>
                <c:pt idx="6035">
                  <c:v>8220.2000000000007</c:v>
                </c:pt>
                <c:pt idx="6036">
                  <c:v>8221.1</c:v>
                </c:pt>
                <c:pt idx="6037">
                  <c:v>8221.9</c:v>
                </c:pt>
                <c:pt idx="6038">
                  <c:v>8222.7999999999993</c:v>
                </c:pt>
                <c:pt idx="6039">
                  <c:v>8223.7999999999993</c:v>
                </c:pt>
                <c:pt idx="6040">
                  <c:v>8224.7000000000007</c:v>
                </c:pt>
                <c:pt idx="6041">
                  <c:v>8225.6</c:v>
                </c:pt>
                <c:pt idx="6042">
                  <c:v>8226.4</c:v>
                </c:pt>
                <c:pt idx="6043">
                  <c:v>8227.2999999999993</c:v>
                </c:pt>
                <c:pt idx="6044">
                  <c:v>8228.2999999999993</c:v>
                </c:pt>
                <c:pt idx="6045">
                  <c:v>8229.2000000000007</c:v>
                </c:pt>
                <c:pt idx="6046">
                  <c:v>8230.1</c:v>
                </c:pt>
                <c:pt idx="6047">
                  <c:v>8230.9</c:v>
                </c:pt>
                <c:pt idx="6048">
                  <c:v>8231.7999999999993</c:v>
                </c:pt>
                <c:pt idx="6049">
                  <c:v>8232.7999999999993</c:v>
                </c:pt>
                <c:pt idx="6050">
                  <c:v>8233.7000000000007</c:v>
                </c:pt>
                <c:pt idx="6051">
                  <c:v>8234.6</c:v>
                </c:pt>
                <c:pt idx="6052">
                  <c:v>8235.4</c:v>
                </c:pt>
                <c:pt idx="6053">
                  <c:v>8236.2999999999993</c:v>
                </c:pt>
                <c:pt idx="6054">
                  <c:v>8237.2999999999993</c:v>
                </c:pt>
                <c:pt idx="6055">
                  <c:v>8238.2000000000007</c:v>
                </c:pt>
                <c:pt idx="6056">
                  <c:v>8239.1</c:v>
                </c:pt>
                <c:pt idx="6057">
                  <c:v>8239.9</c:v>
                </c:pt>
                <c:pt idx="6058">
                  <c:v>8240.7999999999993</c:v>
                </c:pt>
                <c:pt idx="6059">
                  <c:v>8241.7999999999993</c:v>
                </c:pt>
                <c:pt idx="6060">
                  <c:v>8242.7000000000007</c:v>
                </c:pt>
                <c:pt idx="6061">
                  <c:v>8243.6</c:v>
                </c:pt>
                <c:pt idx="6062">
                  <c:v>8244.4</c:v>
                </c:pt>
                <c:pt idx="6063">
                  <c:v>8245.2999999999993</c:v>
                </c:pt>
                <c:pt idx="6064">
                  <c:v>8246.2999999999993</c:v>
                </c:pt>
                <c:pt idx="6065">
                  <c:v>8247.2000000000007</c:v>
                </c:pt>
                <c:pt idx="6066">
                  <c:v>8248.1</c:v>
                </c:pt>
                <c:pt idx="6067">
                  <c:v>8248.9</c:v>
                </c:pt>
                <c:pt idx="6068">
                  <c:v>8249.7999999999993</c:v>
                </c:pt>
                <c:pt idx="6069">
                  <c:v>8250.7999999999993</c:v>
                </c:pt>
                <c:pt idx="6070">
                  <c:v>8251.7000000000007</c:v>
                </c:pt>
                <c:pt idx="6071">
                  <c:v>8252.6</c:v>
                </c:pt>
                <c:pt idx="6072">
                  <c:v>8253.4</c:v>
                </c:pt>
                <c:pt idx="6073">
                  <c:v>8254.2999999999993</c:v>
                </c:pt>
                <c:pt idx="6074">
                  <c:v>8255.2999999999993</c:v>
                </c:pt>
                <c:pt idx="6075">
                  <c:v>8256.2000000000007</c:v>
                </c:pt>
                <c:pt idx="6076">
                  <c:v>8257.1</c:v>
                </c:pt>
                <c:pt idx="6077">
                  <c:v>8257.9</c:v>
                </c:pt>
                <c:pt idx="6078">
                  <c:v>8258.7999999999993</c:v>
                </c:pt>
                <c:pt idx="6079">
                  <c:v>8259.7999999999993</c:v>
                </c:pt>
                <c:pt idx="6080">
                  <c:v>8260.7000000000007</c:v>
                </c:pt>
                <c:pt idx="6081">
                  <c:v>8261.6</c:v>
                </c:pt>
                <c:pt idx="6082">
                  <c:v>8262.4</c:v>
                </c:pt>
                <c:pt idx="6083">
                  <c:v>8263.2999999999993</c:v>
                </c:pt>
                <c:pt idx="6084">
                  <c:v>8264.2999999999993</c:v>
                </c:pt>
                <c:pt idx="6085">
                  <c:v>8265.2000000000007</c:v>
                </c:pt>
                <c:pt idx="6086">
                  <c:v>8266.1</c:v>
                </c:pt>
                <c:pt idx="6087">
                  <c:v>8266.9</c:v>
                </c:pt>
                <c:pt idx="6088">
                  <c:v>8267.7999999999993</c:v>
                </c:pt>
                <c:pt idx="6089">
                  <c:v>8268.7999999999993</c:v>
                </c:pt>
                <c:pt idx="6090">
                  <c:v>8269.7000000000007</c:v>
                </c:pt>
                <c:pt idx="6091">
                  <c:v>8270.6</c:v>
                </c:pt>
                <c:pt idx="6092">
                  <c:v>8271.4</c:v>
                </c:pt>
                <c:pt idx="6093">
                  <c:v>8272.2999999999993</c:v>
                </c:pt>
                <c:pt idx="6094">
                  <c:v>8273.2999999999993</c:v>
                </c:pt>
                <c:pt idx="6095">
                  <c:v>8274.2000000000007</c:v>
                </c:pt>
                <c:pt idx="6096">
                  <c:v>8275.1</c:v>
                </c:pt>
                <c:pt idx="6097">
                  <c:v>8275.9</c:v>
                </c:pt>
                <c:pt idx="6098">
                  <c:v>8276.7999999999993</c:v>
                </c:pt>
                <c:pt idx="6099">
                  <c:v>8277.7999999999993</c:v>
                </c:pt>
                <c:pt idx="6100">
                  <c:v>8278.7000000000007</c:v>
                </c:pt>
                <c:pt idx="6101">
                  <c:v>8279.6</c:v>
                </c:pt>
                <c:pt idx="6102">
                  <c:v>8280.4</c:v>
                </c:pt>
                <c:pt idx="6103">
                  <c:v>8281.2999999999993</c:v>
                </c:pt>
                <c:pt idx="6104">
                  <c:v>8282.2999999999993</c:v>
                </c:pt>
                <c:pt idx="6105">
                  <c:v>8283.2000000000007</c:v>
                </c:pt>
                <c:pt idx="6106">
                  <c:v>8284.1</c:v>
                </c:pt>
                <c:pt idx="6107">
                  <c:v>8284.9</c:v>
                </c:pt>
                <c:pt idx="6108">
                  <c:v>8285.7999999999993</c:v>
                </c:pt>
                <c:pt idx="6109">
                  <c:v>8286.7999999999993</c:v>
                </c:pt>
                <c:pt idx="6110">
                  <c:v>8287.7000000000007</c:v>
                </c:pt>
                <c:pt idx="6111">
                  <c:v>8288.6</c:v>
                </c:pt>
                <c:pt idx="6112">
                  <c:v>8289.4</c:v>
                </c:pt>
                <c:pt idx="6113">
                  <c:v>8290.2999999999993</c:v>
                </c:pt>
                <c:pt idx="6114">
                  <c:v>8291.2999999999993</c:v>
                </c:pt>
                <c:pt idx="6115">
                  <c:v>8292.2000000000007</c:v>
                </c:pt>
                <c:pt idx="6116">
                  <c:v>8293.1</c:v>
                </c:pt>
                <c:pt idx="6117">
                  <c:v>8293.9</c:v>
                </c:pt>
                <c:pt idx="6118">
                  <c:v>8294.7999999999993</c:v>
                </c:pt>
                <c:pt idx="6119">
                  <c:v>8295.7999999999993</c:v>
                </c:pt>
                <c:pt idx="6120">
                  <c:v>8296.7000000000007</c:v>
                </c:pt>
                <c:pt idx="6121">
                  <c:v>8297.6</c:v>
                </c:pt>
                <c:pt idx="6122">
                  <c:v>8298.4</c:v>
                </c:pt>
                <c:pt idx="6123">
                  <c:v>8299.2999999999993</c:v>
                </c:pt>
                <c:pt idx="6124">
                  <c:v>8300.2999999999993</c:v>
                </c:pt>
                <c:pt idx="6125">
                  <c:v>8301.2000000000007</c:v>
                </c:pt>
                <c:pt idx="6126">
                  <c:v>8302.1</c:v>
                </c:pt>
                <c:pt idx="6127">
                  <c:v>8302.9</c:v>
                </c:pt>
                <c:pt idx="6128">
                  <c:v>8303.7999999999993</c:v>
                </c:pt>
                <c:pt idx="6129">
                  <c:v>8304.7999999999993</c:v>
                </c:pt>
                <c:pt idx="6130">
                  <c:v>8305.7000000000007</c:v>
                </c:pt>
                <c:pt idx="6131">
                  <c:v>8306.6</c:v>
                </c:pt>
                <c:pt idx="6132">
                  <c:v>8307.4</c:v>
                </c:pt>
                <c:pt idx="6133">
                  <c:v>8308.2999999999993</c:v>
                </c:pt>
                <c:pt idx="6134">
                  <c:v>8309.2999999999993</c:v>
                </c:pt>
                <c:pt idx="6135">
                  <c:v>8310.2000000000007</c:v>
                </c:pt>
                <c:pt idx="6136">
                  <c:v>8311.1</c:v>
                </c:pt>
                <c:pt idx="6137">
                  <c:v>8311.9</c:v>
                </c:pt>
                <c:pt idx="6138">
                  <c:v>8312.7999999999993</c:v>
                </c:pt>
                <c:pt idx="6139">
                  <c:v>8313.7999999999993</c:v>
                </c:pt>
                <c:pt idx="6140">
                  <c:v>8314.7000000000007</c:v>
                </c:pt>
                <c:pt idx="6141">
                  <c:v>8315.6</c:v>
                </c:pt>
                <c:pt idx="6142">
                  <c:v>8316.4</c:v>
                </c:pt>
                <c:pt idx="6143">
                  <c:v>8317.2999999999993</c:v>
                </c:pt>
                <c:pt idx="6144">
                  <c:v>8318.2999999999993</c:v>
                </c:pt>
                <c:pt idx="6145">
                  <c:v>8319.2000000000007</c:v>
                </c:pt>
                <c:pt idx="6146">
                  <c:v>8320.1</c:v>
                </c:pt>
                <c:pt idx="6147">
                  <c:v>8320.9</c:v>
                </c:pt>
                <c:pt idx="6148">
                  <c:v>8321.7999999999993</c:v>
                </c:pt>
                <c:pt idx="6149">
                  <c:v>8322.7999999999993</c:v>
                </c:pt>
                <c:pt idx="6150">
                  <c:v>8323.7000000000007</c:v>
                </c:pt>
                <c:pt idx="6151">
                  <c:v>8324.6</c:v>
                </c:pt>
                <c:pt idx="6152">
                  <c:v>8325.4</c:v>
                </c:pt>
                <c:pt idx="6153">
                  <c:v>8326.2999999999993</c:v>
                </c:pt>
                <c:pt idx="6154">
                  <c:v>8327.2999999999993</c:v>
                </c:pt>
                <c:pt idx="6155">
                  <c:v>8328.2000000000007</c:v>
                </c:pt>
                <c:pt idx="6156">
                  <c:v>8329.1</c:v>
                </c:pt>
                <c:pt idx="6157">
                  <c:v>8329.9</c:v>
                </c:pt>
                <c:pt idx="6158">
                  <c:v>8330.7999999999993</c:v>
                </c:pt>
                <c:pt idx="6159">
                  <c:v>8331.7999999999993</c:v>
                </c:pt>
                <c:pt idx="6160">
                  <c:v>8332.7000000000007</c:v>
                </c:pt>
                <c:pt idx="6161">
                  <c:v>8333.6</c:v>
                </c:pt>
                <c:pt idx="6162">
                  <c:v>8334.4</c:v>
                </c:pt>
                <c:pt idx="6163">
                  <c:v>8335.2999999999993</c:v>
                </c:pt>
                <c:pt idx="6164">
                  <c:v>8336.2999999999993</c:v>
                </c:pt>
                <c:pt idx="6165">
                  <c:v>8337.2000000000007</c:v>
                </c:pt>
                <c:pt idx="6166">
                  <c:v>8338.1</c:v>
                </c:pt>
                <c:pt idx="6167">
                  <c:v>8338.9</c:v>
                </c:pt>
                <c:pt idx="6168">
                  <c:v>8339.7999999999993</c:v>
                </c:pt>
                <c:pt idx="6169">
                  <c:v>8340.7999999999993</c:v>
                </c:pt>
                <c:pt idx="6170">
                  <c:v>8341.7000000000007</c:v>
                </c:pt>
                <c:pt idx="6171">
                  <c:v>8342.6</c:v>
                </c:pt>
                <c:pt idx="6172">
                  <c:v>8343.4</c:v>
                </c:pt>
                <c:pt idx="6173">
                  <c:v>8344.2999999999993</c:v>
                </c:pt>
                <c:pt idx="6174">
                  <c:v>8345.2999999999993</c:v>
                </c:pt>
                <c:pt idx="6175">
                  <c:v>8346.2000000000007</c:v>
                </c:pt>
                <c:pt idx="6176">
                  <c:v>8347.1</c:v>
                </c:pt>
                <c:pt idx="6177">
                  <c:v>8347.9</c:v>
                </c:pt>
                <c:pt idx="6178">
                  <c:v>8348.7999999999993</c:v>
                </c:pt>
                <c:pt idx="6179">
                  <c:v>8349.7999999999993</c:v>
                </c:pt>
                <c:pt idx="6180">
                  <c:v>8350.7000000000007</c:v>
                </c:pt>
                <c:pt idx="6181">
                  <c:v>8351.6</c:v>
                </c:pt>
                <c:pt idx="6182">
                  <c:v>8352.4</c:v>
                </c:pt>
                <c:pt idx="6183">
                  <c:v>8353.2999999999993</c:v>
                </c:pt>
                <c:pt idx="6184">
                  <c:v>8354.2999999999993</c:v>
                </c:pt>
                <c:pt idx="6185">
                  <c:v>8355.2000000000007</c:v>
                </c:pt>
                <c:pt idx="6186">
                  <c:v>8356.1</c:v>
                </c:pt>
                <c:pt idx="6187">
                  <c:v>8356.9</c:v>
                </c:pt>
                <c:pt idx="6188">
                  <c:v>8357.7999999999993</c:v>
                </c:pt>
                <c:pt idx="6189">
                  <c:v>8358.7999999999993</c:v>
                </c:pt>
                <c:pt idx="6190">
                  <c:v>8359.7000000000007</c:v>
                </c:pt>
                <c:pt idx="6191">
                  <c:v>8360.6</c:v>
                </c:pt>
                <c:pt idx="6192">
                  <c:v>8361.4</c:v>
                </c:pt>
                <c:pt idx="6193">
                  <c:v>8362.2999999999993</c:v>
                </c:pt>
                <c:pt idx="6194">
                  <c:v>8363.2999999999993</c:v>
                </c:pt>
                <c:pt idx="6195">
                  <c:v>8364.2000000000007</c:v>
                </c:pt>
                <c:pt idx="6196">
                  <c:v>8365.1</c:v>
                </c:pt>
                <c:pt idx="6197">
                  <c:v>8365.9</c:v>
                </c:pt>
                <c:pt idx="6198">
                  <c:v>8366.7999999999993</c:v>
                </c:pt>
                <c:pt idx="6199">
                  <c:v>8367.7999999999993</c:v>
                </c:pt>
                <c:pt idx="6200">
                  <c:v>8368.7000000000007</c:v>
                </c:pt>
                <c:pt idx="6201">
                  <c:v>8369.6</c:v>
                </c:pt>
                <c:pt idx="6202">
                  <c:v>8370.4</c:v>
                </c:pt>
                <c:pt idx="6203">
                  <c:v>8371.2999999999993</c:v>
                </c:pt>
                <c:pt idx="6204">
                  <c:v>8372.2999999999993</c:v>
                </c:pt>
                <c:pt idx="6205">
                  <c:v>8373.2000000000007</c:v>
                </c:pt>
                <c:pt idx="6206">
                  <c:v>8374.1</c:v>
                </c:pt>
                <c:pt idx="6207">
                  <c:v>8374.9</c:v>
                </c:pt>
                <c:pt idx="6208">
                  <c:v>8375.7999999999993</c:v>
                </c:pt>
                <c:pt idx="6209">
                  <c:v>8376.7999999999993</c:v>
                </c:pt>
                <c:pt idx="6210">
                  <c:v>8377.7000000000007</c:v>
                </c:pt>
                <c:pt idx="6211">
                  <c:v>8378.6</c:v>
                </c:pt>
                <c:pt idx="6212">
                  <c:v>8379.4</c:v>
                </c:pt>
                <c:pt idx="6213">
                  <c:v>8380.2999999999993</c:v>
                </c:pt>
                <c:pt idx="6214">
                  <c:v>8381.2999999999993</c:v>
                </c:pt>
                <c:pt idx="6215">
                  <c:v>8382.2000000000007</c:v>
                </c:pt>
                <c:pt idx="6216">
                  <c:v>8383.1</c:v>
                </c:pt>
                <c:pt idx="6217">
                  <c:v>8383.9</c:v>
                </c:pt>
                <c:pt idx="6218">
                  <c:v>8384.7999999999993</c:v>
                </c:pt>
                <c:pt idx="6219">
                  <c:v>8385.7999999999993</c:v>
                </c:pt>
                <c:pt idx="6220">
                  <c:v>8386.7000000000007</c:v>
                </c:pt>
                <c:pt idx="6221">
                  <c:v>8387.6</c:v>
                </c:pt>
                <c:pt idx="6222">
                  <c:v>8388.4</c:v>
                </c:pt>
                <c:pt idx="6223">
                  <c:v>8389.2999999999993</c:v>
                </c:pt>
                <c:pt idx="6224">
                  <c:v>8390.2999999999993</c:v>
                </c:pt>
                <c:pt idx="6225">
                  <c:v>8391.2000000000007</c:v>
                </c:pt>
                <c:pt idx="6226">
                  <c:v>8392.1</c:v>
                </c:pt>
                <c:pt idx="6227">
                  <c:v>8392.9</c:v>
                </c:pt>
                <c:pt idx="6228">
                  <c:v>8393.7999999999993</c:v>
                </c:pt>
                <c:pt idx="6229">
                  <c:v>8394.7999999999993</c:v>
                </c:pt>
                <c:pt idx="6230">
                  <c:v>8395.7000000000007</c:v>
                </c:pt>
                <c:pt idx="6231">
                  <c:v>8396.6</c:v>
                </c:pt>
                <c:pt idx="6232">
                  <c:v>8397.4</c:v>
                </c:pt>
                <c:pt idx="6233">
                  <c:v>8398.2999999999993</c:v>
                </c:pt>
                <c:pt idx="6234">
                  <c:v>8399.2999999999993</c:v>
                </c:pt>
                <c:pt idx="6235">
                  <c:v>8400.2000000000007</c:v>
                </c:pt>
                <c:pt idx="6236">
                  <c:v>8401.1</c:v>
                </c:pt>
                <c:pt idx="6237">
                  <c:v>8401.9</c:v>
                </c:pt>
                <c:pt idx="6238">
                  <c:v>8402.7999999999993</c:v>
                </c:pt>
                <c:pt idx="6239">
                  <c:v>8403.7999999999993</c:v>
                </c:pt>
                <c:pt idx="6240">
                  <c:v>8404.7000000000007</c:v>
                </c:pt>
                <c:pt idx="6241">
                  <c:v>8405.6</c:v>
                </c:pt>
                <c:pt idx="6242">
                  <c:v>8406.4</c:v>
                </c:pt>
                <c:pt idx="6243">
                  <c:v>8407.2999999999993</c:v>
                </c:pt>
                <c:pt idx="6244">
                  <c:v>8408.2999999999993</c:v>
                </c:pt>
                <c:pt idx="6245">
                  <c:v>8409.2000000000007</c:v>
                </c:pt>
                <c:pt idx="6246">
                  <c:v>8410.1</c:v>
                </c:pt>
                <c:pt idx="6247">
                  <c:v>8410.9</c:v>
                </c:pt>
                <c:pt idx="6248">
                  <c:v>8411.7999999999993</c:v>
                </c:pt>
                <c:pt idx="6249">
                  <c:v>8412.7999999999993</c:v>
                </c:pt>
                <c:pt idx="6250">
                  <c:v>8413.7000000000007</c:v>
                </c:pt>
                <c:pt idx="6251">
                  <c:v>8414.6</c:v>
                </c:pt>
                <c:pt idx="6252">
                  <c:v>8415.4</c:v>
                </c:pt>
                <c:pt idx="6253">
                  <c:v>8416.2999999999993</c:v>
                </c:pt>
                <c:pt idx="6254">
                  <c:v>8417.2999999999993</c:v>
                </c:pt>
                <c:pt idx="6255">
                  <c:v>8418.2000000000007</c:v>
                </c:pt>
                <c:pt idx="6256">
                  <c:v>8419.1</c:v>
                </c:pt>
                <c:pt idx="6257">
                  <c:v>8419.9</c:v>
                </c:pt>
                <c:pt idx="6258">
                  <c:v>8420.7999999999993</c:v>
                </c:pt>
                <c:pt idx="6259">
                  <c:v>8421.7999999999993</c:v>
                </c:pt>
                <c:pt idx="6260">
                  <c:v>8422.7000000000007</c:v>
                </c:pt>
                <c:pt idx="6261">
                  <c:v>8423.6</c:v>
                </c:pt>
                <c:pt idx="6262">
                  <c:v>8424.4</c:v>
                </c:pt>
                <c:pt idx="6263">
                  <c:v>8425.2999999999993</c:v>
                </c:pt>
                <c:pt idx="6264">
                  <c:v>8426.2999999999993</c:v>
                </c:pt>
                <c:pt idx="6265">
                  <c:v>8427.2000000000007</c:v>
                </c:pt>
                <c:pt idx="6266">
                  <c:v>8428.1</c:v>
                </c:pt>
                <c:pt idx="6267">
                  <c:v>8428.9</c:v>
                </c:pt>
                <c:pt idx="6268">
                  <c:v>8429.7999999999993</c:v>
                </c:pt>
                <c:pt idx="6269">
                  <c:v>8430.7999999999993</c:v>
                </c:pt>
                <c:pt idx="6270">
                  <c:v>8431.7000000000007</c:v>
                </c:pt>
                <c:pt idx="6271">
                  <c:v>8432.6</c:v>
                </c:pt>
                <c:pt idx="6272">
                  <c:v>8433.4</c:v>
                </c:pt>
                <c:pt idx="6273">
                  <c:v>8434.2999999999993</c:v>
                </c:pt>
                <c:pt idx="6274">
                  <c:v>8435.2999999999993</c:v>
                </c:pt>
                <c:pt idx="6275">
                  <c:v>8436.2000000000007</c:v>
                </c:pt>
                <c:pt idx="6276">
                  <c:v>8437.1</c:v>
                </c:pt>
                <c:pt idx="6277">
                  <c:v>8437.9</c:v>
                </c:pt>
                <c:pt idx="6278">
                  <c:v>8438.7999999999993</c:v>
                </c:pt>
                <c:pt idx="6279">
                  <c:v>8439.7999999999993</c:v>
                </c:pt>
                <c:pt idx="6280">
                  <c:v>8440.7000000000007</c:v>
                </c:pt>
                <c:pt idx="6281">
                  <c:v>8441.6</c:v>
                </c:pt>
                <c:pt idx="6282">
                  <c:v>8442.4</c:v>
                </c:pt>
                <c:pt idx="6283">
                  <c:v>8443.2999999999993</c:v>
                </c:pt>
                <c:pt idx="6284">
                  <c:v>8444.2999999999993</c:v>
                </c:pt>
                <c:pt idx="6285">
                  <c:v>8445.2000000000007</c:v>
                </c:pt>
                <c:pt idx="6286">
                  <c:v>8446.1</c:v>
                </c:pt>
                <c:pt idx="6287">
                  <c:v>8446.9</c:v>
                </c:pt>
                <c:pt idx="6288">
                  <c:v>8447.7999999999993</c:v>
                </c:pt>
                <c:pt idx="6289">
                  <c:v>8448.7999999999993</c:v>
                </c:pt>
                <c:pt idx="6290">
                  <c:v>8449.7000000000007</c:v>
                </c:pt>
                <c:pt idx="6291">
                  <c:v>8450.6</c:v>
                </c:pt>
                <c:pt idx="6292">
                  <c:v>8451.4</c:v>
                </c:pt>
                <c:pt idx="6293">
                  <c:v>8452.2999999999993</c:v>
                </c:pt>
                <c:pt idx="6294">
                  <c:v>8453.2999999999993</c:v>
                </c:pt>
                <c:pt idx="6295">
                  <c:v>8454.2000000000007</c:v>
                </c:pt>
                <c:pt idx="6296">
                  <c:v>8455.1</c:v>
                </c:pt>
                <c:pt idx="6297">
                  <c:v>8455.9</c:v>
                </c:pt>
                <c:pt idx="6298">
                  <c:v>8456.7999999999993</c:v>
                </c:pt>
                <c:pt idx="6299">
                  <c:v>8457.7999999999993</c:v>
                </c:pt>
                <c:pt idx="6300">
                  <c:v>8458.7000000000007</c:v>
                </c:pt>
                <c:pt idx="6301">
                  <c:v>8459.6</c:v>
                </c:pt>
                <c:pt idx="6302">
                  <c:v>8460.4</c:v>
                </c:pt>
                <c:pt idx="6303">
                  <c:v>8461.2999999999993</c:v>
                </c:pt>
                <c:pt idx="6304">
                  <c:v>8462.2999999999993</c:v>
                </c:pt>
                <c:pt idx="6305">
                  <c:v>8463.2000000000007</c:v>
                </c:pt>
                <c:pt idx="6306">
                  <c:v>8464.1</c:v>
                </c:pt>
                <c:pt idx="6307">
                  <c:v>8464.9</c:v>
                </c:pt>
                <c:pt idx="6308">
                  <c:v>8465.7999999999993</c:v>
                </c:pt>
                <c:pt idx="6309">
                  <c:v>8466.7999999999993</c:v>
                </c:pt>
                <c:pt idx="6310">
                  <c:v>8467.7000000000007</c:v>
                </c:pt>
                <c:pt idx="6311">
                  <c:v>8468.6</c:v>
                </c:pt>
                <c:pt idx="6312">
                  <c:v>8469.4</c:v>
                </c:pt>
                <c:pt idx="6313">
                  <c:v>8470.2999999999993</c:v>
                </c:pt>
                <c:pt idx="6314">
                  <c:v>8471.2999999999993</c:v>
                </c:pt>
                <c:pt idx="6315">
                  <c:v>8472.2000000000007</c:v>
                </c:pt>
                <c:pt idx="6316">
                  <c:v>8473.1</c:v>
                </c:pt>
                <c:pt idx="6317">
                  <c:v>8473.9</c:v>
                </c:pt>
                <c:pt idx="6318">
                  <c:v>8474.7999999999993</c:v>
                </c:pt>
                <c:pt idx="6319">
                  <c:v>8475.7999999999993</c:v>
                </c:pt>
                <c:pt idx="6320">
                  <c:v>8476.7000000000007</c:v>
                </c:pt>
                <c:pt idx="6321">
                  <c:v>8477.6</c:v>
                </c:pt>
                <c:pt idx="6322">
                  <c:v>8478.4</c:v>
                </c:pt>
                <c:pt idx="6323">
                  <c:v>8479.2999999999993</c:v>
                </c:pt>
                <c:pt idx="6324">
                  <c:v>8480.2999999999993</c:v>
                </c:pt>
                <c:pt idx="6325">
                  <c:v>8481.2000000000007</c:v>
                </c:pt>
                <c:pt idx="6326">
                  <c:v>8482.1</c:v>
                </c:pt>
                <c:pt idx="6327">
                  <c:v>8482.9</c:v>
                </c:pt>
                <c:pt idx="6328">
                  <c:v>8483.7999999999993</c:v>
                </c:pt>
                <c:pt idx="6329">
                  <c:v>8484.7999999999993</c:v>
                </c:pt>
                <c:pt idx="6330">
                  <c:v>8485.7000000000007</c:v>
                </c:pt>
                <c:pt idx="6331">
                  <c:v>8486.6</c:v>
                </c:pt>
                <c:pt idx="6332">
                  <c:v>8487.4</c:v>
                </c:pt>
                <c:pt idx="6333">
                  <c:v>8488.2999999999993</c:v>
                </c:pt>
                <c:pt idx="6334">
                  <c:v>8489.2999999999993</c:v>
                </c:pt>
                <c:pt idx="6335">
                  <c:v>8490.2000000000007</c:v>
                </c:pt>
                <c:pt idx="6336">
                  <c:v>8491.1</c:v>
                </c:pt>
                <c:pt idx="6337">
                  <c:v>8491.9</c:v>
                </c:pt>
                <c:pt idx="6338">
                  <c:v>8492.7999999999993</c:v>
                </c:pt>
                <c:pt idx="6339">
                  <c:v>8493.7999999999993</c:v>
                </c:pt>
                <c:pt idx="6340">
                  <c:v>8494.7000000000007</c:v>
                </c:pt>
                <c:pt idx="6341">
                  <c:v>8495.6</c:v>
                </c:pt>
                <c:pt idx="6342">
                  <c:v>8496.4</c:v>
                </c:pt>
                <c:pt idx="6343">
                  <c:v>8497.2999999999993</c:v>
                </c:pt>
                <c:pt idx="6344">
                  <c:v>8498.2999999999993</c:v>
                </c:pt>
                <c:pt idx="6345">
                  <c:v>8499.2000000000007</c:v>
                </c:pt>
                <c:pt idx="6346">
                  <c:v>8500.1</c:v>
                </c:pt>
                <c:pt idx="6347">
                  <c:v>8500.9</c:v>
                </c:pt>
                <c:pt idx="6348">
                  <c:v>8501.7999999999993</c:v>
                </c:pt>
                <c:pt idx="6349">
                  <c:v>8502.7999999999993</c:v>
                </c:pt>
                <c:pt idx="6350">
                  <c:v>8503.7000000000007</c:v>
                </c:pt>
                <c:pt idx="6351">
                  <c:v>8504.6</c:v>
                </c:pt>
                <c:pt idx="6352">
                  <c:v>8505.4</c:v>
                </c:pt>
                <c:pt idx="6353">
                  <c:v>8506.2999999999993</c:v>
                </c:pt>
                <c:pt idx="6354">
                  <c:v>8507.2999999999993</c:v>
                </c:pt>
                <c:pt idx="6355">
                  <c:v>8508.2000000000007</c:v>
                </c:pt>
                <c:pt idx="6356">
                  <c:v>8509.1</c:v>
                </c:pt>
                <c:pt idx="6357">
                  <c:v>8509.9</c:v>
                </c:pt>
                <c:pt idx="6358">
                  <c:v>8510.7999999999993</c:v>
                </c:pt>
                <c:pt idx="6359">
                  <c:v>8511.7999999999993</c:v>
                </c:pt>
                <c:pt idx="6360">
                  <c:v>8512.7000000000007</c:v>
                </c:pt>
                <c:pt idx="6361">
                  <c:v>8513.6</c:v>
                </c:pt>
                <c:pt idx="6362">
                  <c:v>8514.4</c:v>
                </c:pt>
                <c:pt idx="6363">
                  <c:v>8515.2999999999993</c:v>
                </c:pt>
                <c:pt idx="6364">
                  <c:v>8516.2999999999993</c:v>
                </c:pt>
                <c:pt idx="6365">
                  <c:v>8517.2000000000007</c:v>
                </c:pt>
                <c:pt idx="6366">
                  <c:v>8518.1</c:v>
                </c:pt>
                <c:pt idx="6367">
                  <c:v>8518.9</c:v>
                </c:pt>
                <c:pt idx="6368">
                  <c:v>8519.7999999999993</c:v>
                </c:pt>
                <c:pt idx="6369">
                  <c:v>8520.7999999999993</c:v>
                </c:pt>
                <c:pt idx="6370">
                  <c:v>8521.7000000000007</c:v>
                </c:pt>
                <c:pt idx="6371">
                  <c:v>8522.6</c:v>
                </c:pt>
                <c:pt idx="6372">
                  <c:v>8523.4</c:v>
                </c:pt>
                <c:pt idx="6373">
                  <c:v>8524.2999999999993</c:v>
                </c:pt>
                <c:pt idx="6374">
                  <c:v>8525.2999999999993</c:v>
                </c:pt>
                <c:pt idx="6375">
                  <c:v>8526.2000000000007</c:v>
                </c:pt>
                <c:pt idx="6376">
                  <c:v>8527.1</c:v>
                </c:pt>
                <c:pt idx="6377">
                  <c:v>8527.9</c:v>
                </c:pt>
                <c:pt idx="6378">
                  <c:v>8528.7999999999993</c:v>
                </c:pt>
                <c:pt idx="6379">
                  <c:v>8529.7999999999993</c:v>
                </c:pt>
                <c:pt idx="6380">
                  <c:v>8530.7000000000007</c:v>
                </c:pt>
                <c:pt idx="6381">
                  <c:v>8531.6</c:v>
                </c:pt>
                <c:pt idx="6382">
                  <c:v>8532.4</c:v>
                </c:pt>
                <c:pt idx="6383">
                  <c:v>8533.2999999999993</c:v>
                </c:pt>
                <c:pt idx="6384">
                  <c:v>8534.2999999999993</c:v>
                </c:pt>
                <c:pt idx="6385">
                  <c:v>8535.2000000000007</c:v>
                </c:pt>
                <c:pt idx="6386">
                  <c:v>8536.1</c:v>
                </c:pt>
                <c:pt idx="6387">
                  <c:v>8536.9</c:v>
                </c:pt>
                <c:pt idx="6388">
                  <c:v>8537.7999999999993</c:v>
                </c:pt>
                <c:pt idx="6389">
                  <c:v>8538.7999999999993</c:v>
                </c:pt>
                <c:pt idx="6390">
                  <c:v>8539.7000000000007</c:v>
                </c:pt>
                <c:pt idx="6391">
                  <c:v>8540.6</c:v>
                </c:pt>
                <c:pt idx="6392">
                  <c:v>8541.4</c:v>
                </c:pt>
                <c:pt idx="6393">
                  <c:v>8542.2999999999993</c:v>
                </c:pt>
                <c:pt idx="6394">
                  <c:v>8543.2999999999993</c:v>
                </c:pt>
                <c:pt idx="6395">
                  <c:v>8544.2000000000007</c:v>
                </c:pt>
                <c:pt idx="6396">
                  <c:v>8545.1</c:v>
                </c:pt>
                <c:pt idx="6397">
                  <c:v>8545.9</c:v>
                </c:pt>
                <c:pt idx="6398">
                  <c:v>8546.7999999999993</c:v>
                </c:pt>
                <c:pt idx="6399">
                  <c:v>8547.7999999999993</c:v>
                </c:pt>
                <c:pt idx="6400">
                  <c:v>8548.7000000000007</c:v>
                </c:pt>
                <c:pt idx="6401">
                  <c:v>8549.6</c:v>
                </c:pt>
                <c:pt idx="6402">
                  <c:v>8550.4</c:v>
                </c:pt>
                <c:pt idx="6403">
                  <c:v>8551.2999999999993</c:v>
                </c:pt>
                <c:pt idx="6404">
                  <c:v>8552.2999999999993</c:v>
                </c:pt>
                <c:pt idx="6405">
                  <c:v>8553.2000000000007</c:v>
                </c:pt>
                <c:pt idx="6406">
                  <c:v>8554.1</c:v>
                </c:pt>
                <c:pt idx="6407">
                  <c:v>8554.9</c:v>
                </c:pt>
                <c:pt idx="6408">
                  <c:v>8555.7999999999993</c:v>
                </c:pt>
                <c:pt idx="6409">
                  <c:v>8556.7999999999993</c:v>
                </c:pt>
                <c:pt idx="6410">
                  <c:v>8557.7000000000007</c:v>
                </c:pt>
                <c:pt idx="6411">
                  <c:v>8558.6</c:v>
                </c:pt>
                <c:pt idx="6412">
                  <c:v>8559.4</c:v>
                </c:pt>
                <c:pt idx="6413">
                  <c:v>8560.2999999999993</c:v>
                </c:pt>
                <c:pt idx="6414">
                  <c:v>8561.2999999999993</c:v>
                </c:pt>
                <c:pt idx="6415">
                  <c:v>8562.2000000000007</c:v>
                </c:pt>
                <c:pt idx="6416">
                  <c:v>8563.1</c:v>
                </c:pt>
                <c:pt idx="6417">
                  <c:v>8563.9</c:v>
                </c:pt>
                <c:pt idx="6418">
                  <c:v>8564.7999999999993</c:v>
                </c:pt>
                <c:pt idx="6419">
                  <c:v>8565.7999999999993</c:v>
                </c:pt>
                <c:pt idx="6420">
                  <c:v>8566.7000000000007</c:v>
                </c:pt>
                <c:pt idx="6421">
                  <c:v>8567.6</c:v>
                </c:pt>
                <c:pt idx="6422">
                  <c:v>8568.4</c:v>
                </c:pt>
                <c:pt idx="6423">
                  <c:v>8569.2999999999993</c:v>
                </c:pt>
                <c:pt idx="6424">
                  <c:v>8570.2999999999993</c:v>
                </c:pt>
                <c:pt idx="6425">
                  <c:v>8571.2000000000007</c:v>
                </c:pt>
                <c:pt idx="6426">
                  <c:v>8572.1</c:v>
                </c:pt>
                <c:pt idx="6427">
                  <c:v>8572.9</c:v>
                </c:pt>
                <c:pt idx="6428">
                  <c:v>8573.7999999999993</c:v>
                </c:pt>
                <c:pt idx="6429">
                  <c:v>8574.7999999999993</c:v>
                </c:pt>
                <c:pt idx="6430">
                  <c:v>8575.7000000000007</c:v>
                </c:pt>
                <c:pt idx="6431">
                  <c:v>8576.6</c:v>
                </c:pt>
                <c:pt idx="6432">
                  <c:v>8577.4</c:v>
                </c:pt>
                <c:pt idx="6433">
                  <c:v>8578.2999999999993</c:v>
                </c:pt>
                <c:pt idx="6434">
                  <c:v>8579.2999999999993</c:v>
                </c:pt>
                <c:pt idx="6435">
                  <c:v>8580.2000000000007</c:v>
                </c:pt>
                <c:pt idx="6436">
                  <c:v>8581.1</c:v>
                </c:pt>
                <c:pt idx="6437">
                  <c:v>8581.9</c:v>
                </c:pt>
                <c:pt idx="6438">
                  <c:v>8582.7999999999993</c:v>
                </c:pt>
                <c:pt idx="6439">
                  <c:v>8583.7999999999993</c:v>
                </c:pt>
                <c:pt idx="6440">
                  <c:v>8584.7000000000007</c:v>
                </c:pt>
                <c:pt idx="6441">
                  <c:v>8585.6</c:v>
                </c:pt>
                <c:pt idx="6442">
                  <c:v>8586.4</c:v>
                </c:pt>
                <c:pt idx="6443">
                  <c:v>8587.2999999999993</c:v>
                </c:pt>
                <c:pt idx="6444">
                  <c:v>8588.2999999999993</c:v>
                </c:pt>
                <c:pt idx="6445">
                  <c:v>8589.2000000000007</c:v>
                </c:pt>
                <c:pt idx="6446">
                  <c:v>8590.1</c:v>
                </c:pt>
                <c:pt idx="6447">
                  <c:v>8590.9</c:v>
                </c:pt>
                <c:pt idx="6448">
                  <c:v>8591.7999999999993</c:v>
                </c:pt>
                <c:pt idx="6449">
                  <c:v>8592.7999999999993</c:v>
                </c:pt>
                <c:pt idx="6450">
                  <c:v>8593.7000000000007</c:v>
                </c:pt>
                <c:pt idx="6451">
                  <c:v>8594.6</c:v>
                </c:pt>
                <c:pt idx="6452">
                  <c:v>8595.4</c:v>
                </c:pt>
                <c:pt idx="6453">
                  <c:v>8596.2999999999993</c:v>
                </c:pt>
                <c:pt idx="6454">
                  <c:v>8597.2999999999993</c:v>
                </c:pt>
                <c:pt idx="6455">
                  <c:v>8598.2000000000007</c:v>
                </c:pt>
                <c:pt idx="6456">
                  <c:v>8599.1</c:v>
                </c:pt>
                <c:pt idx="6457">
                  <c:v>8599.9</c:v>
                </c:pt>
                <c:pt idx="6458">
                  <c:v>8600.7999999999993</c:v>
                </c:pt>
                <c:pt idx="6459">
                  <c:v>8601.7999999999993</c:v>
                </c:pt>
                <c:pt idx="6460">
                  <c:v>8602.7000000000007</c:v>
                </c:pt>
                <c:pt idx="6461">
                  <c:v>8603.6</c:v>
                </c:pt>
                <c:pt idx="6462">
                  <c:v>8604.4</c:v>
                </c:pt>
                <c:pt idx="6463">
                  <c:v>8605.2999999999993</c:v>
                </c:pt>
                <c:pt idx="6464">
                  <c:v>8606.2999999999993</c:v>
                </c:pt>
                <c:pt idx="6465">
                  <c:v>8607.2000000000007</c:v>
                </c:pt>
                <c:pt idx="6466">
                  <c:v>8608.1</c:v>
                </c:pt>
                <c:pt idx="6467">
                  <c:v>8608.9</c:v>
                </c:pt>
                <c:pt idx="6468">
                  <c:v>8609.7999999999993</c:v>
                </c:pt>
                <c:pt idx="6469">
                  <c:v>8610.7999999999993</c:v>
                </c:pt>
                <c:pt idx="6470">
                  <c:v>8611.7000000000007</c:v>
                </c:pt>
                <c:pt idx="6471">
                  <c:v>8612.6</c:v>
                </c:pt>
                <c:pt idx="6472">
                  <c:v>8613.4</c:v>
                </c:pt>
                <c:pt idx="6473">
                  <c:v>8614.2999999999993</c:v>
                </c:pt>
                <c:pt idx="6474">
                  <c:v>8615.2999999999993</c:v>
                </c:pt>
                <c:pt idx="6475">
                  <c:v>8616.2000000000007</c:v>
                </c:pt>
                <c:pt idx="6476">
                  <c:v>8617.1</c:v>
                </c:pt>
                <c:pt idx="6477">
                  <c:v>8617.9</c:v>
                </c:pt>
                <c:pt idx="6478">
                  <c:v>8618.7999999999993</c:v>
                </c:pt>
                <c:pt idx="6479">
                  <c:v>8619.7999999999993</c:v>
                </c:pt>
                <c:pt idx="6480">
                  <c:v>8620.7000000000007</c:v>
                </c:pt>
                <c:pt idx="6481">
                  <c:v>8621.6</c:v>
                </c:pt>
                <c:pt idx="6482">
                  <c:v>8622.4</c:v>
                </c:pt>
                <c:pt idx="6483">
                  <c:v>8623.2999999999993</c:v>
                </c:pt>
                <c:pt idx="6484">
                  <c:v>8624.2999999999993</c:v>
                </c:pt>
                <c:pt idx="6485">
                  <c:v>8625.2000000000007</c:v>
                </c:pt>
                <c:pt idx="6486">
                  <c:v>8626.1</c:v>
                </c:pt>
                <c:pt idx="6487">
                  <c:v>8626.9</c:v>
                </c:pt>
                <c:pt idx="6488">
                  <c:v>8627.7999999999993</c:v>
                </c:pt>
                <c:pt idx="6489">
                  <c:v>8628.7999999999993</c:v>
                </c:pt>
                <c:pt idx="6490">
                  <c:v>8629.7000000000007</c:v>
                </c:pt>
                <c:pt idx="6491">
                  <c:v>8630.6</c:v>
                </c:pt>
                <c:pt idx="6492">
                  <c:v>8631.4</c:v>
                </c:pt>
                <c:pt idx="6493">
                  <c:v>8632.2999999999993</c:v>
                </c:pt>
                <c:pt idx="6494">
                  <c:v>8633.2999999999993</c:v>
                </c:pt>
                <c:pt idx="6495">
                  <c:v>8634.2000000000007</c:v>
                </c:pt>
                <c:pt idx="6496">
                  <c:v>8635.1</c:v>
                </c:pt>
                <c:pt idx="6497">
                  <c:v>8635.9</c:v>
                </c:pt>
                <c:pt idx="6498">
                  <c:v>8636.7999999999993</c:v>
                </c:pt>
                <c:pt idx="6499">
                  <c:v>8637.7999999999993</c:v>
                </c:pt>
                <c:pt idx="6500">
                  <c:v>8638.7000000000007</c:v>
                </c:pt>
                <c:pt idx="6501">
                  <c:v>8639.6</c:v>
                </c:pt>
                <c:pt idx="6502">
                  <c:v>8640.4</c:v>
                </c:pt>
                <c:pt idx="6503">
                  <c:v>8641.2999999999993</c:v>
                </c:pt>
                <c:pt idx="6504">
                  <c:v>8642.2999999999993</c:v>
                </c:pt>
                <c:pt idx="6505">
                  <c:v>8643.2000000000007</c:v>
                </c:pt>
                <c:pt idx="6506">
                  <c:v>8644.1</c:v>
                </c:pt>
                <c:pt idx="6507">
                  <c:v>8644.9</c:v>
                </c:pt>
                <c:pt idx="6508">
                  <c:v>8645.7999999999993</c:v>
                </c:pt>
                <c:pt idx="6509">
                  <c:v>8646.7999999999993</c:v>
                </c:pt>
                <c:pt idx="6510">
                  <c:v>8647.7000000000007</c:v>
                </c:pt>
                <c:pt idx="6511">
                  <c:v>8648.6</c:v>
                </c:pt>
                <c:pt idx="6512">
                  <c:v>8649.4</c:v>
                </c:pt>
                <c:pt idx="6513">
                  <c:v>8650.2999999999993</c:v>
                </c:pt>
                <c:pt idx="6514">
                  <c:v>8651.2999999999993</c:v>
                </c:pt>
                <c:pt idx="6515">
                  <c:v>8652.2000000000007</c:v>
                </c:pt>
                <c:pt idx="6516">
                  <c:v>8653.1</c:v>
                </c:pt>
                <c:pt idx="6517">
                  <c:v>8653.9</c:v>
                </c:pt>
                <c:pt idx="6518">
                  <c:v>8654.7999999999993</c:v>
                </c:pt>
                <c:pt idx="6519">
                  <c:v>8655.7999999999993</c:v>
                </c:pt>
                <c:pt idx="6520">
                  <c:v>8656.7000000000007</c:v>
                </c:pt>
                <c:pt idx="6521">
                  <c:v>8657.6</c:v>
                </c:pt>
                <c:pt idx="6522">
                  <c:v>8658.4</c:v>
                </c:pt>
                <c:pt idx="6523">
                  <c:v>8659.2999999999993</c:v>
                </c:pt>
                <c:pt idx="6524">
                  <c:v>8660.2999999999993</c:v>
                </c:pt>
                <c:pt idx="6525">
                  <c:v>8661.2000000000007</c:v>
                </c:pt>
                <c:pt idx="6526">
                  <c:v>8662.1</c:v>
                </c:pt>
                <c:pt idx="6527">
                  <c:v>8662.9</c:v>
                </c:pt>
                <c:pt idx="6528">
                  <c:v>8663.7999999999993</c:v>
                </c:pt>
                <c:pt idx="6529">
                  <c:v>8664.7999999999993</c:v>
                </c:pt>
                <c:pt idx="6530">
                  <c:v>8665.7000000000007</c:v>
                </c:pt>
                <c:pt idx="6531">
                  <c:v>8666.6</c:v>
                </c:pt>
                <c:pt idx="6532">
                  <c:v>8667.4</c:v>
                </c:pt>
                <c:pt idx="6533">
                  <c:v>8668.2999999999993</c:v>
                </c:pt>
                <c:pt idx="6534">
                  <c:v>8669.2999999999993</c:v>
                </c:pt>
                <c:pt idx="6535">
                  <c:v>8670.2000000000007</c:v>
                </c:pt>
                <c:pt idx="6536">
                  <c:v>8671.1</c:v>
                </c:pt>
                <c:pt idx="6537">
                  <c:v>8671.9</c:v>
                </c:pt>
                <c:pt idx="6538">
                  <c:v>8672.7999999999993</c:v>
                </c:pt>
                <c:pt idx="6539">
                  <c:v>8673.7999999999993</c:v>
                </c:pt>
                <c:pt idx="6540">
                  <c:v>8674.7000000000007</c:v>
                </c:pt>
                <c:pt idx="6541">
                  <c:v>8675.6</c:v>
                </c:pt>
                <c:pt idx="6542">
                  <c:v>8676.4</c:v>
                </c:pt>
                <c:pt idx="6543">
                  <c:v>8677.2999999999993</c:v>
                </c:pt>
                <c:pt idx="6544">
                  <c:v>8678.2999999999993</c:v>
                </c:pt>
                <c:pt idx="6545">
                  <c:v>8679.2000000000007</c:v>
                </c:pt>
                <c:pt idx="6546">
                  <c:v>8680.1</c:v>
                </c:pt>
                <c:pt idx="6547">
                  <c:v>8680.9</c:v>
                </c:pt>
                <c:pt idx="6548">
                  <c:v>8681.7999999999993</c:v>
                </c:pt>
                <c:pt idx="6549">
                  <c:v>8682.7999999999993</c:v>
                </c:pt>
                <c:pt idx="6550">
                  <c:v>8683.7000000000007</c:v>
                </c:pt>
                <c:pt idx="6551">
                  <c:v>8684.6</c:v>
                </c:pt>
                <c:pt idx="6552">
                  <c:v>8685.4</c:v>
                </c:pt>
                <c:pt idx="6553">
                  <c:v>8686.2999999999993</c:v>
                </c:pt>
                <c:pt idx="6554">
                  <c:v>8687.2999999999993</c:v>
                </c:pt>
                <c:pt idx="6555">
                  <c:v>8688.2000000000007</c:v>
                </c:pt>
                <c:pt idx="6556">
                  <c:v>8689.1</c:v>
                </c:pt>
                <c:pt idx="6557">
                  <c:v>8689.9</c:v>
                </c:pt>
                <c:pt idx="6558">
                  <c:v>8690.7999999999993</c:v>
                </c:pt>
                <c:pt idx="6559">
                  <c:v>8691.7999999999993</c:v>
                </c:pt>
                <c:pt idx="6560">
                  <c:v>8692.7000000000007</c:v>
                </c:pt>
                <c:pt idx="6561">
                  <c:v>8693.6</c:v>
                </c:pt>
                <c:pt idx="6562">
                  <c:v>8694.4</c:v>
                </c:pt>
                <c:pt idx="6563">
                  <c:v>8695.2999999999993</c:v>
                </c:pt>
                <c:pt idx="6564">
                  <c:v>8696.2999999999993</c:v>
                </c:pt>
                <c:pt idx="6565">
                  <c:v>8697.2000000000007</c:v>
                </c:pt>
                <c:pt idx="6566">
                  <c:v>8698.1</c:v>
                </c:pt>
                <c:pt idx="6567">
                  <c:v>8698.9</c:v>
                </c:pt>
                <c:pt idx="6568">
                  <c:v>8699.7999999999993</c:v>
                </c:pt>
                <c:pt idx="6569">
                  <c:v>8700.7999999999993</c:v>
                </c:pt>
                <c:pt idx="6570">
                  <c:v>8701.7000000000007</c:v>
                </c:pt>
                <c:pt idx="6571">
                  <c:v>8702.6</c:v>
                </c:pt>
                <c:pt idx="6572">
                  <c:v>8703.4</c:v>
                </c:pt>
                <c:pt idx="6573">
                  <c:v>8704.2999999999993</c:v>
                </c:pt>
                <c:pt idx="6574">
                  <c:v>8705.2999999999993</c:v>
                </c:pt>
                <c:pt idx="6575">
                  <c:v>8706.2000000000007</c:v>
                </c:pt>
                <c:pt idx="6576">
                  <c:v>8707.1</c:v>
                </c:pt>
                <c:pt idx="6577">
                  <c:v>8707.9</c:v>
                </c:pt>
                <c:pt idx="6578">
                  <c:v>8708.7999999999993</c:v>
                </c:pt>
                <c:pt idx="6579">
                  <c:v>8709.7999999999993</c:v>
                </c:pt>
                <c:pt idx="6580">
                  <c:v>8710.7000000000007</c:v>
                </c:pt>
                <c:pt idx="6581">
                  <c:v>8711.6</c:v>
                </c:pt>
                <c:pt idx="6582">
                  <c:v>8712.4</c:v>
                </c:pt>
                <c:pt idx="6583">
                  <c:v>8713.2999999999993</c:v>
                </c:pt>
                <c:pt idx="6584">
                  <c:v>8714.2999999999993</c:v>
                </c:pt>
                <c:pt idx="6585">
                  <c:v>8715.2000000000007</c:v>
                </c:pt>
                <c:pt idx="6586">
                  <c:v>8716.1</c:v>
                </c:pt>
                <c:pt idx="6587">
                  <c:v>8716.9</c:v>
                </c:pt>
                <c:pt idx="6588">
                  <c:v>8717.7999999999993</c:v>
                </c:pt>
                <c:pt idx="6589">
                  <c:v>8718.7999999999993</c:v>
                </c:pt>
                <c:pt idx="6590">
                  <c:v>8719.7000000000007</c:v>
                </c:pt>
                <c:pt idx="6591">
                  <c:v>8720.6</c:v>
                </c:pt>
                <c:pt idx="6592">
                  <c:v>8721.4</c:v>
                </c:pt>
                <c:pt idx="6593">
                  <c:v>8722.2999999999993</c:v>
                </c:pt>
                <c:pt idx="6594">
                  <c:v>8723.2999999999993</c:v>
                </c:pt>
                <c:pt idx="6595">
                  <c:v>8724.2000000000007</c:v>
                </c:pt>
                <c:pt idx="6596">
                  <c:v>8725.1</c:v>
                </c:pt>
                <c:pt idx="6597">
                  <c:v>8725.9</c:v>
                </c:pt>
                <c:pt idx="6598">
                  <c:v>8726.7999999999993</c:v>
                </c:pt>
                <c:pt idx="6599">
                  <c:v>8727.7999999999993</c:v>
                </c:pt>
                <c:pt idx="6600">
                  <c:v>8728.7000000000007</c:v>
                </c:pt>
                <c:pt idx="6601">
                  <c:v>8729.6</c:v>
                </c:pt>
                <c:pt idx="6602">
                  <c:v>8730.4</c:v>
                </c:pt>
                <c:pt idx="6603">
                  <c:v>8731.2999999999993</c:v>
                </c:pt>
                <c:pt idx="6604">
                  <c:v>8732.2999999999993</c:v>
                </c:pt>
                <c:pt idx="6605">
                  <c:v>8733.2000000000007</c:v>
                </c:pt>
                <c:pt idx="6606">
                  <c:v>8734.1</c:v>
                </c:pt>
                <c:pt idx="6607">
                  <c:v>8734.9</c:v>
                </c:pt>
                <c:pt idx="6608">
                  <c:v>8735.7999999999993</c:v>
                </c:pt>
                <c:pt idx="6609">
                  <c:v>8736.7999999999993</c:v>
                </c:pt>
                <c:pt idx="6610">
                  <c:v>8737.7000000000007</c:v>
                </c:pt>
                <c:pt idx="6611">
                  <c:v>8738.6</c:v>
                </c:pt>
                <c:pt idx="6612">
                  <c:v>8739.4</c:v>
                </c:pt>
                <c:pt idx="6613">
                  <c:v>8740.2999999999993</c:v>
                </c:pt>
                <c:pt idx="6614">
                  <c:v>8741.2999999999993</c:v>
                </c:pt>
                <c:pt idx="6615">
                  <c:v>8742.2000000000007</c:v>
                </c:pt>
                <c:pt idx="6616">
                  <c:v>8743.1</c:v>
                </c:pt>
                <c:pt idx="6617">
                  <c:v>8743.9</c:v>
                </c:pt>
                <c:pt idx="6618">
                  <c:v>8744.7999999999993</c:v>
                </c:pt>
                <c:pt idx="6619">
                  <c:v>8745.7999999999993</c:v>
                </c:pt>
                <c:pt idx="6620">
                  <c:v>8746.7000000000007</c:v>
                </c:pt>
                <c:pt idx="6621">
                  <c:v>8747.6</c:v>
                </c:pt>
                <c:pt idx="6622">
                  <c:v>8748.4</c:v>
                </c:pt>
                <c:pt idx="6623">
                  <c:v>8749.2999999999993</c:v>
                </c:pt>
                <c:pt idx="6624">
                  <c:v>8750.2999999999993</c:v>
                </c:pt>
                <c:pt idx="6625">
                  <c:v>8751.2000000000007</c:v>
                </c:pt>
                <c:pt idx="6626">
                  <c:v>8752.1</c:v>
                </c:pt>
                <c:pt idx="6627">
                  <c:v>8752.9</c:v>
                </c:pt>
                <c:pt idx="6628">
                  <c:v>8753.7999999999993</c:v>
                </c:pt>
                <c:pt idx="6629">
                  <c:v>8754.7999999999993</c:v>
                </c:pt>
                <c:pt idx="6630">
                  <c:v>8755.7000000000007</c:v>
                </c:pt>
                <c:pt idx="6631">
                  <c:v>8756.6</c:v>
                </c:pt>
                <c:pt idx="6632">
                  <c:v>8757.4</c:v>
                </c:pt>
                <c:pt idx="6633">
                  <c:v>8758.2999999999993</c:v>
                </c:pt>
                <c:pt idx="6634">
                  <c:v>8759.2999999999993</c:v>
                </c:pt>
                <c:pt idx="6635">
                  <c:v>8760.2000000000007</c:v>
                </c:pt>
                <c:pt idx="6636">
                  <c:v>8761.1</c:v>
                </c:pt>
                <c:pt idx="6637">
                  <c:v>8761.9</c:v>
                </c:pt>
                <c:pt idx="6638">
                  <c:v>8762.7999999999993</c:v>
                </c:pt>
                <c:pt idx="6639">
                  <c:v>8763.7999999999993</c:v>
                </c:pt>
                <c:pt idx="6640">
                  <c:v>8764.7000000000007</c:v>
                </c:pt>
                <c:pt idx="6641">
                  <c:v>8765.6</c:v>
                </c:pt>
                <c:pt idx="6642">
                  <c:v>8766.4</c:v>
                </c:pt>
                <c:pt idx="6643">
                  <c:v>8767.2999999999993</c:v>
                </c:pt>
                <c:pt idx="6644">
                  <c:v>8768.2999999999993</c:v>
                </c:pt>
                <c:pt idx="6645">
                  <c:v>8769.2000000000007</c:v>
                </c:pt>
                <c:pt idx="6646">
                  <c:v>8770.1</c:v>
                </c:pt>
                <c:pt idx="6647">
                  <c:v>8770.9</c:v>
                </c:pt>
                <c:pt idx="6648">
                  <c:v>8771.7999999999993</c:v>
                </c:pt>
                <c:pt idx="6649">
                  <c:v>8772.7999999999993</c:v>
                </c:pt>
                <c:pt idx="6650">
                  <c:v>8773.7000000000007</c:v>
                </c:pt>
                <c:pt idx="6651">
                  <c:v>8774.6</c:v>
                </c:pt>
                <c:pt idx="6652">
                  <c:v>8775.4</c:v>
                </c:pt>
                <c:pt idx="6653">
                  <c:v>8776.2999999999993</c:v>
                </c:pt>
                <c:pt idx="6654">
                  <c:v>8777.2999999999993</c:v>
                </c:pt>
                <c:pt idx="6655">
                  <c:v>8778.2000000000007</c:v>
                </c:pt>
                <c:pt idx="6656">
                  <c:v>8779.1</c:v>
                </c:pt>
                <c:pt idx="6657">
                  <c:v>8779.9</c:v>
                </c:pt>
                <c:pt idx="6658">
                  <c:v>8780.7999999999993</c:v>
                </c:pt>
                <c:pt idx="6659">
                  <c:v>8781.7999999999993</c:v>
                </c:pt>
                <c:pt idx="6660">
                  <c:v>8782.7000000000007</c:v>
                </c:pt>
                <c:pt idx="6661">
                  <c:v>8783.6</c:v>
                </c:pt>
                <c:pt idx="6662">
                  <c:v>8784.4</c:v>
                </c:pt>
                <c:pt idx="6663">
                  <c:v>8785.2999999999993</c:v>
                </c:pt>
                <c:pt idx="6664">
                  <c:v>8786.2999999999993</c:v>
                </c:pt>
                <c:pt idx="6665">
                  <c:v>8787.2000000000007</c:v>
                </c:pt>
                <c:pt idx="6666">
                  <c:v>8788.1</c:v>
                </c:pt>
                <c:pt idx="6667">
                  <c:v>8788.9</c:v>
                </c:pt>
                <c:pt idx="6668">
                  <c:v>8789.7999999999993</c:v>
                </c:pt>
                <c:pt idx="6669">
                  <c:v>8790.7999999999993</c:v>
                </c:pt>
                <c:pt idx="6670">
                  <c:v>8791.7000000000007</c:v>
                </c:pt>
                <c:pt idx="6671">
                  <c:v>8792.6</c:v>
                </c:pt>
                <c:pt idx="6672">
                  <c:v>8793.4</c:v>
                </c:pt>
                <c:pt idx="6673">
                  <c:v>8794.2999999999993</c:v>
                </c:pt>
                <c:pt idx="6674">
                  <c:v>8795.2999999999993</c:v>
                </c:pt>
                <c:pt idx="6675">
                  <c:v>8796.2000000000007</c:v>
                </c:pt>
                <c:pt idx="6676">
                  <c:v>8797.1</c:v>
                </c:pt>
                <c:pt idx="6677">
                  <c:v>8797.9</c:v>
                </c:pt>
                <c:pt idx="6678">
                  <c:v>8798.7999999999993</c:v>
                </c:pt>
                <c:pt idx="6679">
                  <c:v>8799.7999999999993</c:v>
                </c:pt>
                <c:pt idx="6680">
                  <c:v>8800.7000000000007</c:v>
                </c:pt>
                <c:pt idx="6681">
                  <c:v>8801.6</c:v>
                </c:pt>
                <c:pt idx="6682">
                  <c:v>8802.4</c:v>
                </c:pt>
                <c:pt idx="6683">
                  <c:v>8803.2999999999993</c:v>
                </c:pt>
                <c:pt idx="6684">
                  <c:v>8804.2999999999993</c:v>
                </c:pt>
                <c:pt idx="6685">
                  <c:v>8805.2000000000007</c:v>
                </c:pt>
                <c:pt idx="6686">
                  <c:v>8806.1</c:v>
                </c:pt>
                <c:pt idx="6687">
                  <c:v>8806.9</c:v>
                </c:pt>
                <c:pt idx="6688">
                  <c:v>8807.7999999999993</c:v>
                </c:pt>
                <c:pt idx="6689">
                  <c:v>8808.7999999999993</c:v>
                </c:pt>
                <c:pt idx="6690">
                  <c:v>8809.7000000000007</c:v>
                </c:pt>
                <c:pt idx="6691">
                  <c:v>8810.6</c:v>
                </c:pt>
                <c:pt idx="6692">
                  <c:v>8811.4</c:v>
                </c:pt>
                <c:pt idx="6693">
                  <c:v>8812.2999999999993</c:v>
                </c:pt>
                <c:pt idx="6694">
                  <c:v>8813.2999999999993</c:v>
                </c:pt>
                <c:pt idx="6695">
                  <c:v>8814.2000000000007</c:v>
                </c:pt>
                <c:pt idx="6696">
                  <c:v>8815.1</c:v>
                </c:pt>
                <c:pt idx="6697">
                  <c:v>8815.9</c:v>
                </c:pt>
                <c:pt idx="6698">
                  <c:v>8816.7999999999993</c:v>
                </c:pt>
                <c:pt idx="6699">
                  <c:v>8817.7999999999993</c:v>
                </c:pt>
                <c:pt idx="6700">
                  <c:v>8818.7000000000007</c:v>
                </c:pt>
                <c:pt idx="6701">
                  <c:v>8819.6</c:v>
                </c:pt>
                <c:pt idx="6702">
                  <c:v>8820.4</c:v>
                </c:pt>
                <c:pt idx="6703">
                  <c:v>8821.2999999999993</c:v>
                </c:pt>
                <c:pt idx="6704">
                  <c:v>8822.2999999999993</c:v>
                </c:pt>
                <c:pt idx="6705">
                  <c:v>8823.2000000000007</c:v>
                </c:pt>
                <c:pt idx="6706">
                  <c:v>8824.1</c:v>
                </c:pt>
                <c:pt idx="6707">
                  <c:v>8824.9</c:v>
                </c:pt>
                <c:pt idx="6708">
                  <c:v>8825.7999999999993</c:v>
                </c:pt>
                <c:pt idx="6709">
                  <c:v>8826.7999999999993</c:v>
                </c:pt>
                <c:pt idx="6710">
                  <c:v>8827.7000000000007</c:v>
                </c:pt>
                <c:pt idx="6711">
                  <c:v>8828.6</c:v>
                </c:pt>
                <c:pt idx="6712">
                  <c:v>8829.4</c:v>
                </c:pt>
                <c:pt idx="6713">
                  <c:v>8830.2999999999993</c:v>
                </c:pt>
                <c:pt idx="6714">
                  <c:v>8831.2999999999993</c:v>
                </c:pt>
                <c:pt idx="6715">
                  <c:v>8832.2000000000007</c:v>
                </c:pt>
                <c:pt idx="6716">
                  <c:v>8833.1</c:v>
                </c:pt>
                <c:pt idx="6717">
                  <c:v>8833.9</c:v>
                </c:pt>
                <c:pt idx="6718">
                  <c:v>8834.7999999999993</c:v>
                </c:pt>
                <c:pt idx="6719">
                  <c:v>8835.7999999999993</c:v>
                </c:pt>
                <c:pt idx="6720">
                  <c:v>8836.7000000000007</c:v>
                </c:pt>
                <c:pt idx="6721">
                  <c:v>8837.6</c:v>
                </c:pt>
                <c:pt idx="6722">
                  <c:v>8838.4</c:v>
                </c:pt>
                <c:pt idx="6723">
                  <c:v>8839.2999999999993</c:v>
                </c:pt>
                <c:pt idx="6724">
                  <c:v>8840.2999999999993</c:v>
                </c:pt>
                <c:pt idx="6725">
                  <c:v>8841.2000000000007</c:v>
                </c:pt>
                <c:pt idx="6726">
                  <c:v>8842.1</c:v>
                </c:pt>
                <c:pt idx="6727">
                  <c:v>8842.9</c:v>
                </c:pt>
                <c:pt idx="6728">
                  <c:v>8843.7999999999993</c:v>
                </c:pt>
                <c:pt idx="6729">
                  <c:v>8844.7999999999993</c:v>
                </c:pt>
                <c:pt idx="6730">
                  <c:v>8845.7000000000007</c:v>
                </c:pt>
                <c:pt idx="6731">
                  <c:v>8846.6</c:v>
                </c:pt>
                <c:pt idx="6732">
                  <c:v>8847.4</c:v>
                </c:pt>
                <c:pt idx="6733">
                  <c:v>8848.2999999999993</c:v>
                </c:pt>
                <c:pt idx="6734">
                  <c:v>8849.2999999999993</c:v>
                </c:pt>
                <c:pt idx="6735">
                  <c:v>8850.2000000000007</c:v>
                </c:pt>
                <c:pt idx="6736">
                  <c:v>8851.1</c:v>
                </c:pt>
                <c:pt idx="6737">
                  <c:v>8851.9</c:v>
                </c:pt>
                <c:pt idx="6738">
                  <c:v>8852.7999999999993</c:v>
                </c:pt>
                <c:pt idx="6739">
                  <c:v>8853.7999999999993</c:v>
                </c:pt>
                <c:pt idx="6740">
                  <c:v>8854.7000000000007</c:v>
                </c:pt>
                <c:pt idx="6741">
                  <c:v>8855.6</c:v>
                </c:pt>
                <c:pt idx="6742">
                  <c:v>8856.4</c:v>
                </c:pt>
                <c:pt idx="6743">
                  <c:v>8857.2999999999993</c:v>
                </c:pt>
                <c:pt idx="6744">
                  <c:v>8858.2999999999993</c:v>
                </c:pt>
                <c:pt idx="6745">
                  <c:v>8859.2000000000007</c:v>
                </c:pt>
                <c:pt idx="6746">
                  <c:v>8860.1</c:v>
                </c:pt>
                <c:pt idx="6747">
                  <c:v>8860.9</c:v>
                </c:pt>
                <c:pt idx="6748">
                  <c:v>8861.7999999999993</c:v>
                </c:pt>
                <c:pt idx="6749">
                  <c:v>8862.7999999999993</c:v>
                </c:pt>
                <c:pt idx="6750">
                  <c:v>8863.7000000000007</c:v>
                </c:pt>
                <c:pt idx="6751">
                  <c:v>8864.6</c:v>
                </c:pt>
                <c:pt idx="6752">
                  <c:v>8865.4</c:v>
                </c:pt>
                <c:pt idx="6753">
                  <c:v>8866.2999999999993</c:v>
                </c:pt>
                <c:pt idx="6754">
                  <c:v>8867.2999999999993</c:v>
                </c:pt>
                <c:pt idx="6755">
                  <c:v>8868.2000000000007</c:v>
                </c:pt>
                <c:pt idx="6756">
                  <c:v>8869.1</c:v>
                </c:pt>
                <c:pt idx="6757">
                  <c:v>8869.9</c:v>
                </c:pt>
                <c:pt idx="6758">
                  <c:v>8870.7999999999993</c:v>
                </c:pt>
                <c:pt idx="6759">
                  <c:v>8871.7999999999993</c:v>
                </c:pt>
                <c:pt idx="6760">
                  <c:v>8872.7000000000007</c:v>
                </c:pt>
                <c:pt idx="6761">
                  <c:v>8873.6</c:v>
                </c:pt>
                <c:pt idx="6762">
                  <c:v>8874.4</c:v>
                </c:pt>
                <c:pt idx="6763">
                  <c:v>8875.2999999999993</c:v>
                </c:pt>
                <c:pt idx="6764">
                  <c:v>8876.2999999999993</c:v>
                </c:pt>
                <c:pt idx="6765">
                  <c:v>8877.2000000000007</c:v>
                </c:pt>
                <c:pt idx="6766">
                  <c:v>8878.1</c:v>
                </c:pt>
                <c:pt idx="6767">
                  <c:v>8878.9</c:v>
                </c:pt>
                <c:pt idx="6768">
                  <c:v>8879.7999999999993</c:v>
                </c:pt>
                <c:pt idx="6769">
                  <c:v>8880.7999999999993</c:v>
                </c:pt>
                <c:pt idx="6770">
                  <c:v>8881.7000000000007</c:v>
                </c:pt>
                <c:pt idx="6771">
                  <c:v>8882.6</c:v>
                </c:pt>
                <c:pt idx="6772">
                  <c:v>8883.4</c:v>
                </c:pt>
                <c:pt idx="6773">
                  <c:v>8884.2999999999993</c:v>
                </c:pt>
                <c:pt idx="6774">
                  <c:v>8885.2999999999993</c:v>
                </c:pt>
                <c:pt idx="6775">
                  <c:v>8886.2000000000007</c:v>
                </c:pt>
                <c:pt idx="6776">
                  <c:v>8887.1</c:v>
                </c:pt>
                <c:pt idx="6777">
                  <c:v>8887.9</c:v>
                </c:pt>
                <c:pt idx="6778">
                  <c:v>8888.7999999999993</c:v>
                </c:pt>
                <c:pt idx="6779">
                  <c:v>8889.7999999999993</c:v>
                </c:pt>
                <c:pt idx="6780">
                  <c:v>8890.7000000000007</c:v>
                </c:pt>
                <c:pt idx="6781">
                  <c:v>8891.6</c:v>
                </c:pt>
                <c:pt idx="6782">
                  <c:v>8892.4</c:v>
                </c:pt>
                <c:pt idx="6783">
                  <c:v>8893.2999999999993</c:v>
                </c:pt>
                <c:pt idx="6784">
                  <c:v>8894.2999999999993</c:v>
                </c:pt>
                <c:pt idx="6785">
                  <c:v>8895.2000000000007</c:v>
                </c:pt>
                <c:pt idx="6786">
                  <c:v>8896.1</c:v>
                </c:pt>
                <c:pt idx="6787">
                  <c:v>8896.9</c:v>
                </c:pt>
                <c:pt idx="6788">
                  <c:v>8897.7999999999993</c:v>
                </c:pt>
                <c:pt idx="6789">
                  <c:v>8898.7999999999993</c:v>
                </c:pt>
                <c:pt idx="6790">
                  <c:v>8899.7000000000007</c:v>
                </c:pt>
                <c:pt idx="6791">
                  <c:v>8900.6</c:v>
                </c:pt>
                <c:pt idx="6792">
                  <c:v>8901.4</c:v>
                </c:pt>
                <c:pt idx="6793">
                  <c:v>8902.2999999999993</c:v>
                </c:pt>
                <c:pt idx="6794">
                  <c:v>8903.2999999999993</c:v>
                </c:pt>
                <c:pt idx="6795">
                  <c:v>8904.2000000000007</c:v>
                </c:pt>
                <c:pt idx="6796">
                  <c:v>8905.1</c:v>
                </c:pt>
                <c:pt idx="6797">
                  <c:v>8905.9</c:v>
                </c:pt>
                <c:pt idx="6798">
                  <c:v>8906.7999999999993</c:v>
                </c:pt>
                <c:pt idx="6799">
                  <c:v>8907.7999999999993</c:v>
                </c:pt>
                <c:pt idx="6800">
                  <c:v>8908.7000000000007</c:v>
                </c:pt>
                <c:pt idx="6801">
                  <c:v>8909.6</c:v>
                </c:pt>
                <c:pt idx="6802">
                  <c:v>8910.4</c:v>
                </c:pt>
                <c:pt idx="6803">
                  <c:v>8911.2999999999993</c:v>
                </c:pt>
                <c:pt idx="6804">
                  <c:v>8912.2999999999993</c:v>
                </c:pt>
                <c:pt idx="6805">
                  <c:v>8913.2000000000007</c:v>
                </c:pt>
                <c:pt idx="6806">
                  <c:v>8914.1</c:v>
                </c:pt>
                <c:pt idx="6807">
                  <c:v>8914.9</c:v>
                </c:pt>
                <c:pt idx="6808">
                  <c:v>8915.7999999999993</c:v>
                </c:pt>
                <c:pt idx="6809">
                  <c:v>8916.7999999999993</c:v>
                </c:pt>
                <c:pt idx="6810">
                  <c:v>8917.7000000000007</c:v>
                </c:pt>
                <c:pt idx="6811">
                  <c:v>8918.6</c:v>
                </c:pt>
                <c:pt idx="6812">
                  <c:v>8919.4</c:v>
                </c:pt>
                <c:pt idx="6813">
                  <c:v>8920.2999999999993</c:v>
                </c:pt>
                <c:pt idx="6814">
                  <c:v>8921.2999999999993</c:v>
                </c:pt>
                <c:pt idx="6815">
                  <c:v>8922.2000000000007</c:v>
                </c:pt>
                <c:pt idx="6816">
                  <c:v>8923.1</c:v>
                </c:pt>
                <c:pt idx="6817">
                  <c:v>8923.9</c:v>
                </c:pt>
                <c:pt idx="6818">
                  <c:v>8924.7999999999993</c:v>
                </c:pt>
                <c:pt idx="6819">
                  <c:v>8925.7999999999993</c:v>
                </c:pt>
                <c:pt idx="6820">
                  <c:v>8926.7000000000007</c:v>
                </c:pt>
                <c:pt idx="6821">
                  <c:v>8927.6</c:v>
                </c:pt>
                <c:pt idx="6822">
                  <c:v>8928.4</c:v>
                </c:pt>
                <c:pt idx="6823">
                  <c:v>8929.2999999999993</c:v>
                </c:pt>
                <c:pt idx="6824">
                  <c:v>8930.2999999999993</c:v>
                </c:pt>
                <c:pt idx="6825">
                  <c:v>8931.2000000000007</c:v>
                </c:pt>
                <c:pt idx="6826">
                  <c:v>8932.1</c:v>
                </c:pt>
                <c:pt idx="6827">
                  <c:v>8932.9</c:v>
                </c:pt>
                <c:pt idx="6828">
                  <c:v>8933.7999999999993</c:v>
                </c:pt>
                <c:pt idx="6829">
                  <c:v>8934.7999999999993</c:v>
                </c:pt>
                <c:pt idx="6830">
                  <c:v>8935.7000000000007</c:v>
                </c:pt>
                <c:pt idx="6831">
                  <c:v>8936.6</c:v>
                </c:pt>
                <c:pt idx="6832">
                  <c:v>8937.4</c:v>
                </c:pt>
                <c:pt idx="6833">
                  <c:v>8938.2999999999993</c:v>
                </c:pt>
                <c:pt idx="6834">
                  <c:v>8939.2999999999993</c:v>
                </c:pt>
                <c:pt idx="6835">
                  <c:v>8940.2000000000007</c:v>
                </c:pt>
                <c:pt idx="6836">
                  <c:v>8941.1</c:v>
                </c:pt>
                <c:pt idx="6837">
                  <c:v>8941.9</c:v>
                </c:pt>
                <c:pt idx="6838">
                  <c:v>8942.7999999999993</c:v>
                </c:pt>
                <c:pt idx="6839">
                  <c:v>8943.7999999999993</c:v>
                </c:pt>
                <c:pt idx="6840">
                  <c:v>8944.7000000000007</c:v>
                </c:pt>
                <c:pt idx="6841">
                  <c:v>8945.6</c:v>
                </c:pt>
                <c:pt idx="6842">
                  <c:v>8946.4</c:v>
                </c:pt>
                <c:pt idx="6843">
                  <c:v>8947.2999999999993</c:v>
                </c:pt>
                <c:pt idx="6844">
                  <c:v>8948.2999999999993</c:v>
                </c:pt>
                <c:pt idx="6845">
                  <c:v>8949.2000000000007</c:v>
                </c:pt>
                <c:pt idx="6846">
                  <c:v>8950.1</c:v>
                </c:pt>
                <c:pt idx="6847">
                  <c:v>8950.9</c:v>
                </c:pt>
                <c:pt idx="6848">
                  <c:v>8951.7999999999993</c:v>
                </c:pt>
                <c:pt idx="6849">
                  <c:v>8952.7999999999993</c:v>
                </c:pt>
                <c:pt idx="6850">
                  <c:v>8953.7000000000007</c:v>
                </c:pt>
                <c:pt idx="6851">
                  <c:v>8954.6</c:v>
                </c:pt>
                <c:pt idx="6852">
                  <c:v>8955.4</c:v>
                </c:pt>
                <c:pt idx="6853">
                  <c:v>8956.2999999999993</c:v>
                </c:pt>
                <c:pt idx="6854">
                  <c:v>8957.2999999999993</c:v>
                </c:pt>
                <c:pt idx="6855">
                  <c:v>8958.2000000000007</c:v>
                </c:pt>
                <c:pt idx="6856">
                  <c:v>8959.1</c:v>
                </c:pt>
                <c:pt idx="6857">
                  <c:v>8959.9</c:v>
                </c:pt>
                <c:pt idx="6858">
                  <c:v>8960.7999999999993</c:v>
                </c:pt>
                <c:pt idx="6859">
                  <c:v>8961.7999999999993</c:v>
                </c:pt>
                <c:pt idx="6860">
                  <c:v>8962.7000000000007</c:v>
                </c:pt>
                <c:pt idx="6861">
                  <c:v>8963.6</c:v>
                </c:pt>
                <c:pt idx="6862">
                  <c:v>8964.4</c:v>
                </c:pt>
                <c:pt idx="6863">
                  <c:v>8965.2999999999993</c:v>
                </c:pt>
                <c:pt idx="6864">
                  <c:v>8966.2999999999993</c:v>
                </c:pt>
                <c:pt idx="6865">
                  <c:v>8967.2000000000007</c:v>
                </c:pt>
                <c:pt idx="6866">
                  <c:v>8968.1</c:v>
                </c:pt>
                <c:pt idx="6867">
                  <c:v>8968.9</c:v>
                </c:pt>
                <c:pt idx="6868">
                  <c:v>8969.7999999999993</c:v>
                </c:pt>
                <c:pt idx="6869">
                  <c:v>8970.7999999999993</c:v>
                </c:pt>
                <c:pt idx="6870">
                  <c:v>8971.7000000000007</c:v>
                </c:pt>
                <c:pt idx="6871">
                  <c:v>8972.6</c:v>
                </c:pt>
                <c:pt idx="6872">
                  <c:v>8973.4</c:v>
                </c:pt>
                <c:pt idx="6873">
                  <c:v>8974.2999999999993</c:v>
                </c:pt>
                <c:pt idx="6874">
                  <c:v>8975.2999999999993</c:v>
                </c:pt>
                <c:pt idx="6875">
                  <c:v>8976.2000000000007</c:v>
                </c:pt>
                <c:pt idx="6876">
                  <c:v>8977.1</c:v>
                </c:pt>
                <c:pt idx="6877">
                  <c:v>8977.9</c:v>
                </c:pt>
                <c:pt idx="6878">
                  <c:v>8978.7999999999993</c:v>
                </c:pt>
                <c:pt idx="6879">
                  <c:v>8979.7999999999993</c:v>
                </c:pt>
                <c:pt idx="6880">
                  <c:v>8980.7000000000007</c:v>
                </c:pt>
                <c:pt idx="6881">
                  <c:v>8981.6</c:v>
                </c:pt>
                <c:pt idx="6882">
                  <c:v>8982.4</c:v>
                </c:pt>
                <c:pt idx="6883">
                  <c:v>8983.2999999999993</c:v>
                </c:pt>
                <c:pt idx="6884">
                  <c:v>8984.2999999999993</c:v>
                </c:pt>
                <c:pt idx="6885">
                  <c:v>8985.2000000000007</c:v>
                </c:pt>
                <c:pt idx="6886">
                  <c:v>8986.1</c:v>
                </c:pt>
                <c:pt idx="6887">
                  <c:v>8986.9</c:v>
                </c:pt>
                <c:pt idx="6888">
                  <c:v>8987.7999999999993</c:v>
                </c:pt>
                <c:pt idx="6889">
                  <c:v>8988.7999999999993</c:v>
                </c:pt>
                <c:pt idx="6890">
                  <c:v>8989.7000000000007</c:v>
                </c:pt>
                <c:pt idx="6891">
                  <c:v>8990.6</c:v>
                </c:pt>
                <c:pt idx="6892">
                  <c:v>8991.4</c:v>
                </c:pt>
                <c:pt idx="6893">
                  <c:v>8992.2999999999993</c:v>
                </c:pt>
                <c:pt idx="6894">
                  <c:v>8993.2999999999993</c:v>
                </c:pt>
                <c:pt idx="6895">
                  <c:v>8994.2000000000007</c:v>
                </c:pt>
                <c:pt idx="6896">
                  <c:v>8995.1</c:v>
                </c:pt>
                <c:pt idx="6897">
                  <c:v>8995.9</c:v>
                </c:pt>
                <c:pt idx="6898">
                  <c:v>8996.7999999999993</c:v>
                </c:pt>
                <c:pt idx="6899">
                  <c:v>8997.7999999999993</c:v>
                </c:pt>
                <c:pt idx="6900">
                  <c:v>8998.7000000000007</c:v>
                </c:pt>
                <c:pt idx="6901">
                  <c:v>8999.6</c:v>
                </c:pt>
                <c:pt idx="6902">
                  <c:v>9000.4</c:v>
                </c:pt>
                <c:pt idx="6903">
                  <c:v>9001.2999999999993</c:v>
                </c:pt>
                <c:pt idx="6904">
                  <c:v>9002.2999999999993</c:v>
                </c:pt>
                <c:pt idx="6905">
                  <c:v>9003.2000000000007</c:v>
                </c:pt>
                <c:pt idx="6906">
                  <c:v>9004.1</c:v>
                </c:pt>
                <c:pt idx="6907">
                  <c:v>9004.9</c:v>
                </c:pt>
                <c:pt idx="6908">
                  <c:v>9005.7999999999993</c:v>
                </c:pt>
                <c:pt idx="6909">
                  <c:v>9006.7999999999993</c:v>
                </c:pt>
                <c:pt idx="6910">
                  <c:v>9007.7000000000007</c:v>
                </c:pt>
                <c:pt idx="6911">
                  <c:v>9008.6</c:v>
                </c:pt>
                <c:pt idx="6912">
                  <c:v>9009.4</c:v>
                </c:pt>
                <c:pt idx="6913">
                  <c:v>9010.2999999999993</c:v>
                </c:pt>
                <c:pt idx="6914">
                  <c:v>9011.2999999999993</c:v>
                </c:pt>
                <c:pt idx="6915">
                  <c:v>9012.2000000000007</c:v>
                </c:pt>
                <c:pt idx="6916">
                  <c:v>9013.1</c:v>
                </c:pt>
                <c:pt idx="6917">
                  <c:v>9013.9</c:v>
                </c:pt>
                <c:pt idx="6918">
                  <c:v>9014.7999999999993</c:v>
                </c:pt>
                <c:pt idx="6919">
                  <c:v>9015.7999999999993</c:v>
                </c:pt>
                <c:pt idx="6920">
                  <c:v>9016.7000000000007</c:v>
                </c:pt>
                <c:pt idx="6921">
                  <c:v>9017.6</c:v>
                </c:pt>
                <c:pt idx="6922">
                  <c:v>9018.4</c:v>
                </c:pt>
                <c:pt idx="6923">
                  <c:v>9019.2999999999993</c:v>
                </c:pt>
                <c:pt idx="6924">
                  <c:v>9020.2999999999993</c:v>
                </c:pt>
                <c:pt idx="6925">
                  <c:v>9021.2000000000007</c:v>
                </c:pt>
                <c:pt idx="6926">
                  <c:v>9022.1</c:v>
                </c:pt>
                <c:pt idx="6927">
                  <c:v>9022.9</c:v>
                </c:pt>
                <c:pt idx="6928">
                  <c:v>9023.7999999999993</c:v>
                </c:pt>
                <c:pt idx="6929">
                  <c:v>9024.7999999999993</c:v>
                </c:pt>
                <c:pt idx="6930">
                  <c:v>9025.7000000000007</c:v>
                </c:pt>
                <c:pt idx="6931">
                  <c:v>9026.6</c:v>
                </c:pt>
                <c:pt idx="6932">
                  <c:v>9027.4</c:v>
                </c:pt>
                <c:pt idx="6933">
                  <c:v>9028.2999999999993</c:v>
                </c:pt>
                <c:pt idx="6934">
                  <c:v>9029.2999999999993</c:v>
                </c:pt>
                <c:pt idx="6935">
                  <c:v>9030.2000000000007</c:v>
                </c:pt>
                <c:pt idx="6936">
                  <c:v>9031.1</c:v>
                </c:pt>
                <c:pt idx="6937">
                  <c:v>9031.9</c:v>
                </c:pt>
                <c:pt idx="6938">
                  <c:v>9032.7999999999993</c:v>
                </c:pt>
                <c:pt idx="6939">
                  <c:v>9033.7999999999993</c:v>
                </c:pt>
                <c:pt idx="6940">
                  <c:v>9034.7000000000007</c:v>
                </c:pt>
                <c:pt idx="6941">
                  <c:v>9035.6</c:v>
                </c:pt>
                <c:pt idx="6942">
                  <c:v>9036.4</c:v>
                </c:pt>
                <c:pt idx="6943">
                  <c:v>9037.2999999999993</c:v>
                </c:pt>
                <c:pt idx="6944">
                  <c:v>9038.2999999999993</c:v>
                </c:pt>
                <c:pt idx="6945">
                  <c:v>9039.2000000000007</c:v>
                </c:pt>
                <c:pt idx="6946">
                  <c:v>9040.1</c:v>
                </c:pt>
                <c:pt idx="6947">
                  <c:v>9040.9</c:v>
                </c:pt>
                <c:pt idx="6948">
                  <c:v>9041.7999999999993</c:v>
                </c:pt>
                <c:pt idx="6949">
                  <c:v>9042.7999999999993</c:v>
                </c:pt>
                <c:pt idx="6950">
                  <c:v>9043.7000000000007</c:v>
                </c:pt>
                <c:pt idx="6951">
                  <c:v>9044.6</c:v>
                </c:pt>
                <c:pt idx="6952">
                  <c:v>9045.4</c:v>
                </c:pt>
                <c:pt idx="6953">
                  <c:v>9046.2999999999993</c:v>
                </c:pt>
                <c:pt idx="6954">
                  <c:v>9047.2999999999993</c:v>
                </c:pt>
                <c:pt idx="6955">
                  <c:v>9048.2000000000007</c:v>
                </c:pt>
                <c:pt idx="6956">
                  <c:v>9049.1</c:v>
                </c:pt>
                <c:pt idx="6957">
                  <c:v>9049.9</c:v>
                </c:pt>
                <c:pt idx="6958">
                  <c:v>9050.7999999999993</c:v>
                </c:pt>
                <c:pt idx="6959">
                  <c:v>9051.7999999999993</c:v>
                </c:pt>
                <c:pt idx="6960">
                  <c:v>9052.7000000000007</c:v>
                </c:pt>
                <c:pt idx="6961">
                  <c:v>9053.6</c:v>
                </c:pt>
                <c:pt idx="6962">
                  <c:v>9054.4</c:v>
                </c:pt>
                <c:pt idx="6963">
                  <c:v>9055.2999999999993</c:v>
                </c:pt>
                <c:pt idx="6964">
                  <c:v>9056.2999999999993</c:v>
                </c:pt>
                <c:pt idx="6965">
                  <c:v>9057.2000000000007</c:v>
                </c:pt>
                <c:pt idx="6966">
                  <c:v>9058.1</c:v>
                </c:pt>
                <c:pt idx="6967">
                  <c:v>9058.9</c:v>
                </c:pt>
                <c:pt idx="6968">
                  <c:v>9059.7999999999993</c:v>
                </c:pt>
                <c:pt idx="6969">
                  <c:v>9060.7999999999993</c:v>
                </c:pt>
                <c:pt idx="6970">
                  <c:v>9061.7000000000007</c:v>
                </c:pt>
                <c:pt idx="6971">
                  <c:v>9062.6</c:v>
                </c:pt>
                <c:pt idx="6972">
                  <c:v>9063.4</c:v>
                </c:pt>
                <c:pt idx="6973">
                  <c:v>9064.2999999999993</c:v>
                </c:pt>
                <c:pt idx="6974">
                  <c:v>9065.2999999999993</c:v>
                </c:pt>
                <c:pt idx="6975">
                  <c:v>9066.2000000000007</c:v>
                </c:pt>
                <c:pt idx="6976">
                  <c:v>9067.1</c:v>
                </c:pt>
                <c:pt idx="6977">
                  <c:v>9067.9</c:v>
                </c:pt>
                <c:pt idx="6978">
                  <c:v>9068.7999999999993</c:v>
                </c:pt>
                <c:pt idx="6979">
                  <c:v>9069.7999999999993</c:v>
                </c:pt>
                <c:pt idx="6980">
                  <c:v>9070.7000000000007</c:v>
                </c:pt>
                <c:pt idx="6981">
                  <c:v>9071.6</c:v>
                </c:pt>
                <c:pt idx="6982">
                  <c:v>9072.4</c:v>
                </c:pt>
                <c:pt idx="6983">
                  <c:v>9073.2999999999993</c:v>
                </c:pt>
                <c:pt idx="6984">
                  <c:v>9074.2999999999993</c:v>
                </c:pt>
                <c:pt idx="6985">
                  <c:v>9075.2000000000007</c:v>
                </c:pt>
                <c:pt idx="6986">
                  <c:v>9076.1</c:v>
                </c:pt>
                <c:pt idx="6987">
                  <c:v>9076.9</c:v>
                </c:pt>
                <c:pt idx="6988">
                  <c:v>9077.7999999999993</c:v>
                </c:pt>
                <c:pt idx="6989">
                  <c:v>9078.7999999999993</c:v>
                </c:pt>
                <c:pt idx="6990">
                  <c:v>9079.7000000000007</c:v>
                </c:pt>
                <c:pt idx="6991">
                  <c:v>9080.6</c:v>
                </c:pt>
                <c:pt idx="6992">
                  <c:v>9081.4</c:v>
                </c:pt>
                <c:pt idx="6993">
                  <c:v>9082.2999999999993</c:v>
                </c:pt>
                <c:pt idx="6994">
                  <c:v>9083.2999999999993</c:v>
                </c:pt>
                <c:pt idx="6995">
                  <c:v>9084.2000000000007</c:v>
                </c:pt>
                <c:pt idx="6996">
                  <c:v>9085.1</c:v>
                </c:pt>
                <c:pt idx="6997">
                  <c:v>9085.9</c:v>
                </c:pt>
                <c:pt idx="6998">
                  <c:v>9086.7999999999993</c:v>
                </c:pt>
                <c:pt idx="6999">
                  <c:v>9087.7999999999993</c:v>
                </c:pt>
                <c:pt idx="7000">
                  <c:v>9088.7000000000007</c:v>
                </c:pt>
                <c:pt idx="7001">
                  <c:v>9089.6</c:v>
                </c:pt>
                <c:pt idx="7002">
                  <c:v>9090.4</c:v>
                </c:pt>
                <c:pt idx="7003">
                  <c:v>9091.2999999999993</c:v>
                </c:pt>
                <c:pt idx="7004">
                  <c:v>9092.2999999999993</c:v>
                </c:pt>
                <c:pt idx="7005">
                  <c:v>9093.2000000000007</c:v>
                </c:pt>
                <c:pt idx="7006">
                  <c:v>9094.1</c:v>
                </c:pt>
                <c:pt idx="7007">
                  <c:v>9094.9</c:v>
                </c:pt>
                <c:pt idx="7008">
                  <c:v>9095.7999999999993</c:v>
                </c:pt>
                <c:pt idx="7009">
                  <c:v>9096.7999999999993</c:v>
                </c:pt>
                <c:pt idx="7010">
                  <c:v>9097.7000000000007</c:v>
                </c:pt>
                <c:pt idx="7011">
                  <c:v>9098.6</c:v>
                </c:pt>
                <c:pt idx="7012">
                  <c:v>9099.4</c:v>
                </c:pt>
                <c:pt idx="7013">
                  <c:v>9100.2999999999993</c:v>
                </c:pt>
                <c:pt idx="7014">
                  <c:v>9101.2999999999993</c:v>
                </c:pt>
                <c:pt idx="7015">
                  <c:v>9102.2000000000007</c:v>
                </c:pt>
                <c:pt idx="7016">
                  <c:v>9103.1</c:v>
                </c:pt>
                <c:pt idx="7017">
                  <c:v>9103.9</c:v>
                </c:pt>
                <c:pt idx="7018">
                  <c:v>9104.7999999999993</c:v>
                </c:pt>
                <c:pt idx="7019">
                  <c:v>9105.7999999999993</c:v>
                </c:pt>
                <c:pt idx="7020">
                  <c:v>9106.7000000000007</c:v>
                </c:pt>
                <c:pt idx="7021">
                  <c:v>9107.6</c:v>
                </c:pt>
                <c:pt idx="7022">
                  <c:v>9108.4</c:v>
                </c:pt>
                <c:pt idx="7023">
                  <c:v>9109.2999999999993</c:v>
                </c:pt>
                <c:pt idx="7024">
                  <c:v>9110.2999999999993</c:v>
                </c:pt>
                <c:pt idx="7025">
                  <c:v>9111.2000000000007</c:v>
                </c:pt>
                <c:pt idx="7026">
                  <c:v>9112.1</c:v>
                </c:pt>
                <c:pt idx="7027">
                  <c:v>9112.9</c:v>
                </c:pt>
                <c:pt idx="7028">
                  <c:v>9113.7999999999993</c:v>
                </c:pt>
                <c:pt idx="7029">
                  <c:v>9114.7999999999993</c:v>
                </c:pt>
                <c:pt idx="7030">
                  <c:v>9115.7000000000007</c:v>
                </c:pt>
                <c:pt idx="7031">
                  <c:v>9116.6</c:v>
                </c:pt>
                <c:pt idx="7032">
                  <c:v>9117.4</c:v>
                </c:pt>
                <c:pt idx="7033">
                  <c:v>9118.2999999999993</c:v>
                </c:pt>
                <c:pt idx="7034">
                  <c:v>9119.2999999999993</c:v>
                </c:pt>
                <c:pt idx="7035">
                  <c:v>9120.2000000000007</c:v>
                </c:pt>
                <c:pt idx="7036">
                  <c:v>9121.1</c:v>
                </c:pt>
                <c:pt idx="7037">
                  <c:v>9121.9</c:v>
                </c:pt>
                <c:pt idx="7038">
                  <c:v>9122.7999999999993</c:v>
                </c:pt>
                <c:pt idx="7039">
                  <c:v>9123.7999999999993</c:v>
                </c:pt>
                <c:pt idx="7040">
                  <c:v>9124.7000000000007</c:v>
                </c:pt>
                <c:pt idx="7041">
                  <c:v>9125.6</c:v>
                </c:pt>
                <c:pt idx="7042">
                  <c:v>9126.4</c:v>
                </c:pt>
                <c:pt idx="7043">
                  <c:v>9127.2999999999993</c:v>
                </c:pt>
                <c:pt idx="7044">
                  <c:v>9128.2999999999993</c:v>
                </c:pt>
                <c:pt idx="7045">
                  <c:v>9129.2000000000007</c:v>
                </c:pt>
                <c:pt idx="7046">
                  <c:v>9130.1</c:v>
                </c:pt>
                <c:pt idx="7047">
                  <c:v>9130.9</c:v>
                </c:pt>
                <c:pt idx="7048">
                  <c:v>9131.7999999999993</c:v>
                </c:pt>
                <c:pt idx="7049">
                  <c:v>9132.7999999999993</c:v>
                </c:pt>
                <c:pt idx="7050">
                  <c:v>9133.7000000000007</c:v>
                </c:pt>
                <c:pt idx="7051">
                  <c:v>9134.6</c:v>
                </c:pt>
                <c:pt idx="7052">
                  <c:v>9135.4</c:v>
                </c:pt>
                <c:pt idx="7053">
                  <c:v>9136.2999999999993</c:v>
                </c:pt>
                <c:pt idx="7054">
                  <c:v>9137.2999999999993</c:v>
                </c:pt>
                <c:pt idx="7055">
                  <c:v>9138.2000000000007</c:v>
                </c:pt>
                <c:pt idx="7056">
                  <c:v>9139.1</c:v>
                </c:pt>
                <c:pt idx="7057">
                  <c:v>9139.9</c:v>
                </c:pt>
                <c:pt idx="7058">
                  <c:v>9140.7999999999993</c:v>
                </c:pt>
                <c:pt idx="7059">
                  <c:v>9141.7999999999993</c:v>
                </c:pt>
                <c:pt idx="7060">
                  <c:v>9142.7000000000007</c:v>
                </c:pt>
                <c:pt idx="7061">
                  <c:v>9143.6</c:v>
                </c:pt>
                <c:pt idx="7062">
                  <c:v>9144.4</c:v>
                </c:pt>
                <c:pt idx="7063">
                  <c:v>9145.2999999999993</c:v>
                </c:pt>
                <c:pt idx="7064">
                  <c:v>9146.2999999999993</c:v>
                </c:pt>
                <c:pt idx="7065">
                  <c:v>9147.2000000000007</c:v>
                </c:pt>
              </c:numCache>
            </c:numRef>
          </c:xVal>
          <c:yVal>
            <c:numRef>
              <c:f>Gauging!$C$72:$C$7137</c:f>
              <c:numCache>
                <c:formatCode>General</c:formatCode>
                <c:ptCount val="7066"/>
                <c:pt idx="0">
                  <c:v>-1</c:v>
                </c:pt>
                <c:pt idx="1">
                  <c:v>105.11</c:v>
                </c:pt>
                <c:pt idx="2">
                  <c:v>105.08</c:v>
                </c:pt>
                <c:pt idx="3">
                  <c:v>105.06</c:v>
                </c:pt>
                <c:pt idx="4">
                  <c:v>105.04</c:v>
                </c:pt>
                <c:pt idx="5">
                  <c:v>105.02</c:v>
                </c:pt>
                <c:pt idx="6">
                  <c:v>105</c:v>
                </c:pt>
                <c:pt idx="7">
                  <c:v>104.99</c:v>
                </c:pt>
                <c:pt idx="8">
                  <c:v>104.98</c:v>
                </c:pt>
                <c:pt idx="9">
                  <c:v>104.97</c:v>
                </c:pt>
                <c:pt idx="10">
                  <c:v>104.96</c:v>
                </c:pt>
                <c:pt idx="11">
                  <c:v>104.95</c:v>
                </c:pt>
                <c:pt idx="12">
                  <c:v>104.94</c:v>
                </c:pt>
                <c:pt idx="13">
                  <c:v>104.93</c:v>
                </c:pt>
                <c:pt idx="14">
                  <c:v>104.92</c:v>
                </c:pt>
                <c:pt idx="15">
                  <c:v>104.91</c:v>
                </c:pt>
                <c:pt idx="16">
                  <c:v>104.91</c:v>
                </c:pt>
                <c:pt idx="17">
                  <c:v>104.9</c:v>
                </c:pt>
                <c:pt idx="18">
                  <c:v>104.9</c:v>
                </c:pt>
                <c:pt idx="19">
                  <c:v>104.89</c:v>
                </c:pt>
                <c:pt idx="20">
                  <c:v>104.87</c:v>
                </c:pt>
                <c:pt idx="21">
                  <c:v>104.87</c:v>
                </c:pt>
                <c:pt idx="22">
                  <c:v>104.78</c:v>
                </c:pt>
                <c:pt idx="23">
                  <c:v>104.74</c:v>
                </c:pt>
                <c:pt idx="24">
                  <c:v>104.73</c:v>
                </c:pt>
                <c:pt idx="25">
                  <c:v>104.72</c:v>
                </c:pt>
                <c:pt idx="26">
                  <c:v>104.71</c:v>
                </c:pt>
                <c:pt idx="27">
                  <c:v>104.71</c:v>
                </c:pt>
                <c:pt idx="28">
                  <c:v>104.71</c:v>
                </c:pt>
                <c:pt idx="29">
                  <c:v>104.71</c:v>
                </c:pt>
                <c:pt idx="30">
                  <c:v>104.73</c:v>
                </c:pt>
                <c:pt idx="31">
                  <c:v>104.74</c:v>
                </c:pt>
                <c:pt idx="32">
                  <c:v>104.75</c:v>
                </c:pt>
                <c:pt idx="33">
                  <c:v>104.77</c:v>
                </c:pt>
                <c:pt idx="34">
                  <c:v>104.79</c:v>
                </c:pt>
                <c:pt idx="35">
                  <c:v>104.8</c:v>
                </c:pt>
                <c:pt idx="36">
                  <c:v>104.81</c:v>
                </c:pt>
                <c:pt idx="37">
                  <c:v>104.81</c:v>
                </c:pt>
                <c:pt idx="38">
                  <c:v>104.8</c:v>
                </c:pt>
                <c:pt idx="39">
                  <c:v>104.79</c:v>
                </c:pt>
                <c:pt idx="40">
                  <c:v>104.77</c:v>
                </c:pt>
                <c:pt idx="41">
                  <c:v>104.76</c:v>
                </c:pt>
                <c:pt idx="42">
                  <c:v>104.75</c:v>
                </c:pt>
                <c:pt idx="43">
                  <c:v>104.75</c:v>
                </c:pt>
                <c:pt idx="44">
                  <c:v>104.74</c:v>
                </c:pt>
                <c:pt idx="45">
                  <c:v>104.74</c:v>
                </c:pt>
                <c:pt idx="46">
                  <c:v>104.74</c:v>
                </c:pt>
                <c:pt idx="47">
                  <c:v>104.74</c:v>
                </c:pt>
                <c:pt idx="48">
                  <c:v>104.75</c:v>
                </c:pt>
                <c:pt idx="49">
                  <c:v>104.76</c:v>
                </c:pt>
                <c:pt idx="50">
                  <c:v>104.77</c:v>
                </c:pt>
                <c:pt idx="51">
                  <c:v>104.78</c:v>
                </c:pt>
                <c:pt idx="52">
                  <c:v>104.79</c:v>
                </c:pt>
                <c:pt idx="53">
                  <c:v>104.81</c:v>
                </c:pt>
                <c:pt idx="54">
                  <c:v>104.82</c:v>
                </c:pt>
                <c:pt idx="55">
                  <c:v>104.83</c:v>
                </c:pt>
                <c:pt idx="56">
                  <c:v>104.83</c:v>
                </c:pt>
                <c:pt idx="57">
                  <c:v>104.83</c:v>
                </c:pt>
                <c:pt idx="58">
                  <c:v>104.82</c:v>
                </c:pt>
                <c:pt idx="59">
                  <c:v>104.82</c:v>
                </c:pt>
                <c:pt idx="60">
                  <c:v>104.83</c:v>
                </c:pt>
                <c:pt idx="61">
                  <c:v>104.83</c:v>
                </c:pt>
                <c:pt idx="62">
                  <c:v>104.83</c:v>
                </c:pt>
                <c:pt idx="63">
                  <c:v>104.83</c:v>
                </c:pt>
                <c:pt idx="64">
                  <c:v>104.82</c:v>
                </c:pt>
                <c:pt idx="65">
                  <c:v>104.82</c:v>
                </c:pt>
                <c:pt idx="66">
                  <c:v>104.81</c:v>
                </c:pt>
                <c:pt idx="67">
                  <c:v>104.81</c:v>
                </c:pt>
                <c:pt idx="68">
                  <c:v>104.79</c:v>
                </c:pt>
                <c:pt idx="69">
                  <c:v>104.76</c:v>
                </c:pt>
                <c:pt idx="70">
                  <c:v>104.73</c:v>
                </c:pt>
                <c:pt idx="71">
                  <c:v>104.71</c:v>
                </c:pt>
                <c:pt idx="72">
                  <c:v>104.71</c:v>
                </c:pt>
                <c:pt idx="73">
                  <c:v>-1</c:v>
                </c:pt>
                <c:pt idx="74">
                  <c:v>103.78</c:v>
                </c:pt>
                <c:pt idx="75">
                  <c:v>103.79</c:v>
                </c:pt>
                <c:pt idx="76">
                  <c:v>103.79</c:v>
                </c:pt>
                <c:pt idx="77">
                  <c:v>103.79</c:v>
                </c:pt>
                <c:pt idx="78">
                  <c:v>103.79</c:v>
                </c:pt>
                <c:pt idx="79">
                  <c:v>103.79</c:v>
                </c:pt>
                <c:pt idx="80">
                  <c:v>103.79</c:v>
                </c:pt>
                <c:pt idx="81">
                  <c:v>103.8</c:v>
                </c:pt>
                <c:pt idx="82">
                  <c:v>103.8</c:v>
                </c:pt>
                <c:pt idx="83">
                  <c:v>103.8</c:v>
                </c:pt>
                <c:pt idx="84">
                  <c:v>103.81</c:v>
                </c:pt>
                <c:pt idx="85">
                  <c:v>103.81</c:v>
                </c:pt>
                <c:pt idx="86">
                  <c:v>103.83</c:v>
                </c:pt>
                <c:pt idx="87">
                  <c:v>103.85</c:v>
                </c:pt>
                <c:pt idx="88">
                  <c:v>103.86</c:v>
                </c:pt>
                <c:pt idx="89">
                  <c:v>103.89</c:v>
                </c:pt>
                <c:pt idx="90">
                  <c:v>103.9</c:v>
                </c:pt>
                <c:pt idx="91">
                  <c:v>103.93</c:v>
                </c:pt>
                <c:pt idx="92">
                  <c:v>103.95</c:v>
                </c:pt>
                <c:pt idx="93">
                  <c:v>103.97</c:v>
                </c:pt>
                <c:pt idx="94">
                  <c:v>103.99</c:v>
                </c:pt>
                <c:pt idx="95">
                  <c:v>104.01</c:v>
                </c:pt>
                <c:pt idx="96">
                  <c:v>104.03</c:v>
                </c:pt>
                <c:pt idx="97">
                  <c:v>104.07</c:v>
                </c:pt>
                <c:pt idx="98">
                  <c:v>104.08</c:v>
                </c:pt>
                <c:pt idx="99">
                  <c:v>104.11</c:v>
                </c:pt>
                <c:pt idx="100">
                  <c:v>104.12</c:v>
                </c:pt>
                <c:pt idx="101">
                  <c:v>104.14</c:v>
                </c:pt>
                <c:pt idx="102">
                  <c:v>104.15</c:v>
                </c:pt>
                <c:pt idx="103">
                  <c:v>104.17</c:v>
                </c:pt>
                <c:pt idx="104">
                  <c:v>104.19</c:v>
                </c:pt>
                <c:pt idx="105">
                  <c:v>104.2</c:v>
                </c:pt>
                <c:pt idx="106">
                  <c:v>104.21</c:v>
                </c:pt>
                <c:pt idx="107">
                  <c:v>104.22</c:v>
                </c:pt>
                <c:pt idx="108">
                  <c:v>104.23</c:v>
                </c:pt>
                <c:pt idx="109">
                  <c:v>104.24</c:v>
                </c:pt>
                <c:pt idx="110">
                  <c:v>104.24</c:v>
                </c:pt>
                <c:pt idx="111">
                  <c:v>104.25</c:v>
                </c:pt>
                <c:pt idx="112">
                  <c:v>104.26</c:v>
                </c:pt>
                <c:pt idx="113">
                  <c:v>104.26</c:v>
                </c:pt>
                <c:pt idx="114">
                  <c:v>104.27</c:v>
                </c:pt>
                <c:pt idx="115">
                  <c:v>104.28</c:v>
                </c:pt>
                <c:pt idx="116">
                  <c:v>104.29</c:v>
                </c:pt>
                <c:pt idx="117">
                  <c:v>104.29</c:v>
                </c:pt>
                <c:pt idx="118">
                  <c:v>104.29</c:v>
                </c:pt>
                <c:pt idx="119">
                  <c:v>104.3</c:v>
                </c:pt>
                <c:pt idx="120">
                  <c:v>104.3</c:v>
                </c:pt>
                <c:pt idx="121">
                  <c:v>104.3</c:v>
                </c:pt>
                <c:pt idx="122">
                  <c:v>104.31</c:v>
                </c:pt>
                <c:pt idx="123">
                  <c:v>104.32</c:v>
                </c:pt>
                <c:pt idx="124">
                  <c:v>104.32</c:v>
                </c:pt>
                <c:pt idx="125">
                  <c:v>104.32</c:v>
                </c:pt>
                <c:pt idx="126">
                  <c:v>104.32</c:v>
                </c:pt>
                <c:pt idx="127">
                  <c:v>104.32</c:v>
                </c:pt>
                <c:pt idx="128">
                  <c:v>104.33</c:v>
                </c:pt>
                <c:pt idx="129">
                  <c:v>104.33</c:v>
                </c:pt>
                <c:pt idx="130">
                  <c:v>104.33</c:v>
                </c:pt>
                <c:pt idx="131">
                  <c:v>104.33</c:v>
                </c:pt>
                <c:pt idx="132">
                  <c:v>104.33</c:v>
                </c:pt>
                <c:pt idx="133">
                  <c:v>104.33</c:v>
                </c:pt>
                <c:pt idx="134">
                  <c:v>104.33</c:v>
                </c:pt>
                <c:pt idx="135">
                  <c:v>104.33</c:v>
                </c:pt>
                <c:pt idx="136">
                  <c:v>104.33</c:v>
                </c:pt>
                <c:pt idx="137">
                  <c:v>104.34</c:v>
                </c:pt>
                <c:pt idx="138">
                  <c:v>104.34</c:v>
                </c:pt>
                <c:pt idx="139">
                  <c:v>104.34</c:v>
                </c:pt>
                <c:pt idx="140">
                  <c:v>104.34</c:v>
                </c:pt>
                <c:pt idx="141">
                  <c:v>104.34</c:v>
                </c:pt>
                <c:pt idx="142">
                  <c:v>104.34</c:v>
                </c:pt>
                <c:pt idx="143">
                  <c:v>104.34</c:v>
                </c:pt>
                <c:pt idx="144">
                  <c:v>104.34</c:v>
                </c:pt>
                <c:pt idx="145">
                  <c:v>104.35</c:v>
                </c:pt>
                <c:pt idx="146">
                  <c:v>104.35</c:v>
                </c:pt>
                <c:pt idx="147">
                  <c:v>104.35</c:v>
                </c:pt>
                <c:pt idx="148">
                  <c:v>104.35</c:v>
                </c:pt>
                <c:pt idx="149">
                  <c:v>104.36</c:v>
                </c:pt>
                <c:pt idx="150">
                  <c:v>104.36</c:v>
                </c:pt>
                <c:pt idx="151">
                  <c:v>104.36</c:v>
                </c:pt>
                <c:pt idx="152">
                  <c:v>104.36</c:v>
                </c:pt>
                <c:pt idx="153">
                  <c:v>104.36</c:v>
                </c:pt>
                <c:pt idx="154">
                  <c:v>104.37</c:v>
                </c:pt>
                <c:pt idx="155">
                  <c:v>104.37</c:v>
                </c:pt>
                <c:pt idx="156">
                  <c:v>104.37</c:v>
                </c:pt>
                <c:pt idx="157">
                  <c:v>104.37</c:v>
                </c:pt>
                <c:pt idx="158">
                  <c:v>104.37</c:v>
                </c:pt>
                <c:pt idx="159">
                  <c:v>104.37</c:v>
                </c:pt>
                <c:pt idx="160">
                  <c:v>104.38</c:v>
                </c:pt>
                <c:pt idx="161">
                  <c:v>104.38</c:v>
                </c:pt>
                <c:pt idx="162">
                  <c:v>104.38</c:v>
                </c:pt>
                <c:pt idx="163">
                  <c:v>104.38</c:v>
                </c:pt>
                <c:pt idx="164">
                  <c:v>104.38</c:v>
                </c:pt>
                <c:pt idx="165">
                  <c:v>104.39</c:v>
                </c:pt>
                <c:pt idx="166">
                  <c:v>104.39</c:v>
                </c:pt>
                <c:pt idx="167">
                  <c:v>104.39</c:v>
                </c:pt>
                <c:pt idx="168">
                  <c:v>104.39</c:v>
                </c:pt>
                <c:pt idx="169">
                  <c:v>104.39</c:v>
                </c:pt>
                <c:pt idx="170">
                  <c:v>104.39</c:v>
                </c:pt>
                <c:pt idx="171">
                  <c:v>104.4</c:v>
                </c:pt>
                <c:pt idx="172">
                  <c:v>104.4</c:v>
                </c:pt>
                <c:pt idx="173">
                  <c:v>104.41</c:v>
                </c:pt>
                <c:pt idx="174">
                  <c:v>104.41</c:v>
                </c:pt>
                <c:pt idx="175">
                  <c:v>104.41</c:v>
                </c:pt>
                <c:pt idx="176">
                  <c:v>104.41</c:v>
                </c:pt>
                <c:pt idx="177">
                  <c:v>104.41</c:v>
                </c:pt>
                <c:pt idx="178">
                  <c:v>104.42</c:v>
                </c:pt>
                <c:pt idx="179">
                  <c:v>104.42</c:v>
                </c:pt>
                <c:pt idx="180">
                  <c:v>104.42</c:v>
                </c:pt>
                <c:pt idx="181">
                  <c:v>104.42</c:v>
                </c:pt>
                <c:pt idx="182">
                  <c:v>104.42</c:v>
                </c:pt>
                <c:pt idx="183">
                  <c:v>104.43</c:v>
                </c:pt>
                <c:pt idx="184">
                  <c:v>104.43</c:v>
                </c:pt>
                <c:pt idx="185">
                  <c:v>104.43</c:v>
                </c:pt>
                <c:pt idx="186">
                  <c:v>104.43</c:v>
                </c:pt>
                <c:pt idx="187">
                  <c:v>104.44</c:v>
                </c:pt>
                <c:pt idx="188">
                  <c:v>104.44</c:v>
                </c:pt>
                <c:pt idx="189">
                  <c:v>104.44</c:v>
                </c:pt>
                <c:pt idx="190">
                  <c:v>104.45</c:v>
                </c:pt>
                <c:pt idx="191">
                  <c:v>104.45</c:v>
                </c:pt>
                <c:pt idx="192">
                  <c:v>104.45</c:v>
                </c:pt>
                <c:pt idx="193">
                  <c:v>104.45</c:v>
                </c:pt>
                <c:pt idx="194">
                  <c:v>104.46</c:v>
                </c:pt>
                <c:pt idx="195">
                  <c:v>104.46</c:v>
                </c:pt>
                <c:pt idx="196">
                  <c:v>104.46</c:v>
                </c:pt>
                <c:pt idx="197">
                  <c:v>104.46</c:v>
                </c:pt>
                <c:pt idx="198">
                  <c:v>104.47</c:v>
                </c:pt>
                <c:pt idx="199">
                  <c:v>104.47</c:v>
                </c:pt>
                <c:pt idx="200">
                  <c:v>104.47</c:v>
                </c:pt>
                <c:pt idx="201">
                  <c:v>104.47</c:v>
                </c:pt>
                <c:pt idx="202">
                  <c:v>104.48</c:v>
                </c:pt>
                <c:pt idx="203">
                  <c:v>104.48</c:v>
                </c:pt>
                <c:pt idx="204">
                  <c:v>104.49</c:v>
                </c:pt>
                <c:pt idx="205">
                  <c:v>104.49</c:v>
                </c:pt>
                <c:pt idx="206">
                  <c:v>104.49</c:v>
                </c:pt>
                <c:pt idx="207">
                  <c:v>104.49</c:v>
                </c:pt>
                <c:pt idx="208">
                  <c:v>104.5</c:v>
                </c:pt>
                <c:pt idx="209">
                  <c:v>104.5</c:v>
                </c:pt>
                <c:pt idx="210">
                  <c:v>104.5</c:v>
                </c:pt>
                <c:pt idx="211">
                  <c:v>104.5</c:v>
                </c:pt>
                <c:pt idx="212">
                  <c:v>104.51</c:v>
                </c:pt>
                <c:pt idx="213">
                  <c:v>104.51</c:v>
                </c:pt>
                <c:pt idx="214">
                  <c:v>104.51</c:v>
                </c:pt>
                <c:pt idx="215">
                  <c:v>104.52</c:v>
                </c:pt>
                <c:pt idx="216">
                  <c:v>104.52</c:v>
                </c:pt>
                <c:pt idx="217">
                  <c:v>104.52</c:v>
                </c:pt>
                <c:pt idx="218">
                  <c:v>104.53</c:v>
                </c:pt>
                <c:pt idx="219">
                  <c:v>104.53</c:v>
                </c:pt>
                <c:pt idx="220">
                  <c:v>104.53</c:v>
                </c:pt>
                <c:pt idx="221">
                  <c:v>104.54</c:v>
                </c:pt>
                <c:pt idx="222">
                  <c:v>104.54</c:v>
                </c:pt>
                <c:pt idx="223">
                  <c:v>104.54</c:v>
                </c:pt>
                <c:pt idx="224">
                  <c:v>104.55</c:v>
                </c:pt>
                <c:pt idx="225">
                  <c:v>104.55</c:v>
                </c:pt>
                <c:pt idx="226">
                  <c:v>104.55</c:v>
                </c:pt>
                <c:pt idx="227">
                  <c:v>104.55</c:v>
                </c:pt>
                <c:pt idx="228">
                  <c:v>104.56</c:v>
                </c:pt>
                <c:pt idx="229">
                  <c:v>104.56</c:v>
                </c:pt>
                <c:pt idx="230">
                  <c:v>104.56</c:v>
                </c:pt>
                <c:pt idx="231">
                  <c:v>104.56</c:v>
                </c:pt>
                <c:pt idx="232">
                  <c:v>104.57</c:v>
                </c:pt>
                <c:pt idx="233">
                  <c:v>104.57</c:v>
                </c:pt>
                <c:pt idx="234">
                  <c:v>104.58</c:v>
                </c:pt>
                <c:pt idx="235">
                  <c:v>104.58</c:v>
                </c:pt>
                <c:pt idx="236">
                  <c:v>104.58</c:v>
                </c:pt>
                <c:pt idx="237">
                  <c:v>104.59</c:v>
                </c:pt>
                <c:pt idx="238">
                  <c:v>104.59</c:v>
                </c:pt>
                <c:pt idx="239">
                  <c:v>104.59</c:v>
                </c:pt>
                <c:pt idx="240">
                  <c:v>104.59</c:v>
                </c:pt>
                <c:pt idx="241">
                  <c:v>104.59</c:v>
                </c:pt>
                <c:pt idx="242">
                  <c:v>104.6</c:v>
                </c:pt>
                <c:pt idx="243">
                  <c:v>104.6</c:v>
                </c:pt>
                <c:pt idx="244">
                  <c:v>104.6</c:v>
                </c:pt>
                <c:pt idx="245">
                  <c:v>104.6</c:v>
                </c:pt>
                <c:pt idx="246">
                  <c:v>104.6</c:v>
                </c:pt>
                <c:pt idx="247">
                  <c:v>104.61</c:v>
                </c:pt>
                <c:pt idx="248">
                  <c:v>104.61</c:v>
                </c:pt>
                <c:pt idx="249">
                  <c:v>104.62</c:v>
                </c:pt>
                <c:pt idx="250">
                  <c:v>104.62</c:v>
                </c:pt>
                <c:pt idx="251">
                  <c:v>104.62</c:v>
                </c:pt>
                <c:pt idx="252">
                  <c:v>104.63</c:v>
                </c:pt>
                <c:pt idx="253">
                  <c:v>104.63</c:v>
                </c:pt>
                <c:pt idx="254">
                  <c:v>104.63</c:v>
                </c:pt>
                <c:pt idx="255">
                  <c:v>104.63</c:v>
                </c:pt>
                <c:pt idx="256">
                  <c:v>104.64</c:v>
                </c:pt>
                <c:pt idx="257">
                  <c:v>104.64</c:v>
                </c:pt>
                <c:pt idx="258">
                  <c:v>104.64</c:v>
                </c:pt>
                <c:pt idx="259">
                  <c:v>104.64</c:v>
                </c:pt>
                <c:pt idx="260">
                  <c:v>104.65</c:v>
                </c:pt>
                <c:pt idx="261">
                  <c:v>104.65</c:v>
                </c:pt>
                <c:pt idx="262">
                  <c:v>104.65</c:v>
                </c:pt>
                <c:pt idx="263">
                  <c:v>104.65</c:v>
                </c:pt>
                <c:pt idx="264">
                  <c:v>104.66</c:v>
                </c:pt>
                <c:pt idx="265">
                  <c:v>104.66</c:v>
                </c:pt>
                <c:pt idx="266">
                  <c:v>104.67</c:v>
                </c:pt>
                <c:pt idx="267">
                  <c:v>104.67</c:v>
                </c:pt>
                <c:pt idx="268">
                  <c:v>104.67</c:v>
                </c:pt>
                <c:pt idx="269">
                  <c:v>104.67</c:v>
                </c:pt>
                <c:pt idx="270">
                  <c:v>104.67</c:v>
                </c:pt>
                <c:pt idx="271">
                  <c:v>104.68</c:v>
                </c:pt>
                <c:pt idx="272">
                  <c:v>104.68</c:v>
                </c:pt>
                <c:pt idx="273">
                  <c:v>104.68</c:v>
                </c:pt>
                <c:pt idx="274">
                  <c:v>104.68</c:v>
                </c:pt>
                <c:pt idx="275">
                  <c:v>104.68</c:v>
                </c:pt>
                <c:pt idx="276">
                  <c:v>104.69</c:v>
                </c:pt>
                <c:pt idx="277">
                  <c:v>104.69</c:v>
                </c:pt>
                <c:pt idx="278">
                  <c:v>104.69</c:v>
                </c:pt>
                <c:pt idx="279">
                  <c:v>104.69</c:v>
                </c:pt>
                <c:pt idx="280">
                  <c:v>104.7</c:v>
                </c:pt>
                <c:pt idx="281">
                  <c:v>104.7</c:v>
                </c:pt>
                <c:pt idx="282">
                  <c:v>104.71</c:v>
                </c:pt>
                <c:pt idx="283">
                  <c:v>104.71</c:v>
                </c:pt>
                <c:pt idx="284">
                  <c:v>104.71</c:v>
                </c:pt>
                <c:pt idx="285">
                  <c:v>104.71</c:v>
                </c:pt>
                <c:pt idx="286">
                  <c:v>104.71</c:v>
                </c:pt>
                <c:pt idx="287">
                  <c:v>104.72</c:v>
                </c:pt>
                <c:pt idx="288">
                  <c:v>104.72</c:v>
                </c:pt>
                <c:pt idx="289">
                  <c:v>104.72</c:v>
                </c:pt>
                <c:pt idx="290">
                  <c:v>104.72</c:v>
                </c:pt>
                <c:pt idx="291">
                  <c:v>104.73</c:v>
                </c:pt>
                <c:pt idx="292">
                  <c:v>104.73</c:v>
                </c:pt>
                <c:pt idx="293">
                  <c:v>104.73</c:v>
                </c:pt>
                <c:pt idx="294">
                  <c:v>104.73</c:v>
                </c:pt>
                <c:pt idx="295">
                  <c:v>104.74</c:v>
                </c:pt>
                <c:pt idx="296">
                  <c:v>104.74</c:v>
                </c:pt>
                <c:pt idx="297">
                  <c:v>104.74</c:v>
                </c:pt>
                <c:pt idx="298">
                  <c:v>104.74</c:v>
                </c:pt>
                <c:pt idx="299">
                  <c:v>104.75</c:v>
                </c:pt>
                <c:pt idx="300">
                  <c:v>104.75</c:v>
                </c:pt>
                <c:pt idx="301">
                  <c:v>104.76</c:v>
                </c:pt>
                <c:pt idx="302">
                  <c:v>104.76</c:v>
                </c:pt>
                <c:pt idx="303">
                  <c:v>104.76</c:v>
                </c:pt>
                <c:pt idx="304">
                  <c:v>104.76</c:v>
                </c:pt>
                <c:pt idx="305">
                  <c:v>104.77</c:v>
                </c:pt>
                <c:pt idx="306">
                  <c:v>104.77</c:v>
                </c:pt>
                <c:pt idx="307">
                  <c:v>104.77</c:v>
                </c:pt>
                <c:pt idx="308">
                  <c:v>104.77</c:v>
                </c:pt>
                <c:pt idx="309">
                  <c:v>104.77</c:v>
                </c:pt>
                <c:pt idx="310">
                  <c:v>104.78</c:v>
                </c:pt>
                <c:pt idx="311">
                  <c:v>104.78</c:v>
                </c:pt>
                <c:pt idx="312">
                  <c:v>104.78</c:v>
                </c:pt>
                <c:pt idx="313">
                  <c:v>104.79</c:v>
                </c:pt>
                <c:pt idx="314">
                  <c:v>104.79</c:v>
                </c:pt>
                <c:pt idx="315">
                  <c:v>104.79</c:v>
                </c:pt>
                <c:pt idx="316">
                  <c:v>104.8</c:v>
                </c:pt>
                <c:pt idx="317">
                  <c:v>104.8</c:v>
                </c:pt>
                <c:pt idx="318">
                  <c:v>104.8</c:v>
                </c:pt>
                <c:pt idx="319">
                  <c:v>104.81</c:v>
                </c:pt>
                <c:pt idx="320">
                  <c:v>104.81</c:v>
                </c:pt>
                <c:pt idx="321">
                  <c:v>104.81</c:v>
                </c:pt>
                <c:pt idx="322">
                  <c:v>104.82</c:v>
                </c:pt>
                <c:pt idx="323">
                  <c:v>104.82</c:v>
                </c:pt>
                <c:pt idx="324">
                  <c:v>104.82</c:v>
                </c:pt>
                <c:pt idx="325">
                  <c:v>104.82</c:v>
                </c:pt>
                <c:pt idx="326">
                  <c:v>104.83</c:v>
                </c:pt>
                <c:pt idx="327">
                  <c:v>104.83</c:v>
                </c:pt>
                <c:pt idx="328">
                  <c:v>104.84</c:v>
                </c:pt>
                <c:pt idx="329">
                  <c:v>104.84</c:v>
                </c:pt>
                <c:pt idx="330">
                  <c:v>104.84</c:v>
                </c:pt>
                <c:pt idx="331">
                  <c:v>104.85</c:v>
                </c:pt>
                <c:pt idx="332">
                  <c:v>104.85</c:v>
                </c:pt>
                <c:pt idx="333">
                  <c:v>104.85</c:v>
                </c:pt>
                <c:pt idx="334">
                  <c:v>104.85</c:v>
                </c:pt>
                <c:pt idx="335">
                  <c:v>104.86</c:v>
                </c:pt>
                <c:pt idx="336">
                  <c:v>104.86</c:v>
                </c:pt>
                <c:pt idx="337">
                  <c:v>104.86</c:v>
                </c:pt>
                <c:pt idx="338">
                  <c:v>104.87</c:v>
                </c:pt>
                <c:pt idx="339">
                  <c:v>104.87</c:v>
                </c:pt>
                <c:pt idx="340">
                  <c:v>104.87</c:v>
                </c:pt>
                <c:pt idx="341">
                  <c:v>104.87</c:v>
                </c:pt>
                <c:pt idx="342">
                  <c:v>104.87</c:v>
                </c:pt>
                <c:pt idx="343">
                  <c:v>104.88</c:v>
                </c:pt>
                <c:pt idx="344">
                  <c:v>104.89</c:v>
                </c:pt>
                <c:pt idx="345">
                  <c:v>104.89</c:v>
                </c:pt>
                <c:pt idx="346">
                  <c:v>104.89</c:v>
                </c:pt>
                <c:pt idx="347">
                  <c:v>104.89</c:v>
                </c:pt>
                <c:pt idx="348">
                  <c:v>104.9</c:v>
                </c:pt>
                <c:pt idx="349">
                  <c:v>104.9</c:v>
                </c:pt>
                <c:pt idx="350">
                  <c:v>104.9</c:v>
                </c:pt>
                <c:pt idx="351">
                  <c:v>104.9</c:v>
                </c:pt>
                <c:pt idx="352">
                  <c:v>104.91</c:v>
                </c:pt>
                <c:pt idx="353">
                  <c:v>104.91</c:v>
                </c:pt>
                <c:pt idx="354">
                  <c:v>104.91</c:v>
                </c:pt>
                <c:pt idx="355">
                  <c:v>104.91</c:v>
                </c:pt>
                <c:pt idx="356">
                  <c:v>104.92</c:v>
                </c:pt>
                <c:pt idx="357">
                  <c:v>104.92</c:v>
                </c:pt>
                <c:pt idx="358">
                  <c:v>104.93</c:v>
                </c:pt>
                <c:pt idx="359">
                  <c:v>104.93</c:v>
                </c:pt>
                <c:pt idx="360">
                  <c:v>104.93</c:v>
                </c:pt>
                <c:pt idx="361">
                  <c:v>104.93</c:v>
                </c:pt>
                <c:pt idx="362">
                  <c:v>104.93</c:v>
                </c:pt>
                <c:pt idx="363">
                  <c:v>104.94</c:v>
                </c:pt>
                <c:pt idx="364">
                  <c:v>104.94</c:v>
                </c:pt>
                <c:pt idx="365">
                  <c:v>104.94</c:v>
                </c:pt>
                <c:pt idx="366">
                  <c:v>104.94</c:v>
                </c:pt>
                <c:pt idx="367">
                  <c:v>104.95</c:v>
                </c:pt>
                <c:pt idx="368">
                  <c:v>104.95</c:v>
                </c:pt>
                <c:pt idx="369">
                  <c:v>104.95</c:v>
                </c:pt>
                <c:pt idx="370">
                  <c:v>104.95</c:v>
                </c:pt>
                <c:pt idx="371">
                  <c:v>104.95</c:v>
                </c:pt>
                <c:pt idx="372">
                  <c:v>104.96</c:v>
                </c:pt>
                <c:pt idx="373">
                  <c:v>104.96</c:v>
                </c:pt>
                <c:pt idx="374">
                  <c:v>104.97</c:v>
                </c:pt>
                <c:pt idx="375">
                  <c:v>104.97</c:v>
                </c:pt>
                <c:pt idx="376">
                  <c:v>104.97</c:v>
                </c:pt>
                <c:pt idx="377">
                  <c:v>104.97</c:v>
                </c:pt>
                <c:pt idx="378">
                  <c:v>104.98</c:v>
                </c:pt>
                <c:pt idx="379">
                  <c:v>104.98</c:v>
                </c:pt>
                <c:pt idx="380">
                  <c:v>104.98</c:v>
                </c:pt>
                <c:pt idx="381">
                  <c:v>104.98</c:v>
                </c:pt>
                <c:pt idx="382">
                  <c:v>104.99</c:v>
                </c:pt>
                <c:pt idx="383">
                  <c:v>104.99</c:v>
                </c:pt>
                <c:pt idx="384">
                  <c:v>104.99</c:v>
                </c:pt>
                <c:pt idx="385">
                  <c:v>104.99</c:v>
                </c:pt>
                <c:pt idx="386">
                  <c:v>104.99</c:v>
                </c:pt>
                <c:pt idx="387">
                  <c:v>105</c:v>
                </c:pt>
                <c:pt idx="388">
                  <c:v>105</c:v>
                </c:pt>
                <c:pt idx="389">
                  <c:v>105</c:v>
                </c:pt>
                <c:pt idx="390">
                  <c:v>105</c:v>
                </c:pt>
                <c:pt idx="391">
                  <c:v>105.01</c:v>
                </c:pt>
                <c:pt idx="392">
                  <c:v>105.01</c:v>
                </c:pt>
                <c:pt idx="393">
                  <c:v>105.02</c:v>
                </c:pt>
                <c:pt idx="394">
                  <c:v>105.02</c:v>
                </c:pt>
                <c:pt idx="395">
                  <c:v>105.02</c:v>
                </c:pt>
                <c:pt idx="396">
                  <c:v>105.02</c:v>
                </c:pt>
                <c:pt idx="397">
                  <c:v>105.03</c:v>
                </c:pt>
                <c:pt idx="398">
                  <c:v>105.03</c:v>
                </c:pt>
                <c:pt idx="399">
                  <c:v>105.03</c:v>
                </c:pt>
                <c:pt idx="400">
                  <c:v>105.03</c:v>
                </c:pt>
                <c:pt idx="401">
                  <c:v>105.04</c:v>
                </c:pt>
                <c:pt idx="402">
                  <c:v>105.04</c:v>
                </c:pt>
                <c:pt idx="403">
                  <c:v>105.04</c:v>
                </c:pt>
                <c:pt idx="404">
                  <c:v>105.04</c:v>
                </c:pt>
                <c:pt idx="405">
                  <c:v>105.04</c:v>
                </c:pt>
                <c:pt idx="406">
                  <c:v>105.04</c:v>
                </c:pt>
                <c:pt idx="407">
                  <c:v>105.05</c:v>
                </c:pt>
                <c:pt idx="408">
                  <c:v>105.05</c:v>
                </c:pt>
                <c:pt idx="409">
                  <c:v>105.05</c:v>
                </c:pt>
                <c:pt idx="410">
                  <c:v>105.06</c:v>
                </c:pt>
                <c:pt idx="411">
                  <c:v>105.06</c:v>
                </c:pt>
                <c:pt idx="412">
                  <c:v>105.06</c:v>
                </c:pt>
                <c:pt idx="413">
                  <c:v>105.06</c:v>
                </c:pt>
                <c:pt idx="414">
                  <c:v>105.06</c:v>
                </c:pt>
                <c:pt idx="415">
                  <c:v>105.06</c:v>
                </c:pt>
                <c:pt idx="416">
                  <c:v>105.06</c:v>
                </c:pt>
                <c:pt idx="417">
                  <c:v>105.06</c:v>
                </c:pt>
                <c:pt idx="418">
                  <c:v>105.06</c:v>
                </c:pt>
                <c:pt idx="419">
                  <c:v>105.06</c:v>
                </c:pt>
                <c:pt idx="420">
                  <c:v>105.06</c:v>
                </c:pt>
                <c:pt idx="421">
                  <c:v>105.07</c:v>
                </c:pt>
                <c:pt idx="422">
                  <c:v>105.07</c:v>
                </c:pt>
                <c:pt idx="423">
                  <c:v>105.07</c:v>
                </c:pt>
                <c:pt idx="424">
                  <c:v>105.07</c:v>
                </c:pt>
                <c:pt idx="425">
                  <c:v>105.07</c:v>
                </c:pt>
                <c:pt idx="426">
                  <c:v>105.07</c:v>
                </c:pt>
                <c:pt idx="427">
                  <c:v>105.07</c:v>
                </c:pt>
                <c:pt idx="428">
                  <c:v>105.07</c:v>
                </c:pt>
                <c:pt idx="429">
                  <c:v>105.07</c:v>
                </c:pt>
                <c:pt idx="430">
                  <c:v>105.07</c:v>
                </c:pt>
                <c:pt idx="431">
                  <c:v>105.07</c:v>
                </c:pt>
                <c:pt idx="432">
                  <c:v>105.07</c:v>
                </c:pt>
                <c:pt idx="433">
                  <c:v>105.07</c:v>
                </c:pt>
                <c:pt idx="434">
                  <c:v>105.07</c:v>
                </c:pt>
                <c:pt idx="435">
                  <c:v>105.07</c:v>
                </c:pt>
                <c:pt idx="436">
                  <c:v>105.07</c:v>
                </c:pt>
                <c:pt idx="437">
                  <c:v>105.07</c:v>
                </c:pt>
                <c:pt idx="438">
                  <c:v>105.07</c:v>
                </c:pt>
                <c:pt idx="439">
                  <c:v>105.07</c:v>
                </c:pt>
                <c:pt idx="440">
                  <c:v>105.08</c:v>
                </c:pt>
                <c:pt idx="441">
                  <c:v>105.08</c:v>
                </c:pt>
                <c:pt idx="442">
                  <c:v>105.08</c:v>
                </c:pt>
                <c:pt idx="443">
                  <c:v>105.08</c:v>
                </c:pt>
                <c:pt idx="444">
                  <c:v>105.08</c:v>
                </c:pt>
                <c:pt idx="445">
                  <c:v>105.08</c:v>
                </c:pt>
                <c:pt idx="446">
                  <c:v>105.08</c:v>
                </c:pt>
                <c:pt idx="447">
                  <c:v>105.08</c:v>
                </c:pt>
                <c:pt idx="448">
                  <c:v>105.08</c:v>
                </c:pt>
                <c:pt idx="449">
                  <c:v>105.08</c:v>
                </c:pt>
                <c:pt idx="450">
                  <c:v>105.08</c:v>
                </c:pt>
                <c:pt idx="451">
                  <c:v>105.08</c:v>
                </c:pt>
                <c:pt idx="452">
                  <c:v>105.08</c:v>
                </c:pt>
                <c:pt idx="453">
                  <c:v>105.08</c:v>
                </c:pt>
                <c:pt idx="454">
                  <c:v>105.08</c:v>
                </c:pt>
                <c:pt idx="455">
                  <c:v>105.08</c:v>
                </c:pt>
                <c:pt idx="456">
                  <c:v>105.08</c:v>
                </c:pt>
                <c:pt idx="457">
                  <c:v>105.08</c:v>
                </c:pt>
                <c:pt idx="458">
                  <c:v>105.08</c:v>
                </c:pt>
                <c:pt idx="459">
                  <c:v>105.08</c:v>
                </c:pt>
                <c:pt idx="460">
                  <c:v>105.08</c:v>
                </c:pt>
                <c:pt idx="461">
                  <c:v>105.08</c:v>
                </c:pt>
                <c:pt idx="462">
                  <c:v>105.08</c:v>
                </c:pt>
                <c:pt idx="463">
                  <c:v>105.08</c:v>
                </c:pt>
                <c:pt idx="464">
                  <c:v>105.08</c:v>
                </c:pt>
                <c:pt idx="465">
                  <c:v>105.08</c:v>
                </c:pt>
                <c:pt idx="466">
                  <c:v>105.08</c:v>
                </c:pt>
                <c:pt idx="467">
                  <c:v>105.08</c:v>
                </c:pt>
                <c:pt idx="468">
                  <c:v>105.08</c:v>
                </c:pt>
                <c:pt idx="469">
                  <c:v>105.08</c:v>
                </c:pt>
                <c:pt idx="470">
                  <c:v>105.08</c:v>
                </c:pt>
                <c:pt idx="471">
                  <c:v>105.09</c:v>
                </c:pt>
                <c:pt idx="472">
                  <c:v>105.09</c:v>
                </c:pt>
                <c:pt idx="473">
                  <c:v>105.09</c:v>
                </c:pt>
                <c:pt idx="474">
                  <c:v>105.1</c:v>
                </c:pt>
                <c:pt idx="475">
                  <c:v>105.1</c:v>
                </c:pt>
                <c:pt idx="476">
                  <c:v>105.1</c:v>
                </c:pt>
                <c:pt idx="477">
                  <c:v>105.11</c:v>
                </c:pt>
                <c:pt idx="478">
                  <c:v>105.11</c:v>
                </c:pt>
                <c:pt idx="479">
                  <c:v>105.11</c:v>
                </c:pt>
                <c:pt idx="480">
                  <c:v>105.11</c:v>
                </c:pt>
                <c:pt idx="481">
                  <c:v>105.12</c:v>
                </c:pt>
                <c:pt idx="482">
                  <c:v>105.12</c:v>
                </c:pt>
                <c:pt idx="483">
                  <c:v>105.13</c:v>
                </c:pt>
                <c:pt idx="484">
                  <c:v>105.13</c:v>
                </c:pt>
                <c:pt idx="485">
                  <c:v>105.13</c:v>
                </c:pt>
                <c:pt idx="486">
                  <c:v>105.14</c:v>
                </c:pt>
                <c:pt idx="487">
                  <c:v>105.15</c:v>
                </c:pt>
                <c:pt idx="488">
                  <c:v>105.15</c:v>
                </c:pt>
                <c:pt idx="489">
                  <c:v>105.15</c:v>
                </c:pt>
                <c:pt idx="490">
                  <c:v>105.16</c:v>
                </c:pt>
                <c:pt idx="491">
                  <c:v>105.16</c:v>
                </c:pt>
                <c:pt idx="492">
                  <c:v>105.16</c:v>
                </c:pt>
                <c:pt idx="493">
                  <c:v>105.17</c:v>
                </c:pt>
                <c:pt idx="494">
                  <c:v>105.17</c:v>
                </c:pt>
                <c:pt idx="495">
                  <c:v>105.18</c:v>
                </c:pt>
                <c:pt idx="496">
                  <c:v>105.19</c:v>
                </c:pt>
                <c:pt idx="497">
                  <c:v>105.19</c:v>
                </c:pt>
                <c:pt idx="498">
                  <c:v>105.19</c:v>
                </c:pt>
                <c:pt idx="499">
                  <c:v>105.2</c:v>
                </c:pt>
                <c:pt idx="500">
                  <c:v>105.2</c:v>
                </c:pt>
                <c:pt idx="501">
                  <c:v>105.2</c:v>
                </c:pt>
                <c:pt idx="502">
                  <c:v>105.21</c:v>
                </c:pt>
                <c:pt idx="503">
                  <c:v>105.21</c:v>
                </c:pt>
                <c:pt idx="504">
                  <c:v>105.21</c:v>
                </c:pt>
                <c:pt idx="505">
                  <c:v>105.22</c:v>
                </c:pt>
                <c:pt idx="506">
                  <c:v>105.23</c:v>
                </c:pt>
                <c:pt idx="507">
                  <c:v>105.23</c:v>
                </c:pt>
                <c:pt idx="508">
                  <c:v>105.23</c:v>
                </c:pt>
                <c:pt idx="509">
                  <c:v>105.24</c:v>
                </c:pt>
                <c:pt idx="510">
                  <c:v>105.24</c:v>
                </c:pt>
                <c:pt idx="511">
                  <c:v>105.24</c:v>
                </c:pt>
                <c:pt idx="512">
                  <c:v>105.24</c:v>
                </c:pt>
                <c:pt idx="513">
                  <c:v>105.25</c:v>
                </c:pt>
                <c:pt idx="514">
                  <c:v>105.25</c:v>
                </c:pt>
                <c:pt idx="515">
                  <c:v>105.25</c:v>
                </c:pt>
                <c:pt idx="516">
                  <c:v>105.26</c:v>
                </c:pt>
                <c:pt idx="517">
                  <c:v>105.26</c:v>
                </c:pt>
                <c:pt idx="518">
                  <c:v>105.26</c:v>
                </c:pt>
                <c:pt idx="519">
                  <c:v>105.26</c:v>
                </c:pt>
                <c:pt idx="520">
                  <c:v>105.27</c:v>
                </c:pt>
                <c:pt idx="521">
                  <c:v>105.27</c:v>
                </c:pt>
                <c:pt idx="522">
                  <c:v>105.27</c:v>
                </c:pt>
                <c:pt idx="523">
                  <c:v>105.28</c:v>
                </c:pt>
                <c:pt idx="524">
                  <c:v>105.28</c:v>
                </c:pt>
                <c:pt idx="525">
                  <c:v>105.28</c:v>
                </c:pt>
                <c:pt idx="526">
                  <c:v>105.28</c:v>
                </c:pt>
                <c:pt idx="527">
                  <c:v>105.28</c:v>
                </c:pt>
                <c:pt idx="528">
                  <c:v>105.29</c:v>
                </c:pt>
                <c:pt idx="529">
                  <c:v>105.29</c:v>
                </c:pt>
                <c:pt idx="530">
                  <c:v>105.29</c:v>
                </c:pt>
                <c:pt idx="531">
                  <c:v>105.29</c:v>
                </c:pt>
                <c:pt idx="532">
                  <c:v>105.29</c:v>
                </c:pt>
                <c:pt idx="533">
                  <c:v>105.3</c:v>
                </c:pt>
                <c:pt idx="534">
                  <c:v>105.3</c:v>
                </c:pt>
                <c:pt idx="535">
                  <c:v>105.3</c:v>
                </c:pt>
                <c:pt idx="536">
                  <c:v>105.3</c:v>
                </c:pt>
                <c:pt idx="537">
                  <c:v>105.3</c:v>
                </c:pt>
                <c:pt idx="538">
                  <c:v>105.3</c:v>
                </c:pt>
                <c:pt idx="539">
                  <c:v>105.3</c:v>
                </c:pt>
                <c:pt idx="540">
                  <c:v>105.31</c:v>
                </c:pt>
                <c:pt idx="541">
                  <c:v>105.31</c:v>
                </c:pt>
                <c:pt idx="542">
                  <c:v>105.31</c:v>
                </c:pt>
                <c:pt idx="543">
                  <c:v>105.32</c:v>
                </c:pt>
                <c:pt idx="544">
                  <c:v>105.32</c:v>
                </c:pt>
                <c:pt idx="545">
                  <c:v>105.32</c:v>
                </c:pt>
                <c:pt idx="546">
                  <c:v>105.32</c:v>
                </c:pt>
                <c:pt idx="547">
                  <c:v>105.32</c:v>
                </c:pt>
                <c:pt idx="548">
                  <c:v>105.32</c:v>
                </c:pt>
                <c:pt idx="549">
                  <c:v>105.33</c:v>
                </c:pt>
                <c:pt idx="550">
                  <c:v>105.33</c:v>
                </c:pt>
                <c:pt idx="551">
                  <c:v>105.33</c:v>
                </c:pt>
                <c:pt idx="552">
                  <c:v>105.33</c:v>
                </c:pt>
                <c:pt idx="553">
                  <c:v>105.34</c:v>
                </c:pt>
                <c:pt idx="554">
                  <c:v>105.34</c:v>
                </c:pt>
                <c:pt idx="555">
                  <c:v>105.34</c:v>
                </c:pt>
                <c:pt idx="556">
                  <c:v>105.34</c:v>
                </c:pt>
                <c:pt idx="557">
                  <c:v>105.34</c:v>
                </c:pt>
                <c:pt idx="558">
                  <c:v>105.34</c:v>
                </c:pt>
                <c:pt idx="559">
                  <c:v>105.35</c:v>
                </c:pt>
                <c:pt idx="560">
                  <c:v>105.36</c:v>
                </c:pt>
                <c:pt idx="561">
                  <c:v>105.36</c:v>
                </c:pt>
                <c:pt idx="562">
                  <c:v>105.36</c:v>
                </c:pt>
                <c:pt idx="563">
                  <c:v>105.36</c:v>
                </c:pt>
                <c:pt idx="564">
                  <c:v>105.36</c:v>
                </c:pt>
                <c:pt idx="565">
                  <c:v>105.37</c:v>
                </c:pt>
                <c:pt idx="566">
                  <c:v>105.37</c:v>
                </c:pt>
                <c:pt idx="567">
                  <c:v>105.37</c:v>
                </c:pt>
                <c:pt idx="568">
                  <c:v>105.37</c:v>
                </c:pt>
                <c:pt idx="569">
                  <c:v>105.38</c:v>
                </c:pt>
                <c:pt idx="570">
                  <c:v>105.38</c:v>
                </c:pt>
                <c:pt idx="571">
                  <c:v>105.38</c:v>
                </c:pt>
                <c:pt idx="572">
                  <c:v>105.38</c:v>
                </c:pt>
                <c:pt idx="573">
                  <c:v>105.39</c:v>
                </c:pt>
                <c:pt idx="574">
                  <c:v>105.39</c:v>
                </c:pt>
                <c:pt idx="575">
                  <c:v>105.39</c:v>
                </c:pt>
                <c:pt idx="576">
                  <c:v>105.39</c:v>
                </c:pt>
                <c:pt idx="577">
                  <c:v>105.4</c:v>
                </c:pt>
                <c:pt idx="578">
                  <c:v>105.41</c:v>
                </c:pt>
                <c:pt idx="579">
                  <c:v>105.41</c:v>
                </c:pt>
                <c:pt idx="580">
                  <c:v>105.41</c:v>
                </c:pt>
                <c:pt idx="581">
                  <c:v>105.41</c:v>
                </c:pt>
                <c:pt idx="582">
                  <c:v>105.41</c:v>
                </c:pt>
                <c:pt idx="583">
                  <c:v>105.42</c:v>
                </c:pt>
                <c:pt idx="584">
                  <c:v>105.42</c:v>
                </c:pt>
                <c:pt idx="585">
                  <c:v>105.42</c:v>
                </c:pt>
                <c:pt idx="586">
                  <c:v>105.42</c:v>
                </c:pt>
                <c:pt idx="587">
                  <c:v>105.43</c:v>
                </c:pt>
                <c:pt idx="588">
                  <c:v>105.43</c:v>
                </c:pt>
                <c:pt idx="589">
                  <c:v>105.43</c:v>
                </c:pt>
                <c:pt idx="590">
                  <c:v>105.43</c:v>
                </c:pt>
                <c:pt idx="591">
                  <c:v>105.43</c:v>
                </c:pt>
                <c:pt idx="592">
                  <c:v>105.44</c:v>
                </c:pt>
                <c:pt idx="593">
                  <c:v>105.44</c:v>
                </c:pt>
                <c:pt idx="594">
                  <c:v>105.45</c:v>
                </c:pt>
                <c:pt idx="595">
                  <c:v>105.45</c:v>
                </c:pt>
                <c:pt idx="596">
                  <c:v>105.45</c:v>
                </c:pt>
                <c:pt idx="597">
                  <c:v>105.45</c:v>
                </c:pt>
                <c:pt idx="598">
                  <c:v>105.46</c:v>
                </c:pt>
                <c:pt idx="599">
                  <c:v>105.46</c:v>
                </c:pt>
                <c:pt idx="600">
                  <c:v>105.46</c:v>
                </c:pt>
                <c:pt idx="601">
                  <c:v>105.46</c:v>
                </c:pt>
                <c:pt idx="602">
                  <c:v>105.46</c:v>
                </c:pt>
                <c:pt idx="603">
                  <c:v>105.47</c:v>
                </c:pt>
                <c:pt idx="604">
                  <c:v>105.47</c:v>
                </c:pt>
                <c:pt idx="605">
                  <c:v>105.47</c:v>
                </c:pt>
                <c:pt idx="606">
                  <c:v>105.47</c:v>
                </c:pt>
                <c:pt idx="607">
                  <c:v>105.47</c:v>
                </c:pt>
                <c:pt idx="608">
                  <c:v>105.48</c:v>
                </c:pt>
                <c:pt idx="609">
                  <c:v>105.48</c:v>
                </c:pt>
                <c:pt idx="610">
                  <c:v>105.48</c:v>
                </c:pt>
                <c:pt idx="611">
                  <c:v>105.48</c:v>
                </c:pt>
                <c:pt idx="612">
                  <c:v>105.48</c:v>
                </c:pt>
                <c:pt idx="613">
                  <c:v>105.48</c:v>
                </c:pt>
                <c:pt idx="614">
                  <c:v>105.49</c:v>
                </c:pt>
                <c:pt idx="615">
                  <c:v>105.49</c:v>
                </c:pt>
                <c:pt idx="616">
                  <c:v>105.49</c:v>
                </c:pt>
                <c:pt idx="617">
                  <c:v>105.49</c:v>
                </c:pt>
                <c:pt idx="618">
                  <c:v>105.5</c:v>
                </c:pt>
                <c:pt idx="619">
                  <c:v>105.5</c:v>
                </c:pt>
                <c:pt idx="620">
                  <c:v>105.5</c:v>
                </c:pt>
                <c:pt idx="621">
                  <c:v>105.5</c:v>
                </c:pt>
                <c:pt idx="622">
                  <c:v>105.5</c:v>
                </c:pt>
                <c:pt idx="623">
                  <c:v>105.5</c:v>
                </c:pt>
                <c:pt idx="624">
                  <c:v>105.5</c:v>
                </c:pt>
                <c:pt idx="625">
                  <c:v>105.5</c:v>
                </c:pt>
                <c:pt idx="626">
                  <c:v>105.5</c:v>
                </c:pt>
                <c:pt idx="627">
                  <c:v>105.5</c:v>
                </c:pt>
                <c:pt idx="628">
                  <c:v>105.51</c:v>
                </c:pt>
                <c:pt idx="629">
                  <c:v>105.51</c:v>
                </c:pt>
                <c:pt idx="630">
                  <c:v>105.51</c:v>
                </c:pt>
                <c:pt idx="631">
                  <c:v>105.51</c:v>
                </c:pt>
                <c:pt idx="632">
                  <c:v>105.51</c:v>
                </c:pt>
                <c:pt idx="633">
                  <c:v>105.51</c:v>
                </c:pt>
                <c:pt idx="634">
                  <c:v>105.51</c:v>
                </c:pt>
                <c:pt idx="635">
                  <c:v>105.51</c:v>
                </c:pt>
                <c:pt idx="636">
                  <c:v>105.51</c:v>
                </c:pt>
                <c:pt idx="637">
                  <c:v>105.52</c:v>
                </c:pt>
                <c:pt idx="638">
                  <c:v>105.52</c:v>
                </c:pt>
                <c:pt idx="639">
                  <c:v>105.52</c:v>
                </c:pt>
                <c:pt idx="640">
                  <c:v>105.52</c:v>
                </c:pt>
                <c:pt idx="641">
                  <c:v>105.52</c:v>
                </c:pt>
                <c:pt idx="642">
                  <c:v>105.52</c:v>
                </c:pt>
                <c:pt idx="643">
                  <c:v>105.52</c:v>
                </c:pt>
                <c:pt idx="644">
                  <c:v>105.52</c:v>
                </c:pt>
                <c:pt idx="645">
                  <c:v>105.53</c:v>
                </c:pt>
                <c:pt idx="646">
                  <c:v>105.53</c:v>
                </c:pt>
                <c:pt idx="647">
                  <c:v>105.53</c:v>
                </c:pt>
                <c:pt idx="648">
                  <c:v>105.54</c:v>
                </c:pt>
                <c:pt idx="649">
                  <c:v>105.54</c:v>
                </c:pt>
                <c:pt idx="650">
                  <c:v>105.54</c:v>
                </c:pt>
                <c:pt idx="651">
                  <c:v>105.54</c:v>
                </c:pt>
                <c:pt idx="652">
                  <c:v>105.54</c:v>
                </c:pt>
                <c:pt idx="653">
                  <c:v>105.54</c:v>
                </c:pt>
                <c:pt idx="654">
                  <c:v>105.55</c:v>
                </c:pt>
                <c:pt idx="655">
                  <c:v>105.55</c:v>
                </c:pt>
                <c:pt idx="656">
                  <c:v>105.55</c:v>
                </c:pt>
                <c:pt idx="657">
                  <c:v>105.55</c:v>
                </c:pt>
                <c:pt idx="658">
                  <c:v>105.56</c:v>
                </c:pt>
                <c:pt idx="659">
                  <c:v>105.56</c:v>
                </c:pt>
                <c:pt idx="660">
                  <c:v>105.56</c:v>
                </c:pt>
                <c:pt idx="661">
                  <c:v>105.56</c:v>
                </c:pt>
                <c:pt idx="662">
                  <c:v>105.57</c:v>
                </c:pt>
                <c:pt idx="663">
                  <c:v>105.57</c:v>
                </c:pt>
                <c:pt idx="664">
                  <c:v>105.58</c:v>
                </c:pt>
                <c:pt idx="665">
                  <c:v>105.58</c:v>
                </c:pt>
                <c:pt idx="666">
                  <c:v>105.58</c:v>
                </c:pt>
                <c:pt idx="667">
                  <c:v>105.58</c:v>
                </c:pt>
                <c:pt idx="668">
                  <c:v>105.59</c:v>
                </c:pt>
                <c:pt idx="669">
                  <c:v>105.59</c:v>
                </c:pt>
                <c:pt idx="670">
                  <c:v>105.59</c:v>
                </c:pt>
                <c:pt idx="671">
                  <c:v>105.59</c:v>
                </c:pt>
                <c:pt idx="672">
                  <c:v>105.59</c:v>
                </c:pt>
                <c:pt idx="673">
                  <c:v>105.59</c:v>
                </c:pt>
                <c:pt idx="674">
                  <c:v>105.6</c:v>
                </c:pt>
                <c:pt idx="675">
                  <c:v>105.6</c:v>
                </c:pt>
                <c:pt idx="676">
                  <c:v>105.6</c:v>
                </c:pt>
                <c:pt idx="677">
                  <c:v>105.6</c:v>
                </c:pt>
                <c:pt idx="678">
                  <c:v>105.6</c:v>
                </c:pt>
                <c:pt idx="679">
                  <c:v>105.6</c:v>
                </c:pt>
                <c:pt idx="680">
                  <c:v>105.6</c:v>
                </c:pt>
                <c:pt idx="681">
                  <c:v>105.61</c:v>
                </c:pt>
                <c:pt idx="682">
                  <c:v>105.61</c:v>
                </c:pt>
                <c:pt idx="683">
                  <c:v>105.61</c:v>
                </c:pt>
                <c:pt idx="684">
                  <c:v>105.61</c:v>
                </c:pt>
                <c:pt idx="685">
                  <c:v>105.61</c:v>
                </c:pt>
                <c:pt idx="686">
                  <c:v>105.61</c:v>
                </c:pt>
                <c:pt idx="687">
                  <c:v>105.62</c:v>
                </c:pt>
                <c:pt idx="688">
                  <c:v>105.62</c:v>
                </c:pt>
                <c:pt idx="689">
                  <c:v>105.62</c:v>
                </c:pt>
                <c:pt idx="690">
                  <c:v>105.62</c:v>
                </c:pt>
                <c:pt idx="691">
                  <c:v>105.63</c:v>
                </c:pt>
                <c:pt idx="692">
                  <c:v>105.63</c:v>
                </c:pt>
                <c:pt idx="693">
                  <c:v>105.63</c:v>
                </c:pt>
                <c:pt idx="694">
                  <c:v>105.63</c:v>
                </c:pt>
                <c:pt idx="695">
                  <c:v>105.63</c:v>
                </c:pt>
                <c:pt idx="696">
                  <c:v>105.63</c:v>
                </c:pt>
                <c:pt idx="697">
                  <c:v>105.63</c:v>
                </c:pt>
                <c:pt idx="698">
                  <c:v>105.64</c:v>
                </c:pt>
                <c:pt idx="699">
                  <c:v>105.64</c:v>
                </c:pt>
                <c:pt idx="700">
                  <c:v>105.64</c:v>
                </c:pt>
                <c:pt idx="701">
                  <c:v>105.64</c:v>
                </c:pt>
                <c:pt idx="702">
                  <c:v>105.64</c:v>
                </c:pt>
                <c:pt idx="703">
                  <c:v>105.64</c:v>
                </c:pt>
                <c:pt idx="704">
                  <c:v>105.64</c:v>
                </c:pt>
                <c:pt idx="705">
                  <c:v>105.65</c:v>
                </c:pt>
                <c:pt idx="706">
                  <c:v>105.65</c:v>
                </c:pt>
                <c:pt idx="707">
                  <c:v>105.65</c:v>
                </c:pt>
                <c:pt idx="708">
                  <c:v>105.65</c:v>
                </c:pt>
                <c:pt idx="709">
                  <c:v>105.65</c:v>
                </c:pt>
                <c:pt idx="710">
                  <c:v>105.65</c:v>
                </c:pt>
                <c:pt idx="711">
                  <c:v>105.66</c:v>
                </c:pt>
                <c:pt idx="712">
                  <c:v>105.66</c:v>
                </c:pt>
                <c:pt idx="713">
                  <c:v>105.66</c:v>
                </c:pt>
                <c:pt idx="714">
                  <c:v>105.66</c:v>
                </c:pt>
                <c:pt idx="715">
                  <c:v>105.67</c:v>
                </c:pt>
                <c:pt idx="716">
                  <c:v>105.67</c:v>
                </c:pt>
                <c:pt idx="717">
                  <c:v>105.67</c:v>
                </c:pt>
                <c:pt idx="718">
                  <c:v>105.67</c:v>
                </c:pt>
                <c:pt idx="719">
                  <c:v>105.67</c:v>
                </c:pt>
                <c:pt idx="720">
                  <c:v>105.67</c:v>
                </c:pt>
                <c:pt idx="721">
                  <c:v>105.68</c:v>
                </c:pt>
                <c:pt idx="722">
                  <c:v>105.68</c:v>
                </c:pt>
                <c:pt idx="723">
                  <c:v>105.68</c:v>
                </c:pt>
                <c:pt idx="724">
                  <c:v>105.68</c:v>
                </c:pt>
                <c:pt idx="725">
                  <c:v>105.68</c:v>
                </c:pt>
                <c:pt idx="726">
                  <c:v>105.69</c:v>
                </c:pt>
                <c:pt idx="727">
                  <c:v>105.69</c:v>
                </c:pt>
                <c:pt idx="728">
                  <c:v>105.69</c:v>
                </c:pt>
                <c:pt idx="729">
                  <c:v>105.69</c:v>
                </c:pt>
                <c:pt idx="730">
                  <c:v>105.69</c:v>
                </c:pt>
                <c:pt idx="731">
                  <c:v>105.69</c:v>
                </c:pt>
                <c:pt idx="732">
                  <c:v>105.69</c:v>
                </c:pt>
                <c:pt idx="733">
                  <c:v>105.7</c:v>
                </c:pt>
                <c:pt idx="734">
                  <c:v>105.7</c:v>
                </c:pt>
                <c:pt idx="735">
                  <c:v>105.7</c:v>
                </c:pt>
                <c:pt idx="736">
                  <c:v>105.71</c:v>
                </c:pt>
                <c:pt idx="737">
                  <c:v>105.71</c:v>
                </c:pt>
                <c:pt idx="738">
                  <c:v>105.71</c:v>
                </c:pt>
                <c:pt idx="739">
                  <c:v>105.71</c:v>
                </c:pt>
                <c:pt idx="740">
                  <c:v>105.71</c:v>
                </c:pt>
                <c:pt idx="741">
                  <c:v>105.71</c:v>
                </c:pt>
                <c:pt idx="742">
                  <c:v>105.71</c:v>
                </c:pt>
                <c:pt idx="743">
                  <c:v>105.71</c:v>
                </c:pt>
                <c:pt idx="744">
                  <c:v>105.72</c:v>
                </c:pt>
                <c:pt idx="745">
                  <c:v>105.72</c:v>
                </c:pt>
                <c:pt idx="746">
                  <c:v>105.72</c:v>
                </c:pt>
                <c:pt idx="747">
                  <c:v>105.72</c:v>
                </c:pt>
                <c:pt idx="748">
                  <c:v>105.72</c:v>
                </c:pt>
                <c:pt idx="749">
                  <c:v>105.72</c:v>
                </c:pt>
                <c:pt idx="750">
                  <c:v>105.72</c:v>
                </c:pt>
                <c:pt idx="751">
                  <c:v>105.72</c:v>
                </c:pt>
                <c:pt idx="752">
                  <c:v>105.72</c:v>
                </c:pt>
                <c:pt idx="753">
                  <c:v>105.73</c:v>
                </c:pt>
                <c:pt idx="754">
                  <c:v>105.73</c:v>
                </c:pt>
                <c:pt idx="755">
                  <c:v>105.73</c:v>
                </c:pt>
                <c:pt idx="756">
                  <c:v>105.73</c:v>
                </c:pt>
                <c:pt idx="757">
                  <c:v>105.73</c:v>
                </c:pt>
                <c:pt idx="758">
                  <c:v>105.73</c:v>
                </c:pt>
                <c:pt idx="759">
                  <c:v>105.73</c:v>
                </c:pt>
                <c:pt idx="760">
                  <c:v>105.74</c:v>
                </c:pt>
                <c:pt idx="761">
                  <c:v>105.74</c:v>
                </c:pt>
                <c:pt idx="762">
                  <c:v>105.74</c:v>
                </c:pt>
                <c:pt idx="763">
                  <c:v>105.74</c:v>
                </c:pt>
                <c:pt idx="764">
                  <c:v>105.74</c:v>
                </c:pt>
                <c:pt idx="765">
                  <c:v>105.74</c:v>
                </c:pt>
                <c:pt idx="766">
                  <c:v>105.74</c:v>
                </c:pt>
                <c:pt idx="767">
                  <c:v>105.75</c:v>
                </c:pt>
                <c:pt idx="768">
                  <c:v>105.75</c:v>
                </c:pt>
                <c:pt idx="769">
                  <c:v>105.76</c:v>
                </c:pt>
                <c:pt idx="770">
                  <c:v>105.76</c:v>
                </c:pt>
                <c:pt idx="771">
                  <c:v>105.76</c:v>
                </c:pt>
                <c:pt idx="772">
                  <c:v>105.76</c:v>
                </c:pt>
                <c:pt idx="773">
                  <c:v>105.76</c:v>
                </c:pt>
                <c:pt idx="774">
                  <c:v>105.77</c:v>
                </c:pt>
                <c:pt idx="775">
                  <c:v>105.77</c:v>
                </c:pt>
                <c:pt idx="776">
                  <c:v>105.77</c:v>
                </c:pt>
                <c:pt idx="777">
                  <c:v>105.77</c:v>
                </c:pt>
                <c:pt idx="778">
                  <c:v>105.77</c:v>
                </c:pt>
                <c:pt idx="779">
                  <c:v>105.77</c:v>
                </c:pt>
                <c:pt idx="780">
                  <c:v>105.77</c:v>
                </c:pt>
                <c:pt idx="781">
                  <c:v>105.77</c:v>
                </c:pt>
                <c:pt idx="782">
                  <c:v>105.78</c:v>
                </c:pt>
                <c:pt idx="783">
                  <c:v>105.78</c:v>
                </c:pt>
                <c:pt idx="784">
                  <c:v>105.78</c:v>
                </c:pt>
                <c:pt idx="785">
                  <c:v>105.78</c:v>
                </c:pt>
                <c:pt idx="786">
                  <c:v>105.78</c:v>
                </c:pt>
                <c:pt idx="787">
                  <c:v>105.78</c:v>
                </c:pt>
                <c:pt idx="788">
                  <c:v>105.78</c:v>
                </c:pt>
                <c:pt idx="789">
                  <c:v>105.78</c:v>
                </c:pt>
                <c:pt idx="790">
                  <c:v>105.78</c:v>
                </c:pt>
                <c:pt idx="791">
                  <c:v>105.79</c:v>
                </c:pt>
                <c:pt idx="792">
                  <c:v>105.79</c:v>
                </c:pt>
                <c:pt idx="793">
                  <c:v>105.79</c:v>
                </c:pt>
                <c:pt idx="794">
                  <c:v>105.79</c:v>
                </c:pt>
                <c:pt idx="795">
                  <c:v>105.79</c:v>
                </c:pt>
                <c:pt idx="796">
                  <c:v>105.8</c:v>
                </c:pt>
                <c:pt idx="797">
                  <c:v>105.8</c:v>
                </c:pt>
                <c:pt idx="798">
                  <c:v>105.8</c:v>
                </c:pt>
                <c:pt idx="799">
                  <c:v>105.8</c:v>
                </c:pt>
                <c:pt idx="800">
                  <c:v>105.8</c:v>
                </c:pt>
                <c:pt idx="801">
                  <c:v>105.8</c:v>
                </c:pt>
                <c:pt idx="802">
                  <c:v>105.8</c:v>
                </c:pt>
                <c:pt idx="803">
                  <c:v>105.8</c:v>
                </c:pt>
                <c:pt idx="804">
                  <c:v>105.8</c:v>
                </c:pt>
                <c:pt idx="805">
                  <c:v>105.81</c:v>
                </c:pt>
                <c:pt idx="806">
                  <c:v>105.81</c:v>
                </c:pt>
                <c:pt idx="807">
                  <c:v>105.81</c:v>
                </c:pt>
                <c:pt idx="808">
                  <c:v>105.81</c:v>
                </c:pt>
                <c:pt idx="809">
                  <c:v>105.81</c:v>
                </c:pt>
                <c:pt idx="810">
                  <c:v>105.81</c:v>
                </c:pt>
                <c:pt idx="811">
                  <c:v>105.82</c:v>
                </c:pt>
                <c:pt idx="812">
                  <c:v>105.82</c:v>
                </c:pt>
                <c:pt idx="813">
                  <c:v>105.82</c:v>
                </c:pt>
                <c:pt idx="814">
                  <c:v>105.82</c:v>
                </c:pt>
                <c:pt idx="815">
                  <c:v>105.82</c:v>
                </c:pt>
                <c:pt idx="816">
                  <c:v>105.83</c:v>
                </c:pt>
                <c:pt idx="817">
                  <c:v>105.83</c:v>
                </c:pt>
                <c:pt idx="818">
                  <c:v>105.83</c:v>
                </c:pt>
                <c:pt idx="819">
                  <c:v>105.83</c:v>
                </c:pt>
                <c:pt idx="820">
                  <c:v>105.84</c:v>
                </c:pt>
                <c:pt idx="821">
                  <c:v>105.84</c:v>
                </c:pt>
                <c:pt idx="822">
                  <c:v>105.84</c:v>
                </c:pt>
                <c:pt idx="823">
                  <c:v>105.84</c:v>
                </c:pt>
                <c:pt idx="824">
                  <c:v>105.85</c:v>
                </c:pt>
                <c:pt idx="825">
                  <c:v>105.85</c:v>
                </c:pt>
                <c:pt idx="826">
                  <c:v>105.85</c:v>
                </c:pt>
                <c:pt idx="827">
                  <c:v>105.85</c:v>
                </c:pt>
                <c:pt idx="828">
                  <c:v>105.85</c:v>
                </c:pt>
                <c:pt idx="829">
                  <c:v>105.86</c:v>
                </c:pt>
                <c:pt idx="830">
                  <c:v>105.86</c:v>
                </c:pt>
                <c:pt idx="831">
                  <c:v>105.86</c:v>
                </c:pt>
                <c:pt idx="832">
                  <c:v>105.86</c:v>
                </c:pt>
                <c:pt idx="833">
                  <c:v>105.86</c:v>
                </c:pt>
                <c:pt idx="834">
                  <c:v>105.86</c:v>
                </c:pt>
                <c:pt idx="835">
                  <c:v>105.87</c:v>
                </c:pt>
                <c:pt idx="836">
                  <c:v>105.87</c:v>
                </c:pt>
                <c:pt idx="837">
                  <c:v>105.87</c:v>
                </c:pt>
                <c:pt idx="838">
                  <c:v>105.87</c:v>
                </c:pt>
                <c:pt idx="839">
                  <c:v>105.87</c:v>
                </c:pt>
                <c:pt idx="840">
                  <c:v>105.87</c:v>
                </c:pt>
                <c:pt idx="841">
                  <c:v>105.88</c:v>
                </c:pt>
                <c:pt idx="842">
                  <c:v>105.88</c:v>
                </c:pt>
                <c:pt idx="843">
                  <c:v>105.88</c:v>
                </c:pt>
                <c:pt idx="844">
                  <c:v>105.88</c:v>
                </c:pt>
                <c:pt idx="845">
                  <c:v>105.89</c:v>
                </c:pt>
                <c:pt idx="846">
                  <c:v>105.89</c:v>
                </c:pt>
                <c:pt idx="847">
                  <c:v>105.89</c:v>
                </c:pt>
                <c:pt idx="848">
                  <c:v>105.89</c:v>
                </c:pt>
                <c:pt idx="849">
                  <c:v>105.89</c:v>
                </c:pt>
                <c:pt idx="850">
                  <c:v>105.89</c:v>
                </c:pt>
                <c:pt idx="851">
                  <c:v>105.89</c:v>
                </c:pt>
                <c:pt idx="852">
                  <c:v>105.9</c:v>
                </c:pt>
                <c:pt idx="853">
                  <c:v>105.9</c:v>
                </c:pt>
                <c:pt idx="854">
                  <c:v>105.9</c:v>
                </c:pt>
                <c:pt idx="855">
                  <c:v>105.9</c:v>
                </c:pt>
                <c:pt idx="856">
                  <c:v>105.9</c:v>
                </c:pt>
                <c:pt idx="857">
                  <c:v>105.9</c:v>
                </c:pt>
                <c:pt idx="858">
                  <c:v>105.9</c:v>
                </c:pt>
                <c:pt idx="859">
                  <c:v>105.9</c:v>
                </c:pt>
                <c:pt idx="860">
                  <c:v>105.9</c:v>
                </c:pt>
                <c:pt idx="861">
                  <c:v>105.9</c:v>
                </c:pt>
                <c:pt idx="862">
                  <c:v>105.9</c:v>
                </c:pt>
                <c:pt idx="863">
                  <c:v>105.91</c:v>
                </c:pt>
                <c:pt idx="864">
                  <c:v>105.91</c:v>
                </c:pt>
                <c:pt idx="865">
                  <c:v>105.91</c:v>
                </c:pt>
                <c:pt idx="866">
                  <c:v>105.91</c:v>
                </c:pt>
                <c:pt idx="867">
                  <c:v>105.91</c:v>
                </c:pt>
                <c:pt idx="868">
                  <c:v>105.91</c:v>
                </c:pt>
                <c:pt idx="869">
                  <c:v>105.91</c:v>
                </c:pt>
                <c:pt idx="870">
                  <c:v>105.91</c:v>
                </c:pt>
                <c:pt idx="871">
                  <c:v>105.91</c:v>
                </c:pt>
                <c:pt idx="872">
                  <c:v>105.91</c:v>
                </c:pt>
                <c:pt idx="873">
                  <c:v>105.91</c:v>
                </c:pt>
                <c:pt idx="874">
                  <c:v>105.91</c:v>
                </c:pt>
                <c:pt idx="875">
                  <c:v>105.92</c:v>
                </c:pt>
                <c:pt idx="876">
                  <c:v>105.91</c:v>
                </c:pt>
                <c:pt idx="877">
                  <c:v>105.92</c:v>
                </c:pt>
                <c:pt idx="878">
                  <c:v>105.92</c:v>
                </c:pt>
                <c:pt idx="879">
                  <c:v>105.92</c:v>
                </c:pt>
                <c:pt idx="880">
                  <c:v>105.92</c:v>
                </c:pt>
                <c:pt idx="881">
                  <c:v>105.92</c:v>
                </c:pt>
                <c:pt idx="882">
                  <c:v>105.92</c:v>
                </c:pt>
                <c:pt idx="883">
                  <c:v>105.93</c:v>
                </c:pt>
                <c:pt idx="884">
                  <c:v>105.93</c:v>
                </c:pt>
                <c:pt idx="885">
                  <c:v>105.93</c:v>
                </c:pt>
                <c:pt idx="886">
                  <c:v>105.93</c:v>
                </c:pt>
                <c:pt idx="887">
                  <c:v>105.93</c:v>
                </c:pt>
                <c:pt idx="888">
                  <c:v>105.93</c:v>
                </c:pt>
                <c:pt idx="889">
                  <c:v>105.93</c:v>
                </c:pt>
                <c:pt idx="890">
                  <c:v>105.93</c:v>
                </c:pt>
                <c:pt idx="891">
                  <c:v>105.93</c:v>
                </c:pt>
                <c:pt idx="892">
                  <c:v>105.93</c:v>
                </c:pt>
                <c:pt idx="893">
                  <c:v>105.93</c:v>
                </c:pt>
                <c:pt idx="894">
                  <c:v>105.94</c:v>
                </c:pt>
                <c:pt idx="895">
                  <c:v>105.94</c:v>
                </c:pt>
                <c:pt idx="896">
                  <c:v>105.94</c:v>
                </c:pt>
                <c:pt idx="897">
                  <c:v>105.94</c:v>
                </c:pt>
                <c:pt idx="898">
                  <c:v>105.94</c:v>
                </c:pt>
                <c:pt idx="899">
                  <c:v>105.94</c:v>
                </c:pt>
                <c:pt idx="900">
                  <c:v>105.94</c:v>
                </c:pt>
                <c:pt idx="901">
                  <c:v>105.94</c:v>
                </c:pt>
                <c:pt idx="902">
                  <c:v>105.94</c:v>
                </c:pt>
                <c:pt idx="903">
                  <c:v>105.94</c:v>
                </c:pt>
                <c:pt idx="904">
                  <c:v>105.95</c:v>
                </c:pt>
                <c:pt idx="905">
                  <c:v>105.95</c:v>
                </c:pt>
                <c:pt idx="906">
                  <c:v>105.95</c:v>
                </c:pt>
                <c:pt idx="907">
                  <c:v>105.95</c:v>
                </c:pt>
                <c:pt idx="908">
                  <c:v>105.95</c:v>
                </c:pt>
                <c:pt idx="909">
                  <c:v>105.95</c:v>
                </c:pt>
                <c:pt idx="910">
                  <c:v>105.95</c:v>
                </c:pt>
                <c:pt idx="911">
                  <c:v>105.95</c:v>
                </c:pt>
                <c:pt idx="912">
                  <c:v>105.95</c:v>
                </c:pt>
                <c:pt idx="913">
                  <c:v>105.95</c:v>
                </c:pt>
                <c:pt idx="914">
                  <c:v>105.95</c:v>
                </c:pt>
                <c:pt idx="915">
                  <c:v>105.95</c:v>
                </c:pt>
                <c:pt idx="916">
                  <c:v>105.95</c:v>
                </c:pt>
                <c:pt idx="917">
                  <c:v>105.95</c:v>
                </c:pt>
                <c:pt idx="918">
                  <c:v>105.95</c:v>
                </c:pt>
                <c:pt idx="919">
                  <c:v>105.95</c:v>
                </c:pt>
                <c:pt idx="920">
                  <c:v>105.95</c:v>
                </c:pt>
                <c:pt idx="921">
                  <c:v>105.95</c:v>
                </c:pt>
                <c:pt idx="922">
                  <c:v>105.95</c:v>
                </c:pt>
                <c:pt idx="923">
                  <c:v>105.95</c:v>
                </c:pt>
                <c:pt idx="924">
                  <c:v>105.95</c:v>
                </c:pt>
                <c:pt idx="925">
                  <c:v>105.95</c:v>
                </c:pt>
                <c:pt idx="926">
                  <c:v>105.95</c:v>
                </c:pt>
                <c:pt idx="927">
                  <c:v>105.95</c:v>
                </c:pt>
                <c:pt idx="928">
                  <c:v>105.95</c:v>
                </c:pt>
                <c:pt idx="929">
                  <c:v>105.95</c:v>
                </c:pt>
                <c:pt idx="930">
                  <c:v>105.95</c:v>
                </c:pt>
                <c:pt idx="931">
                  <c:v>105.95</c:v>
                </c:pt>
                <c:pt idx="932">
                  <c:v>105.95</c:v>
                </c:pt>
                <c:pt idx="933">
                  <c:v>105.95</c:v>
                </c:pt>
                <c:pt idx="934">
                  <c:v>105.95</c:v>
                </c:pt>
                <c:pt idx="935">
                  <c:v>105.95</c:v>
                </c:pt>
                <c:pt idx="936">
                  <c:v>105.95</c:v>
                </c:pt>
                <c:pt idx="937">
                  <c:v>105.95</c:v>
                </c:pt>
                <c:pt idx="938">
                  <c:v>105.95</c:v>
                </c:pt>
                <c:pt idx="939">
                  <c:v>105.95</c:v>
                </c:pt>
                <c:pt idx="940">
                  <c:v>105.95</c:v>
                </c:pt>
                <c:pt idx="941">
                  <c:v>105.95</c:v>
                </c:pt>
                <c:pt idx="942">
                  <c:v>105.95</c:v>
                </c:pt>
                <c:pt idx="943">
                  <c:v>105.95</c:v>
                </c:pt>
                <c:pt idx="944">
                  <c:v>105.95</c:v>
                </c:pt>
                <c:pt idx="945">
                  <c:v>105.95</c:v>
                </c:pt>
                <c:pt idx="946">
                  <c:v>105.95</c:v>
                </c:pt>
                <c:pt idx="947">
                  <c:v>105.96</c:v>
                </c:pt>
                <c:pt idx="948">
                  <c:v>105.96</c:v>
                </c:pt>
                <c:pt idx="949">
                  <c:v>105.95</c:v>
                </c:pt>
                <c:pt idx="950">
                  <c:v>105.96</c:v>
                </c:pt>
                <c:pt idx="951">
                  <c:v>105.96</c:v>
                </c:pt>
                <c:pt idx="952">
                  <c:v>105.96</c:v>
                </c:pt>
                <c:pt idx="953">
                  <c:v>105.95</c:v>
                </c:pt>
                <c:pt idx="954">
                  <c:v>105.96</c:v>
                </c:pt>
                <c:pt idx="955">
                  <c:v>105.96</c:v>
                </c:pt>
                <c:pt idx="956">
                  <c:v>105.96</c:v>
                </c:pt>
                <c:pt idx="957">
                  <c:v>105.96</c:v>
                </c:pt>
                <c:pt idx="958">
                  <c:v>105.96</c:v>
                </c:pt>
                <c:pt idx="959">
                  <c:v>105.96</c:v>
                </c:pt>
                <c:pt idx="960">
                  <c:v>105.96</c:v>
                </c:pt>
                <c:pt idx="961">
                  <c:v>105.96</c:v>
                </c:pt>
                <c:pt idx="962">
                  <c:v>105.96</c:v>
                </c:pt>
                <c:pt idx="963">
                  <c:v>105.96</c:v>
                </c:pt>
                <c:pt idx="964">
                  <c:v>105.97</c:v>
                </c:pt>
                <c:pt idx="965">
                  <c:v>105.96</c:v>
                </c:pt>
                <c:pt idx="966">
                  <c:v>105.96</c:v>
                </c:pt>
                <c:pt idx="967">
                  <c:v>105.97</c:v>
                </c:pt>
                <c:pt idx="968">
                  <c:v>105.97</c:v>
                </c:pt>
                <c:pt idx="969">
                  <c:v>105.97</c:v>
                </c:pt>
                <c:pt idx="970">
                  <c:v>105.97</c:v>
                </c:pt>
                <c:pt idx="971">
                  <c:v>105.97</c:v>
                </c:pt>
                <c:pt idx="972">
                  <c:v>105.97</c:v>
                </c:pt>
                <c:pt idx="973">
                  <c:v>105.97</c:v>
                </c:pt>
                <c:pt idx="974">
                  <c:v>105.97</c:v>
                </c:pt>
                <c:pt idx="975">
                  <c:v>105.96</c:v>
                </c:pt>
                <c:pt idx="976">
                  <c:v>105.96</c:v>
                </c:pt>
                <c:pt idx="977">
                  <c:v>105.96</c:v>
                </c:pt>
                <c:pt idx="978">
                  <c:v>105.96</c:v>
                </c:pt>
                <c:pt idx="979">
                  <c:v>105.96</c:v>
                </c:pt>
                <c:pt idx="980">
                  <c:v>105.96</c:v>
                </c:pt>
                <c:pt idx="981">
                  <c:v>105.96</c:v>
                </c:pt>
                <c:pt idx="982">
                  <c:v>105.95</c:v>
                </c:pt>
                <c:pt idx="983">
                  <c:v>105.96</c:v>
                </c:pt>
                <c:pt idx="984">
                  <c:v>105.95</c:v>
                </c:pt>
                <c:pt idx="985">
                  <c:v>105.95</c:v>
                </c:pt>
                <c:pt idx="986">
                  <c:v>105.95</c:v>
                </c:pt>
                <c:pt idx="987">
                  <c:v>105.95</c:v>
                </c:pt>
                <c:pt idx="988">
                  <c:v>105.95</c:v>
                </c:pt>
                <c:pt idx="989">
                  <c:v>105.95</c:v>
                </c:pt>
                <c:pt idx="990">
                  <c:v>105.95</c:v>
                </c:pt>
                <c:pt idx="991">
                  <c:v>105.94</c:v>
                </c:pt>
                <c:pt idx="992">
                  <c:v>105.94</c:v>
                </c:pt>
                <c:pt idx="993">
                  <c:v>105.94</c:v>
                </c:pt>
                <c:pt idx="994">
                  <c:v>105.94</c:v>
                </c:pt>
                <c:pt idx="995">
                  <c:v>105.94</c:v>
                </c:pt>
                <c:pt idx="996">
                  <c:v>105.93</c:v>
                </c:pt>
                <c:pt idx="997">
                  <c:v>105.93</c:v>
                </c:pt>
                <c:pt idx="998">
                  <c:v>105.93</c:v>
                </c:pt>
                <c:pt idx="999">
                  <c:v>105.93</c:v>
                </c:pt>
                <c:pt idx="1000">
                  <c:v>105.92</c:v>
                </c:pt>
                <c:pt idx="1001">
                  <c:v>105.92</c:v>
                </c:pt>
                <c:pt idx="1002">
                  <c:v>105.91</c:v>
                </c:pt>
                <c:pt idx="1003">
                  <c:v>105.91</c:v>
                </c:pt>
                <c:pt idx="1004">
                  <c:v>105.91</c:v>
                </c:pt>
                <c:pt idx="1005">
                  <c:v>105.9</c:v>
                </c:pt>
                <c:pt idx="1006">
                  <c:v>105.9</c:v>
                </c:pt>
                <c:pt idx="1007">
                  <c:v>105.9</c:v>
                </c:pt>
                <c:pt idx="1008">
                  <c:v>105.89</c:v>
                </c:pt>
                <c:pt idx="1009">
                  <c:v>105.89</c:v>
                </c:pt>
                <c:pt idx="1010">
                  <c:v>105.89</c:v>
                </c:pt>
                <c:pt idx="1011">
                  <c:v>105.88</c:v>
                </c:pt>
                <c:pt idx="1012">
                  <c:v>105.87</c:v>
                </c:pt>
                <c:pt idx="1013">
                  <c:v>105.87</c:v>
                </c:pt>
                <c:pt idx="1014">
                  <c:v>105.87</c:v>
                </c:pt>
                <c:pt idx="1015">
                  <c:v>105.87</c:v>
                </c:pt>
                <c:pt idx="1016">
                  <c:v>105.86</c:v>
                </c:pt>
                <c:pt idx="1017">
                  <c:v>105.86</c:v>
                </c:pt>
                <c:pt idx="1018">
                  <c:v>105.86</c:v>
                </c:pt>
                <c:pt idx="1019">
                  <c:v>105.85</c:v>
                </c:pt>
                <c:pt idx="1020">
                  <c:v>105.85</c:v>
                </c:pt>
                <c:pt idx="1021">
                  <c:v>105.85</c:v>
                </c:pt>
                <c:pt idx="1022">
                  <c:v>105.84</c:v>
                </c:pt>
                <c:pt idx="1023">
                  <c:v>105.84</c:v>
                </c:pt>
                <c:pt idx="1024">
                  <c:v>105.84</c:v>
                </c:pt>
                <c:pt idx="1025">
                  <c:v>105.84</c:v>
                </c:pt>
                <c:pt idx="1026">
                  <c:v>105.84</c:v>
                </c:pt>
                <c:pt idx="1027">
                  <c:v>105.84</c:v>
                </c:pt>
                <c:pt idx="1028">
                  <c:v>105.83</c:v>
                </c:pt>
                <c:pt idx="1029">
                  <c:v>105.83</c:v>
                </c:pt>
                <c:pt idx="1030">
                  <c:v>105.83</c:v>
                </c:pt>
                <c:pt idx="1031">
                  <c:v>105.83</c:v>
                </c:pt>
                <c:pt idx="1032">
                  <c:v>105.83</c:v>
                </c:pt>
                <c:pt idx="1033">
                  <c:v>105.83</c:v>
                </c:pt>
                <c:pt idx="1034">
                  <c:v>105.84</c:v>
                </c:pt>
                <c:pt idx="1035">
                  <c:v>105.84</c:v>
                </c:pt>
                <c:pt idx="1036">
                  <c:v>105.84</c:v>
                </c:pt>
                <c:pt idx="1037">
                  <c:v>105.84</c:v>
                </c:pt>
                <c:pt idx="1038">
                  <c:v>105.84</c:v>
                </c:pt>
                <c:pt idx="1039">
                  <c:v>105.85</c:v>
                </c:pt>
                <c:pt idx="1040">
                  <c:v>105.85</c:v>
                </c:pt>
                <c:pt idx="1041">
                  <c:v>105.85</c:v>
                </c:pt>
                <c:pt idx="1042">
                  <c:v>105.86</c:v>
                </c:pt>
                <c:pt idx="1043">
                  <c:v>105.86</c:v>
                </c:pt>
                <c:pt idx="1044">
                  <c:v>105.86</c:v>
                </c:pt>
                <c:pt idx="1045">
                  <c:v>105.87</c:v>
                </c:pt>
                <c:pt idx="1046">
                  <c:v>105.87</c:v>
                </c:pt>
                <c:pt idx="1047">
                  <c:v>105.87</c:v>
                </c:pt>
                <c:pt idx="1048">
                  <c:v>105.88</c:v>
                </c:pt>
                <c:pt idx="1049">
                  <c:v>105.89</c:v>
                </c:pt>
                <c:pt idx="1050">
                  <c:v>105.89</c:v>
                </c:pt>
                <c:pt idx="1051">
                  <c:v>105.9</c:v>
                </c:pt>
                <c:pt idx="1052">
                  <c:v>105.9</c:v>
                </c:pt>
                <c:pt idx="1053">
                  <c:v>105.91</c:v>
                </c:pt>
                <c:pt idx="1054">
                  <c:v>105.91</c:v>
                </c:pt>
                <c:pt idx="1055">
                  <c:v>105.92</c:v>
                </c:pt>
                <c:pt idx="1056">
                  <c:v>105.92</c:v>
                </c:pt>
                <c:pt idx="1057">
                  <c:v>105.93</c:v>
                </c:pt>
                <c:pt idx="1058">
                  <c:v>105.93</c:v>
                </c:pt>
                <c:pt idx="1059">
                  <c:v>105.94</c:v>
                </c:pt>
                <c:pt idx="1060">
                  <c:v>105.94</c:v>
                </c:pt>
                <c:pt idx="1061">
                  <c:v>105.95</c:v>
                </c:pt>
                <c:pt idx="1062">
                  <c:v>105.95</c:v>
                </c:pt>
                <c:pt idx="1063">
                  <c:v>105.95</c:v>
                </c:pt>
                <c:pt idx="1064">
                  <c:v>105.96</c:v>
                </c:pt>
                <c:pt idx="1065">
                  <c:v>105.97</c:v>
                </c:pt>
                <c:pt idx="1066">
                  <c:v>105.97</c:v>
                </c:pt>
                <c:pt idx="1067">
                  <c:v>105.97</c:v>
                </c:pt>
                <c:pt idx="1068">
                  <c:v>105.98</c:v>
                </c:pt>
                <c:pt idx="1069">
                  <c:v>105.98</c:v>
                </c:pt>
                <c:pt idx="1070">
                  <c:v>105.98</c:v>
                </c:pt>
                <c:pt idx="1071">
                  <c:v>105.99</c:v>
                </c:pt>
                <c:pt idx="1072">
                  <c:v>105.99</c:v>
                </c:pt>
                <c:pt idx="1073">
                  <c:v>105.99</c:v>
                </c:pt>
                <c:pt idx="1074">
                  <c:v>106</c:v>
                </c:pt>
                <c:pt idx="1075">
                  <c:v>106</c:v>
                </c:pt>
                <c:pt idx="1076">
                  <c:v>106</c:v>
                </c:pt>
                <c:pt idx="1077">
                  <c:v>106</c:v>
                </c:pt>
                <c:pt idx="1078">
                  <c:v>106.01</c:v>
                </c:pt>
                <c:pt idx="1079">
                  <c:v>106.01</c:v>
                </c:pt>
                <c:pt idx="1080">
                  <c:v>106.02</c:v>
                </c:pt>
                <c:pt idx="1081">
                  <c:v>106.02</c:v>
                </c:pt>
                <c:pt idx="1082">
                  <c:v>106.02</c:v>
                </c:pt>
                <c:pt idx="1083">
                  <c:v>106.02</c:v>
                </c:pt>
                <c:pt idx="1084">
                  <c:v>106.02</c:v>
                </c:pt>
                <c:pt idx="1085">
                  <c:v>106.03</c:v>
                </c:pt>
                <c:pt idx="1086">
                  <c:v>106.03</c:v>
                </c:pt>
                <c:pt idx="1087">
                  <c:v>106.03</c:v>
                </c:pt>
                <c:pt idx="1088">
                  <c:v>106.04</c:v>
                </c:pt>
                <c:pt idx="1089">
                  <c:v>106.04</c:v>
                </c:pt>
                <c:pt idx="1090">
                  <c:v>106.04</c:v>
                </c:pt>
                <c:pt idx="1091">
                  <c:v>106.04</c:v>
                </c:pt>
                <c:pt idx="1092">
                  <c:v>106.04</c:v>
                </c:pt>
                <c:pt idx="1093">
                  <c:v>106.04</c:v>
                </c:pt>
                <c:pt idx="1094">
                  <c:v>106.05</c:v>
                </c:pt>
                <c:pt idx="1095">
                  <c:v>106.05</c:v>
                </c:pt>
                <c:pt idx="1096">
                  <c:v>106.05</c:v>
                </c:pt>
                <c:pt idx="1097">
                  <c:v>106.06</c:v>
                </c:pt>
                <c:pt idx="1098">
                  <c:v>106.06</c:v>
                </c:pt>
                <c:pt idx="1099">
                  <c:v>106.06</c:v>
                </c:pt>
                <c:pt idx="1100">
                  <c:v>106.06</c:v>
                </c:pt>
                <c:pt idx="1101">
                  <c:v>106.07</c:v>
                </c:pt>
                <c:pt idx="1102">
                  <c:v>106.07</c:v>
                </c:pt>
                <c:pt idx="1103">
                  <c:v>106.07</c:v>
                </c:pt>
                <c:pt idx="1104">
                  <c:v>106.07</c:v>
                </c:pt>
                <c:pt idx="1105">
                  <c:v>106.07</c:v>
                </c:pt>
                <c:pt idx="1106">
                  <c:v>106.07</c:v>
                </c:pt>
                <c:pt idx="1107">
                  <c:v>106.08</c:v>
                </c:pt>
                <c:pt idx="1108">
                  <c:v>106.08</c:v>
                </c:pt>
                <c:pt idx="1109">
                  <c:v>106.08</c:v>
                </c:pt>
                <c:pt idx="1110">
                  <c:v>106.08</c:v>
                </c:pt>
                <c:pt idx="1111">
                  <c:v>106.09</c:v>
                </c:pt>
                <c:pt idx="1112">
                  <c:v>106.09</c:v>
                </c:pt>
                <c:pt idx="1113">
                  <c:v>106.1</c:v>
                </c:pt>
                <c:pt idx="1114">
                  <c:v>106.1</c:v>
                </c:pt>
                <c:pt idx="1115">
                  <c:v>106.1</c:v>
                </c:pt>
                <c:pt idx="1116">
                  <c:v>106.1</c:v>
                </c:pt>
                <c:pt idx="1117">
                  <c:v>106.11</c:v>
                </c:pt>
                <c:pt idx="1118">
                  <c:v>106.11</c:v>
                </c:pt>
                <c:pt idx="1119">
                  <c:v>106.11</c:v>
                </c:pt>
                <c:pt idx="1120">
                  <c:v>106.11</c:v>
                </c:pt>
                <c:pt idx="1121">
                  <c:v>106.12</c:v>
                </c:pt>
                <c:pt idx="1122">
                  <c:v>106.12</c:v>
                </c:pt>
                <c:pt idx="1123">
                  <c:v>106.12</c:v>
                </c:pt>
                <c:pt idx="1124">
                  <c:v>106.12</c:v>
                </c:pt>
                <c:pt idx="1125">
                  <c:v>106.13</c:v>
                </c:pt>
                <c:pt idx="1126">
                  <c:v>106.13</c:v>
                </c:pt>
                <c:pt idx="1127">
                  <c:v>106.13</c:v>
                </c:pt>
                <c:pt idx="1128">
                  <c:v>106.13</c:v>
                </c:pt>
                <c:pt idx="1129">
                  <c:v>106.14</c:v>
                </c:pt>
                <c:pt idx="1130">
                  <c:v>106.14</c:v>
                </c:pt>
                <c:pt idx="1131">
                  <c:v>106.15</c:v>
                </c:pt>
                <c:pt idx="1132">
                  <c:v>106.15</c:v>
                </c:pt>
                <c:pt idx="1133">
                  <c:v>106.15</c:v>
                </c:pt>
                <c:pt idx="1134">
                  <c:v>106.15</c:v>
                </c:pt>
                <c:pt idx="1135">
                  <c:v>106.16</c:v>
                </c:pt>
                <c:pt idx="1136">
                  <c:v>106.16</c:v>
                </c:pt>
                <c:pt idx="1137">
                  <c:v>106.16</c:v>
                </c:pt>
                <c:pt idx="1138">
                  <c:v>106.16</c:v>
                </c:pt>
                <c:pt idx="1139">
                  <c:v>106.16</c:v>
                </c:pt>
                <c:pt idx="1140">
                  <c:v>106.16</c:v>
                </c:pt>
                <c:pt idx="1141">
                  <c:v>106.16</c:v>
                </c:pt>
                <c:pt idx="1142">
                  <c:v>106.16</c:v>
                </c:pt>
                <c:pt idx="1143">
                  <c:v>106.17</c:v>
                </c:pt>
                <c:pt idx="1144">
                  <c:v>106.17</c:v>
                </c:pt>
                <c:pt idx="1145">
                  <c:v>106.17</c:v>
                </c:pt>
                <c:pt idx="1146">
                  <c:v>106.17</c:v>
                </c:pt>
                <c:pt idx="1147">
                  <c:v>106.17</c:v>
                </c:pt>
                <c:pt idx="1148">
                  <c:v>106.17</c:v>
                </c:pt>
                <c:pt idx="1149">
                  <c:v>106.17</c:v>
                </c:pt>
                <c:pt idx="1150">
                  <c:v>106.17</c:v>
                </c:pt>
                <c:pt idx="1151">
                  <c:v>106.17</c:v>
                </c:pt>
                <c:pt idx="1152">
                  <c:v>106.17</c:v>
                </c:pt>
                <c:pt idx="1153">
                  <c:v>106.17</c:v>
                </c:pt>
                <c:pt idx="1154">
                  <c:v>106.18</c:v>
                </c:pt>
                <c:pt idx="1155">
                  <c:v>106.18</c:v>
                </c:pt>
                <c:pt idx="1156">
                  <c:v>106.18</c:v>
                </c:pt>
                <c:pt idx="1157">
                  <c:v>106.19</c:v>
                </c:pt>
                <c:pt idx="1158">
                  <c:v>106.18</c:v>
                </c:pt>
                <c:pt idx="1159">
                  <c:v>106.19</c:v>
                </c:pt>
                <c:pt idx="1160">
                  <c:v>106.18</c:v>
                </c:pt>
                <c:pt idx="1161">
                  <c:v>106.19</c:v>
                </c:pt>
                <c:pt idx="1162">
                  <c:v>106.19</c:v>
                </c:pt>
                <c:pt idx="1163">
                  <c:v>106.19</c:v>
                </c:pt>
                <c:pt idx="1164">
                  <c:v>106.19</c:v>
                </c:pt>
                <c:pt idx="1165">
                  <c:v>106.19</c:v>
                </c:pt>
                <c:pt idx="1166">
                  <c:v>106.19</c:v>
                </c:pt>
                <c:pt idx="1167">
                  <c:v>106.19</c:v>
                </c:pt>
                <c:pt idx="1168">
                  <c:v>106.19</c:v>
                </c:pt>
                <c:pt idx="1169">
                  <c:v>106.19</c:v>
                </c:pt>
                <c:pt idx="1170">
                  <c:v>106.19</c:v>
                </c:pt>
                <c:pt idx="1171">
                  <c:v>106.2</c:v>
                </c:pt>
                <c:pt idx="1172">
                  <c:v>106.2</c:v>
                </c:pt>
                <c:pt idx="1173">
                  <c:v>106.2</c:v>
                </c:pt>
                <c:pt idx="1174">
                  <c:v>106.2</c:v>
                </c:pt>
                <c:pt idx="1175">
                  <c:v>106.2</c:v>
                </c:pt>
                <c:pt idx="1176">
                  <c:v>106.2</c:v>
                </c:pt>
                <c:pt idx="1177">
                  <c:v>106.2</c:v>
                </c:pt>
                <c:pt idx="1178">
                  <c:v>106.2</c:v>
                </c:pt>
                <c:pt idx="1179">
                  <c:v>106.2</c:v>
                </c:pt>
                <c:pt idx="1180">
                  <c:v>106.2</c:v>
                </c:pt>
                <c:pt idx="1181">
                  <c:v>106.2</c:v>
                </c:pt>
                <c:pt idx="1182">
                  <c:v>106.2</c:v>
                </c:pt>
                <c:pt idx="1183">
                  <c:v>106.2</c:v>
                </c:pt>
                <c:pt idx="1184">
                  <c:v>106.2</c:v>
                </c:pt>
                <c:pt idx="1185">
                  <c:v>106.2</c:v>
                </c:pt>
                <c:pt idx="1186">
                  <c:v>106.2</c:v>
                </c:pt>
                <c:pt idx="1187">
                  <c:v>106.2</c:v>
                </c:pt>
                <c:pt idx="1188">
                  <c:v>106.2</c:v>
                </c:pt>
                <c:pt idx="1189">
                  <c:v>106.2</c:v>
                </c:pt>
                <c:pt idx="1190">
                  <c:v>106.2</c:v>
                </c:pt>
                <c:pt idx="1191">
                  <c:v>106.2</c:v>
                </c:pt>
                <c:pt idx="1192">
                  <c:v>106.2</c:v>
                </c:pt>
                <c:pt idx="1193">
                  <c:v>106.2</c:v>
                </c:pt>
                <c:pt idx="1194">
                  <c:v>106.2</c:v>
                </c:pt>
                <c:pt idx="1195">
                  <c:v>106.2</c:v>
                </c:pt>
                <c:pt idx="1196">
                  <c:v>106.21</c:v>
                </c:pt>
                <c:pt idx="1197">
                  <c:v>106.2</c:v>
                </c:pt>
                <c:pt idx="1198">
                  <c:v>106.2</c:v>
                </c:pt>
                <c:pt idx="1199">
                  <c:v>106.21</c:v>
                </c:pt>
                <c:pt idx="1200">
                  <c:v>106.21</c:v>
                </c:pt>
                <c:pt idx="1201">
                  <c:v>106.21</c:v>
                </c:pt>
                <c:pt idx="1202">
                  <c:v>106.21</c:v>
                </c:pt>
                <c:pt idx="1203">
                  <c:v>106.21</c:v>
                </c:pt>
                <c:pt idx="1204">
                  <c:v>106.21</c:v>
                </c:pt>
                <c:pt idx="1205">
                  <c:v>106.21</c:v>
                </c:pt>
                <c:pt idx="1206">
                  <c:v>106.21</c:v>
                </c:pt>
                <c:pt idx="1207">
                  <c:v>106.21</c:v>
                </c:pt>
                <c:pt idx="1208">
                  <c:v>106.21</c:v>
                </c:pt>
                <c:pt idx="1209">
                  <c:v>106.21</c:v>
                </c:pt>
                <c:pt idx="1210">
                  <c:v>106.21</c:v>
                </c:pt>
                <c:pt idx="1211">
                  <c:v>106.22</c:v>
                </c:pt>
                <c:pt idx="1212">
                  <c:v>106.22</c:v>
                </c:pt>
                <c:pt idx="1213">
                  <c:v>106.22</c:v>
                </c:pt>
                <c:pt idx="1214">
                  <c:v>106.22</c:v>
                </c:pt>
                <c:pt idx="1215">
                  <c:v>106.22</c:v>
                </c:pt>
                <c:pt idx="1216">
                  <c:v>106.22</c:v>
                </c:pt>
                <c:pt idx="1217">
                  <c:v>106.22</c:v>
                </c:pt>
                <c:pt idx="1218">
                  <c:v>106.22</c:v>
                </c:pt>
                <c:pt idx="1219">
                  <c:v>106.22</c:v>
                </c:pt>
                <c:pt idx="1220">
                  <c:v>106.22</c:v>
                </c:pt>
                <c:pt idx="1221">
                  <c:v>106.22</c:v>
                </c:pt>
                <c:pt idx="1222">
                  <c:v>106.22</c:v>
                </c:pt>
                <c:pt idx="1223">
                  <c:v>106.22</c:v>
                </c:pt>
                <c:pt idx="1224">
                  <c:v>106.22</c:v>
                </c:pt>
                <c:pt idx="1225">
                  <c:v>106.23</c:v>
                </c:pt>
                <c:pt idx="1226">
                  <c:v>106.23</c:v>
                </c:pt>
                <c:pt idx="1227">
                  <c:v>106.23</c:v>
                </c:pt>
                <c:pt idx="1228">
                  <c:v>106.24</c:v>
                </c:pt>
                <c:pt idx="1229">
                  <c:v>106.23</c:v>
                </c:pt>
                <c:pt idx="1230">
                  <c:v>106.24</c:v>
                </c:pt>
                <c:pt idx="1231">
                  <c:v>106.24</c:v>
                </c:pt>
                <c:pt idx="1232">
                  <c:v>106.24</c:v>
                </c:pt>
                <c:pt idx="1233">
                  <c:v>106.24</c:v>
                </c:pt>
                <c:pt idx="1234">
                  <c:v>106.24</c:v>
                </c:pt>
                <c:pt idx="1235">
                  <c:v>106.24</c:v>
                </c:pt>
                <c:pt idx="1236">
                  <c:v>106.24</c:v>
                </c:pt>
                <c:pt idx="1237">
                  <c:v>106.24</c:v>
                </c:pt>
                <c:pt idx="1238">
                  <c:v>106.25</c:v>
                </c:pt>
                <c:pt idx="1239">
                  <c:v>106.25</c:v>
                </c:pt>
                <c:pt idx="1240">
                  <c:v>106.25</c:v>
                </c:pt>
                <c:pt idx="1241">
                  <c:v>106.25</c:v>
                </c:pt>
                <c:pt idx="1242">
                  <c:v>106.25</c:v>
                </c:pt>
                <c:pt idx="1243">
                  <c:v>106.25</c:v>
                </c:pt>
                <c:pt idx="1244">
                  <c:v>106.25</c:v>
                </c:pt>
                <c:pt idx="1245">
                  <c:v>106.25</c:v>
                </c:pt>
                <c:pt idx="1246">
                  <c:v>106.25</c:v>
                </c:pt>
                <c:pt idx="1247">
                  <c:v>106.25</c:v>
                </c:pt>
                <c:pt idx="1248">
                  <c:v>106.25</c:v>
                </c:pt>
                <c:pt idx="1249">
                  <c:v>106.25</c:v>
                </c:pt>
                <c:pt idx="1250">
                  <c:v>106.25</c:v>
                </c:pt>
                <c:pt idx="1251">
                  <c:v>106.26</c:v>
                </c:pt>
                <c:pt idx="1252">
                  <c:v>106.26</c:v>
                </c:pt>
                <c:pt idx="1253">
                  <c:v>106.26</c:v>
                </c:pt>
                <c:pt idx="1254">
                  <c:v>106.26</c:v>
                </c:pt>
                <c:pt idx="1255">
                  <c:v>106.26</c:v>
                </c:pt>
                <c:pt idx="1256">
                  <c:v>106.26</c:v>
                </c:pt>
                <c:pt idx="1257">
                  <c:v>106.26</c:v>
                </c:pt>
                <c:pt idx="1258">
                  <c:v>106.26</c:v>
                </c:pt>
                <c:pt idx="1259">
                  <c:v>106.26</c:v>
                </c:pt>
                <c:pt idx="1260">
                  <c:v>106.26</c:v>
                </c:pt>
                <c:pt idx="1261">
                  <c:v>106.26</c:v>
                </c:pt>
                <c:pt idx="1262">
                  <c:v>106.26</c:v>
                </c:pt>
                <c:pt idx="1263">
                  <c:v>106.26</c:v>
                </c:pt>
                <c:pt idx="1264">
                  <c:v>106.26</c:v>
                </c:pt>
                <c:pt idx="1265">
                  <c:v>106.26</c:v>
                </c:pt>
                <c:pt idx="1266">
                  <c:v>106.26</c:v>
                </c:pt>
                <c:pt idx="1267">
                  <c:v>106.26</c:v>
                </c:pt>
                <c:pt idx="1268">
                  <c:v>106.26</c:v>
                </c:pt>
                <c:pt idx="1269">
                  <c:v>106.26</c:v>
                </c:pt>
                <c:pt idx="1270">
                  <c:v>106.26</c:v>
                </c:pt>
                <c:pt idx="1271">
                  <c:v>106.26</c:v>
                </c:pt>
                <c:pt idx="1272">
                  <c:v>106.26</c:v>
                </c:pt>
                <c:pt idx="1273">
                  <c:v>106.26</c:v>
                </c:pt>
                <c:pt idx="1274">
                  <c:v>106.26</c:v>
                </c:pt>
                <c:pt idx="1275">
                  <c:v>106.26</c:v>
                </c:pt>
                <c:pt idx="1276">
                  <c:v>106.26</c:v>
                </c:pt>
                <c:pt idx="1277">
                  <c:v>106.26</c:v>
                </c:pt>
                <c:pt idx="1278">
                  <c:v>106.26</c:v>
                </c:pt>
                <c:pt idx="1279">
                  <c:v>106.26</c:v>
                </c:pt>
                <c:pt idx="1280">
                  <c:v>106.26</c:v>
                </c:pt>
                <c:pt idx="1281">
                  <c:v>106.27</c:v>
                </c:pt>
                <c:pt idx="1282">
                  <c:v>106.27</c:v>
                </c:pt>
                <c:pt idx="1283">
                  <c:v>106.27</c:v>
                </c:pt>
                <c:pt idx="1284">
                  <c:v>106.27</c:v>
                </c:pt>
                <c:pt idx="1285">
                  <c:v>106.27</c:v>
                </c:pt>
                <c:pt idx="1286">
                  <c:v>106.28</c:v>
                </c:pt>
                <c:pt idx="1287">
                  <c:v>106.28</c:v>
                </c:pt>
                <c:pt idx="1288">
                  <c:v>106.28</c:v>
                </c:pt>
                <c:pt idx="1289">
                  <c:v>106.28</c:v>
                </c:pt>
                <c:pt idx="1290">
                  <c:v>106.28</c:v>
                </c:pt>
                <c:pt idx="1291">
                  <c:v>106.28</c:v>
                </c:pt>
                <c:pt idx="1292">
                  <c:v>106.28</c:v>
                </c:pt>
                <c:pt idx="1293">
                  <c:v>106.28</c:v>
                </c:pt>
                <c:pt idx="1294">
                  <c:v>106.28</c:v>
                </c:pt>
                <c:pt idx="1295">
                  <c:v>106.28</c:v>
                </c:pt>
                <c:pt idx="1296">
                  <c:v>106.28</c:v>
                </c:pt>
                <c:pt idx="1297">
                  <c:v>106.29</c:v>
                </c:pt>
                <c:pt idx="1298">
                  <c:v>106.29</c:v>
                </c:pt>
                <c:pt idx="1299">
                  <c:v>106.29</c:v>
                </c:pt>
                <c:pt idx="1300">
                  <c:v>106.29</c:v>
                </c:pt>
                <c:pt idx="1301">
                  <c:v>106.29</c:v>
                </c:pt>
                <c:pt idx="1302">
                  <c:v>106.29</c:v>
                </c:pt>
                <c:pt idx="1303">
                  <c:v>106.29</c:v>
                </c:pt>
                <c:pt idx="1304">
                  <c:v>106.29</c:v>
                </c:pt>
                <c:pt idx="1305">
                  <c:v>106.29</c:v>
                </c:pt>
                <c:pt idx="1306">
                  <c:v>106.29</c:v>
                </c:pt>
                <c:pt idx="1307">
                  <c:v>106.29</c:v>
                </c:pt>
                <c:pt idx="1308">
                  <c:v>106.29</c:v>
                </c:pt>
                <c:pt idx="1309">
                  <c:v>106.29</c:v>
                </c:pt>
                <c:pt idx="1310">
                  <c:v>106.29</c:v>
                </c:pt>
                <c:pt idx="1311">
                  <c:v>106.29</c:v>
                </c:pt>
                <c:pt idx="1312">
                  <c:v>106.29</c:v>
                </c:pt>
                <c:pt idx="1313">
                  <c:v>106.29</c:v>
                </c:pt>
                <c:pt idx="1314">
                  <c:v>106.29</c:v>
                </c:pt>
                <c:pt idx="1315">
                  <c:v>106.3</c:v>
                </c:pt>
                <c:pt idx="1316">
                  <c:v>106.3</c:v>
                </c:pt>
                <c:pt idx="1317">
                  <c:v>106.3</c:v>
                </c:pt>
                <c:pt idx="1318">
                  <c:v>106.29</c:v>
                </c:pt>
                <c:pt idx="1319">
                  <c:v>106.3</c:v>
                </c:pt>
                <c:pt idx="1320">
                  <c:v>106.3</c:v>
                </c:pt>
                <c:pt idx="1321">
                  <c:v>106.3</c:v>
                </c:pt>
                <c:pt idx="1322">
                  <c:v>106.3</c:v>
                </c:pt>
                <c:pt idx="1323">
                  <c:v>106.3</c:v>
                </c:pt>
                <c:pt idx="1324">
                  <c:v>106.3</c:v>
                </c:pt>
                <c:pt idx="1325">
                  <c:v>106.3</c:v>
                </c:pt>
                <c:pt idx="1326">
                  <c:v>106.3</c:v>
                </c:pt>
                <c:pt idx="1327">
                  <c:v>106.3</c:v>
                </c:pt>
                <c:pt idx="1328">
                  <c:v>106.3</c:v>
                </c:pt>
                <c:pt idx="1329">
                  <c:v>106.3</c:v>
                </c:pt>
                <c:pt idx="1330">
                  <c:v>106.3</c:v>
                </c:pt>
                <c:pt idx="1331">
                  <c:v>106.3</c:v>
                </c:pt>
                <c:pt idx="1332">
                  <c:v>106.3</c:v>
                </c:pt>
                <c:pt idx="1333">
                  <c:v>106.31</c:v>
                </c:pt>
                <c:pt idx="1334">
                  <c:v>106.31</c:v>
                </c:pt>
                <c:pt idx="1335">
                  <c:v>106.31</c:v>
                </c:pt>
                <c:pt idx="1336">
                  <c:v>106.31</c:v>
                </c:pt>
                <c:pt idx="1337">
                  <c:v>106.31</c:v>
                </c:pt>
                <c:pt idx="1338">
                  <c:v>106.31</c:v>
                </c:pt>
                <c:pt idx="1339">
                  <c:v>106.31</c:v>
                </c:pt>
                <c:pt idx="1340">
                  <c:v>106.31</c:v>
                </c:pt>
                <c:pt idx="1341">
                  <c:v>106.31</c:v>
                </c:pt>
                <c:pt idx="1342">
                  <c:v>106.31</c:v>
                </c:pt>
                <c:pt idx="1343">
                  <c:v>106.32</c:v>
                </c:pt>
                <c:pt idx="1344">
                  <c:v>106.32</c:v>
                </c:pt>
                <c:pt idx="1345">
                  <c:v>106.32</c:v>
                </c:pt>
                <c:pt idx="1346">
                  <c:v>106.32</c:v>
                </c:pt>
                <c:pt idx="1347">
                  <c:v>106.32</c:v>
                </c:pt>
                <c:pt idx="1348">
                  <c:v>106.32</c:v>
                </c:pt>
                <c:pt idx="1349">
                  <c:v>106.32</c:v>
                </c:pt>
                <c:pt idx="1350">
                  <c:v>106.32</c:v>
                </c:pt>
                <c:pt idx="1351">
                  <c:v>106.32</c:v>
                </c:pt>
                <c:pt idx="1352">
                  <c:v>106.32</c:v>
                </c:pt>
                <c:pt idx="1353">
                  <c:v>106.32</c:v>
                </c:pt>
                <c:pt idx="1354">
                  <c:v>106.32</c:v>
                </c:pt>
                <c:pt idx="1355">
                  <c:v>106.32</c:v>
                </c:pt>
                <c:pt idx="1356">
                  <c:v>106.32</c:v>
                </c:pt>
                <c:pt idx="1357">
                  <c:v>106.32</c:v>
                </c:pt>
                <c:pt idx="1358">
                  <c:v>106.32</c:v>
                </c:pt>
                <c:pt idx="1359">
                  <c:v>106.32</c:v>
                </c:pt>
                <c:pt idx="1360">
                  <c:v>106.32</c:v>
                </c:pt>
                <c:pt idx="1361">
                  <c:v>106.32</c:v>
                </c:pt>
                <c:pt idx="1362">
                  <c:v>106.32</c:v>
                </c:pt>
                <c:pt idx="1363">
                  <c:v>106.32</c:v>
                </c:pt>
                <c:pt idx="1364">
                  <c:v>106.32</c:v>
                </c:pt>
                <c:pt idx="1365">
                  <c:v>106.32</c:v>
                </c:pt>
                <c:pt idx="1366">
                  <c:v>106.33</c:v>
                </c:pt>
                <c:pt idx="1367">
                  <c:v>106.33</c:v>
                </c:pt>
                <c:pt idx="1368">
                  <c:v>106.33</c:v>
                </c:pt>
                <c:pt idx="1369">
                  <c:v>106.33</c:v>
                </c:pt>
                <c:pt idx="1370">
                  <c:v>106.33</c:v>
                </c:pt>
                <c:pt idx="1371">
                  <c:v>106.33</c:v>
                </c:pt>
                <c:pt idx="1372">
                  <c:v>106.33</c:v>
                </c:pt>
                <c:pt idx="1373">
                  <c:v>106.33</c:v>
                </c:pt>
                <c:pt idx="1374">
                  <c:v>106.33</c:v>
                </c:pt>
                <c:pt idx="1375">
                  <c:v>106.33</c:v>
                </c:pt>
                <c:pt idx="1376">
                  <c:v>106.33</c:v>
                </c:pt>
                <c:pt idx="1377">
                  <c:v>106.33</c:v>
                </c:pt>
                <c:pt idx="1378">
                  <c:v>106.33</c:v>
                </c:pt>
                <c:pt idx="1379">
                  <c:v>106.33</c:v>
                </c:pt>
                <c:pt idx="1380">
                  <c:v>106.34</c:v>
                </c:pt>
                <c:pt idx="1381">
                  <c:v>106.34</c:v>
                </c:pt>
                <c:pt idx="1382">
                  <c:v>106.34</c:v>
                </c:pt>
                <c:pt idx="1383">
                  <c:v>106.34</c:v>
                </c:pt>
                <c:pt idx="1384">
                  <c:v>106.34</c:v>
                </c:pt>
                <c:pt idx="1385">
                  <c:v>106.34</c:v>
                </c:pt>
                <c:pt idx="1386">
                  <c:v>106.34</c:v>
                </c:pt>
                <c:pt idx="1387">
                  <c:v>106.34</c:v>
                </c:pt>
                <c:pt idx="1388">
                  <c:v>106.35</c:v>
                </c:pt>
                <c:pt idx="1389">
                  <c:v>106.35</c:v>
                </c:pt>
                <c:pt idx="1390">
                  <c:v>106.35</c:v>
                </c:pt>
                <c:pt idx="1391">
                  <c:v>106.35</c:v>
                </c:pt>
                <c:pt idx="1392">
                  <c:v>106.35</c:v>
                </c:pt>
                <c:pt idx="1393">
                  <c:v>106.35</c:v>
                </c:pt>
                <c:pt idx="1394">
                  <c:v>106.35</c:v>
                </c:pt>
                <c:pt idx="1395">
                  <c:v>106.34</c:v>
                </c:pt>
                <c:pt idx="1396">
                  <c:v>106.35</c:v>
                </c:pt>
                <c:pt idx="1397">
                  <c:v>106.34</c:v>
                </c:pt>
                <c:pt idx="1398">
                  <c:v>106.34</c:v>
                </c:pt>
                <c:pt idx="1399">
                  <c:v>106.34</c:v>
                </c:pt>
                <c:pt idx="1400">
                  <c:v>106.34</c:v>
                </c:pt>
                <c:pt idx="1401">
                  <c:v>106.34</c:v>
                </c:pt>
                <c:pt idx="1402">
                  <c:v>106.34</c:v>
                </c:pt>
                <c:pt idx="1403">
                  <c:v>106.34</c:v>
                </c:pt>
                <c:pt idx="1404">
                  <c:v>106.34</c:v>
                </c:pt>
                <c:pt idx="1405">
                  <c:v>106.34</c:v>
                </c:pt>
                <c:pt idx="1406">
                  <c:v>106.34</c:v>
                </c:pt>
                <c:pt idx="1407">
                  <c:v>106.34</c:v>
                </c:pt>
                <c:pt idx="1408">
                  <c:v>106.34</c:v>
                </c:pt>
                <c:pt idx="1409">
                  <c:v>106.34</c:v>
                </c:pt>
                <c:pt idx="1410">
                  <c:v>106.34</c:v>
                </c:pt>
                <c:pt idx="1411">
                  <c:v>106.34</c:v>
                </c:pt>
                <c:pt idx="1412">
                  <c:v>106.34</c:v>
                </c:pt>
                <c:pt idx="1413">
                  <c:v>106.34</c:v>
                </c:pt>
                <c:pt idx="1414">
                  <c:v>106.34</c:v>
                </c:pt>
                <c:pt idx="1415">
                  <c:v>106.34</c:v>
                </c:pt>
                <c:pt idx="1416">
                  <c:v>106.34</c:v>
                </c:pt>
                <c:pt idx="1417">
                  <c:v>106.34</c:v>
                </c:pt>
                <c:pt idx="1418">
                  <c:v>106.34</c:v>
                </c:pt>
                <c:pt idx="1419">
                  <c:v>106.34</c:v>
                </c:pt>
                <c:pt idx="1420">
                  <c:v>106.34</c:v>
                </c:pt>
                <c:pt idx="1421">
                  <c:v>106.34</c:v>
                </c:pt>
                <c:pt idx="1422">
                  <c:v>106.34</c:v>
                </c:pt>
                <c:pt idx="1423">
                  <c:v>106.34</c:v>
                </c:pt>
                <c:pt idx="1424">
                  <c:v>106.34</c:v>
                </c:pt>
                <c:pt idx="1425">
                  <c:v>106.34</c:v>
                </c:pt>
                <c:pt idx="1426">
                  <c:v>106.34</c:v>
                </c:pt>
                <c:pt idx="1427">
                  <c:v>106.34</c:v>
                </c:pt>
                <c:pt idx="1428">
                  <c:v>106.34</c:v>
                </c:pt>
                <c:pt idx="1429">
                  <c:v>106.34</c:v>
                </c:pt>
                <c:pt idx="1430">
                  <c:v>106.34</c:v>
                </c:pt>
                <c:pt idx="1431">
                  <c:v>106.34</c:v>
                </c:pt>
                <c:pt idx="1432">
                  <c:v>106.34</c:v>
                </c:pt>
                <c:pt idx="1433">
                  <c:v>106.34</c:v>
                </c:pt>
                <c:pt idx="1434">
                  <c:v>106.34</c:v>
                </c:pt>
                <c:pt idx="1435">
                  <c:v>106.34</c:v>
                </c:pt>
                <c:pt idx="1436">
                  <c:v>106.34</c:v>
                </c:pt>
                <c:pt idx="1437">
                  <c:v>106.34</c:v>
                </c:pt>
                <c:pt idx="1438">
                  <c:v>106.34</c:v>
                </c:pt>
                <c:pt idx="1439">
                  <c:v>106.34</c:v>
                </c:pt>
                <c:pt idx="1440">
                  <c:v>106.34</c:v>
                </c:pt>
                <c:pt idx="1441">
                  <c:v>106.34</c:v>
                </c:pt>
                <c:pt idx="1442">
                  <c:v>106.34</c:v>
                </c:pt>
                <c:pt idx="1443">
                  <c:v>106.34</c:v>
                </c:pt>
                <c:pt idx="1444">
                  <c:v>106.34</c:v>
                </c:pt>
                <c:pt idx="1445">
                  <c:v>106.34</c:v>
                </c:pt>
                <c:pt idx="1446">
                  <c:v>106.34</c:v>
                </c:pt>
                <c:pt idx="1447">
                  <c:v>106.34</c:v>
                </c:pt>
                <c:pt idx="1448">
                  <c:v>106.34</c:v>
                </c:pt>
                <c:pt idx="1449">
                  <c:v>106.34</c:v>
                </c:pt>
                <c:pt idx="1450">
                  <c:v>106.34</c:v>
                </c:pt>
                <c:pt idx="1451">
                  <c:v>106.34</c:v>
                </c:pt>
                <c:pt idx="1452">
                  <c:v>106.34</c:v>
                </c:pt>
                <c:pt idx="1453">
                  <c:v>106.34</c:v>
                </c:pt>
                <c:pt idx="1454">
                  <c:v>106.34</c:v>
                </c:pt>
                <c:pt idx="1455">
                  <c:v>106.34</c:v>
                </c:pt>
                <c:pt idx="1456">
                  <c:v>106.34</c:v>
                </c:pt>
                <c:pt idx="1457">
                  <c:v>106.34</c:v>
                </c:pt>
                <c:pt idx="1458">
                  <c:v>106.34</c:v>
                </c:pt>
                <c:pt idx="1459">
                  <c:v>106.34</c:v>
                </c:pt>
                <c:pt idx="1460">
                  <c:v>106.34</c:v>
                </c:pt>
                <c:pt idx="1461">
                  <c:v>106.34</c:v>
                </c:pt>
                <c:pt idx="1462">
                  <c:v>106.34</c:v>
                </c:pt>
                <c:pt idx="1463">
                  <c:v>106.34</c:v>
                </c:pt>
                <c:pt idx="1464">
                  <c:v>106.34</c:v>
                </c:pt>
                <c:pt idx="1465">
                  <c:v>106.34</c:v>
                </c:pt>
                <c:pt idx="1466">
                  <c:v>106.34</c:v>
                </c:pt>
                <c:pt idx="1467">
                  <c:v>106.34</c:v>
                </c:pt>
                <c:pt idx="1468">
                  <c:v>106.34</c:v>
                </c:pt>
                <c:pt idx="1469">
                  <c:v>106.35</c:v>
                </c:pt>
                <c:pt idx="1470">
                  <c:v>106.34</c:v>
                </c:pt>
                <c:pt idx="1471">
                  <c:v>106.35</c:v>
                </c:pt>
                <c:pt idx="1472">
                  <c:v>106.35</c:v>
                </c:pt>
                <c:pt idx="1473">
                  <c:v>106.35</c:v>
                </c:pt>
                <c:pt idx="1474">
                  <c:v>106.34</c:v>
                </c:pt>
                <c:pt idx="1475">
                  <c:v>106.35</c:v>
                </c:pt>
                <c:pt idx="1476">
                  <c:v>106.35</c:v>
                </c:pt>
                <c:pt idx="1477">
                  <c:v>106.35</c:v>
                </c:pt>
                <c:pt idx="1478">
                  <c:v>106.35</c:v>
                </c:pt>
                <c:pt idx="1479">
                  <c:v>106.35</c:v>
                </c:pt>
                <c:pt idx="1480">
                  <c:v>106.35</c:v>
                </c:pt>
                <c:pt idx="1481">
                  <c:v>106.35</c:v>
                </c:pt>
                <c:pt idx="1482">
                  <c:v>106.35</c:v>
                </c:pt>
                <c:pt idx="1483">
                  <c:v>106.35</c:v>
                </c:pt>
                <c:pt idx="1484">
                  <c:v>106.35</c:v>
                </c:pt>
                <c:pt idx="1485">
                  <c:v>106.35</c:v>
                </c:pt>
                <c:pt idx="1486">
                  <c:v>106.35</c:v>
                </c:pt>
                <c:pt idx="1487">
                  <c:v>106.35</c:v>
                </c:pt>
                <c:pt idx="1488">
                  <c:v>106.35</c:v>
                </c:pt>
                <c:pt idx="1489">
                  <c:v>106.35</c:v>
                </c:pt>
                <c:pt idx="1490">
                  <c:v>106.35</c:v>
                </c:pt>
                <c:pt idx="1491">
                  <c:v>106.35</c:v>
                </c:pt>
                <c:pt idx="1492">
                  <c:v>106.35</c:v>
                </c:pt>
                <c:pt idx="1493">
                  <c:v>106.35</c:v>
                </c:pt>
                <c:pt idx="1494">
                  <c:v>106.35</c:v>
                </c:pt>
                <c:pt idx="1495">
                  <c:v>106.35</c:v>
                </c:pt>
                <c:pt idx="1496">
                  <c:v>106.35</c:v>
                </c:pt>
                <c:pt idx="1497">
                  <c:v>106.35</c:v>
                </c:pt>
                <c:pt idx="1498">
                  <c:v>106.35</c:v>
                </c:pt>
                <c:pt idx="1499">
                  <c:v>106.35</c:v>
                </c:pt>
                <c:pt idx="1500">
                  <c:v>106.35</c:v>
                </c:pt>
                <c:pt idx="1501">
                  <c:v>106.35</c:v>
                </c:pt>
                <c:pt idx="1502">
                  <c:v>106.35</c:v>
                </c:pt>
                <c:pt idx="1503">
                  <c:v>106.35</c:v>
                </c:pt>
                <c:pt idx="1504">
                  <c:v>106.35</c:v>
                </c:pt>
                <c:pt idx="1505">
                  <c:v>106.35</c:v>
                </c:pt>
                <c:pt idx="1506">
                  <c:v>106.36</c:v>
                </c:pt>
                <c:pt idx="1507">
                  <c:v>106.35</c:v>
                </c:pt>
                <c:pt idx="1508">
                  <c:v>106.35</c:v>
                </c:pt>
                <c:pt idx="1509">
                  <c:v>106.36</c:v>
                </c:pt>
                <c:pt idx="1510">
                  <c:v>106.35</c:v>
                </c:pt>
                <c:pt idx="1511">
                  <c:v>106.35</c:v>
                </c:pt>
                <c:pt idx="1512">
                  <c:v>106.35</c:v>
                </c:pt>
                <c:pt idx="1513">
                  <c:v>106.35</c:v>
                </c:pt>
                <c:pt idx="1514">
                  <c:v>106.35</c:v>
                </c:pt>
                <c:pt idx="1515">
                  <c:v>106.35</c:v>
                </c:pt>
                <c:pt idx="1516">
                  <c:v>106.35</c:v>
                </c:pt>
                <c:pt idx="1517">
                  <c:v>106.35</c:v>
                </c:pt>
                <c:pt idx="1518">
                  <c:v>106.35</c:v>
                </c:pt>
                <c:pt idx="1519">
                  <c:v>106.35</c:v>
                </c:pt>
                <c:pt idx="1520">
                  <c:v>106.35</c:v>
                </c:pt>
                <c:pt idx="1521">
                  <c:v>106.35</c:v>
                </c:pt>
                <c:pt idx="1522">
                  <c:v>106.35</c:v>
                </c:pt>
                <c:pt idx="1523">
                  <c:v>106.34</c:v>
                </c:pt>
                <c:pt idx="1524">
                  <c:v>106.34</c:v>
                </c:pt>
                <c:pt idx="1525">
                  <c:v>106.34</c:v>
                </c:pt>
                <c:pt idx="1526">
                  <c:v>106.34</c:v>
                </c:pt>
                <c:pt idx="1527">
                  <c:v>106.34</c:v>
                </c:pt>
                <c:pt idx="1528">
                  <c:v>106.34</c:v>
                </c:pt>
                <c:pt idx="1529">
                  <c:v>106.34</c:v>
                </c:pt>
                <c:pt idx="1530">
                  <c:v>106.33</c:v>
                </c:pt>
                <c:pt idx="1531">
                  <c:v>106.33</c:v>
                </c:pt>
                <c:pt idx="1532">
                  <c:v>106.33</c:v>
                </c:pt>
                <c:pt idx="1533">
                  <c:v>106.33</c:v>
                </c:pt>
                <c:pt idx="1534">
                  <c:v>106.33</c:v>
                </c:pt>
                <c:pt idx="1535">
                  <c:v>106.32</c:v>
                </c:pt>
                <c:pt idx="1536">
                  <c:v>106.32</c:v>
                </c:pt>
                <c:pt idx="1537">
                  <c:v>106.32</c:v>
                </c:pt>
                <c:pt idx="1538">
                  <c:v>106.32</c:v>
                </c:pt>
                <c:pt idx="1539">
                  <c:v>106.32</c:v>
                </c:pt>
                <c:pt idx="1540">
                  <c:v>106.31</c:v>
                </c:pt>
                <c:pt idx="1541">
                  <c:v>106.31</c:v>
                </c:pt>
                <c:pt idx="1542">
                  <c:v>106.3</c:v>
                </c:pt>
                <c:pt idx="1543">
                  <c:v>106.3</c:v>
                </c:pt>
                <c:pt idx="1544">
                  <c:v>106.3</c:v>
                </c:pt>
                <c:pt idx="1545">
                  <c:v>106.3</c:v>
                </c:pt>
                <c:pt idx="1546">
                  <c:v>106.29</c:v>
                </c:pt>
                <c:pt idx="1547">
                  <c:v>106.29</c:v>
                </c:pt>
                <c:pt idx="1548">
                  <c:v>106.29</c:v>
                </c:pt>
                <c:pt idx="1549">
                  <c:v>106.28</c:v>
                </c:pt>
                <c:pt idx="1550">
                  <c:v>106.28</c:v>
                </c:pt>
                <c:pt idx="1551">
                  <c:v>106.28</c:v>
                </c:pt>
                <c:pt idx="1552">
                  <c:v>106.27</c:v>
                </c:pt>
                <c:pt idx="1553">
                  <c:v>106.27</c:v>
                </c:pt>
                <c:pt idx="1554">
                  <c:v>106.26</c:v>
                </c:pt>
                <c:pt idx="1555">
                  <c:v>106.26</c:v>
                </c:pt>
                <c:pt idx="1556">
                  <c:v>106.25</c:v>
                </c:pt>
                <c:pt idx="1557">
                  <c:v>106.25</c:v>
                </c:pt>
                <c:pt idx="1558">
                  <c:v>106.25</c:v>
                </c:pt>
                <c:pt idx="1559">
                  <c:v>106.24</c:v>
                </c:pt>
                <c:pt idx="1560">
                  <c:v>106.24</c:v>
                </c:pt>
                <c:pt idx="1561">
                  <c:v>106.23</c:v>
                </c:pt>
                <c:pt idx="1562">
                  <c:v>106.22</c:v>
                </c:pt>
                <c:pt idx="1563">
                  <c:v>106.22</c:v>
                </c:pt>
                <c:pt idx="1564">
                  <c:v>106.22</c:v>
                </c:pt>
                <c:pt idx="1565">
                  <c:v>106.21</c:v>
                </c:pt>
                <c:pt idx="1566">
                  <c:v>106.21</c:v>
                </c:pt>
                <c:pt idx="1567">
                  <c:v>106.2</c:v>
                </c:pt>
                <c:pt idx="1568">
                  <c:v>106.2</c:v>
                </c:pt>
                <c:pt idx="1569">
                  <c:v>106.19</c:v>
                </c:pt>
                <c:pt idx="1570">
                  <c:v>106.19</c:v>
                </c:pt>
                <c:pt idx="1571">
                  <c:v>106.19</c:v>
                </c:pt>
                <c:pt idx="1572">
                  <c:v>106.18</c:v>
                </c:pt>
                <c:pt idx="1573">
                  <c:v>106.17</c:v>
                </c:pt>
                <c:pt idx="1574">
                  <c:v>106.17</c:v>
                </c:pt>
                <c:pt idx="1575">
                  <c:v>106.16</c:v>
                </c:pt>
                <c:pt idx="1576">
                  <c:v>106.16</c:v>
                </c:pt>
                <c:pt idx="1577">
                  <c:v>106.16</c:v>
                </c:pt>
                <c:pt idx="1578">
                  <c:v>106.15</c:v>
                </c:pt>
                <c:pt idx="1579">
                  <c:v>106.15</c:v>
                </c:pt>
                <c:pt idx="1580">
                  <c:v>106.15</c:v>
                </c:pt>
                <c:pt idx="1581">
                  <c:v>106.15</c:v>
                </c:pt>
                <c:pt idx="1582">
                  <c:v>106.14</c:v>
                </c:pt>
                <c:pt idx="1583">
                  <c:v>106.14</c:v>
                </c:pt>
                <c:pt idx="1584">
                  <c:v>106.14</c:v>
                </c:pt>
                <c:pt idx="1585">
                  <c:v>106.14</c:v>
                </c:pt>
                <c:pt idx="1586">
                  <c:v>106.13</c:v>
                </c:pt>
                <c:pt idx="1587">
                  <c:v>106.14</c:v>
                </c:pt>
                <c:pt idx="1588">
                  <c:v>106.14</c:v>
                </c:pt>
                <c:pt idx="1589">
                  <c:v>106.13</c:v>
                </c:pt>
                <c:pt idx="1590">
                  <c:v>106.14</c:v>
                </c:pt>
                <c:pt idx="1591">
                  <c:v>106.14</c:v>
                </c:pt>
                <c:pt idx="1592">
                  <c:v>106.14</c:v>
                </c:pt>
                <c:pt idx="1593">
                  <c:v>106.15</c:v>
                </c:pt>
                <c:pt idx="1594">
                  <c:v>106.15</c:v>
                </c:pt>
                <c:pt idx="1595">
                  <c:v>106.15</c:v>
                </c:pt>
                <c:pt idx="1596">
                  <c:v>106.15</c:v>
                </c:pt>
                <c:pt idx="1597">
                  <c:v>106.15</c:v>
                </c:pt>
                <c:pt idx="1598">
                  <c:v>106.16</c:v>
                </c:pt>
                <c:pt idx="1599">
                  <c:v>106.16</c:v>
                </c:pt>
                <c:pt idx="1600">
                  <c:v>106.17</c:v>
                </c:pt>
                <c:pt idx="1601">
                  <c:v>106.17</c:v>
                </c:pt>
                <c:pt idx="1602">
                  <c:v>106.17</c:v>
                </c:pt>
                <c:pt idx="1603">
                  <c:v>106.18</c:v>
                </c:pt>
                <c:pt idx="1604">
                  <c:v>106.19</c:v>
                </c:pt>
                <c:pt idx="1605">
                  <c:v>106.19</c:v>
                </c:pt>
                <c:pt idx="1606">
                  <c:v>106.2</c:v>
                </c:pt>
                <c:pt idx="1607">
                  <c:v>106.2</c:v>
                </c:pt>
                <c:pt idx="1608">
                  <c:v>106.2</c:v>
                </c:pt>
                <c:pt idx="1609">
                  <c:v>106.21</c:v>
                </c:pt>
                <c:pt idx="1610">
                  <c:v>106.21</c:v>
                </c:pt>
                <c:pt idx="1611">
                  <c:v>106.22</c:v>
                </c:pt>
                <c:pt idx="1612">
                  <c:v>106.22</c:v>
                </c:pt>
                <c:pt idx="1613">
                  <c:v>106.22</c:v>
                </c:pt>
                <c:pt idx="1614">
                  <c:v>106.23</c:v>
                </c:pt>
                <c:pt idx="1615">
                  <c:v>106.23</c:v>
                </c:pt>
                <c:pt idx="1616">
                  <c:v>106.24</c:v>
                </c:pt>
                <c:pt idx="1617">
                  <c:v>106.24</c:v>
                </c:pt>
                <c:pt idx="1618">
                  <c:v>106.24</c:v>
                </c:pt>
                <c:pt idx="1619">
                  <c:v>106.25</c:v>
                </c:pt>
                <c:pt idx="1620">
                  <c:v>106.25</c:v>
                </c:pt>
                <c:pt idx="1621">
                  <c:v>106.25</c:v>
                </c:pt>
                <c:pt idx="1622">
                  <c:v>106.26</c:v>
                </c:pt>
                <c:pt idx="1623">
                  <c:v>106.26</c:v>
                </c:pt>
                <c:pt idx="1624">
                  <c:v>106.26</c:v>
                </c:pt>
                <c:pt idx="1625">
                  <c:v>106.27</c:v>
                </c:pt>
                <c:pt idx="1626">
                  <c:v>106.27</c:v>
                </c:pt>
                <c:pt idx="1627">
                  <c:v>106.28</c:v>
                </c:pt>
                <c:pt idx="1628">
                  <c:v>106.28</c:v>
                </c:pt>
                <c:pt idx="1629">
                  <c:v>106.28</c:v>
                </c:pt>
                <c:pt idx="1630">
                  <c:v>106.28</c:v>
                </c:pt>
                <c:pt idx="1631">
                  <c:v>106.28</c:v>
                </c:pt>
                <c:pt idx="1632">
                  <c:v>106.28</c:v>
                </c:pt>
                <c:pt idx="1633">
                  <c:v>106.29</c:v>
                </c:pt>
                <c:pt idx="1634">
                  <c:v>106.29</c:v>
                </c:pt>
                <c:pt idx="1635">
                  <c:v>106.29</c:v>
                </c:pt>
                <c:pt idx="1636">
                  <c:v>106.29</c:v>
                </c:pt>
                <c:pt idx="1637">
                  <c:v>106.3</c:v>
                </c:pt>
                <c:pt idx="1638">
                  <c:v>106.29</c:v>
                </c:pt>
                <c:pt idx="1639">
                  <c:v>106.3</c:v>
                </c:pt>
                <c:pt idx="1640">
                  <c:v>106.3</c:v>
                </c:pt>
                <c:pt idx="1641">
                  <c:v>106.3</c:v>
                </c:pt>
                <c:pt idx="1642">
                  <c:v>106.3</c:v>
                </c:pt>
                <c:pt idx="1643">
                  <c:v>106.3</c:v>
                </c:pt>
                <c:pt idx="1644">
                  <c:v>106.3</c:v>
                </c:pt>
                <c:pt idx="1645">
                  <c:v>106.3</c:v>
                </c:pt>
                <c:pt idx="1646">
                  <c:v>106.3</c:v>
                </c:pt>
                <c:pt idx="1647">
                  <c:v>106.3</c:v>
                </c:pt>
                <c:pt idx="1648">
                  <c:v>106.3</c:v>
                </c:pt>
                <c:pt idx="1649">
                  <c:v>106.3</c:v>
                </c:pt>
                <c:pt idx="1650">
                  <c:v>106.3</c:v>
                </c:pt>
                <c:pt idx="1651">
                  <c:v>106.3</c:v>
                </c:pt>
                <c:pt idx="1652">
                  <c:v>106.3</c:v>
                </c:pt>
                <c:pt idx="1653">
                  <c:v>106.31</c:v>
                </c:pt>
                <c:pt idx="1654">
                  <c:v>106.3</c:v>
                </c:pt>
                <c:pt idx="1655">
                  <c:v>106.31</c:v>
                </c:pt>
                <c:pt idx="1656">
                  <c:v>106.3</c:v>
                </c:pt>
                <c:pt idx="1657">
                  <c:v>106.3</c:v>
                </c:pt>
                <c:pt idx="1658">
                  <c:v>106.3</c:v>
                </c:pt>
                <c:pt idx="1659">
                  <c:v>106.3</c:v>
                </c:pt>
                <c:pt idx="1660">
                  <c:v>106.3</c:v>
                </c:pt>
                <c:pt idx="1661">
                  <c:v>106.3</c:v>
                </c:pt>
                <c:pt idx="1662">
                  <c:v>106.3</c:v>
                </c:pt>
                <c:pt idx="1663">
                  <c:v>106.3</c:v>
                </c:pt>
                <c:pt idx="1664">
                  <c:v>106.3</c:v>
                </c:pt>
                <c:pt idx="1665">
                  <c:v>106.3</c:v>
                </c:pt>
                <c:pt idx="1666">
                  <c:v>106.29</c:v>
                </c:pt>
                <c:pt idx="1667">
                  <c:v>106.29</c:v>
                </c:pt>
                <c:pt idx="1668">
                  <c:v>106.29</c:v>
                </c:pt>
                <c:pt idx="1669">
                  <c:v>106.29</c:v>
                </c:pt>
                <c:pt idx="1670">
                  <c:v>106.29</c:v>
                </c:pt>
                <c:pt idx="1671">
                  <c:v>106.29</c:v>
                </c:pt>
                <c:pt idx="1672">
                  <c:v>106.28</c:v>
                </c:pt>
                <c:pt idx="1673">
                  <c:v>106.28</c:v>
                </c:pt>
                <c:pt idx="1674">
                  <c:v>106.28</c:v>
                </c:pt>
                <c:pt idx="1675">
                  <c:v>106.27</c:v>
                </c:pt>
                <c:pt idx="1676">
                  <c:v>106.27</c:v>
                </c:pt>
                <c:pt idx="1677">
                  <c:v>106.27</c:v>
                </c:pt>
                <c:pt idx="1678">
                  <c:v>106.26</c:v>
                </c:pt>
                <c:pt idx="1679">
                  <c:v>106.26</c:v>
                </c:pt>
                <c:pt idx="1680">
                  <c:v>106.25</c:v>
                </c:pt>
                <c:pt idx="1681">
                  <c:v>106.25</c:v>
                </c:pt>
                <c:pt idx="1682">
                  <c:v>106.25</c:v>
                </c:pt>
                <c:pt idx="1683">
                  <c:v>106.25</c:v>
                </c:pt>
                <c:pt idx="1684">
                  <c:v>106.24</c:v>
                </c:pt>
                <c:pt idx="1685">
                  <c:v>106.24</c:v>
                </c:pt>
                <c:pt idx="1686">
                  <c:v>106.24</c:v>
                </c:pt>
                <c:pt idx="1687">
                  <c:v>106.24</c:v>
                </c:pt>
                <c:pt idx="1688">
                  <c:v>106.24</c:v>
                </c:pt>
                <c:pt idx="1689">
                  <c:v>106.24</c:v>
                </c:pt>
                <c:pt idx="1690">
                  <c:v>106.24</c:v>
                </c:pt>
                <c:pt idx="1691">
                  <c:v>106.24</c:v>
                </c:pt>
                <c:pt idx="1692">
                  <c:v>106.24</c:v>
                </c:pt>
                <c:pt idx="1693">
                  <c:v>106.24</c:v>
                </c:pt>
                <c:pt idx="1694">
                  <c:v>106.24</c:v>
                </c:pt>
                <c:pt idx="1695">
                  <c:v>106.24</c:v>
                </c:pt>
                <c:pt idx="1696">
                  <c:v>106.25</c:v>
                </c:pt>
                <c:pt idx="1697">
                  <c:v>106.25</c:v>
                </c:pt>
                <c:pt idx="1698">
                  <c:v>106.25</c:v>
                </c:pt>
                <c:pt idx="1699">
                  <c:v>106.25</c:v>
                </c:pt>
                <c:pt idx="1700">
                  <c:v>106.25</c:v>
                </c:pt>
                <c:pt idx="1701">
                  <c:v>106.26</c:v>
                </c:pt>
                <c:pt idx="1702">
                  <c:v>106.26</c:v>
                </c:pt>
                <c:pt idx="1703">
                  <c:v>106.26</c:v>
                </c:pt>
                <c:pt idx="1704">
                  <c:v>106.26</c:v>
                </c:pt>
                <c:pt idx="1705">
                  <c:v>106.27</c:v>
                </c:pt>
                <c:pt idx="1706">
                  <c:v>106.27</c:v>
                </c:pt>
                <c:pt idx="1707">
                  <c:v>106.27</c:v>
                </c:pt>
                <c:pt idx="1708">
                  <c:v>106.28</c:v>
                </c:pt>
                <c:pt idx="1709">
                  <c:v>106.28</c:v>
                </c:pt>
                <c:pt idx="1710">
                  <c:v>106.28</c:v>
                </c:pt>
                <c:pt idx="1711">
                  <c:v>106.28</c:v>
                </c:pt>
                <c:pt idx="1712">
                  <c:v>106.29</c:v>
                </c:pt>
                <c:pt idx="1713">
                  <c:v>106.29</c:v>
                </c:pt>
                <c:pt idx="1714">
                  <c:v>106.29</c:v>
                </c:pt>
                <c:pt idx="1715">
                  <c:v>106.29</c:v>
                </c:pt>
                <c:pt idx="1716">
                  <c:v>106.3</c:v>
                </c:pt>
                <c:pt idx="1717">
                  <c:v>106.3</c:v>
                </c:pt>
                <c:pt idx="1718">
                  <c:v>106.3</c:v>
                </c:pt>
                <c:pt idx="1719">
                  <c:v>106.3</c:v>
                </c:pt>
                <c:pt idx="1720">
                  <c:v>106.3</c:v>
                </c:pt>
                <c:pt idx="1721">
                  <c:v>106.31</c:v>
                </c:pt>
                <c:pt idx="1722">
                  <c:v>106.31</c:v>
                </c:pt>
                <c:pt idx="1723">
                  <c:v>106.32</c:v>
                </c:pt>
                <c:pt idx="1724">
                  <c:v>106.32</c:v>
                </c:pt>
                <c:pt idx="1725">
                  <c:v>106.32</c:v>
                </c:pt>
                <c:pt idx="1726">
                  <c:v>106.32</c:v>
                </c:pt>
                <c:pt idx="1727">
                  <c:v>106.32</c:v>
                </c:pt>
                <c:pt idx="1728">
                  <c:v>106.32</c:v>
                </c:pt>
                <c:pt idx="1729">
                  <c:v>106.33</c:v>
                </c:pt>
                <c:pt idx="1730">
                  <c:v>106.33</c:v>
                </c:pt>
                <c:pt idx="1731">
                  <c:v>106.33</c:v>
                </c:pt>
                <c:pt idx="1732">
                  <c:v>106.33</c:v>
                </c:pt>
                <c:pt idx="1733">
                  <c:v>106.33</c:v>
                </c:pt>
                <c:pt idx="1734">
                  <c:v>106.33</c:v>
                </c:pt>
                <c:pt idx="1735">
                  <c:v>106.34</c:v>
                </c:pt>
                <c:pt idx="1736">
                  <c:v>106.34</c:v>
                </c:pt>
                <c:pt idx="1737">
                  <c:v>106.34</c:v>
                </c:pt>
                <c:pt idx="1738">
                  <c:v>106.34</c:v>
                </c:pt>
                <c:pt idx="1739">
                  <c:v>106.34</c:v>
                </c:pt>
                <c:pt idx="1740">
                  <c:v>106.35</c:v>
                </c:pt>
                <c:pt idx="1741">
                  <c:v>106.35</c:v>
                </c:pt>
                <c:pt idx="1742">
                  <c:v>106.35</c:v>
                </c:pt>
                <c:pt idx="1743">
                  <c:v>106.35</c:v>
                </c:pt>
                <c:pt idx="1744">
                  <c:v>106.35</c:v>
                </c:pt>
                <c:pt idx="1745">
                  <c:v>106.35</c:v>
                </c:pt>
                <c:pt idx="1746">
                  <c:v>106.35</c:v>
                </c:pt>
                <c:pt idx="1747">
                  <c:v>106.35</c:v>
                </c:pt>
                <c:pt idx="1748">
                  <c:v>106.35</c:v>
                </c:pt>
                <c:pt idx="1749">
                  <c:v>106.35</c:v>
                </c:pt>
                <c:pt idx="1750">
                  <c:v>106.35</c:v>
                </c:pt>
                <c:pt idx="1751">
                  <c:v>106.36</c:v>
                </c:pt>
                <c:pt idx="1752">
                  <c:v>106.36</c:v>
                </c:pt>
                <c:pt idx="1753">
                  <c:v>106.36</c:v>
                </c:pt>
                <c:pt idx="1754">
                  <c:v>106.36</c:v>
                </c:pt>
                <c:pt idx="1755">
                  <c:v>106.36</c:v>
                </c:pt>
                <c:pt idx="1756">
                  <c:v>106.36</c:v>
                </c:pt>
                <c:pt idx="1757">
                  <c:v>106.36</c:v>
                </c:pt>
                <c:pt idx="1758">
                  <c:v>106.36</c:v>
                </c:pt>
                <c:pt idx="1759">
                  <c:v>106.36</c:v>
                </c:pt>
                <c:pt idx="1760">
                  <c:v>106.37</c:v>
                </c:pt>
                <c:pt idx="1761">
                  <c:v>106.37</c:v>
                </c:pt>
                <c:pt idx="1762">
                  <c:v>106.37</c:v>
                </c:pt>
                <c:pt idx="1763">
                  <c:v>106.37</c:v>
                </c:pt>
                <c:pt idx="1764">
                  <c:v>106.37</c:v>
                </c:pt>
                <c:pt idx="1765">
                  <c:v>106.37</c:v>
                </c:pt>
                <c:pt idx="1766">
                  <c:v>106.37</c:v>
                </c:pt>
                <c:pt idx="1767">
                  <c:v>106.37</c:v>
                </c:pt>
                <c:pt idx="1768">
                  <c:v>106.37</c:v>
                </c:pt>
                <c:pt idx="1769">
                  <c:v>106.37</c:v>
                </c:pt>
                <c:pt idx="1770">
                  <c:v>106.37</c:v>
                </c:pt>
                <c:pt idx="1771">
                  <c:v>106.37</c:v>
                </c:pt>
                <c:pt idx="1772">
                  <c:v>106.37</c:v>
                </c:pt>
                <c:pt idx="1773">
                  <c:v>106.37</c:v>
                </c:pt>
                <c:pt idx="1774">
                  <c:v>106.37</c:v>
                </c:pt>
                <c:pt idx="1775">
                  <c:v>106.37</c:v>
                </c:pt>
                <c:pt idx="1776">
                  <c:v>106.37</c:v>
                </c:pt>
                <c:pt idx="1777">
                  <c:v>106.37</c:v>
                </c:pt>
                <c:pt idx="1778">
                  <c:v>106.37</c:v>
                </c:pt>
                <c:pt idx="1779">
                  <c:v>106.37</c:v>
                </c:pt>
                <c:pt idx="1780">
                  <c:v>106.37</c:v>
                </c:pt>
                <c:pt idx="1781">
                  <c:v>106.37</c:v>
                </c:pt>
                <c:pt idx="1782">
                  <c:v>106.37</c:v>
                </c:pt>
                <c:pt idx="1783">
                  <c:v>106.37</c:v>
                </c:pt>
                <c:pt idx="1784">
                  <c:v>106.37</c:v>
                </c:pt>
                <c:pt idx="1785">
                  <c:v>106.37</c:v>
                </c:pt>
                <c:pt idx="1786">
                  <c:v>106.37</c:v>
                </c:pt>
                <c:pt idx="1787">
                  <c:v>106.37</c:v>
                </c:pt>
                <c:pt idx="1788">
                  <c:v>106.37</c:v>
                </c:pt>
                <c:pt idx="1789">
                  <c:v>106.37</c:v>
                </c:pt>
                <c:pt idx="1790">
                  <c:v>106.37</c:v>
                </c:pt>
                <c:pt idx="1791">
                  <c:v>106.37</c:v>
                </c:pt>
                <c:pt idx="1792">
                  <c:v>106.37</c:v>
                </c:pt>
                <c:pt idx="1793">
                  <c:v>106.37</c:v>
                </c:pt>
                <c:pt idx="1794">
                  <c:v>106.37</c:v>
                </c:pt>
                <c:pt idx="1795">
                  <c:v>106.37</c:v>
                </c:pt>
                <c:pt idx="1796">
                  <c:v>106.37</c:v>
                </c:pt>
                <c:pt idx="1797">
                  <c:v>106.37</c:v>
                </c:pt>
                <c:pt idx="1798">
                  <c:v>106.37</c:v>
                </c:pt>
                <c:pt idx="1799">
                  <c:v>106.37</c:v>
                </c:pt>
                <c:pt idx="1800">
                  <c:v>106.37</c:v>
                </c:pt>
                <c:pt idx="1801">
                  <c:v>106.37</c:v>
                </c:pt>
                <c:pt idx="1802">
                  <c:v>106.37</c:v>
                </c:pt>
                <c:pt idx="1803">
                  <c:v>106.37</c:v>
                </c:pt>
                <c:pt idx="1804">
                  <c:v>106.37</c:v>
                </c:pt>
                <c:pt idx="1805">
                  <c:v>106.37</c:v>
                </c:pt>
                <c:pt idx="1806">
                  <c:v>106.37</c:v>
                </c:pt>
                <c:pt idx="1807">
                  <c:v>106.37</c:v>
                </c:pt>
                <c:pt idx="1808">
                  <c:v>106.37</c:v>
                </c:pt>
                <c:pt idx="1809">
                  <c:v>106.37</c:v>
                </c:pt>
                <c:pt idx="1810">
                  <c:v>106.37</c:v>
                </c:pt>
                <c:pt idx="1811">
                  <c:v>106.37</c:v>
                </c:pt>
                <c:pt idx="1812">
                  <c:v>106.37</c:v>
                </c:pt>
                <c:pt idx="1813">
                  <c:v>106.37</c:v>
                </c:pt>
                <c:pt idx="1814">
                  <c:v>106.37</c:v>
                </c:pt>
                <c:pt idx="1815">
                  <c:v>106.37</c:v>
                </c:pt>
                <c:pt idx="1816">
                  <c:v>106.37</c:v>
                </c:pt>
                <c:pt idx="1817">
                  <c:v>106.37</c:v>
                </c:pt>
                <c:pt idx="1818">
                  <c:v>106.37</c:v>
                </c:pt>
                <c:pt idx="1819">
                  <c:v>106.37</c:v>
                </c:pt>
                <c:pt idx="1820">
                  <c:v>106.37</c:v>
                </c:pt>
                <c:pt idx="1821">
                  <c:v>106.37</c:v>
                </c:pt>
                <c:pt idx="1822">
                  <c:v>106.37</c:v>
                </c:pt>
                <c:pt idx="1823">
                  <c:v>106.37</c:v>
                </c:pt>
                <c:pt idx="1824">
                  <c:v>106.36</c:v>
                </c:pt>
                <c:pt idx="1825">
                  <c:v>106.37</c:v>
                </c:pt>
                <c:pt idx="1826">
                  <c:v>106.37</c:v>
                </c:pt>
                <c:pt idx="1827">
                  <c:v>106.37</c:v>
                </c:pt>
                <c:pt idx="1828">
                  <c:v>106.37</c:v>
                </c:pt>
                <c:pt idx="1829">
                  <c:v>106.37</c:v>
                </c:pt>
                <c:pt idx="1830">
                  <c:v>106.37</c:v>
                </c:pt>
                <c:pt idx="1831">
                  <c:v>106.37</c:v>
                </c:pt>
                <c:pt idx="1832">
                  <c:v>106.37</c:v>
                </c:pt>
                <c:pt idx="1833">
                  <c:v>106.37</c:v>
                </c:pt>
                <c:pt idx="1834">
                  <c:v>106.37</c:v>
                </c:pt>
                <c:pt idx="1835">
                  <c:v>106.37</c:v>
                </c:pt>
                <c:pt idx="1836">
                  <c:v>106.37</c:v>
                </c:pt>
                <c:pt idx="1837">
                  <c:v>106.37</c:v>
                </c:pt>
                <c:pt idx="1838">
                  <c:v>106.37</c:v>
                </c:pt>
                <c:pt idx="1839">
                  <c:v>106.37</c:v>
                </c:pt>
                <c:pt idx="1840">
                  <c:v>106.37</c:v>
                </c:pt>
                <c:pt idx="1841">
                  <c:v>106.37</c:v>
                </c:pt>
                <c:pt idx="1842">
                  <c:v>106.38</c:v>
                </c:pt>
                <c:pt idx="1843">
                  <c:v>106.38</c:v>
                </c:pt>
                <c:pt idx="1844">
                  <c:v>106.37</c:v>
                </c:pt>
                <c:pt idx="1845">
                  <c:v>106.38</c:v>
                </c:pt>
                <c:pt idx="1846">
                  <c:v>106.38</c:v>
                </c:pt>
                <c:pt idx="1847">
                  <c:v>106.38</c:v>
                </c:pt>
                <c:pt idx="1848">
                  <c:v>106.38</c:v>
                </c:pt>
                <c:pt idx="1849">
                  <c:v>106.38</c:v>
                </c:pt>
                <c:pt idx="1850">
                  <c:v>106.38</c:v>
                </c:pt>
                <c:pt idx="1851">
                  <c:v>106.38</c:v>
                </c:pt>
                <c:pt idx="1852">
                  <c:v>106.38</c:v>
                </c:pt>
                <c:pt idx="1853">
                  <c:v>106.38</c:v>
                </c:pt>
                <c:pt idx="1854">
                  <c:v>106.39</c:v>
                </c:pt>
                <c:pt idx="1855">
                  <c:v>106.38</c:v>
                </c:pt>
                <c:pt idx="1856">
                  <c:v>106.39</c:v>
                </c:pt>
                <c:pt idx="1857">
                  <c:v>106.38</c:v>
                </c:pt>
                <c:pt idx="1858">
                  <c:v>106.39</c:v>
                </c:pt>
                <c:pt idx="1859">
                  <c:v>106.39</c:v>
                </c:pt>
                <c:pt idx="1860">
                  <c:v>106.39</c:v>
                </c:pt>
                <c:pt idx="1861">
                  <c:v>106.39</c:v>
                </c:pt>
                <c:pt idx="1862">
                  <c:v>106.39</c:v>
                </c:pt>
                <c:pt idx="1863">
                  <c:v>106.39</c:v>
                </c:pt>
                <c:pt idx="1864">
                  <c:v>106.39</c:v>
                </c:pt>
                <c:pt idx="1865">
                  <c:v>106.39</c:v>
                </c:pt>
                <c:pt idx="1866">
                  <c:v>106.39</c:v>
                </c:pt>
                <c:pt idx="1867">
                  <c:v>106.39</c:v>
                </c:pt>
                <c:pt idx="1868">
                  <c:v>106.39</c:v>
                </c:pt>
                <c:pt idx="1869">
                  <c:v>106.39</c:v>
                </c:pt>
                <c:pt idx="1870">
                  <c:v>106.39</c:v>
                </c:pt>
                <c:pt idx="1871">
                  <c:v>106.39</c:v>
                </c:pt>
                <c:pt idx="1872">
                  <c:v>106.39</c:v>
                </c:pt>
                <c:pt idx="1873">
                  <c:v>106.39</c:v>
                </c:pt>
                <c:pt idx="1874">
                  <c:v>106.39</c:v>
                </c:pt>
                <c:pt idx="1875">
                  <c:v>106.39</c:v>
                </c:pt>
                <c:pt idx="1876">
                  <c:v>106.39</c:v>
                </c:pt>
                <c:pt idx="1877">
                  <c:v>106.39</c:v>
                </c:pt>
                <c:pt idx="1878">
                  <c:v>106.39</c:v>
                </c:pt>
                <c:pt idx="1879">
                  <c:v>106.39</c:v>
                </c:pt>
                <c:pt idx="1880">
                  <c:v>106.39</c:v>
                </c:pt>
                <c:pt idx="1881">
                  <c:v>106.39</c:v>
                </c:pt>
                <c:pt idx="1882">
                  <c:v>106.39</c:v>
                </c:pt>
                <c:pt idx="1883">
                  <c:v>106.39</c:v>
                </c:pt>
                <c:pt idx="1884">
                  <c:v>106.39</c:v>
                </c:pt>
                <c:pt idx="1885">
                  <c:v>106.39</c:v>
                </c:pt>
                <c:pt idx="1886">
                  <c:v>106.39</c:v>
                </c:pt>
                <c:pt idx="1887">
                  <c:v>106.39</c:v>
                </c:pt>
                <c:pt idx="1888">
                  <c:v>106.39</c:v>
                </c:pt>
                <c:pt idx="1889">
                  <c:v>106.39</c:v>
                </c:pt>
                <c:pt idx="1890">
                  <c:v>106.39</c:v>
                </c:pt>
                <c:pt idx="1891">
                  <c:v>106.39</c:v>
                </c:pt>
                <c:pt idx="1892">
                  <c:v>106.39</c:v>
                </c:pt>
                <c:pt idx="1893">
                  <c:v>106.39</c:v>
                </c:pt>
                <c:pt idx="1894">
                  <c:v>106.39</c:v>
                </c:pt>
                <c:pt idx="1895">
                  <c:v>106.39</c:v>
                </c:pt>
                <c:pt idx="1896">
                  <c:v>106.39</c:v>
                </c:pt>
                <c:pt idx="1897">
                  <c:v>106.39</c:v>
                </c:pt>
                <c:pt idx="1898">
                  <c:v>106.39</c:v>
                </c:pt>
                <c:pt idx="1899">
                  <c:v>106.39</c:v>
                </c:pt>
                <c:pt idx="1900">
                  <c:v>106.39</c:v>
                </c:pt>
                <c:pt idx="1901">
                  <c:v>106.39</c:v>
                </c:pt>
                <c:pt idx="1902">
                  <c:v>106.39</c:v>
                </c:pt>
                <c:pt idx="1903">
                  <c:v>106.39</c:v>
                </c:pt>
                <c:pt idx="1904">
                  <c:v>106.39</c:v>
                </c:pt>
                <c:pt idx="1905">
                  <c:v>106.39</c:v>
                </c:pt>
                <c:pt idx="1906">
                  <c:v>106.39</c:v>
                </c:pt>
                <c:pt idx="1907">
                  <c:v>106.39</c:v>
                </c:pt>
                <c:pt idx="1908">
                  <c:v>106.39</c:v>
                </c:pt>
                <c:pt idx="1909">
                  <c:v>106.39</c:v>
                </c:pt>
                <c:pt idx="1910">
                  <c:v>106.39</c:v>
                </c:pt>
                <c:pt idx="1911">
                  <c:v>106.39</c:v>
                </c:pt>
                <c:pt idx="1912">
                  <c:v>106.39</c:v>
                </c:pt>
                <c:pt idx="1913">
                  <c:v>106.39</c:v>
                </c:pt>
                <c:pt idx="1914">
                  <c:v>106.39</c:v>
                </c:pt>
                <c:pt idx="1915">
                  <c:v>106.39</c:v>
                </c:pt>
                <c:pt idx="1916">
                  <c:v>106.39</c:v>
                </c:pt>
                <c:pt idx="1917">
                  <c:v>106.39</c:v>
                </c:pt>
                <c:pt idx="1918">
                  <c:v>106.39</c:v>
                </c:pt>
                <c:pt idx="1919">
                  <c:v>106.39</c:v>
                </c:pt>
                <c:pt idx="1920">
                  <c:v>106.39</c:v>
                </c:pt>
                <c:pt idx="1921">
                  <c:v>106.39</c:v>
                </c:pt>
                <c:pt idx="1922">
                  <c:v>106.39</c:v>
                </c:pt>
                <c:pt idx="1923">
                  <c:v>106.39</c:v>
                </c:pt>
                <c:pt idx="1924">
                  <c:v>106.39</c:v>
                </c:pt>
                <c:pt idx="1925">
                  <c:v>106.39</c:v>
                </c:pt>
                <c:pt idx="1926">
                  <c:v>106.39</c:v>
                </c:pt>
                <c:pt idx="1927">
                  <c:v>106.39</c:v>
                </c:pt>
                <c:pt idx="1928">
                  <c:v>106.4</c:v>
                </c:pt>
                <c:pt idx="1929">
                  <c:v>106.4</c:v>
                </c:pt>
                <c:pt idx="1930">
                  <c:v>106.39</c:v>
                </c:pt>
                <c:pt idx="1931">
                  <c:v>106.39</c:v>
                </c:pt>
                <c:pt idx="1932">
                  <c:v>106.39</c:v>
                </c:pt>
                <c:pt idx="1933">
                  <c:v>106.39</c:v>
                </c:pt>
                <c:pt idx="1934">
                  <c:v>106.39</c:v>
                </c:pt>
                <c:pt idx="1935">
                  <c:v>106.39</c:v>
                </c:pt>
                <c:pt idx="1936">
                  <c:v>106.39</c:v>
                </c:pt>
                <c:pt idx="1937">
                  <c:v>106.39</c:v>
                </c:pt>
                <c:pt idx="1938">
                  <c:v>106.39</c:v>
                </c:pt>
                <c:pt idx="1939">
                  <c:v>106.39</c:v>
                </c:pt>
                <c:pt idx="1940">
                  <c:v>106.39</c:v>
                </c:pt>
                <c:pt idx="1941">
                  <c:v>106.39</c:v>
                </c:pt>
                <c:pt idx="1942">
                  <c:v>106.39</c:v>
                </c:pt>
                <c:pt idx="1943">
                  <c:v>106.39</c:v>
                </c:pt>
                <c:pt idx="1944">
                  <c:v>106.39</c:v>
                </c:pt>
                <c:pt idx="1945">
                  <c:v>106.39</c:v>
                </c:pt>
                <c:pt idx="1946">
                  <c:v>106.39</c:v>
                </c:pt>
                <c:pt idx="1947">
                  <c:v>106.39</c:v>
                </c:pt>
                <c:pt idx="1948">
                  <c:v>106.39</c:v>
                </c:pt>
                <c:pt idx="1949">
                  <c:v>106.39</c:v>
                </c:pt>
                <c:pt idx="1950">
                  <c:v>106.39</c:v>
                </c:pt>
                <c:pt idx="1951">
                  <c:v>106.39</c:v>
                </c:pt>
                <c:pt idx="1952">
                  <c:v>106.39</c:v>
                </c:pt>
                <c:pt idx="1953">
                  <c:v>106.39</c:v>
                </c:pt>
                <c:pt idx="1954">
                  <c:v>106.39</c:v>
                </c:pt>
                <c:pt idx="1955">
                  <c:v>106.39</c:v>
                </c:pt>
                <c:pt idx="1956">
                  <c:v>106.39</c:v>
                </c:pt>
                <c:pt idx="1957">
                  <c:v>106.39</c:v>
                </c:pt>
                <c:pt idx="1958">
                  <c:v>106.39</c:v>
                </c:pt>
                <c:pt idx="1959">
                  <c:v>106.39</c:v>
                </c:pt>
                <c:pt idx="1960">
                  <c:v>106.39</c:v>
                </c:pt>
                <c:pt idx="1961">
                  <c:v>106.39</c:v>
                </c:pt>
                <c:pt idx="1962">
                  <c:v>106.39</c:v>
                </c:pt>
                <c:pt idx="1963">
                  <c:v>106.39</c:v>
                </c:pt>
                <c:pt idx="1964">
                  <c:v>106.39</c:v>
                </c:pt>
                <c:pt idx="1965">
                  <c:v>106.39</c:v>
                </c:pt>
                <c:pt idx="1966">
                  <c:v>106.39</c:v>
                </c:pt>
                <c:pt idx="1967">
                  <c:v>106.39</c:v>
                </c:pt>
                <c:pt idx="1968">
                  <c:v>106.39</c:v>
                </c:pt>
                <c:pt idx="1969">
                  <c:v>106.39</c:v>
                </c:pt>
                <c:pt idx="1970">
                  <c:v>106.39</c:v>
                </c:pt>
                <c:pt idx="1971">
                  <c:v>106.39</c:v>
                </c:pt>
                <c:pt idx="1972">
                  <c:v>106.39</c:v>
                </c:pt>
                <c:pt idx="1973">
                  <c:v>106.39</c:v>
                </c:pt>
                <c:pt idx="1974">
                  <c:v>106.39</c:v>
                </c:pt>
                <c:pt idx="1975">
                  <c:v>106.39</c:v>
                </c:pt>
                <c:pt idx="1976">
                  <c:v>106.39</c:v>
                </c:pt>
                <c:pt idx="1977">
                  <c:v>106.39</c:v>
                </c:pt>
                <c:pt idx="1978">
                  <c:v>106.39</c:v>
                </c:pt>
                <c:pt idx="1979">
                  <c:v>106.39</c:v>
                </c:pt>
                <c:pt idx="1980">
                  <c:v>106.39</c:v>
                </c:pt>
                <c:pt idx="1981">
                  <c:v>106.39</c:v>
                </c:pt>
                <c:pt idx="1982">
                  <c:v>106.39</c:v>
                </c:pt>
                <c:pt idx="1983">
                  <c:v>106.39</c:v>
                </c:pt>
                <c:pt idx="1984">
                  <c:v>106.39</c:v>
                </c:pt>
                <c:pt idx="1985">
                  <c:v>106.39</c:v>
                </c:pt>
                <c:pt idx="1986">
                  <c:v>106.39</c:v>
                </c:pt>
                <c:pt idx="1987">
                  <c:v>106.39</c:v>
                </c:pt>
                <c:pt idx="1988">
                  <c:v>106.39</c:v>
                </c:pt>
                <c:pt idx="1989">
                  <c:v>106.39</c:v>
                </c:pt>
                <c:pt idx="1990">
                  <c:v>106.39</c:v>
                </c:pt>
                <c:pt idx="1991">
                  <c:v>106.39</c:v>
                </c:pt>
                <c:pt idx="1992">
                  <c:v>106.39</c:v>
                </c:pt>
                <c:pt idx="1993">
                  <c:v>106.39</c:v>
                </c:pt>
                <c:pt idx="1994">
                  <c:v>106.39</c:v>
                </c:pt>
                <c:pt idx="1995">
                  <c:v>106.39</c:v>
                </c:pt>
                <c:pt idx="1996">
                  <c:v>106.39</c:v>
                </c:pt>
                <c:pt idx="1997">
                  <c:v>106.39</c:v>
                </c:pt>
                <c:pt idx="1998">
                  <c:v>106.39</c:v>
                </c:pt>
                <c:pt idx="1999">
                  <c:v>106.39</c:v>
                </c:pt>
                <c:pt idx="2000">
                  <c:v>106.39</c:v>
                </c:pt>
                <c:pt idx="2001">
                  <c:v>106.39</c:v>
                </c:pt>
                <c:pt idx="2002">
                  <c:v>106.39</c:v>
                </c:pt>
                <c:pt idx="2003">
                  <c:v>106.39</c:v>
                </c:pt>
                <c:pt idx="2004">
                  <c:v>106.39</c:v>
                </c:pt>
                <c:pt idx="2005">
                  <c:v>106.39</c:v>
                </c:pt>
                <c:pt idx="2006">
                  <c:v>106.39</c:v>
                </c:pt>
                <c:pt idx="2007">
                  <c:v>106.39</c:v>
                </c:pt>
                <c:pt idx="2008">
                  <c:v>106.39</c:v>
                </c:pt>
                <c:pt idx="2009">
                  <c:v>106.39</c:v>
                </c:pt>
                <c:pt idx="2010">
                  <c:v>106.39</c:v>
                </c:pt>
                <c:pt idx="2011">
                  <c:v>106.39</c:v>
                </c:pt>
                <c:pt idx="2012">
                  <c:v>106.39</c:v>
                </c:pt>
                <c:pt idx="2013">
                  <c:v>106.4</c:v>
                </c:pt>
                <c:pt idx="2014">
                  <c:v>106.4</c:v>
                </c:pt>
                <c:pt idx="2015">
                  <c:v>106.39</c:v>
                </c:pt>
                <c:pt idx="2016">
                  <c:v>106.39</c:v>
                </c:pt>
                <c:pt idx="2017">
                  <c:v>106.4</c:v>
                </c:pt>
                <c:pt idx="2018">
                  <c:v>106.4</c:v>
                </c:pt>
                <c:pt idx="2019">
                  <c:v>106.39</c:v>
                </c:pt>
                <c:pt idx="2020">
                  <c:v>106.39</c:v>
                </c:pt>
                <c:pt idx="2021">
                  <c:v>106.39</c:v>
                </c:pt>
                <c:pt idx="2022">
                  <c:v>106.39</c:v>
                </c:pt>
                <c:pt idx="2023">
                  <c:v>106.4</c:v>
                </c:pt>
                <c:pt idx="2024">
                  <c:v>106.39</c:v>
                </c:pt>
                <c:pt idx="2025">
                  <c:v>106.39</c:v>
                </c:pt>
                <c:pt idx="2026">
                  <c:v>106.39</c:v>
                </c:pt>
                <c:pt idx="2027">
                  <c:v>106.39</c:v>
                </c:pt>
                <c:pt idx="2028">
                  <c:v>106.39</c:v>
                </c:pt>
                <c:pt idx="2029">
                  <c:v>106.4</c:v>
                </c:pt>
                <c:pt idx="2030">
                  <c:v>106.39</c:v>
                </c:pt>
                <c:pt idx="2031">
                  <c:v>106.39</c:v>
                </c:pt>
                <c:pt idx="2032">
                  <c:v>106.39</c:v>
                </c:pt>
                <c:pt idx="2033">
                  <c:v>106.39</c:v>
                </c:pt>
                <c:pt idx="2034">
                  <c:v>106.39</c:v>
                </c:pt>
                <c:pt idx="2035">
                  <c:v>106.39</c:v>
                </c:pt>
                <c:pt idx="2036">
                  <c:v>106.39</c:v>
                </c:pt>
                <c:pt idx="2037">
                  <c:v>106.39</c:v>
                </c:pt>
                <c:pt idx="2038">
                  <c:v>106.39</c:v>
                </c:pt>
                <c:pt idx="2039">
                  <c:v>106.39</c:v>
                </c:pt>
                <c:pt idx="2040">
                  <c:v>106.39</c:v>
                </c:pt>
                <c:pt idx="2041">
                  <c:v>106.39</c:v>
                </c:pt>
                <c:pt idx="2042">
                  <c:v>106.39</c:v>
                </c:pt>
                <c:pt idx="2043">
                  <c:v>106.39</c:v>
                </c:pt>
                <c:pt idx="2044">
                  <c:v>106.39</c:v>
                </c:pt>
                <c:pt idx="2045">
                  <c:v>106.39</c:v>
                </c:pt>
                <c:pt idx="2046">
                  <c:v>106.39</c:v>
                </c:pt>
                <c:pt idx="2047">
                  <c:v>106.39</c:v>
                </c:pt>
                <c:pt idx="2048">
                  <c:v>106.39</c:v>
                </c:pt>
                <c:pt idx="2049">
                  <c:v>106.39</c:v>
                </c:pt>
                <c:pt idx="2050">
                  <c:v>106.39</c:v>
                </c:pt>
                <c:pt idx="2051">
                  <c:v>106.39</c:v>
                </c:pt>
                <c:pt idx="2052">
                  <c:v>106.39</c:v>
                </c:pt>
                <c:pt idx="2053">
                  <c:v>106.39</c:v>
                </c:pt>
                <c:pt idx="2054">
                  <c:v>106.39</c:v>
                </c:pt>
                <c:pt idx="2055">
                  <c:v>106.38</c:v>
                </c:pt>
                <c:pt idx="2056">
                  <c:v>106.39</c:v>
                </c:pt>
                <c:pt idx="2057">
                  <c:v>106.38</c:v>
                </c:pt>
                <c:pt idx="2058">
                  <c:v>106.39</c:v>
                </c:pt>
                <c:pt idx="2059">
                  <c:v>106.38</c:v>
                </c:pt>
                <c:pt idx="2060">
                  <c:v>106.38</c:v>
                </c:pt>
                <c:pt idx="2061">
                  <c:v>106.38</c:v>
                </c:pt>
                <c:pt idx="2062">
                  <c:v>106.38</c:v>
                </c:pt>
                <c:pt idx="2063">
                  <c:v>106.38</c:v>
                </c:pt>
                <c:pt idx="2064">
                  <c:v>106.38</c:v>
                </c:pt>
                <c:pt idx="2065">
                  <c:v>106.38</c:v>
                </c:pt>
                <c:pt idx="2066">
                  <c:v>106.38</c:v>
                </c:pt>
                <c:pt idx="2067">
                  <c:v>106.38</c:v>
                </c:pt>
                <c:pt idx="2068">
                  <c:v>106.38</c:v>
                </c:pt>
                <c:pt idx="2069">
                  <c:v>106.38</c:v>
                </c:pt>
                <c:pt idx="2070">
                  <c:v>106.38</c:v>
                </c:pt>
                <c:pt idx="2071">
                  <c:v>106.38</c:v>
                </c:pt>
                <c:pt idx="2072">
                  <c:v>106.38</c:v>
                </c:pt>
                <c:pt idx="2073">
                  <c:v>106.37</c:v>
                </c:pt>
                <c:pt idx="2074">
                  <c:v>106.37</c:v>
                </c:pt>
                <c:pt idx="2075">
                  <c:v>106.37</c:v>
                </c:pt>
                <c:pt idx="2076">
                  <c:v>106.37</c:v>
                </c:pt>
                <c:pt idx="2077">
                  <c:v>106.37</c:v>
                </c:pt>
                <c:pt idx="2078">
                  <c:v>106.37</c:v>
                </c:pt>
                <c:pt idx="2079">
                  <c:v>106.37</c:v>
                </c:pt>
                <c:pt idx="2080">
                  <c:v>106.37</c:v>
                </c:pt>
                <c:pt idx="2081">
                  <c:v>106.36</c:v>
                </c:pt>
                <c:pt idx="2082">
                  <c:v>106.37</c:v>
                </c:pt>
                <c:pt idx="2083">
                  <c:v>106.36</c:v>
                </c:pt>
                <c:pt idx="2084">
                  <c:v>106.35</c:v>
                </c:pt>
                <c:pt idx="2085">
                  <c:v>106.35</c:v>
                </c:pt>
                <c:pt idx="2086">
                  <c:v>106.35</c:v>
                </c:pt>
                <c:pt idx="2087">
                  <c:v>106.35</c:v>
                </c:pt>
                <c:pt idx="2088">
                  <c:v>106.35</c:v>
                </c:pt>
                <c:pt idx="2089">
                  <c:v>106.35</c:v>
                </c:pt>
                <c:pt idx="2090">
                  <c:v>106.34</c:v>
                </c:pt>
                <c:pt idx="2091">
                  <c:v>106.34</c:v>
                </c:pt>
                <c:pt idx="2092">
                  <c:v>106.34</c:v>
                </c:pt>
                <c:pt idx="2093">
                  <c:v>106.33</c:v>
                </c:pt>
                <c:pt idx="2094">
                  <c:v>106.34</c:v>
                </c:pt>
                <c:pt idx="2095">
                  <c:v>106.34</c:v>
                </c:pt>
                <c:pt idx="2096">
                  <c:v>106.33</c:v>
                </c:pt>
                <c:pt idx="2097">
                  <c:v>106.33</c:v>
                </c:pt>
                <c:pt idx="2098">
                  <c:v>106.33</c:v>
                </c:pt>
                <c:pt idx="2099">
                  <c:v>106.32</c:v>
                </c:pt>
                <c:pt idx="2100">
                  <c:v>106.32</c:v>
                </c:pt>
                <c:pt idx="2101">
                  <c:v>106.32</c:v>
                </c:pt>
                <c:pt idx="2102">
                  <c:v>106.32</c:v>
                </c:pt>
                <c:pt idx="2103">
                  <c:v>106.32</c:v>
                </c:pt>
                <c:pt idx="2104">
                  <c:v>106.32</c:v>
                </c:pt>
                <c:pt idx="2105">
                  <c:v>106.32</c:v>
                </c:pt>
                <c:pt idx="2106">
                  <c:v>106.31</c:v>
                </c:pt>
                <c:pt idx="2107">
                  <c:v>106.32</c:v>
                </c:pt>
                <c:pt idx="2108">
                  <c:v>106.31</c:v>
                </c:pt>
                <c:pt idx="2109">
                  <c:v>106.3</c:v>
                </c:pt>
                <c:pt idx="2110">
                  <c:v>106.3</c:v>
                </c:pt>
                <c:pt idx="2111">
                  <c:v>106.3</c:v>
                </c:pt>
                <c:pt idx="2112">
                  <c:v>106.3</c:v>
                </c:pt>
                <c:pt idx="2113">
                  <c:v>106.3</c:v>
                </c:pt>
                <c:pt idx="2114">
                  <c:v>106.29</c:v>
                </c:pt>
                <c:pt idx="2115">
                  <c:v>106.29</c:v>
                </c:pt>
                <c:pt idx="2116">
                  <c:v>106.29</c:v>
                </c:pt>
                <c:pt idx="2117">
                  <c:v>106.28</c:v>
                </c:pt>
                <c:pt idx="2118">
                  <c:v>106.28</c:v>
                </c:pt>
                <c:pt idx="2119">
                  <c:v>106.28</c:v>
                </c:pt>
                <c:pt idx="2120">
                  <c:v>106.27</c:v>
                </c:pt>
                <c:pt idx="2121">
                  <c:v>106.27</c:v>
                </c:pt>
                <c:pt idx="2122">
                  <c:v>106.26</c:v>
                </c:pt>
                <c:pt idx="2123">
                  <c:v>106.25</c:v>
                </c:pt>
                <c:pt idx="2124">
                  <c:v>106.25</c:v>
                </c:pt>
                <c:pt idx="2125">
                  <c:v>106.25</c:v>
                </c:pt>
                <c:pt idx="2126">
                  <c:v>106.24</c:v>
                </c:pt>
                <c:pt idx="2127">
                  <c:v>106.24</c:v>
                </c:pt>
                <c:pt idx="2128">
                  <c:v>106.24</c:v>
                </c:pt>
                <c:pt idx="2129">
                  <c:v>106.23</c:v>
                </c:pt>
                <c:pt idx="2130">
                  <c:v>106.22</c:v>
                </c:pt>
                <c:pt idx="2131">
                  <c:v>106.22</c:v>
                </c:pt>
                <c:pt idx="2132">
                  <c:v>106.21</c:v>
                </c:pt>
                <c:pt idx="2133">
                  <c:v>106.21</c:v>
                </c:pt>
                <c:pt idx="2134">
                  <c:v>106.2</c:v>
                </c:pt>
                <c:pt idx="2135">
                  <c:v>106.2</c:v>
                </c:pt>
                <c:pt idx="2136">
                  <c:v>106.2</c:v>
                </c:pt>
                <c:pt idx="2137">
                  <c:v>106.19</c:v>
                </c:pt>
                <c:pt idx="2138">
                  <c:v>106.19</c:v>
                </c:pt>
                <c:pt idx="2139">
                  <c:v>106.18</c:v>
                </c:pt>
                <c:pt idx="2140">
                  <c:v>106.17</c:v>
                </c:pt>
                <c:pt idx="2141">
                  <c:v>106.17</c:v>
                </c:pt>
                <c:pt idx="2142">
                  <c:v>106.17</c:v>
                </c:pt>
                <c:pt idx="2143">
                  <c:v>106.16</c:v>
                </c:pt>
                <c:pt idx="2144">
                  <c:v>106.16</c:v>
                </c:pt>
                <c:pt idx="2145">
                  <c:v>106.16</c:v>
                </c:pt>
                <c:pt idx="2146">
                  <c:v>106.16</c:v>
                </c:pt>
                <c:pt idx="2147">
                  <c:v>106.16</c:v>
                </c:pt>
                <c:pt idx="2148">
                  <c:v>106.15</c:v>
                </c:pt>
                <c:pt idx="2149">
                  <c:v>106.15</c:v>
                </c:pt>
                <c:pt idx="2150">
                  <c:v>106.15</c:v>
                </c:pt>
                <c:pt idx="2151">
                  <c:v>106.15</c:v>
                </c:pt>
                <c:pt idx="2152">
                  <c:v>106.15</c:v>
                </c:pt>
                <c:pt idx="2153">
                  <c:v>106.15</c:v>
                </c:pt>
                <c:pt idx="2154">
                  <c:v>106.15</c:v>
                </c:pt>
                <c:pt idx="2155">
                  <c:v>106.15</c:v>
                </c:pt>
                <c:pt idx="2156">
                  <c:v>106.15</c:v>
                </c:pt>
                <c:pt idx="2157">
                  <c:v>106.15</c:v>
                </c:pt>
                <c:pt idx="2158">
                  <c:v>106.15</c:v>
                </c:pt>
                <c:pt idx="2159">
                  <c:v>106.15</c:v>
                </c:pt>
                <c:pt idx="2160">
                  <c:v>106.15</c:v>
                </c:pt>
                <c:pt idx="2161">
                  <c:v>106.16</c:v>
                </c:pt>
                <c:pt idx="2162">
                  <c:v>106.16</c:v>
                </c:pt>
                <c:pt idx="2163">
                  <c:v>106.16</c:v>
                </c:pt>
                <c:pt idx="2164">
                  <c:v>106.17</c:v>
                </c:pt>
                <c:pt idx="2165">
                  <c:v>106.17</c:v>
                </c:pt>
                <c:pt idx="2166">
                  <c:v>106.17</c:v>
                </c:pt>
                <c:pt idx="2167">
                  <c:v>106.17</c:v>
                </c:pt>
                <c:pt idx="2168">
                  <c:v>106.18</c:v>
                </c:pt>
                <c:pt idx="2169">
                  <c:v>106.19</c:v>
                </c:pt>
                <c:pt idx="2170">
                  <c:v>106.19</c:v>
                </c:pt>
                <c:pt idx="2171">
                  <c:v>106.2</c:v>
                </c:pt>
                <c:pt idx="2172">
                  <c:v>106.2</c:v>
                </c:pt>
                <c:pt idx="2173">
                  <c:v>106.2</c:v>
                </c:pt>
                <c:pt idx="2174">
                  <c:v>106.2</c:v>
                </c:pt>
                <c:pt idx="2175">
                  <c:v>106.21</c:v>
                </c:pt>
                <c:pt idx="2176">
                  <c:v>106.21</c:v>
                </c:pt>
                <c:pt idx="2177">
                  <c:v>106.22</c:v>
                </c:pt>
                <c:pt idx="2178">
                  <c:v>106.22</c:v>
                </c:pt>
                <c:pt idx="2179">
                  <c:v>106.23</c:v>
                </c:pt>
                <c:pt idx="2180">
                  <c:v>106.23</c:v>
                </c:pt>
                <c:pt idx="2181">
                  <c:v>106.24</c:v>
                </c:pt>
                <c:pt idx="2182">
                  <c:v>106.24</c:v>
                </c:pt>
                <c:pt idx="2183">
                  <c:v>106.25</c:v>
                </c:pt>
                <c:pt idx="2184">
                  <c:v>106.25</c:v>
                </c:pt>
                <c:pt idx="2185">
                  <c:v>106.25</c:v>
                </c:pt>
                <c:pt idx="2186">
                  <c:v>106.25</c:v>
                </c:pt>
                <c:pt idx="2187">
                  <c:v>106.26</c:v>
                </c:pt>
                <c:pt idx="2188">
                  <c:v>106.26</c:v>
                </c:pt>
                <c:pt idx="2189">
                  <c:v>106.26</c:v>
                </c:pt>
                <c:pt idx="2190">
                  <c:v>106.27</c:v>
                </c:pt>
                <c:pt idx="2191">
                  <c:v>106.27</c:v>
                </c:pt>
                <c:pt idx="2192">
                  <c:v>106.28</c:v>
                </c:pt>
                <c:pt idx="2193">
                  <c:v>106.28</c:v>
                </c:pt>
                <c:pt idx="2194">
                  <c:v>106.28</c:v>
                </c:pt>
                <c:pt idx="2195">
                  <c:v>106.28</c:v>
                </c:pt>
                <c:pt idx="2196">
                  <c:v>106.29</c:v>
                </c:pt>
                <c:pt idx="2197">
                  <c:v>106.29</c:v>
                </c:pt>
                <c:pt idx="2198">
                  <c:v>106.29</c:v>
                </c:pt>
                <c:pt idx="2199">
                  <c:v>106.29</c:v>
                </c:pt>
                <c:pt idx="2200">
                  <c:v>106.29</c:v>
                </c:pt>
                <c:pt idx="2201">
                  <c:v>106.29</c:v>
                </c:pt>
                <c:pt idx="2202">
                  <c:v>106.29</c:v>
                </c:pt>
                <c:pt idx="2203">
                  <c:v>106.3</c:v>
                </c:pt>
                <c:pt idx="2204">
                  <c:v>106.3</c:v>
                </c:pt>
                <c:pt idx="2205">
                  <c:v>106.3</c:v>
                </c:pt>
                <c:pt idx="2206">
                  <c:v>106.3</c:v>
                </c:pt>
                <c:pt idx="2207">
                  <c:v>106.3</c:v>
                </c:pt>
                <c:pt idx="2208">
                  <c:v>106.3</c:v>
                </c:pt>
                <c:pt idx="2209">
                  <c:v>106.3</c:v>
                </c:pt>
                <c:pt idx="2210">
                  <c:v>106.3</c:v>
                </c:pt>
                <c:pt idx="2211">
                  <c:v>106.3</c:v>
                </c:pt>
                <c:pt idx="2212">
                  <c:v>106.3</c:v>
                </c:pt>
                <c:pt idx="2213">
                  <c:v>106.3</c:v>
                </c:pt>
                <c:pt idx="2214">
                  <c:v>106.3</c:v>
                </c:pt>
                <c:pt idx="2215">
                  <c:v>106.3</c:v>
                </c:pt>
                <c:pt idx="2216">
                  <c:v>106.3</c:v>
                </c:pt>
                <c:pt idx="2217">
                  <c:v>106.3</c:v>
                </c:pt>
                <c:pt idx="2218">
                  <c:v>106.31</c:v>
                </c:pt>
                <c:pt idx="2219">
                  <c:v>106.31</c:v>
                </c:pt>
                <c:pt idx="2220">
                  <c:v>106.31</c:v>
                </c:pt>
                <c:pt idx="2221">
                  <c:v>106.31</c:v>
                </c:pt>
                <c:pt idx="2222">
                  <c:v>106.31</c:v>
                </c:pt>
                <c:pt idx="2223">
                  <c:v>106.31</c:v>
                </c:pt>
                <c:pt idx="2224">
                  <c:v>106.32</c:v>
                </c:pt>
                <c:pt idx="2225">
                  <c:v>106.31</c:v>
                </c:pt>
                <c:pt idx="2226">
                  <c:v>106.32</c:v>
                </c:pt>
                <c:pt idx="2227">
                  <c:v>106.32</c:v>
                </c:pt>
                <c:pt idx="2228">
                  <c:v>106.32</c:v>
                </c:pt>
                <c:pt idx="2229">
                  <c:v>106.32</c:v>
                </c:pt>
                <c:pt idx="2230">
                  <c:v>106.32</c:v>
                </c:pt>
                <c:pt idx="2231">
                  <c:v>106.32</c:v>
                </c:pt>
                <c:pt idx="2232">
                  <c:v>106.32</c:v>
                </c:pt>
                <c:pt idx="2233">
                  <c:v>106.32</c:v>
                </c:pt>
                <c:pt idx="2234">
                  <c:v>106.32</c:v>
                </c:pt>
                <c:pt idx="2235">
                  <c:v>106.32</c:v>
                </c:pt>
                <c:pt idx="2236">
                  <c:v>106.32</c:v>
                </c:pt>
                <c:pt idx="2237">
                  <c:v>106.32</c:v>
                </c:pt>
                <c:pt idx="2238">
                  <c:v>106.32</c:v>
                </c:pt>
                <c:pt idx="2239">
                  <c:v>106.32</c:v>
                </c:pt>
                <c:pt idx="2240">
                  <c:v>106.32</c:v>
                </c:pt>
                <c:pt idx="2241">
                  <c:v>106.32</c:v>
                </c:pt>
                <c:pt idx="2242">
                  <c:v>106.32</c:v>
                </c:pt>
                <c:pt idx="2243">
                  <c:v>106.32</c:v>
                </c:pt>
                <c:pt idx="2244">
                  <c:v>106.32</c:v>
                </c:pt>
                <c:pt idx="2245">
                  <c:v>106.32</c:v>
                </c:pt>
                <c:pt idx="2246">
                  <c:v>106.32</c:v>
                </c:pt>
                <c:pt idx="2247">
                  <c:v>106.32</c:v>
                </c:pt>
                <c:pt idx="2248">
                  <c:v>106.32</c:v>
                </c:pt>
                <c:pt idx="2249">
                  <c:v>106.32</c:v>
                </c:pt>
                <c:pt idx="2250">
                  <c:v>106.32</c:v>
                </c:pt>
                <c:pt idx="2251">
                  <c:v>106.32</c:v>
                </c:pt>
                <c:pt idx="2252">
                  <c:v>106.31</c:v>
                </c:pt>
                <c:pt idx="2253">
                  <c:v>106.31</c:v>
                </c:pt>
                <c:pt idx="2254">
                  <c:v>106.32</c:v>
                </c:pt>
                <c:pt idx="2255">
                  <c:v>106.31</c:v>
                </c:pt>
                <c:pt idx="2256">
                  <c:v>106.31</c:v>
                </c:pt>
                <c:pt idx="2257">
                  <c:v>106.31</c:v>
                </c:pt>
                <c:pt idx="2258">
                  <c:v>106.31</c:v>
                </c:pt>
                <c:pt idx="2259">
                  <c:v>106.3</c:v>
                </c:pt>
                <c:pt idx="2260">
                  <c:v>106.3</c:v>
                </c:pt>
                <c:pt idx="2261">
                  <c:v>106.3</c:v>
                </c:pt>
                <c:pt idx="2262">
                  <c:v>106.31</c:v>
                </c:pt>
                <c:pt idx="2263">
                  <c:v>106.3</c:v>
                </c:pt>
                <c:pt idx="2264">
                  <c:v>106.3</c:v>
                </c:pt>
                <c:pt idx="2265">
                  <c:v>106.3</c:v>
                </c:pt>
                <c:pt idx="2266">
                  <c:v>106.3</c:v>
                </c:pt>
                <c:pt idx="2267">
                  <c:v>106.3</c:v>
                </c:pt>
                <c:pt idx="2268">
                  <c:v>106.3</c:v>
                </c:pt>
                <c:pt idx="2269">
                  <c:v>106.3</c:v>
                </c:pt>
                <c:pt idx="2270">
                  <c:v>106.3</c:v>
                </c:pt>
                <c:pt idx="2271">
                  <c:v>106.3</c:v>
                </c:pt>
                <c:pt idx="2272">
                  <c:v>106.3</c:v>
                </c:pt>
                <c:pt idx="2273">
                  <c:v>106.3</c:v>
                </c:pt>
                <c:pt idx="2274">
                  <c:v>106.3</c:v>
                </c:pt>
                <c:pt idx="2275">
                  <c:v>106.3</c:v>
                </c:pt>
                <c:pt idx="2276">
                  <c:v>106.3</c:v>
                </c:pt>
                <c:pt idx="2277">
                  <c:v>106.3</c:v>
                </c:pt>
                <c:pt idx="2278">
                  <c:v>106.3</c:v>
                </c:pt>
                <c:pt idx="2279">
                  <c:v>106.3</c:v>
                </c:pt>
                <c:pt idx="2280">
                  <c:v>106.3</c:v>
                </c:pt>
                <c:pt idx="2281">
                  <c:v>106.3</c:v>
                </c:pt>
                <c:pt idx="2282">
                  <c:v>106.31</c:v>
                </c:pt>
                <c:pt idx="2283">
                  <c:v>106.3</c:v>
                </c:pt>
                <c:pt idx="2284">
                  <c:v>106.3</c:v>
                </c:pt>
                <c:pt idx="2285">
                  <c:v>106.3</c:v>
                </c:pt>
                <c:pt idx="2286">
                  <c:v>106.31</c:v>
                </c:pt>
                <c:pt idx="2287">
                  <c:v>106.31</c:v>
                </c:pt>
                <c:pt idx="2288">
                  <c:v>106.31</c:v>
                </c:pt>
                <c:pt idx="2289">
                  <c:v>106.32</c:v>
                </c:pt>
                <c:pt idx="2290">
                  <c:v>106.32</c:v>
                </c:pt>
                <c:pt idx="2291">
                  <c:v>106.32</c:v>
                </c:pt>
                <c:pt idx="2292">
                  <c:v>106.32</c:v>
                </c:pt>
                <c:pt idx="2293">
                  <c:v>106.32</c:v>
                </c:pt>
                <c:pt idx="2294">
                  <c:v>106.32</c:v>
                </c:pt>
                <c:pt idx="2295">
                  <c:v>106.32</c:v>
                </c:pt>
                <c:pt idx="2296">
                  <c:v>106.32</c:v>
                </c:pt>
                <c:pt idx="2297">
                  <c:v>106.32</c:v>
                </c:pt>
                <c:pt idx="2298">
                  <c:v>106.32</c:v>
                </c:pt>
                <c:pt idx="2299">
                  <c:v>106.32</c:v>
                </c:pt>
                <c:pt idx="2300">
                  <c:v>106.33</c:v>
                </c:pt>
                <c:pt idx="2301">
                  <c:v>106.32</c:v>
                </c:pt>
                <c:pt idx="2302">
                  <c:v>106.33</c:v>
                </c:pt>
                <c:pt idx="2303">
                  <c:v>106.33</c:v>
                </c:pt>
                <c:pt idx="2304">
                  <c:v>106.33</c:v>
                </c:pt>
                <c:pt idx="2305">
                  <c:v>106.33</c:v>
                </c:pt>
                <c:pt idx="2306">
                  <c:v>106.33</c:v>
                </c:pt>
                <c:pt idx="2307">
                  <c:v>106.33</c:v>
                </c:pt>
                <c:pt idx="2308">
                  <c:v>106.33</c:v>
                </c:pt>
                <c:pt idx="2309">
                  <c:v>106.33</c:v>
                </c:pt>
                <c:pt idx="2310">
                  <c:v>106.33</c:v>
                </c:pt>
                <c:pt idx="2311">
                  <c:v>106.33</c:v>
                </c:pt>
                <c:pt idx="2312">
                  <c:v>106.33</c:v>
                </c:pt>
                <c:pt idx="2313">
                  <c:v>106.33</c:v>
                </c:pt>
                <c:pt idx="2314">
                  <c:v>106.34</c:v>
                </c:pt>
                <c:pt idx="2315">
                  <c:v>106.34</c:v>
                </c:pt>
                <c:pt idx="2316">
                  <c:v>106.34</c:v>
                </c:pt>
                <c:pt idx="2317">
                  <c:v>106.34</c:v>
                </c:pt>
                <c:pt idx="2318">
                  <c:v>106.34</c:v>
                </c:pt>
                <c:pt idx="2319">
                  <c:v>106.34</c:v>
                </c:pt>
                <c:pt idx="2320">
                  <c:v>106.34</c:v>
                </c:pt>
                <c:pt idx="2321">
                  <c:v>106.34</c:v>
                </c:pt>
                <c:pt idx="2322">
                  <c:v>106.34</c:v>
                </c:pt>
                <c:pt idx="2323">
                  <c:v>106.34</c:v>
                </c:pt>
                <c:pt idx="2324">
                  <c:v>106.34</c:v>
                </c:pt>
                <c:pt idx="2325">
                  <c:v>106.34</c:v>
                </c:pt>
                <c:pt idx="2326">
                  <c:v>106.34</c:v>
                </c:pt>
                <c:pt idx="2327">
                  <c:v>106.34</c:v>
                </c:pt>
                <c:pt idx="2328">
                  <c:v>106.34</c:v>
                </c:pt>
                <c:pt idx="2329">
                  <c:v>106.34</c:v>
                </c:pt>
                <c:pt idx="2330">
                  <c:v>106.33</c:v>
                </c:pt>
                <c:pt idx="2331">
                  <c:v>106.34</c:v>
                </c:pt>
                <c:pt idx="2332">
                  <c:v>106.34</c:v>
                </c:pt>
                <c:pt idx="2333">
                  <c:v>106.33</c:v>
                </c:pt>
                <c:pt idx="2334">
                  <c:v>106.33</c:v>
                </c:pt>
                <c:pt idx="2335">
                  <c:v>106.33</c:v>
                </c:pt>
                <c:pt idx="2336">
                  <c:v>106.33</c:v>
                </c:pt>
                <c:pt idx="2337">
                  <c:v>106.33</c:v>
                </c:pt>
                <c:pt idx="2338">
                  <c:v>106.33</c:v>
                </c:pt>
                <c:pt idx="2339">
                  <c:v>106.33</c:v>
                </c:pt>
                <c:pt idx="2340">
                  <c:v>106.33</c:v>
                </c:pt>
                <c:pt idx="2341">
                  <c:v>106.33</c:v>
                </c:pt>
                <c:pt idx="2342">
                  <c:v>106.33</c:v>
                </c:pt>
                <c:pt idx="2343">
                  <c:v>106.33</c:v>
                </c:pt>
                <c:pt idx="2344">
                  <c:v>106.33</c:v>
                </c:pt>
                <c:pt idx="2345">
                  <c:v>106.32</c:v>
                </c:pt>
                <c:pt idx="2346">
                  <c:v>106.32</c:v>
                </c:pt>
                <c:pt idx="2347">
                  <c:v>106.32</c:v>
                </c:pt>
                <c:pt idx="2348">
                  <c:v>106.32</c:v>
                </c:pt>
                <c:pt idx="2349">
                  <c:v>106.32</c:v>
                </c:pt>
                <c:pt idx="2350">
                  <c:v>106.32</c:v>
                </c:pt>
                <c:pt idx="2351">
                  <c:v>106.32</c:v>
                </c:pt>
                <c:pt idx="2352">
                  <c:v>106.32</c:v>
                </c:pt>
                <c:pt idx="2353">
                  <c:v>106.32</c:v>
                </c:pt>
                <c:pt idx="2354">
                  <c:v>106.32</c:v>
                </c:pt>
                <c:pt idx="2355">
                  <c:v>106.32</c:v>
                </c:pt>
                <c:pt idx="2356">
                  <c:v>106.32</c:v>
                </c:pt>
                <c:pt idx="2357">
                  <c:v>106.32</c:v>
                </c:pt>
                <c:pt idx="2358">
                  <c:v>106.32</c:v>
                </c:pt>
                <c:pt idx="2359">
                  <c:v>106.32</c:v>
                </c:pt>
                <c:pt idx="2360">
                  <c:v>106.32</c:v>
                </c:pt>
                <c:pt idx="2361">
                  <c:v>106.32</c:v>
                </c:pt>
                <c:pt idx="2362">
                  <c:v>106.32</c:v>
                </c:pt>
                <c:pt idx="2363">
                  <c:v>106.32</c:v>
                </c:pt>
                <c:pt idx="2364">
                  <c:v>106.32</c:v>
                </c:pt>
                <c:pt idx="2365">
                  <c:v>106.32</c:v>
                </c:pt>
                <c:pt idx="2366">
                  <c:v>106.32</c:v>
                </c:pt>
                <c:pt idx="2367">
                  <c:v>106.32</c:v>
                </c:pt>
                <c:pt idx="2368">
                  <c:v>106.32</c:v>
                </c:pt>
                <c:pt idx="2369">
                  <c:v>106.32</c:v>
                </c:pt>
                <c:pt idx="2370">
                  <c:v>106.31</c:v>
                </c:pt>
                <c:pt idx="2371">
                  <c:v>106.32</c:v>
                </c:pt>
                <c:pt idx="2372">
                  <c:v>106.32</c:v>
                </c:pt>
                <c:pt idx="2373">
                  <c:v>106.32</c:v>
                </c:pt>
                <c:pt idx="2374">
                  <c:v>106.32</c:v>
                </c:pt>
                <c:pt idx="2375">
                  <c:v>106.31</c:v>
                </c:pt>
                <c:pt idx="2376">
                  <c:v>106.31</c:v>
                </c:pt>
                <c:pt idx="2377">
                  <c:v>106.32</c:v>
                </c:pt>
                <c:pt idx="2378">
                  <c:v>106.32</c:v>
                </c:pt>
                <c:pt idx="2379">
                  <c:v>106.31</c:v>
                </c:pt>
                <c:pt idx="2380">
                  <c:v>106.31</c:v>
                </c:pt>
                <c:pt idx="2381">
                  <c:v>106.31</c:v>
                </c:pt>
                <c:pt idx="2382">
                  <c:v>106.31</c:v>
                </c:pt>
                <c:pt idx="2383">
                  <c:v>106.31</c:v>
                </c:pt>
                <c:pt idx="2384">
                  <c:v>106.31</c:v>
                </c:pt>
                <c:pt idx="2385">
                  <c:v>106.31</c:v>
                </c:pt>
                <c:pt idx="2386">
                  <c:v>106.31</c:v>
                </c:pt>
                <c:pt idx="2387">
                  <c:v>106.31</c:v>
                </c:pt>
                <c:pt idx="2388">
                  <c:v>106.31</c:v>
                </c:pt>
                <c:pt idx="2389">
                  <c:v>106.31</c:v>
                </c:pt>
                <c:pt idx="2390">
                  <c:v>106.31</c:v>
                </c:pt>
                <c:pt idx="2391">
                  <c:v>106.31</c:v>
                </c:pt>
                <c:pt idx="2392">
                  <c:v>106.31</c:v>
                </c:pt>
                <c:pt idx="2393">
                  <c:v>106.31</c:v>
                </c:pt>
                <c:pt idx="2394">
                  <c:v>106.31</c:v>
                </c:pt>
                <c:pt idx="2395">
                  <c:v>106.31</c:v>
                </c:pt>
                <c:pt idx="2396">
                  <c:v>106.32</c:v>
                </c:pt>
                <c:pt idx="2397">
                  <c:v>106.32</c:v>
                </c:pt>
                <c:pt idx="2398">
                  <c:v>106.32</c:v>
                </c:pt>
                <c:pt idx="2399">
                  <c:v>106.31</c:v>
                </c:pt>
                <c:pt idx="2400">
                  <c:v>106.32</c:v>
                </c:pt>
                <c:pt idx="2401">
                  <c:v>106.31</c:v>
                </c:pt>
                <c:pt idx="2402">
                  <c:v>106.32</c:v>
                </c:pt>
                <c:pt idx="2403">
                  <c:v>106.31</c:v>
                </c:pt>
                <c:pt idx="2404">
                  <c:v>106.31</c:v>
                </c:pt>
                <c:pt idx="2405">
                  <c:v>106.32</c:v>
                </c:pt>
                <c:pt idx="2406">
                  <c:v>106.31</c:v>
                </c:pt>
                <c:pt idx="2407">
                  <c:v>106.32</c:v>
                </c:pt>
                <c:pt idx="2408">
                  <c:v>106.32</c:v>
                </c:pt>
                <c:pt idx="2409">
                  <c:v>106.31</c:v>
                </c:pt>
                <c:pt idx="2410">
                  <c:v>106.32</c:v>
                </c:pt>
                <c:pt idx="2411">
                  <c:v>106.32</c:v>
                </c:pt>
                <c:pt idx="2412">
                  <c:v>106.32</c:v>
                </c:pt>
                <c:pt idx="2413">
                  <c:v>106.32</c:v>
                </c:pt>
                <c:pt idx="2414">
                  <c:v>106.31</c:v>
                </c:pt>
                <c:pt idx="2415">
                  <c:v>106.32</c:v>
                </c:pt>
                <c:pt idx="2416">
                  <c:v>106.32</c:v>
                </c:pt>
                <c:pt idx="2417">
                  <c:v>106.32</c:v>
                </c:pt>
                <c:pt idx="2418">
                  <c:v>106.31</c:v>
                </c:pt>
                <c:pt idx="2419">
                  <c:v>106.32</c:v>
                </c:pt>
                <c:pt idx="2420">
                  <c:v>106.31</c:v>
                </c:pt>
                <c:pt idx="2421">
                  <c:v>106.32</c:v>
                </c:pt>
                <c:pt idx="2422">
                  <c:v>106.31</c:v>
                </c:pt>
                <c:pt idx="2423">
                  <c:v>106.31</c:v>
                </c:pt>
                <c:pt idx="2424">
                  <c:v>106.32</c:v>
                </c:pt>
                <c:pt idx="2425">
                  <c:v>106.31</c:v>
                </c:pt>
                <c:pt idx="2426">
                  <c:v>106.31</c:v>
                </c:pt>
                <c:pt idx="2427">
                  <c:v>106.31</c:v>
                </c:pt>
                <c:pt idx="2428">
                  <c:v>106.31</c:v>
                </c:pt>
                <c:pt idx="2429">
                  <c:v>106.32</c:v>
                </c:pt>
                <c:pt idx="2430">
                  <c:v>106.31</c:v>
                </c:pt>
                <c:pt idx="2431">
                  <c:v>106.31</c:v>
                </c:pt>
                <c:pt idx="2432">
                  <c:v>106.31</c:v>
                </c:pt>
                <c:pt idx="2433">
                  <c:v>106.31</c:v>
                </c:pt>
                <c:pt idx="2434">
                  <c:v>106.31</c:v>
                </c:pt>
                <c:pt idx="2435">
                  <c:v>106.32</c:v>
                </c:pt>
                <c:pt idx="2436">
                  <c:v>106.32</c:v>
                </c:pt>
                <c:pt idx="2437">
                  <c:v>106.31</c:v>
                </c:pt>
                <c:pt idx="2438">
                  <c:v>106.31</c:v>
                </c:pt>
                <c:pt idx="2439">
                  <c:v>106.31</c:v>
                </c:pt>
                <c:pt idx="2440">
                  <c:v>106.32</c:v>
                </c:pt>
                <c:pt idx="2441">
                  <c:v>106.31</c:v>
                </c:pt>
                <c:pt idx="2442">
                  <c:v>106.31</c:v>
                </c:pt>
                <c:pt idx="2443">
                  <c:v>106.31</c:v>
                </c:pt>
                <c:pt idx="2444">
                  <c:v>106.31</c:v>
                </c:pt>
                <c:pt idx="2445">
                  <c:v>106.31</c:v>
                </c:pt>
                <c:pt idx="2446">
                  <c:v>106.32</c:v>
                </c:pt>
                <c:pt idx="2447">
                  <c:v>106.32</c:v>
                </c:pt>
                <c:pt idx="2448">
                  <c:v>106.32</c:v>
                </c:pt>
                <c:pt idx="2449">
                  <c:v>106.32</c:v>
                </c:pt>
                <c:pt idx="2450">
                  <c:v>106.32</c:v>
                </c:pt>
                <c:pt idx="2451">
                  <c:v>106.32</c:v>
                </c:pt>
                <c:pt idx="2452">
                  <c:v>106.32</c:v>
                </c:pt>
                <c:pt idx="2453">
                  <c:v>106.32</c:v>
                </c:pt>
                <c:pt idx="2454">
                  <c:v>106.32</c:v>
                </c:pt>
                <c:pt idx="2455">
                  <c:v>106.32</c:v>
                </c:pt>
                <c:pt idx="2456">
                  <c:v>106.32</c:v>
                </c:pt>
                <c:pt idx="2457">
                  <c:v>106.32</c:v>
                </c:pt>
                <c:pt idx="2458">
                  <c:v>106.32</c:v>
                </c:pt>
                <c:pt idx="2459">
                  <c:v>106.32</c:v>
                </c:pt>
                <c:pt idx="2460">
                  <c:v>106.32</c:v>
                </c:pt>
                <c:pt idx="2461">
                  <c:v>106.32</c:v>
                </c:pt>
                <c:pt idx="2462">
                  <c:v>106.32</c:v>
                </c:pt>
                <c:pt idx="2463">
                  <c:v>106.32</c:v>
                </c:pt>
                <c:pt idx="2464">
                  <c:v>106.32</c:v>
                </c:pt>
                <c:pt idx="2465">
                  <c:v>106.32</c:v>
                </c:pt>
                <c:pt idx="2466">
                  <c:v>106.33</c:v>
                </c:pt>
                <c:pt idx="2467">
                  <c:v>106.32</c:v>
                </c:pt>
                <c:pt idx="2468">
                  <c:v>106.33</c:v>
                </c:pt>
                <c:pt idx="2469">
                  <c:v>106.33</c:v>
                </c:pt>
                <c:pt idx="2470">
                  <c:v>106.33</c:v>
                </c:pt>
                <c:pt idx="2471">
                  <c:v>106.32</c:v>
                </c:pt>
                <c:pt idx="2472">
                  <c:v>106.33</c:v>
                </c:pt>
                <c:pt idx="2473">
                  <c:v>106.33</c:v>
                </c:pt>
                <c:pt idx="2474">
                  <c:v>106.33</c:v>
                </c:pt>
                <c:pt idx="2475">
                  <c:v>106.33</c:v>
                </c:pt>
                <c:pt idx="2476">
                  <c:v>106.33</c:v>
                </c:pt>
                <c:pt idx="2477">
                  <c:v>106.33</c:v>
                </c:pt>
                <c:pt idx="2478">
                  <c:v>106.33</c:v>
                </c:pt>
                <c:pt idx="2479">
                  <c:v>106.33</c:v>
                </c:pt>
                <c:pt idx="2480">
                  <c:v>106.33</c:v>
                </c:pt>
                <c:pt idx="2481">
                  <c:v>106.33</c:v>
                </c:pt>
                <c:pt idx="2482">
                  <c:v>106.32</c:v>
                </c:pt>
                <c:pt idx="2483">
                  <c:v>106.33</c:v>
                </c:pt>
                <c:pt idx="2484">
                  <c:v>106.33</c:v>
                </c:pt>
                <c:pt idx="2485">
                  <c:v>106.33</c:v>
                </c:pt>
                <c:pt idx="2486">
                  <c:v>106.33</c:v>
                </c:pt>
                <c:pt idx="2487">
                  <c:v>106.33</c:v>
                </c:pt>
                <c:pt idx="2488">
                  <c:v>106.33</c:v>
                </c:pt>
                <c:pt idx="2489">
                  <c:v>106.33</c:v>
                </c:pt>
                <c:pt idx="2490">
                  <c:v>106.33</c:v>
                </c:pt>
                <c:pt idx="2491">
                  <c:v>106.33</c:v>
                </c:pt>
                <c:pt idx="2492">
                  <c:v>106.33</c:v>
                </c:pt>
                <c:pt idx="2493">
                  <c:v>106.33</c:v>
                </c:pt>
                <c:pt idx="2494">
                  <c:v>106.33</c:v>
                </c:pt>
                <c:pt idx="2495">
                  <c:v>106.33</c:v>
                </c:pt>
                <c:pt idx="2496">
                  <c:v>106.33</c:v>
                </c:pt>
                <c:pt idx="2497">
                  <c:v>106.33</c:v>
                </c:pt>
                <c:pt idx="2498">
                  <c:v>106.33</c:v>
                </c:pt>
                <c:pt idx="2499">
                  <c:v>106.33</c:v>
                </c:pt>
                <c:pt idx="2500">
                  <c:v>106.32</c:v>
                </c:pt>
                <c:pt idx="2501">
                  <c:v>106.33</c:v>
                </c:pt>
                <c:pt idx="2502">
                  <c:v>106.33</c:v>
                </c:pt>
                <c:pt idx="2503">
                  <c:v>106.32</c:v>
                </c:pt>
                <c:pt idx="2504">
                  <c:v>106.33</c:v>
                </c:pt>
                <c:pt idx="2505">
                  <c:v>106.33</c:v>
                </c:pt>
                <c:pt idx="2506">
                  <c:v>106.33</c:v>
                </c:pt>
                <c:pt idx="2507">
                  <c:v>106.32</c:v>
                </c:pt>
                <c:pt idx="2508">
                  <c:v>106.33</c:v>
                </c:pt>
                <c:pt idx="2509">
                  <c:v>106.32</c:v>
                </c:pt>
                <c:pt idx="2510">
                  <c:v>106.32</c:v>
                </c:pt>
                <c:pt idx="2511">
                  <c:v>106.32</c:v>
                </c:pt>
                <c:pt idx="2512">
                  <c:v>106.32</c:v>
                </c:pt>
                <c:pt idx="2513">
                  <c:v>106.32</c:v>
                </c:pt>
                <c:pt idx="2514">
                  <c:v>106.32</c:v>
                </c:pt>
                <c:pt idx="2515">
                  <c:v>106.32</c:v>
                </c:pt>
                <c:pt idx="2516">
                  <c:v>106.32</c:v>
                </c:pt>
                <c:pt idx="2517">
                  <c:v>106.32</c:v>
                </c:pt>
                <c:pt idx="2518">
                  <c:v>106.32</c:v>
                </c:pt>
                <c:pt idx="2519">
                  <c:v>106.32</c:v>
                </c:pt>
                <c:pt idx="2520">
                  <c:v>106.32</c:v>
                </c:pt>
                <c:pt idx="2521">
                  <c:v>106.32</c:v>
                </c:pt>
                <c:pt idx="2522">
                  <c:v>106.32</c:v>
                </c:pt>
                <c:pt idx="2523">
                  <c:v>106.32</c:v>
                </c:pt>
                <c:pt idx="2524">
                  <c:v>106.32</c:v>
                </c:pt>
                <c:pt idx="2525">
                  <c:v>106.32</c:v>
                </c:pt>
                <c:pt idx="2526">
                  <c:v>106.32</c:v>
                </c:pt>
                <c:pt idx="2527">
                  <c:v>106.32</c:v>
                </c:pt>
                <c:pt idx="2528">
                  <c:v>106.32</c:v>
                </c:pt>
                <c:pt idx="2529">
                  <c:v>106.32</c:v>
                </c:pt>
                <c:pt idx="2530">
                  <c:v>106.31</c:v>
                </c:pt>
                <c:pt idx="2531">
                  <c:v>106.32</c:v>
                </c:pt>
                <c:pt idx="2532">
                  <c:v>106.31</c:v>
                </c:pt>
                <c:pt idx="2533">
                  <c:v>106.32</c:v>
                </c:pt>
                <c:pt idx="2534">
                  <c:v>106.31</c:v>
                </c:pt>
                <c:pt idx="2535">
                  <c:v>106.31</c:v>
                </c:pt>
                <c:pt idx="2536">
                  <c:v>106.3</c:v>
                </c:pt>
                <c:pt idx="2537">
                  <c:v>106.31</c:v>
                </c:pt>
                <c:pt idx="2538">
                  <c:v>106.31</c:v>
                </c:pt>
                <c:pt idx="2539">
                  <c:v>106.3</c:v>
                </c:pt>
                <c:pt idx="2540">
                  <c:v>106.3</c:v>
                </c:pt>
                <c:pt idx="2541">
                  <c:v>106.3</c:v>
                </c:pt>
                <c:pt idx="2542">
                  <c:v>106.3</c:v>
                </c:pt>
                <c:pt idx="2543">
                  <c:v>106.3</c:v>
                </c:pt>
                <c:pt idx="2544">
                  <c:v>106.3</c:v>
                </c:pt>
                <c:pt idx="2545">
                  <c:v>106.3</c:v>
                </c:pt>
                <c:pt idx="2546">
                  <c:v>106.3</c:v>
                </c:pt>
                <c:pt idx="2547">
                  <c:v>106.3</c:v>
                </c:pt>
                <c:pt idx="2548">
                  <c:v>106.3</c:v>
                </c:pt>
                <c:pt idx="2549">
                  <c:v>106.3</c:v>
                </c:pt>
                <c:pt idx="2550">
                  <c:v>106.3</c:v>
                </c:pt>
                <c:pt idx="2551">
                  <c:v>106.3</c:v>
                </c:pt>
                <c:pt idx="2552">
                  <c:v>106.3</c:v>
                </c:pt>
                <c:pt idx="2553">
                  <c:v>106.3</c:v>
                </c:pt>
                <c:pt idx="2554">
                  <c:v>106.3</c:v>
                </c:pt>
                <c:pt idx="2555">
                  <c:v>106.3</c:v>
                </c:pt>
                <c:pt idx="2556">
                  <c:v>106.3</c:v>
                </c:pt>
                <c:pt idx="2557">
                  <c:v>106.3</c:v>
                </c:pt>
                <c:pt idx="2558">
                  <c:v>106.3</c:v>
                </c:pt>
                <c:pt idx="2559">
                  <c:v>106.3</c:v>
                </c:pt>
                <c:pt idx="2560">
                  <c:v>106.3</c:v>
                </c:pt>
                <c:pt idx="2561">
                  <c:v>106.3</c:v>
                </c:pt>
                <c:pt idx="2562">
                  <c:v>106.29</c:v>
                </c:pt>
                <c:pt idx="2563">
                  <c:v>106.29</c:v>
                </c:pt>
                <c:pt idx="2564">
                  <c:v>106.29</c:v>
                </c:pt>
                <c:pt idx="2565">
                  <c:v>106.29</c:v>
                </c:pt>
                <c:pt idx="2566">
                  <c:v>106.29</c:v>
                </c:pt>
                <c:pt idx="2567">
                  <c:v>106.29</c:v>
                </c:pt>
                <c:pt idx="2568">
                  <c:v>106.29</c:v>
                </c:pt>
                <c:pt idx="2569">
                  <c:v>106.29</c:v>
                </c:pt>
                <c:pt idx="2570">
                  <c:v>106.29</c:v>
                </c:pt>
                <c:pt idx="2571">
                  <c:v>106.29</c:v>
                </c:pt>
                <c:pt idx="2572">
                  <c:v>106.29</c:v>
                </c:pt>
                <c:pt idx="2573">
                  <c:v>106.29</c:v>
                </c:pt>
                <c:pt idx="2574">
                  <c:v>106.29</c:v>
                </c:pt>
                <c:pt idx="2575">
                  <c:v>106.29</c:v>
                </c:pt>
                <c:pt idx="2576">
                  <c:v>106.29</c:v>
                </c:pt>
                <c:pt idx="2577">
                  <c:v>106.29</c:v>
                </c:pt>
                <c:pt idx="2578">
                  <c:v>106.29</c:v>
                </c:pt>
                <c:pt idx="2579">
                  <c:v>106.29</c:v>
                </c:pt>
                <c:pt idx="2580">
                  <c:v>106.29</c:v>
                </c:pt>
                <c:pt idx="2581">
                  <c:v>106.29</c:v>
                </c:pt>
                <c:pt idx="2582">
                  <c:v>106.29</c:v>
                </c:pt>
                <c:pt idx="2583">
                  <c:v>106.29</c:v>
                </c:pt>
                <c:pt idx="2584">
                  <c:v>106.29</c:v>
                </c:pt>
                <c:pt idx="2585">
                  <c:v>106.29</c:v>
                </c:pt>
                <c:pt idx="2586">
                  <c:v>106.29</c:v>
                </c:pt>
                <c:pt idx="2587">
                  <c:v>106.29</c:v>
                </c:pt>
                <c:pt idx="2588">
                  <c:v>106.29</c:v>
                </c:pt>
                <c:pt idx="2589">
                  <c:v>106.3</c:v>
                </c:pt>
                <c:pt idx="2590">
                  <c:v>106.3</c:v>
                </c:pt>
                <c:pt idx="2591">
                  <c:v>106.29</c:v>
                </c:pt>
                <c:pt idx="2592">
                  <c:v>106.3</c:v>
                </c:pt>
                <c:pt idx="2593">
                  <c:v>106.29</c:v>
                </c:pt>
                <c:pt idx="2594">
                  <c:v>106.29</c:v>
                </c:pt>
                <c:pt idx="2595">
                  <c:v>106.29</c:v>
                </c:pt>
                <c:pt idx="2596">
                  <c:v>106.3</c:v>
                </c:pt>
                <c:pt idx="2597">
                  <c:v>106.3</c:v>
                </c:pt>
                <c:pt idx="2598">
                  <c:v>106.29</c:v>
                </c:pt>
                <c:pt idx="2599">
                  <c:v>106.29</c:v>
                </c:pt>
                <c:pt idx="2600">
                  <c:v>106.29</c:v>
                </c:pt>
                <c:pt idx="2601">
                  <c:v>106.29</c:v>
                </c:pt>
                <c:pt idx="2602">
                  <c:v>106.29</c:v>
                </c:pt>
                <c:pt idx="2603">
                  <c:v>106.3</c:v>
                </c:pt>
                <c:pt idx="2604">
                  <c:v>106.3</c:v>
                </c:pt>
                <c:pt idx="2605">
                  <c:v>106.3</c:v>
                </c:pt>
                <c:pt idx="2606">
                  <c:v>106.29</c:v>
                </c:pt>
                <c:pt idx="2607">
                  <c:v>106.3</c:v>
                </c:pt>
                <c:pt idx="2608">
                  <c:v>106.29</c:v>
                </c:pt>
                <c:pt idx="2609">
                  <c:v>106.3</c:v>
                </c:pt>
                <c:pt idx="2610">
                  <c:v>106.3</c:v>
                </c:pt>
                <c:pt idx="2611">
                  <c:v>106.3</c:v>
                </c:pt>
                <c:pt idx="2612">
                  <c:v>106.29</c:v>
                </c:pt>
                <c:pt idx="2613">
                  <c:v>106.29</c:v>
                </c:pt>
                <c:pt idx="2614">
                  <c:v>106.3</c:v>
                </c:pt>
                <c:pt idx="2615">
                  <c:v>106.29</c:v>
                </c:pt>
                <c:pt idx="2616">
                  <c:v>106.29</c:v>
                </c:pt>
                <c:pt idx="2617">
                  <c:v>106.29</c:v>
                </c:pt>
                <c:pt idx="2618">
                  <c:v>106.3</c:v>
                </c:pt>
                <c:pt idx="2619">
                  <c:v>106.29</c:v>
                </c:pt>
                <c:pt idx="2620">
                  <c:v>106.29</c:v>
                </c:pt>
                <c:pt idx="2621">
                  <c:v>106.29</c:v>
                </c:pt>
                <c:pt idx="2622">
                  <c:v>106.29</c:v>
                </c:pt>
                <c:pt idx="2623">
                  <c:v>106.29</c:v>
                </c:pt>
                <c:pt idx="2624">
                  <c:v>106.29</c:v>
                </c:pt>
                <c:pt idx="2625">
                  <c:v>106.14</c:v>
                </c:pt>
                <c:pt idx="2626">
                  <c:v>106.13</c:v>
                </c:pt>
                <c:pt idx="2627">
                  <c:v>106.13</c:v>
                </c:pt>
                <c:pt idx="2628">
                  <c:v>106.12</c:v>
                </c:pt>
                <c:pt idx="2629">
                  <c:v>106.12</c:v>
                </c:pt>
                <c:pt idx="2630">
                  <c:v>106.12</c:v>
                </c:pt>
                <c:pt idx="2631">
                  <c:v>106.11</c:v>
                </c:pt>
                <c:pt idx="2632">
                  <c:v>106.1</c:v>
                </c:pt>
                <c:pt idx="2633">
                  <c:v>106.1</c:v>
                </c:pt>
                <c:pt idx="2634">
                  <c:v>106.1</c:v>
                </c:pt>
                <c:pt idx="2635">
                  <c:v>106.09</c:v>
                </c:pt>
                <c:pt idx="2636">
                  <c:v>106.08</c:v>
                </c:pt>
                <c:pt idx="2637">
                  <c:v>106.08</c:v>
                </c:pt>
                <c:pt idx="2638">
                  <c:v>106.08</c:v>
                </c:pt>
                <c:pt idx="2639">
                  <c:v>106.07</c:v>
                </c:pt>
                <c:pt idx="2640">
                  <c:v>106.07</c:v>
                </c:pt>
                <c:pt idx="2641">
                  <c:v>106.07</c:v>
                </c:pt>
                <c:pt idx="2642">
                  <c:v>106.07</c:v>
                </c:pt>
                <c:pt idx="2643">
                  <c:v>106.06</c:v>
                </c:pt>
                <c:pt idx="2644">
                  <c:v>106.06</c:v>
                </c:pt>
                <c:pt idx="2645">
                  <c:v>106.06</c:v>
                </c:pt>
                <c:pt idx="2646">
                  <c:v>106.06</c:v>
                </c:pt>
                <c:pt idx="2647">
                  <c:v>106.05</c:v>
                </c:pt>
                <c:pt idx="2648">
                  <c:v>106.05</c:v>
                </c:pt>
                <c:pt idx="2649">
                  <c:v>106.05</c:v>
                </c:pt>
                <c:pt idx="2650">
                  <c:v>106.05</c:v>
                </c:pt>
                <c:pt idx="2651">
                  <c:v>106.05</c:v>
                </c:pt>
                <c:pt idx="2652">
                  <c:v>106.05</c:v>
                </c:pt>
                <c:pt idx="2653">
                  <c:v>106.05</c:v>
                </c:pt>
                <c:pt idx="2654">
                  <c:v>106.05</c:v>
                </c:pt>
                <c:pt idx="2655">
                  <c:v>106.05</c:v>
                </c:pt>
                <c:pt idx="2656">
                  <c:v>106.06</c:v>
                </c:pt>
                <c:pt idx="2657">
                  <c:v>106.06</c:v>
                </c:pt>
                <c:pt idx="2658">
                  <c:v>106.06</c:v>
                </c:pt>
                <c:pt idx="2659">
                  <c:v>106.06</c:v>
                </c:pt>
                <c:pt idx="2660">
                  <c:v>106.06</c:v>
                </c:pt>
                <c:pt idx="2661">
                  <c:v>106.06</c:v>
                </c:pt>
                <c:pt idx="2662">
                  <c:v>106.07</c:v>
                </c:pt>
                <c:pt idx="2663">
                  <c:v>106.07</c:v>
                </c:pt>
                <c:pt idx="2664">
                  <c:v>106.07</c:v>
                </c:pt>
                <c:pt idx="2665">
                  <c:v>106.07</c:v>
                </c:pt>
                <c:pt idx="2666">
                  <c:v>106.08</c:v>
                </c:pt>
                <c:pt idx="2667">
                  <c:v>106.08</c:v>
                </c:pt>
                <c:pt idx="2668">
                  <c:v>106.08</c:v>
                </c:pt>
                <c:pt idx="2669">
                  <c:v>106.08</c:v>
                </c:pt>
                <c:pt idx="2670">
                  <c:v>106.09</c:v>
                </c:pt>
                <c:pt idx="2671">
                  <c:v>106.1</c:v>
                </c:pt>
                <c:pt idx="2672">
                  <c:v>106.1</c:v>
                </c:pt>
                <c:pt idx="2673">
                  <c:v>106.1</c:v>
                </c:pt>
                <c:pt idx="2674">
                  <c:v>106.1</c:v>
                </c:pt>
                <c:pt idx="2675">
                  <c:v>106.1</c:v>
                </c:pt>
                <c:pt idx="2676">
                  <c:v>106.11</c:v>
                </c:pt>
                <c:pt idx="2677">
                  <c:v>106.11</c:v>
                </c:pt>
                <c:pt idx="2678">
                  <c:v>106.11</c:v>
                </c:pt>
                <c:pt idx="2679">
                  <c:v>106.11</c:v>
                </c:pt>
                <c:pt idx="2680">
                  <c:v>106.11</c:v>
                </c:pt>
                <c:pt idx="2681">
                  <c:v>106.11</c:v>
                </c:pt>
                <c:pt idx="2682">
                  <c:v>106.11</c:v>
                </c:pt>
                <c:pt idx="2683">
                  <c:v>106.11</c:v>
                </c:pt>
                <c:pt idx="2684">
                  <c:v>106.11</c:v>
                </c:pt>
                <c:pt idx="2685">
                  <c:v>106.11</c:v>
                </c:pt>
                <c:pt idx="2686">
                  <c:v>106.11</c:v>
                </c:pt>
                <c:pt idx="2687">
                  <c:v>106.11</c:v>
                </c:pt>
                <c:pt idx="2688">
                  <c:v>106.11</c:v>
                </c:pt>
                <c:pt idx="2689">
                  <c:v>106.1</c:v>
                </c:pt>
                <c:pt idx="2690">
                  <c:v>106.1</c:v>
                </c:pt>
                <c:pt idx="2691">
                  <c:v>106.1</c:v>
                </c:pt>
                <c:pt idx="2692">
                  <c:v>106.1</c:v>
                </c:pt>
                <c:pt idx="2693">
                  <c:v>106.1</c:v>
                </c:pt>
                <c:pt idx="2694">
                  <c:v>106.09</c:v>
                </c:pt>
                <c:pt idx="2695">
                  <c:v>106.08</c:v>
                </c:pt>
                <c:pt idx="2696">
                  <c:v>106.08</c:v>
                </c:pt>
                <c:pt idx="2697">
                  <c:v>106.08</c:v>
                </c:pt>
                <c:pt idx="2698">
                  <c:v>106.08</c:v>
                </c:pt>
                <c:pt idx="2699">
                  <c:v>106.08</c:v>
                </c:pt>
                <c:pt idx="2700">
                  <c:v>106.08</c:v>
                </c:pt>
                <c:pt idx="2701">
                  <c:v>106.08</c:v>
                </c:pt>
                <c:pt idx="2702">
                  <c:v>106.08</c:v>
                </c:pt>
                <c:pt idx="2703">
                  <c:v>106.08</c:v>
                </c:pt>
                <c:pt idx="2704">
                  <c:v>106.08</c:v>
                </c:pt>
                <c:pt idx="2705">
                  <c:v>106.08</c:v>
                </c:pt>
                <c:pt idx="2706">
                  <c:v>106.09</c:v>
                </c:pt>
                <c:pt idx="2707">
                  <c:v>106.09</c:v>
                </c:pt>
                <c:pt idx="2708">
                  <c:v>106.1</c:v>
                </c:pt>
                <c:pt idx="2709">
                  <c:v>106.1</c:v>
                </c:pt>
                <c:pt idx="2710">
                  <c:v>106.11</c:v>
                </c:pt>
                <c:pt idx="2711">
                  <c:v>106.11</c:v>
                </c:pt>
                <c:pt idx="2712">
                  <c:v>106.11</c:v>
                </c:pt>
                <c:pt idx="2713">
                  <c:v>106.12</c:v>
                </c:pt>
                <c:pt idx="2714">
                  <c:v>106.12</c:v>
                </c:pt>
                <c:pt idx="2715">
                  <c:v>106.12</c:v>
                </c:pt>
                <c:pt idx="2716">
                  <c:v>106.13</c:v>
                </c:pt>
                <c:pt idx="2717">
                  <c:v>106.13</c:v>
                </c:pt>
                <c:pt idx="2718">
                  <c:v>106.13</c:v>
                </c:pt>
                <c:pt idx="2719">
                  <c:v>106.14</c:v>
                </c:pt>
                <c:pt idx="2720">
                  <c:v>106.14</c:v>
                </c:pt>
                <c:pt idx="2721">
                  <c:v>106.15</c:v>
                </c:pt>
                <c:pt idx="2722">
                  <c:v>106.15</c:v>
                </c:pt>
                <c:pt idx="2723">
                  <c:v>106.15</c:v>
                </c:pt>
                <c:pt idx="2724">
                  <c:v>106.16</c:v>
                </c:pt>
                <c:pt idx="2725">
                  <c:v>106.16</c:v>
                </c:pt>
                <c:pt idx="2726">
                  <c:v>106.16</c:v>
                </c:pt>
                <c:pt idx="2727">
                  <c:v>106.16</c:v>
                </c:pt>
                <c:pt idx="2728">
                  <c:v>106.16</c:v>
                </c:pt>
                <c:pt idx="2729">
                  <c:v>106.16</c:v>
                </c:pt>
                <c:pt idx="2730">
                  <c:v>106.16</c:v>
                </c:pt>
                <c:pt idx="2731">
                  <c:v>106.17</c:v>
                </c:pt>
                <c:pt idx="2732">
                  <c:v>106.17</c:v>
                </c:pt>
                <c:pt idx="2733">
                  <c:v>106.17</c:v>
                </c:pt>
                <c:pt idx="2734">
                  <c:v>106.17</c:v>
                </c:pt>
                <c:pt idx="2735">
                  <c:v>106.17</c:v>
                </c:pt>
                <c:pt idx="2736">
                  <c:v>106.17</c:v>
                </c:pt>
                <c:pt idx="2737">
                  <c:v>106.17</c:v>
                </c:pt>
                <c:pt idx="2738">
                  <c:v>106.17</c:v>
                </c:pt>
                <c:pt idx="2739">
                  <c:v>106.18</c:v>
                </c:pt>
                <c:pt idx="2740">
                  <c:v>106.18</c:v>
                </c:pt>
                <c:pt idx="2741">
                  <c:v>106.18</c:v>
                </c:pt>
                <c:pt idx="2742">
                  <c:v>106.19</c:v>
                </c:pt>
                <c:pt idx="2743">
                  <c:v>106.18</c:v>
                </c:pt>
                <c:pt idx="2744">
                  <c:v>106.19</c:v>
                </c:pt>
                <c:pt idx="2745">
                  <c:v>106.19</c:v>
                </c:pt>
                <c:pt idx="2746">
                  <c:v>106.19</c:v>
                </c:pt>
                <c:pt idx="2747">
                  <c:v>106.19</c:v>
                </c:pt>
                <c:pt idx="2748">
                  <c:v>106.19</c:v>
                </c:pt>
                <c:pt idx="2749">
                  <c:v>106.19</c:v>
                </c:pt>
                <c:pt idx="2750">
                  <c:v>106.19</c:v>
                </c:pt>
                <c:pt idx="2751">
                  <c:v>106.19</c:v>
                </c:pt>
                <c:pt idx="2752">
                  <c:v>106.19</c:v>
                </c:pt>
                <c:pt idx="2753">
                  <c:v>106.2</c:v>
                </c:pt>
                <c:pt idx="2754">
                  <c:v>106.2</c:v>
                </c:pt>
                <c:pt idx="2755">
                  <c:v>106.2</c:v>
                </c:pt>
                <c:pt idx="2756">
                  <c:v>106.2</c:v>
                </c:pt>
                <c:pt idx="2757">
                  <c:v>106.2</c:v>
                </c:pt>
                <c:pt idx="2758">
                  <c:v>106.2</c:v>
                </c:pt>
                <c:pt idx="2759">
                  <c:v>106.2</c:v>
                </c:pt>
                <c:pt idx="2760">
                  <c:v>106.2</c:v>
                </c:pt>
                <c:pt idx="2761">
                  <c:v>106.2</c:v>
                </c:pt>
                <c:pt idx="2762">
                  <c:v>106.2</c:v>
                </c:pt>
                <c:pt idx="2763">
                  <c:v>106.2</c:v>
                </c:pt>
                <c:pt idx="2764">
                  <c:v>106.2</c:v>
                </c:pt>
                <c:pt idx="2765">
                  <c:v>106.2</c:v>
                </c:pt>
                <c:pt idx="2766">
                  <c:v>106.2</c:v>
                </c:pt>
                <c:pt idx="2767">
                  <c:v>106.2</c:v>
                </c:pt>
                <c:pt idx="2768">
                  <c:v>106.2</c:v>
                </c:pt>
                <c:pt idx="2769">
                  <c:v>106.2</c:v>
                </c:pt>
                <c:pt idx="2770">
                  <c:v>106.2</c:v>
                </c:pt>
                <c:pt idx="2771">
                  <c:v>106.2</c:v>
                </c:pt>
                <c:pt idx="2772">
                  <c:v>106.2</c:v>
                </c:pt>
                <c:pt idx="2773">
                  <c:v>106.2</c:v>
                </c:pt>
                <c:pt idx="2774">
                  <c:v>106.2</c:v>
                </c:pt>
                <c:pt idx="2775">
                  <c:v>106.2</c:v>
                </c:pt>
                <c:pt idx="2776">
                  <c:v>106.2</c:v>
                </c:pt>
                <c:pt idx="2777">
                  <c:v>106.2</c:v>
                </c:pt>
                <c:pt idx="2778">
                  <c:v>106.2</c:v>
                </c:pt>
                <c:pt idx="2779">
                  <c:v>106.2</c:v>
                </c:pt>
                <c:pt idx="2780">
                  <c:v>106.2</c:v>
                </c:pt>
                <c:pt idx="2781">
                  <c:v>106.2</c:v>
                </c:pt>
                <c:pt idx="2782">
                  <c:v>106.21</c:v>
                </c:pt>
                <c:pt idx="2783">
                  <c:v>106.21</c:v>
                </c:pt>
                <c:pt idx="2784">
                  <c:v>106.21</c:v>
                </c:pt>
                <c:pt idx="2785">
                  <c:v>106.21</c:v>
                </c:pt>
                <c:pt idx="2786">
                  <c:v>106.21</c:v>
                </c:pt>
                <c:pt idx="2787">
                  <c:v>106.21</c:v>
                </c:pt>
                <c:pt idx="2788">
                  <c:v>106.21</c:v>
                </c:pt>
                <c:pt idx="2789">
                  <c:v>106.21</c:v>
                </c:pt>
                <c:pt idx="2790">
                  <c:v>106.21</c:v>
                </c:pt>
                <c:pt idx="2791">
                  <c:v>106.21</c:v>
                </c:pt>
                <c:pt idx="2792">
                  <c:v>106.21</c:v>
                </c:pt>
                <c:pt idx="2793">
                  <c:v>106.21</c:v>
                </c:pt>
                <c:pt idx="2794">
                  <c:v>106.21</c:v>
                </c:pt>
                <c:pt idx="2795">
                  <c:v>106.21</c:v>
                </c:pt>
                <c:pt idx="2796">
                  <c:v>106.21</c:v>
                </c:pt>
                <c:pt idx="2797">
                  <c:v>106.21</c:v>
                </c:pt>
                <c:pt idx="2798">
                  <c:v>106.21</c:v>
                </c:pt>
                <c:pt idx="2799">
                  <c:v>106.22</c:v>
                </c:pt>
                <c:pt idx="2800">
                  <c:v>106.22</c:v>
                </c:pt>
                <c:pt idx="2801">
                  <c:v>106.21</c:v>
                </c:pt>
                <c:pt idx="2802">
                  <c:v>106.22</c:v>
                </c:pt>
                <c:pt idx="2803">
                  <c:v>106.22</c:v>
                </c:pt>
                <c:pt idx="2804">
                  <c:v>106.22</c:v>
                </c:pt>
                <c:pt idx="2805">
                  <c:v>106.22</c:v>
                </c:pt>
                <c:pt idx="2806">
                  <c:v>106.22</c:v>
                </c:pt>
                <c:pt idx="2807">
                  <c:v>106.22</c:v>
                </c:pt>
                <c:pt idx="2808">
                  <c:v>106.22</c:v>
                </c:pt>
                <c:pt idx="2809">
                  <c:v>106.22</c:v>
                </c:pt>
                <c:pt idx="2810">
                  <c:v>106.22</c:v>
                </c:pt>
                <c:pt idx="2811">
                  <c:v>106.22</c:v>
                </c:pt>
                <c:pt idx="2812">
                  <c:v>106.22</c:v>
                </c:pt>
                <c:pt idx="2813">
                  <c:v>106.22</c:v>
                </c:pt>
                <c:pt idx="2814">
                  <c:v>106.22</c:v>
                </c:pt>
                <c:pt idx="2815">
                  <c:v>106.23</c:v>
                </c:pt>
                <c:pt idx="2816">
                  <c:v>106.23</c:v>
                </c:pt>
                <c:pt idx="2817">
                  <c:v>106.23</c:v>
                </c:pt>
                <c:pt idx="2818">
                  <c:v>106.23</c:v>
                </c:pt>
                <c:pt idx="2819">
                  <c:v>106.23</c:v>
                </c:pt>
                <c:pt idx="2820">
                  <c:v>106.23</c:v>
                </c:pt>
                <c:pt idx="2821">
                  <c:v>106.23</c:v>
                </c:pt>
                <c:pt idx="2822">
                  <c:v>106.23</c:v>
                </c:pt>
                <c:pt idx="2823">
                  <c:v>106.23</c:v>
                </c:pt>
                <c:pt idx="2824">
                  <c:v>106.24</c:v>
                </c:pt>
                <c:pt idx="2825">
                  <c:v>106.23</c:v>
                </c:pt>
                <c:pt idx="2826">
                  <c:v>106.23</c:v>
                </c:pt>
                <c:pt idx="2827">
                  <c:v>106.24</c:v>
                </c:pt>
                <c:pt idx="2828">
                  <c:v>106.23</c:v>
                </c:pt>
                <c:pt idx="2829">
                  <c:v>106.24</c:v>
                </c:pt>
                <c:pt idx="2830">
                  <c:v>106.23</c:v>
                </c:pt>
                <c:pt idx="2831">
                  <c:v>106.23</c:v>
                </c:pt>
                <c:pt idx="2832">
                  <c:v>106.23</c:v>
                </c:pt>
                <c:pt idx="2833">
                  <c:v>106.23</c:v>
                </c:pt>
                <c:pt idx="2834">
                  <c:v>106.23</c:v>
                </c:pt>
                <c:pt idx="2835">
                  <c:v>106.23</c:v>
                </c:pt>
                <c:pt idx="2836">
                  <c:v>106.23</c:v>
                </c:pt>
                <c:pt idx="2837">
                  <c:v>106.23</c:v>
                </c:pt>
                <c:pt idx="2838">
                  <c:v>106.22</c:v>
                </c:pt>
                <c:pt idx="2839">
                  <c:v>106.23</c:v>
                </c:pt>
                <c:pt idx="2840">
                  <c:v>106.22</c:v>
                </c:pt>
                <c:pt idx="2841">
                  <c:v>106.22</c:v>
                </c:pt>
                <c:pt idx="2842">
                  <c:v>106.22</c:v>
                </c:pt>
                <c:pt idx="2843">
                  <c:v>106.22</c:v>
                </c:pt>
                <c:pt idx="2844">
                  <c:v>106.22</c:v>
                </c:pt>
                <c:pt idx="2845">
                  <c:v>106.22</c:v>
                </c:pt>
                <c:pt idx="2846">
                  <c:v>106.22</c:v>
                </c:pt>
                <c:pt idx="2847">
                  <c:v>106.22</c:v>
                </c:pt>
                <c:pt idx="2848">
                  <c:v>106.22</c:v>
                </c:pt>
                <c:pt idx="2849">
                  <c:v>106.22</c:v>
                </c:pt>
                <c:pt idx="2850">
                  <c:v>106.22</c:v>
                </c:pt>
                <c:pt idx="2851">
                  <c:v>106.22</c:v>
                </c:pt>
                <c:pt idx="2852">
                  <c:v>106.22</c:v>
                </c:pt>
                <c:pt idx="2853">
                  <c:v>106.22</c:v>
                </c:pt>
                <c:pt idx="2854">
                  <c:v>106.22</c:v>
                </c:pt>
                <c:pt idx="2855">
                  <c:v>106.22</c:v>
                </c:pt>
                <c:pt idx="2856">
                  <c:v>106.22</c:v>
                </c:pt>
                <c:pt idx="2857">
                  <c:v>106.22</c:v>
                </c:pt>
                <c:pt idx="2858">
                  <c:v>106.22</c:v>
                </c:pt>
                <c:pt idx="2859">
                  <c:v>106.22</c:v>
                </c:pt>
                <c:pt idx="2860">
                  <c:v>106.22</c:v>
                </c:pt>
                <c:pt idx="2861">
                  <c:v>106.22</c:v>
                </c:pt>
                <c:pt idx="2862">
                  <c:v>106.23</c:v>
                </c:pt>
                <c:pt idx="2863">
                  <c:v>106.22</c:v>
                </c:pt>
                <c:pt idx="2864">
                  <c:v>106.23</c:v>
                </c:pt>
                <c:pt idx="2865">
                  <c:v>106.23</c:v>
                </c:pt>
                <c:pt idx="2866">
                  <c:v>106.23</c:v>
                </c:pt>
                <c:pt idx="2867">
                  <c:v>106.23</c:v>
                </c:pt>
                <c:pt idx="2868">
                  <c:v>106.23</c:v>
                </c:pt>
                <c:pt idx="2869">
                  <c:v>106.23</c:v>
                </c:pt>
                <c:pt idx="2870">
                  <c:v>106.23</c:v>
                </c:pt>
                <c:pt idx="2871">
                  <c:v>106.23</c:v>
                </c:pt>
                <c:pt idx="2872">
                  <c:v>106.23</c:v>
                </c:pt>
                <c:pt idx="2873">
                  <c:v>106.23</c:v>
                </c:pt>
                <c:pt idx="2874">
                  <c:v>106.23</c:v>
                </c:pt>
                <c:pt idx="2875">
                  <c:v>106.23</c:v>
                </c:pt>
                <c:pt idx="2876">
                  <c:v>106.23</c:v>
                </c:pt>
                <c:pt idx="2877">
                  <c:v>106.23</c:v>
                </c:pt>
                <c:pt idx="2878">
                  <c:v>106.23</c:v>
                </c:pt>
                <c:pt idx="2879">
                  <c:v>106.23</c:v>
                </c:pt>
                <c:pt idx="2880">
                  <c:v>106.24</c:v>
                </c:pt>
                <c:pt idx="2881">
                  <c:v>106.24</c:v>
                </c:pt>
                <c:pt idx="2882">
                  <c:v>106.23</c:v>
                </c:pt>
                <c:pt idx="2883">
                  <c:v>106.23</c:v>
                </c:pt>
                <c:pt idx="2884">
                  <c:v>106.24</c:v>
                </c:pt>
                <c:pt idx="2885">
                  <c:v>106.23</c:v>
                </c:pt>
                <c:pt idx="2886">
                  <c:v>106.23</c:v>
                </c:pt>
                <c:pt idx="2887">
                  <c:v>106.23</c:v>
                </c:pt>
                <c:pt idx="2888">
                  <c:v>106.23</c:v>
                </c:pt>
                <c:pt idx="2889">
                  <c:v>106.23</c:v>
                </c:pt>
                <c:pt idx="2890">
                  <c:v>106.23</c:v>
                </c:pt>
                <c:pt idx="2891">
                  <c:v>106.23</c:v>
                </c:pt>
                <c:pt idx="2892">
                  <c:v>106.23</c:v>
                </c:pt>
                <c:pt idx="2893">
                  <c:v>106.23</c:v>
                </c:pt>
                <c:pt idx="2894">
                  <c:v>106.23</c:v>
                </c:pt>
                <c:pt idx="2895">
                  <c:v>106.23</c:v>
                </c:pt>
                <c:pt idx="2896">
                  <c:v>106.23</c:v>
                </c:pt>
                <c:pt idx="2897">
                  <c:v>106.23</c:v>
                </c:pt>
                <c:pt idx="2898">
                  <c:v>106.23</c:v>
                </c:pt>
                <c:pt idx="2899">
                  <c:v>106.23</c:v>
                </c:pt>
                <c:pt idx="2900">
                  <c:v>106.23</c:v>
                </c:pt>
                <c:pt idx="2901">
                  <c:v>106.23</c:v>
                </c:pt>
                <c:pt idx="2902">
                  <c:v>106.23</c:v>
                </c:pt>
                <c:pt idx="2903">
                  <c:v>106.23</c:v>
                </c:pt>
                <c:pt idx="2904">
                  <c:v>106.23</c:v>
                </c:pt>
                <c:pt idx="2905">
                  <c:v>106.23</c:v>
                </c:pt>
                <c:pt idx="2906">
                  <c:v>106.23</c:v>
                </c:pt>
                <c:pt idx="2907">
                  <c:v>106.23</c:v>
                </c:pt>
                <c:pt idx="2908">
                  <c:v>106.23</c:v>
                </c:pt>
                <c:pt idx="2909">
                  <c:v>106.23</c:v>
                </c:pt>
                <c:pt idx="2910">
                  <c:v>106.23</c:v>
                </c:pt>
                <c:pt idx="2911">
                  <c:v>106.23</c:v>
                </c:pt>
                <c:pt idx="2912">
                  <c:v>106.23</c:v>
                </c:pt>
                <c:pt idx="2913">
                  <c:v>106.23</c:v>
                </c:pt>
                <c:pt idx="2914">
                  <c:v>106.23</c:v>
                </c:pt>
                <c:pt idx="2915">
                  <c:v>106.23</c:v>
                </c:pt>
                <c:pt idx="2916">
                  <c:v>106.22</c:v>
                </c:pt>
                <c:pt idx="2917">
                  <c:v>106.23</c:v>
                </c:pt>
                <c:pt idx="2918">
                  <c:v>106.22</c:v>
                </c:pt>
                <c:pt idx="2919">
                  <c:v>106.22</c:v>
                </c:pt>
                <c:pt idx="2920">
                  <c:v>106.22</c:v>
                </c:pt>
                <c:pt idx="2921">
                  <c:v>106.22</c:v>
                </c:pt>
                <c:pt idx="2922">
                  <c:v>106.22</c:v>
                </c:pt>
                <c:pt idx="2923">
                  <c:v>106.22</c:v>
                </c:pt>
                <c:pt idx="2924">
                  <c:v>106.22</c:v>
                </c:pt>
                <c:pt idx="2925">
                  <c:v>106.22</c:v>
                </c:pt>
                <c:pt idx="2926">
                  <c:v>106.22</c:v>
                </c:pt>
                <c:pt idx="2927">
                  <c:v>106.22</c:v>
                </c:pt>
                <c:pt idx="2928">
                  <c:v>106.21</c:v>
                </c:pt>
                <c:pt idx="2929">
                  <c:v>106.21</c:v>
                </c:pt>
                <c:pt idx="2930">
                  <c:v>106.21</c:v>
                </c:pt>
                <c:pt idx="2931">
                  <c:v>106.21</c:v>
                </c:pt>
                <c:pt idx="2932">
                  <c:v>106.21</c:v>
                </c:pt>
                <c:pt idx="2933">
                  <c:v>106.21</c:v>
                </c:pt>
                <c:pt idx="2934">
                  <c:v>106.21</c:v>
                </c:pt>
                <c:pt idx="2935">
                  <c:v>106.21</c:v>
                </c:pt>
                <c:pt idx="2936">
                  <c:v>106.21</c:v>
                </c:pt>
                <c:pt idx="2937">
                  <c:v>106.21</c:v>
                </c:pt>
                <c:pt idx="2938">
                  <c:v>106.2</c:v>
                </c:pt>
                <c:pt idx="2939">
                  <c:v>106.21</c:v>
                </c:pt>
                <c:pt idx="2940">
                  <c:v>106.21</c:v>
                </c:pt>
                <c:pt idx="2941">
                  <c:v>106.2</c:v>
                </c:pt>
                <c:pt idx="2942">
                  <c:v>106.2</c:v>
                </c:pt>
                <c:pt idx="2943">
                  <c:v>106.2</c:v>
                </c:pt>
                <c:pt idx="2944">
                  <c:v>106.2</c:v>
                </c:pt>
                <c:pt idx="2945">
                  <c:v>106.2</c:v>
                </c:pt>
                <c:pt idx="2946">
                  <c:v>106.2</c:v>
                </c:pt>
                <c:pt idx="2947">
                  <c:v>106.2</c:v>
                </c:pt>
                <c:pt idx="2948">
                  <c:v>106.2</c:v>
                </c:pt>
                <c:pt idx="2949">
                  <c:v>106.2</c:v>
                </c:pt>
                <c:pt idx="2950">
                  <c:v>106.2</c:v>
                </c:pt>
                <c:pt idx="2951">
                  <c:v>106.2</c:v>
                </c:pt>
                <c:pt idx="2952">
                  <c:v>106.2</c:v>
                </c:pt>
                <c:pt idx="2953">
                  <c:v>106.2</c:v>
                </c:pt>
                <c:pt idx="2954">
                  <c:v>106.2</c:v>
                </c:pt>
                <c:pt idx="2955">
                  <c:v>106.2</c:v>
                </c:pt>
                <c:pt idx="2956">
                  <c:v>106.2</c:v>
                </c:pt>
                <c:pt idx="2957">
                  <c:v>106.2</c:v>
                </c:pt>
                <c:pt idx="2958">
                  <c:v>106.2</c:v>
                </c:pt>
                <c:pt idx="2959">
                  <c:v>106.2</c:v>
                </c:pt>
                <c:pt idx="2960">
                  <c:v>106.2</c:v>
                </c:pt>
                <c:pt idx="2961">
                  <c:v>106.2</c:v>
                </c:pt>
                <c:pt idx="2962">
                  <c:v>106.2</c:v>
                </c:pt>
                <c:pt idx="2963">
                  <c:v>106.2</c:v>
                </c:pt>
                <c:pt idx="2964">
                  <c:v>106.2</c:v>
                </c:pt>
                <c:pt idx="2965">
                  <c:v>106.2</c:v>
                </c:pt>
                <c:pt idx="2966">
                  <c:v>106.2</c:v>
                </c:pt>
                <c:pt idx="2967">
                  <c:v>106.2</c:v>
                </c:pt>
                <c:pt idx="2968">
                  <c:v>106.2</c:v>
                </c:pt>
                <c:pt idx="2969">
                  <c:v>106.2</c:v>
                </c:pt>
                <c:pt idx="2970">
                  <c:v>106.2</c:v>
                </c:pt>
                <c:pt idx="2971">
                  <c:v>106.2</c:v>
                </c:pt>
                <c:pt idx="2972">
                  <c:v>106.2</c:v>
                </c:pt>
                <c:pt idx="2973">
                  <c:v>106.2</c:v>
                </c:pt>
                <c:pt idx="2974">
                  <c:v>106.2</c:v>
                </c:pt>
                <c:pt idx="2975">
                  <c:v>106.2</c:v>
                </c:pt>
                <c:pt idx="2976">
                  <c:v>106.2</c:v>
                </c:pt>
                <c:pt idx="2977">
                  <c:v>106.2</c:v>
                </c:pt>
                <c:pt idx="2978">
                  <c:v>106.2</c:v>
                </c:pt>
                <c:pt idx="2979">
                  <c:v>106.2</c:v>
                </c:pt>
                <c:pt idx="2980">
                  <c:v>106.2</c:v>
                </c:pt>
                <c:pt idx="2981">
                  <c:v>106.2</c:v>
                </c:pt>
                <c:pt idx="2982">
                  <c:v>106.2</c:v>
                </c:pt>
                <c:pt idx="2983">
                  <c:v>106.2</c:v>
                </c:pt>
                <c:pt idx="2984">
                  <c:v>106.2</c:v>
                </c:pt>
                <c:pt idx="2985">
                  <c:v>106.2</c:v>
                </c:pt>
                <c:pt idx="2986">
                  <c:v>106.2</c:v>
                </c:pt>
                <c:pt idx="2987">
                  <c:v>106.2</c:v>
                </c:pt>
                <c:pt idx="2988">
                  <c:v>106.2</c:v>
                </c:pt>
                <c:pt idx="2989">
                  <c:v>106.2</c:v>
                </c:pt>
                <c:pt idx="2990">
                  <c:v>106.2</c:v>
                </c:pt>
                <c:pt idx="2991">
                  <c:v>106.2</c:v>
                </c:pt>
                <c:pt idx="2992">
                  <c:v>106.2</c:v>
                </c:pt>
                <c:pt idx="2993">
                  <c:v>106.2</c:v>
                </c:pt>
                <c:pt idx="2994">
                  <c:v>106.2</c:v>
                </c:pt>
                <c:pt idx="2995">
                  <c:v>106.2</c:v>
                </c:pt>
                <c:pt idx="2996">
                  <c:v>106.2</c:v>
                </c:pt>
                <c:pt idx="2997">
                  <c:v>106.2</c:v>
                </c:pt>
                <c:pt idx="2998">
                  <c:v>106.2</c:v>
                </c:pt>
                <c:pt idx="2999">
                  <c:v>106.21</c:v>
                </c:pt>
                <c:pt idx="3000">
                  <c:v>106.2</c:v>
                </c:pt>
                <c:pt idx="3001">
                  <c:v>106.2</c:v>
                </c:pt>
                <c:pt idx="3002">
                  <c:v>106.2</c:v>
                </c:pt>
                <c:pt idx="3003">
                  <c:v>106.21</c:v>
                </c:pt>
                <c:pt idx="3004">
                  <c:v>106.21</c:v>
                </c:pt>
                <c:pt idx="3005">
                  <c:v>106.2</c:v>
                </c:pt>
                <c:pt idx="3006">
                  <c:v>106.21</c:v>
                </c:pt>
                <c:pt idx="3007">
                  <c:v>106.2</c:v>
                </c:pt>
                <c:pt idx="3008">
                  <c:v>106.21</c:v>
                </c:pt>
                <c:pt idx="3009">
                  <c:v>106.2</c:v>
                </c:pt>
                <c:pt idx="3010">
                  <c:v>106.2</c:v>
                </c:pt>
                <c:pt idx="3011">
                  <c:v>106.2</c:v>
                </c:pt>
                <c:pt idx="3012">
                  <c:v>106.2</c:v>
                </c:pt>
                <c:pt idx="3013">
                  <c:v>106.2</c:v>
                </c:pt>
                <c:pt idx="3014">
                  <c:v>106.2</c:v>
                </c:pt>
                <c:pt idx="3015">
                  <c:v>106.2</c:v>
                </c:pt>
                <c:pt idx="3016">
                  <c:v>106.2</c:v>
                </c:pt>
                <c:pt idx="3017">
                  <c:v>106.2</c:v>
                </c:pt>
                <c:pt idx="3018">
                  <c:v>106.2</c:v>
                </c:pt>
                <c:pt idx="3019">
                  <c:v>106.2</c:v>
                </c:pt>
                <c:pt idx="3020">
                  <c:v>106.2</c:v>
                </c:pt>
                <c:pt idx="3021">
                  <c:v>106.2</c:v>
                </c:pt>
                <c:pt idx="3022">
                  <c:v>106.2</c:v>
                </c:pt>
                <c:pt idx="3023">
                  <c:v>106.2</c:v>
                </c:pt>
                <c:pt idx="3024">
                  <c:v>106.2</c:v>
                </c:pt>
                <c:pt idx="3025">
                  <c:v>106.2</c:v>
                </c:pt>
                <c:pt idx="3026">
                  <c:v>106.2</c:v>
                </c:pt>
                <c:pt idx="3027">
                  <c:v>106.2</c:v>
                </c:pt>
                <c:pt idx="3028">
                  <c:v>106.2</c:v>
                </c:pt>
                <c:pt idx="3029">
                  <c:v>106.2</c:v>
                </c:pt>
                <c:pt idx="3030">
                  <c:v>106.2</c:v>
                </c:pt>
                <c:pt idx="3031">
                  <c:v>106.2</c:v>
                </c:pt>
                <c:pt idx="3032">
                  <c:v>106.2</c:v>
                </c:pt>
                <c:pt idx="3033">
                  <c:v>106.19</c:v>
                </c:pt>
                <c:pt idx="3034">
                  <c:v>106.19</c:v>
                </c:pt>
                <c:pt idx="3035">
                  <c:v>106.19</c:v>
                </c:pt>
                <c:pt idx="3036">
                  <c:v>106.19</c:v>
                </c:pt>
                <c:pt idx="3037">
                  <c:v>106.19</c:v>
                </c:pt>
                <c:pt idx="3038">
                  <c:v>106.19</c:v>
                </c:pt>
                <c:pt idx="3039">
                  <c:v>106.19</c:v>
                </c:pt>
                <c:pt idx="3040">
                  <c:v>106.19</c:v>
                </c:pt>
                <c:pt idx="3041">
                  <c:v>106.19</c:v>
                </c:pt>
                <c:pt idx="3042">
                  <c:v>106.19</c:v>
                </c:pt>
                <c:pt idx="3043">
                  <c:v>106.19</c:v>
                </c:pt>
                <c:pt idx="3044">
                  <c:v>106.19</c:v>
                </c:pt>
                <c:pt idx="3045">
                  <c:v>106.18</c:v>
                </c:pt>
                <c:pt idx="3046">
                  <c:v>106.18</c:v>
                </c:pt>
                <c:pt idx="3047">
                  <c:v>106.18</c:v>
                </c:pt>
                <c:pt idx="3048">
                  <c:v>106.18</c:v>
                </c:pt>
                <c:pt idx="3049">
                  <c:v>106.17</c:v>
                </c:pt>
                <c:pt idx="3050">
                  <c:v>106.18</c:v>
                </c:pt>
                <c:pt idx="3051">
                  <c:v>106.17</c:v>
                </c:pt>
                <c:pt idx="3052">
                  <c:v>106.17</c:v>
                </c:pt>
                <c:pt idx="3053">
                  <c:v>106.17</c:v>
                </c:pt>
                <c:pt idx="3054">
                  <c:v>106.17</c:v>
                </c:pt>
                <c:pt idx="3055">
                  <c:v>106.17</c:v>
                </c:pt>
                <c:pt idx="3056">
                  <c:v>106.17</c:v>
                </c:pt>
                <c:pt idx="3057">
                  <c:v>106.17</c:v>
                </c:pt>
                <c:pt idx="3058">
                  <c:v>106.17</c:v>
                </c:pt>
                <c:pt idx="3059">
                  <c:v>106.17</c:v>
                </c:pt>
                <c:pt idx="3060">
                  <c:v>106.17</c:v>
                </c:pt>
                <c:pt idx="3061">
                  <c:v>106.17</c:v>
                </c:pt>
                <c:pt idx="3062">
                  <c:v>106.17</c:v>
                </c:pt>
                <c:pt idx="3063">
                  <c:v>106.17</c:v>
                </c:pt>
                <c:pt idx="3064">
                  <c:v>106.17</c:v>
                </c:pt>
                <c:pt idx="3065">
                  <c:v>106.17</c:v>
                </c:pt>
                <c:pt idx="3066">
                  <c:v>106.17</c:v>
                </c:pt>
                <c:pt idx="3067">
                  <c:v>106.17</c:v>
                </c:pt>
                <c:pt idx="3068">
                  <c:v>106.17</c:v>
                </c:pt>
                <c:pt idx="3069">
                  <c:v>106.17</c:v>
                </c:pt>
                <c:pt idx="3070">
                  <c:v>106.17</c:v>
                </c:pt>
                <c:pt idx="3071">
                  <c:v>106.17</c:v>
                </c:pt>
                <c:pt idx="3072">
                  <c:v>106.17</c:v>
                </c:pt>
                <c:pt idx="3073">
                  <c:v>106.17</c:v>
                </c:pt>
                <c:pt idx="3074">
                  <c:v>106.17</c:v>
                </c:pt>
                <c:pt idx="3075">
                  <c:v>106.17</c:v>
                </c:pt>
                <c:pt idx="3076">
                  <c:v>106.17</c:v>
                </c:pt>
                <c:pt idx="3077">
                  <c:v>106.17</c:v>
                </c:pt>
                <c:pt idx="3078">
                  <c:v>106.17</c:v>
                </c:pt>
                <c:pt idx="3079">
                  <c:v>106.17</c:v>
                </c:pt>
                <c:pt idx="3080">
                  <c:v>106.17</c:v>
                </c:pt>
                <c:pt idx="3081">
                  <c:v>106.17</c:v>
                </c:pt>
                <c:pt idx="3082">
                  <c:v>106.17</c:v>
                </c:pt>
                <c:pt idx="3083">
                  <c:v>106.17</c:v>
                </c:pt>
                <c:pt idx="3084">
                  <c:v>106.17</c:v>
                </c:pt>
                <c:pt idx="3085">
                  <c:v>106.17</c:v>
                </c:pt>
                <c:pt idx="3086">
                  <c:v>106.17</c:v>
                </c:pt>
                <c:pt idx="3087">
                  <c:v>106.17</c:v>
                </c:pt>
                <c:pt idx="3088">
                  <c:v>106.17</c:v>
                </c:pt>
                <c:pt idx="3089">
                  <c:v>106.17</c:v>
                </c:pt>
                <c:pt idx="3090">
                  <c:v>106.16</c:v>
                </c:pt>
                <c:pt idx="3091">
                  <c:v>106.16</c:v>
                </c:pt>
                <c:pt idx="3092">
                  <c:v>106.16</c:v>
                </c:pt>
                <c:pt idx="3093">
                  <c:v>106.16</c:v>
                </c:pt>
                <c:pt idx="3094">
                  <c:v>106.16</c:v>
                </c:pt>
                <c:pt idx="3095">
                  <c:v>106.16</c:v>
                </c:pt>
                <c:pt idx="3096">
                  <c:v>106.16</c:v>
                </c:pt>
                <c:pt idx="3097">
                  <c:v>106.16</c:v>
                </c:pt>
                <c:pt idx="3098">
                  <c:v>106.16</c:v>
                </c:pt>
                <c:pt idx="3099">
                  <c:v>106.16</c:v>
                </c:pt>
                <c:pt idx="3100">
                  <c:v>106.16</c:v>
                </c:pt>
                <c:pt idx="3101">
                  <c:v>106.16</c:v>
                </c:pt>
                <c:pt idx="3102">
                  <c:v>106.16</c:v>
                </c:pt>
                <c:pt idx="3103">
                  <c:v>106.15</c:v>
                </c:pt>
                <c:pt idx="3104">
                  <c:v>106.15</c:v>
                </c:pt>
                <c:pt idx="3105">
                  <c:v>106.15</c:v>
                </c:pt>
                <c:pt idx="3106">
                  <c:v>106.15</c:v>
                </c:pt>
                <c:pt idx="3107">
                  <c:v>106.15</c:v>
                </c:pt>
                <c:pt idx="3108">
                  <c:v>106.15</c:v>
                </c:pt>
                <c:pt idx="3109">
                  <c:v>106.15</c:v>
                </c:pt>
                <c:pt idx="3110">
                  <c:v>106.15</c:v>
                </c:pt>
                <c:pt idx="3111">
                  <c:v>106.15</c:v>
                </c:pt>
                <c:pt idx="3112">
                  <c:v>106.14</c:v>
                </c:pt>
                <c:pt idx="3113">
                  <c:v>106.14</c:v>
                </c:pt>
                <c:pt idx="3114">
                  <c:v>106.14</c:v>
                </c:pt>
                <c:pt idx="3115">
                  <c:v>106.14</c:v>
                </c:pt>
                <c:pt idx="3116">
                  <c:v>106.13</c:v>
                </c:pt>
                <c:pt idx="3117">
                  <c:v>106.13</c:v>
                </c:pt>
                <c:pt idx="3118">
                  <c:v>106.13</c:v>
                </c:pt>
                <c:pt idx="3119">
                  <c:v>106.13</c:v>
                </c:pt>
                <c:pt idx="3120">
                  <c:v>106.13</c:v>
                </c:pt>
                <c:pt idx="3121">
                  <c:v>106.13</c:v>
                </c:pt>
                <c:pt idx="3122">
                  <c:v>106.13</c:v>
                </c:pt>
                <c:pt idx="3123">
                  <c:v>106.12</c:v>
                </c:pt>
                <c:pt idx="3124">
                  <c:v>106.12</c:v>
                </c:pt>
                <c:pt idx="3125">
                  <c:v>106.12</c:v>
                </c:pt>
                <c:pt idx="3126">
                  <c:v>106.12</c:v>
                </c:pt>
                <c:pt idx="3127">
                  <c:v>106.12</c:v>
                </c:pt>
                <c:pt idx="3128">
                  <c:v>106.12</c:v>
                </c:pt>
                <c:pt idx="3129">
                  <c:v>106.12</c:v>
                </c:pt>
                <c:pt idx="3130">
                  <c:v>106.12</c:v>
                </c:pt>
                <c:pt idx="3131">
                  <c:v>106.12</c:v>
                </c:pt>
                <c:pt idx="3132">
                  <c:v>106.12</c:v>
                </c:pt>
                <c:pt idx="3133">
                  <c:v>106.11</c:v>
                </c:pt>
                <c:pt idx="3134">
                  <c:v>106.12</c:v>
                </c:pt>
                <c:pt idx="3135">
                  <c:v>106.11</c:v>
                </c:pt>
                <c:pt idx="3136">
                  <c:v>106.11</c:v>
                </c:pt>
                <c:pt idx="3137">
                  <c:v>106.12</c:v>
                </c:pt>
                <c:pt idx="3138">
                  <c:v>106.11</c:v>
                </c:pt>
                <c:pt idx="3139">
                  <c:v>106.11</c:v>
                </c:pt>
                <c:pt idx="3140">
                  <c:v>106.11</c:v>
                </c:pt>
                <c:pt idx="3141">
                  <c:v>106.11</c:v>
                </c:pt>
                <c:pt idx="3142">
                  <c:v>106.1</c:v>
                </c:pt>
                <c:pt idx="3143">
                  <c:v>106.11</c:v>
                </c:pt>
                <c:pt idx="3144">
                  <c:v>106.1</c:v>
                </c:pt>
                <c:pt idx="3145">
                  <c:v>106.1</c:v>
                </c:pt>
                <c:pt idx="3146">
                  <c:v>106.1</c:v>
                </c:pt>
                <c:pt idx="3147">
                  <c:v>106.1</c:v>
                </c:pt>
                <c:pt idx="3148">
                  <c:v>106.1</c:v>
                </c:pt>
                <c:pt idx="3149">
                  <c:v>106.09</c:v>
                </c:pt>
                <c:pt idx="3150">
                  <c:v>106.09</c:v>
                </c:pt>
                <c:pt idx="3151">
                  <c:v>106.09</c:v>
                </c:pt>
                <c:pt idx="3152">
                  <c:v>106.08</c:v>
                </c:pt>
                <c:pt idx="3153">
                  <c:v>106.08</c:v>
                </c:pt>
                <c:pt idx="3154">
                  <c:v>106.08</c:v>
                </c:pt>
                <c:pt idx="3155">
                  <c:v>106.08</c:v>
                </c:pt>
                <c:pt idx="3156">
                  <c:v>106.07</c:v>
                </c:pt>
                <c:pt idx="3157">
                  <c:v>106.07</c:v>
                </c:pt>
                <c:pt idx="3158">
                  <c:v>106.07</c:v>
                </c:pt>
                <c:pt idx="3159">
                  <c:v>106.07</c:v>
                </c:pt>
                <c:pt idx="3160">
                  <c:v>106.06</c:v>
                </c:pt>
                <c:pt idx="3161">
                  <c:v>106.06</c:v>
                </c:pt>
                <c:pt idx="3162">
                  <c:v>106.06</c:v>
                </c:pt>
                <c:pt idx="3163">
                  <c:v>106.06</c:v>
                </c:pt>
                <c:pt idx="3164">
                  <c:v>106.05</c:v>
                </c:pt>
                <c:pt idx="3165">
                  <c:v>106.04</c:v>
                </c:pt>
                <c:pt idx="3166">
                  <c:v>106.05</c:v>
                </c:pt>
                <c:pt idx="3167">
                  <c:v>106.04</c:v>
                </c:pt>
                <c:pt idx="3168">
                  <c:v>106.04</c:v>
                </c:pt>
                <c:pt idx="3169">
                  <c:v>106.03</c:v>
                </c:pt>
                <c:pt idx="3170">
                  <c:v>106.03</c:v>
                </c:pt>
                <c:pt idx="3171">
                  <c:v>106.02</c:v>
                </c:pt>
                <c:pt idx="3172">
                  <c:v>106.02</c:v>
                </c:pt>
                <c:pt idx="3173">
                  <c:v>106.02</c:v>
                </c:pt>
                <c:pt idx="3174">
                  <c:v>106.02</c:v>
                </c:pt>
                <c:pt idx="3175">
                  <c:v>106.01</c:v>
                </c:pt>
                <c:pt idx="3176">
                  <c:v>106.01</c:v>
                </c:pt>
                <c:pt idx="3177">
                  <c:v>106.01</c:v>
                </c:pt>
                <c:pt idx="3178">
                  <c:v>105.99</c:v>
                </c:pt>
                <c:pt idx="3179">
                  <c:v>105.99</c:v>
                </c:pt>
                <c:pt idx="3180">
                  <c:v>105.99</c:v>
                </c:pt>
                <c:pt idx="3181">
                  <c:v>105.98</c:v>
                </c:pt>
                <c:pt idx="3182">
                  <c:v>105.98</c:v>
                </c:pt>
                <c:pt idx="3183">
                  <c:v>105.97</c:v>
                </c:pt>
                <c:pt idx="3184">
                  <c:v>105.96</c:v>
                </c:pt>
                <c:pt idx="3185">
                  <c:v>105.96</c:v>
                </c:pt>
                <c:pt idx="3186">
                  <c:v>105.95</c:v>
                </c:pt>
                <c:pt idx="3187">
                  <c:v>105.95</c:v>
                </c:pt>
                <c:pt idx="3188">
                  <c:v>105.94</c:v>
                </c:pt>
                <c:pt idx="3189">
                  <c:v>105.93</c:v>
                </c:pt>
                <c:pt idx="3190">
                  <c:v>105.93</c:v>
                </c:pt>
                <c:pt idx="3191">
                  <c:v>105.93</c:v>
                </c:pt>
                <c:pt idx="3192">
                  <c:v>105.93</c:v>
                </c:pt>
                <c:pt idx="3193">
                  <c:v>105.92</c:v>
                </c:pt>
                <c:pt idx="3194">
                  <c:v>105.91</c:v>
                </c:pt>
                <c:pt idx="3195">
                  <c:v>105.91</c:v>
                </c:pt>
                <c:pt idx="3196">
                  <c:v>105.9</c:v>
                </c:pt>
                <c:pt idx="3197">
                  <c:v>105.89</c:v>
                </c:pt>
                <c:pt idx="3198">
                  <c:v>105.89</c:v>
                </c:pt>
                <c:pt idx="3199">
                  <c:v>105.88</c:v>
                </c:pt>
                <c:pt idx="3200">
                  <c:v>105.88</c:v>
                </c:pt>
                <c:pt idx="3201">
                  <c:v>105.88</c:v>
                </c:pt>
                <c:pt idx="3202">
                  <c:v>105.87</c:v>
                </c:pt>
                <c:pt idx="3203">
                  <c:v>105.87</c:v>
                </c:pt>
                <c:pt idx="3204">
                  <c:v>105.86</c:v>
                </c:pt>
                <c:pt idx="3205">
                  <c:v>105.87</c:v>
                </c:pt>
                <c:pt idx="3206">
                  <c:v>105.86</c:v>
                </c:pt>
                <c:pt idx="3207">
                  <c:v>105.85</c:v>
                </c:pt>
                <c:pt idx="3208">
                  <c:v>105.87</c:v>
                </c:pt>
                <c:pt idx="3209">
                  <c:v>105.85</c:v>
                </c:pt>
                <c:pt idx="3210">
                  <c:v>105.86</c:v>
                </c:pt>
                <c:pt idx="3211">
                  <c:v>105.85</c:v>
                </c:pt>
                <c:pt idx="3212">
                  <c:v>105.85</c:v>
                </c:pt>
                <c:pt idx="3213">
                  <c:v>105.85</c:v>
                </c:pt>
                <c:pt idx="3214">
                  <c:v>105.85</c:v>
                </c:pt>
                <c:pt idx="3215">
                  <c:v>105.85</c:v>
                </c:pt>
                <c:pt idx="3216">
                  <c:v>105.86</c:v>
                </c:pt>
                <c:pt idx="3217">
                  <c:v>105.85</c:v>
                </c:pt>
                <c:pt idx="3218">
                  <c:v>105.85</c:v>
                </c:pt>
                <c:pt idx="3219">
                  <c:v>105.86</c:v>
                </c:pt>
                <c:pt idx="3220">
                  <c:v>105.86</c:v>
                </c:pt>
                <c:pt idx="3221">
                  <c:v>105.86</c:v>
                </c:pt>
                <c:pt idx="3222">
                  <c:v>105.86</c:v>
                </c:pt>
                <c:pt idx="3223">
                  <c:v>105.87</c:v>
                </c:pt>
                <c:pt idx="3224">
                  <c:v>105.87</c:v>
                </c:pt>
                <c:pt idx="3225">
                  <c:v>105.87</c:v>
                </c:pt>
                <c:pt idx="3226">
                  <c:v>105.88</c:v>
                </c:pt>
                <c:pt idx="3227">
                  <c:v>105.88</c:v>
                </c:pt>
                <c:pt idx="3228">
                  <c:v>105.89</c:v>
                </c:pt>
                <c:pt idx="3229">
                  <c:v>105.89</c:v>
                </c:pt>
                <c:pt idx="3230">
                  <c:v>105.89</c:v>
                </c:pt>
                <c:pt idx="3231">
                  <c:v>105.9</c:v>
                </c:pt>
                <c:pt idx="3232">
                  <c:v>105.9</c:v>
                </c:pt>
                <c:pt idx="3233">
                  <c:v>105.91</c:v>
                </c:pt>
                <c:pt idx="3234">
                  <c:v>105.91</c:v>
                </c:pt>
                <c:pt idx="3235">
                  <c:v>105.91</c:v>
                </c:pt>
                <c:pt idx="3236">
                  <c:v>105.92</c:v>
                </c:pt>
                <c:pt idx="3237">
                  <c:v>105.92</c:v>
                </c:pt>
                <c:pt idx="3238">
                  <c:v>105.93</c:v>
                </c:pt>
                <c:pt idx="3239">
                  <c:v>105.93</c:v>
                </c:pt>
                <c:pt idx="3240">
                  <c:v>105.94</c:v>
                </c:pt>
                <c:pt idx="3241">
                  <c:v>105.94</c:v>
                </c:pt>
                <c:pt idx="3242">
                  <c:v>105.94</c:v>
                </c:pt>
                <c:pt idx="3243">
                  <c:v>105.95</c:v>
                </c:pt>
                <c:pt idx="3244">
                  <c:v>105.95</c:v>
                </c:pt>
                <c:pt idx="3245">
                  <c:v>105.95</c:v>
                </c:pt>
                <c:pt idx="3246">
                  <c:v>105.95</c:v>
                </c:pt>
                <c:pt idx="3247">
                  <c:v>105.96</c:v>
                </c:pt>
                <c:pt idx="3248">
                  <c:v>105.97</c:v>
                </c:pt>
                <c:pt idx="3249">
                  <c:v>105.97</c:v>
                </c:pt>
                <c:pt idx="3250">
                  <c:v>105.97</c:v>
                </c:pt>
                <c:pt idx="3251">
                  <c:v>105.98</c:v>
                </c:pt>
                <c:pt idx="3252">
                  <c:v>105.98</c:v>
                </c:pt>
                <c:pt idx="3253">
                  <c:v>105.98</c:v>
                </c:pt>
                <c:pt idx="3254">
                  <c:v>105.98</c:v>
                </c:pt>
                <c:pt idx="3255">
                  <c:v>105.99</c:v>
                </c:pt>
                <c:pt idx="3256">
                  <c:v>105.99</c:v>
                </c:pt>
                <c:pt idx="3257">
                  <c:v>105.99</c:v>
                </c:pt>
                <c:pt idx="3258">
                  <c:v>105.99</c:v>
                </c:pt>
                <c:pt idx="3259">
                  <c:v>106</c:v>
                </c:pt>
                <c:pt idx="3260">
                  <c:v>106</c:v>
                </c:pt>
                <c:pt idx="3261">
                  <c:v>106.02</c:v>
                </c:pt>
                <c:pt idx="3262">
                  <c:v>106</c:v>
                </c:pt>
                <c:pt idx="3263">
                  <c:v>106</c:v>
                </c:pt>
                <c:pt idx="3264">
                  <c:v>106.01</c:v>
                </c:pt>
                <c:pt idx="3265">
                  <c:v>106.01</c:v>
                </c:pt>
                <c:pt idx="3266">
                  <c:v>106.01</c:v>
                </c:pt>
                <c:pt idx="3267">
                  <c:v>106.02</c:v>
                </c:pt>
                <c:pt idx="3268">
                  <c:v>106.02</c:v>
                </c:pt>
                <c:pt idx="3269">
                  <c:v>106.02</c:v>
                </c:pt>
                <c:pt idx="3270">
                  <c:v>106.02</c:v>
                </c:pt>
                <c:pt idx="3271">
                  <c:v>106.02</c:v>
                </c:pt>
                <c:pt idx="3272">
                  <c:v>106.02</c:v>
                </c:pt>
                <c:pt idx="3273">
                  <c:v>106.02</c:v>
                </c:pt>
                <c:pt idx="3274">
                  <c:v>106.03</c:v>
                </c:pt>
                <c:pt idx="3275">
                  <c:v>106.03</c:v>
                </c:pt>
                <c:pt idx="3276">
                  <c:v>106.03</c:v>
                </c:pt>
                <c:pt idx="3277">
                  <c:v>106.03</c:v>
                </c:pt>
                <c:pt idx="3278">
                  <c:v>106.03</c:v>
                </c:pt>
                <c:pt idx="3279">
                  <c:v>106.03</c:v>
                </c:pt>
                <c:pt idx="3280">
                  <c:v>106.03</c:v>
                </c:pt>
                <c:pt idx="3281">
                  <c:v>106.03</c:v>
                </c:pt>
                <c:pt idx="3282">
                  <c:v>106.03</c:v>
                </c:pt>
                <c:pt idx="3283">
                  <c:v>106.03</c:v>
                </c:pt>
                <c:pt idx="3284">
                  <c:v>106.03</c:v>
                </c:pt>
                <c:pt idx="3285">
                  <c:v>106.04</c:v>
                </c:pt>
                <c:pt idx="3286">
                  <c:v>106.04</c:v>
                </c:pt>
                <c:pt idx="3287">
                  <c:v>106.04</c:v>
                </c:pt>
                <c:pt idx="3288">
                  <c:v>106.04</c:v>
                </c:pt>
                <c:pt idx="3289">
                  <c:v>106.04</c:v>
                </c:pt>
                <c:pt idx="3290">
                  <c:v>106.04</c:v>
                </c:pt>
                <c:pt idx="3291">
                  <c:v>106.04</c:v>
                </c:pt>
                <c:pt idx="3292">
                  <c:v>106.04</c:v>
                </c:pt>
                <c:pt idx="3293">
                  <c:v>106.04</c:v>
                </c:pt>
                <c:pt idx="3294">
                  <c:v>106.04</c:v>
                </c:pt>
                <c:pt idx="3295">
                  <c:v>106.04</c:v>
                </c:pt>
                <c:pt idx="3296">
                  <c:v>106.04</c:v>
                </c:pt>
                <c:pt idx="3297">
                  <c:v>106.04</c:v>
                </c:pt>
                <c:pt idx="3298">
                  <c:v>106.04</c:v>
                </c:pt>
                <c:pt idx="3299">
                  <c:v>106.04</c:v>
                </c:pt>
                <c:pt idx="3300">
                  <c:v>106.04</c:v>
                </c:pt>
                <c:pt idx="3301">
                  <c:v>106.04</c:v>
                </c:pt>
                <c:pt idx="3302">
                  <c:v>106.04</c:v>
                </c:pt>
                <c:pt idx="3303">
                  <c:v>106.04</c:v>
                </c:pt>
                <c:pt idx="3304">
                  <c:v>106.04</c:v>
                </c:pt>
                <c:pt idx="3305">
                  <c:v>106.04</c:v>
                </c:pt>
                <c:pt idx="3306">
                  <c:v>106.04</c:v>
                </c:pt>
                <c:pt idx="3307">
                  <c:v>106.04</c:v>
                </c:pt>
                <c:pt idx="3308">
                  <c:v>106.04</c:v>
                </c:pt>
                <c:pt idx="3309">
                  <c:v>106.04</c:v>
                </c:pt>
                <c:pt idx="3310">
                  <c:v>106.04</c:v>
                </c:pt>
                <c:pt idx="3311">
                  <c:v>106.05</c:v>
                </c:pt>
                <c:pt idx="3312">
                  <c:v>106.05</c:v>
                </c:pt>
                <c:pt idx="3313">
                  <c:v>106.04</c:v>
                </c:pt>
                <c:pt idx="3314">
                  <c:v>106.04</c:v>
                </c:pt>
                <c:pt idx="3315">
                  <c:v>106.05</c:v>
                </c:pt>
                <c:pt idx="3316">
                  <c:v>106.04</c:v>
                </c:pt>
                <c:pt idx="3317">
                  <c:v>106.04</c:v>
                </c:pt>
                <c:pt idx="3318">
                  <c:v>106.04</c:v>
                </c:pt>
                <c:pt idx="3319">
                  <c:v>106.04</c:v>
                </c:pt>
                <c:pt idx="3320">
                  <c:v>106.04</c:v>
                </c:pt>
                <c:pt idx="3321">
                  <c:v>106.04</c:v>
                </c:pt>
                <c:pt idx="3322">
                  <c:v>106.04</c:v>
                </c:pt>
                <c:pt idx="3323">
                  <c:v>106.04</c:v>
                </c:pt>
                <c:pt idx="3324">
                  <c:v>106.04</c:v>
                </c:pt>
                <c:pt idx="3325">
                  <c:v>106.06</c:v>
                </c:pt>
                <c:pt idx="3326">
                  <c:v>106.06</c:v>
                </c:pt>
                <c:pt idx="3327">
                  <c:v>106.05</c:v>
                </c:pt>
                <c:pt idx="3328">
                  <c:v>106.06</c:v>
                </c:pt>
                <c:pt idx="3329">
                  <c:v>106.06</c:v>
                </c:pt>
                <c:pt idx="3330">
                  <c:v>106.05</c:v>
                </c:pt>
                <c:pt idx="3331">
                  <c:v>106.06</c:v>
                </c:pt>
                <c:pt idx="3332">
                  <c:v>106.06</c:v>
                </c:pt>
                <c:pt idx="3333">
                  <c:v>106.06</c:v>
                </c:pt>
                <c:pt idx="3334">
                  <c:v>106.06</c:v>
                </c:pt>
                <c:pt idx="3335">
                  <c:v>106.06</c:v>
                </c:pt>
                <c:pt idx="3336">
                  <c:v>106.06</c:v>
                </c:pt>
                <c:pt idx="3337">
                  <c:v>106.06</c:v>
                </c:pt>
                <c:pt idx="3338">
                  <c:v>106.06</c:v>
                </c:pt>
                <c:pt idx="3339">
                  <c:v>106.06</c:v>
                </c:pt>
                <c:pt idx="3340">
                  <c:v>106.06</c:v>
                </c:pt>
                <c:pt idx="3341">
                  <c:v>106.06</c:v>
                </c:pt>
                <c:pt idx="3342">
                  <c:v>106.06</c:v>
                </c:pt>
                <c:pt idx="3343">
                  <c:v>106.06</c:v>
                </c:pt>
                <c:pt idx="3344">
                  <c:v>106.06</c:v>
                </c:pt>
                <c:pt idx="3345">
                  <c:v>106.06</c:v>
                </c:pt>
                <c:pt idx="3346">
                  <c:v>106.06</c:v>
                </c:pt>
                <c:pt idx="3347">
                  <c:v>106.06</c:v>
                </c:pt>
                <c:pt idx="3348">
                  <c:v>106.06</c:v>
                </c:pt>
                <c:pt idx="3349">
                  <c:v>106.06</c:v>
                </c:pt>
                <c:pt idx="3350">
                  <c:v>106.06</c:v>
                </c:pt>
                <c:pt idx="3351">
                  <c:v>106.06</c:v>
                </c:pt>
                <c:pt idx="3352">
                  <c:v>106.06</c:v>
                </c:pt>
                <c:pt idx="3353">
                  <c:v>106.06</c:v>
                </c:pt>
                <c:pt idx="3354">
                  <c:v>106.06</c:v>
                </c:pt>
                <c:pt idx="3355">
                  <c:v>106.06</c:v>
                </c:pt>
                <c:pt idx="3356">
                  <c:v>106.06</c:v>
                </c:pt>
                <c:pt idx="3357">
                  <c:v>106.06</c:v>
                </c:pt>
                <c:pt idx="3358">
                  <c:v>106.06</c:v>
                </c:pt>
                <c:pt idx="3359">
                  <c:v>106.06</c:v>
                </c:pt>
                <c:pt idx="3360">
                  <c:v>106.06</c:v>
                </c:pt>
                <c:pt idx="3361">
                  <c:v>106.06</c:v>
                </c:pt>
                <c:pt idx="3362">
                  <c:v>106.06</c:v>
                </c:pt>
                <c:pt idx="3363">
                  <c:v>106.06</c:v>
                </c:pt>
                <c:pt idx="3364">
                  <c:v>106.06</c:v>
                </c:pt>
                <c:pt idx="3365">
                  <c:v>106.06</c:v>
                </c:pt>
                <c:pt idx="3366">
                  <c:v>106.06</c:v>
                </c:pt>
                <c:pt idx="3367">
                  <c:v>106.06</c:v>
                </c:pt>
                <c:pt idx="3368">
                  <c:v>106.06</c:v>
                </c:pt>
                <c:pt idx="3369">
                  <c:v>106.06</c:v>
                </c:pt>
                <c:pt idx="3370">
                  <c:v>106.06</c:v>
                </c:pt>
                <c:pt idx="3371">
                  <c:v>106.06</c:v>
                </c:pt>
                <c:pt idx="3372">
                  <c:v>106.05</c:v>
                </c:pt>
                <c:pt idx="3373">
                  <c:v>106.06</c:v>
                </c:pt>
                <c:pt idx="3374">
                  <c:v>106.05</c:v>
                </c:pt>
                <c:pt idx="3375">
                  <c:v>106.06</c:v>
                </c:pt>
                <c:pt idx="3376">
                  <c:v>106.06</c:v>
                </c:pt>
                <c:pt idx="3377">
                  <c:v>106.05</c:v>
                </c:pt>
                <c:pt idx="3378">
                  <c:v>106.06</c:v>
                </c:pt>
                <c:pt idx="3379">
                  <c:v>106.05</c:v>
                </c:pt>
                <c:pt idx="3380">
                  <c:v>106.06</c:v>
                </c:pt>
                <c:pt idx="3381">
                  <c:v>106.06</c:v>
                </c:pt>
                <c:pt idx="3382">
                  <c:v>106.06</c:v>
                </c:pt>
                <c:pt idx="3383">
                  <c:v>106.05</c:v>
                </c:pt>
                <c:pt idx="3384">
                  <c:v>106.06</c:v>
                </c:pt>
                <c:pt idx="3385">
                  <c:v>106.05</c:v>
                </c:pt>
                <c:pt idx="3386">
                  <c:v>106.04</c:v>
                </c:pt>
                <c:pt idx="3387">
                  <c:v>106.04</c:v>
                </c:pt>
                <c:pt idx="3388">
                  <c:v>106.04</c:v>
                </c:pt>
                <c:pt idx="3389">
                  <c:v>106.05</c:v>
                </c:pt>
                <c:pt idx="3390">
                  <c:v>106.05</c:v>
                </c:pt>
                <c:pt idx="3391">
                  <c:v>106.04</c:v>
                </c:pt>
                <c:pt idx="3392">
                  <c:v>106.04</c:v>
                </c:pt>
                <c:pt idx="3393">
                  <c:v>106.04</c:v>
                </c:pt>
                <c:pt idx="3394">
                  <c:v>106.04</c:v>
                </c:pt>
                <c:pt idx="3395">
                  <c:v>106.04</c:v>
                </c:pt>
                <c:pt idx="3396">
                  <c:v>106.04</c:v>
                </c:pt>
                <c:pt idx="3397">
                  <c:v>106.04</c:v>
                </c:pt>
                <c:pt idx="3398">
                  <c:v>106.04</c:v>
                </c:pt>
                <c:pt idx="3399">
                  <c:v>106.03</c:v>
                </c:pt>
                <c:pt idx="3400">
                  <c:v>106.03</c:v>
                </c:pt>
                <c:pt idx="3401">
                  <c:v>106.04</c:v>
                </c:pt>
                <c:pt idx="3402">
                  <c:v>106.05</c:v>
                </c:pt>
                <c:pt idx="3403">
                  <c:v>106.03</c:v>
                </c:pt>
                <c:pt idx="3404">
                  <c:v>106.03</c:v>
                </c:pt>
                <c:pt idx="3405">
                  <c:v>106.03</c:v>
                </c:pt>
                <c:pt idx="3406">
                  <c:v>106.03</c:v>
                </c:pt>
                <c:pt idx="3407">
                  <c:v>106.04</c:v>
                </c:pt>
                <c:pt idx="3408">
                  <c:v>106.03</c:v>
                </c:pt>
                <c:pt idx="3409">
                  <c:v>106.02</c:v>
                </c:pt>
                <c:pt idx="3410">
                  <c:v>106.03</c:v>
                </c:pt>
                <c:pt idx="3411">
                  <c:v>106.03</c:v>
                </c:pt>
                <c:pt idx="3412">
                  <c:v>106.02</c:v>
                </c:pt>
                <c:pt idx="3413">
                  <c:v>106.02</c:v>
                </c:pt>
                <c:pt idx="3414">
                  <c:v>106.03</c:v>
                </c:pt>
                <c:pt idx="3415">
                  <c:v>106.02</c:v>
                </c:pt>
                <c:pt idx="3416">
                  <c:v>106.02</c:v>
                </c:pt>
                <c:pt idx="3417">
                  <c:v>106.02</c:v>
                </c:pt>
                <c:pt idx="3418">
                  <c:v>106.01</c:v>
                </c:pt>
                <c:pt idx="3419">
                  <c:v>106.02</c:v>
                </c:pt>
                <c:pt idx="3420">
                  <c:v>106.02</c:v>
                </c:pt>
                <c:pt idx="3421">
                  <c:v>106.01</c:v>
                </c:pt>
                <c:pt idx="3422">
                  <c:v>106.01</c:v>
                </c:pt>
                <c:pt idx="3423">
                  <c:v>106.01</c:v>
                </c:pt>
                <c:pt idx="3424">
                  <c:v>106.01</c:v>
                </c:pt>
                <c:pt idx="3425">
                  <c:v>106.01</c:v>
                </c:pt>
                <c:pt idx="3426">
                  <c:v>106</c:v>
                </c:pt>
                <c:pt idx="3427">
                  <c:v>106</c:v>
                </c:pt>
                <c:pt idx="3428">
                  <c:v>106</c:v>
                </c:pt>
                <c:pt idx="3429">
                  <c:v>106</c:v>
                </c:pt>
                <c:pt idx="3430">
                  <c:v>106</c:v>
                </c:pt>
                <c:pt idx="3431">
                  <c:v>106</c:v>
                </c:pt>
                <c:pt idx="3432">
                  <c:v>106</c:v>
                </c:pt>
                <c:pt idx="3433">
                  <c:v>106</c:v>
                </c:pt>
                <c:pt idx="3434">
                  <c:v>106</c:v>
                </c:pt>
                <c:pt idx="3435">
                  <c:v>106</c:v>
                </c:pt>
                <c:pt idx="3436">
                  <c:v>106</c:v>
                </c:pt>
                <c:pt idx="3437">
                  <c:v>106</c:v>
                </c:pt>
                <c:pt idx="3438">
                  <c:v>106</c:v>
                </c:pt>
                <c:pt idx="3439">
                  <c:v>106</c:v>
                </c:pt>
                <c:pt idx="3440">
                  <c:v>106</c:v>
                </c:pt>
                <c:pt idx="3441">
                  <c:v>106</c:v>
                </c:pt>
                <c:pt idx="3442">
                  <c:v>106</c:v>
                </c:pt>
                <c:pt idx="3443">
                  <c:v>106</c:v>
                </c:pt>
                <c:pt idx="3444">
                  <c:v>106</c:v>
                </c:pt>
                <c:pt idx="3445">
                  <c:v>106</c:v>
                </c:pt>
                <c:pt idx="3446">
                  <c:v>106</c:v>
                </c:pt>
                <c:pt idx="3447">
                  <c:v>106</c:v>
                </c:pt>
                <c:pt idx="3448">
                  <c:v>106.01</c:v>
                </c:pt>
                <c:pt idx="3449">
                  <c:v>106.01</c:v>
                </c:pt>
                <c:pt idx="3450">
                  <c:v>106</c:v>
                </c:pt>
                <c:pt idx="3451">
                  <c:v>106.01</c:v>
                </c:pt>
                <c:pt idx="3452">
                  <c:v>106.01</c:v>
                </c:pt>
                <c:pt idx="3453">
                  <c:v>106.01</c:v>
                </c:pt>
                <c:pt idx="3454">
                  <c:v>106.01</c:v>
                </c:pt>
                <c:pt idx="3455">
                  <c:v>106.01</c:v>
                </c:pt>
                <c:pt idx="3456">
                  <c:v>106.01</c:v>
                </c:pt>
                <c:pt idx="3457">
                  <c:v>106.01</c:v>
                </c:pt>
                <c:pt idx="3458">
                  <c:v>106.01</c:v>
                </c:pt>
                <c:pt idx="3459">
                  <c:v>106.01</c:v>
                </c:pt>
                <c:pt idx="3460">
                  <c:v>106.01</c:v>
                </c:pt>
                <c:pt idx="3461">
                  <c:v>106.01</c:v>
                </c:pt>
                <c:pt idx="3462">
                  <c:v>106.01</c:v>
                </c:pt>
                <c:pt idx="3463">
                  <c:v>106.01</c:v>
                </c:pt>
                <c:pt idx="3464">
                  <c:v>106.01</c:v>
                </c:pt>
                <c:pt idx="3465">
                  <c:v>106.01</c:v>
                </c:pt>
                <c:pt idx="3466">
                  <c:v>106.01</c:v>
                </c:pt>
                <c:pt idx="3467">
                  <c:v>106.02</c:v>
                </c:pt>
                <c:pt idx="3468">
                  <c:v>106.01</c:v>
                </c:pt>
                <c:pt idx="3469">
                  <c:v>106.01</c:v>
                </c:pt>
                <c:pt idx="3470">
                  <c:v>106.02</c:v>
                </c:pt>
                <c:pt idx="3471">
                  <c:v>106.02</c:v>
                </c:pt>
                <c:pt idx="3472">
                  <c:v>106.02</c:v>
                </c:pt>
                <c:pt idx="3473">
                  <c:v>106.02</c:v>
                </c:pt>
                <c:pt idx="3474">
                  <c:v>106.01</c:v>
                </c:pt>
                <c:pt idx="3475">
                  <c:v>106.02</c:v>
                </c:pt>
                <c:pt idx="3476">
                  <c:v>106.02</c:v>
                </c:pt>
                <c:pt idx="3477">
                  <c:v>106.02</c:v>
                </c:pt>
                <c:pt idx="3478">
                  <c:v>106.02</c:v>
                </c:pt>
                <c:pt idx="3479">
                  <c:v>106.02</c:v>
                </c:pt>
                <c:pt idx="3480">
                  <c:v>106.02</c:v>
                </c:pt>
                <c:pt idx="3481">
                  <c:v>106.02</c:v>
                </c:pt>
                <c:pt idx="3482">
                  <c:v>106.02</c:v>
                </c:pt>
                <c:pt idx="3483">
                  <c:v>106.02</c:v>
                </c:pt>
                <c:pt idx="3484">
                  <c:v>106.02</c:v>
                </c:pt>
                <c:pt idx="3485">
                  <c:v>106.02</c:v>
                </c:pt>
                <c:pt idx="3486">
                  <c:v>106.01</c:v>
                </c:pt>
                <c:pt idx="3487">
                  <c:v>106.01</c:v>
                </c:pt>
                <c:pt idx="3488">
                  <c:v>106.01</c:v>
                </c:pt>
                <c:pt idx="3489">
                  <c:v>106.02</c:v>
                </c:pt>
                <c:pt idx="3490">
                  <c:v>106.02</c:v>
                </c:pt>
                <c:pt idx="3491">
                  <c:v>106.01</c:v>
                </c:pt>
                <c:pt idx="3492">
                  <c:v>106.01</c:v>
                </c:pt>
                <c:pt idx="3493">
                  <c:v>106.01</c:v>
                </c:pt>
                <c:pt idx="3494">
                  <c:v>106.01</c:v>
                </c:pt>
                <c:pt idx="3495">
                  <c:v>106.01</c:v>
                </c:pt>
                <c:pt idx="3496">
                  <c:v>106.01</c:v>
                </c:pt>
                <c:pt idx="3497">
                  <c:v>106.01</c:v>
                </c:pt>
                <c:pt idx="3498">
                  <c:v>106.01</c:v>
                </c:pt>
                <c:pt idx="3499">
                  <c:v>106.01</c:v>
                </c:pt>
                <c:pt idx="3500">
                  <c:v>106.01</c:v>
                </c:pt>
                <c:pt idx="3501">
                  <c:v>106.01</c:v>
                </c:pt>
                <c:pt idx="3502">
                  <c:v>106.01</c:v>
                </c:pt>
                <c:pt idx="3503">
                  <c:v>106.01</c:v>
                </c:pt>
                <c:pt idx="3504">
                  <c:v>106.01</c:v>
                </c:pt>
                <c:pt idx="3505">
                  <c:v>106</c:v>
                </c:pt>
                <c:pt idx="3506">
                  <c:v>106</c:v>
                </c:pt>
                <c:pt idx="3507">
                  <c:v>106</c:v>
                </c:pt>
                <c:pt idx="3508">
                  <c:v>106</c:v>
                </c:pt>
                <c:pt idx="3509">
                  <c:v>106</c:v>
                </c:pt>
                <c:pt idx="3510">
                  <c:v>106</c:v>
                </c:pt>
                <c:pt idx="3511">
                  <c:v>106</c:v>
                </c:pt>
                <c:pt idx="3512">
                  <c:v>106</c:v>
                </c:pt>
                <c:pt idx="3513">
                  <c:v>106</c:v>
                </c:pt>
                <c:pt idx="3514">
                  <c:v>106</c:v>
                </c:pt>
                <c:pt idx="3515">
                  <c:v>106</c:v>
                </c:pt>
                <c:pt idx="3516">
                  <c:v>106</c:v>
                </c:pt>
                <c:pt idx="3517">
                  <c:v>106</c:v>
                </c:pt>
                <c:pt idx="3518">
                  <c:v>106</c:v>
                </c:pt>
                <c:pt idx="3519">
                  <c:v>105.99</c:v>
                </c:pt>
                <c:pt idx="3520">
                  <c:v>105.99</c:v>
                </c:pt>
                <c:pt idx="3521">
                  <c:v>105.99</c:v>
                </c:pt>
                <c:pt idx="3522">
                  <c:v>105.99</c:v>
                </c:pt>
                <c:pt idx="3523">
                  <c:v>105.99</c:v>
                </c:pt>
                <c:pt idx="3524">
                  <c:v>105.99</c:v>
                </c:pt>
                <c:pt idx="3525">
                  <c:v>105.99</c:v>
                </c:pt>
                <c:pt idx="3526">
                  <c:v>105.99</c:v>
                </c:pt>
                <c:pt idx="3527">
                  <c:v>105.99</c:v>
                </c:pt>
                <c:pt idx="3528">
                  <c:v>105.99</c:v>
                </c:pt>
                <c:pt idx="3529">
                  <c:v>105.98</c:v>
                </c:pt>
                <c:pt idx="3530">
                  <c:v>105.99</c:v>
                </c:pt>
                <c:pt idx="3531">
                  <c:v>105.99</c:v>
                </c:pt>
                <c:pt idx="3532">
                  <c:v>105.98</c:v>
                </c:pt>
                <c:pt idx="3533">
                  <c:v>105.98</c:v>
                </c:pt>
                <c:pt idx="3534">
                  <c:v>105.98</c:v>
                </c:pt>
                <c:pt idx="3535">
                  <c:v>105.98</c:v>
                </c:pt>
                <c:pt idx="3536">
                  <c:v>105.99</c:v>
                </c:pt>
                <c:pt idx="3537">
                  <c:v>105.99</c:v>
                </c:pt>
                <c:pt idx="3538">
                  <c:v>105.97</c:v>
                </c:pt>
                <c:pt idx="3539">
                  <c:v>105.97</c:v>
                </c:pt>
                <c:pt idx="3540">
                  <c:v>105.98</c:v>
                </c:pt>
                <c:pt idx="3541">
                  <c:v>105.97</c:v>
                </c:pt>
                <c:pt idx="3542">
                  <c:v>105.98</c:v>
                </c:pt>
                <c:pt idx="3543">
                  <c:v>105.97</c:v>
                </c:pt>
                <c:pt idx="3544">
                  <c:v>105.97</c:v>
                </c:pt>
                <c:pt idx="3545">
                  <c:v>105.97</c:v>
                </c:pt>
                <c:pt idx="3546">
                  <c:v>105.97</c:v>
                </c:pt>
                <c:pt idx="3547">
                  <c:v>105.98</c:v>
                </c:pt>
                <c:pt idx="3548">
                  <c:v>105.97</c:v>
                </c:pt>
                <c:pt idx="3549">
                  <c:v>105.97</c:v>
                </c:pt>
                <c:pt idx="3550">
                  <c:v>105.97</c:v>
                </c:pt>
                <c:pt idx="3551">
                  <c:v>105.97</c:v>
                </c:pt>
                <c:pt idx="3552">
                  <c:v>105.98</c:v>
                </c:pt>
                <c:pt idx="3553">
                  <c:v>105.98</c:v>
                </c:pt>
                <c:pt idx="3554">
                  <c:v>105.98</c:v>
                </c:pt>
                <c:pt idx="3555">
                  <c:v>105.98</c:v>
                </c:pt>
                <c:pt idx="3556">
                  <c:v>105.98</c:v>
                </c:pt>
                <c:pt idx="3557">
                  <c:v>105.98</c:v>
                </c:pt>
                <c:pt idx="3558">
                  <c:v>105.99</c:v>
                </c:pt>
                <c:pt idx="3559">
                  <c:v>105.98</c:v>
                </c:pt>
                <c:pt idx="3560">
                  <c:v>105.98</c:v>
                </c:pt>
                <c:pt idx="3561">
                  <c:v>105.98</c:v>
                </c:pt>
                <c:pt idx="3562">
                  <c:v>105.99</c:v>
                </c:pt>
                <c:pt idx="3563">
                  <c:v>105.99</c:v>
                </c:pt>
                <c:pt idx="3564">
                  <c:v>105.98</c:v>
                </c:pt>
                <c:pt idx="3565">
                  <c:v>105.98</c:v>
                </c:pt>
                <c:pt idx="3566">
                  <c:v>105.99</c:v>
                </c:pt>
                <c:pt idx="3567">
                  <c:v>105.98</c:v>
                </c:pt>
                <c:pt idx="3568">
                  <c:v>105.99</c:v>
                </c:pt>
                <c:pt idx="3569">
                  <c:v>105.98</c:v>
                </c:pt>
                <c:pt idx="3570">
                  <c:v>105.98</c:v>
                </c:pt>
                <c:pt idx="3571">
                  <c:v>105.98</c:v>
                </c:pt>
                <c:pt idx="3572">
                  <c:v>105.98</c:v>
                </c:pt>
                <c:pt idx="3573">
                  <c:v>105.98</c:v>
                </c:pt>
                <c:pt idx="3574">
                  <c:v>105.98</c:v>
                </c:pt>
                <c:pt idx="3575">
                  <c:v>105.98</c:v>
                </c:pt>
                <c:pt idx="3576">
                  <c:v>105.98</c:v>
                </c:pt>
                <c:pt idx="3577">
                  <c:v>105.98</c:v>
                </c:pt>
                <c:pt idx="3578">
                  <c:v>105.98</c:v>
                </c:pt>
                <c:pt idx="3579">
                  <c:v>105.98</c:v>
                </c:pt>
                <c:pt idx="3580">
                  <c:v>105.97</c:v>
                </c:pt>
                <c:pt idx="3581">
                  <c:v>105.98</c:v>
                </c:pt>
                <c:pt idx="3582">
                  <c:v>105.98</c:v>
                </c:pt>
                <c:pt idx="3583">
                  <c:v>105.98</c:v>
                </c:pt>
                <c:pt idx="3584">
                  <c:v>105.98</c:v>
                </c:pt>
                <c:pt idx="3585">
                  <c:v>105.97</c:v>
                </c:pt>
                <c:pt idx="3586">
                  <c:v>105.97</c:v>
                </c:pt>
                <c:pt idx="3587">
                  <c:v>105.97</c:v>
                </c:pt>
                <c:pt idx="3588">
                  <c:v>105.97</c:v>
                </c:pt>
                <c:pt idx="3589">
                  <c:v>105.97</c:v>
                </c:pt>
                <c:pt idx="3590">
                  <c:v>105.98</c:v>
                </c:pt>
                <c:pt idx="3591">
                  <c:v>105.97</c:v>
                </c:pt>
                <c:pt idx="3592">
                  <c:v>105.97</c:v>
                </c:pt>
                <c:pt idx="3593">
                  <c:v>105.97</c:v>
                </c:pt>
                <c:pt idx="3594">
                  <c:v>105.97</c:v>
                </c:pt>
                <c:pt idx="3595">
                  <c:v>105.97</c:v>
                </c:pt>
                <c:pt idx="3596">
                  <c:v>105.97</c:v>
                </c:pt>
                <c:pt idx="3597">
                  <c:v>105.97</c:v>
                </c:pt>
                <c:pt idx="3598">
                  <c:v>105.96</c:v>
                </c:pt>
                <c:pt idx="3599">
                  <c:v>105.96</c:v>
                </c:pt>
                <c:pt idx="3600">
                  <c:v>105.97</c:v>
                </c:pt>
                <c:pt idx="3601">
                  <c:v>105.97</c:v>
                </c:pt>
                <c:pt idx="3602">
                  <c:v>105.97</c:v>
                </c:pt>
                <c:pt idx="3603">
                  <c:v>105.96</c:v>
                </c:pt>
                <c:pt idx="3604">
                  <c:v>105.96</c:v>
                </c:pt>
                <c:pt idx="3605">
                  <c:v>105.96</c:v>
                </c:pt>
                <c:pt idx="3606">
                  <c:v>105.97</c:v>
                </c:pt>
                <c:pt idx="3607">
                  <c:v>105.95</c:v>
                </c:pt>
                <c:pt idx="3608">
                  <c:v>105.96</c:v>
                </c:pt>
                <c:pt idx="3609">
                  <c:v>105.95</c:v>
                </c:pt>
                <c:pt idx="3610">
                  <c:v>105.95</c:v>
                </c:pt>
                <c:pt idx="3611">
                  <c:v>105.95</c:v>
                </c:pt>
                <c:pt idx="3612">
                  <c:v>105.95</c:v>
                </c:pt>
                <c:pt idx="3613">
                  <c:v>105.95</c:v>
                </c:pt>
                <c:pt idx="3614">
                  <c:v>105.95</c:v>
                </c:pt>
                <c:pt idx="3615">
                  <c:v>105.97</c:v>
                </c:pt>
                <c:pt idx="3616">
                  <c:v>105.95</c:v>
                </c:pt>
                <c:pt idx="3617">
                  <c:v>105.95</c:v>
                </c:pt>
                <c:pt idx="3618">
                  <c:v>105.96</c:v>
                </c:pt>
                <c:pt idx="3619">
                  <c:v>105.95</c:v>
                </c:pt>
                <c:pt idx="3620">
                  <c:v>105.95</c:v>
                </c:pt>
                <c:pt idx="3621">
                  <c:v>105.95</c:v>
                </c:pt>
                <c:pt idx="3622">
                  <c:v>105.95</c:v>
                </c:pt>
                <c:pt idx="3623">
                  <c:v>105.95</c:v>
                </c:pt>
                <c:pt idx="3624">
                  <c:v>105.94</c:v>
                </c:pt>
                <c:pt idx="3625">
                  <c:v>105.95</c:v>
                </c:pt>
                <c:pt idx="3626">
                  <c:v>105.94</c:v>
                </c:pt>
                <c:pt idx="3627">
                  <c:v>105.94</c:v>
                </c:pt>
                <c:pt idx="3628">
                  <c:v>105.94</c:v>
                </c:pt>
                <c:pt idx="3629">
                  <c:v>105.94</c:v>
                </c:pt>
                <c:pt idx="3630">
                  <c:v>105.94</c:v>
                </c:pt>
                <c:pt idx="3631">
                  <c:v>105.94</c:v>
                </c:pt>
                <c:pt idx="3632">
                  <c:v>105.94</c:v>
                </c:pt>
                <c:pt idx="3633">
                  <c:v>105.94</c:v>
                </c:pt>
                <c:pt idx="3634">
                  <c:v>105.94</c:v>
                </c:pt>
                <c:pt idx="3635">
                  <c:v>105.94</c:v>
                </c:pt>
                <c:pt idx="3636">
                  <c:v>105.94</c:v>
                </c:pt>
                <c:pt idx="3637">
                  <c:v>105.94</c:v>
                </c:pt>
                <c:pt idx="3638">
                  <c:v>105.94</c:v>
                </c:pt>
                <c:pt idx="3639">
                  <c:v>105.94</c:v>
                </c:pt>
                <c:pt idx="3640">
                  <c:v>105.94</c:v>
                </c:pt>
                <c:pt idx="3641">
                  <c:v>105.94</c:v>
                </c:pt>
                <c:pt idx="3642">
                  <c:v>105.94</c:v>
                </c:pt>
                <c:pt idx="3643">
                  <c:v>105.93</c:v>
                </c:pt>
                <c:pt idx="3644">
                  <c:v>105.94</c:v>
                </c:pt>
                <c:pt idx="3645">
                  <c:v>105.93</c:v>
                </c:pt>
                <c:pt idx="3646">
                  <c:v>105.93</c:v>
                </c:pt>
                <c:pt idx="3647">
                  <c:v>105.93</c:v>
                </c:pt>
                <c:pt idx="3648">
                  <c:v>105.93</c:v>
                </c:pt>
                <c:pt idx="3649">
                  <c:v>105.93</c:v>
                </c:pt>
                <c:pt idx="3650">
                  <c:v>105.93</c:v>
                </c:pt>
                <c:pt idx="3651">
                  <c:v>105.94</c:v>
                </c:pt>
                <c:pt idx="3652">
                  <c:v>105.93</c:v>
                </c:pt>
                <c:pt idx="3653">
                  <c:v>105.93</c:v>
                </c:pt>
                <c:pt idx="3654">
                  <c:v>105.93</c:v>
                </c:pt>
                <c:pt idx="3655">
                  <c:v>105.93</c:v>
                </c:pt>
                <c:pt idx="3656">
                  <c:v>105.93</c:v>
                </c:pt>
                <c:pt idx="3657">
                  <c:v>105.93</c:v>
                </c:pt>
                <c:pt idx="3658">
                  <c:v>105.93</c:v>
                </c:pt>
                <c:pt idx="3659">
                  <c:v>105.93</c:v>
                </c:pt>
                <c:pt idx="3660">
                  <c:v>105.93</c:v>
                </c:pt>
                <c:pt idx="3661">
                  <c:v>105.93</c:v>
                </c:pt>
                <c:pt idx="3662">
                  <c:v>105.93</c:v>
                </c:pt>
                <c:pt idx="3663">
                  <c:v>105.93</c:v>
                </c:pt>
                <c:pt idx="3664">
                  <c:v>105.93</c:v>
                </c:pt>
                <c:pt idx="3665">
                  <c:v>105.93</c:v>
                </c:pt>
                <c:pt idx="3666">
                  <c:v>105.93</c:v>
                </c:pt>
                <c:pt idx="3667">
                  <c:v>105.93</c:v>
                </c:pt>
                <c:pt idx="3668">
                  <c:v>105.93</c:v>
                </c:pt>
                <c:pt idx="3669">
                  <c:v>105.93</c:v>
                </c:pt>
                <c:pt idx="3670">
                  <c:v>105.93</c:v>
                </c:pt>
                <c:pt idx="3671">
                  <c:v>105.93</c:v>
                </c:pt>
                <c:pt idx="3672">
                  <c:v>105.93</c:v>
                </c:pt>
                <c:pt idx="3673">
                  <c:v>105.93</c:v>
                </c:pt>
                <c:pt idx="3674">
                  <c:v>105.93</c:v>
                </c:pt>
                <c:pt idx="3675">
                  <c:v>105.93</c:v>
                </c:pt>
                <c:pt idx="3676">
                  <c:v>105.93</c:v>
                </c:pt>
                <c:pt idx="3677">
                  <c:v>105.93</c:v>
                </c:pt>
                <c:pt idx="3678">
                  <c:v>105.93</c:v>
                </c:pt>
                <c:pt idx="3679">
                  <c:v>105.93</c:v>
                </c:pt>
                <c:pt idx="3680">
                  <c:v>105.93</c:v>
                </c:pt>
                <c:pt idx="3681">
                  <c:v>105.93</c:v>
                </c:pt>
                <c:pt idx="3682">
                  <c:v>105.93</c:v>
                </c:pt>
                <c:pt idx="3683">
                  <c:v>105.93</c:v>
                </c:pt>
                <c:pt idx="3684">
                  <c:v>105.93</c:v>
                </c:pt>
                <c:pt idx="3685">
                  <c:v>105.93</c:v>
                </c:pt>
                <c:pt idx="3686">
                  <c:v>105.93</c:v>
                </c:pt>
                <c:pt idx="3687">
                  <c:v>105.93</c:v>
                </c:pt>
                <c:pt idx="3688">
                  <c:v>105.92</c:v>
                </c:pt>
                <c:pt idx="3689">
                  <c:v>105.92</c:v>
                </c:pt>
                <c:pt idx="3690">
                  <c:v>105.92</c:v>
                </c:pt>
                <c:pt idx="3691">
                  <c:v>105.92</c:v>
                </c:pt>
                <c:pt idx="3692">
                  <c:v>105.92</c:v>
                </c:pt>
                <c:pt idx="3693">
                  <c:v>105.92</c:v>
                </c:pt>
                <c:pt idx="3694">
                  <c:v>105.92</c:v>
                </c:pt>
                <c:pt idx="3695">
                  <c:v>105.91</c:v>
                </c:pt>
                <c:pt idx="3696">
                  <c:v>105.91</c:v>
                </c:pt>
                <c:pt idx="3697">
                  <c:v>105.91</c:v>
                </c:pt>
                <c:pt idx="3698">
                  <c:v>105.91</c:v>
                </c:pt>
                <c:pt idx="3699">
                  <c:v>105.91</c:v>
                </c:pt>
                <c:pt idx="3700">
                  <c:v>105.91</c:v>
                </c:pt>
                <c:pt idx="3701">
                  <c:v>105.91</c:v>
                </c:pt>
                <c:pt idx="3702">
                  <c:v>105.91</c:v>
                </c:pt>
                <c:pt idx="3703">
                  <c:v>105.91</c:v>
                </c:pt>
                <c:pt idx="3704">
                  <c:v>105.91</c:v>
                </c:pt>
                <c:pt idx="3705">
                  <c:v>105.9</c:v>
                </c:pt>
                <c:pt idx="3706">
                  <c:v>105.9</c:v>
                </c:pt>
                <c:pt idx="3707">
                  <c:v>105.9</c:v>
                </c:pt>
                <c:pt idx="3708">
                  <c:v>105.9</c:v>
                </c:pt>
                <c:pt idx="3709">
                  <c:v>105.9</c:v>
                </c:pt>
                <c:pt idx="3710">
                  <c:v>105.9</c:v>
                </c:pt>
                <c:pt idx="3711">
                  <c:v>105.9</c:v>
                </c:pt>
                <c:pt idx="3712">
                  <c:v>105.9</c:v>
                </c:pt>
                <c:pt idx="3713">
                  <c:v>105.89</c:v>
                </c:pt>
                <c:pt idx="3714">
                  <c:v>105.89</c:v>
                </c:pt>
                <c:pt idx="3715">
                  <c:v>105.89</c:v>
                </c:pt>
                <c:pt idx="3716">
                  <c:v>105.89</c:v>
                </c:pt>
                <c:pt idx="3717">
                  <c:v>105.89</c:v>
                </c:pt>
                <c:pt idx="3718">
                  <c:v>105.88</c:v>
                </c:pt>
                <c:pt idx="3719">
                  <c:v>105.88</c:v>
                </c:pt>
                <c:pt idx="3720">
                  <c:v>105.87</c:v>
                </c:pt>
                <c:pt idx="3721">
                  <c:v>105.87</c:v>
                </c:pt>
                <c:pt idx="3722">
                  <c:v>105.87</c:v>
                </c:pt>
                <c:pt idx="3723">
                  <c:v>105.87</c:v>
                </c:pt>
                <c:pt idx="3724">
                  <c:v>105.87</c:v>
                </c:pt>
                <c:pt idx="3725">
                  <c:v>105.86</c:v>
                </c:pt>
                <c:pt idx="3726">
                  <c:v>105.86</c:v>
                </c:pt>
                <c:pt idx="3727">
                  <c:v>105.85</c:v>
                </c:pt>
                <c:pt idx="3728">
                  <c:v>105.85</c:v>
                </c:pt>
                <c:pt idx="3729">
                  <c:v>105.85</c:v>
                </c:pt>
                <c:pt idx="3730">
                  <c:v>105.85</c:v>
                </c:pt>
                <c:pt idx="3731">
                  <c:v>105.84</c:v>
                </c:pt>
                <c:pt idx="3732">
                  <c:v>105.84</c:v>
                </c:pt>
                <c:pt idx="3733">
                  <c:v>105.83</c:v>
                </c:pt>
                <c:pt idx="3734">
                  <c:v>105.83</c:v>
                </c:pt>
                <c:pt idx="3735">
                  <c:v>105.82</c:v>
                </c:pt>
                <c:pt idx="3736">
                  <c:v>105.82</c:v>
                </c:pt>
                <c:pt idx="3737">
                  <c:v>105.81</c:v>
                </c:pt>
                <c:pt idx="3738">
                  <c:v>105.81</c:v>
                </c:pt>
                <c:pt idx="3739">
                  <c:v>105.8</c:v>
                </c:pt>
                <c:pt idx="3740">
                  <c:v>105.8</c:v>
                </c:pt>
                <c:pt idx="3741">
                  <c:v>105.8</c:v>
                </c:pt>
                <c:pt idx="3742">
                  <c:v>105.79</c:v>
                </c:pt>
                <c:pt idx="3743">
                  <c:v>105.78</c:v>
                </c:pt>
                <c:pt idx="3744">
                  <c:v>105.78</c:v>
                </c:pt>
                <c:pt idx="3745">
                  <c:v>105.78</c:v>
                </c:pt>
                <c:pt idx="3746">
                  <c:v>105.77</c:v>
                </c:pt>
                <c:pt idx="3747">
                  <c:v>105.77</c:v>
                </c:pt>
                <c:pt idx="3748">
                  <c:v>105.76</c:v>
                </c:pt>
                <c:pt idx="3749">
                  <c:v>105.76</c:v>
                </c:pt>
                <c:pt idx="3750">
                  <c:v>105.76</c:v>
                </c:pt>
                <c:pt idx="3751">
                  <c:v>105.75</c:v>
                </c:pt>
                <c:pt idx="3752">
                  <c:v>105.75</c:v>
                </c:pt>
                <c:pt idx="3753">
                  <c:v>105.74</c:v>
                </c:pt>
                <c:pt idx="3754">
                  <c:v>105.74</c:v>
                </c:pt>
                <c:pt idx="3755">
                  <c:v>105.73</c:v>
                </c:pt>
                <c:pt idx="3756">
                  <c:v>105.73</c:v>
                </c:pt>
                <c:pt idx="3757">
                  <c:v>105.73</c:v>
                </c:pt>
                <c:pt idx="3758">
                  <c:v>105.72</c:v>
                </c:pt>
                <c:pt idx="3759">
                  <c:v>105.72</c:v>
                </c:pt>
                <c:pt idx="3760">
                  <c:v>105.72</c:v>
                </c:pt>
                <c:pt idx="3761">
                  <c:v>105.71</c:v>
                </c:pt>
                <c:pt idx="3762">
                  <c:v>105.71</c:v>
                </c:pt>
                <c:pt idx="3763">
                  <c:v>105.71</c:v>
                </c:pt>
                <c:pt idx="3764">
                  <c:v>105.71</c:v>
                </c:pt>
                <c:pt idx="3765">
                  <c:v>105.71</c:v>
                </c:pt>
                <c:pt idx="3766">
                  <c:v>105.71</c:v>
                </c:pt>
                <c:pt idx="3767">
                  <c:v>105.7</c:v>
                </c:pt>
                <c:pt idx="3768">
                  <c:v>105.7</c:v>
                </c:pt>
                <c:pt idx="3769">
                  <c:v>105.7</c:v>
                </c:pt>
                <c:pt idx="3770">
                  <c:v>105.69</c:v>
                </c:pt>
                <c:pt idx="3771">
                  <c:v>105.69</c:v>
                </c:pt>
                <c:pt idx="3772">
                  <c:v>105.7</c:v>
                </c:pt>
                <c:pt idx="3773">
                  <c:v>105.7</c:v>
                </c:pt>
                <c:pt idx="3774">
                  <c:v>105.7</c:v>
                </c:pt>
                <c:pt idx="3775">
                  <c:v>105.69</c:v>
                </c:pt>
                <c:pt idx="3776">
                  <c:v>105.7</c:v>
                </c:pt>
                <c:pt idx="3777">
                  <c:v>105.7</c:v>
                </c:pt>
                <c:pt idx="3778">
                  <c:v>105.7</c:v>
                </c:pt>
                <c:pt idx="3779">
                  <c:v>105.71</c:v>
                </c:pt>
                <c:pt idx="3780">
                  <c:v>105.71</c:v>
                </c:pt>
                <c:pt idx="3781">
                  <c:v>105.71</c:v>
                </c:pt>
                <c:pt idx="3782">
                  <c:v>105.71</c:v>
                </c:pt>
                <c:pt idx="3783">
                  <c:v>105.71</c:v>
                </c:pt>
                <c:pt idx="3784">
                  <c:v>105.72</c:v>
                </c:pt>
                <c:pt idx="3785">
                  <c:v>105.72</c:v>
                </c:pt>
                <c:pt idx="3786">
                  <c:v>105.72</c:v>
                </c:pt>
                <c:pt idx="3787">
                  <c:v>105.73</c:v>
                </c:pt>
                <c:pt idx="3788">
                  <c:v>105.73</c:v>
                </c:pt>
                <c:pt idx="3789">
                  <c:v>105.74</c:v>
                </c:pt>
                <c:pt idx="3790">
                  <c:v>105.74</c:v>
                </c:pt>
                <c:pt idx="3791">
                  <c:v>105.74</c:v>
                </c:pt>
                <c:pt idx="3792">
                  <c:v>105.75</c:v>
                </c:pt>
                <c:pt idx="3793">
                  <c:v>105.75</c:v>
                </c:pt>
                <c:pt idx="3794">
                  <c:v>105.76</c:v>
                </c:pt>
                <c:pt idx="3795">
                  <c:v>105.76</c:v>
                </c:pt>
                <c:pt idx="3796">
                  <c:v>105.76</c:v>
                </c:pt>
                <c:pt idx="3797">
                  <c:v>105.77</c:v>
                </c:pt>
                <c:pt idx="3798">
                  <c:v>105.77</c:v>
                </c:pt>
                <c:pt idx="3799">
                  <c:v>105.78</c:v>
                </c:pt>
                <c:pt idx="3800">
                  <c:v>105.78</c:v>
                </c:pt>
                <c:pt idx="3801">
                  <c:v>105.78</c:v>
                </c:pt>
                <c:pt idx="3802">
                  <c:v>105.78</c:v>
                </c:pt>
                <c:pt idx="3803">
                  <c:v>105.79</c:v>
                </c:pt>
                <c:pt idx="3804">
                  <c:v>105.8</c:v>
                </c:pt>
                <c:pt idx="3805">
                  <c:v>105.8</c:v>
                </c:pt>
                <c:pt idx="3806">
                  <c:v>105.8</c:v>
                </c:pt>
                <c:pt idx="3807">
                  <c:v>105.81</c:v>
                </c:pt>
                <c:pt idx="3808">
                  <c:v>105.81</c:v>
                </c:pt>
                <c:pt idx="3809">
                  <c:v>105.81</c:v>
                </c:pt>
                <c:pt idx="3810">
                  <c:v>105.81</c:v>
                </c:pt>
                <c:pt idx="3811">
                  <c:v>105.81</c:v>
                </c:pt>
                <c:pt idx="3812">
                  <c:v>105.81</c:v>
                </c:pt>
                <c:pt idx="3813">
                  <c:v>105.82</c:v>
                </c:pt>
                <c:pt idx="3814">
                  <c:v>105.82</c:v>
                </c:pt>
                <c:pt idx="3815">
                  <c:v>105.82</c:v>
                </c:pt>
                <c:pt idx="3816">
                  <c:v>105.82</c:v>
                </c:pt>
                <c:pt idx="3817">
                  <c:v>105.82</c:v>
                </c:pt>
                <c:pt idx="3818">
                  <c:v>105.82</c:v>
                </c:pt>
                <c:pt idx="3819">
                  <c:v>105.82</c:v>
                </c:pt>
                <c:pt idx="3820">
                  <c:v>105.82</c:v>
                </c:pt>
                <c:pt idx="3821">
                  <c:v>105.81</c:v>
                </c:pt>
                <c:pt idx="3822">
                  <c:v>105.82</c:v>
                </c:pt>
                <c:pt idx="3823">
                  <c:v>105.82</c:v>
                </c:pt>
                <c:pt idx="3824">
                  <c:v>105.82</c:v>
                </c:pt>
                <c:pt idx="3825">
                  <c:v>105.82</c:v>
                </c:pt>
                <c:pt idx="3826">
                  <c:v>105.82</c:v>
                </c:pt>
                <c:pt idx="3827">
                  <c:v>105.82</c:v>
                </c:pt>
                <c:pt idx="3828">
                  <c:v>105.83</c:v>
                </c:pt>
                <c:pt idx="3829">
                  <c:v>105.82</c:v>
                </c:pt>
                <c:pt idx="3830">
                  <c:v>105.82</c:v>
                </c:pt>
                <c:pt idx="3831">
                  <c:v>105.83</c:v>
                </c:pt>
                <c:pt idx="3832">
                  <c:v>105.83</c:v>
                </c:pt>
                <c:pt idx="3833">
                  <c:v>105.82</c:v>
                </c:pt>
                <c:pt idx="3834">
                  <c:v>105.83</c:v>
                </c:pt>
                <c:pt idx="3835">
                  <c:v>105.82</c:v>
                </c:pt>
                <c:pt idx="3836">
                  <c:v>105.82</c:v>
                </c:pt>
                <c:pt idx="3837">
                  <c:v>105.84</c:v>
                </c:pt>
                <c:pt idx="3838">
                  <c:v>105.83</c:v>
                </c:pt>
                <c:pt idx="3839">
                  <c:v>105.82</c:v>
                </c:pt>
                <c:pt idx="3840">
                  <c:v>105.83</c:v>
                </c:pt>
                <c:pt idx="3841">
                  <c:v>105.83</c:v>
                </c:pt>
                <c:pt idx="3842">
                  <c:v>105.82</c:v>
                </c:pt>
                <c:pt idx="3843">
                  <c:v>105.82</c:v>
                </c:pt>
                <c:pt idx="3844">
                  <c:v>105.82</c:v>
                </c:pt>
                <c:pt idx="3845">
                  <c:v>105.82</c:v>
                </c:pt>
                <c:pt idx="3846">
                  <c:v>105.83</c:v>
                </c:pt>
                <c:pt idx="3847">
                  <c:v>105.82</c:v>
                </c:pt>
                <c:pt idx="3848">
                  <c:v>105.83</c:v>
                </c:pt>
                <c:pt idx="3849">
                  <c:v>105.82</c:v>
                </c:pt>
                <c:pt idx="3850">
                  <c:v>105.82</c:v>
                </c:pt>
                <c:pt idx="3851">
                  <c:v>105.82</c:v>
                </c:pt>
                <c:pt idx="3852">
                  <c:v>105.82</c:v>
                </c:pt>
                <c:pt idx="3853">
                  <c:v>105.82</c:v>
                </c:pt>
                <c:pt idx="3854">
                  <c:v>105.81</c:v>
                </c:pt>
                <c:pt idx="3855">
                  <c:v>105.82</c:v>
                </c:pt>
                <c:pt idx="3856">
                  <c:v>105.81</c:v>
                </c:pt>
                <c:pt idx="3857">
                  <c:v>105.81</c:v>
                </c:pt>
                <c:pt idx="3858">
                  <c:v>105.81</c:v>
                </c:pt>
                <c:pt idx="3859">
                  <c:v>105.81</c:v>
                </c:pt>
                <c:pt idx="3860">
                  <c:v>105.81</c:v>
                </c:pt>
                <c:pt idx="3861">
                  <c:v>105.8</c:v>
                </c:pt>
                <c:pt idx="3862">
                  <c:v>105.8</c:v>
                </c:pt>
                <c:pt idx="3863">
                  <c:v>105.8</c:v>
                </c:pt>
                <c:pt idx="3864">
                  <c:v>105.8</c:v>
                </c:pt>
                <c:pt idx="3865">
                  <c:v>105.8</c:v>
                </c:pt>
                <c:pt idx="3866">
                  <c:v>105.79</c:v>
                </c:pt>
                <c:pt idx="3867">
                  <c:v>105.78</c:v>
                </c:pt>
                <c:pt idx="3868">
                  <c:v>105.79</c:v>
                </c:pt>
                <c:pt idx="3869">
                  <c:v>105.79</c:v>
                </c:pt>
                <c:pt idx="3870">
                  <c:v>105.78</c:v>
                </c:pt>
                <c:pt idx="3871">
                  <c:v>105.77</c:v>
                </c:pt>
                <c:pt idx="3872">
                  <c:v>105.77</c:v>
                </c:pt>
                <c:pt idx="3873">
                  <c:v>105.77</c:v>
                </c:pt>
                <c:pt idx="3874">
                  <c:v>105.76</c:v>
                </c:pt>
                <c:pt idx="3875">
                  <c:v>105.77</c:v>
                </c:pt>
                <c:pt idx="3876">
                  <c:v>105.76</c:v>
                </c:pt>
                <c:pt idx="3877">
                  <c:v>105.76</c:v>
                </c:pt>
                <c:pt idx="3878">
                  <c:v>105.76</c:v>
                </c:pt>
                <c:pt idx="3879">
                  <c:v>105.76</c:v>
                </c:pt>
                <c:pt idx="3880">
                  <c:v>105.75</c:v>
                </c:pt>
                <c:pt idx="3881">
                  <c:v>105.74</c:v>
                </c:pt>
                <c:pt idx="3882">
                  <c:v>105.74</c:v>
                </c:pt>
                <c:pt idx="3883">
                  <c:v>105.75</c:v>
                </c:pt>
                <c:pt idx="3884">
                  <c:v>105.74</c:v>
                </c:pt>
                <c:pt idx="3885">
                  <c:v>105.74</c:v>
                </c:pt>
                <c:pt idx="3886">
                  <c:v>105.75</c:v>
                </c:pt>
                <c:pt idx="3887">
                  <c:v>105.75</c:v>
                </c:pt>
                <c:pt idx="3888">
                  <c:v>105.74</c:v>
                </c:pt>
                <c:pt idx="3889">
                  <c:v>105.75</c:v>
                </c:pt>
                <c:pt idx="3890">
                  <c:v>105.76</c:v>
                </c:pt>
                <c:pt idx="3891">
                  <c:v>105.75</c:v>
                </c:pt>
                <c:pt idx="3892">
                  <c:v>105.76</c:v>
                </c:pt>
                <c:pt idx="3893">
                  <c:v>105.77</c:v>
                </c:pt>
                <c:pt idx="3894">
                  <c:v>105.76</c:v>
                </c:pt>
                <c:pt idx="3895">
                  <c:v>105.77</c:v>
                </c:pt>
                <c:pt idx="3896">
                  <c:v>105.77</c:v>
                </c:pt>
                <c:pt idx="3897">
                  <c:v>105.76</c:v>
                </c:pt>
                <c:pt idx="3898">
                  <c:v>105.77</c:v>
                </c:pt>
                <c:pt idx="3899">
                  <c:v>105.78</c:v>
                </c:pt>
                <c:pt idx="3900">
                  <c:v>105.78</c:v>
                </c:pt>
                <c:pt idx="3901">
                  <c:v>105.78</c:v>
                </c:pt>
                <c:pt idx="3902">
                  <c:v>105.78</c:v>
                </c:pt>
                <c:pt idx="3903">
                  <c:v>105.78</c:v>
                </c:pt>
                <c:pt idx="3904">
                  <c:v>105.79</c:v>
                </c:pt>
                <c:pt idx="3905">
                  <c:v>105.79</c:v>
                </c:pt>
                <c:pt idx="3906">
                  <c:v>105.8</c:v>
                </c:pt>
                <c:pt idx="3907">
                  <c:v>105.79</c:v>
                </c:pt>
                <c:pt idx="3908">
                  <c:v>105.8</c:v>
                </c:pt>
                <c:pt idx="3909">
                  <c:v>105.8</c:v>
                </c:pt>
                <c:pt idx="3910">
                  <c:v>105.8</c:v>
                </c:pt>
                <c:pt idx="3911">
                  <c:v>105.8</c:v>
                </c:pt>
                <c:pt idx="3912">
                  <c:v>105.8</c:v>
                </c:pt>
                <c:pt idx="3913">
                  <c:v>105.8</c:v>
                </c:pt>
                <c:pt idx="3914">
                  <c:v>105.8</c:v>
                </c:pt>
                <c:pt idx="3915">
                  <c:v>105.81</c:v>
                </c:pt>
                <c:pt idx="3916">
                  <c:v>105.8</c:v>
                </c:pt>
                <c:pt idx="3917">
                  <c:v>105.81</c:v>
                </c:pt>
                <c:pt idx="3918">
                  <c:v>105.8</c:v>
                </c:pt>
                <c:pt idx="3919">
                  <c:v>105.81</c:v>
                </c:pt>
                <c:pt idx="3920">
                  <c:v>105.81</c:v>
                </c:pt>
                <c:pt idx="3921">
                  <c:v>105.81</c:v>
                </c:pt>
                <c:pt idx="3922">
                  <c:v>105.81</c:v>
                </c:pt>
                <c:pt idx="3923">
                  <c:v>105.8</c:v>
                </c:pt>
                <c:pt idx="3924">
                  <c:v>105.81</c:v>
                </c:pt>
                <c:pt idx="3925">
                  <c:v>105.8</c:v>
                </c:pt>
                <c:pt idx="3926">
                  <c:v>105.81</c:v>
                </c:pt>
                <c:pt idx="3927">
                  <c:v>105.81</c:v>
                </c:pt>
                <c:pt idx="3928">
                  <c:v>105.81</c:v>
                </c:pt>
                <c:pt idx="3929">
                  <c:v>105.81</c:v>
                </c:pt>
                <c:pt idx="3930">
                  <c:v>105.8</c:v>
                </c:pt>
                <c:pt idx="3931">
                  <c:v>105.81</c:v>
                </c:pt>
                <c:pt idx="3932">
                  <c:v>105.81</c:v>
                </c:pt>
                <c:pt idx="3933">
                  <c:v>105.8</c:v>
                </c:pt>
                <c:pt idx="3934">
                  <c:v>105.81</c:v>
                </c:pt>
                <c:pt idx="3935">
                  <c:v>105.81</c:v>
                </c:pt>
                <c:pt idx="3936">
                  <c:v>105.81</c:v>
                </c:pt>
                <c:pt idx="3937">
                  <c:v>105.81</c:v>
                </c:pt>
                <c:pt idx="3938">
                  <c:v>105.81</c:v>
                </c:pt>
                <c:pt idx="3939">
                  <c:v>105.81</c:v>
                </c:pt>
                <c:pt idx="3940">
                  <c:v>105.81</c:v>
                </c:pt>
                <c:pt idx="3941">
                  <c:v>105.81</c:v>
                </c:pt>
                <c:pt idx="3942">
                  <c:v>105.8</c:v>
                </c:pt>
                <c:pt idx="3943">
                  <c:v>105.81</c:v>
                </c:pt>
                <c:pt idx="3944">
                  <c:v>105.81</c:v>
                </c:pt>
                <c:pt idx="3945">
                  <c:v>105.81</c:v>
                </c:pt>
                <c:pt idx="3946">
                  <c:v>105.81</c:v>
                </c:pt>
                <c:pt idx="3947">
                  <c:v>105.81</c:v>
                </c:pt>
                <c:pt idx="3948">
                  <c:v>105.81</c:v>
                </c:pt>
                <c:pt idx="3949">
                  <c:v>105.81</c:v>
                </c:pt>
                <c:pt idx="3950">
                  <c:v>105.81</c:v>
                </c:pt>
                <c:pt idx="3951">
                  <c:v>105.81</c:v>
                </c:pt>
                <c:pt idx="3952">
                  <c:v>105.81</c:v>
                </c:pt>
                <c:pt idx="3953">
                  <c:v>105.81</c:v>
                </c:pt>
                <c:pt idx="3954">
                  <c:v>105.81</c:v>
                </c:pt>
                <c:pt idx="3955">
                  <c:v>105.82</c:v>
                </c:pt>
                <c:pt idx="3956">
                  <c:v>105.81</c:v>
                </c:pt>
                <c:pt idx="3957">
                  <c:v>105.81</c:v>
                </c:pt>
                <c:pt idx="3958">
                  <c:v>105.81</c:v>
                </c:pt>
                <c:pt idx="3959">
                  <c:v>105.82</c:v>
                </c:pt>
                <c:pt idx="3960">
                  <c:v>105.82</c:v>
                </c:pt>
                <c:pt idx="3961">
                  <c:v>105.82</c:v>
                </c:pt>
                <c:pt idx="3962">
                  <c:v>105.81</c:v>
                </c:pt>
                <c:pt idx="3963">
                  <c:v>105.82</c:v>
                </c:pt>
                <c:pt idx="3964">
                  <c:v>105.82</c:v>
                </c:pt>
                <c:pt idx="3965">
                  <c:v>105.82</c:v>
                </c:pt>
                <c:pt idx="3966">
                  <c:v>105.82</c:v>
                </c:pt>
                <c:pt idx="3967">
                  <c:v>105.82</c:v>
                </c:pt>
                <c:pt idx="3968">
                  <c:v>105.82</c:v>
                </c:pt>
                <c:pt idx="3969">
                  <c:v>105.82</c:v>
                </c:pt>
                <c:pt idx="3970">
                  <c:v>105.82</c:v>
                </c:pt>
                <c:pt idx="3971">
                  <c:v>105.83</c:v>
                </c:pt>
                <c:pt idx="3972">
                  <c:v>105.82</c:v>
                </c:pt>
                <c:pt idx="3973">
                  <c:v>105.82</c:v>
                </c:pt>
                <c:pt idx="3974">
                  <c:v>105.82</c:v>
                </c:pt>
                <c:pt idx="3975">
                  <c:v>105.82</c:v>
                </c:pt>
                <c:pt idx="3976">
                  <c:v>105.82</c:v>
                </c:pt>
                <c:pt idx="3977">
                  <c:v>105.82</c:v>
                </c:pt>
                <c:pt idx="3978">
                  <c:v>105.83</c:v>
                </c:pt>
                <c:pt idx="3979">
                  <c:v>105.82</c:v>
                </c:pt>
                <c:pt idx="3980">
                  <c:v>105.83</c:v>
                </c:pt>
                <c:pt idx="3981">
                  <c:v>105.83</c:v>
                </c:pt>
                <c:pt idx="3982">
                  <c:v>105.84</c:v>
                </c:pt>
                <c:pt idx="3983">
                  <c:v>105.83</c:v>
                </c:pt>
                <c:pt idx="3984">
                  <c:v>105.83</c:v>
                </c:pt>
                <c:pt idx="3985">
                  <c:v>105.83</c:v>
                </c:pt>
                <c:pt idx="3986">
                  <c:v>105.84</c:v>
                </c:pt>
                <c:pt idx="3987">
                  <c:v>105.83</c:v>
                </c:pt>
                <c:pt idx="3988">
                  <c:v>105.82</c:v>
                </c:pt>
                <c:pt idx="3989">
                  <c:v>105.84</c:v>
                </c:pt>
                <c:pt idx="3990">
                  <c:v>105.82</c:v>
                </c:pt>
                <c:pt idx="3991">
                  <c:v>105.83</c:v>
                </c:pt>
                <c:pt idx="3992">
                  <c:v>105.83</c:v>
                </c:pt>
                <c:pt idx="3993">
                  <c:v>105.83</c:v>
                </c:pt>
                <c:pt idx="3994">
                  <c:v>105.83</c:v>
                </c:pt>
                <c:pt idx="3995">
                  <c:v>105.83</c:v>
                </c:pt>
                <c:pt idx="3996">
                  <c:v>105.82</c:v>
                </c:pt>
                <c:pt idx="3997">
                  <c:v>105.82</c:v>
                </c:pt>
                <c:pt idx="3998">
                  <c:v>105.82</c:v>
                </c:pt>
                <c:pt idx="3999">
                  <c:v>105.83</c:v>
                </c:pt>
                <c:pt idx="4000">
                  <c:v>105.82</c:v>
                </c:pt>
                <c:pt idx="4001">
                  <c:v>105.82</c:v>
                </c:pt>
                <c:pt idx="4002">
                  <c:v>105.82</c:v>
                </c:pt>
                <c:pt idx="4003">
                  <c:v>105.83</c:v>
                </c:pt>
                <c:pt idx="4004">
                  <c:v>105.82</c:v>
                </c:pt>
                <c:pt idx="4005">
                  <c:v>105.83</c:v>
                </c:pt>
                <c:pt idx="4006">
                  <c:v>105.83</c:v>
                </c:pt>
                <c:pt idx="4007">
                  <c:v>105.83</c:v>
                </c:pt>
                <c:pt idx="4008">
                  <c:v>105.82</c:v>
                </c:pt>
                <c:pt idx="4009">
                  <c:v>105.81</c:v>
                </c:pt>
                <c:pt idx="4010">
                  <c:v>105.81</c:v>
                </c:pt>
                <c:pt idx="4011">
                  <c:v>105.82</c:v>
                </c:pt>
                <c:pt idx="4012">
                  <c:v>105.82</c:v>
                </c:pt>
                <c:pt idx="4013">
                  <c:v>105.82</c:v>
                </c:pt>
                <c:pt idx="4014">
                  <c:v>105.82</c:v>
                </c:pt>
                <c:pt idx="4015">
                  <c:v>105.81</c:v>
                </c:pt>
                <c:pt idx="4016">
                  <c:v>105.82</c:v>
                </c:pt>
                <c:pt idx="4017">
                  <c:v>105.81</c:v>
                </c:pt>
                <c:pt idx="4018">
                  <c:v>105.81</c:v>
                </c:pt>
                <c:pt idx="4019">
                  <c:v>105.82</c:v>
                </c:pt>
                <c:pt idx="4020">
                  <c:v>105.82</c:v>
                </c:pt>
                <c:pt idx="4021">
                  <c:v>105.8</c:v>
                </c:pt>
                <c:pt idx="4022">
                  <c:v>105.81</c:v>
                </c:pt>
                <c:pt idx="4023">
                  <c:v>105.82</c:v>
                </c:pt>
                <c:pt idx="4024">
                  <c:v>105.82</c:v>
                </c:pt>
                <c:pt idx="4025">
                  <c:v>105.82</c:v>
                </c:pt>
                <c:pt idx="4026">
                  <c:v>105.81</c:v>
                </c:pt>
                <c:pt idx="4027">
                  <c:v>105.81</c:v>
                </c:pt>
                <c:pt idx="4028">
                  <c:v>105.81</c:v>
                </c:pt>
                <c:pt idx="4029">
                  <c:v>105.82</c:v>
                </c:pt>
                <c:pt idx="4030">
                  <c:v>105.81</c:v>
                </c:pt>
                <c:pt idx="4031">
                  <c:v>105.82</c:v>
                </c:pt>
                <c:pt idx="4032">
                  <c:v>105.82</c:v>
                </c:pt>
                <c:pt idx="4033">
                  <c:v>105.82</c:v>
                </c:pt>
                <c:pt idx="4034">
                  <c:v>105.81</c:v>
                </c:pt>
                <c:pt idx="4035">
                  <c:v>105.81</c:v>
                </c:pt>
                <c:pt idx="4036">
                  <c:v>105.82</c:v>
                </c:pt>
                <c:pt idx="4037">
                  <c:v>105.81</c:v>
                </c:pt>
                <c:pt idx="4038">
                  <c:v>105.82</c:v>
                </c:pt>
                <c:pt idx="4039">
                  <c:v>105.81</c:v>
                </c:pt>
                <c:pt idx="4040">
                  <c:v>105.82</c:v>
                </c:pt>
                <c:pt idx="4041">
                  <c:v>105.82</c:v>
                </c:pt>
                <c:pt idx="4042">
                  <c:v>105.82</c:v>
                </c:pt>
                <c:pt idx="4043">
                  <c:v>105.82</c:v>
                </c:pt>
                <c:pt idx="4044">
                  <c:v>105.82</c:v>
                </c:pt>
                <c:pt idx="4045">
                  <c:v>105.82</c:v>
                </c:pt>
                <c:pt idx="4046">
                  <c:v>105.82</c:v>
                </c:pt>
                <c:pt idx="4047">
                  <c:v>105.82</c:v>
                </c:pt>
                <c:pt idx="4048">
                  <c:v>105.82</c:v>
                </c:pt>
                <c:pt idx="4049">
                  <c:v>105.82</c:v>
                </c:pt>
                <c:pt idx="4050">
                  <c:v>105.82</c:v>
                </c:pt>
                <c:pt idx="4051">
                  <c:v>105.82</c:v>
                </c:pt>
                <c:pt idx="4052">
                  <c:v>105.82</c:v>
                </c:pt>
                <c:pt idx="4053">
                  <c:v>105.83</c:v>
                </c:pt>
                <c:pt idx="4054">
                  <c:v>105.82</c:v>
                </c:pt>
                <c:pt idx="4055">
                  <c:v>105.82</c:v>
                </c:pt>
                <c:pt idx="4056">
                  <c:v>105.82</c:v>
                </c:pt>
                <c:pt idx="4057">
                  <c:v>105.82</c:v>
                </c:pt>
                <c:pt idx="4058">
                  <c:v>105.82</c:v>
                </c:pt>
                <c:pt idx="4059">
                  <c:v>105.82</c:v>
                </c:pt>
                <c:pt idx="4060">
                  <c:v>105.82</c:v>
                </c:pt>
                <c:pt idx="4061">
                  <c:v>105.82</c:v>
                </c:pt>
                <c:pt idx="4062">
                  <c:v>105.82</c:v>
                </c:pt>
                <c:pt idx="4063">
                  <c:v>105.82</c:v>
                </c:pt>
                <c:pt idx="4064">
                  <c:v>105.82</c:v>
                </c:pt>
                <c:pt idx="4065">
                  <c:v>105.82</c:v>
                </c:pt>
                <c:pt idx="4066">
                  <c:v>105.82</c:v>
                </c:pt>
                <c:pt idx="4067">
                  <c:v>105.82</c:v>
                </c:pt>
                <c:pt idx="4068">
                  <c:v>105.82</c:v>
                </c:pt>
                <c:pt idx="4069">
                  <c:v>105.82</c:v>
                </c:pt>
                <c:pt idx="4070">
                  <c:v>105.82</c:v>
                </c:pt>
                <c:pt idx="4071">
                  <c:v>105.81</c:v>
                </c:pt>
                <c:pt idx="4072">
                  <c:v>105.81</c:v>
                </c:pt>
                <c:pt idx="4073">
                  <c:v>105.81</c:v>
                </c:pt>
                <c:pt idx="4074">
                  <c:v>105.81</c:v>
                </c:pt>
                <c:pt idx="4075">
                  <c:v>105.81</c:v>
                </c:pt>
                <c:pt idx="4076">
                  <c:v>105.81</c:v>
                </c:pt>
                <c:pt idx="4077">
                  <c:v>105.81</c:v>
                </c:pt>
                <c:pt idx="4078">
                  <c:v>105.81</c:v>
                </c:pt>
                <c:pt idx="4079">
                  <c:v>105.8</c:v>
                </c:pt>
                <c:pt idx="4080">
                  <c:v>105.8</c:v>
                </c:pt>
                <c:pt idx="4081">
                  <c:v>105.81</c:v>
                </c:pt>
                <c:pt idx="4082">
                  <c:v>105.8</c:v>
                </c:pt>
                <c:pt idx="4083">
                  <c:v>105.8</c:v>
                </c:pt>
                <c:pt idx="4084">
                  <c:v>105.8</c:v>
                </c:pt>
                <c:pt idx="4085">
                  <c:v>105.8</c:v>
                </c:pt>
                <c:pt idx="4086">
                  <c:v>105.8</c:v>
                </c:pt>
                <c:pt idx="4087">
                  <c:v>105.8</c:v>
                </c:pt>
                <c:pt idx="4088">
                  <c:v>105.8</c:v>
                </c:pt>
                <c:pt idx="4089">
                  <c:v>105.8</c:v>
                </c:pt>
                <c:pt idx="4090">
                  <c:v>105.8</c:v>
                </c:pt>
                <c:pt idx="4091">
                  <c:v>105.8</c:v>
                </c:pt>
                <c:pt idx="4092">
                  <c:v>105.79</c:v>
                </c:pt>
                <c:pt idx="4093">
                  <c:v>105.79</c:v>
                </c:pt>
                <c:pt idx="4094">
                  <c:v>105.8</c:v>
                </c:pt>
                <c:pt idx="4095">
                  <c:v>105.79</c:v>
                </c:pt>
                <c:pt idx="4096">
                  <c:v>105.79</c:v>
                </c:pt>
                <c:pt idx="4097">
                  <c:v>105.79</c:v>
                </c:pt>
                <c:pt idx="4098">
                  <c:v>105.79</c:v>
                </c:pt>
                <c:pt idx="4099">
                  <c:v>105.79</c:v>
                </c:pt>
                <c:pt idx="4100">
                  <c:v>105.79</c:v>
                </c:pt>
                <c:pt idx="4101">
                  <c:v>105.79</c:v>
                </c:pt>
                <c:pt idx="4102">
                  <c:v>105.79</c:v>
                </c:pt>
                <c:pt idx="4103">
                  <c:v>105.79</c:v>
                </c:pt>
                <c:pt idx="4104">
                  <c:v>105.79</c:v>
                </c:pt>
                <c:pt idx="4105">
                  <c:v>105.79</c:v>
                </c:pt>
                <c:pt idx="4106">
                  <c:v>105.79</c:v>
                </c:pt>
                <c:pt idx="4107">
                  <c:v>105.79</c:v>
                </c:pt>
                <c:pt idx="4108">
                  <c:v>105.79</c:v>
                </c:pt>
                <c:pt idx="4109">
                  <c:v>105.79</c:v>
                </c:pt>
                <c:pt idx="4110">
                  <c:v>105.79</c:v>
                </c:pt>
                <c:pt idx="4111">
                  <c:v>105.78</c:v>
                </c:pt>
                <c:pt idx="4112">
                  <c:v>105.78</c:v>
                </c:pt>
                <c:pt idx="4113">
                  <c:v>105.78</c:v>
                </c:pt>
                <c:pt idx="4114">
                  <c:v>105.78</c:v>
                </c:pt>
                <c:pt idx="4115">
                  <c:v>105.78</c:v>
                </c:pt>
                <c:pt idx="4116">
                  <c:v>105.78</c:v>
                </c:pt>
                <c:pt idx="4117">
                  <c:v>105.78</c:v>
                </c:pt>
                <c:pt idx="4118">
                  <c:v>105.78</c:v>
                </c:pt>
                <c:pt idx="4119">
                  <c:v>105.78</c:v>
                </c:pt>
                <c:pt idx="4120">
                  <c:v>105.78</c:v>
                </c:pt>
                <c:pt idx="4121">
                  <c:v>105.78</c:v>
                </c:pt>
                <c:pt idx="4122">
                  <c:v>105.78</c:v>
                </c:pt>
                <c:pt idx="4123">
                  <c:v>105.78</c:v>
                </c:pt>
                <c:pt idx="4124">
                  <c:v>105.78</c:v>
                </c:pt>
                <c:pt idx="4125">
                  <c:v>105.78</c:v>
                </c:pt>
                <c:pt idx="4126">
                  <c:v>105.78</c:v>
                </c:pt>
                <c:pt idx="4127">
                  <c:v>105.78</c:v>
                </c:pt>
                <c:pt idx="4128">
                  <c:v>105.78</c:v>
                </c:pt>
                <c:pt idx="4129">
                  <c:v>105.78</c:v>
                </c:pt>
                <c:pt idx="4130">
                  <c:v>105.78</c:v>
                </c:pt>
                <c:pt idx="4131">
                  <c:v>105.78</c:v>
                </c:pt>
                <c:pt idx="4132">
                  <c:v>105.78</c:v>
                </c:pt>
                <c:pt idx="4133">
                  <c:v>105.78</c:v>
                </c:pt>
                <c:pt idx="4134">
                  <c:v>105.78</c:v>
                </c:pt>
                <c:pt idx="4135">
                  <c:v>105.78</c:v>
                </c:pt>
                <c:pt idx="4136">
                  <c:v>105.78</c:v>
                </c:pt>
                <c:pt idx="4137">
                  <c:v>105.78</c:v>
                </c:pt>
                <c:pt idx="4138">
                  <c:v>105.78</c:v>
                </c:pt>
                <c:pt idx="4139">
                  <c:v>105.78</c:v>
                </c:pt>
                <c:pt idx="4140">
                  <c:v>105.78</c:v>
                </c:pt>
                <c:pt idx="4141">
                  <c:v>105.78</c:v>
                </c:pt>
                <c:pt idx="4142">
                  <c:v>105.78</c:v>
                </c:pt>
                <c:pt idx="4143">
                  <c:v>105.78</c:v>
                </c:pt>
                <c:pt idx="4144">
                  <c:v>105.77</c:v>
                </c:pt>
                <c:pt idx="4145">
                  <c:v>105.77</c:v>
                </c:pt>
                <c:pt idx="4146">
                  <c:v>105.77</c:v>
                </c:pt>
                <c:pt idx="4147">
                  <c:v>105.77</c:v>
                </c:pt>
                <c:pt idx="4148">
                  <c:v>105.77</c:v>
                </c:pt>
                <c:pt idx="4149">
                  <c:v>105.77</c:v>
                </c:pt>
                <c:pt idx="4150">
                  <c:v>105.77</c:v>
                </c:pt>
                <c:pt idx="4151">
                  <c:v>105.77</c:v>
                </c:pt>
                <c:pt idx="4152">
                  <c:v>105.77</c:v>
                </c:pt>
                <c:pt idx="4153">
                  <c:v>105.77</c:v>
                </c:pt>
                <c:pt idx="4154">
                  <c:v>105.77</c:v>
                </c:pt>
                <c:pt idx="4155">
                  <c:v>105.77</c:v>
                </c:pt>
                <c:pt idx="4156">
                  <c:v>105.77</c:v>
                </c:pt>
                <c:pt idx="4157">
                  <c:v>105.77</c:v>
                </c:pt>
                <c:pt idx="4158">
                  <c:v>105.77</c:v>
                </c:pt>
                <c:pt idx="4159">
                  <c:v>105.77</c:v>
                </c:pt>
                <c:pt idx="4160">
                  <c:v>105.77</c:v>
                </c:pt>
                <c:pt idx="4161">
                  <c:v>105.76</c:v>
                </c:pt>
                <c:pt idx="4162">
                  <c:v>105.76</c:v>
                </c:pt>
                <c:pt idx="4163">
                  <c:v>105.76</c:v>
                </c:pt>
                <c:pt idx="4164">
                  <c:v>105.76</c:v>
                </c:pt>
                <c:pt idx="4165">
                  <c:v>105.76</c:v>
                </c:pt>
                <c:pt idx="4166">
                  <c:v>105.76</c:v>
                </c:pt>
                <c:pt idx="4167">
                  <c:v>105.76</c:v>
                </c:pt>
                <c:pt idx="4168">
                  <c:v>105.76</c:v>
                </c:pt>
                <c:pt idx="4169">
                  <c:v>105.76</c:v>
                </c:pt>
                <c:pt idx="4170">
                  <c:v>105.76</c:v>
                </c:pt>
                <c:pt idx="4171">
                  <c:v>105.76</c:v>
                </c:pt>
                <c:pt idx="4172">
                  <c:v>105.76</c:v>
                </c:pt>
                <c:pt idx="4173">
                  <c:v>105.76</c:v>
                </c:pt>
                <c:pt idx="4174">
                  <c:v>105.76</c:v>
                </c:pt>
                <c:pt idx="4175">
                  <c:v>105.76</c:v>
                </c:pt>
                <c:pt idx="4176">
                  <c:v>105.75</c:v>
                </c:pt>
                <c:pt idx="4177">
                  <c:v>105.75</c:v>
                </c:pt>
                <c:pt idx="4178">
                  <c:v>105.75</c:v>
                </c:pt>
                <c:pt idx="4179">
                  <c:v>105.75</c:v>
                </c:pt>
                <c:pt idx="4180">
                  <c:v>105.75</c:v>
                </c:pt>
                <c:pt idx="4181">
                  <c:v>105.75</c:v>
                </c:pt>
                <c:pt idx="4182">
                  <c:v>105.74</c:v>
                </c:pt>
                <c:pt idx="4183">
                  <c:v>105.75</c:v>
                </c:pt>
                <c:pt idx="4184">
                  <c:v>105.75</c:v>
                </c:pt>
                <c:pt idx="4185">
                  <c:v>105.74</c:v>
                </c:pt>
                <c:pt idx="4186">
                  <c:v>105.75</c:v>
                </c:pt>
                <c:pt idx="4187">
                  <c:v>105.74</c:v>
                </c:pt>
                <c:pt idx="4188">
                  <c:v>105.74</c:v>
                </c:pt>
                <c:pt idx="4189">
                  <c:v>105.74</c:v>
                </c:pt>
                <c:pt idx="4190">
                  <c:v>105.74</c:v>
                </c:pt>
                <c:pt idx="4191">
                  <c:v>105.74</c:v>
                </c:pt>
                <c:pt idx="4192">
                  <c:v>105.74</c:v>
                </c:pt>
                <c:pt idx="4193">
                  <c:v>105.74</c:v>
                </c:pt>
                <c:pt idx="4194">
                  <c:v>105.74</c:v>
                </c:pt>
                <c:pt idx="4195">
                  <c:v>105.74</c:v>
                </c:pt>
                <c:pt idx="4196">
                  <c:v>105.74</c:v>
                </c:pt>
                <c:pt idx="4197">
                  <c:v>105.74</c:v>
                </c:pt>
                <c:pt idx="4198">
                  <c:v>105.74</c:v>
                </c:pt>
                <c:pt idx="4199">
                  <c:v>105.74</c:v>
                </c:pt>
                <c:pt idx="4200">
                  <c:v>105.74</c:v>
                </c:pt>
                <c:pt idx="4201">
                  <c:v>105.74</c:v>
                </c:pt>
                <c:pt idx="4202">
                  <c:v>105.74</c:v>
                </c:pt>
                <c:pt idx="4203">
                  <c:v>105.74</c:v>
                </c:pt>
                <c:pt idx="4204">
                  <c:v>105.74</c:v>
                </c:pt>
                <c:pt idx="4205">
                  <c:v>105.74</c:v>
                </c:pt>
                <c:pt idx="4206">
                  <c:v>105.74</c:v>
                </c:pt>
                <c:pt idx="4207">
                  <c:v>105.74</c:v>
                </c:pt>
                <c:pt idx="4208">
                  <c:v>105.74</c:v>
                </c:pt>
                <c:pt idx="4209">
                  <c:v>105.74</c:v>
                </c:pt>
                <c:pt idx="4210">
                  <c:v>105.74</c:v>
                </c:pt>
                <c:pt idx="4211">
                  <c:v>105.74</c:v>
                </c:pt>
                <c:pt idx="4212">
                  <c:v>105.74</c:v>
                </c:pt>
                <c:pt idx="4213">
                  <c:v>105.74</c:v>
                </c:pt>
                <c:pt idx="4214">
                  <c:v>105.74</c:v>
                </c:pt>
                <c:pt idx="4215">
                  <c:v>105.74</c:v>
                </c:pt>
                <c:pt idx="4216">
                  <c:v>105.73</c:v>
                </c:pt>
                <c:pt idx="4217">
                  <c:v>105.74</c:v>
                </c:pt>
                <c:pt idx="4218">
                  <c:v>105.73</c:v>
                </c:pt>
                <c:pt idx="4219">
                  <c:v>105.73</c:v>
                </c:pt>
                <c:pt idx="4220">
                  <c:v>105.73</c:v>
                </c:pt>
                <c:pt idx="4221">
                  <c:v>105.73</c:v>
                </c:pt>
                <c:pt idx="4222">
                  <c:v>105.73</c:v>
                </c:pt>
                <c:pt idx="4223">
                  <c:v>105.73</c:v>
                </c:pt>
                <c:pt idx="4224">
                  <c:v>105.73</c:v>
                </c:pt>
                <c:pt idx="4225">
                  <c:v>105.73</c:v>
                </c:pt>
                <c:pt idx="4226">
                  <c:v>105.73</c:v>
                </c:pt>
                <c:pt idx="4227">
                  <c:v>105.73</c:v>
                </c:pt>
                <c:pt idx="4228">
                  <c:v>105.73</c:v>
                </c:pt>
                <c:pt idx="4229">
                  <c:v>105.73</c:v>
                </c:pt>
                <c:pt idx="4230">
                  <c:v>105.72</c:v>
                </c:pt>
                <c:pt idx="4231">
                  <c:v>105.73</c:v>
                </c:pt>
                <c:pt idx="4232">
                  <c:v>105.72</c:v>
                </c:pt>
                <c:pt idx="4233">
                  <c:v>105.72</c:v>
                </c:pt>
                <c:pt idx="4234">
                  <c:v>105.72</c:v>
                </c:pt>
                <c:pt idx="4235">
                  <c:v>105.72</c:v>
                </c:pt>
                <c:pt idx="4236">
                  <c:v>105.72</c:v>
                </c:pt>
                <c:pt idx="4237">
                  <c:v>105.72</c:v>
                </c:pt>
                <c:pt idx="4238">
                  <c:v>105.72</c:v>
                </c:pt>
                <c:pt idx="4239">
                  <c:v>105.72</c:v>
                </c:pt>
                <c:pt idx="4240">
                  <c:v>105.72</c:v>
                </c:pt>
                <c:pt idx="4241">
                  <c:v>105.72</c:v>
                </c:pt>
                <c:pt idx="4242">
                  <c:v>105.72</c:v>
                </c:pt>
                <c:pt idx="4243">
                  <c:v>105.72</c:v>
                </c:pt>
                <c:pt idx="4244">
                  <c:v>105.72</c:v>
                </c:pt>
                <c:pt idx="4245">
                  <c:v>105.72</c:v>
                </c:pt>
                <c:pt idx="4246">
                  <c:v>105.72</c:v>
                </c:pt>
                <c:pt idx="4247">
                  <c:v>105.72</c:v>
                </c:pt>
                <c:pt idx="4248">
                  <c:v>105.72</c:v>
                </c:pt>
                <c:pt idx="4249">
                  <c:v>105.72</c:v>
                </c:pt>
                <c:pt idx="4250">
                  <c:v>105.72</c:v>
                </c:pt>
                <c:pt idx="4251">
                  <c:v>105.72</c:v>
                </c:pt>
                <c:pt idx="4252">
                  <c:v>105.72</c:v>
                </c:pt>
                <c:pt idx="4253">
                  <c:v>105.72</c:v>
                </c:pt>
                <c:pt idx="4254">
                  <c:v>105.72</c:v>
                </c:pt>
                <c:pt idx="4255">
                  <c:v>105.71</c:v>
                </c:pt>
                <c:pt idx="4256">
                  <c:v>105.71</c:v>
                </c:pt>
                <c:pt idx="4257">
                  <c:v>105.71</c:v>
                </c:pt>
                <c:pt idx="4258">
                  <c:v>105.71</c:v>
                </c:pt>
                <c:pt idx="4259">
                  <c:v>105.71</c:v>
                </c:pt>
                <c:pt idx="4260">
                  <c:v>105.71</c:v>
                </c:pt>
                <c:pt idx="4261">
                  <c:v>105.71</c:v>
                </c:pt>
                <c:pt idx="4262">
                  <c:v>105.71</c:v>
                </c:pt>
                <c:pt idx="4263">
                  <c:v>105.71</c:v>
                </c:pt>
                <c:pt idx="4264">
                  <c:v>105.71</c:v>
                </c:pt>
                <c:pt idx="4265">
                  <c:v>105.7</c:v>
                </c:pt>
                <c:pt idx="4266">
                  <c:v>105.7</c:v>
                </c:pt>
                <c:pt idx="4267">
                  <c:v>105.7</c:v>
                </c:pt>
                <c:pt idx="4268">
                  <c:v>105.7</c:v>
                </c:pt>
                <c:pt idx="4269">
                  <c:v>105.69</c:v>
                </c:pt>
                <c:pt idx="4270">
                  <c:v>105.69</c:v>
                </c:pt>
                <c:pt idx="4271">
                  <c:v>105.69</c:v>
                </c:pt>
                <c:pt idx="4272">
                  <c:v>105.69</c:v>
                </c:pt>
                <c:pt idx="4273">
                  <c:v>105.69</c:v>
                </c:pt>
                <c:pt idx="4274">
                  <c:v>105.69</c:v>
                </c:pt>
                <c:pt idx="4275">
                  <c:v>105.68</c:v>
                </c:pt>
                <c:pt idx="4276">
                  <c:v>105.68</c:v>
                </c:pt>
                <c:pt idx="4277">
                  <c:v>105.68</c:v>
                </c:pt>
                <c:pt idx="4278">
                  <c:v>105.68</c:v>
                </c:pt>
                <c:pt idx="4279">
                  <c:v>105.68</c:v>
                </c:pt>
                <c:pt idx="4280">
                  <c:v>105.68</c:v>
                </c:pt>
                <c:pt idx="4281">
                  <c:v>105.68</c:v>
                </c:pt>
                <c:pt idx="4282">
                  <c:v>105.67</c:v>
                </c:pt>
                <c:pt idx="4283">
                  <c:v>105.67</c:v>
                </c:pt>
                <c:pt idx="4284">
                  <c:v>105.67</c:v>
                </c:pt>
                <c:pt idx="4285">
                  <c:v>105.67</c:v>
                </c:pt>
                <c:pt idx="4286">
                  <c:v>105.67</c:v>
                </c:pt>
                <c:pt idx="4287">
                  <c:v>105.67</c:v>
                </c:pt>
                <c:pt idx="4288">
                  <c:v>105.66</c:v>
                </c:pt>
                <c:pt idx="4289">
                  <c:v>105.66</c:v>
                </c:pt>
                <c:pt idx="4290">
                  <c:v>105.65</c:v>
                </c:pt>
                <c:pt idx="4291">
                  <c:v>105.65</c:v>
                </c:pt>
                <c:pt idx="4292">
                  <c:v>105.65</c:v>
                </c:pt>
                <c:pt idx="4293">
                  <c:v>105.65</c:v>
                </c:pt>
                <c:pt idx="4294">
                  <c:v>105.64</c:v>
                </c:pt>
                <c:pt idx="4295">
                  <c:v>105.64</c:v>
                </c:pt>
                <c:pt idx="4296">
                  <c:v>105.64</c:v>
                </c:pt>
                <c:pt idx="4297">
                  <c:v>105.63</c:v>
                </c:pt>
                <c:pt idx="4298">
                  <c:v>105.63</c:v>
                </c:pt>
                <c:pt idx="4299">
                  <c:v>105.63</c:v>
                </c:pt>
                <c:pt idx="4300">
                  <c:v>105.63</c:v>
                </c:pt>
                <c:pt idx="4301">
                  <c:v>105.62</c:v>
                </c:pt>
                <c:pt idx="4302">
                  <c:v>105.61</c:v>
                </c:pt>
                <c:pt idx="4303">
                  <c:v>105.61</c:v>
                </c:pt>
                <c:pt idx="4304">
                  <c:v>105.61</c:v>
                </c:pt>
                <c:pt idx="4305">
                  <c:v>105.6</c:v>
                </c:pt>
                <c:pt idx="4306">
                  <c:v>105.6</c:v>
                </c:pt>
                <c:pt idx="4307">
                  <c:v>105.6</c:v>
                </c:pt>
                <c:pt idx="4308">
                  <c:v>105.59</c:v>
                </c:pt>
                <c:pt idx="4309">
                  <c:v>105.59</c:v>
                </c:pt>
                <c:pt idx="4310">
                  <c:v>105.58</c:v>
                </c:pt>
                <c:pt idx="4311">
                  <c:v>105.58</c:v>
                </c:pt>
                <c:pt idx="4312">
                  <c:v>105.57</c:v>
                </c:pt>
                <c:pt idx="4313">
                  <c:v>105.57</c:v>
                </c:pt>
                <c:pt idx="4314">
                  <c:v>105.56</c:v>
                </c:pt>
                <c:pt idx="4315">
                  <c:v>105.56</c:v>
                </c:pt>
                <c:pt idx="4316">
                  <c:v>105.55</c:v>
                </c:pt>
                <c:pt idx="4317">
                  <c:v>105.55</c:v>
                </c:pt>
                <c:pt idx="4318">
                  <c:v>105.54</c:v>
                </c:pt>
                <c:pt idx="4319">
                  <c:v>105.54</c:v>
                </c:pt>
                <c:pt idx="4320">
                  <c:v>105.54</c:v>
                </c:pt>
                <c:pt idx="4321">
                  <c:v>105.53</c:v>
                </c:pt>
                <c:pt idx="4322">
                  <c:v>105.52</c:v>
                </c:pt>
                <c:pt idx="4323">
                  <c:v>105.52</c:v>
                </c:pt>
                <c:pt idx="4324">
                  <c:v>105.52</c:v>
                </c:pt>
                <c:pt idx="4325">
                  <c:v>105.51</c:v>
                </c:pt>
                <c:pt idx="4326">
                  <c:v>105.51</c:v>
                </c:pt>
                <c:pt idx="4327">
                  <c:v>105.51</c:v>
                </c:pt>
                <c:pt idx="4328">
                  <c:v>105.5</c:v>
                </c:pt>
                <c:pt idx="4329">
                  <c:v>105.5</c:v>
                </c:pt>
                <c:pt idx="4330">
                  <c:v>105.5</c:v>
                </c:pt>
                <c:pt idx="4331">
                  <c:v>105.5</c:v>
                </c:pt>
                <c:pt idx="4332">
                  <c:v>105.5</c:v>
                </c:pt>
                <c:pt idx="4333">
                  <c:v>105.49</c:v>
                </c:pt>
                <c:pt idx="4334">
                  <c:v>105.49</c:v>
                </c:pt>
                <c:pt idx="4335">
                  <c:v>105.49</c:v>
                </c:pt>
                <c:pt idx="4336">
                  <c:v>105.49</c:v>
                </c:pt>
                <c:pt idx="4337">
                  <c:v>105.49</c:v>
                </c:pt>
                <c:pt idx="4338">
                  <c:v>105.49</c:v>
                </c:pt>
                <c:pt idx="4339">
                  <c:v>105.49</c:v>
                </c:pt>
                <c:pt idx="4340">
                  <c:v>105.49</c:v>
                </c:pt>
                <c:pt idx="4341">
                  <c:v>105.49</c:v>
                </c:pt>
                <c:pt idx="4342">
                  <c:v>105.49</c:v>
                </c:pt>
                <c:pt idx="4343">
                  <c:v>105.5</c:v>
                </c:pt>
                <c:pt idx="4344">
                  <c:v>105.5</c:v>
                </c:pt>
                <c:pt idx="4345">
                  <c:v>105.5</c:v>
                </c:pt>
                <c:pt idx="4346">
                  <c:v>105.5</c:v>
                </c:pt>
                <c:pt idx="4347">
                  <c:v>105.5</c:v>
                </c:pt>
                <c:pt idx="4348">
                  <c:v>105.5</c:v>
                </c:pt>
                <c:pt idx="4349">
                  <c:v>105.51</c:v>
                </c:pt>
                <c:pt idx="4350">
                  <c:v>105.51</c:v>
                </c:pt>
                <c:pt idx="4351">
                  <c:v>105.51</c:v>
                </c:pt>
                <c:pt idx="4352">
                  <c:v>105.51</c:v>
                </c:pt>
                <c:pt idx="4353">
                  <c:v>105.51</c:v>
                </c:pt>
                <c:pt idx="4354">
                  <c:v>105.52</c:v>
                </c:pt>
                <c:pt idx="4355">
                  <c:v>105.52</c:v>
                </c:pt>
                <c:pt idx="4356">
                  <c:v>105.52</c:v>
                </c:pt>
                <c:pt idx="4357">
                  <c:v>105.52</c:v>
                </c:pt>
                <c:pt idx="4358">
                  <c:v>105.53</c:v>
                </c:pt>
                <c:pt idx="4359">
                  <c:v>105.54</c:v>
                </c:pt>
                <c:pt idx="4360">
                  <c:v>105.54</c:v>
                </c:pt>
                <c:pt idx="4361">
                  <c:v>105.54</c:v>
                </c:pt>
                <c:pt idx="4362">
                  <c:v>105.55</c:v>
                </c:pt>
                <c:pt idx="4363">
                  <c:v>105.55</c:v>
                </c:pt>
                <c:pt idx="4364">
                  <c:v>105.55</c:v>
                </c:pt>
                <c:pt idx="4365">
                  <c:v>105.55</c:v>
                </c:pt>
                <c:pt idx="4366">
                  <c:v>105.56</c:v>
                </c:pt>
                <c:pt idx="4367">
                  <c:v>105.56</c:v>
                </c:pt>
                <c:pt idx="4368">
                  <c:v>105.56</c:v>
                </c:pt>
                <c:pt idx="4369">
                  <c:v>105.57</c:v>
                </c:pt>
                <c:pt idx="4370">
                  <c:v>105.57</c:v>
                </c:pt>
                <c:pt idx="4371">
                  <c:v>105.58</c:v>
                </c:pt>
                <c:pt idx="4372">
                  <c:v>105.58</c:v>
                </c:pt>
                <c:pt idx="4373">
                  <c:v>105.58</c:v>
                </c:pt>
                <c:pt idx="4374">
                  <c:v>105.58</c:v>
                </c:pt>
                <c:pt idx="4375">
                  <c:v>105.59</c:v>
                </c:pt>
                <c:pt idx="4376">
                  <c:v>105.59</c:v>
                </c:pt>
                <c:pt idx="4377">
                  <c:v>105.59</c:v>
                </c:pt>
                <c:pt idx="4378">
                  <c:v>105.59</c:v>
                </c:pt>
                <c:pt idx="4379">
                  <c:v>105.6</c:v>
                </c:pt>
                <c:pt idx="4380">
                  <c:v>105.6</c:v>
                </c:pt>
                <c:pt idx="4381">
                  <c:v>105.6</c:v>
                </c:pt>
                <c:pt idx="4382">
                  <c:v>105.6</c:v>
                </c:pt>
                <c:pt idx="4383">
                  <c:v>105.6</c:v>
                </c:pt>
                <c:pt idx="4384">
                  <c:v>105.6</c:v>
                </c:pt>
                <c:pt idx="4385">
                  <c:v>105.6</c:v>
                </c:pt>
                <c:pt idx="4386">
                  <c:v>105.6</c:v>
                </c:pt>
                <c:pt idx="4387">
                  <c:v>105.61</c:v>
                </c:pt>
                <c:pt idx="4388">
                  <c:v>105.61</c:v>
                </c:pt>
                <c:pt idx="4389">
                  <c:v>105.61</c:v>
                </c:pt>
                <c:pt idx="4390">
                  <c:v>105.61</c:v>
                </c:pt>
                <c:pt idx="4391">
                  <c:v>105.61</c:v>
                </c:pt>
                <c:pt idx="4392">
                  <c:v>105.61</c:v>
                </c:pt>
                <c:pt idx="4393">
                  <c:v>105.61</c:v>
                </c:pt>
                <c:pt idx="4394">
                  <c:v>105.61</c:v>
                </c:pt>
                <c:pt idx="4395">
                  <c:v>105.61</c:v>
                </c:pt>
                <c:pt idx="4396">
                  <c:v>105.61</c:v>
                </c:pt>
                <c:pt idx="4397">
                  <c:v>105.61</c:v>
                </c:pt>
                <c:pt idx="4398">
                  <c:v>105.61</c:v>
                </c:pt>
                <c:pt idx="4399">
                  <c:v>105.61</c:v>
                </c:pt>
                <c:pt idx="4400">
                  <c:v>105.61</c:v>
                </c:pt>
                <c:pt idx="4401">
                  <c:v>105.61</c:v>
                </c:pt>
                <c:pt idx="4402">
                  <c:v>105.61</c:v>
                </c:pt>
                <c:pt idx="4403">
                  <c:v>105.61</c:v>
                </c:pt>
                <c:pt idx="4404">
                  <c:v>105.61</c:v>
                </c:pt>
                <c:pt idx="4405">
                  <c:v>105.61</c:v>
                </c:pt>
                <c:pt idx="4406">
                  <c:v>105.61</c:v>
                </c:pt>
                <c:pt idx="4407">
                  <c:v>105.62</c:v>
                </c:pt>
                <c:pt idx="4408">
                  <c:v>105.62</c:v>
                </c:pt>
                <c:pt idx="4409">
                  <c:v>105.62</c:v>
                </c:pt>
                <c:pt idx="4410">
                  <c:v>105.62</c:v>
                </c:pt>
                <c:pt idx="4411">
                  <c:v>105.62</c:v>
                </c:pt>
                <c:pt idx="4412">
                  <c:v>105.62</c:v>
                </c:pt>
                <c:pt idx="4413">
                  <c:v>105.62</c:v>
                </c:pt>
                <c:pt idx="4414">
                  <c:v>105.62</c:v>
                </c:pt>
                <c:pt idx="4415">
                  <c:v>105.63</c:v>
                </c:pt>
                <c:pt idx="4416">
                  <c:v>105.63</c:v>
                </c:pt>
                <c:pt idx="4417">
                  <c:v>105.63</c:v>
                </c:pt>
                <c:pt idx="4418">
                  <c:v>105.63</c:v>
                </c:pt>
                <c:pt idx="4419">
                  <c:v>105.63</c:v>
                </c:pt>
                <c:pt idx="4420">
                  <c:v>105.63</c:v>
                </c:pt>
                <c:pt idx="4421">
                  <c:v>105.63</c:v>
                </c:pt>
                <c:pt idx="4422">
                  <c:v>105.63</c:v>
                </c:pt>
                <c:pt idx="4423">
                  <c:v>105.63</c:v>
                </c:pt>
                <c:pt idx="4424">
                  <c:v>105.63</c:v>
                </c:pt>
                <c:pt idx="4425">
                  <c:v>105.63</c:v>
                </c:pt>
                <c:pt idx="4426">
                  <c:v>105.63</c:v>
                </c:pt>
                <c:pt idx="4427">
                  <c:v>105.63</c:v>
                </c:pt>
                <c:pt idx="4428">
                  <c:v>105.63</c:v>
                </c:pt>
                <c:pt idx="4429">
                  <c:v>105.63</c:v>
                </c:pt>
                <c:pt idx="4430">
                  <c:v>105.63</c:v>
                </c:pt>
                <c:pt idx="4431">
                  <c:v>105.63</c:v>
                </c:pt>
                <c:pt idx="4432">
                  <c:v>105.63</c:v>
                </c:pt>
                <c:pt idx="4433">
                  <c:v>105.63</c:v>
                </c:pt>
                <c:pt idx="4434">
                  <c:v>105.63</c:v>
                </c:pt>
                <c:pt idx="4435">
                  <c:v>105.63</c:v>
                </c:pt>
                <c:pt idx="4436">
                  <c:v>105.63</c:v>
                </c:pt>
                <c:pt idx="4437">
                  <c:v>105.63</c:v>
                </c:pt>
                <c:pt idx="4438">
                  <c:v>105.63</c:v>
                </c:pt>
                <c:pt idx="4439">
                  <c:v>105.63</c:v>
                </c:pt>
                <c:pt idx="4440">
                  <c:v>105.63</c:v>
                </c:pt>
                <c:pt idx="4441">
                  <c:v>105.62</c:v>
                </c:pt>
                <c:pt idx="4442">
                  <c:v>105.62</c:v>
                </c:pt>
                <c:pt idx="4443">
                  <c:v>105.62</c:v>
                </c:pt>
                <c:pt idx="4444">
                  <c:v>105.62</c:v>
                </c:pt>
                <c:pt idx="4445">
                  <c:v>105.62</c:v>
                </c:pt>
                <c:pt idx="4446">
                  <c:v>105.62</c:v>
                </c:pt>
                <c:pt idx="4447">
                  <c:v>105.62</c:v>
                </c:pt>
                <c:pt idx="4448">
                  <c:v>105.61</c:v>
                </c:pt>
                <c:pt idx="4449">
                  <c:v>105.61</c:v>
                </c:pt>
                <c:pt idx="4450">
                  <c:v>105.61</c:v>
                </c:pt>
                <c:pt idx="4451">
                  <c:v>105.61</c:v>
                </c:pt>
                <c:pt idx="4452">
                  <c:v>105.61</c:v>
                </c:pt>
                <c:pt idx="4453">
                  <c:v>105.61</c:v>
                </c:pt>
                <c:pt idx="4454">
                  <c:v>105.61</c:v>
                </c:pt>
                <c:pt idx="4455">
                  <c:v>105.61</c:v>
                </c:pt>
                <c:pt idx="4456">
                  <c:v>105.61</c:v>
                </c:pt>
                <c:pt idx="4457">
                  <c:v>105.6</c:v>
                </c:pt>
                <c:pt idx="4458">
                  <c:v>105.6</c:v>
                </c:pt>
                <c:pt idx="4459">
                  <c:v>105.6</c:v>
                </c:pt>
                <c:pt idx="4460">
                  <c:v>105.6</c:v>
                </c:pt>
                <c:pt idx="4461">
                  <c:v>105.6</c:v>
                </c:pt>
                <c:pt idx="4462">
                  <c:v>105.6</c:v>
                </c:pt>
                <c:pt idx="4463">
                  <c:v>105.6</c:v>
                </c:pt>
                <c:pt idx="4464">
                  <c:v>105.6</c:v>
                </c:pt>
                <c:pt idx="4465">
                  <c:v>105.6</c:v>
                </c:pt>
                <c:pt idx="4466">
                  <c:v>105.6</c:v>
                </c:pt>
                <c:pt idx="4467">
                  <c:v>105.59</c:v>
                </c:pt>
                <c:pt idx="4468">
                  <c:v>105.59</c:v>
                </c:pt>
                <c:pt idx="4469">
                  <c:v>105.59</c:v>
                </c:pt>
                <c:pt idx="4470">
                  <c:v>105.59</c:v>
                </c:pt>
                <c:pt idx="4471">
                  <c:v>105.59</c:v>
                </c:pt>
                <c:pt idx="4472">
                  <c:v>105.59</c:v>
                </c:pt>
                <c:pt idx="4473">
                  <c:v>105.59</c:v>
                </c:pt>
                <c:pt idx="4474">
                  <c:v>105.59</c:v>
                </c:pt>
                <c:pt idx="4475">
                  <c:v>105.59</c:v>
                </c:pt>
                <c:pt idx="4476">
                  <c:v>105.59</c:v>
                </c:pt>
                <c:pt idx="4477">
                  <c:v>105.58</c:v>
                </c:pt>
                <c:pt idx="4478">
                  <c:v>105.59</c:v>
                </c:pt>
                <c:pt idx="4479">
                  <c:v>105.58</c:v>
                </c:pt>
                <c:pt idx="4480">
                  <c:v>105.58</c:v>
                </c:pt>
                <c:pt idx="4481">
                  <c:v>105.58</c:v>
                </c:pt>
                <c:pt idx="4482">
                  <c:v>105.58</c:v>
                </c:pt>
                <c:pt idx="4483">
                  <c:v>105.58</c:v>
                </c:pt>
                <c:pt idx="4484">
                  <c:v>105.58</c:v>
                </c:pt>
                <c:pt idx="4485">
                  <c:v>105.58</c:v>
                </c:pt>
                <c:pt idx="4486">
                  <c:v>105.58</c:v>
                </c:pt>
                <c:pt idx="4487">
                  <c:v>105.58</c:v>
                </c:pt>
                <c:pt idx="4488">
                  <c:v>105.58</c:v>
                </c:pt>
                <c:pt idx="4489">
                  <c:v>105.58</c:v>
                </c:pt>
                <c:pt idx="4490">
                  <c:v>105.58</c:v>
                </c:pt>
                <c:pt idx="4491">
                  <c:v>105.58</c:v>
                </c:pt>
                <c:pt idx="4492">
                  <c:v>105.58</c:v>
                </c:pt>
                <c:pt idx="4493">
                  <c:v>105.58</c:v>
                </c:pt>
                <c:pt idx="4494">
                  <c:v>105.58</c:v>
                </c:pt>
                <c:pt idx="4495">
                  <c:v>105.58</c:v>
                </c:pt>
                <c:pt idx="4496">
                  <c:v>105.58</c:v>
                </c:pt>
                <c:pt idx="4497">
                  <c:v>105.58</c:v>
                </c:pt>
                <c:pt idx="4498">
                  <c:v>105.58</c:v>
                </c:pt>
                <c:pt idx="4499">
                  <c:v>105.58</c:v>
                </c:pt>
                <c:pt idx="4500">
                  <c:v>105.58</c:v>
                </c:pt>
                <c:pt idx="4501">
                  <c:v>105.58</c:v>
                </c:pt>
                <c:pt idx="4502">
                  <c:v>105.58</c:v>
                </c:pt>
                <c:pt idx="4503">
                  <c:v>105.58</c:v>
                </c:pt>
                <c:pt idx="4504">
                  <c:v>105.58</c:v>
                </c:pt>
                <c:pt idx="4505">
                  <c:v>105.58</c:v>
                </c:pt>
                <c:pt idx="4506">
                  <c:v>105.58</c:v>
                </c:pt>
                <c:pt idx="4507">
                  <c:v>105.58</c:v>
                </c:pt>
                <c:pt idx="4508">
                  <c:v>105.58</c:v>
                </c:pt>
                <c:pt idx="4509">
                  <c:v>105.58</c:v>
                </c:pt>
                <c:pt idx="4510">
                  <c:v>105.58</c:v>
                </c:pt>
                <c:pt idx="4511">
                  <c:v>105.58</c:v>
                </c:pt>
                <c:pt idx="4512">
                  <c:v>105.58</c:v>
                </c:pt>
                <c:pt idx="4513">
                  <c:v>105.58</c:v>
                </c:pt>
                <c:pt idx="4514">
                  <c:v>105.58</c:v>
                </c:pt>
                <c:pt idx="4515">
                  <c:v>105.58</c:v>
                </c:pt>
                <c:pt idx="4516">
                  <c:v>105.58</c:v>
                </c:pt>
                <c:pt idx="4517">
                  <c:v>105.58</c:v>
                </c:pt>
                <c:pt idx="4518">
                  <c:v>105.58</c:v>
                </c:pt>
                <c:pt idx="4519">
                  <c:v>105.58</c:v>
                </c:pt>
                <c:pt idx="4520">
                  <c:v>105.58</c:v>
                </c:pt>
                <c:pt idx="4521">
                  <c:v>105.58</c:v>
                </c:pt>
                <c:pt idx="4522">
                  <c:v>105.57</c:v>
                </c:pt>
                <c:pt idx="4523">
                  <c:v>105.58</c:v>
                </c:pt>
                <c:pt idx="4524">
                  <c:v>105.57</c:v>
                </c:pt>
                <c:pt idx="4525">
                  <c:v>105.57</c:v>
                </c:pt>
                <c:pt idx="4526">
                  <c:v>105.57</c:v>
                </c:pt>
                <c:pt idx="4527">
                  <c:v>105.57</c:v>
                </c:pt>
                <c:pt idx="4528">
                  <c:v>105.57</c:v>
                </c:pt>
                <c:pt idx="4529">
                  <c:v>105.57</c:v>
                </c:pt>
                <c:pt idx="4530">
                  <c:v>105.57</c:v>
                </c:pt>
                <c:pt idx="4531">
                  <c:v>105.57</c:v>
                </c:pt>
                <c:pt idx="4532">
                  <c:v>105.57</c:v>
                </c:pt>
                <c:pt idx="4533">
                  <c:v>105.57</c:v>
                </c:pt>
                <c:pt idx="4534">
                  <c:v>105.57</c:v>
                </c:pt>
                <c:pt idx="4535">
                  <c:v>105.57</c:v>
                </c:pt>
                <c:pt idx="4536">
                  <c:v>105.57</c:v>
                </c:pt>
                <c:pt idx="4537">
                  <c:v>105.56</c:v>
                </c:pt>
                <c:pt idx="4538">
                  <c:v>105.56</c:v>
                </c:pt>
                <c:pt idx="4539">
                  <c:v>105.56</c:v>
                </c:pt>
                <c:pt idx="4540">
                  <c:v>105.56</c:v>
                </c:pt>
                <c:pt idx="4541">
                  <c:v>105.56</c:v>
                </c:pt>
                <c:pt idx="4542">
                  <c:v>105.56</c:v>
                </c:pt>
                <c:pt idx="4543">
                  <c:v>105.56</c:v>
                </c:pt>
                <c:pt idx="4544">
                  <c:v>105.56</c:v>
                </c:pt>
                <c:pt idx="4545">
                  <c:v>105.56</c:v>
                </c:pt>
                <c:pt idx="4546">
                  <c:v>105.55</c:v>
                </c:pt>
                <c:pt idx="4547">
                  <c:v>105.56</c:v>
                </c:pt>
                <c:pt idx="4548">
                  <c:v>105.55</c:v>
                </c:pt>
                <c:pt idx="4549">
                  <c:v>105.56</c:v>
                </c:pt>
                <c:pt idx="4550">
                  <c:v>105.55</c:v>
                </c:pt>
                <c:pt idx="4551">
                  <c:v>105.55</c:v>
                </c:pt>
                <c:pt idx="4552">
                  <c:v>105.56</c:v>
                </c:pt>
                <c:pt idx="4553">
                  <c:v>105.55</c:v>
                </c:pt>
                <c:pt idx="4554">
                  <c:v>105.55</c:v>
                </c:pt>
                <c:pt idx="4555">
                  <c:v>105.55</c:v>
                </c:pt>
                <c:pt idx="4556">
                  <c:v>105.55</c:v>
                </c:pt>
                <c:pt idx="4557">
                  <c:v>105.55</c:v>
                </c:pt>
                <c:pt idx="4558">
                  <c:v>105.55</c:v>
                </c:pt>
                <c:pt idx="4559">
                  <c:v>105.55</c:v>
                </c:pt>
                <c:pt idx="4560">
                  <c:v>105.55</c:v>
                </c:pt>
                <c:pt idx="4561">
                  <c:v>105.55</c:v>
                </c:pt>
                <c:pt idx="4562">
                  <c:v>105.55</c:v>
                </c:pt>
                <c:pt idx="4563">
                  <c:v>105.55</c:v>
                </c:pt>
                <c:pt idx="4564">
                  <c:v>105.55</c:v>
                </c:pt>
                <c:pt idx="4565">
                  <c:v>105.55</c:v>
                </c:pt>
                <c:pt idx="4566">
                  <c:v>105.55</c:v>
                </c:pt>
                <c:pt idx="4567">
                  <c:v>105.55</c:v>
                </c:pt>
                <c:pt idx="4568">
                  <c:v>105.55</c:v>
                </c:pt>
                <c:pt idx="4569">
                  <c:v>105.55</c:v>
                </c:pt>
                <c:pt idx="4570">
                  <c:v>105.55</c:v>
                </c:pt>
                <c:pt idx="4571">
                  <c:v>105.55</c:v>
                </c:pt>
                <c:pt idx="4572">
                  <c:v>105.55</c:v>
                </c:pt>
                <c:pt idx="4573">
                  <c:v>105.55</c:v>
                </c:pt>
                <c:pt idx="4574">
                  <c:v>105.55</c:v>
                </c:pt>
                <c:pt idx="4575">
                  <c:v>105.55</c:v>
                </c:pt>
                <c:pt idx="4576">
                  <c:v>105.55</c:v>
                </c:pt>
                <c:pt idx="4577">
                  <c:v>105.55</c:v>
                </c:pt>
                <c:pt idx="4578">
                  <c:v>105.55</c:v>
                </c:pt>
                <c:pt idx="4579">
                  <c:v>105.55</c:v>
                </c:pt>
                <c:pt idx="4580">
                  <c:v>105.55</c:v>
                </c:pt>
                <c:pt idx="4581">
                  <c:v>105.55</c:v>
                </c:pt>
                <c:pt idx="4582">
                  <c:v>105.55</c:v>
                </c:pt>
                <c:pt idx="4583">
                  <c:v>105.55</c:v>
                </c:pt>
                <c:pt idx="4584">
                  <c:v>105.55</c:v>
                </c:pt>
                <c:pt idx="4585">
                  <c:v>105.55</c:v>
                </c:pt>
                <c:pt idx="4586">
                  <c:v>105.54</c:v>
                </c:pt>
                <c:pt idx="4587">
                  <c:v>105.55</c:v>
                </c:pt>
                <c:pt idx="4588">
                  <c:v>105.55</c:v>
                </c:pt>
                <c:pt idx="4589">
                  <c:v>105.55</c:v>
                </c:pt>
                <c:pt idx="4590">
                  <c:v>105.54</c:v>
                </c:pt>
                <c:pt idx="4591">
                  <c:v>105.55</c:v>
                </c:pt>
                <c:pt idx="4592">
                  <c:v>105.54</c:v>
                </c:pt>
                <c:pt idx="4593">
                  <c:v>105.54</c:v>
                </c:pt>
                <c:pt idx="4594">
                  <c:v>105.55</c:v>
                </c:pt>
                <c:pt idx="4595">
                  <c:v>105.54</c:v>
                </c:pt>
                <c:pt idx="4596">
                  <c:v>105.55</c:v>
                </c:pt>
                <c:pt idx="4597">
                  <c:v>105.54</c:v>
                </c:pt>
                <c:pt idx="4598">
                  <c:v>105.54</c:v>
                </c:pt>
                <c:pt idx="4599">
                  <c:v>105.54</c:v>
                </c:pt>
                <c:pt idx="4600">
                  <c:v>105.54</c:v>
                </c:pt>
                <c:pt idx="4601">
                  <c:v>105.54</c:v>
                </c:pt>
                <c:pt idx="4602">
                  <c:v>105.54</c:v>
                </c:pt>
                <c:pt idx="4603">
                  <c:v>105.55</c:v>
                </c:pt>
                <c:pt idx="4604">
                  <c:v>105.54</c:v>
                </c:pt>
                <c:pt idx="4605">
                  <c:v>105.55</c:v>
                </c:pt>
                <c:pt idx="4606">
                  <c:v>105.54</c:v>
                </c:pt>
                <c:pt idx="4607">
                  <c:v>105.54</c:v>
                </c:pt>
                <c:pt idx="4608">
                  <c:v>105.54</c:v>
                </c:pt>
                <c:pt idx="4609">
                  <c:v>105.54</c:v>
                </c:pt>
                <c:pt idx="4610">
                  <c:v>105.54</c:v>
                </c:pt>
                <c:pt idx="4611">
                  <c:v>105.54</c:v>
                </c:pt>
                <c:pt idx="4612">
                  <c:v>105.54</c:v>
                </c:pt>
                <c:pt idx="4613">
                  <c:v>105.54</c:v>
                </c:pt>
                <c:pt idx="4614">
                  <c:v>105.54</c:v>
                </c:pt>
                <c:pt idx="4615">
                  <c:v>105.54</c:v>
                </c:pt>
                <c:pt idx="4616">
                  <c:v>105.54</c:v>
                </c:pt>
                <c:pt idx="4617">
                  <c:v>105.54</c:v>
                </c:pt>
                <c:pt idx="4618">
                  <c:v>105.54</c:v>
                </c:pt>
                <c:pt idx="4619">
                  <c:v>105.54</c:v>
                </c:pt>
                <c:pt idx="4620">
                  <c:v>105.54</c:v>
                </c:pt>
                <c:pt idx="4621">
                  <c:v>105.53</c:v>
                </c:pt>
                <c:pt idx="4622">
                  <c:v>105.53</c:v>
                </c:pt>
                <c:pt idx="4623">
                  <c:v>105.53</c:v>
                </c:pt>
                <c:pt idx="4624">
                  <c:v>105.53</c:v>
                </c:pt>
                <c:pt idx="4625">
                  <c:v>105.52</c:v>
                </c:pt>
                <c:pt idx="4626">
                  <c:v>105.52</c:v>
                </c:pt>
                <c:pt idx="4627">
                  <c:v>105.52</c:v>
                </c:pt>
                <c:pt idx="4628">
                  <c:v>105.52</c:v>
                </c:pt>
                <c:pt idx="4629">
                  <c:v>105.52</c:v>
                </c:pt>
                <c:pt idx="4630">
                  <c:v>105.52</c:v>
                </c:pt>
                <c:pt idx="4631">
                  <c:v>105.52</c:v>
                </c:pt>
                <c:pt idx="4632">
                  <c:v>105.52</c:v>
                </c:pt>
                <c:pt idx="4633">
                  <c:v>105.51</c:v>
                </c:pt>
                <c:pt idx="4634">
                  <c:v>105.51</c:v>
                </c:pt>
                <c:pt idx="4635">
                  <c:v>105.51</c:v>
                </c:pt>
                <c:pt idx="4636">
                  <c:v>105.51</c:v>
                </c:pt>
                <c:pt idx="4637">
                  <c:v>105.51</c:v>
                </c:pt>
                <c:pt idx="4638">
                  <c:v>105.51</c:v>
                </c:pt>
                <c:pt idx="4639">
                  <c:v>105.51</c:v>
                </c:pt>
                <c:pt idx="4640">
                  <c:v>105.51</c:v>
                </c:pt>
                <c:pt idx="4641">
                  <c:v>105.5</c:v>
                </c:pt>
                <c:pt idx="4642">
                  <c:v>105.5</c:v>
                </c:pt>
                <c:pt idx="4643">
                  <c:v>105.5</c:v>
                </c:pt>
                <c:pt idx="4644">
                  <c:v>105.5</c:v>
                </c:pt>
                <c:pt idx="4645">
                  <c:v>105.5</c:v>
                </c:pt>
                <c:pt idx="4646">
                  <c:v>105.5</c:v>
                </c:pt>
                <c:pt idx="4647">
                  <c:v>105.5</c:v>
                </c:pt>
                <c:pt idx="4648">
                  <c:v>105.5</c:v>
                </c:pt>
                <c:pt idx="4649">
                  <c:v>105.5</c:v>
                </c:pt>
                <c:pt idx="4650">
                  <c:v>105.5</c:v>
                </c:pt>
                <c:pt idx="4651">
                  <c:v>105.5</c:v>
                </c:pt>
                <c:pt idx="4652">
                  <c:v>105.5</c:v>
                </c:pt>
                <c:pt idx="4653">
                  <c:v>105.49</c:v>
                </c:pt>
                <c:pt idx="4654">
                  <c:v>105.49</c:v>
                </c:pt>
                <c:pt idx="4655">
                  <c:v>105.49</c:v>
                </c:pt>
                <c:pt idx="4656">
                  <c:v>105.49</c:v>
                </c:pt>
                <c:pt idx="4657">
                  <c:v>105.5</c:v>
                </c:pt>
                <c:pt idx="4658">
                  <c:v>105.49</c:v>
                </c:pt>
                <c:pt idx="4659">
                  <c:v>105.49</c:v>
                </c:pt>
                <c:pt idx="4660">
                  <c:v>105.49</c:v>
                </c:pt>
                <c:pt idx="4661">
                  <c:v>105.49</c:v>
                </c:pt>
                <c:pt idx="4662">
                  <c:v>105.49</c:v>
                </c:pt>
                <c:pt idx="4663">
                  <c:v>105.48</c:v>
                </c:pt>
                <c:pt idx="4664">
                  <c:v>105.48</c:v>
                </c:pt>
                <c:pt idx="4665">
                  <c:v>105.49</c:v>
                </c:pt>
                <c:pt idx="4666">
                  <c:v>105.49</c:v>
                </c:pt>
                <c:pt idx="4667">
                  <c:v>105.49</c:v>
                </c:pt>
                <c:pt idx="4668">
                  <c:v>105.49</c:v>
                </c:pt>
                <c:pt idx="4669">
                  <c:v>105.49</c:v>
                </c:pt>
                <c:pt idx="4670">
                  <c:v>105.49</c:v>
                </c:pt>
                <c:pt idx="4671">
                  <c:v>105.49</c:v>
                </c:pt>
                <c:pt idx="4672">
                  <c:v>105.49</c:v>
                </c:pt>
                <c:pt idx="4673">
                  <c:v>105.49</c:v>
                </c:pt>
                <c:pt idx="4674">
                  <c:v>105.49</c:v>
                </c:pt>
                <c:pt idx="4675">
                  <c:v>105.49</c:v>
                </c:pt>
                <c:pt idx="4676">
                  <c:v>105.49</c:v>
                </c:pt>
                <c:pt idx="4677">
                  <c:v>105.49</c:v>
                </c:pt>
                <c:pt idx="4678">
                  <c:v>105.49</c:v>
                </c:pt>
                <c:pt idx="4679">
                  <c:v>105.49</c:v>
                </c:pt>
                <c:pt idx="4680">
                  <c:v>105.49</c:v>
                </c:pt>
                <c:pt idx="4681">
                  <c:v>105.49</c:v>
                </c:pt>
                <c:pt idx="4682">
                  <c:v>105.49</c:v>
                </c:pt>
                <c:pt idx="4683">
                  <c:v>105.49</c:v>
                </c:pt>
                <c:pt idx="4684">
                  <c:v>105.49</c:v>
                </c:pt>
                <c:pt idx="4685">
                  <c:v>105.49</c:v>
                </c:pt>
                <c:pt idx="4686">
                  <c:v>105.49</c:v>
                </c:pt>
                <c:pt idx="4687">
                  <c:v>105.49</c:v>
                </c:pt>
                <c:pt idx="4688">
                  <c:v>105.49</c:v>
                </c:pt>
                <c:pt idx="4689">
                  <c:v>105.49</c:v>
                </c:pt>
                <c:pt idx="4690">
                  <c:v>105.49</c:v>
                </c:pt>
                <c:pt idx="4691">
                  <c:v>105.49</c:v>
                </c:pt>
                <c:pt idx="4692">
                  <c:v>105.49</c:v>
                </c:pt>
                <c:pt idx="4693">
                  <c:v>105.49</c:v>
                </c:pt>
                <c:pt idx="4694">
                  <c:v>105.49</c:v>
                </c:pt>
                <c:pt idx="4695">
                  <c:v>105.49</c:v>
                </c:pt>
                <c:pt idx="4696">
                  <c:v>105.49</c:v>
                </c:pt>
                <c:pt idx="4697">
                  <c:v>105.49</c:v>
                </c:pt>
                <c:pt idx="4698">
                  <c:v>105.49</c:v>
                </c:pt>
                <c:pt idx="4699">
                  <c:v>105.49</c:v>
                </c:pt>
                <c:pt idx="4700">
                  <c:v>105.49</c:v>
                </c:pt>
                <c:pt idx="4701">
                  <c:v>105.49</c:v>
                </c:pt>
                <c:pt idx="4702">
                  <c:v>105.48</c:v>
                </c:pt>
                <c:pt idx="4703">
                  <c:v>105.49</c:v>
                </c:pt>
                <c:pt idx="4704">
                  <c:v>105.49</c:v>
                </c:pt>
                <c:pt idx="4705">
                  <c:v>105.48</c:v>
                </c:pt>
                <c:pt idx="4706">
                  <c:v>105.48</c:v>
                </c:pt>
                <c:pt idx="4707">
                  <c:v>105.48</c:v>
                </c:pt>
                <c:pt idx="4708">
                  <c:v>105.48</c:v>
                </c:pt>
                <c:pt idx="4709">
                  <c:v>105.48</c:v>
                </c:pt>
                <c:pt idx="4710">
                  <c:v>105.48</c:v>
                </c:pt>
                <c:pt idx="4711">
                  <c:v>105.48</c:v>
                </c:pt>
                <c:pt idx="4712">
                  <c:v>105.48</c:v>
                </c:pt>
                <c:pt idx="4713">
                  <c:v>105.48</c:v>
                </c:pt>
                <c:pt idx="4714">
                  <c:v>105.48</c:v>
                </c:pt>
                <c:pt idx="4715">
                  <c:v>105.48</c:v>
                </c:pt>
                <c:pt idx="4716">
                  <c:v>105.48</c:v>
                </c:pt>
                <c:pt idx="4717">
                  <c:v>105.48</c:v>
                </c:pt>
                <c:pt idx="4718">
                  <c:v>105.48</c:v>
                </c:pt>
                <c:pt idx="4719">
                  <c:v>105.48</c:v>
                </c:pt>
                <c:pt idx="4720">
                  <c:v>105.47</c:v>
                </c:pt>
                <c:pt idx="4721">
                  <c:v>105.47</c:v>
                </c:pt>
                <c:pt idx="4722">
                  <c:v>105.47</c:v>
                </c:pt>
                <c:pt idx="4723">
                  <c:v>105.47</c:v>
                </c:pt>
                <c:pt idx="4724">
                  <c:v>105.47</c:v>
                </c:pt>
                <c:pt idx="4725">
                  <c:v>105.47</c:v>
                </c:pt>
                <c:pt idx="4726">
                  <c:v>105.47</c:v>
                </c:pt>
                <c:pt idx="4727">
                  <c:v>105.47</c:v>
                </c:pt>
                <c:pt idx="4728">
                  <c:v>105.47</c:v>
                </c:pt>
                <c:pt idx="4729">
                  <c:v>105.47</c:v>
                </c:pt>
                <c:pt idx="4730">
                  <c:v>105.47</c:v>
                </c:pt>
                <c:pt idx="4731">
                  <c:v>105.47</c:v>
                </c:pt>
                <c:pt idx="4732">
                  <c:v>105.47</c:v>
                </c:pt>
                <c:pt idx="4733">
                  <c:v>105.47</c:v>
                </c:pt>
                <c:pt idx="4734">
                  <c:v>105.47</c:v>
                </c:pt>
                <c:pt idx="4735">
                  <c:v>105.47</c:v>
                </c:pt>
                <c:pt idx="4736">
                  <c:v>105.47</c:v>
                </c:pt>
                <c:pt idx="4737">
                  <c:v>105.47</c:v>
                </c:pt>
                <c:pt idx="4738">
                  <c:v>105.47</c:v>
                </c:pt>
                <c:pt idx="4739">
                  <c:v>105.47</c:v>
                </c:pt>
                <c:pt idx="4740">
                  <c:v>105.47</c:v>
                </c:pt>
                <c:pt idx="4741">
                  <c:v>105.47</c:v>
                </c:pt>
                <c:pt idx="4742">
                  <c:v>105.47</c:v>
                </c:pt>
                <c:pt idx="4743">
                  <c:v>105.47</c:v>
                </c:pt>
                <c:pt idx="4744">
                  <c:v>105.47</c:v>
                </c:pt>
                <c:pt idx="4745">
                  <c:v>105.47</c:v>
                </c:pt>
                <c:pt idx="4746">
                  <c:v>105.47</c:v>
                </c:pt>
                <c:pt idx="4747">
                  <c:v>105.46</c:v>
                </c:pt>
                <c:pt idx="4748">
                  <c:v>105.47</c:v>
                </c:pt>
                <c:pt idx="4749">
                  <c:v>105.46</c:v>
                </c:pt>
                <c:pt idx="4750">
                  <c:v>105.46</c:v>
                </c:pt>
                <c:pt idx="4751">
                  <c:v>105.46</c:v>
                </c:pt>
                <c:pt idx="4752">
                  <c:v>105.46</c:v>
                </c:pt>
                <c:pt idx="4753">
                  <c:v>105.46</c:v>
                </c:pt>
                <c:pt idx="4754">
                  <c:v>105.46</c:v>
                </c:pt>
                <c:pt idx="4755">
                  <c:v>105.46</c:v>
                </c:pt>
                <c:pt idx="4756">
                  <c:v>105.46</c:v>
                </c:pt>
                <c:pt idx="4757">
                  <c:v>105.46</c:v>
                </c:pt>
                <c:pt idx="4758">
                  <c:v>105.46</c:v>
                </c:pt>
                <c:pt idx="4759">
                  <c:v>105.47</c:v>
                </c:pt>
                <c:pt idx="4760">
                  <c:v>105.46</c:v>
                </c:pt>
                <c:pt idx="4761">
                  <c:v>105.47</c:v>
                </c:pt>
                <c:pt idx="4762">
                  <c:v>105.46</c:v>
                </c:pt>
                <c:pt idx="4763">
                  <c:v>105.46</c:v>
                </c:pt>
                <c:pt idx="4764">
                  <c:v>105.46</c:v>
                </c:pt>
                <c:pt idx="4765">
                  <c:v>105.46</c:v>
                </c:pt>
                <c:pt idx="4766">
                  <c:v>105.46</c:v>
                </c:pt>
                <c:pt idx="4767">
                  <c:v>105.46</c:v>
                </c:pt>
                <c:pt idx="4768">
                  <c:v>105.46</c:v>
                </c:pt>
                <c:pt idx="4769">
                  <c:v>105.46</c:v>
                </c:pt>
                <c:pt idx="4770">
                  <c:v>105.46</c:v>
                </c:pt>
                <c:pt idx="4771">
                  <c:v>105.46</c:v>
                </c:pt>
                <c:pt idx="4772">
                  <c:v>105.47</c:v>
                </c:pt>
                <c:pt idx="4773">
                  <c:v>105.46</c:v>
                </c:pt>
                <c:pt idx="4774">
                  <c:v>105.47</c:v>
                </c:pt>
                <c:pt idx="4775">
                  <c:v>105.47</c:v>
                </c:pt>
                <c:pt idx="4776">
                  <c:v>105.46</c:v>
                </c:pt>
                <c:pt idx="4777">
                  <c:v>105.46</c:v>
                </c:pt>
                <c:pt idx="4778">
                  <c:v>105.46</c:v>
                </c:pt>
                <c:pt idx="4779">
                  <c:v>105.46</c:v>
                </c:pt>
                <c:pt idx="4780">
                  <c:v>105.46</c:v>
                </c:pt>
                <c:pt idx="4781">
                  <c:v>105.46</c:v>
                </c:pt>
                <c:pt idx="4782">
                  <c:v>105.46</c:v>
                </c:pt>
                <c:pt idx="4783">
                  <c:v>105.46</c:v>
                </c:pt>
                <c:pt idx="4784">
                  <c:v>105.46</c:v>
                </c:pt>
                <c:pt idx="4785">
                  <c:v>105.46</c:v>
                </c:pt>
                <c:pt idx="4786">
                  <c:v>105.46</c:v>
                </c:pt>
                <c:pt idx="4787">
                  <c:v>105.46</c:v>
                </c:pt>
                <c:pt idx="4788">
                  <c:v>105.46</c:v>
                </c:pt>
                <c:pt idx="4789">
                  <c:v>105.46</c:v>
                </c:pt>
                <c:pt idx="4790">
                  <c:v>105.46</c:v>
                </c:pt>
                <c:pt idx="4791">
                  <c:v>105.45</c:v>
                </c:pt>
                <c:pt idx="4792">
                  <c:v>105.46</c:v>
                </c:pt>
                <c:pt idx="4793">
                  <c:v>105.45</c:v>
                </c:pt>
                <c:pt idx="4794">
                  <c:v>105.45</c:v>
                </c:pt>
                <c:pt idx="4795">
                  <c:v>105.45</c:v>
                </c:pt>
                <c:pt idx="4796">
                  <c:v>105.45</c:v>
                </c:pt>
                <c:pt idx="4797">
                  <c:v>105.45</c:v>
                </c:pt>
                <c:pt idx="4798">
                  <c:v>105.45</c:v>
                </c:pt>
                <c:pt idx="4799">
                  <c:v>105.45</c:v>
                </c:pt>
                <c:pt idx="4800">
                  <c:v>105.44</c:v>
                </c:pt>
                <c:pt idx="4801">
                  <c:v>105.44</c:v>
                </c:pt>
                <c:pt idx="4802">
                  <c:v>105.44</c:v>
                </c:pt>
                <c:pt idx="4803">
                  <c:v>105.44</c:v>
                </c:pt>
                <c:pt idx="4804">
                  <c:v>105.43</c:v>
                </c:pt>
                <c:pt idx="4805">
                  <c:v>105.43</c:v>
                </c:pt>
                <c:pt idx="4806">
                  <c:v>105.43</c:v>
                </c:pt>
                <c:pt idx="4807">
                  <c:v>105.43</c:v>
                </c:pt>
                <c:pt idx="4808">
                  <c:v>105.43</c:v>
                </c:pt>
                <c:pt idx="4809">
                  <c:v>105.43</c:v>
                </c:pt>
                <c:pt idx="4810">
                  <c:v>105.43</c:v>
                </c:pt>
                <c:pt idx="4811">
                  <c:v>105.43</c:v>
                </c:pt>
                <c:pt idx="4812">
                  <c:v>105.42</c:v>
                </c:pt>
                <c:pt idx="4813">
                  <c:v>105.42</c:v>
                </c:pt>
                <c:pt idx="4814">
                  <c:v>105.42</c:v>
                </c:pt>
                <c:pt idx="4815">
                  <c:v>105.42</c:v>
                </c:pt>
                <c:pt idx="4816">
                  <c:v>105.42</c:v>
                </c:pt>
                <c:pt idx="4817">
                  <c:v>105.42</c:v>
                </c:pt>
                <c:pt idx="4818">
                  <c:v>105.41</c:v>
                </c:pt>
                <c:pt idx="4819">
                  <c:v>105.41</c:v>
                </c:pt>
                <c:pt idx="4820">
                  <c:v>105.41</c:v>
                </c:pt>
                <c:pt idx="4821">
                  <c:v>105.41</c:v>
                </c:pt>
                <c:pt idx="4822">
                  <c:v>105.41</c:v>
                </c:pt>
                <c:pt idx="4823">
                  <c:v>105.41</c:v>
                </c:pt>
                <c:pt idx="4824">
                  <c:v>105.41</c:v>
                </c:pt>
                <c:pt idx="4825">
                  <c:v>105.41</c:v>
                </c:pt>
                <c:pt idx="4826">
                  <c:v>105.41</c:v>
                </c:pt>
                <c:pt idx="4827">
                  <c:v>105.41</c:v>
                </c:pt>
                <c:pt idx="4828">
                  <c:v>105.41</c:v>
                </c:pt>
                <c:pt idx="4829">
                  <c:v>105.4</c:v>
                </c:pt>
                <c:pt idx="4830">
                  <c:v>105.4</c:v>
                </c:pt>
                <c:pt idx="4831">
                  <c:v>105.4</c:v>
                </c:pt>
                <c:pt idx="4832">
                  <c:v>105.4</c:v>
                </c:pt>
                <c:pt idx="4833">
                  <c:v>105.4</c:v>
                </c:pt>
                <c:pt idx="4834">
                  <c:v>105.4</c:v>
                </c:pt>
                <c:pt idx="4835">
                  <c:v>105.39</c:v>
                </c:pt>
                <c:pt idx="4836">
                  <c:v>105.39</c:v>
                </c:pt>
                <c:pt idx="4837">
                  <c:v>105.39</c:v>
                </c:pt>
                <c:pt idx="4838">
                  <c:v>105.39</c:v>
                </c:pt>
                <c:pt idx="4839">
                  <c:v>105.39</c:v>
                </c:pt>
                <c:pt idx="4840">
                  <c:v>105.39</c:v>
                </c:pt>
                <c:pt idx="4841">
                  <c:v>105.39</c:v>
                </c:pt>
                <c:pt idx="4842">
                  <c:v>105.39</c:v>
                </c:pt>
                <c:pt idx="4843">
                  <c:v>105.39</c:v>
                </c:pt>
                <c:pt idx="4844">
                  <c:v>105.39</c:v>
                </c:pt>
                <c:pt idx="4845">
                  <c:v>105.39</c:v>
                </c:pt>
                <c:pt idx="4846">
                  <c:v>105.38</c:v>
                </c:pt>
                <c:pt idx="4847">
                  <c:v>105.38</c:v>
                </c:pt>
                <c:pt idx="4848">
                  <c:v>105.38</c:v>
                </c:pt>
                <c:pt idx="4849">
                  <c:v>105.38</c:v>
                </c:pt>
                <c:pt idx="4850">
                  <c:v>105.38</c:v>
                </c:pt>
                <c:pt idx="4851">
                  <c:v>105.38</c:v>
                </c:pt>
                <c:pt idx="4852">
                  <c:v>105.38</c:v>
                </c:pt>
                <c:pt idx="4853">
                  <c:v>105.37</c:v>
                </c:pt>
                <c:pt idx="4854">
                  <c:v>105.37</c:v>
                </c:pt>
                <c:pt idx="4855">
                  <c:v>105.38</c:v>
                </c:pt>
                <c:pt idx="4856">
                  <c:v>105.37</c:v>
                </c:pt>
                <c:pt idx="4857">
                  <c:v>105.37</c:v>
                </c:pt>
                <c:pt idx="4858">
                  <c:v>105.37</c:v>
                </c:pt>
                <c:pt idx="4859">
                  <c:v>105.37</c:v>
                </c:pt>
                <c:pt idx="4860">
                  <c:v>105.36</c:v>
                </c:pt>
                <c:pt idx="4861">
                  <c:v>105.36</c:v>
                </c:pt>
                <c:pt idx="4862">
                  <c:v>105.36</c:v>
                </c:pt>
                <c:pt idx="4863">
                  <c:v>105.36</c:v>
                </c:pt>
                <c:pt idx="4864">
                  <c:v>105.35</c:v>
                </c:pt>
                <c:pt idx="4865">
                  <c:v>105.35</c:v>
                </c:pt>
                <c:pt idx="4866">
                  <c:v>105.34</c:v>
                </c:pt>
                <c:pt idx="4867">
                  <c:v>105.34</c:v>
                </c:pt>
                <c:pt idx="4868">
                  <c:v>105.34</c:v>
                </c:pt>
                <c:pt idx="4869">
                  <c:v>105.34</c:v>
                </c:pt>
                <c:pt idx="4870">
                  <c:v>105.33</c:v>
                </c:pt>
                <c:pt idx="4871">
                  <c:v>105.33</c:v>
                </c:pt>
                <c:pt idx="4872">
                  <c:v>105.33</c:v>
                </c:pt>
                <c:pt idx="4873">
                  <c:v>105.32</c:v>
                </c:pt>
                <c:pt idx="4874">
                  <c:v>105.32</c:v>
                </c:pt>
                <c:pt idx="4875">
                  <c:v>105.32</c:v>
                </c:pt>
                <c:pt idx="4876">
                  <c:v>105.31</c:v>
                </c:pt>
                <c:pt idx="4877">
                  <c:v>105.31</c:v>
                </c:pt>
                <c:pt idx="4878">
                  <c:v>105.3</c:v>
                </c:pt>
                <c:pt idx="4879">
                  <c:v>105.3</c:v>
                </c:pt>
                <c:pt idx="4880">
                  <c:v>105.3</c:v>
                </c:pt>
                <c:pt idx="4881">
                  <c:v>105.3</c:v>
                </c:pt>
                <c:pt idx="4882">
                  <c:v>105.29</c:v>
                </c:pt>
                <c:pt idx="4883">
                  <c:v>105.29</c:v>
                </c:pt>
                <c:pt idx="4884">
                  <c:v>105.29</c:v>
                </c:pt>
                <c:pt idx="4885">
                  <c:v>105.29</c:v>
                </c:pt>
                <c:pt idx="4886">
                  <c:v>105.28</c:v>
                </c:pt>
                <c:pt idx="4887">
                  <c:v>105.28</c:v>
                </c:pt>
                <c:pt idx="4888">
                  <c:v>105.28</c:v>
                </c:pt>
                <c:pt idx="4889">
                  <c:v>105.28</c:v>
                </c:pt>
                <c:pt idx="4890">
                  <c:v>105.28</c:v>
                </c:pt>
                <c:pt idx="4891">
                  <c:v>105.28</c:v>
                </c:pt>
                <c:pt idx="4892">
                  <c:v>105.27</c:v>
                </c:pt>
                <c:pt idx="4893">
                  <c:v>105.28</c:v>
                </c:pt>
                <c:pt idx="4894">
                  <c:v>105.27</c:v>
                </c:pt>
                <c:pt idx="4895">
                  <c:v>105.27</c:v>
                </c:pt>
                <c:pt idx="4896">
                  <c:v>105.27</c:v>
                </c:pt>
                <c:pt idx="4897">
                  <c:v>105.27</c:v>
                </c:pt>
                <c:pt idx="4898">
                  <c:v>105.27</c:v>
                </c:pt>
                <c:pt idx="4899">
                  <c:v>105.28</c:v>
                </c:pt>
                <c:pt idx="4900">
                  <c:v>105.28</c:v>
                </c:pt>
                <c:pt idx="4901">
                  <c:v>105.28</c:v>
                </c:pt>
                <c:pt idx="4902">
                  <c:v>105.28</c:v>
                </c:pt>
                <c:pt idx="4903">
                  <c:v>105.28</c:v>
                </c:pt>
                <c:pt idx="4904">
                  <c:v>105.28</c:v>
                </c:pt>
                <c:pt idx="4905">
                  <c:v>105.28</c:v>
                </c:pt>
                <c:pt idx="4906">
                  <c:v>105.28</c:v>
                </c:pt>
                <c:pt idx="4907">
                  <c:v>105.29</c:v>
                </c:pt>
                <c:pt idx="4908">
                  <c:v>105.29</c:v>
                </c:pt>
                <c:pt idx="4909">
                  <c:v>105.29</c:v>
                </c:pt>
                <c:pt idx="4910">
                  <c:v>105.29</c:v>
                </c:pt>
                <c:pt idx="4911">
                  <c:v>105.29</c:v>
                </c:pt>
                <c:pt idx="4912">
                  <c:v>105.3</c:v>
                </c:pt>
                <c:pt idx="4913">
                  <c:v>105.3</c:v>
                </c:pt>
                <c:pt idx="4914">
                  <c:v>105.3</c:v>
                </c:pt>
                <c:pt idx="4915">
                  <c:v>105.31</c:v>
                </c:pt>
                <c:pt idx="4916">
                  <c:v>105.31</c:v>
                </c:pt>
                <c:pt idx="4917">
                  <c:v>105.31</c:v>
                </c:pt>
                <c:pt idx="4918">
                  <c:v>105.32</c:v>
                </c:pt>
                <c:pt idx="4919">
                  <c:v>105.32</c:v>
                </c:pt>
                <c:pt idx="4920">
                  <c:v>105.32</c:v>
                </c:pt>
                <c:pt idx="4921">
                  <c:v>105.32</c:v>
                </c:pt>
                <c:pt idx="4922">
                  <c:v>105.32</c:v>
                </c:pt>
                <c:pt idx="4923">
                  <c:v>105.33</c:v>
                </c:pt>
                <c:pt idx="4924">
                  <c:v>105.32</c:v>
                </c:pt>
                <c:pt idx="4925">
                  <c:v>105.33</c:v>
                </c:pt>
                <c:pt idx="4926">
                  <c:v>105.33</c:v>
                </c:pt>
                <c:pt idx="4927">
                  <c:v>105.33</c:v>
                </c:pt>
                <c:pt idx="4928">
                  <c:v>105.33</c:v>
                </c:pt>
                <c:pt idx="4929">
                  <c:v>105.33</c:v>
                </c:pt>
                <c:pt idx="4930">
                  <c:v>105.33</c:v>
                </c:pt>
                <c:pt idx="4931">
                  <c:v>105.33</c:v>
                </c:pt>
                <c:pt idx="4932">
                  <c:v>105.33</c:v>
                </c:pt>
                <c:pt idx="4933">
                  <c:v>105.33</c:v>
                </c:pt>
                <c:pt idx="4934">
                  <c:v>105.33</c:v>
                </c:pt>
                <c:pt idx="4935">
                  <c:v>105.34</c:v>
                </c:pt>
                <c:pt idx="4936">
                  <c:v>105.34</c:v>
                </c:pt>
                <c:pt idx="4937">
                  <c:v>105.34</c:v>
                </c:pt>
                <c:pt idx="4938">
                  <c:v>105.34</c:v>
                </c:pt>
                <c:pt idx="4939">
                  <c:v>105.34</c:v>
                </c:pt>
                <c:pt idx="4940">
                  <c:v>105.33</c:v>
                </c:pt>
                <c:pt idx="4941">
                  <c:v>105.33</c:v>
                </c:pt>
                <c:pt idx="4942">
                  <c:v>105.34</c:v>
                </c:pt>
                <c:pt idx="4943">
                  <c:v>105.34</c:v>
                </c:pt>
                <c:pt idx="4944">
                  <c:v>105.33</c:v>
                </c:pt>
                <c:pt idx="4945">
                  <c:v>105.34</c:v>
                </c:pt>
                <c:pt idx="4946">
                  <c:v>105.33</c:v>
                </c:pt>
                <c:pt idx="4947">
                  <c:v>105.33</c:v>
                </c:pt>
                <c:pt idx="4948">
                  <c:v>105.33</c:v>
                </c:pt>
                <c:pt idx="4949">
                  <c:v>105.33</c:v>
                </c:pt>
                <c:pt idx="4950">
                  <c:v>105.33</c:v>
                </c:pt>
                <c:pt idx="4951">
                  <c:v>105.33</c:v>
                </c:pt>
                <c:pt idx="4952">
                  <c:v>105.33</c:v>
                </c:pt>
                <c:pt idx="4953">
                  <c:v>105.33</c:v>
                </c:pt>
                <c:pt idx="4954">
                  <c:v>105.33</c:v>
                </c:pt>
                <c:pt idx="4955">
                  <c:v>105.33</c:v>
                </c:pt>
                <c:pt idx="4956">
                  <c:v>105.33</c:v>
                </c:pt>
                <c:pt idx="4957">
                  <c:v>105.33</c:v>
                </c:pt>
                <c:pt idx="4958">
                  <c:v>105.33</c:v>
                </c:pt>
                <c:pt idx="4959">
                  <c:v>105.33</c:v>
                </c:pt>
                <c:pt idx="4960">
                  <c:v>105.33</c:v>
                </c:pt>
                <c:pt idx="4961">
                  <c:v>105.33</c:v>
                </c:pt>
                <c:pt idx="4962">
                  <c:v>105.33</c:v>
                </c:pt>
                <c:pt idx="4963">
                  <c:v>105.33</c:v>
                </c:pt>
                <c:pt idx="4964">
                  <c:v>105.33</c:v>
                </c:pt>
                <c:pt idx="4965">
                  <c:v>105.33</c:v>
                </c:pt>
                <c:pt idx="4966">
                  <c:v>105.33</c:v>
                </c:pt>
                <c:pt idx="4967">
                  <c:v>105.33</c:v>
                </c:pt>
                <c:pt idx="4968">
                  <c:v>105.33</c:v>
                </c:pt>
                <c:pt idx="4969">
                  <c:v>105.33</c:v>
                </c:pt>
                <c:pt idx="4970">
                  <c:v>105.32</c:v>
                </c:pt>
                <c:pt idx="4971">
                  <c:v>105.32</c:v>
                </c:pt>
                <c:pt idx="4972">
                  <c:v>105.32</c:v>
                </c:pt>
                <c:pt idx="4973">
                  <c:v>105.32</c:v>
                </c:pt>
                <c:pt idx="4974">
                  <c:v>105.32</c:v>
                </c:pt>
                <c:pt idx="4975">
                  <c:v>105.32</c:v>
                </c:pt>
                <c:pt idx="4976">
                  <c:v>105.32</c:v>
                </c:pt>
                <c:pt idx="4977">
                  <c:v>105.32</c:v>
                </c:pt>
                <c:pt idx="4978">
                  <c:v>105.32</c:v>
                </c:pt>
                <c:pt idx="4979">
                  <c:v>105.32</c:v>
                </c:pt>
                <c:pt idx="4980">
                  <c:v>105.32</c:v>
                </c:pt>
                <c:pt idx="4981">
                  <c:v>105.32</c:v>
                </c:pt>
                <c:pt idx="4982">
                  <c:v>105.32</c:v>
                </c:pt>
                <c:pt idx="4983">
                  <c:v>105.32</c:v>
                </c:pt>
                <c:pt idx="4984">
                  <c:v>105.32</c:v>
                </c:pt>
                <c:pt idx="4985">
                  <c:v>105.32</c:v>
                </c:pt>
                <c:pt idx="4986">
                  <c:v>105.32</c:v>
                </c:pt>
                <c:pt idx="4987">
                  <c:v>105.32</c:v>
                </c:pt>
                <c:pt idx="4988">
                  <c:v>105.32</c:v>
                </c:pt>
                <c:pt idx="4989">
                  <c:v>105.32</c:v>
                </c:pt>
                <c:pt idx="4990">
                  <c:v>105.32</c:v>
                </c:pt>
                <c:pt idx="4991">
                  <c:v>105.32</c:v>
                </c:pt>
                <c:pt idx="4992">
                  <c:v>105.32</c:v>
                </c:pt>
                <c:pt idx="4993">
                  <c:v>105.32</c:v>
                </c:pt>
                <c:pt idx="4994">
                  <c:v>105.32</c:v>
                </c:pt>
                <c:pt idx="4995">
                  <c:v>105.32</c:v>
                </c:pt>
                <c:pt idx="4996">
                  <c:v>105.32</c:v>
                </c:pt>
                <c:pt idx="4997">
                  <c:v>105.31</c:v>
                </c:pt>
                <c:pt idx="4998">
                  <c:v>105.32</c:v>
                </c:pt>
                <c:pt idx="4999">
                  <c:v>105.32</c:v>
                </c:pt>
                <c:pt idx="5000">
                  <c:v>105.32</c:v>
                </c:pt>
                <c:pt idx="5001">
                  <c:v>105.32</c:v>
                </c:pt>
                <c:pt idx="5002">
                  <c:v>105.32</c:v>
                </c:pt>
                <c:pt idx="5003">
                  <c:v>105.32</c:v>
                </c:pt>
                <c:pt idx="5004">
                  <c:v>105.32</c:v>
                </c:pt>
                <c:pt idx="5005">
                  <c:v>105.32</c:v>
                </c:pt>
                <c:pt idx="5006">
                  <c:v>105.32</c:v>
                </c:pt>
                <c:pt idx="5007">
                  <c:v>105.32</c:v>
                </c:pt>
                <c:pt idx="5008">
                  <c:v>105.32</c:v>
                </c:pt>
                <c:pt idx="5009">
                  <c:v>105.32</c:v>
                </c:pt>
                <c:pt idx="5010">
                  <c:v>105.32</c:v>
                </c:pt>
                <c:pt idx="5011">
                  <c:v>105.32</c:v>
                </c:pt>
                <c:pt idx="5012">
                  <c:v>105.31</c:v>
                </c:pt>
                <c:pt idx="5013">
                  <c:v>105.31</c:v>
                </c:pt>
                <c:pt idx="5014">
                  <c:v>105.31</c:v>
                </c:pt>
                <c:pt idx="5015">
                  <c:v>105.31</c:v>
                </c:pt>
                <c:pt idx="5016">
                  <c:v>105.31</c:v>
                </c:pt>
                <c:pt idx="5017">
                  <c:v>105.31</c:v>
                </c:pt>
                <c:pt idx="5018">
                  <c:v>105.31</c:v>
                </c:pt>
                <c:pt idx="5019">
                  <c:v>105.31</c:v>
                </c:pt>
                <c:pt idx="5020">
                  <c:v>105.31</c:v>
                </c:pt>
                <c:pt idx="5021">
                  <c:v>105.31</c:v>
                </c:pt>
                <c:pt idx="5022">
                  <c:v>105.31</c:v>
                </c:pt>
                <c:pt idx="5023">
                  <c:v>105.31</c:v>
                </c:pt>
                <c:pt idx="5024">
                  <c:v>105.3</c:v>
                </c:pt>
                <c:pt idx="5025">
                  <c:v>105.3</c:v>
                </c:pt>
                <c:pt idx="5026">
                  <c:v>105.3</c:v>
                </c:pt>
                <c:pt idx="5027">
                  <c:v>105.3</c:v>
                </c:pt>
                <c:pt idx="5028">
                  <c:v>105.3</c:v>
                </c:pt>
                <c:pt idx="5029">
                  <c:v>105.3</c:v>
                </c:pt>
                <c:pt idx="5030">
                  <c:v>105.3</c:v>
                </c:pt>
                <c:pt idx="5031">
                  <c:v>105.3</c:v>
                </c:pt>
                <c:pt idx="5032">
                  <c:v>105.3</c:v>
                </c:pt>
                <c:pt idx="5033">
                  <c:v>105.3</c:v>
                </c:pt>
                <c:pt idx="5034">
                  <c:v>105.3</c:v>
                </c:pt>
                <c:pt idx="5035">
                  <c:v>105.3</c:v>
                </c:pt>
                <c:pt idx="5036">
                  <c:v>105.3</c:v>
                </c:pt>
                <c:pt idx="5037">
                  <c:v>105.3</c:v>
                </c:pt>
                <c:pt idx="5038">
                  <c:v>105.29</c:v>
                </c:pt>
                <c:pt idx="5039">
                  <c:v>105.29</c:v>
                </c:pt>
                <c:pt idx="5040">
                  <c:v>105.29</c:v>
                </c:pt>
                <c:pt idx="5041">
                  <c:v>105.29</c:v>
                </c:pt>
                <c:pt idx="5042">
                  <c:v>105.29</c:v>
                </c:pt>
                <c:pt idx="5043">
                  <c:v>105.29</c:v>
                </c:pt>
                <c:pt idx="5044">
                  <c:v>105.29</c:v>
                </c:pt>
                <c:pt idx="5045">
                  <c:v>105.29</c:v>
                </c:pt>
                <c:pt idx="5046">
                  <c:v>105.29</c:v>
                </c:pt>
                <c:pt idx="5047">
                  <c:v>105.28</c:v>
                </c:pt>
                <c:pt idx="5048">
                  <c:v>105.28</c:v>
                </c:pt>
                <c:pt idx="5049">
                  <c:v>105.28</c:v>
                </c:pt>
                <c:pt idx="5050">
                  <c:v>105.28</c:v>
                </c:pt>
                <c:pt idx="5051">
                  <c:v>105.28</c:v>
                </c:pt>
                <c:pt idx="5052">
                  <c:v>105.28</c:v>
                </c:pt>
                <c:pt idx="5053">
                  <c:v>105.28</c:v>
                </c:pt>
                <c:pt idx="5054">
                  <c:v>105.27</c:v>
                </c:pt>
                <c:pt idx="5055">
                  <c:v>105.27</c:v>
                </c:pt>
                <c:pt idx="5056">
                  <c:v>105.26</c:v>
                </c:pt>
                <c:pt idx="5057">
                  <c:v>105.26</c:v>
                </c:pt>
                <c:pt idx="5058">
                  <c:v>105.26</c:v>
                </c:pt>
                <c:pt idx="5059">
                  <c:v>105.26</c:v>
                </c:pt>
                <c:pt idx="5060">
                  <c:v>105.26</c:v>
                </c:pt>
                <c:pt idx="5061">
                  <c:v>105.26</c:v>
                </c:pt>
                <c:pt idx="5062">
                  <c:v>105.25</c:v>
                </c:pt>
                <c:pt idx="5063">
                  <c:v>105.25</c:v>
                </c:pt>
                <c:pt idx="5064">
                  <c:v>105.25</c:v>
                </c:pt>
                <c:pt idx="5065">
                  <c:v>105.25</c:v>
                </c:pt>
                <c:pt idx="5066">
                  <c:v>105.24</c:v>
                </c:pt>
                <c:pt idx="5067">
                  <c:v>105.24</c:v>
                </c:pt>
                <c:pt idx="5068">
                  <c:v>105.24</c:v>
                </c:pt>
                <c:pt idx="5069">
                  <c:v>105.24</c:v>
                </c:pt>
                <c:pt idx="5070">
                  <c:v>105.23</c:v>
                </c:pt>
                <c:pt idx="5071">
                  <c:v>105.23</c:v>
                </c:pt>
                <c:pt idx="5072">
                  <c:v>105.23</c:v>
                </c:pt>
                <c:pt idx="5073">
                  <c:v>105.23</c:v>
                </c:pt>
                <c:pt idx="5074">
                  <c:v>105.23</c:v>
                </c:pt>
                <c:pt idx="5075">
                  <c:v>105.23</c:v>
                </c:pt>
                <c:pt idx="5076">
                  <c:v>105.22</c:v>
                </c:pt>
                <c:pt idx="5077">
                  <c:v>105.21</c:v>
                </c:pt>
                <c:pt idx="5078">
                  <c:v>105.22</c:v>
                </c:pt>
                <c:pt idx="5079">
                  <c:v>105.22</c:v>
                </c:pt>
                <c:pt idx="5080">
                  <c:v>105.21</c:v>
                </c:pt>
                <c:pt idx="5081">
                  <c:v>105.21</c:v>
                </c:pt>
                <c:pt idx="5082">
                  <c:v>105.21</c:v>
                </c:pt>
                <c:pt idx="5083">
                  <c:v>105.21</c:v>
                </c:pt>
                <c:pt idx="5084">
                  <c:v>105.2</c:v>
                </c:pt>
                <c:pt idx="5085">
                  <c:v>105.2</c:v>
                </c:pt>
                <c:pt idx="5086">
                  <c:v>105.2</c:v>
                </c:pt>
                <c:pt idx="5087">
                  <c:v>105.2</c:v>
                </c:pt>
                <c:pt idx="5088">
                  <c:v>105.2</c:v>
                </c:pt>
                <c:pt idx="5089">
                  <c:v>105.2</c:v>
                </c:pt>
                <c:pt idx="5090">
                  <c:v>105.2</c:v>
                </c:pt>
                <c:pt idx="5091">
                  <c:v>105.21</c:v>
                </c:pt>
                <c:pt idx="5092">
                  <c:v>105.2</c:v>
                </c:pt>
                <c:pt idx="5093">
                  <c:v>105.21</c:v>
                </c:pt>
                <c:pt idx="5094">
                  <c:v>105.21</c:v>
                </c:pt>
                <c:pt idx="5095">
                  <c:v>105.2</c:v>
                </c:pt>
                <c:pt idx="5096">
                  <c:v>105.2</c:v>
                </c:pt>
                <c:pt idx="5097">
                  <c:v>105.2</c:v>
                </c:pt>
                <c:pt idx="5098">
                  <c:v>105.2</c:v>
                </c:pt>
                <c:pt idx="5099">
                  <c:v>105.2</c:v>
                </c:pt>
                <c:pt idx="5100">
                  <c:v>105.2</c:v>
                </c:pt>
                <c:pt idx="5101">
                  <c:v>105.2</c:v>
                </c:pt>
                <c:pt idx="5102">
                  <c:v>105.2</c:v>
                </c:pt>
                <c:pt idx="5103">
                  <c:v>105.2</c:v>
                </c:pt>
                <c:pt idx="5104">
                  <c:v>105.2</c:v>
                </c:pt>
                <c:pt idx="5105">
                  <c:v>105.2</c:v>
                </c:pt>
                <c:pt idx="5106">
                  <c:v>105.2</c:v>
                </c:pt>
                <c:pt idx="5107">
                  <c:v>105.19</c:v>
                </c:pt>
                <c:pt idx="5108">
                  <c:v>105.2</c:v>
                </c:pt>
                <c:pt idx="5109">
                  <c:v>105.2</c:v>
                </c:pt>
                <c:pt idx="5110">
                  <c:v>105.19</c:v>
                </c:pt>
                <c:pt idx="5111">
                  <c:v>105.19</c:v>
                </c:pt>
                <c:pt idx="5112">
                  <c:v>105.19</c:v>
                </c:pt>
                <c:pt idx="5113">
                  <c:v>105.19</c:v>
                </c:pt>
                <c:pt idx="5114">
                  <c:v>105.19</c:v>
                </c:pt>
                <c:pt idx="5115">
                  <c:v>105.18</c:v>
                </c:pt>
                <c:pt idx="5116">
                  <c:v>105.19</c:v>
                </c:pt>
                <c:pt idx="5117">
                  <c:v>105.19</c:v>
                </c:pt>
                <c:pt idx="5118">
                  <c:v>105.18</c:v>
                </c:pt>
                <c:pt idx="5119">
                  <c:v>105.17</c:v>
                </c:pt>
                <c:pt idx="5120">
                  <c:v>105.18</c:v>
                </c:pt>
                <c:pt idx="5121">
                  <c:v>105.17</c:v>
                </c:pt>
                <c:pt idx="5122">
                  <c:v>105.17</c:v>
                </c:pt>
                <c:pt idx="5123">
                  <c:v>105.17</c:v>
                </c:pt>
                <c:pt idx="5124">
                  <c:v>105.17</c:v>
                </c:pt>
                <c:pt idx="5125">
                  <c:v>105.16</c:v>
                </c:pt>
                <c:pt idx="5126">
                  <c:v>105.16</c:v>
                </c:pt>
                <c:pt idx="5127">
                  <c:v>105.16</c:v>
                </c:pt>
                <c:pt idx="5128">
                  <c:v>105.16</c:v>
                </c:pt>
                <c:pt idx="5129">
                  <c:v>105.16</c:v>
                </c:pt>
                <c:pt idx="5130">
                  <c:v>105.16</c:v>
                </c:pt>
                <c:pt idx="5131">
                  <c:v>105.15</c:v>
                </c:pt>
                <c:pt idx="5132">
                  <c:v>105.15</c:v>
                </c:pt>
                <c:pt idx="5133">
                  <c:v>105.16</c:v>
                </c:pt>
                <c:pt idx="5134">
                  <c:v>105.15</c:v>
                </c:pt>
                <c:pt idx="5135">
                  <c:v>105.15</c:v>
                </c:pt>
                <c:pt idx="5136">
                  <c:v>105.15</c:v>
                </c:pt>
                <c:pt idx="5137">
                  <c:v>105.15</c:v>
                </c:pt>
                <c:pt idx="5138">
                  <c:v>105.16</c:v>
                </c:pt>
                <c:pt idx="5139">
                  <c:v>105.15</c:v>
                </c:pt>
                <c:pt idx="5140">
                  <c:v>105.16</c:v>
                </c:pt>
                <c:pt idx="5141">
                  <c:v>105.16</c:v>
                </c:pt>
                <c:pt idx="5142">
                  <c:v>105.16</c:v>
                </c:pt>
                <c:pt idx="5143">
                  <c:v>105.16</c:v>
                </c:pt>
                <c:pt idx="5144">
                  <c:v>105.16</c:v>
                </c:pt>
                <c:pt idx="5145">
                  <c:v>105.16</c:v>
                </c:pt>
                <c:pt idx="5146">
                  <c:v>105.17</c:v>
                </c:pt>
                <c:pt idx="5147">
                  <c:v>105.16</c:v>
                </c:pt>
                <c:pt idx="5148">
                  <c:v>105.17</c:v>
                </c:pt>
                <c:pt idx="5149">
                  <c:v>105.17</c:v>
                </c:pt>
                <c:pt idx="5150">
                  <c:v>105.18</c:v>
                </c:pt>
                <c:pt idx="5151">
                  <c:v>105.18</c:v>
                </c:pt>
                <c:pt idx="5152">
                  <c:v>105.18</c:v>
                </c:pt>
                <c:pt idx="5153">
                  <c:v>105.18</c:v>
                </c:pt>
                <c:pt idx="5154">
                  <c:v>105.18</c:v>
                </c:pt>
                <c:pt idx="5155">
                  <c:v>105.19</c:v>
                </c:pt>
                <c:pt idx="5156">
                  <c:v>105.19</c:v>
                </c:pt>
                <c:pt idx="5157">
                  <c:v>105.19</c:v>
                </c:pt>
                <c:pt idx="5158">
                  <c:v>105.19</c:v>
                </c:pt>
                <c:pt idx="5159">
                  <c:v>105.19</c:v>
                </c:pt>
                <c:pt idx="5160">
                  <c:v>105.19</c:v>
                </c:pt>
                <c:pt idx="5161">
                  <c:v>105.2</c:v>
                </c:pt>
                <c:pt idx="5162">
                  <c:v>105.2</c:v>
                </c:pt>
                <c:pt idx="5163">
                  <c:v>105.2</c:v>
                </c:pt>
                <c:pt idx="5164">
                  <c:v>105.2</c:v>
                </c:pt>
                <c:pt idx="5165">
                  <c:v>105.2</c:v>
                </c:pt>
                <c:pt idx="5166">
                  <c:v>105.2</c:v>
                </c:pt>
                <c:pt idx="5167">
                  <c:v>105.2</c:v>
                </c:pt>
                <c:pt idx="5168">
                  <c:v>105.2</c:v>
                </c:pt>
                <c:pt idx="5169">
                  <c:v>105.2</c:v>
                </c:pt>
                <c:pt idx="5170">
                  <c:v>105.2</c:v>
                </c:pt>
                <c:pt idx="5171">
                  <c:v>105.2</c:v>
                </c:pt>
                <c:pt idx="5172">
                  <c:v>105.2</c:v>
                </c:pt>
                <c:pt idx="5173">
                  <c:v>105.2</c:v>
                </c:pt>
                <c:pt idx="5174">
                  <c:v>105.2</c:v>
                </c:pt>
                <c:pt idx="5175">
                  <c:v>105.2</c:v>
                </c:pt>
                <c:pt idx="5176">
                  <c:v>105.2</c:v>
                </c:pt>
                <c:pt idx="5177">
                  <c:v>105.2</c:v>
                </c:pt>
                <c:pt idx="5178">
                  <c:v>105.2</c:v>
                </c:pt>
                <c:pt idx="5179">
                  <c:v>105.2</c:v>
                </c:pt>
                <c:pt idx="5180">
                  <c:v>105.2</c:v>
                </c:pt>
                <c:pt idx="5181">
                  <c:v>105.2</c:v>
                </c:pt>
                <c:pt idx="5182">
                  <c:v>105.2</c:v>
                </c:pt>
                <c:pt idx="5183">
                  <c:v>105.2</c:v>
                </c:pt>
                <c:pt idx="5184">
                  <c:v>105.2</c:v>
                </c:pt>
                <c:pt idx="5185">
                  <c:v>105.2</c:v>
                </c:pt>
                <c:pt idx="5186">
                  <c:v>105.2</c:v>
                </c:pt>
                <c:pt idx="5187">
                  <c:v>105.2</c:v>
                </c:pt>
                <c:pt idx="5188">
                  <c:v>105.2</c:v>
                </c:pt>
                <c:pt idx="5189">
                  <c:v>105.2</c:v>
                </c:pt>
                <c:pt idx="5190">
                  <c:v>105.2</c:v>
                </c:pt>
                <c:pt idx="5191">
                  <c:v>105.2</c:v>
                </c:pt>
                <c:pt idx="5192">
                  <c:v>105.2</c:v>
                </c:pt>
                <c:pt idx="5193">
                  <c:v>105.2</c:v>
                </c:pt>
                <c:pt idx="5194">
                  <c:v>105.2</c:v>
                </c:pt>
                <c:pt idx="5195">
                  <c:v>105.2</c:v>
                </c:pt>
                <c:pt idx="5196">
                  <c:v>105.2</c:v>
                </c:pt>
                <c:pt idx="5197">
                  <c:v>105.2</c:v>
                </c:pt>
                <c:pt idx="5198">
                  <c:v>105.2</c:v>
                </c:pt>
                <c:pt idx="5199">
                  <c:v>105.2</c:v>
                </c:pt>
                <c:pt idx="5200">
                  <c:v>105.2</c:v>
                </c:pt>
                <c:pt idx="5201">
                  <c:v>105.2</c:v>
                </c:pt>
                <c:pt idx="5202">
                  <c:v>105.2</c:v>
                </c:pt>
                <c:pt idx="5203">
                  <c:v>105.2</c:v>
                </c:pt>
                <c:pt idx="5204">
                  <c:v>105.19</c:v>
                </c:pt>
                <c:pt idx="5205">
                  <c:v>105.2</c:v>
                </c:pt>
                <c:pt idx="5206">
                  <c:v>105.2</c:v>
                </c:pt>
                <c:pt idx="5207">
                  <c:v>105.2</c:v>
                </c:pt>
                <c:pt idx="5208">
                  <c:v>105.2</c:v>
                </c:pt>
                <c:pt idx="5209">
                  <c:v>105.19</c:v>
                </c:pt>
                <c:pt idx="5210">
                  <c:v>105.19</c:v>
                </c:pt>
                <c:pt idx="5211">
                  <c:v>105.19</c:v>
                </c:pt>
                <c:pt idx="5212">
                  <c:v>105.19</c:v>
                </c:pt>
                <c:pt idx="5213">
                  <c:v>105.19</c:v>
                </c:pt>
                <c:pt idx="5214">
                  <c:v>105.19</c:v>
                </c:pt>
                <c:pt idx="5215">
                  <c:v>105.19</c:v>
                </c:pt>
                <c:pt idx="5216">
                  <c:v>105.2</c:v>
                </c:pt>
                <c:pt idx="5217">
                  <c:v>105.19</c:v>
                </c:pt>
                <c:pt idx="5218">
                  <c:v>105.19</c:v>
                </c:pt>
                <c:pt idx="5219">
                  <c:v>105.19</c:v>
                </c:pt>
                <c:pt idx="5220">
                  <c:v>105.19</c:v>
                </c:pt>
                <c:pt idx="5221">
                  <c:v>105.19</c:v>
                </c:pt>
                <c:pt idx="5222">
                  <c:v>105.19</c:v>
                </c:pt>
                <c:pt idx="5223">
                  <c:v>105.19</c:v>
                </c:pt>
                <c:pt idx="5224">
                  <c:v>105.19</c:v>
                </c:pt>
                <c:pt idx="5225">
                  <c:v>105.19</c:v>
                </c:pt>
                <c:pt idx="5226">
                  <c:v>105.19</c:v>
                </c:pt>
                <c:pt idx="5227">
                  <c:v>105.19</c:v>
                </c:pt>
                <c:pt idx="5228">
                  <c:v>105.19</c:v>
                </c:pt>
                <c:pt idx="5229">
                  <c:v>105.19</c:v>
                </c:pt>
                <c:pt idx="5230">
                  <c:v>105.19</c:v>
                </c:pt>
                <c:pt idx="5231">
                  <c:v>105.19</c:v>
                </c:pt>
                <c:pt idx="5232">
                  <c:v>105.19</c:v>
                </c:pt>
                <c:pt idx="5233">
                  <c:v>105.19</c:v>
                </c:pt>
                <c:pt idx="5234">
                  <c:v>105.19</c:v>
                </c:pt>
                <c:pt idx="5235">
                  <c:v>105.19</c:v>
                </c:pt>
                <c:pt idx="5236">
                  <c:v>105.19</c:v>
                </c:pt>
                <c:pt idx="5237">
                  <c:v>105.19</c:v>
                </c:pt>
                <c:pt idx="5238">
                  <c:v>105.19</c:v>
                </c:pt>
                <c:pt idx="5239">
                  <c:v>105.19</c:v>
                </c:pt>
                <c:pt idx="5240">
                  <c:v>105.19</c:v>
                </c:pt>
                <c:pt idx="5241">
                  <c:v>105.18</c:v>
                </c:pt>
                <c:pt idx="5242">
                  <c:v>105.19</c:v>
                </c:pt>
                <c:pt idx="5243">
                  <c:v>105.19</c:v>
                </c:pt>
                <c:pt idx="5244">
                  <c:v>105.19</c:v>
                </c:pt>
                <c:pt idx="5245">
                  <c:v>105.19</c:v>
                </c:pt>
                <c:pt idx="5246">
                  <c:v>105.19</c:v>
                </c:pt>
                <c:pt idx="5247">
                  <c:v>105.19</c:v>
                </c:pt>
                <c:pt idx="5248">
                  <c:v>105.19</c:v>
                </c:pt>
                <c:pt idx="5249">
                  <c:v>105.19</c:v>
                </c:pt>
                <c:pt idx="5250">
                  <c:v>105.19</c:v>
                </c:pt>
                <c:pt idx="5251">
                  <c:v>105.18</c:v>
                </c:pt>
                <c:pt idx="5252">
                  <c:v>105.18</c:v>
                </c:pt>
                <c:pt idx="5253">
                  <c:v>105.18</c:v>
                </c:pt>
                <c:pt idx="5254">
                  <c:v>105.18</c:v>
                </c:pt>
                <c:pt idx="5255">
                  <c:v>105.18</c:v>
                </c:pt>
                <c:pt idx="5256">
                  <c:v>105.18</c:v>
                </c:pt>
                <c:pt idx="5257">
                  <c:v>105.18</c:v>
                </c:pt>
                <c:pt idx="5258">
                  <c:v>105.19</c:v>
                </c:pt>
                <c:pt idx="5259">
                  <c:v>105.18</c:v>
                </c:pt>
                <c:pt idx="5260">
                  <c:v>105.19</c:v>
                </c:pt>
                <c:pt idx="5261">
                  <c:v>105.18</c:v>
                </c:pt>
                <c:pt idx="5262">
                  <c:v>105.18</c:v>
                </c:pt>
                <c:pt idx="5263">
                  <c:v>105.18</c:v>
                </c:pt>
                <c:pt idx="5264">
                  <c:v>105.18</c:v>
                </c:pt>
                <c:pt idx="5265">
                  <c:v>105.18</c:v>
                </c:pt>
                <c:pt idx="5266">
                  <c:v>105.18</c:v>
                </c:pt>
                <c:pt idx="5267">
                  <c:v>105.18</c:v>
                </c:pt>
                <c:pt idx="5268">
                  <c:v>105.18</c:v>
                </c:pt>
                <c:pt idx="5269">
                  <c:v>105.18</c:v>
                </c:pt>
                <c:pt idx="5270">
                  <c:v>105.17</c:v>
                </c:pt>
                <c:pt idx="5271">
                  <c:v>105.18</c:v>
                </c:pt>
                <c:pt idx="5272">
                  <c:v>105.17</c:v>
                </c:pt>
                <c:pt idx="5273">
                  <c:v>105.18</c:v>
                </c:pt>
                <c:pt idx="5274">
                  <c:v>105.17</c:v>
                </c:pt>
                <c:pt idx="5275">
                  <c:v>105.17</c:v>
                </c:pt>
                <c:pt idx="5276">
                  <c:v>105.18</c:v>
                </c:pt>
                <c:pt idx="5277">
                  <c:v>105.17</c:v>
                </c:pt>
                <c:pt idx="5278">
                  <c:v>105.17</c:v>
                </c:pt>
                <c:pt idx="5279">
                  <c:v>105.17</c:v>
                </c:pt>
                <c:pt idx="5280">
                  <c:v>105.17</c:v>
                </c:pt>
                <c:pt idx="5281">
                  <c:v>105.17</c:v>
                </c:pt>
                <c:pt idx="5282">
                  <c:v>105.17</c:v>
                </c:pt>
                <c:pt idx="5283">
                  <c:v>105.17</c:v>
                </c:pt>
                <c:pt idx="5284">
                  <c:v>105.16</c:v>
                </c:pt>
                <c:pt idx="5285">
                  <c:v>105.17</c:v>
                </c:pt>
                <c:pt idx="5286">
                  <c:v>105.16</c:v>
                </c:pt>
                <c:pt idx="5287">
                  <c:v>105.16</c:v>
                </c:pt>
                <c:pt idx="5288">
                  <c:v>105.16</c:v>
                </c:pt>
                <c:pt idx="5289">
                  <c:v>105.16</c:v>
                </c:pt>
                <c:pt idx="5290">
                  <c:v>105.16</c:v>
                </c:pt>
                <c:pt idx="5291">
                  <c:v>105.16</c:v>
                </c:pt>
                <c:pt idx="5292">
                  <c:v>105.16</c:v>
                </c:pt>
                <c:pt idx="5293">
                  <c:v>105.16</c:v>
                </c:pt>
                <c:pt idx="5294">
                  <c:v>105.15</c:v>
                </c:pt>
                <c:pt idx="5295">
                  <c:v>105.15</c:v>
                </c:pt>
                <c:pt idx="5296">
                  <c:v>105.15</c:v>
                </c:pt>
                <c:pt idx="5297">
                  <c:v>105.15</c:v>
                </c:pt>
                <c:pt idx="5298">
                  <c:v>105.15</c:v>
                </c:pt>
                <c:pt idx="5299">
                  <c:v>105.15</c:v>
                </c:pt>
                <c:pt idx="5300">
                  <c:v>105.15</c:v>
                </c:pt>
                <c:pt idx="5301">
                  <c:v>105.15</c:v>
                </c:pt>
                <c:pt idx="5302">
                  <c:v>105.15</c:v>
                </c:pt>
                <c:pt idx="5303">
                  <c:v>105.15</c:v>
                </c:pt>
                <c:pt idx="5304">
                  <c:v>105.15</c:v>
                </c:pt>
                <c:pt idx="5305">
                  <c:v>105.15</c:v>
                </c:pt>
                <c:pt idx="5306">
                  <c:v>105.15</c:v>
                </c:pt>
                <c:pt idx="5307">
                  <c:v>105.15</c:v>
                </c:pt>
                <c:pt idx="5308">
                  <c:v>105.15</c:v>
                </c:pt>
                <c:pt idx="5309">
                  <c:v>105.15</c:v>
                </c:pt>
                <c:pt idx="5310">
                  <c:v>105.15</c:v>
                </c:pt>
                <c:pt idx="5311">
                  <c:v>105.15</c:v>
                </c:pt>
                <c:pt idx="5312">
                  <c:v>105.15</c:v>
                </c:pt>
                <c:pt idx="5313">
                  <c:v>105.15</c:v>
                </c:pt>
                <c:pt idx="5314">
                  <c:v>105.15</c:v>
                </c:pt>
                <c:pt idx="5315">
                  <c:v>105.15</c:v>
                </c:pt>
                <c:pt idx="5316">
                  <c:v>105.15</c:v>
                </c:pt>
                <c:pt idx="5317">
                  <c:v>105.15</c:v>
                </c:pt>
                <c:pt idx="5318">
                  <c:v>105.15</c:v>
                </c:pt>
                <c:pt idx="5319">
                  <c:v>105.14</c:v>
                </c:pt>
                <c:pt idx="5320">
                  <c:v>105.15</c:v>
                </c:pt>
                <c:pt idx="5321">
                  <c:v>105.15</c:v>
                </c:pt>
                <c:pt idx="5322">
                  <c:v>105.15</c:v>
                </c:pt>
                <c:pt idx="5323">
                  <c:v>105.15</c:v>
                </c:pt>
                <c:pt idx="5324">
                  <c:v>105.15</c:v>
                </c:pt>
                <c:pt idx="5325">
                  <c:v>105.15</c:v>
                </c:pt>
                <c:pt idx="5326">
                  <c:v>105.15</c:v>
                </c:pt>
                <c:pt idx="5327">
                  <c:v>105.15</c:v>
                </c:pt>
                <c:pt idx="5328">
                  <c:v>105.15</c:v>
                </c:pt>
                <c:pt idx="5329">
                  <c:v>105.15</c:v>
                </c:pt>
                <c:pt idx="5330">
                  <c:v>105.15</c:v>
                </c:pt>
                <c:pt idx="5331">
                  <c:v>105.15</c:v>
                </c:pt>
                <c:pt idx="5332">
                  <c:v>105.15</c:v>
                </c:pt>
                <c:pt idx="5333">
                  <c:v>105.15</c:v>
                </c:pt>
                <c:pt idx="5334">
                  <c:v>105.15</c:v>
                </c:pt>
                <c:pt idx="5335">
                  <c:v>105.15</c:v>
                </c:pt>
                <c:pt idx="5336">
                  <c:v>105.15</c:v>
                </c:pt>
                <c:pt idx="5337">
                  <c:v>105.15</c:v>
                </c:pt>
                <c:pt idx="5338">
                  <c:v>105.15</c:v>
                </c:pt>
                <c:pt idx="5339">
                  <c:v>105.15</c:v>
                </c:pt>
                <c:pt idx="5340">
                  <c:v>105.15</c:v>
                </c:pt>
                <c:pt idx="5341">
                  <c:v>105.15</c:v>
                </c:pt>
                <c:pt idx="5342">
                  <c:v>105.15</c:v>
                </c:pt>
                <c:pt idx="5343">
                  <c:v>105.15</c:v>
                </c:pt>
                <c:pt idx="5344">
                  <c:v>105.15</c:v>
                </c:pt>
                <c:pt idx="5345">
                  <c:v>105.15</c:v>
                </c:pt>
                <c:pt idx="5346">
                  <c:v>105.15</c:v>
                </c:pt>
                <c:pt idx="5347">
                  <c:v>105.15</c:v>
                </c:pt>
                <c:pt idx="5348">
                  <c:v>105.14</c:v>
                </c:pt>
                <c:pt idx="5349">
                  <c:v>105.15</c:v>
                </c:pt>
                <c:pt idx="5350">
                  <c:v>105.14</c:v>
                </c:pt>
                <c:pt idx="5351">
                  <c:v>105.14</c:v>
                </c:pt>
                <c:pt idx="5352">
                  <c:v>105.14</c:v>
                </c:pt>
                <c:pt idx="5353">
                  <c:v>105.14</c:v>
                </c:pt>
                <c:pt idx="5354">
                  <c:v>105.14</c:v>
                </c:pt>
                <c:pt idx="5355">
                  <c:v>105.14</c:v>
                </c:pt>
                <c:pt idx="5356">
                  <c:v>105.14</c:v>
                </c:pt>
                <c:pt idx="5357">
                  <c:v>105.14</c:v>
                </c:pt>
                <c:pt idx="5358">
                  <c:v>105.14</c:v>
                </c:pt>
                <c:pt idx="5359">
                  <c:v>105.14</c:v>
                </c:pt>
                <c:pt idx="5360">
                  <c:v>105.14</c:v>
                </c:pt>
                <c:pt idx="5361">
                  <c:v>105.14</c:v>
                </c:pt>
                <c:pt idx="5362">
                  <c:v>105.14</c:v>
                </c:pt>
                <c:pt idx="5363">
                  <c:v>105.13</c:v>
                </c:pt>
                <c:pt idx="5364">
                  <c:v>105.13</c:v>
                </c:pt>
                <c:pt idx="5365">
                  <c:v>105.14</c:v>
                </c:pt>
                <c:pt idx="5366">
                  <c:v>105.13</c:v>
                </c:pt>
                <c:pt idx="5367">
                  <c:v>105.13</c:v>
                </c:pt>
                <c:pt idx="5368">
                  <c:v>105.13</c:v>
                </c:pt>
                <c:pt idx="5369">
                  <c:v>105.13</c:v>
                </c:pt>
                <c:pt idx="5370">
                  <c:v>105.13</c:v>
                </c:pt>
                <c:pt idx="5371">
                  <c:v>105.13</c:v>
                </c:pt>
                <c:pt idx="5372">
                  <c:v>105.13</c:v>
                </c:pt>
                <c:pt idx="5373">
                  <c:v>105.13</c:v>
                </c:pt>
                <c:pt idx="5374">
                  <c:v>105.13</c:v>
                </c:pt>
                <c:pt idx="5375">
                  <c:v>105.12</c:v>
                </c:pt>
                <c:pt idx="5376">
                  <c:v>105.13</c:v>
                </c:pt>
                <c:pt idx="5377">
                  <c:v>105.13</c:v>
                </c:pt>
                <c:pt idx="5378">
                  <c:v>105.12</c:v>
                </c:pt>
                <c:pt idx="5379">
                  <c:v>105.12</c:v>
                </c:pt>
                <c:pt idx="5380">
                  <c:v>105.12</c:v>
                </c:pt>
                <c:pt idx="5381">
                  <c:v>105.12</c:v>
                </c:pt>
                <c:pt idx="5382">
                  <c:v>105.12</c:v>
                </c:pt>
                <c:pt idx="5383">
                  <c:v>105.12</c:v>
                </c:pt>
                <c:pt idx="5384">
                  <c:v>105.12</c:v>
                </c:pt>
                <c:pt idx="5385">
                  <c:v>105.12</c:v>
                </c:pt>
                <c:pt idx="5386">
                  <c:v>105.12</c:v>
                </c:pt>
                <c:pt idx="5387">
                  <c:v>105.12</c:v>
                </c:pt>
                <c:pt idx="5388">
                  <c:v>105.12</c:v>
                </c:pt>
                <c:pt idx="5389">
                  <c:v>105.12</c:v>
                </c:pt>
                <c:pt idx="5390">
                  <c:v>105.12</c:v>
                </c:pt>
                <c:pt idx="5391">
                  <c:v>105.12</c:v>
                </c:pt>
                <c:pt idx="5392">
                  <c:v>105.12</c:v>
                </c:pt>
                <c:pt idx="5393">
                  <c:v>105.12</c:v>
                </c:pt>
                <c:pt idx="5394">
                  <c:v>105.11</c:v>
                </c:pt>
                <c:pt idx="5395">
                  <c:v>105.12</c:v>
                </c:pt>
                <c:pt idx="5396">
                  <c:v>105.11</c:v>
                </c:pt>
                <c:pt idx="5397">
                  <c:v>105.11</c:v>
                </c:pt>
                <c:pt idx="5398">
                  <c:v>105.11</c:v>
                </c:pt>
                <c:pt idx="5399">
                  <c:v>105.11</c:v>
                </c:pt>
                <c:pt idx="5400">
                  <c:v>105.11</c:v>
                </c:pt>
                <c:pt idx="5401">
                  <c:v>105.11</c:v>
                </c:pt>
                <c:pt idx="5402">
                  <c:v>105.11</c:v>
                </c:pt>
                <c:pt idx="5403">
                  <c:v>105.11</c:v>
                </c:pt>
                <c:pt idx="5404">
                  <c:v>105.11</c:v>
                </c:pt>
                <c:pt idx="5405">
                  <c:v>105.11</c:v>
                </c:pt>
                <c:pt idx="5406">
                  <c:v>105.11</c:v>
                </c:pt>
                <c:pt idx="5407">
                  <c:v>105.11</c:v>
                </c:pt>
                <c:pt idx="5408">
                  <c:v>105.11</c:v>
                </c:pt>
                <c:pt idx="5409">
                  <c:v>105.1</c:v>
                </c:pt>
                <c:pt idx="5410">
                  <c:v>105.1</c:v>
                </c:pt>
                <c:pt idx="5411">
                  <c:v>105.1</c:v>
                </c:pt>
                <c:pt idx="5412">
                  <c:v>105.1</c:v>
                </c:pt>
                <c:pt idx="5413">
                  <c:v>105.1</c:v>
                </c:pt>
                <c:pt idx="5414">
                  <c:v>105.1</c:v>
                </c:pt>
                <c:pt idx="5415">
                  <c:v>105.1</c:v>
                </c:pt>
                <c:pt idx="5416">
                  <c:v>105.09</c:v>
                </c:pt>
                <c:pt idx="5417">
                  <c:v>105.09</c:v>
                </c:pt>
                <c:pt idx="5418">
                  <c:v>105.09</c:v>
                </c:pt>
                <c:pt idx="5419">
                  <c:v>105.08</c:v>
                </c:pt>
                <c:pt idx="5420">
                  <c:v>105.08</c:v>
                </c:pt>
                <c:pt idx="5421">
                  <c:v>105.08</c:v>
                </c:pt>
                <c:pt idx="5422">
                  <c:v>105.08</c:v>
                </c:pt>
                <c:pt idx="5423">
                  <c:v>105.08</c:v>
                </c:pt>
                <c:pt idx="5424">
                  <c:v>105.07</c:v>
                </c:pt>
                <c:pt idx="5425">
                  <c:v>105.07</c:v>
                </c:pt>
                <c:pt idx="5426">
                  <c:v>105.07</c:v>
                </c:pt>
                <c:pt idx="5427">
                  <c:v>105.07</c:v>
                </c:pt>
                <c:pt idx="5428">
                  <c:v>105.06</c:v>
                </c:pt>
                <c:pt idx="5429">
                  <c:v>105.06</c:v>
                </c:pt>
                <c:pt idx="5430">
                  <c:v>105.06</c:v>
                </c:pt>
                <c:pt idx="5431">
                  <c:v>105.06</c:v>
                </c:pt>
                <c:pt idx="5432">
                  <c:v>105.06</c:v>
                </c:pt>
                <c:pt idx="5433">
                  <c:v>105.05</c:v>
                </c:pt>
                <c:pt idx="5434">
                  <c:v>105.05</c:v>
                </c:pt>
                <c:pt idx="5435">
                  <c:v>105.04</c:v>
                </c:pt>
                <c:pt idx="5436">
                  <c:v>105.04</c:v>
                </c:pt>
                <c:pt idx="5437">
                  <c:v>105.04</c:v>
                </c:pt>
                <c:pt idx="5438">
                  <c:v>105.03</c:v>
                </c:pt>
                <c:pt idx="5439">
                  <c:v>105.03</c:v>
                </c:pt>
                <c:pt idx="5440">
                  <c:v>105.03</c:v>
                </c:pt>
                <c:pt idx="5441">
                  <c:v>105.03</c:v>
                </c:pt>
                <c:pt idx="5442">
                  <c:v>105.02</c:v>
                </c:pt>
                <c:pt idx="5443">
                  <c:v>105.02</c:v>
                </c:pt>
                <c:pt idx="5444">
                  <c:v>105.02</c:v>
                </c:pt>
                <c:pt idx="5445">
                  <c:v>105.02</c:v>
                </c:pt>
                <c:pt idx="5446">
                  <c:v>105.01</c:v>
                </c:pt>
                <c:pt idx="5447">
                  <c:v>105.01</c:v>
                </c:pt>
                <c:pt idx="5448">
                  <c:v>105.01</c:v>
                </c:pt>
                <c:pt idx="5449">
                  <c:v>105</c:v>
                </c:pt>
                <c:pt idx="5450">
                  <c:v>105</c:v>
                </c:pt>
                <c:pt idx="5451">
                  <c:v>105</c:v>
                </c:pt>
                <c:pt idx="5452">
                  <c:v>105</c:v>
                </c:pt>
                <c:pt idx="5453">
                  <c:v>105</c:v>
                </c:pt>
                <c:pt idx="5454">
                  <c:v>105</c:v>
                </c:pt>
                <c:pt idx="5455">
                  <c:v>104.99</c:v>
                </c:pt>
                <c:pt idx="5456">
                  <c:v>104.99</c:v>
                </c:pt>
                <c:pt idx="5457">
                  <c:v>104.99</c:v>
                </c:pt>
                <c:pt idx="5458">
                  <c:v>104.99</c:v>
                </c:pt>
                <c:pt idx="5459">
                  <c:v>104.99</c:v>
                </c:pt>
                <c:pt idx="5460">
                  <c:v>104.99</c:v>
                </c:pt>
                <c:pt idx="5461">
                  <c:v>104.99</c:v>
                </c:pt>
                <c:pt idx="5462">
                  <c:v>104.99</c:v>
                </c:pt>
                <c:pt idx="5463">
                  <c:v>105</c:v>
                </c:pt>
                <c:pt idx="5464">
                  <c:v>105</c:v>
                </c:pt>
                <c:pt idx="5465">
                  <c:v>105</c:v>
                </c:pt>
                <c:pt idx="5466">
                  <c:v>105</c:v>
                </c:pt>
                <c:pt idx="5467">
                  <c:v>105</c:v>
                </c:pt>
                <c:pt idx="5468">
                  <c:v>105</c:v>
                </c:pt>
                <c:pt idx="5469">
                  <c:v>105</c:v>
                </c:pt>
                <c:pt idx="5470">
                  <c:v>105</c:v>
                </c:pt>
                <c:pt idx="5471">
                  <c:v>105</c:v>
                </c:pt>
                <c:pt idx="5472">
                  <c:v>105</c:v>
                </c:pt>
                <c:pt idx="5473">
                  <c:v>105</c:v>
                </c:pt>
                <c:pt idx="5474">
                  <c:v>105.01</c:v>
                </c:pt>
                <c:pt idx="5475">
                  <c:v>105.01</c:v>
                </c:pt>
                <c:pt idx="5476">
                  <c:v>105.01</c:v>
                </c:pt>
                <c:pt idx="5477">
                  <c:v>105.01</c:v>
                </c:pt>
                <c:pt idx="5478">
                  <c:v>105.02</c:v>
                </c:pt>
                <c:pt idx="5479">
                  <c:v>105.02</c:v>
                </c:pt>
                <c:pt idx="5480">
                  <c:v>105.02</c:v>
                </c:pt>
                <c:pt idx="5481">
                  <c:v>105.02</c:v>
                </c:pt>
                <c:pt idx="5482">
                  <c:v>105.02</c:v>
                </c:pt>
                <c:pt idx="5483">
                  <c:v>105.02</c:v>
                </c:pt>
                <c:pt idx="5484">
                  <c:v>105.02</c:v>
                </c:pt>
                <c:pt idx="5485">
                  <c:v>105.02</c:v>
                </c:pt>
                <c:pt idx="5486">
                  <c:v>105.03</c:v>
                </c:pt>
                <c:pt idx="5487">
                  <c:v>105.02</c:v>
                </c:pt>
                <c:pt idx="5488">
                  <c:v>105.03</c:v>
                </c:pt>
                <c:pt idx="5489">
                  <c:v>105.03</c:v>
                </c:pt>
                <c:pt idx="5490">
                  <c:v>105.03</c:v>
                </c:pt>
                <c:pt idx="5491">
                  <c:v>105.03</c:v>
                </c:pt>
                <c:pt idx="5492">
                  <c:v>105.03</c:v>
                </c:pt>
                <c:pt idx="5493">
                  <c:v>105.03</c:v>
                </c:pt>
                <c:pt idx="5494">
                  <c:v>105.03</c:v>
                </c:pt>
                <c:pt idx="5495">
                  <c:v>105.03</c:v>
                </c:pt>
                <c:pt idx="5496">
                  <c:v>105.03</c:v>
                </c:pt>
                <c:pt idx="5497">
                  <c:v>105.03</c:v>
                </c:pt>
                <c:pt idx="5498">
                  <c:v>105.03</c:v>
                </c:pt>
                <c:pt idx="5499">
                  <c:v>105.04</c:v>
                </c:pt>
                <c:pt idx="5500">
                  <c:v>105.04</c:v>
                </c:pt>
                <c:pt idx="5501">
                  <c:v>105.04</c:v>
                </c:pt>
                <c:pt idx="5502">
                  <c:v>105.04</c:v>
                </c:pt>
                <c:pt idx="5503">
                  <c:v>105.04</c:v>
                </c:pt>
                <c:pt idx="5504">
                  <c:v>105.04</c:v>
                </c:pt>
                <c:pt idx="5505">
                  <c:v>105.04</c:v>
                </c:pt>
                <c:pt idx="5506">
                  <c:v>105.04</c:v>
                </c:pt>
                <c:pt idx="5507">
                  <c:v>105.04</c:v>
                </c:pt>
                <c:pt idx="5508">
                  <c:v>105.04</c:v>
                </c:pt>
                <c:pt idx="5509">
                  <c:v>105.04</c:v>
                </c:pt>
                <c:pt idx="5510">
                  <c:v>105.04</c:v>
                </c:pt>
                <c:pt idx="5511">
                  <c:v>105.04</c:v>
                </c:pt>
                <c:pt idx="5512">
                  <c:v>105.05</c:v>
                </c:pt>
                <c:pt idx="5513">
                  <c:v>105.04</c:v>
                </c:pt>
                <c:pt idx="5514">
                  <c:v>105.04</c:v>
                </c:pt>
                <c:pt idx="5515">
                  <c:v>105.05</c:v>
                </c:pt>
                <c:pt idx="5516">
                  <c:v>105.05</c:v>
                </c:pt>
                <c:pt idx="5517">
                  <c:v>105.05</c:v>
                </c:pt>
                <c:pt idx="5518">
                  <c:v>105.05</c:v>
                </c:pt>
                <c:pt idx="5519">
                  <c:v>105.05</c:v>
                </c:pt>
                <c:pt idx="5520">
                  <c:v>105.05</c:v>
                </c:pt>
                <c:pt idx="5521">
                  <c:v>105.05</c:v>
                </c:pt>
                <c:pt idx="5522">
                  <c:v>105.05</c:v>
                </c:pt>
                <c:pt idx="5523">
                  <c:v>105.05</c:v>
                </c:pt>
                <c:pt idx="5524">
                  <c:v>105.05</c:v>
                </c:pt>
                <c:pt idx="5525">
                  <c:v>105.05</c:v>
                </c:pt>
                <c:pt idx="5526">
                  <c:v>105.05</c:v>
                </c:pt>
                <c:pt idx="5527">
                  <c:v>105.05</c:v>
                </c:pt>
                <c:pt idx="5528">
                  <c:v>105.05</c:v>
                </c:pt>
                <c:pt idx="5529">
                  <c:v>105.05</c:v>
                </c:pt>
                <c:pt idx="5530">
                  <c:v>105.05</c:v>
                </c:pt>
                <c:pt idx="5531">
                  <c:v>105.05</c:v>
                </c:pt>
                <c:pt idx="5532">
                  <c:v>105.05</c:v>
                </c:pt>
                <c:pt idx="5533">
                  <c:v>105.05</c:v>
                </c:pt>
                <c:pt idx="5534">
                  <c:v>105.05</c:v>
                </c:pt>
                <c:pt idx="5535">
                  <c:v>105.05</c:v>
                </c:pt>
                <c:pt idx="5536">
                  <c:v>105.05</c:v>
                </c:pt>
                <c:pt idx="5537">
                  <c:v>105.05</c:v>
                </c:pt>
                <c:pt idx="5538">
                  <c:v>105.05</c:v>
                </c:pt>
                <c:pt idx="5539">
                  <c:v>105.05</c:v>
                </c:pt>
                <c:pt idx="5540">
                  <c:v>105.04</c:v>
                </c:pt>
                <c:pt idx="5541">
                  <c:v>105.04</c:v>
                </c:pt>
                <c:pt idx="5542">
                  <c:v>105.04</c:v>
                </c:pt>
                <c:pt idx="5543">
                  <c:v>105.04</c:v>
                </c:pt>
                <c:pt idx="5544">
                  <c:v>105.04</c:v>
                </c:pt>
                <c:pt idx="5545">
                  <c:v>105.04</c:v>
                </c:pt>
                <c:pt idx="5546">
                  <c:v>105.04</c:v>
                </c:pt>
                <c:pt idx="5547">
                  <c:v>105.04</c:v>
                </c:pt>
                <c:pt idx="5548">
                  <c:v>105.04</c:v>
                </c:pt>
                <c:pt idx="5549">
                  <c:v>105.04</c:v>
                </c:pt>
                <c:pt idx="5550">
                  <c:v>105.04</c:v>
                </c:pt>
                <c:pt idx="5551">
                  <c:v>105.04</c:v>
                </c:pt>
                <c:pt idx="5552">
                  <c:v>105.04</c:v>
                </c:pt>
                <c:pt idx="5553">
                  <c:v>105.03</c:v>
                </c:pt>
                <c:pt idx="5554">
                  <c:v>105.03</c:v>
                </c:pt>
                <c:pt idx="5555">
                  <c:v>105.03</c:v>
                </c:pt>
                <c:pt idx="5556">
                  <c:v>105.03</c:v>
                </c:pt>
                <c:pt idx="5557">
                  <c:v>105.03</c:v>
                </c:pt>
                <c:pt idx="5558">
                  <c:v>105.03</c:v>
                </c:pt>
                <c:pt idx="5559">
                  <c:v>105.03</c:v>
                </c:pt>
                <c:pt idx="5560">
                  <c:v>105.03</c:v>
                </c:pt>
                <c:pt idx="5561">
                  <c:v>105.03</c:v>
                </c:pt>
                <c:pt idx="5562">
                  <c:v>105.03</c:v>
                </c:pt>
                <c:pt idx="5563">
                  <c:v>105.03</c:v>
                </c:pt>
                <c:pt idx="5564">
                  <c:v>105.03</c:v>
                </c:pt>
                <c:pt idx="5565">
                  <c:v>105.03</c:v>
                </c:pt>
                <c:pt idx="5566">
                  <c:v>105.03</c:v>
                </c:pt>
                <c:pt idx="5567">
                  <c:v>105.02</c:v>
                </c:pt>
                <c:pt idx="5568">
                  <c:v>105.02</c:v>
                </c:pt>
                <c:pt idx="5569">
                  <c:v>105.02</c:v>
                </c:pt>
                <c:pt idx="5570">
                  <c:v>105.02</c:v>
                </c:pt>
                <c:pt idx="5571">
                  <c:v>105.02</c:v>
                </c:pt>
                <c:pt idx="5572">
                  <c:v>105.02</c:v>
                </c:pt>
                <c:pt idx="5573">
                  <c:v>105.02</c:v>
                </c:pt>
                <c:pt idx="5574">
                  <c:v>105.02</c:v>
                </c:pt>
                <c:pt idx="5575">
                  <c:v>105.02</c:v>
                </c:pt>
                <c:pt idx="5576">
                  <c:v>105.02</c:v>
                </c:pt>
                <c:pt idx="5577">
                  <c:v>105.02</c:v>
                </c:pt>
                <c:pt idx="5578">
                  <c:v>105.02</c:v>
                </c:pt>
                <c:pt idx="5579">
                  <c:v>105.02</c:v>
                </c:pt>
                <c:pt idx="5580">
                  <c:v>105.02</c:v>
                </c:pt>
                <c:pt idx="5581">
                  <c:v>105.02</c:v>
                </c:pt>
                <c:pt idx="5582">
                  <c:v>105.02</c:v>
                </c:pt>
                <c:pt idx="5583">
                  <c:v>105.02</c:v>
                </c:pt>
                <c:pt idx="5584">
                  <c:v>105.01</c:v>
                </c:pt>
                <c:pt idx="5585">
                  <c:v>105.01</c:v>
                </c:pt>
                <c:pt idx="5586">
                  <c:v>105.01</c:v>
                </c:pt>
                <c:pt idx="5587">
                  <c:v>105.01</c:v>
                </c:pt>
                <c:pt idx="5588">
                  <c:v>105.01</c:v>
                </c:pt>
                <c:pt idx="5589">
                  <c:v>105.01</c:v>
                </c:pt>
                <c:pt idx="5590">
                  <c:v>105.01</c:v>
                </c:pt>
                <c:pt idx="5591">
                  <c:v>105.01</c:v>
                </c:pt>
                <c:pt idx="5592">
                  <c:v>105.01</c:v>
                </c:pt>
                <c:pt idx="5593">
                  <c:v>105</c:v>
                </c:pt>
                <c:pt idx="5594">
                  <c:v>105</c:v>
                </c:pt>
                <c:pt idx="5595">
                  <c:v>105</c:v>
                </c:pt>
                <c:pt idx="5596">
                  <c:v>105</c:v>
                </c:pt>
                <c:pt idx="5597">
                  <c:v>105</c:v>
                </c:pt>
                <c:pt idx="5598">
                  <c:v>105</c:v>
                </c:pt>
                <c:pt idx="5599">
                  <c:v>105</c:v>
                </c:pt>
                <c:pt idx="5600">
                  <c:v>105</c:v>
                </c:pt>
                <c:pt idx="5601">
                  <c:v>105</c:v>
                </c:pt>
                <c:pt idx="5602">
                  <c:v>105</c:v>
                </c:pt>
                <c:pt idx="5603">
                  <c:v>105</c:v>
                </c:pt>
                <c:pt idx="5604">
                  <c:v>105</c:v>
                </c:pt>
                <c:pt idx="5605">
                  <c:v>105</c:v>
                </c:pt>
                <c:pt idx="5606">
                  <c:v>105</c:v>
                </c:pt>
                <c:pt idx="5607">
                  <c:v>105</c:v>
                </c:pt>
                <c:pt idx="5608">
                  <c:v>105</c:v>
                </c:pt>
                <c:pt idx="5609">
                  <c:v>105</c:v>
                </c:pt>
                <c:pt idx="5610">
                  <c:v>105</c:v>
                </c:pt>
                <c:pt idx="5611">
                  <c:v>104.99</c:v>
                </c:pt>
                <c:pt idx="5612">
                  <c:v>105</c:v>
                </c:pt>
                <c:pt idx="5613">
                  <c:v>104.99</c:v>
                </c:pt>
                <c:pt idx="5614">
                  <c:v>104.99</c:v>
                </c:pt>
                <c:pt idx="5615">
                  <c:v>104.99</c:v>
                </c:pt>
                <c:pt idx="5616">
                  <c:v>104.99</c:v>
                </c:pt>
                <c:pt idx="5617">
                  <c:v>104.99</c:v>
                </c:pt>
                <c:pt idx="5618">
                  <c:v>104.99</c:v>
                </c:pt>
                <c:pt idx="5619">
                  <c:v>104.99</c:v>
                </c:pt>
                <c:pt idx="5620">
                  <c:v>104.99</c:v>
                </c:pt>
                <c:pt idx="5621">
                  <c:v>104.99</c:v>
                </c:pt>
                <c:pt idx="5622">
                  <c:v>104.99</c:v>
                </c:pt>
                <c:pt idx="5623">
                  <c:v>104.99</c:v>
                </c:pt>
                <c:pt idx="5624">
                  <c:v>104.99</c:v>
                </c:pt>
                <c:pt idx="5625">
                  <c:v>104.99</c:v>
                </c:pt>
                <c:pt idx="5626">
                  <c:v>104.99</c:v>
                </c:pt>
                <c:pt idx="5627">
                  <c:v>104.99</c:v>
                </c:pt>
                <c:pt idx="5628">
                  <c:v>104.99</c:v>
                </c:pt>
                <c:pt idx="5629">
                  <c:v>104.98</c:v>
                </c:pt>
                <c:pt idx="5630">
                  <c:v>104.99</c:v>
                </c:pt>
                <c:pt idx="5631">
                  <c:v>104.99</c:v>
                </c:pt>
                <c:pt idx="5632">
                  <c:v>104.99</c:v>
                </c:pt>
                <c:pt idx="5633">
                  <c:v>104.98</c:v>
                </c:pt>
                <c:pt idx="5634">
                  <c:v>104.98</c:v>
                </c:pt>
                <c:pt idx="5635">
                  <c:v>104.98</c:v>
                </c:pt>
                <c:pt idx="5636">
                  <c:v>104.98</c:v>
                </c:pt>
                <c:pt idx="5637">
                  <c:v>104.98</c:v>
                </c:pt>
                <c:pt idx="5638">
                  <c:v>104.98</c:v>
                </c:pt>
                <c:pt idx="5639">
                  <c:v>104.98</c:v>
                </c:pt>
                <c:pt idx="5640">
                  <c:v>104.98</c:v>
                </c:pt>
                <c:pt idx="5641">
                  <c:v>104.98</c:v>
                </c:pt>
                <c:pt idx="5642">
                  <c:v>104.98</c:v>
                </c:pt>
                <c:pt idx="5643">
                  <c:v>104.98</c:v>
                </c:pt>
                <c:pt idx="5644">
                  <c:v>104.98</c:v>
                </c:pt>
                <c:pt idx="5645">
                  <c:v>104.98</c:v>
                </c:pt>
                <c:pt idx="5646">
                  <c:v>104.98</c:v>
                </c:pt>
                <c:pt idx="5647">
                  <c:v>104.98</c:v>
                </c:pt>
                <c:pt idx="5648">
                  <c:v>104.98</c:v>
                </c:pt>
                <c:pt idx="5649">
                  <c:v>104.98</c:v>
                </c:pt>
                <c:pt idx="5650">
                  <c:v>104.98</c:v>
                </c:pt>
                <c:pt idx="5651">
                  <c:v>104.98</c:v>
                </c:pt>
                <c:pt idx="5652">
                  <c:v>104.98</c:v>
                </c:pt>
                <c:pt idx="5653">
                  <c:v>104.98</c:v>
                </c:pt>
                <c:pt idx="5654">
                  <c:v>104.98</c:v>
                </c:pt>
                <c:pt idx="5655">
                  <c:v>104.98</c:v>
                </c:pt>
                <c:pt idx="5656">
                  <c:v>104.98</c:v>
                </c:pt>
                <c:pt idx="5657">
                  <c:v>104.97</c:v>
                </c:pt>
                <c:pt idx="5658">
                  <c:v>104.97</c:v>
                </c:pt>
                <c:pt idx="5659">
                  <c:v>104.97</c:v>
                </c:pt>
                <c:pt idx="5660">
                  <c:v>104.97</c:v>
                </c:pt>
                <c:pt idx="5661">
                  <c:v>104.97</c:v>
                </c:pt>
                <c:pt idx="5662">
                  <c:v>104.97</c:v>
                </c:pt>
                <c:pt idx="5663">
                  <c:v>104.97</c:v>
                </c:pt>
                <c:pt idx="5664">
                  <c:v>104.97</c:v>
                </c:pt>
                <c:pt idx="5665">
                  <c:v>104.97</c:v>
                </c:pt>
                <c:pt idx="5666">
                  <c:v>104.97</c:v>
                </c:pt>
                <c:pt idx="5667">
                  <c:v>104.97</c:v>
                </c:pt>
                <c:pt idx="5668">
                  <c:v>104.96</c:v>
                </c:pt>
                <c:pt idx="5669">
                  <c:v>104.96</c:v>
                </c:pt>
                <c:pt idx="5670">
                  <c:v>104.96</c:v>
                </c:pt>
                <c:pt idx="5671">
                  <c:v>104.96</c:v>
                </c:pt>
                <c:pt idx="5672">
                  <c:v>104.96</c:v>
                </c:pt>
                <c:pt idx="5673">
                  <c:v>104.95</c:v>
                </c:pt>
                <c:pt idx="5674">
                  <c:v>104.95</c:v>
                </c:pt>
                <c:pt idx="5675">
                  <c:v>104.95</c:v>
                </c:pt>
                <c:pt idx="5676">
                  <c:v>104.95</c:v>
                </c:pt>
                <c:pt idx="5677">
                  <c:v>104.95</c:v>
                </c:pt>
                <c:pt idx="5678">
                  <c:v>104.95</c:v>
                </c:pt>
                <c:pt idx="5679">
                  <c:v>104.95</c:v>
                </c:pt>
                <c:pt idx="5680">
                  <c:v>104.95</c:v>
                </c:pt>
                <c:pt idx="5681">
                  <c:v>104.95</c:v>
                </c:pt>
                <c:pt idx="5682">
                  <c:v>104.95</c:v>
                </c:pt>
                <c:pt idx="5683">
                  <c:v>104.95</c:v>
                </c:pt>
                <c:pt idx="5684">
                  <c:v>104.95</c:v>
                </c:pt>
                <c:pt idx="5685">
                  <c:v>104.95</c:v>
                </c:pt>
                <c:pt idx="5686">
                  <c:v>104.95</c:v>
                </c:pt>
                <c:pt idx="5687">
                  <c:v>104.95</c:v>
                </c:pt>
                <c:pt idx="5688">
                  <c:v>104.95</c:v>
                </c:pt>
                <c:pt idx="5689">
                  <c:v>104.95</c:v>
                </c:pt>
                <c:pt idx="5690">
                  <c:v>104.95</c:v>
                </c:pt>
                <c:pt idx="5691">
                  <c:v>104.95</c:v>
                </c:pt>
                <c:pt idx="5692">
                  <c:v>104.95</c:v>
                </c:pt>
                <c:pt idx="5693">
                  <c:v>104.95</c:v>
                </c:pt>
                <c:pt idx="5694">
                  <c:v>104.95</c:v>
                </c:pt>
                <c:pt idx="5695">
                  <c:v>104.95</c:v>
                </c:pt>
                <c:pt idx="5696">
                  <c:v>104.95</c:v>
                </c:pt>
                <c:pt idx="5697">
                  <c:v>104.95</c:v>
                </c:pt>
                <c:pt idx="5698">
                  <c:v>104.95</c:v>
                </c:pt>
                <c:pt idx="5699">
                  <c:v>104.95</c:v>
                </c:pt>
                <c:pt idx="5700">
                  <c:v>104.94</c:v>
                </c:pt>
                <c:pt idx="5701">
                  <c:v>104.95</c:v>
                </c:pt>
                <c:pt idx="5702">
                  <c:v>104.94</c:v>
                </c:pt>
                <c:pt idx="5703">
                  <c:v>104.95</c:v>
                </c:pt>
                <c:pt idx="5704">
                  <c:v>104.95</c:v>
                </c:pt>
                <c:pt idx="5705">
                  <c:v>104.94</c:v>
                </c:pt>
                <c:pt idx="5706">
                  <c:v>104.95</c:v>
                </c:pt>
                <c:pt idx="5707">
                  <c:v>104.94</c:v>
                </c:pt>
                <c:pt idx="5708">
                  <c:v>104.94</c:v>
                </c:pt>
                <c:pt idx="5709">
                  <c:v>104.94</c:v>
                </c:pt>
                <c:pt idx="5710">
                  <c:v>104.94</c:v>
                </c:pt>
                <c:pt idx="5711">
                  <c:v>104.94</c:v>
                </c:pt>
                <c:pt idx="5712">
                  <c:v>104.94</c:v>
                </c:pt>
                <c:pt idx="5713">
                  <c:v>104.94</c:v>
                </c:pt>
                <c:pt idx="5714">
                  <c:v>104.94</c:v>
                </c:pt>
                <c:pt idx="5715">
                  <c:v>104.94</c:v>
                </c:pt>
                <c:pt idx="5716">
                  <c:v>104.94</c:v>
                </c:pt>
                <c:pt idx="5717">
                  <c:v>104.94</c:v>
                </c:pt>
                <c:pt idx="5718">
                  <c:v>104.94</c:v>
                </c:pt>
                <c:pt idx="5719">
                  <c:v>104.94</c:v>
                </c:pt>
                <c:pt idx="5720">
                  <c:v>104.94</c:v>
                </c:pt>
                <c:pt idx="5721">
                  <c:v>104.94</c:v>
                </c:pt>
                <c:pt idx="5722">
                  <c:v>104.94</c:v>
                </c:pt>
                <c:pt idx="5723">
                  <c:v>104.94</c:v>
                </c:pt>
                <c:pt idx="5724">
                  <c:v>104.94</c:v>
                </c:pt>
                <c:pt idx="5725">
                  <c:v>104.94</c:v>
                </c:pt>
                <c:pt idx="5726">
                  <c:v>104.94</c:v>
                </c:pt>
                <c:pt idx="5727">
                  <c:v>104.94</c:v>
                </c:pt>
                <c:pt idx="5728">
                  <c:v>104.94</c:v>
                </c:pt>
                <c:pt idx="5729">
                  <c:v>104.94</c:v>
                </c:pt>
                <c:pt idx="5730">
                  <c:v>104.94</c:v>
                </c:pt>
                <c:pt idx="5731">
                  <c:v>104.93</c:v>
                </c:pt>
                <c:pt idx="5732">
                  <c:v>104.93</c:v>
                </c:pt>
                <c:pt idx="5733">
                  <c:v>104.93</c:v>
                </c:pt>
                <c:pt idx="5734">
                  <c:v>104.93</c:v>
                </c:pt>
                <c:pt idx="5735">
                  <c:v>104.93</c:v>
                </c:pt>
                <c:pt idx="5736">
                  <c:v>104.93</c:v>
                </c:pt>
                <c:pt idx="5737">
                  <c:v>104.93</c:v>
                </c:pt>
                <c:pt idx="5738">
                  <c:v>104.93</c:v>
                </c:pt>
                <c:pt idx="5739">
                  <c:v>104.93</c:v>
                </c:pt>
                <c:pt idx="5740">
                  <c:v>104.93</c:v>
                </c:pt>
                <c:pt idx="5741">
                  <c:v>104.93</c:v>
                </c:pt>
                <c:pt idx="5742">
                  <c:v>104.92</c:v>
                </c:pt>
                <c:pt idx="5743">
                  <c:v>104.92</c:v>
                </c:pt>
                <c:pt idx="5744">
                  <c:v>104.92</c:v>
                </c:pt>
                <c:pt idx="5745">
                  <c:v>104.92</c:v>
                </c:pt>
                <c:pt idx="5746">
                  <c:v>104.91</c:v>
                </c:pt>
                <c:pt idx="5747">
                  <c:v>104.91</c:v>
                </c:pt>
                <c:pt idx="5748">
                  <c:v>104.91</c:v>
                </c:pt>
                <c:pt idx="5749">
                  <c:v>104.91</c:v>
                </c:pt>
                <c:pt idx="5750">
                  <c:v>104.91</c:v>
                </c:pt>
                <c:pt idx="5751">
                  <c:v>104.91</c:v>
                </c:pt>
                <c:pt idx="5752">
                  <c:v>104.91</c:v>
                </c:pt>
                <c:pt idx="5753">
                  <c:v>104.91</c:v>
                </c:pt>
                <c:pt idx="5754">
                  <c:v>104.91</c:v>
                </c:pt>
                <c:pt idx="5755">
                  <c:v>104.9</c:v>
                </c:pt>
                <c:pt idx="5756">
                  <c:v>104.9</c:v>
                </c:pt>
                <c:pt idx="5757">
                  <c:v>104.9</c:v>
                </c:pt>
                <c:pt idx="5758">
                  <c:v>104.9</c:v>
                </c:pt>
                <c:pt idx="5759">
                  <c:v>104.9</c:v>
                </c:pt>
                <c:pt idx="5760">
                  <c:v>104.9</c:v>
                </c:pt>
                <c:pt idx="5761">
                  <c:v>104.9</c:v>
                </c:pt>
                <c:pt idx="5762">
                  <c:v>104.9</c:v>
                </c:pt>
                <c:pt idx="5763">
                  <c:v>104.9</c:v>
                </c:pt>
                <c:pt idx="5764">
                  <c:v>104.9</c:v>
                </c:pt>
                <c:pt idx="5765">
                  <c:v>104.9</c:v>
                </c:pt>
                <c:pt idx="5766">
                  <c:v>104.9</c:v>
                </c:pt>
                <c:pt idx="5767">
                  <c:v>104.9</c:v>
                </c:pt>
                <c:pt idx="5768">
                  <c:v>104.9</c:v>
                </c:pt>
                <c:pt idx="5769">
                  <c:v>104.9</c:v>
                </c:pt>
                <c:pt idx="5770">
                  <c:v>104.89</c:v>
                </c:pt>
                <c:pt idx="5771">
                  <c:v>104.89</c:v>
                </c:pt>
                <c:pt idx="5772">
                  <c:v>104.89</c:v>
                </c:pt>
                <c:pt idx="5773">
                  <c:v>104.89</c:v>
                </c:pt>
                <c:pt idx="5774">
                  <c:v>104.89</c:v>
                </c:pt>
                <c:pt idx="5775">
                  <c:v>104.89</c:v>
                </c:pt>
                <c:pt idx="5776">
                  <c:v>104.89</c:v>
                </c:pt>
                <c:pt idx="5777">
                  <c:v>104.89</c:v>
                </c:pt>
                <c:pt idx="5778">
                  <c:v>104.89</c:v>
                </c:pt>
                <c:pt idx="5779">
                  <c:v>104.89</c:v>
                </c:pt>
                <c:pt idx="5780">
                  <c:v>104.89</c:v>
                </c:pt>
                <c:pt idx="5781">
                  <c:v>104.89</c:v>
                </c:pt>
                <c:pt idx="5782">
                  <c:v>104.89</c:v>
                </c:pt>
                <c:pt idx="5783">
                  <c:v>104.89</c:v>
                </c:pt>
                <c:pt idx="5784">
                  <c:v>104.89</c:v>
                </c:pt>
                <c:pt idx="5785">
                  <c:v>104.89</c:v>
                </c:pt>
                <c:pt idx="5786">
                  <c:v>104.89</c:v>
                </c:pt>
                <c:pt idx="5787">
                  <c:v>104.89</c:v>
                </c:pt>
                <c:pt idx="5788">
                  <c:v>104.89</c:v>
                </c:pt>
                <c:pt idx="5789">
                  <c:v>104.89</c:v>
                </c:pt>
                <c:pt idx="5790">
                  <c:v>104.88</c:v>
                </c:pt>
                <c:pt idx="5791">
                  <c:v>104.89</c:v>
                </c:pt>
                <c:pt idx="5792">
                  <c:v>104.88</c:v>
                </c:pt>
                <c:pt idx="5793">
                  <c:v>104.88</c:v>
                </c:pt>
                <c:pt idx="5794">
                  <c:v>104.88</c:v>
                </c:pt>
                <c:pt idx="5795">
                  <c:v>104.88</c:v>
                </c:pt>
                <c:pt idx="5796">
                  <c:v>104.88</c:v>
                </c:pt>
                <c:pt idx="5797">
                  <c:v>104.88</c:v>
                </c:pt>
                <c:pt idx="5798">
                  <c:v>104.88</c:v>
                </c:pt>
                <c:pt idx="5799">
                  <c:v>104.87</c:v>
                </c:pt>
                <c:pt idx="5800">
                  <c:v>104.87</c:v>
                </c:pt>
                <c:pt idx="5801">
                  <c:v>104.87</c:v>
                </c:pt>
                <c:pt idx="5802">
                  <c:v>104.87</c:v>
                </c:pt>
                <c:pt idx="5803">
                  <c:v>104.87</c:v>
                </c:pt>
                <c:pt idx="5804">
                  <c:v>104.87</c:v>
                </c:pt>
                <c:pt idx="5805">
                  <c:v>104.87</c:v>
                </c:pt>
                <c:pt idx="5806">
                  <c:v>104.87</c:v>
                </c:pt>
                <c:pt idx="5807">
                  <c:v>104.87</c:v>
                </c:pt>
                <c:pt idx="5808">
                  <c:v>104.87</c:v>
                </c:pt>
                <c:pt idx="5809">
                  <c:v>104.87</c:v>
                </c:pt>
                <c:pt idx="5810">
                  <c:v>104.87</c:v>
                </c:pt>
                <c:pt idx="5811">
                  <c:v>104.87</c:v>
                </c:pt>
                <c:pt idx="5812">
                  <c:v>104.86</c:v>
                </c:pt>
                <c:pt idx="5813">
                  <c:v>104.86</c:v>
                </c:pt>
                <c:pt idx="5814">
                  <c:v>104.86</c:v>
                </c:pt>
                <c:pt idx="5815">
                  <c:v>104.86</c:v>
                </c:pt>
                <c:pt idx="5816">
                  <c:v>104.86</c:v>
                </c:pt>
                <c:pt idx="5817">
                  <c:v>104.86</c:v>
                </c:pt>
                <c:pt idx="5818">
                  <c:v>104.86</c:v>
                </c:pt>
                <c:pt idx="5819">
                  <c:v>104.86</c:v>
                </c:pt>
                <c:pt idx="5820">
                  <c:v>104.86</c:v>
                </c:pt>
                <c:pt idx="5821">
                  <c:v>104.86</c:v>
                </c:pt>
                <c:pt idx="5822">
                  <c:v>104.86</c:v>
                </c:pt>
                <c:pt idx="5823">
                  <c:v>104.86</c:v>
                </c:pt>
                <c:pt idx="5824">
                  <c:v>104.86</c:v>
                </c:pt>
                <c:pt idx="5825">
                  <c:v>104.86</c:v>
                </c:pt>
                <c:pt idx="5826">
                  <c:v>104.86</c:v>
                </c:pt>
                <c:pt idx="5827">
                  <c:v>104.86</c:v>
                </c:pt>
                <c:pt idx="5828">
                  <c:v>104.86</c:v>
                </c:pt>
                <c:pt idx="5829">
                  <c:v>104.86</c:v>
                </c:pt>
                <c:pt idx="5830">
                  <c:v>104.85</c:v>
                </c:pt>
                <c:pt idx="5831">
                  <c:v>104.85</c:v>
                </c:pt>
                <c:pt idx="5832">
                  <c:v>104.85</c:v>
                </c:pt>
                <c:pt idx="5833">
                  <c:v>104.85</c:v>
                </c:pt>
                <c:pt idx="5834">
                  <c:v>104.85</c:v>
                </c:pt>
                <c:pt idx="5835">
                  <c:v>104.85</c:v>
                </c:pt>
                <c:pt idx="5836">
                  <c:v>104.85</c:v>
                </c:pt>
                <c:pt idx="5837">
                  <c:v>104.85</c:v>
                </c:pt>
                <c:pt idx="5838">
                  <c:v>104.85</c:v>
                </c:pt>
                <c:pt idx="5839">
                  <c:v>104.85</c:v>
                </c:pt>
                <c:pt idx="5840">
                  <c:v>104.85</c:v>
                </c:pt>
                <c:pt idx="5841">
                  <c:v>104.85</c:v>
                </c:pt>
                <c:pt idx="5842">
                  <c:v>104.85</c:v>
                </c:pt>
                <c:pt idx="5843">
                  <c:v>104.85</c:v>
                </c:pt>
                <c:pt idx="5844">
                  <c:v>104.85</c:v>
                </c:pt>
                <c:pt idx="5845">
                  <c:v>104.85</c:v>
                </c:pt>
                <c:pt idx="5846">
                  <c:v>104.85</c:v>
                </c:pt>
                <c:pt idx="5847">
                  <c:v>104.85</c:v>
                </c:pt>
                <c:pt idx="5848">
                  <c:v>104.85</c:v>
                </c:pt>
                <c:pt idx="5849">
                  <c:v>104.85</c:v>
                </c:pt>
                <c:pt idx="5850">
                  <c:v>104.85</c:v>
                </c:pt>
                <c:pt idx="5851">
                  <c:v>104.85</c:v>
                </c:pt>
                <c:pt idx="5852">
                  <c:v>104.85</c:v>
                </c:pt>
                <c:pt idx="5853">
                  <c:v>104.85</c:v>
                </c:pt>
                <c:pt idx="5854">
                  <c:v>104.85</c:v>
                </c:pt>
                <c:pt idx="5855">
                  <c:v>104.85</c:v>
                </c:pt>
                <c:pt idx="5856">
                  <c:v>104.85</c:v>
                </c:pt>
                <c:pt idx="5857">
                  <c:v>104.85</c:v>
                </c:pt>
                <c:pt idx="5858">
                  <c:v>104.85</c:v>
                </c:pt>
                <c:pt idx="5859">
                  <c:v>104.85</c:v>
                </c:pt>
                <c:pt idx="5860">
                  <c:v>104.85</c:v>
                </c:pt>
                <c:pt idx="5861">
                  <c:v>104.85</c:v>
                </c:pt>
                <c:pt idx="5862">
                  <c:v>104.85</c:v>
                </c:pt>
                <c:pt idx="5863">
                  <c:v>104.85</c:v>
                </c:pt>
                <c:pt idx="5864">
                  <c:v>104.84</c:v>
                </c:pt>
                <c:pt idx="5865">
                  <c:v>104.84</c:v>
                </c:pt>
                <c:pt idx="5866">
                  <c:v>104.84</c:v>
                </c:pt>
                <c:pt idx="5867">
                  <c:v>104.84</c:v>
                </c:pt>
                <c:pt idx="5868">
                  <c:v>104.84</c:v>
                </c:pt>
                <c:pt idx="5869">
                  <c:v>104.84</c:v>
                </c:pt>
                <c:pt idx="5870">
                  <c:v>104.84</c:v>
                </c:pt>
                <c:pt idx="5871">
                  <c:v>104.84</c:v>
                </c:pt>
                <c:pt idx="5872">
                  <c:v>104.84</c:v>
                </c:pt>
                <c:pt idx="5873">
                  <c:v>104.84</c:v>
                </c:pt>
                <c:pt idx="5874">
                  <c:v>104.84</c:v>
                </c:pt>
                <c:pt idx="5875">
                  <c:v>104.84</c:v>
                </c:pt>
                <c:pt idx="5876">
                  <c:v>104.84</c:v>
                </c:pt>
                <c:pt idx="5877">
                  <c:v>104.84</c:v>
                </c:pt>
                <c:pt idx="5878">
                  <c:v>104.84</c:v>
                </c:pt>
                <c:pt idx="5879">
                  <c:v>104.84</c:v>
                </c:pt>
                <c:pt idx="5880">
                  <c:v>104.84</c:v>
                </c:pt>
                <c:pt idx="5881">
                  <c:v>104.84</c:v>
                </c:pt>
                <c:pt idx="5882">
                  <c:v>104.84</c:v>
                </c:pt>
                <c:pt idx="5883">
                  <c:v>104.84</c:v>
                </c:pt>
                <c:pt idx="5884">
                  <c:v>104.84</c:v>
                </c:pt>
                <c:pt idx="5885">
                  <c:v>104.83</c:v>
                </c:pt>
                <c:pt idx="5886">
                  <c:v>104.83</c:v>
                </c:pt>
                <c:pt idx="5887">
                  <c:v>104.83</c:v>
                </c:pt>
                <c:pt idx="5888">
                  <c:v>104.83</c:v>
                </c:pt>
                <c:pt idx="5889">
                  <c:v>104.83</c:v>
                </c:pt>
                <c:pt idx="5890">
                  <c:v>104.83</c:v>
                </c:pt>
                <c:pt idx="5891">
                  <c:v>104.82</c:v>
                </c:pt>
                <c:pt idx="5892">
                  <c:v>104.82</c:v>
                </c:pt>
                <c:pt idx="5893">
                  <c:v>104.82</c:v>
                </c:pt>
                <c:pt idx="5894">
                  <c:v>104.82</c:v>
                </c:pt>
                <c:pt idx="5895">
                  <c:v>104.82</c:v>
                </c:pt>
                <c:pt idx="5896">
                  <c:v>104.82</c:v>
                </c:pt>
                <c:pt idx="5897">
                  <c:v>104.82</c:v>
                </c:pt>
                <c:pt idx="5898">
                  <c:v>104.82</c:v>
                </c:pt>
                <c:pt idx="5899">
                  <c:v>104.82</c:v>
                </c:pt>
                <c:pt idx="5900">
                  <c:v>104.82</c:v>
                </c:pt>
                <c:pt idx="5901">
                  <c:v>104.82</c:v>
                </c:pt>
                <c:pt idx="5902">
                  <c:v>104.82</c:v>
                </c:pt>
                <c:pt idx="5903">
                  <c:v>104.82</c:v>
                </c:pt>
                <c:pt idx="5904">
                  <c:v>104.82</c:v>
                </c:pt>
                <c:pt idx="5905">
                  <c:v>104.82</c:v>
                </c:pt>
                <c:pt idx="5906">
                  <c:v>104.81</c:v>
                </c:pt>
                <c:pt idx="5907">
                  <c:v>104.82</c:v>
                </c:pt>
                <c:pt idx="5908">
                  <c:v>104.81</c:v>
                </c:pt>
                <c:pt idx="5909">
                  <c:v>104.81</c:v>
                </c:pt>
                <c:pt idx="5910">
                  <c:v>104.81</c:v>
                </c:pt>
                <c:pt idx="5911">
                  <c:v>104.81</c:v>
                </c:pt>
                <c:pt idx="5912">
                  <c:v>104.81</c:v>
                </c:pt>
                <c:pt idx="5913">
                  <c:v>104.81</c:v>
                </c:pt>
                <c:pt idx="5914">
                  <c:v>104.81</c:v>
                </c:pt>
                <c:pt idx="5915">
                  <c:v>104.81</c:v>
                </c:pt>
                <c:pt idx="5916">
                  <c:v>104.81</c:v>
                </c:pt>
                <c:pt idx="5917">
                  <c:v>104.81</c:v>
                </c:pt>
                <c:pt idx="5918">
                  <c:v>104.8</c:v>
                </c:pt>
                <c:pt idx="5919">
                  <c:v>104.8</c:v>
                </c:pt>
                <c:pt idx="5920">
                  <c:v>104.8</c:v>
                </c:pt>
                <c:pt idx="5921">
                  <c:v>104.8</c:v>
                </c:pt>
                <c:pt idx="5922">
                  <c:v>104.8</c:v>
                </c:pt>
                <c:pt idx="5923">
                  <c:v>104.8</c:v>
                </c:pt>
                <c:pt idx="5924">
                  <c:v>104.8</c:v>
                </c:pt>
                <c:pt idx="5925">
                  <c:v>104.8</c:v>
                </c:pt>
                <c:pt idx="5926">
                  <c:v>104.8</c:v>
                </c:pt>
                <c:pt idx="5927">
                  <c:v>104.79</c:v>
                </c:pt>
                <c:pt idx="5928">
                  <c:v>104.79</c:v>
                </c:pt>
                <c:pt idx="5929">
                  <c:v>104.79</c:v>
                </c:pt>
                <c:pt idx="5930">
                  <c:v>104.79</c:v>
                </c:pt>
                <c:pt idx="5931">
                  <c:v>104.79</c:v>
                </c:pt>
                <c:pt idx="5932">
                  <c:v>104.78</c:v>
                </c:pt>
                <c:pt idx="5933">
                  <c:v>104.78</c:v>
                </c:pt>
                <c:pt idx="5934">
                  <c:v>104.78</c:v>
                </c:pt>
                <c:pt idx="5935">
                  <c:v>104.78</c:v>
                </c:pt>
                <c:pt idx="5936">
                  <c:v>104.78</c:v>
                </c:pt>
                <c:pt idx="5937">
                  <c:v>104.78</c:v>
                </c:pt>
                <c:pt idx="5938">
                  <c:v>104.78</c:v>
                </c:pt>
                <c:pt idx="5939">
                  <c:v>104.78</c:v>
                </c:pt>
                <c:pt idx="5940">
                  <c:v>104.78</c:v>
                </c:pt>
                <c:pt idx="5941">
                  <c:v>104.77</c:v>
                </c:pt>
                <c:pt idx="5942">
                  <c:v>104.77</c:v>
                </c:pt>
                <c:pt idx="5943">
                  <c:v>104.77</c:v>
                </c:pt>
                <c:pt idx="5944">
                  <c:v>104.77</c:v>
                </c:pt>
                <c:pt idx="5945">
                  <c:v>104.77</c:v>
                </c:pt>
                <c:pt idx="5946">
                  <c:v>104.77</c:v>
                </c:pt>
                <c:pt idx="5947">
                  <c:v>104.77</c:v>
                </c:pt>
                <c:pt idx="5948">
                  <c:v>104.77</c:v>
                </c:pt>
                <c:pt idx="5949">
                  <c:v>104.77</c:v>
                </c:pt>
                <c:pt idx="5950">
                  <c:v>104.77</c:v>
                </c:pt>
                <c:pt idx="5951">
                  <c:v>104.77</c:v>
                </c:pt>
                <c:pt idx="5952">
                  <c:v>104.77</c:v>
                </c:pt>
                <c:pt idx="5953">
                  <c:v>104.77</c:v>
                </c:pt>
                <c:pt idx="5954">
                  <c:v>104.77</c:v>
                </c:pt>
                <c:pt idx="5955">
                  <c:v>104.76</c:v>
                </c:pt>
                <c:pt idx="5956">
                  <c:v>104.76</c:v>
                </c:pt>
                <c:pt idx="5957">
                  <c:v>104.76</c:v>
                </c:pt>
                <c:pt idx="5958">
                  <c:v>104.76</c:v>
                </c:pt>
                <c:pt idx="5959">
                  <c:v>104.76</c:v>
                </c:pt>
                <c:pt idx="5960">
                  <c:v>104.76</c:v>
                </c:pt>
                <c:pt idx="5961">
                  <c:v>104.76</c:v>
                </c:pt>
                <c:pt idx="5962">
                  <c:v>104.76</c:v>
                </c:pt>
                <c:pt idx="5963">
                  <c:v>104.76</c:v>
                </c:pt>
                <c:pt idx="5964">
                  <c:v>104.76</c:v>
                </c:pt>
                <c:pt idx="5965">
                  <c:v>104.76</c:v>
                </c:pt>
                <c:pt idx="5966">
                  <c:v>104.76</c:v>
                </c:pt>
                <c:pt idx="5967">
                  <c:v>104.76</c:v>
                </c:pt>
                <c:pt idx="5968">
                  <c:v>104.75</c:v>
                </c:pt>
                <c:pt idx="5969">
                  <c:v>104.75</c:v>
                </c:pt>
                <c:pt idx="5970">
                  <c:v>104.75</c:v>
                </c:pt>
                <c:pt idx="5971">
                  <c:v>104.75</c:v>
                </c:pt>
                <c:pt idx="5972">
                  <c:v>104.75</c:v>
                </c:pt>
                <c:pt idx="5973">
                  <c:v>104.74</c:v>
                </c:pt>
                <c:pt idx="5974">
                  <c:v>104.74</c:v>
                </c:pt>
                <c:pt idx="5975">
                  <c:v>104.74</c:v>
                </c:pt>
                <c:pt idx="5976">
                  <c:v>104.74</c:v>
                </c:pt>
                <c:pt idx="5977">
                  <c:v>104.74</c:v>
                </c:pt>
                <c:pt idx="5978">
                  <c:v>104.74</c:v>
                </c:pt>
                <c:pt idx="5979">
                  <c:v>104.74</c:v>
                </c:pt>
                <c:pt idx="5980">
                  <c:v>104.74</c:v>
                </c:pt>
                <c:pt idx="5981">
                  <c:v>104.73</c:v>
                </c:pt>
                <c:pt idx="5982">
                  <c:v>104.73</c:v>
                </c:pt>
                <c:pt idx="5983">
                  <c:v>104.73</c:v>
                </c:pt>
                <c:pt idx="5984">
                  <c:v>104.73</c:v>
                </c:pt>
                <c:pt idx="5985">
                  <c:v>104.73</c:v>
                </c:pt>
                <c:pt idx="5986">
                  <c:v>104.73</c:v>
                </c:pt>
                <c:pt idx="5987">
                  <c:v>104.73</c:v>
                </c:pt>
                <c:pt idx="5988">
                  <c:v>104.72</c:v>
                </c:pt>
                <c:pt idx="5989">
                  <c:v>104.72</c:v>
                </c:pt>
                <c:pt idx="5990">
                  <c:v>104.72</c:v>
                </c:pt>
                <c:pt idx="5991">
                  <c:v>104.72</c:v>
                </c:pt>
                <c:pt idx="5992">
                  <c:v>104.72</c:v>
                </c:pt>
                <c:pt idx="5993">
                  <c:v>104.71</c:v>
                </c:pt>
                <c:pt idx="5994">
                  <c:v>104.71</c:v>
                </c:pt>
                <c:pt idx="5995">
                  <c:v>104.71</c:v>
                </c:pt>
                <c:pt idx="5996">
                  <c:v>104.71</c:v>
                </c:pt>
                <c:pt idx="5997">
                  <c:v>104.7</c:v>
                </c:pt>
                <c:pt idx="5998">
                  <c:v>104.7</c:v>
                </c:pt>
                <c:pt idx="5999">
                  <c:v>104.7</c:v>
                </c:pt>
                <c:pt idx="6000">
                  <c:v>104.69</c:v>
                </c:pt>
                <c:pt idx="6001">
                  <c:v>104.69</c:v>
                </c:pt>
                <c:pt idx="6002">
                  <c:v>104.69</c:v>
                </c:pt>
                <c:pt idx="6003">
                  <c:v>104.69</c:v>
                </c:pt>
                <c:pt idx="6004">
                  <c:v>104.69</c:v>
                </c:pt>
                <c:pt idx="6005">
                  <c:v>104.69</c:v>
                </c:pt>
                <c:pt idx="6006">
                  <c:v>104.68</c:v>
                </c:pt>
                <c:pt idx="6007">
                  <c:v>104.68</c:v>
                </c:pt>
                <c:pt idx="6008">
                  <c:v>104.68</c:v>
                </c:pt>
                <c:pt idx="6009">
                  <c:v>104.68</c:v>
                </c:pt>
                <c:pt idx="6010">
                  <c:v>104.68</c:v>
                </c:pt>
                <c:pt idx="6011">
                  <c:v>104.68</c:v>
                </c:pt>
                <c:pt idx="6012">
                  <c:v>104.68</c:v>
                </c:pt>
                <c:pt idx="6013">
                  <c:v>104.68</c:v>
                </c:pt>
                <c:pt idx="6014">
                  <c:v>104.68</c:v>
                </c:pt>
                <c:pt idx="6015">
                  <c:v>104.68</c:v>
                </c:pt>
                <c:pt idx="6016">
                  <c:v>104.68</c:v>
                </c:pt>
                <c:pt idx="6017">
                  <c:v>104.68</c:v>
                </c:pt>
                <c:pt idx="6018">
                  <c:v>104.68</c:v>
                </c:pt>
                <c:pt idx="6019">
                  <c:v>104.67</c:v>
                </c:pt>
                <c:pt idx="6020">
                  <c:v>104.68</c:v>
                </c:pt>
                <c:pt idx="6021">
                  <c:v>104.68</c:v>
                </c:pt>
                <c:pt idx="6022">
                  <c:v>104.68</c:v>
                </c:pt>
                <c:pt idx="6023">
                  <c:v>104.68</c:v>
                </c:pt>
                <c:pt idx="6024">
                  <c:v>104.68</c:v>
                </c:pt>
                <c:pt idx="6025">
                  <c:v>104.68</c:v>
                </c:pt>
                <c:pt idx="6026">
                  <c:v>104.68</c:v>
                </c:pt>
                <c:pt idx="6027">
                  <c:v>104.68</c:v>
                </c:pt>
                <c:pt idx="6028">
                  <c:v>104.68</c:v>
                </c:pt>
                <c:pt idx="6029">
                  <c:v>104.68</c:v>
                </c:pt>
                <c:pt idx="6030">
                  <c:v>104.68</c:v>
                </c:pt>
                <c:pt idx="6031">
                  <c:v>104.68</c:v>
                </c:pt>
                <c:pt idx="6032">
                  <c:v>104.68</c:v>
                </c:pt>
                <c:pt idx="6033">
                  <c:v>104.68</c:v>
                </c:pt>
                <c:pt idx="6034">
                  <c:v>104.68</c:v>
                </c:pt>
                <c:pt idx="6035">
                  <c:v>104.68</c:v>
                </c:pt>
                <c:pt idx="6036">
                  <c:v>104.69</c:v>
                </c:pt>
                <c:pt idx="6037">
                  <c:v>104.69</c:v>
                </c:pt>
                <c:pt idx="6038">
                  <c:v>104.69</c:v>
                </c:pt>
                <c:pt idx="6039">
                  <c:v>104.69</c:v>
                </c:pt>
                <c:pt idx="6040">
                  <c:v>104.69</c:v>
                </c:pt>
                <c:pt idx="6041">
                  <c:v>104.69</c:v>
                </c:pt>
                <c:pt idx="6042">
                  <c:v>104.69</c:v>
                </c:pt>
                <c:pt idx="6043">
                  <c:v>104.69</c:v>
                </c:pt>
                <c:pt idx="6044">
                  <c:v>104.69</c:v>
                </c:pt>
                <c:pt idx="6045">
                  <c:v>104.69</c:v>
                </c:pt>
                <c:pt idx="6046">
                  <c:v>104.69</c:v>
                </c:pt>
                <c:pt idx="6047">
                  <c:v>104.69</c:v>
                </c:pt>
                <c:pt idx="6048">
                  <c:v>104.69</c:v>
                </c:pt>
                <c:pt idx="6049">
                  <c:v>104.69</c:v>
                </c:pt>
                <c:pt idx="6050">
                  <c:v>104.69</c:v>
                </c:pt>
                <c:pt idx="6051">
                  <c:v>104.69</c:v>
                </c:pt>
                <c:pt idx="6052">
                  <c:v>104.69</c:v>
                </c:pt>
                <c:pt idx="6053">
                  <c:v>104.7</c:v>
                </c:pt>
                <c:pt idx="6054">
                  <c:v>104.69</c:v>
                </c:pt>
                <c:pt idx="6055">
                  <c:v>104.69</c:v>
                </c:pt>
                <c:pt idx="6056">
                  <c:v>104.69</c:v>
                </c:pt>
                <c:pt idx="6057">
                  <c:v>104.69</c:v>
                </c:pt>
                <c:pt idx="6058">
                  <c:v>104.69</c:v>
                </c:pt>
                <c:pt idx="6059">
                  <c:v>104.69</c:v>
                </c:pt>
                <c:pt idx="6060">
                  <c:v>104.69</c:v>
                </c:pt>
                <c:pt idx="6061">
                  <c:v>104.69</c:v>
                </c:pt>
                <c:pt idx="6062">
                  <c:v>104.69</c:v>
                </c:pt>
                <c:pt idx="6063">
                  <c:v>104.69</c:v>
                </c:pt>
                <c:pt idx="6064">
                  <c:v>104.69</c:v>
                </c:pt>
                <c:pt idx="6065">
                  <c:v>104.69</c:v>
                </c:pt>
                <c:pt idx="6066">
                  <c:v>104.69</c:v>
                </c:pt>
                <c:pt idx="6067">
                  <c:v>104.69</c:v>
                </c:pt>
                <c:pt idx="6068">
                  <c:v>104.69</c:v>
                </c:pt>
                <c:pt idx="6069">
                  <c:v>104.69</c:v>
                </c:pt>
                <c:pt idx="6070">
                  <c:v>104.69</c:v>
                </c:pt>
                <c:pt idx="6071">
                  <c:v>104.69</c:v>
                </c:pt>
                <c:pt idx="6072">
                  <c:v>104.69</c:v>
                </c:pt>
                <c:pt idx="6073">
                  <c:v>104.69</c:v>
                </c:pt>
                <c:pt idx="6074">
                  <c:v>104.69</c:v>
                </c:pt>
                <c:pt idx="6075">
                  <c:v>104.69</c:v>
                </c:pt>
                <c:pt idx="6076">
                  <c:v>104.69</c:v>
                </c:pt>
                <c:pt idx="6077">
                  <c:v>104.69</c:v>
                </c:pt>
                <c:pt idx="6078">
                  <c:v>104.69</c:v>
                </c:pt>
                <c:pt idx="6079">
                  <c:v>104.69</c:v>
                </c:pt>
                <c:pt idx="6080">
                  <c:v>104.69</c:v>
                </c:pt>
                <c:pt idx="6081">
                  <c:v>104.68</c:v>
                </c:pt>
                <c:pt idx="6082">
                  <c:v>104.68</c:v>
                </c:pt>
                <c:pt idx="6083">
                  <c:v>104.68</c:v>
                </c:pt>
                <c:pt idx="6084">
                  <c:v>104.68</c:v>
                </c:pt>
                <c:pt idx="6085">
                  <c:v>104.68</c:v>
                </c:pt>
                <c:pt idx="6086">
                  <c:v>104.68</c:v>
                </c:pt>
                <c:pt idx="6087">
                  <c:v>104.68</c:v>
                </c:pt>
                <c:pt idx="6088">
                  <c:v>104.68</c:v>
                </c:pt>
                <c:pt idx="6089">
                  <c:v>104.68</c:v>
                </c:pt>
                <c:pt idx="6090">
                  <c:v>104.68</c:v>
                </c:pt>
                <c:pt idx="6091">
                  <c:v>104.68</c:v>
                </c:pt>
                <c:pt idx="6092">
                  <c:v>104.68</c:v>
                </c:pt>
                <c:pt idx="6093">
                  <c:v>104.68</c:v>
                </c:pt>
                <c:pt idx="6094">
                  <c:v>104.68</c:v>
                </c:pt>
                <c:pt idx="6095">
                  <c:v>104.68</c:v>
                </c:pt>
                <c:pt idx="6096">
                  <c:v>104.68</c:v>
                </c:pt>
                <c:pt idx="6097">
                  <c:v>104.68</c:v>
                </c:pt>
                <c:pt idx="6098">
                  <c:v>104.68</c:v>
                </c:pt>
                <c:pt idx="6099">
                  <c:v>104.68</c:v>
                </c:pt>
                <c:pt idx="6100">
                  <c:v>104.68</c:v>
                </c:pt>
                <c:pt idx="6101">
                  <c:v>104.68</c:v>
                </c:pt>
                <c:pt idx="6102">
                  <c:v>104.68</c:v>
                </c:pt>
                <c:pt idx="6103">
                  <c:v>104.67</c:v>
                </c:pt>
                <c:pt idx="6104">
                  <c:v>104.67</c:v>
                </c:pt>
                <c:pt idx="6105">
                  <c:v>104.67</c:v>
                </c:pt>
                <c:pt idx="6106">
                  <c:v>104.67</c:v>
                </c:pt>
                <c:pt idx="6107">
                  <c:v>104.67</c:v>
                </c:pt>
                <c:pt idx="6108">
                  <c:v>104.67</c:v>
                </c:pt>
                <c:pt idx="6109">
                  <c:v>104.67</c:v>
                </c:pt>
                <c:pt idx="6110">
                  <c:v>104.67</c:v>
                </c:pt>
                <c:pt idx="6111">
                  <c:v>104.67</c:v>
                </c:pt>
                <c:pt idx="6112">
                  <c:v>104.67</c:v>
                </c:pt>
                <c:pt idx="6113">
                  <c:v>104.67</c:v>
                </c:pt>
                <c:pt idx="6114">
                  <c:v>104.67</c:v>
                </c:pt>
                <c:pt idx="6115">
                  <c:v>104.67</c:v>
                </c:pt>
                <c:pt idx="6116">
                  <c:v>104.67</c:v>
                </c:pt>
                <c:pt idx="6117">
                  <c:v>104.66</c:v>
                </c:pt>
                <c:pt idx="6118">
                  <c:v>104.66</c:v>
                </c:pt>
                <c:pt idx="6119">
                  <c:v>104.66</c:v>
                </c:pt>
                <c:pt idx="6120">
                  <c:v>104.66</c:v>
                </c:pt>
                <c:pt idx="6121">
                  <c:v>104.66</c:v>
                </c:pt>
                <c:pt idx="6122">
                  <c:v>104.65</c:v>
                </c:pt>
                <c:pt idx="6123">
                  <c:v>104.65</c:v>
                </c:pt>
                <c:pt idx="6124">
                  <c:v>104.65</c:v>
                </c:pt>
                <c:pt idx="6125">
                  <c:v>104.65</c:v>
                </c:pt>
                <c:pt idx="6126">
                  <c:v>104.65</c:v>
                </c:pt>
                <c:pt idx="6127">
                  <c:v>104.65</c:v>
                </c:pt>
                <c:pt idx="6128">
                  <c:v>104.65</c:v>
                </c:pt>
                <c:pt idx="6129">
                  <c:v>104.65</c:v>
                </c:pt>
                <c:pt idx="6130">
                  <c:v>104.65</c:v>
                </c:pt>
                <c:pt idx="6131">
                  <c:v>104.65</c:v>
                </c:pt>
                <c:pt idx="6132">
                  <c:v>104.65</c:v>
                </c:pt>
                <c:pt idx="6133">
                  <c:v>104.65</c:v>
                </c:pt>
                <c:pt idx="6134">
                  <c:v>104.65</c:v>
                </c:pt>
                <c:pt idx="6135">
                  <c:v>104.65</c:v>
                </c:pt>
                <c:pt idx="6136">
                  <c:v>104.65</c:v>
                </c:pt>
                <c:pt idx="6137">
                  <c:v>104.64</c:v>
                </c:pt>
                <c:pt idx="6138">
                  <c:v>104.64</c:v>
                </c:pt>
                <c:pt idx="6139">
                  <c:v>104.64</c:v>
                </c:pt>
                <c:pt idx="6140">
                  <c:v>104.64</c:v>
                </c:pt>
                <c:pt idx="6141">
                  <c:v>104.64</c:v>
                </c:pt>
                <c:pt idx="6142">
                  <c:v>104.64</c:v>
                </c:pt>
                <c:pt idx="6143">
                  <c:v>104.64</c:v>
                </c:pt>
                <c:pt idx="6144">
                  <c:v>104.64</c:v>
                </c:pt>
                <c:pt idx="6145">
                  <c:v>104.64</c:v>
                </c:pt>
                <c:pt idx="6146">
                  <c:v>104.64</c:v>
                </c:pt>
                <c:pt idx="6147">
                  <c:v>104.63</c:v>
                </c:pt>
                <c:pt idx="6148">
                  <c:v>104.63</c:v>
                </c:pt>
                <c:pt idx="6149">
                  <c:v>104.63</c:v>
                </c:pt>
                <c:pt idx="6150">
                  <c:v>104.63</c:v>
                </c:pt>
                <c:pt idx="6151">
                  <c:v>104.63</c:v>
                </c:pt>
                <c:pt idx="6152">
                  <c:v>104.63</c:v>
                </c:pt>
                <c:pt idx="6153">
                  <c:v>104.63</c:v>
                </c:pt>
                <c:pt idx="6154">
                  <c:v>104.63</c:v>
                </c:pt>
                <c:pt idx="6155">
                  <c:v>104.63</c:v>
                </c:pt>
                <c:pt idx="6156">
                  <c:v>104.63</c:v>
                </c:pt>
                <c:pt idx="6157">
                  <c:v>104.63</c:v>
                </c:pt>
                <c:pt idx="6158">
                  <c:v>104.63</c:v>
                </c:pt>
                <c:pt idx="6159">
                  <c:v>104.62</c:v>
                </c:pt>
                <c:pt idx="6160">
                  <c:v>104.62</c:v>
                </c:pt>
                <c:pt idx="6161">
                  <c:v>104.62</c:v>
                </c:pt>
                <c:pt idx="6162">
                  <c:v>104.62</c:v>
                </c:pt>
                <c:pt idx="6163">
                  <c:v>104.62</c:v>
                </c:pt>
                <c:pt idx="6164">
                  <c:v>104.62</c:v>
                </c:pt>
                <c:pt idx="6165">
                  <c:v>104.62</c:v>
                </c:pt>
                <c:pt idx="6166">
                  <c:v>104.62</c:v>
                </c:pt>
                <c:pt idx="6167">
                  <c:v>104.62</c:v>
                </c:pt>
                <c:pt idx="6168">
                  <c:v>104.62</c:v>
                </c:pt>
                <c:pt idx="6169">
                  <c:v>104.62</c:v>
                </c:pt>
                <c:pt idx="6170">
                  <c:v>104.61</c:v>
                </c:pt>
                <c:pt idx="6171">
                  <c:v>104.61</c:v>
                </c:pt>
                <c:pt idx="6172">
                  <c:v>104.62</c:v>
                </c:pt>
                <c:pt idx="6173">
                  <c:v>104.61</c:v>
                </c:pt>
                <c:pt idx="6174">
                  <c:v>104.61</c:v>
                </c:pt>
                <c:pt idx="6175">
                  <c:v>104.61</c:v>
                </c:pt>
                <c:pt idx="6176">
                  <c:v>104.61</c:v>
                </c:pt>
                <c:pt idx="6177">
                  <c:v>104.61</c:v>
                </c:pt>
                <c:pt idx="6178">
                  <c:v>104.61</c:v>
                </c:pt>
                <c:pt idx="6179">
                  <c:v>104.6</c:v>
                </c:pt>
                <c:pt idx="6180">
                  <c:v>104.6</c:v>
                </c:pt>
                <c:pt idx="6181">
                  <c:v>104.6</c:v>
                </c:pt>
                <c:pt idx="6182">
                  <c:v>104.6</c:v>
                </c:pt>
                <c:pt idx="6183">
                  <c:v>104.6</c:v>
                </c:pt>
                <c:pt idx="6184">
                  <c:v>104.6</c:v>
                </c:pt>
                <c:pt idx="6185">
                  <c:v>104.6</c:v>
                </c:pt>
                <c:pt idx="6186">
                  <c:v>104.6</c:v>
                </c:pt>
                <c:pt idx="6187">
                  <c:v>104.6</c:v>
                </c:pt>
                <c:pt idx="6188">
                  <c:v>104.6</c:v>
                </c:pt>
                <c:pt idx="6189">
                  <c:v>104.6</c:v>
                </c:pt>
                <c:pt idx="6190">
                  <c:v>104.6</c:v>
                </c:pt>
                <c:pt idx="6191">
                  <c:v>104.6</c:v>
                </c:pt>
                <c:pt idx="6192">
                  <c:v>104.6</c:v>
                </c:pt>
                <c:pt idx="6193">
                  <c:v>104.6</c:v>
                </c:pt>
                <c:pt idx="6194">
                  <c:v>104.6</c:v>
                </c:pt>
                <c:pt idx="6195">
                  <c:v>104.6</c:v>
                </c:pt>
                <c:pt idx="6196">
                  <c:v>104.6</c:v>
                </c:pt>
                <c:pt idx="6197">
                  <c:v>104.59</c:v>
                </c:pt>
                <c:pt idx="6198">
                  <c:v>104.59</c:v>
                </c:pt>
                <c:pt idx="6199">
                  <c:v>104.59</c:v>
                </c:pt>
                <c:pt idx="6200">
                  <c:v>104.59</c:v>
                </c:pt>
                <c:pt idx="6201">
                  <c:v>104.59</c:v>
                </c:pt>
                <c:pt idx="6202">
                  <c:v>104.59</c:v>
                </c:pt>
                <c:pt idx="6203">
                  <c:v>104.59</c:v>
                </c:pt>
                <c:pt idx="6204">
                  <c:v>104.59</c:v>
                </c:pt>
                <c:pt idx="6205">
                  <c:v>104.59</c:v>
                </c:pt>
                <c:pt idx="6206">
                  <c:v>104.59</c:v>
                </c:pt>
                <c:pt idx="6207">
                  <c:v>104.59</c:v>
                </c:pt>
                <c:pt idx="6208">
                  <c:v>104.59</c:v>
                </c:pt>
                <c:pt idx="6209">
                  <c:v>104.59</c:v>
                </c:pt>
                <c:pt idx="6210">
                  <c:v>104.59</c:v>
                </c:pt>
                <c:pt idx="6211">
                  <c:v>104.59</c:v>
                </c:pt>
                <c:pt idx="6212">
                  <c:v>104.59</c:v>
                </c:pt>
                <c:pt idx="6213">
                  <c:v>104.59</c:v>
                </c:pt>
                <c:pt idx="6214">
                  <c:v>104.59</c:v>
                </c:pt>
                <c:pt idx="6215">
                  <c:v>104.59</c:v>
                </c:pt>
                <c:pt idx="6216">
                  <c:v>104.59</c:v>
                </c:pt>
                <c:pt idx="6217">
                  <c:v>104.59</c:v>
                </c:pt>
                <c:pt idx="6218">
                  <c:v>104.59</c:v>
                </c:pt>
                <c:pt idx="6219">
                  <c:v>104.59</c:v>
                </c:pt>
                <c:pt idx="6220">
                  <c:v>104.59</c:v>
                </c:pt>
                <c:pt idx="6221">
                  <c:v>104.59</c:v>
                </c:pt>
                <c:pt idx="6222">
                  <c:v>104.59</c:v>
                </c:pt>
                <c:pt idx="6223">
                  <c:v>104.58</c:v>
                </c:pt>
                <c:pt idx="6224">
                  <c:v>104.58</c:v>
                </c:pt>
                <c:pt idx="6225">
                  <c:v>104.58</c:v>
                </c:pt>
                <c:pt idx="6226">
                  <c:v>104.58</c:v>
                </c:pt>
                <c:pt idx="6227">
                  <c:v>104.58</c:v>
                </c:pt>
                <c:pt idx="6228">
                  <c:v>104.58</c:v>
                </c:pt>
                <c:pt idx="6229">
                  <c:v>104.58</c:v>
                </c:pt>
                <c:pt idx="6230">
                  <c:v>104.58</c:v>
                </c:pt>
                <c:pt idx="6231">
                  <c:v>104.58</c:v>
                </c:pt>
                <c:pt idx="6232">
                  <c:v>104.58</c:v>
                </c:pt>
                <c:pt idx="6233">
                  <c:v>104.58</c:v>
                </c:pt>
                <c:pt idx="6234">
                  <c:v>104.58</c:v>
                </c:pt>
                <c:pt idx="6235">
                  <c:v>104.58</c:v>
                </c:pt>
                <c:pt idx="6236">
                  <c:v>104.58</c:v>
                </c:pt>
                <c:pt idx="6237">
                  <c:v>104.58</c:v>
                </c:pt>
                <c:pt idx="6238">
                  <c:v>104.58</c:v>
                </c:pt>
                <c:pt idx="6239">
                  <c:v>104.57</c:v>
                </c:pt>
                <c:pt idx="6240">
                  <c:v>104.57</c:v>
                </c:pt>
                <c:pt idx="6241">
                  <c:v>104.57</c:v>
                </c:pt>
                <c:pt idx="6242">
                  <c:v>104.57</c:v>
                </c:pt>
                <c:pt idx="6243">
                  <c:v>104.57</c:v>
                </c:pt>
                <c:pt idx="6244">
                  <c:v>104.56</c:v>
                </c:pt>
                <c:pt idx="6245">
                  <c:v>104.56</c:v>
                </c:pt>
                <c:pt idx="6246">
                  <c:v>104.56</c:v>
                </c:pt>
                <c:pt idx="6247">
                  <c:v>104.56</c:v>
                </c:pt>
                <c:pt idx="6248">
                  <c:v>104.56</c:v>
                </c:pt>
                <c:pt idx="6249">
                  <c:v>104.56</c:v>
                </c:pt>
                <c:pt idx="6250">
                  <c:v>104.56</c:v>
                </c:pt>
                <c:pt idx="6251">
                  <c:v>104.56</c:v>
                </c:pt>
                <c:pt idx="6252">
                  <c:v>104.56</c:v>
                </c:pt>
                <c:pt idx="6253">
                  <c:v>104.56</c:v>
                </c:pt>
                <c:pt idx="6254">
                  <c:v>104.55</c:v>
                </c:pt>
                <c:pt idx="6255">
                  <c:v>104.55</c:v>
                </c:pt>
                <c:pt idx="6256">
                  <c:v>104.55</c:v>
                </c:pt>
                <c:pt idx="6257">
                  <c:v>104.55</c:v>
                </c:pt>
                <c:pt idx="6258">
                  <c:v>104.55</c:v>
                </c:pt>
                <c:pt idx="6259">
                  <c:v>104.55</c:v>
                </c:pt>
                <c:pt idx="6260">
                  <c:v>104.55</c:v>
                </c:pt>
                <c:pt idx="6261">
                  <c:v>104.55</c:v>
                </c:pt>
                <c:pt idx="6262">
                  <c:v>104.55</c:v>
                </c:pt>
                <c:pt idx="6263">
                  <c:v>104.55</c:v>
                </c:pt>
                <c:pt idx="6264">
                  <c:v>104.55</c:v>
                </c:pt>
                <c:pt idx="6265">
                  <c:v>104.55</c:v>
                </c:pt>
                <c:pt idx="6266">
                  <c:v>104.55</c:v>
                </c:pt>
                <c:pt idx="6267">
                  <c:v>104.55</c:v>
                </c:pt>
                <c:pt idx="6268">
                  <c:v>104.55</c:v>
                </c:pt>
                <c:pt idx="6269">
                  <c:v>104.55</c:v>
                </c:pt>
                <c:pt idx="6270">
                  <c:v>104.55</c:v>
                </c:pt>
                <c:pt idx="6271">
                  <c:v>104.55</c:v>
                </c:pt>
                <c:pt idx="6272">
                  <c:v>104.54</c:v>
                </c:pt>
                <c:pt idx="6273">
                  <c:v>104.55</c:v>
                </c:pt>
                <c:pt idx="6274">
                  <c:v>104.55</c:v>
                </c:pt>
                <c:pt idx="6275">
                  <c:v>104.54</c:v>
                </c:pt>
                <c:pt idx="6276">
                  <c:v>104.54</c:v>
                </c:pt>
                <c:pt idx="6277">
                  <c:v>104.54</c:v>
                </c:pt>
                <c:pt idx="6278">
                  <c:v>104.54</c:v>
                </c:pt>
                <c:pt idx="6279">
                  <c:v>104.54</c:v>
                </c:pt>
                <c:pt idx="6280">
                  <c:v>104.54</c:v>
                </c:pt>
                <c:pt idx="6281">
                  <c:v>104.54</c:v>
                </c:pt>
                <c:pt idx="6282">
                  <c:v>104.54</c:v>
                </c:pt>
                <c:pt idx="6283">
                  <c:v>104.54</c:v>
                </c:pt>
                <c:pt idx="6284">
                  <c:v>104.54</c:v>
                </c:pt>
                <c:pt idx="6285">
                  <c:v>104.54</c:v>
                </c:pt>
                <c:pt idx="6286">
                  <c:v>104.54</c:v>
                </c:pt>
                <c:pt idx="6287">
                  <c:v>104.54</c:v>
                </c:pt>
                <c:pt idx="6288">
                  <c:v>104.54</c:v>
                </c:pt>
                <c:pt idx="6289">
                  <c:v>104.54</c:v>
                </c:pt>
                <c:pt idx="6290">
                  <c:v>104.54</c:v>
                </c:pt>
                <c:pt idx="6291">
                  <c:v>104.54</c:v>
                </c:pt>
                <c:pt idx="6292">
                  <c:v>104.54</c:v>
                </c:pt>
                <c:pt idx="6293">
                  <c:v>104.54</c:v>
                </c:pt>
                <c:pt idx="6294">
                  <c:v>104.54</c:v>
                </c:pt>
                <c:pt idx="6295">
                  <c:v>104.54</c:v>
                </c:pt>
                <c:pt idx="6296">
                  <c:v>104.54</c:v>
                </c:pt>
                <c:pt idx="6297">
                  <c:v>104.54</c:v>
                </c:pt>
                <c:pt idx="6298">
                  <c:v>104.54</c:v>
                </c:pt>
                <c:pt idx="6299">
                  <c:v>104.54</c:v>
                </c:pt>
                <c:pt idx="6300">
                  <c:v>104.54</c:v>
                </c:pt>
                <c:pt idx="6301">
                  <c:v>104.53</c:v>
                </c:pt>
                <c:pt idx="6302">
                  <c:v>104.53</c:v>
                </c:pt>
                <c:pt idx="6303">
                  <c:v>104.53</c:v>
                </c:pt>
                <c:pt idx="6304">
                  <c:v>104.53</c:v>
                </c:pt>
                <c:pt idx="6305">
                  <c:v>104.53</c:v>
                </c:pt>
                <c:pt idx="6306">
                  <c:v>104.52</c:v>
                </c:pt>
                <c:pt idx="6307">
                  <c:v>104.52</c:v>
                </c:pt>
                <c:pt idx="6308">
                  <c:v>104.52</c:v>
                </c:pt>
                <c:pt idx="6309">
                  <c:v>104.52</c:v>
                </c:pt>
                <c:pt idx="6310">
                  <c:v>104.52</c:v>
                </c:pt>
                <c:pt idx="6311">
                  <c:v>104.52</c:v>
                </c:pt>
                <c:pt idx="6312">
                  <c:v>104.52</c:v>
                </c:pt>
                <c:pt idx="6313">
                  <c:v>104.52</c:v>
                </c:pt>
                <c:pt idx="6314">
                  <c:v>104.52</c:v>
                </c:pt>
                <c:pt idx="6315">
                  <c:v>104.51</c:v>
                </c:pt>
                <c:pt idx="6316">
                  <c:v>104.51</c:v>
                </c:pt>
                <c:pt idx="6317">
                  <c:v>104.51</c:v>
                </c:pt>
                <c:pt idx="6318">
                  <c:v>104.51</c:v>
                </c:pt>
                <c:pt idx="6319">
                  <c:v>104.51</c:v>
                </c:pt>
                <c:pt idx="6320">
                  <c:v>104.51</c:v>
                </c:pt>
                <c:pt idx="6321">
                  <c:v>104.51</c:v>
                </c:pt>
                <c:pt idx="6322">
                  <c:v>104.51</c:v>
                </c:pt>
                <c:pt idx="6323">
                  <c:v>104.5</c:v>
                </c:pt>
                <c:pt idx="6324">
                  <c:v>104.5</c:v>
                </c:pt>
                <c:pt idx="6325">
                  <c:v>104.5</c:v>
                </c:pt>
                <c:pt idx="6326">
                  <c:v>104.5</c:v>
                </c:pt>
                <c:pt idx="6327">
                  <c:v>104.5</c:v>
                </c:pt>
                <c:pt idx="6328">
                  <c:v>104.5</c:v>
                </c:pt>
                <c:pt idx="6329">
                  <c:v>104.5</c:v>
                </c:pt>
                <c:pt idx="6330">
                  <c:v>104.5</c:v>
                </c:pt>
                <c:pt idx="6331">
                  <c:v>104.49</c:v>
                </c:pt>
                <c:pt idx="6332">
                  <c:v>104.49</c:v>
                </c:pt>
                <c:pt idx="6333">
                  <c:v>104.49</c:v>
                </c:pt>
                <c:pt idx="6334">
                  <c:v>104.49</c:v>
                </c:pt>
                <c:pt idx="6335">
                  <c:v>104.49</c:v>
                </c:pt>
                <c:pt idx="6336">
                  <c:v>104.49</c:v>
                </c:pt>
                <c:pt idx="6337">
                  <c:v>104.49</c:v>
                </c:pt>
                <c:pt idx="6338">
                  <c:v>104.49</c:v>
                </c:pt>
                <c:pt idx="6339">
                  <c:v>104.49</c:v>
                </c:pt>
                <c:pt idx="6340">
                  <c:v>104.49</c:v>
                </c:pt>
                <c:pt idx="6341">
                  <c:v>104.49</c:v>
                </c:pt>
                <c:pt idx="6342">
                  <c:v>104.49</c:v>
                </c:pt>
                <c:pt idx="6343">
                  <c:v>104.48</c:v>
                </c:pt>
                <c:pt idx="6344">
                  <c:v>104.48</c:v>
                </c:pt>
                <c:pt idx="6345">
                  <c:v>104.48</c:v>
                </c:pt>
                <c:pt idx="6346">
                  <c:v>104.48</c:v>
                </c:pt>
                <c:pt idx="6347">
                  <c:v>104.48</c:v>
                </c:pt>
                <c:pt idx="6348">
                  <c:v>104.48</c:v>
                </c:pt>
                <c:pt idx="6349">
                  <c:v>104.48</c:v>
                </c:pt>
                <c:pt idx="6350">
                  <c:v>104.47</c:v>
                </c:pt>
                <c:pt idx="6351">
                  <c:v>104.47</c:v>
                </c:pt>
                <c:pt idx="6352">
                  <c:v>104.47</c:v>
                </c:pt>
                <c:pt idx="6353">
                  <c:v>104.47</c:v>
                </c:pt>
                <c:pt idx="6354">
                  <c:v>104.47</c:v>
                </c:pt>
                <c:pt idx="6355">
                  <c:v>104.47</c:v>
                </c:pt>
                <c:pt idx="6356">
                  <c:v>104.47</c:v>
                </c:pt>
                <c:pt idx="6357">
                  <c:v>104.47</c:v>
                </c:pt>
                <c:pt idx="6358">
                  <c:v>104.47</c:v>
                </c:pt>
                <c:pt idx="6359">
                  <c:v>104.47</c:v>
                </c:pt>
                <c:pt idx="6360">
                  <c:v>104.47</c:v>
                </c:pt>
                <c:pt idx="6361">
                  <c:v>104.47</c:v>
                </c:pt>
                <c:pt idx="6362">
                  <c:v>104.46</c:v>
                </c:pt>
                <c:pt idx="6363">
                  <c:v>104.46</c:v>
                </c:pt>
                <c:pt idx="6364">
                  <c:v>104.46</c:v>
                </c:pt>
                <c:pt idx="6365">
                  <c:v>104.46</c:v>
                </c:pt>
                <c:pt idx="6366">
                  <c:v>104.46</c:v>
                </c:pt>
                <c:pt idx="6367">
                  <c:v>104.46</c:v>
                </c:pt>
                <c:pt idx="6368">
                  <c:v>104.46</c:v>
                </c:pt>
                <c:pt idx="6369">
                  <c:v>104.46</c:v>
                </c:pt>
                <c:pt idx="6370">
                  <c:v>104.46</c:v>
                </c:pt>
                <c:pt idx="6371">
                  <c:v>104.46</c:v>
                </c:pt>
                <c:pt idx="6372">
                  <c:v>104.46</c:v>
                </c:pt>
                <c:pt idx="6373">
                  <c:v>104.46</c:v>
                </c:pt>
                <c:pt idx="6374">
                  <c:v>104.46</c:v>
                </c:pt>
                <c:pt idx="6375">
                  <c:v>104.45</c:v>
                </c:pt>
                <c:pt idx="6376">
                  <c:v>104.45</c:v>
                </c:pt>
                <c:pt idx="6377">
                  <c:v>104.45</c:v>
                </c:pt>
                <c:pt idx="6378">
                  <c:v>104.45</c:v>
                </c:pt>
                <c:pt idx="6379">
                  <c:v>104.45</c:v>
                </c:pt>
                <c:pt idx="6380">
                  <c:v>104.45</c:v>
                </c:pt>
                <c:pt idx="6381">
                  <c:v>104.45</c:v>
                </c:pt>
                <c:pt idx="6382">
                  <c:v>104.45</c:v>
                </c:pt>
                <c:pt idx="6383">
                  <c:v>104.45</c:v>
                </c:pt>
                <c:pt idx="6384">
                  <c:v>104.45</c:v>
                </c:pt>
                <c:pt idx="6385">
                  <c:v>104.45</c:v>
                </c:pt>
                <c:pt idx="6386">
                  <c:v>104.45</c:v>
                </c:pt>
                <c:pt idx="6387">
                  <c:v>104.44</c:v>
                </c:pt>
                <c:pt idx="6388">
                  <c:v>104.44</c:v>
                </c:pt>
                <c:pt idx="6389">
                  <c:v>104.44</c:v>
                </c:pt>
                <c:pt idx="6390">
                  <c:v>104.44</c:v>
                </c:pt>
                <c:pt idx="6391">
                  <c:v>104.44</c:v>
                </c:pt>
                <c:pt idx="6392">
                  <c:v>104.44</c:v>
                </c:pt>
                <c:pt idx="6393">
                  <c:v>104.43</c:v>
                </c:pt>
                <c:pt idx="6394">
                  <c:v>104.43</c:v>
                </c:pt>
                <c:pt idx="6395">
                  <c:v>104.43</c:v>
                </c:pt>
                <c:pt idx="6396">
                  <c:v>104.43</c:v>
                </c:pt>
                <c:pt idx="6397">
                  <c:v>104.43</c:v>
                </c:pt>
                <c:pt idx="6398">
                  <c:v>104.43</c:v>
                </c:pt>
                <c:pt idx="6399">
                  <c:v>104.43</c:v>
                </c:pt>
                <c:pt idx="6400">
                  <c:v>104.43</c:v>
                </c:pt>
                <c:pt idx="6401">
                  <c:v>104.43</c:v>
                </c:pt>
                <c:pt idx="6402">
                  <c:v>104.43</c:v>
                </c:pt>
                <c:pt idx="6403">
                  <c:v>104.42</c:v>
                </c:pt>
                <c:pt idx="6404">
                  <c:v>104.42</c:v>
                </c:pt>
                <c:pt idx="6405">
                  <c:v>104.42</c:v>
                </c:pt>
                <c:pt idx="6406">
                  <c:v>104.42</c:v>
                </c:pt>
                <c:pt idx="6407">
                  <c:v>104.42</c:v>
                </c:pt>
                <c:pt idx="6408">
                  <c:v>104.42</c:v>
                </c:pt>
                <c:pt idx="6409">
                  <c:v>104.42</c:v>
                </c:pt>
                <c:pt idx="6410">
                  <c:v>104.42</c:v>
                </c:pt>
                <c:pt idx="6411">
                  <c:v>104.42</c:v>
                </c:pt>
                <c:pt idx="6412">
                  <c:v>104.42</c:v>
                </c:pt>
                <c:pt idx="6413">
                  <c:v>104.42</c:v>
                </c:pt>
                <c:pt idx="6414">
                  <c:v>104.42</c:v>
                </c:pt>
                <c:pt idx="6415">
                  <c:v>104.42</c:v>
                </c:pt>
                <c:pt idx="6416">
                  <c:v>104.41</c:v>
                </c:pt>
                <c:pt idx="6417">
                  <c:v>104.41</c:v>
                </c:pt>
                <c:pt idx="6418">
                  <c:v>104.41</c:v>
                </c:pt>
                <c:pt idx="6419">
                  <c:v>104.41</c:v>
                </c:pt>
                <c:pt idx="6420">
                  <c:v>104.41</c:v>
                </c:pt>
                <c:pt idx="6421">
                  <c:v>104.41</c:v>
                </c:pt>
                <c:pt idx="6422">
                  <c:v>104.41</c:v>
                </c:pt>
                <c:pt idx="6423">
                  <c:v>104.41</c:v>
                </c:pt>
                <c:pt idx="6424">
                  <c:v>104.41</c:v>
                </c:pt>
                <c:pt idx="6425">
                  <c:v>104.41</c:v>
                </c:pt>
                <c:pt idx="6426">
                  <c:v>104.41</c:v>
                </c:pt>
                <c:pt idx="6427">
                  <c:v>104.41</c:v>
                </c:pt>
                <c:pt idx="6428">
                  <c:v>104.4</c:v>
                </c:pt>
                <c:pt idx="6429">
                  <c:v>104.4</c:v>
                </c:pt>
                <c:pt idx="6430">
                  <c:v>104.4</c:v>
                </c:pt>
                <c:pt idx="6431">
                  <c:v>104.4</c:v>
                </c:pt>
                <c:pt idx="6432">
                  <c:v>104.4</c:v>
                </c:pt>
                <c:pt idx="6433">
                  <c:v>104.4</c:v>
                </c:pt>
                <c:pt idx="6434">
                  <c:v>104.39</c:v>
                </c:pt>
                <c:pt idx="6435">
                  <c:v>104.39</c:v>
                </c:pt>
                <c:pt idx="6436">
                  <c:v>104.39</c:v>
                </c:pt>
                <c:pt idx="6437">
                  <c:v>104.39</c:v>
                </c:pt>
                <c:pt idx="6438">
                  <c:v>104.39</c:v>
                </c:pt>
                <c:pt idx="6439">
                  <c:v>104.39</c:v>
                </c:pt>
                <c:pt idx="6440">
                  <c:v>104.39</c:v>
                </c:pt>
                <c:pt idx="6441">
                  <c:v>104.39</c:v>
                </c:pt>
                <c:pt idx="6442">
                  <c:v>104.39</c:v>
                </c:pt>
                <c:pt idx="6443">
                  <c:v>104.39</c:v>
                </c:pt>
                <c:pt idx="6444">
                  <c:v>104.39</c:v>
                </c:pt>
                <c:pt idx="6445">
                  <c:v>104.39</c:v>
                </c:pt>
                <c:pt idx="6446">
                  <c:v>104.39</c:v>
                </c:pt>
                <c:pt idx="6447">
                  <c:v>104.38</c:v>
                </c:pt>
                <c:pt idx="6448">
                  <c:v>104.38</c:v>
                </c:pt>
                <c:pt idx="6449">
                  <c:v>104.38</c:v>
                </c:pt>
                <c:pt idx="6450">
                  <c:v>104.38</c:v>
                </c:pt>
                <c:pt idx="6451">
                  <c:v>104.38</c:v>
                </c:pt>
                <c:pt idx="6452">
                  <c:v>104.38</c:v>
                </c:pt>
                <c:pt idx="6453">
                  <c:v>104.38</c:v>
                </c:pt>
                <c:pt idx="6454">
                  <c:v>104.38</c:v>
                </c:pt>
                <c:pt idx="6455">
                  <c:v>104.38</c:v>
                </c:pt>
                <c:pt idx="6456">
                  <c:v>104.38</c:v>
                </c:pt>
                <c:pt idx="6457">
                  <c:v>104.37</c:v>
                </c:pt>
                <c:pt idx="6458">
                  <c:v>104.37</c:v>
                </c:pt>
                <c:pt idx="6459">
                  <c:v>104.37</c:v>
                </c:pt>
                <c:pt idx="6460">
                  <c:v>104.37</c:v>
                </c:pt>
                <c:pt idx="6461">
                  <c:v>104.37</c:v>
                </c:pt>
                <c:pt idx="6462">
                  <c:v>104.37</c:v>
                </c:pt>
                <c:pt idx="6463">
                  <c:v>104.37</c:v>
                </c:pt>
                <c:pt idx="6464">
                  <c:v>104.37</c:v>
                </c:pt>
                <c:pt idx="6465">
                  <c:v>104.37</c:v>
                </c:pt>
                <c:pt idx="6466">
                  <c:v>104.37</c:v>
                </c:pt>
                <c:pt idx="6467">
                  <c:v>104.37</c:v>
                </c:pt>
                <c:pt idx="6468">
                  <c:v>104.37</c:v>
                </c:pt>
                <c:pt idx="6469">
                  <c:v>104.37</c:v>
                </c:pt>
                <c:pt idx="6470">
                  <c:v>104.36</c:v>
                </c:pt>
                <c:pt idx="6471">
                  <c:v>104.36</c:v>
                </c:pt>
                <c:pt idx="6472">
                  <c:v>104.36</c:v>
                </c:pt>
                <c:pt idx="6473">
                  <c:v>104.36</c:v>
                </c:pt>
                <c:pt idx="6474">
                  <c:v>104.36</c:v>
                </c:pt>
                <c:pt idx="6475">
                  <c:v>104.36</c:v>
                </c:pt>
                <c:pt idx="6476">
                  <c:v>104.36</c:v>
                </c:pt>
                <c:pt idx="6477">
                  <c:v>104.36</c:v>
                </c:pt>
                <c:pt idx="6478">
                  <c:v>104.36</c:v>
                </c:pt>
                <c:pt idx="6479">
                  <c:v>104.35</c:v>
                </c:pt>
                <c:pt idx="6480">
                  <c:v>104.35</c:v>
                </c:pt>
                <c:pt idx="6481">
                  <c:v>104.35</c:v>
                </c:pt>
                <c:pt idx="6482">
                  <c:v>104.35</c:v>
                </c:pt>
                <c:pt idx="6483">
                  <c:v>104.35</c:v>
                </c:pt>
                <c:pt idx="6484">
                  <c:v>104.34</c:v>
                </c:pt>
                <c:pt idx="6485">
                  <c:v>104.34</c:v>
                </c:pt>
                <c:pt idx="6486">
                  <c:v>104.34</c:v>
                </c:pt>
                <c:pt idx="6487">
                  <c:v>104.34</c:v>
                </c:pt>
                <c:pt idx="6488">
                  <c:v>104.34</c:v>
                </c:pt>
                <c:pt idx="6489">
                  <c:v>104.34</c:v>
                </c:pt>
                <c:pt idx="6490">
                  <c:v>104.34</c:v>
                </c:pt>
                <c:pt idx="6491">
                  <c:v>104.34</c:v>
                </c:pt>
                <c:pt idx="6492">
                  <c:v>104.33</c:v>
                </c:pt>
                <c:pt idx="6493">
                  <c:v>104.33</c:v>
                </c:pt>
                <c:pt idx="6494">
                  <c:v>104.33</c:v>
                </c:pt>
                <c:pt idx="6495">
                  <c:v>104.33</c:v>
                </c:pt>
                <c:pt idx="6496">
                  <c:v>104.33</c:v>
                </c:pt>
                <c:pt idx="6497">
                  <c:v>104.33</c:v>
                </c:pt>
                <c:pt idx="6498">
                  <c:v>104.33</c:v>
                </c:pt>
                <c:pt idx="6499">
                  <c:v>104.32</c:v>
                </c:pt>
                <c:pt idx="6500">
                  <c:v>104.33</c:v>
                </c:pt>
                <c:pt idx="6501">
                  <c:v>104.32</c:v>
                </c:pt>
                <c:pt idx="6502">
                  <c:v>104.32</c:v>
                </c:pt>
                <c:pt idx="6503">
                  <c:v>104.32</c:v>
                </c:pt>
                <c:pt idx="6504">
                  <c:v>104.32</c:v>
                </c:pt>
                <c:pt idx="6505">
                  <c:v>104.32</c:v>
                </c:pt>
                <c:pt idx="6506">
                  <c:v>104.32</c:v>
                </c:pt>
                <c:pt idx="6507">
                  <c:v>104.32</c:v>
                </c:pt>
                <c:pt idx="6508">
                  <c:v>104.32</c:v>
                </c:pt>
                <c:pt idx="6509">
                  <c:v>104.31</c:v>
                </c:pt>
                <c:pt idx="6510">
                  <c:v>104.31</c:v>
                </c:pt>
                <c:pt idx="6511">
                  <c:v>104.31</c:v>
                </c:pt>
                <c:pt idx="6512">
                  <c:v>104.31</c:v>
                </c:pt>
                <c:pt idx="6513">
                  <c:v>104.31</c:v>
                </c:pt>
                <c:pt idx="6514">
                  <c:v>104.3</c:v>
                </c:pt>
                <c:pt idx="6515">
                  <c:v>104.3</c:v>
                </c:pt>
                <c:pt idx="6516">
                  <c:v>104.3</c:v>
                </c:pt>
                <c:pt idx="6517">
                  <c:v>104.3</c:v>
                </c:pt>
                <c:pt idx="6518">
                  <c:v>104.3</c:v>
                </c:pt>
                <c:pt idx="6519">
                  <c:v>104.3</c:v>
                </c:pt>
                <c:pt idx="6520">
                  <c:v>104.3</c:v>
                </c:pt>
                <c:pt idx="6521">
                  <c:v>104.3</c:v>
                </c:pt>
                <c:pt idx="6522">
                  <c:v>104.3</c:v>
                </c:pt>
                <c:pt idx="6523">
                  <c:v>104.29</c:v>
                </c:pt>
                <c:pt idx="6524">
                  <c:v>104.29</c:v>
                </c:pt>
                <c:pt idx="6525">
                  <c:v>104.29</c:v>
                </c:pt>
                <c:pt idx="6526">
                  <c:v>104.29</c:v>
                </c:pt>
                <c:pt idx="6527">
                  <c:v>104.29</c:v>
                </c:pt>
                <c:pt idx="6528">
                  <c:v>104.29</c:v>
                </c:pt>
                <c:pt idx="6529">
                  <c:v>104.29</c:v>
                </c:pt>
                <c:pt idx="6530">
                  <c:v>104.29</c:v>
                </c:pt>
                <c:pt idx="6531">
                  <c:v>104.28</c:v>
                </c:pt>
                <c:pt idx="6532">
                  <c:v>104.28</c:v>
                </c:pt>
                <c:pt idx="6533">
                  <c:v>104.28</c:v>
                </c:pt>
                <c:pt idx="6534">
                  <c:v>104.28</c:v>
                </c:pt>
                <c:pt idx="6535">
                  <c:v>104.28</c:v>
                </c:pt>
                <c:pt idx="6536">
                  <c:v>104.28</c:v>
                </c:pt>
                <c:pt idx="6537">
                  <c:v>104.28</c:v>
                </c:pt>
                <c:pt idx="6538">
                  <c:v>104.28</c:v>
                </c:pt>
                <c:pt idx="6539">
                  <c:v>104.28</c:v>
                </c:pt>
                <c:pt idx="6540">
                  <c:v>104.28</c:v>
                </c:pt>
                <c:pt idx="6541">
                  <c:v>104.27</c:v>
                </c:pt>
                <c:pt idx="6542">
                  <c:v>104.27</c:v>
                </c:pt>
                <c:pt idx="6543">
                  <c:v>104.27</c:v>
                </c:pt>
                <c:pt idx="6544">
                  <c:v>104.26</c:v>
                </c:pt>
                <c:pt idx="6545">
                  <c:v>104.26</c:v>
                </c:pt>
                <c:pt idx="6546">
                  <c:v>104.26</c:v>
                </c:pt>
                <c:pt idx="6547">
                  <c:v>104.26</c:v>
                </c:pt>
                <c:pt idx="6548">
                  <c:v>104.26</c:v>
                </c:pt>
                <c:pt idx="6549">
                  <c:v>104.26</c:v>
                </c:pt>
                <c:pt idx="6550">
                  <c:v>104.26</c:v>
                </c:pt>
                <c:pt idx="6551">
                  <c:v>104.26</c:v>
                </c:pt>
                <c:pt idx="6552">
                  <c:v>104.25</c:v>
                </c:pt>
                <c:pt idx="6553">
                  <c:v>104.25</c:v>
                </c:pt>
                <c:pt idx="6554">
                  <c:v>104.25</c:v>
                </c:pt>
                <c:pt idx="6555">
                  <c:v>104.25</c:v>
                </c:pt>
                <c:pt idx="6556">
                  <c:v>104.25</c:v>
                </c:pt>
                <c:pt idx="6557">
                  <c:v>104.25</c:v>
                </c:pt>
                <c:pt idx="6558">
                  <c:v>104.24</c:v>
                </c:pt>
                <c:pt idx="6559">
                  <c:v>104.24</c:v>
                </c:pt>
                <c:pt idx="6560">
                  <c:v>104.24</c:v>
                </c:pt>
                <c:pt idx="6561">
                  <c:v>104.24</c:v>
                </c:pt>
                <c:pt idx="6562">
                  <c:v>104.24</c:v>
                </c:pt>
                <c:pt idx="6563">
                  <c:v>104.24</c:v>
                </c:pt>
                <c:pt idx="6564">
                  <c:v>104.23</c:v>
                </c:pt>
                <c:pt idx="6565">
                  <c:v>104.23</c:v>
                </c:pt>
                <c:pt idx="6566">
                  <c:v>104.23</c:v>
                </c:pt>
                <c:pt idx="6567">
                  <c:v>104.23</c:v>
                </c:pt>
                <c:pt idx="6568">
                  <c:v>104.23</c:v>
                </c:pt>
                <c:pt idx="6569">
                  <c:v>104.23</c:v>
                </c:pt>
                <c:pt idx="6570">
                  <c:v>104.23</c:v>
                </c:pt>
                <c:pt idx="6571">
                  <c:v>104.22</c:v>
                </c:pt>
                <c:pt idx="6572">
                  <c:v>104.22</c:v>
                </c:pt>
                <c:pt idx="6573">
                  <c:v>104.22</c:v>
                </c:pt>
                <c:pt idx="6574">
                  <c:v>104.22</c:v>
                </c:pt>
                <c:pt idx="6575">
                  <c:v>104.22</c:v>
                </c:pt>
                <c:pt idx="6576">
                  <c:v>104.22</c:v>
                </c:pt>
                <c:pt idx="6577">
                  <c:v>104.21</c:v>
                </c:pt>
                <c:pt idx="6578">
                  <c:v>104.22</c:v>
                </c:pt>
                <c:pt idx="6579">
                  <c:v>104.22</c:v>
                </c:pt>
                <c:pt idx="6580">
                  <c:v>104.21</c:v>
                </c:pt>
                <c:pt idx="6581">
                  <c:v>104.21</c:v>
                </c:pt>
                <c:pt idx="6582">
                  <c:v>104.21</c:v>
                </c:pt>
                <c:pt idx="6583">
                  <c:v>104.21</c:v>
                </c:pt>
                <c:pt idx="6584">
                  <c:v>104.21</c:v>
                </c:pt>
                <c:pt idx="6585">
                  <c:v>104.21</c:v>
                </c:pt>
                <c:pt idx="6586">
                  <c:v>104.21</c:v>
                </c:pt>
                <c:pt idx="6587">
                  <c:v>104.21</c:v>
                </c:pt>
                <c:pt idx="6588">
                  <c:v>104.21</c:v>
                </c:pt>
                <c:pt idx="6589">
                  <c:v>104.21</c:v>
                </c:pt>
                <c:pt idx="6590">
                  <c:v>104.21</c:v>
                </c:pt>
                <c:pt idx="6591">
                  <c:v>104.21</c:v>
                </c:pt>
                <c:pt idx="6592">
                  <c:v>104.21</c:v>
                </c:pt>
                <c:pt idx="6593">
                  <c:v>104.21</c:v>
                </c:pt>
                <c:pt idx="6594">
                  <c:v>104.21</c:v>
                </c:pt>
                <c:pt idx="6595">
                  <c:v>104.21</c:v>
                </c:pt>
                <c:pt idx="6596">
                  <c:v>104.21</c:v>
                </c:pt>
                <c:pt idx="6597">
                  <c:v>104.21</c:v>
                </c:pt>
                <c:pt idx="6598">
                  <c:v>104.21</c:v>
                </c:pt>
                <c:pt idx="6599">
                  <c:v>104.21</c:v>
                </c:pt>
                <c:pt idx="6600">
                  <c:v>104.21</c:v>
                </c:pt>
                <c:pt idx="6601">
                  <c:v>104.21</c:v>
                </c:pt>
                <c:pt idx="6602">
                  <c:v>104.21</c:v>
                </c:pt>
                <c:pt idx="6603">
                  <c:v>104.21</c:v>
                </c:pt>
                <c:pt idx="6604">
                  <c:v>104.21</c:v>
                </c:pt>
                <c:pt idx="6605">
                  <c:v>104.21</c:v>
                </c:pt>
                <c:pt idx="6606">
                  <c:v>104.21</c:v>
                </c:pt>
                <c:pt idx="6607">
                  <c:v>104.21</c:v>
                </c:pt>
                <c:pt idx="6608">
                  <c:v>104.2</c:v>
                </c:pt>
                <c:pt idx="6609">
                  <c:v>104.21</c:v>
                </c:pt>
                <c:pt idx="6610">
                  <c:v>104.2</c:v>
                </c:pt>
                <c:pt idx="6611">
                  <c:v>104.2</c:v>
                </c:pt>
                <c:pt idx="6612">
                  <c:v>104.2</c:v>
                </c:pt>
                <c:pt idx="6613">
                  <c:v>104.2</c:v>
                </c:pt>
                <c:pt idx="6614">
                  <c:v>104.2</c:v>
                </c:pt>
                <c:pt idx="6615">
                  <c:v>104.2</c:v>
                </c:pt>
                <c:pt idx="6616">
                  <c:v>104.2</c:v>
                </c:pt>
                <c:pt idx="6617">
                  <c:v>104.2</c:v>
                </c:pt>
                <c:pt idx="6618">
                  <c:v>104.2</c:v>
                </c:pt>
                <c:pt idx="6619">
                  <c:v>104.2</c:v>
                </c:pt>
                <c:pt idx="6620">
                  <c:v>104.2</c:v>
                </c:pt>
                <c:pt idx="6621">
                  <c:v>104.19</c:v>
                </c:pt>
                <c:pt idx="6622">
                  <c:v>104.2</c:v>
                </c:pt>
                <c:pt idx="6623">
                  <c:v>104.19</c:v>
                </c:pt>
                <c:pt idx="6624">
                  <c:v>104.19</c:v>
                </c:pt>
                <c:pt idx="6625">
                  <c:v>104.19</c:v>
                </c:pt>
                <c:pt idx="6626">
                  <c:v>104.19</c:v>
                </c:pt>
                <c:pt idx="6627">
                  <c:v>104.19</c:v>
                </c:pt>
                <c:pt idx="6628">
                  <c:v>104.19</c:v>
                </c:pt>
                <c:pt idx="6629">
                  <c:v>104.19</c:v>
                </c:pt>
                <c:pt idx="6630">
                  <c:v>104.19</c:v>
                </c:pt>
                <c:pt idx="6631">
                  <c:v>104.19</c:v>
                </c:pt>
                <c:pt idx="6632">
                  <c:v>104.18</c:v>
                </c:pt>
                <c:pt idx="6633">
                  <c:v>104.18</c:v>
                </c:pt>
                <c:pt idx="6634">
                  <c:v>104.18</c:v>
                </c:pt>
                <c:pt idx="6635">
                  <c:v>104.18</c:v>
                </c:pt>
                <c:pt idx="6636">
                  <c:v>104.18</c:v>
                </c:pt>
                <c:pt idx="6637">
                  <c:v>104.17</c:v>
                </c:pt>
                <c:pt idx="6638">
                  <c:v>104.17</c:v>
                </c:pt>
                <c:pt idx="6639">
                  <c:v>104.17</c:v>
                </c:pt>
                <c:pt idx="6640">
                  <c:v>104.17</c:v>
                </c:pt>
                <c:pt idx="6641">
                  <c:v>104.17</c:v>
                </c:pt>
                <c:pt idx="6642">
                  <c:v>104.17</c:v>
                </c:pt>
                <c:pt idx="6643">
                  <c:v>104.17</c:v>
                </c:pt>
                <c:pt idx="6644">
                  <c:v>104.17</c:v>
                </c:pt>
                <c:pt idx="6645">
                  <c:v>104.17</c:v>
                </c:pt>
                <c:pt idx="6646">
                  <c:v>104.17</c:v>
                </c:pt>
                <c:pt idx="6647">
                  <c:v>104.17</c:v>
                </c:pt>
                <c:pt idx="6648">
                  <c:v>104.17</c:v>
                </c:pt>
                <c:pt idx="6649">
                  <c:v>104.17</c:v>
                </c:pt>
                <c:pt idx="6650">
                  <c:v>104.16</c:v>
                </c:pt>
                <c:pt idx="6651">
                  <c:v>104.17</c:v>
                </c:pt>
                <c:pt idx="6652">
                  <c:v>104.17</c:v>
                </c:pt>
                <c:pt idx="6653">
                  <c:v>104.17</c:v>
                </c:pt>
                <c:pt idx="6654">
                  <c:v>104.17</c:v>
                </c:pt>
                <c:pt idx="6655">
                  <c:v>104.17</c:v>
                </c:pt>
                <c:pt idx="6656">
                  <c:v>104.17</c:v>
                </c:pt>
                <c:pt idx="6657">
                  <c:v>104.17</c:v>
                </c:pt>
                <c:pt idx="6658">
                  <c:v>104.17</c:v>
                </c:pt>
                <c:pt idx="6659">
                  <c:v>104.16</c:v>
                </c:pt>
                <c:pt idx="6660">
                  <c:v>104.15</c:v>
                </c:pt>
                <c:pt idx="6661">
                  <c:v>104.15</c:v>
                </c:pt>
                <c:pt idx="6662">
                  <c:v>104.15</c:v>
                </c:pt>
                <c:pt idx="6663">
                  <c:v>104.15</c:v>
                </c:pt>
                <c:pt idx="6664">
                  <c:v>104.15</c:v>
                </c:pt>
                <c:pt idx="6665">
                  <c:v>104.15</c:v>
                </c:pt>
                <c:pt idx="6666">
                  <c:v>104.15</c:v>
                </c:pt>
                <c:pt idx="6667">
                  <c:v>104.15</c:v>
                </c:pt>
                <c:pt idx="6668">
                  <c:v>104.15</c:v>
                </c:pt>
                <c:pt idx="6669">
                  <c:v>104.15</c:v>
                </c:pt>
                <c:pt idx="6670">
                  <c:v>104.14</c:v>
                </c:pt>
                <c:pt idx="6671">
                  <c:v>104.14</c:v>
                </c:pt>
                <c:pt idx="6672">
                  <c:v>104.14</c:v>
                </c:pt>
                <c:pt idx="6673">
                  <c:v>104.14</c:v>
                </c:pt>
                <c:pt idx="6674">
                  <c:v>104.13</c:v>
                </c:pt>
                <c:pt idx="6675">
                  <c:v>104.13</c:v>
                </c:pt>
                <c:pt idx="6676">
                  <c:v>104.13</c:v>
                </c:pt>
                <c:pt idx="6677">
                  <c:v>104.13</c:v>
                </c:pt>
                <c:pt idx="6678">
                  <c:v>104.13</c:v>
                </c:pt>
                <c:pt idx="6679">
                  <c:v>104.13</c:v>
                </c:pt>
                <c:pt idx="6680">
                  <c:v>104.13</c:v>
                </c:pt>
                <c:pt idx="6681">
                  <c:v>104.13</c:v>
                </c:pt>
                <c:pt idx="6682">
                  <c:v>104.13</c:v>
                </c:pt>
                <c:pt idx="6683">
                  <c:v>104.13</c:v>
                </c:pt>
                <c:pt idx="6684">
                  <c:v>104.13</c:v>
                </c:pt>
                <c:pt idx="6685">
                  <c:v>104.12</c:v>
                </c:pt>
                <c:pt idx="6686">
                  <c:v>104.12</c:v>
                </c:pt>
                <c:pt idx="6687">
                  <c:v>104.12</c:v>
                </c:pt>
                <c:pt idx="6688">
                  <c:v>104.12</c:v>
                </c:pt>
                <c:pt idx="6689">
                  <c:v>104.12</c:v>
                </c:pt>
                <c:pt idx="6690">
                  <c:v>104.12</c:v>
                </c:pt>
                <c:pt idx="6691">
                  <c:v>104.12</c:v>
                </c:pt>
                <c:pt idx="6692">
                  <c:v>104.11</c:v>
                </c:pt>
                <c:pt idx="6693">
                  <c:v>104.11</c:v>
                </c:pt>
                <c:pt idx="6694">
                  <c:v>104.11</c:v>
                </c:pt>
                <c:pt idx="6695">
                  <c:v>104.11</c:v>
                </c:pt>
                <c:pt idx="6696">
                  <c:v>104.11</c:v>
                </c:pt>
                <c:pt idx="6697">
                  <c:v>104.11</c:v>
                </c:pt>
                <c:pt idx="6698">
                  <c:v>104.11</c:v>
                </c:pt>
                <c:pt idx="6699">
                  <c:v>104.1</c:v>
                </c:pt>
                <c:pt idx="6700">
                  <c:v>104.1</c:v>
                </c:pt>
                <c:pt idx="6701">
                  <c:v>104.1</c:v>
                </c:pt>
                <c:pt idx="6702">
                  <c:v>104.1</c:v>
                </c:pt>
                <c:pt idx="6703">
                  <c:v>104.1</c:v>
                </c:pt>
                <c:pt idx="6704">
                  <c:v>104.1</c:v>
                </c:pt>
                <c:pt idx="6705">
                  <c:v>104.1</c:v>
                </c:pt>
                <c:pt idx="6706">
                  <c:v>104.1</c:v>
                </c:pt>
                <c:pt idx="6707">
                  <c:v>104.1</c:v>
                </c:pt>
                <c:pt idx="6708">
                  <c:v>104.09</c:v>
                </c:pt>
                <c:pt idx="6709">
                  <c:v>104.09</c:v>
                </c:pt>
                <c:pt idx="6710">
                  <c:v>104.09</c:v>
                </c:pt>
                <c:pt idx="6711">
                  <c:v>104.09</c:v>
                </c:pt>
                <c:pt idx="6712">
                  <c:v>104.08</c:v>
                </c:pt>
                <c:pt idx="6713">
                  <c:v>104.08</c:v>
                </c:pt>
                <c:pt idx="6714">
                  <c:v>104.08</c:v>
                </c:pt>
                <c:pt idx="6715">
                  <c:v>104.08</c:v>
                </c:pt>
                <c:pt idx="6716">
                  <c:v>104.08</c:v>
                </c:pt>
                <c:pt idx="6717">
                  <c:v>104.08</c:v>
                </c:pt>
                <c:pt idx="6718">
                  <c:v>104.08</c:v>
                </c:pt>
                <c:pt idx="6719">
                  <c:v>104.08</c:v>
                </c:pt>
                <c:pt idx="6720">
                  <c:v>104.08</c:v>
                </c:pt>
                <c:pt idx="6721">
                  <c:v>104.07</c:v>
                </c:pt>
                <c:pt idx="6722">
                  <c:v>104.07</c:v>
                </c:pt>
                <c:pt idx="6723">
                  <c:v>104.07</c:v>
                </c:pt>
                <c:pt idx="6724">
                  <c:v>104.07</c:v>
                </c:pt>
                <c:pt idx="6725">
                  <c:v>104.07</c:v>
                </c:pt>
                <c:pt idx="6726">
                  <c:v>104.07</c:v>
                </c:pt>
                <c:pt idx="6727">
                  <c:v>104.07</c:v>
                </c:pt>
                <c:pt idx="6728">
                  <c:v>104.06</c:v>
                </c:pt>
                <c:pt idx="6729">
                  <c:v>104.06</c:v>
                </c:pt>
                <c:pt idx="6730">
                  <c:v>104.06</c:v>
                </c:pt>
                <c:pt idx="6731">
                  <c:v>104.06</c:v>
                </c:pt>
                <c:pt idx="6732">
                  <c:v>104.06</c:v>
                </c:pt>
                <c:pt idx="6733">
                  <c:v>104.06</c:v>
                </c:pt>
                <c:pt idx="6734">
                  <c:v>104.06</c:v>
                </c:pt>
                <c:pt idx="6735">
                  <c:v>104.06</c:v>
                </c:pt>
                <c:pt idx="6736">
                  <c:v>104.06</c:v>
                </c:pt>
                <c:pt idx="6737">
                  <c:v>104.06</c:v>
                </c:pt>
                <c:pt idx="6738">
                  <c:v>104.05</c:v>
                </c:pt>
                <c:pt idx="6739">
                  <c:v>104.05</c:v>
                </c:pt>
                <c:pt idx="6740">
                  <c:v>104.05</c:v>
                </c:pt>
                <c:pt idx="6741">
                  <c:v>104.05</c:v>
                </c:pt>
                <c:pt idx="6742">
                  <c:v>104.04</c:v>
                </c:pt>
                <c:pt idx="6743">
                  <c:v>104.04</c:v>
                </c:pt>
                <c:pt idx="6744">
                  <c:v>104.04</c:v>
                </c:pt>
                <c:pt idx="6745">
                  <c:v>104.04</c:v>
                </c:pt>
                <c:pt idx="6746">
                  <c:v>104.04</c:v>
                </c:pt>
                <c:pt idx="6747">
                  <c:v>104.04</c:v>
                </c:pt>
                <c:pt idx="6748">
                  <c:v>104.04</c:v>
                </c:pt>
                <c:pt idx="6749">
                  <c:v>104.04</c:v>
                </c:pt>
                <c:pt idx="6750">
                  <c:v>104.04</c:v>
                </c:pt>
                <c:pt idx="6751">
                  <c:v>104.03</c:v>
                </c:pt>
                <c:pt idx="6752">
                  <c:v>104.03</c:v>
                </c:pt>
                <c:pt idx="6753">
                  <c:v>104.03</c:v>
                </c:pt>
                <c:pt idx="6754">
                  <c:v>104.03</c:v>
                </c:pt>
                <c:pt idx="6755">
                  <c:v>104.03</c:v>
                </c:pt>
                <c:pt idx="6756">
                  <c:v>104.03</c:v>
                </c:pt>
                <c:pt idx="6757">
                  <c:v>104.03</c:v>
                </c:pt>
                <c:pt idx="6758">
                  <c:v>104.03</c:v>
                </c:pt>
                <c:pt idx="6759">
                  <c:v>104.03</c:v>
                </c:pt>
                <c:pt idx="6760">
                  <c:v>104.03</c:v>
                </c:pt>
                <c:pt idx="6761">
                  <c:v>104.02</c:v>
                </c:pt>
                <c:pt idx="6762">
                  <c:v>104.02</c:v>
                </c:pt>
                <c:pt idx="6763">
                  <c:v>104.02</c:v>
                </c:pt>
                <c:pt idx="6764">
                  <c:v>104.02</c:v>
                </c:pt>
                <c:pt idx="6765">
                  <c:v>104.02</c:v>
                </c:pt>
                <c:pt idx="6766">
                  <c:v>104.02</c:v>
                </c:pt>
                <c:pt idx="6767">
                  <c:v>104.02</c:v>
                </c:pt>
                <c:pt idx="6768">
                  <c:v>104.02</c:v>
                </c:pt>
                <c:pt idx="6769">
                  <c:v>104.02</c:v>
                </c:pt>
                <c:pt idx="6770">
                  <c:v>104.01</c:v>
                </c:pt>
                <c:pt idx="6771">
                  <c:v>104.01</c:v>
                </c:pt>
                <c:pt idx="6772">
                  <c:v>104.01</c:v>
                </c:pt>
                <c:pt idx="6773">
                  <c:v>104.01</c:v>
                </c:pt>
                <c:pt idx="6774">
                  <c:v>104.01</c:v>
                </c:pt>
                <c:pt idx="6775">
                  <c:v>104</c:v>
                </c:pt>
                <c:pt idx="6776">
                  <c:v>104</c:v>
                </c:pt>
                <c:pt idx="6777">
                  <c:v>104</c:v>
                </c:pt>
                <c:pt idx="6778">
                  <c:v>104</c:v>
                </c:pt>
                <c:pt idx="6779">
                  <c:v>104</c:v>
                </c:pt>
                <c:pt idx="6780">
                  <c:v>104</c:v>
                </c:pt>
                <c:pt idx="6781">
                  <c:v>104</c:v>
                </c:pt>
                <c:pt idx="6782">
                  <c:v>104</c:v>
                </c:pt>
                <c:pt idx="6783">
                  <c:v>104</c:v>
                </c:pt>
                <c:pt idx="6784">
                  <c:v>103.99</c:v>
                </c:pt>
                <c:pt idx="6785">
                  <c:v>103.99</c:v>
                </c:pt>
                <c:pt idx="6786">
                  <c:v>103.99</c:v>
                </c:pt>
                <c:pt idx="6787">
                  <c:v>103.99</c:v>
                </c:pt>
                <c:pt idx="6788">
                  <c:v>103.99</c:v>
                </c:pt>
                <c:pt idx="6789">
                  <c:v>103.99</c:v>
                </c:pt>
                <c:pt idx="6790">
                  <c:v>103.99</c:v>
                </c:pt>
                <c:pt idx="6791">
                  <c:v>103.99</c:v>
                </c:pt>
                <c:pt idx="6792">
                  <c:v>103.99</c:v>
                </c:pt>
                <c:pt idx="6793">
                  <c:v>103.99</c:v>
                </c:pt>
                <c:pt idx="6794">
                  <c:v>103.98</c:v>
                </c:pt>
                <c:pt idx="6795">
                  <c:v>103.98</c:v>
                </c:pt>
                <c:pt idx="6796">
                  <c:v>103.98</c:v>
                </c:pt>
                <c:pt idx="6797">
                  <c:v>103.98</c:v>
                </c:pt>
                <c:pt idx="6798">
                  <c:v>103.98</c:v>
                </c:pt>
                <c:pt idx="6799">
                  <c:v>103.98</c:v>
                </c:pt>
                <c:pt idx="6800">
                  <c:v>103.98</c:v>
                </c:pt>
                <c:pt idx="6801">
                  <c:v>103.98</c:v>
                </c:pt>
                <c:pt idx="6802">
                  <c:v>103.97</c:v>
                </c:pt>
                <c:pt idx="6803">
                  <c:v>103.97</c:v>
                </c:pt>
                <c:pt idx="6804">
                  <c:v>103.97</c:v>
                </c:pt>
                <c:pt idx="6805">
                  <c:v>103.97</c:v>
                </c:pt>
                <c:pt idx="6806">
                  <c:v>103.97</c:v>
                </c:pt>
                <c:pt idx="6807">
                  <c:v>103.97</c:v>
                </c:pt>
                <c:pt idx="6808">
                  <c:v>103.97</c:v>
                </c:pt>
                <c:pt idx="6809">
                  <c:v>103.97</c:v>
                </c:pt>
                <c:pt idx="6810">
                  <c:v>103.97</c:v>
                </c:pt>
                <c:pt idx="6811">
                  <c:v>103.97</c:v>
                </c:pt>
                <c:pt idx="6812">
                  <c:v>103.96</c:v>
                </c:pt>
                <c:pt idx="6813">
                  <c:v>103.96</c:v>
                </c:pt>
                <c:pt idx="6814">
                  <c:v>103.96</c:v>
                </c:pt>
                <c:pt idx="6815">
                  <c:v>103.96</c:v>
                </c:pt>
                <c:pt idx="6816">
                  <c:v>103.96</c:v>
                </c:pt>
                <c:pt idx="6817">
                  <c:v>103.95</c:v>
                </c:pt>
                <c:pt idx="6818">
                  <c:v>103.95</c:v>
                </c:pt>
                <c:pt idx="6819">
                  <c:v>103.95</c:v>
                </c:pt>
                <c:pt idx="6820">
                  <c:v>103.95</c:v>
                </c:pt>
                <c:pt idx="6821">
                  <c:v>103.95</c:v>
                </c:pt>
                <c:pt idx="6822">
                  <c:v>103.95</c:v>
                </c:pt>
                <c:pt idx="6823">
                  <c:v>103.95</c:v>
                </c:pt>
                <c:pt idx="6824">
                  <c:v>103.95</c:v>
                </c:pt>
                <c:pt idx="6825">
                  <c:v>103.95</c:v>
                </c:pt>
                <c:pt idx="6826">
                  <c:v>103.95</c:v>
                </c:pt>
                <c:pt idx="6827">
                  <c:v>103.95</c:v>
                </c:pt>
                <c:pt idx="6828">
                  <c:v>103.94</c:v>
                </c:pt>
                <c:pt idx="6829">
                  <c:v>103.94</c:v>
                </c:pt>
                <c:pt idx="6830">
                  <c:v>103.94</c:v>
                </c:pt>
                <c:pt idx="6831">
                  <c:v>103.94</c:v>
                </c:pt>
                <c:pt idx="6832">
                  <c:v>103.94</c:v>
                </c:pt>
                <c:pt idx="6833">
                  <c:v>103.94</c:v>
                </c:pt>
                <c:pt idx="6834">
                  <c:v>103.94</c:v>
                </c:pt>
                <c:pt idx="6835">
                  <c:v>103.94</c:v>
                </c:pt>
                <c:pt idx="6836">
                  <c:v>103.94</c:v>
                </c:pt>
                <c:pt idx="6837">
                  <c:v>103.94</c:v>
                </c:pt>
                <c:pt idx="6838">
                  <c:v>103.94</c:v>
                </c:pt>
                <c:pt idx="6839">
                  <c:v>103.94</c:v>
                </c:pt>
                <c:pt idx="6840">
                  <c:v>103.94</c:v>
                </c:pt>
                <c:pt idx="6841">
                  <c:v>103.93</c:v>
                </c:pt>
                <c:pt idx="6842">
                  <c:v>103.93</c:v>
                </c:pt>
                <c:pt idx="6843">
                  <c:v>103.93</c:v>
                </c:pt>
                <c:pt idx="6844">
                  <c:v>103.93</c:v>
                </c:pt>
                <c:pt idx="6845">
                  <c:v>103.93</c:v>
                </c:pt>
                <c:pt idx="6846">
                  <c:v>103.93</c:v>
                </c:pt>
                <c:pt idx="6847">
                  <c:v>103.93</c:v>
                </c:pt>
                <c:pt idx="6848">
                  <c:v>103.93</c:v>
                </c:pt>
                <c:pt idx="6849">
                  <c:v>103.93</c:v>
                </c:pt>
                <c:pt idx="6850">
                  <c:v>103.93</c:v>
                </c:pt>
                <c:pt idx="6851">
                  <c:v>103.93</c:v>
                </c:pt>
                <c:pt idx="6852">
                  <c:v>103.93</c:v>
                </c:pt>
                <c:pt idx="6853">
                  <c:v>103.93</c:v>
                </c:pt>
                <c:pt idx="6854">
                  <c:v>103.93</c:v>
                </c:pt>
                <c:pt idx="6855">
                  <c:v>103.92</c:v>
                </c:pt>
                <c:pt idx="6856">
                  <c:v>103.92</c:v>
                </c:pt>
                <c:pt idx="6857">
                  <c:v>103.93</c:v>
                </c:pt>
                <c:pt idx="6858">
                  <c:v>103.92</c:v>
                </c:pt>
                <c:pt idx="6859">
                  <c:v>103.92</c:v>
                </c:pt>
                <c:pt idx="6860">
                  <c:v>103.92</c:v>
                </c:pt>
                <c:pt idx="6861">
                  <c:v>103.92</c:v>
                </c:pt>
                <c:pt idx="6862">
                  <c:v>103.92</c:v>
                </c:pt>
                <c:pt idx="6863">
                  <c:v>103.92</c:v>
                </c:pt>
                <c:pt idx="6864">
                  <c:v>103.92</c:v>
                </c:pt>
                <c:pt idx="6865">
                  <c:v>103.92</c:v>
                </c:pt>
                <c:pt idx="6866">
                  <c:v>103.91</c:v>
                </c:pt>
                <c:pt idx="6867">
                  <c:v>103.91</c:v>
                </c:pt>
                <c:pt idx="6868">
                  <c:v>103.91</c:v>
                </c:pt>
                <c:pt idx="6869">
                  <c:v>103.91</c:v>
                </c:pt>
                <c:pt idx="6870">
                  <c:v>103.91</c:v>
                </c:pt>
                <c:pt idx="6871">
                  <c:v>103.91</c:v>
                </c:pt>
                <c:pt idx="6872">
                  <c:v>103.91</c:v>
                </c:pt>
                <c:pt idx="6873">
                  <c:v>103.91</c:v>
                </c:pt>
                <c:pt idx="6874">
                  <c:v>103.91</c:v>
                </c:pt>
                <c:pt idx="6875">
                  <c:v>103.91</c:v>
                </c:pt>
                <c:pt idx="6876">
                  <c:v>103.91</c:v>
                </c:pt>
                <c:pt idx="6877">
                  <c:v>103.91</c:v>
                </c:pt>
                <c:pt idx="6878">
                  <c:v>103.91</c:v>
                </c:pt>
                <c:pt idx="6879">
                  <c:v>103.91</c:v>
                </c:pt>
                <c:pt idx="6880">
                  <c:v>103.91</c:v>
                </c:pt>
                <c:pt idx="6881">
                  <c:v>103.91</c:v>
                </c:pt>
                <c:pt idx="6882">
                  <c:v>103.91</c:v>
                </c:pt>
                <c:pt idx="6883">
                  <c:v>103.91</c:v>
                </c:pt>
                <c:pt idx="6884">
                  <c:v>103.91</c:v>
                </c:pt>
                <c:pt idx="6885">
                  <c:v>103.91</c:v>
                </c:pt>
                <c:pt idx="6886">
                  <c:v>103.91</c:v>
                </c:pt>
                <c:pt idx="6887">
                  <c:v>103.91</c:v>
                </c:pt>
                <c:pt idx="6888">
                  <c:v>103.91</c:v>
                </c:pt>
                <c:pt idx="6889">
                  <c:v>103.91</c:v>
                </c:pt>
                <c:pt idx="6890">
                  <c:v>103.91</c:v>
                </c:pt>
                <c:pt idx="6891">
                  <c:v>103.91</c:v>
                </c:pt>
                <c:pt idx="6892">
                  <c:v>103.91</c:v>
                </c:pt>
                <c:pt idx="6893">
                  <c:v>103.91</c:v>
                </c:pt>
                <c:pt idx="6894">
                  <c:v>103.9</c:v>
                </c:pt>
                <c:pt idx="6895">
                  <c:v>103.91</c:v>
                </c:pt>
                <c:pt idx="6896">
                  <c:v>103.91</c:v>
                </c:pt>
                <c:pt idx="6897">
                  <c:v>103.91</c:v>
                </c:pt>
                <c:pt idx="6898">
                  <c:v>103.91</c:v>
                </c:pt>
                <c:pt idx="6899">
                  <c:v>103.91</c:v>
                </c:pt>
                <c:pt idx="6900">
                  <c:v>103.9</c:v>
                </c:pt>
                <c:pt idx="6901">
                  <c:v>103.91</c:v>
                </c:pt>
                <c:pt idx="6902">
                  <c:v>103.9</c:v>
                </c:pt>
                <c:pt idx="6903">
                  <c:v>103.9</c:v>
                </c:pt>
                <c:pt idx="6904">
                  <c:v>103.91</c:v>
                </c:pt>
                <c:pt idx="6905">
                  <c:v>103.91</c:v>
                </c:pt>
                <c:pt idx="6906">
                  <c:v>103.9</c:v>
                </c:pt>
                <c:pt idx="6907">
                  <c:v>103.91</c:v>
                </c:pt>
                <c:pt idx="6908">
                  <c:v>103.91</c:v>
                </c:pt>
                <c:pt idx="6909">
                  <c:v>103.91</c:v>
                </c:pt>
                <c:pt idx="6910">
                  <c:v>103.91</c:v>
                </c:pt>
                <c:pt idx="6911">
                  <c:v>103.91</c:v>
                </c:pt>
                <c:pt idx="6912">
                  <c:v>103.91</c:v>
                </c:pt>
                <c:pt idx="6913">
                  <c:v>103.91</c:v>
                </c:pt>
                <c:pt idx="6914">
                  <c:v>103.91</c:v>
                </c:pt>
                <c:pt idx="6915">
                  <c:v>103.91</c:v>
                </c:pt>
                <c:pt idx="6916">
                  <c:v>103.91</c:v>
                </c:pt>
                <c:pt idx="6917">
                  <c:v>103.91</c:v>
                </c:pt>
                <c:pt idx="6918">
                  <c:v>103.91</c:v>
                </c:pt>
                <c:pt idx="6919">
                  <c:v>103.91</c:v>
                </c:pt>
                <c:pt idx="6920">
                  <c:v>103.91</c:v>
                </c:pt>
                <c:pt idx="6921">
                  <c:v>103.91</c:v>
                </c:pt>
                <c:pt idx="6922">
                  <c:v>103.91</c:v>
                </c:pt>
                <c:pt idx="6923">
                  <c:v>103.91</c:v>
                </c:pt>
                <c:pt idx="6924">
                  <c:v>103.91</c:v>
                </c:pt>
                <c:pt idx="6925">
                  <c:v>103.91</c:v>
                </c:pt>
                <c:pt idx="6926">
                  <c:v>103.91</c:v>
                </c:pt>
                <c:pt idx="6927">
                  <c:v>103.91</c:v>
                </c:pt>
                <c:pt idx="6928">
                  <c:v>103.92</c:v>
                </c:pt>
                <c:pt idx="6929">
                  <c:v>103.93</c:v>
                </c:pt>
                <c:pt idx="6930">
                  <c:v>103.93</c:v>
                </c:pt>
                <c:pt idx="6931">
                  <c:v>103.93</c:v>
                </c:pt>
                <c:pt idx="6932">
                  <c:v>103.93</c:v>
                </c:pt>
                <c:pt idx="6933">
                  <c:v>103.93</c:v>
                </c:pt>
                <c:pt idx="6934">
                  <c:v>103.93</c:v>
                </c:pt>
                <c:pt idx="6935">
                  <c:v>103.93</c:v>
                </c:pt>
                <c:pt idx="6936">
                  <c:v>103.93</c:v>
                </c:pt>
                <c:pt idx="6937">
                  <c:v>103.93</c:v>
                </c:pt>
                <c:pt idx="6938">
                  <c:v>103.93</c:v>
                </c:pt>
                <c:pt idx="6939">
                  <c:v>103.92</c:v>
                </c:pt>
                <c:pt idx="6940">
                  <c:v>103.92</c:v>
                </c:pt>
                <c:pt idx="6941">
                  <c:v>103.92</c:v>
                </c:pt>
                <c:pt idx="6942">
                  <c:v>103.92</c:v>
                </c:pt>
                <c:pt idx="6943">
                  <c:v>103.92</c:v>
                </c:pt>
                <c:pt idx="6944">
                  <c:v>103.93</c:v>
                </c:pt>
                <c:pt idx="6945">
                  <c:v>103.92</c:v>
                </c:pt>
                <c:pt idx="6946">
                  <c:v>103.93</c:v>
                </c:pt>
                <c:pt idx="6947">
                  <c:v>103.92</c:v>
                </c:pt>
                <c:pt idx="6948">
                  <c:v>103.92</c:v>
                </c:pt>
                <c:pt idx="6949">
                  <c:v>103.92</c:v>
                </c:pt>
                <c:pt idx="6950">
                  <c:v>103.92</c:v>
                </c:pt>
                <c:pt idx="6951">
                  <c:v>103.92</c:v>
                </c:pt>
                <c:pt idx="6952">
                  <c:v>103.92</c:v>
                </c:pt>
                <c:pt idx="6953">
                  <c:v>103.92</c:v>
                </c:pt>
                <c:pt idx="6954">
                  <c:v>103.92</c:v>
                </c:pt>
                <c:pt idx="6955">
                  <c:v>103.91</c:v>
                </c:pt>
                <c:pt idx="6956">
                  <c:v>103.91</c:v>
                </c:pt>
                <c:pt idx="6957">
                  <c:v>103.91</c:v>
                </c:pt>
                <c:pt idx="6958">
                  <c:v>103.91</c:v>
                </c:pt>
                <c:pt idx="6959">
                  <c:v>103.9</c:v>
                </c:pt>
                <c:pt idx="6960">
                  <c:v>103.9</c:v>
                </c:pt>
                <c:pt idx="6961">
                  <c:v>103.9</c:v>
                </c:pt>
                <c:pt idx="6962">
                  <c:v>103.89</c:v>
                </c:pt>
                <c:pt idx="6963">
                  <c:v>103.89</c:v>
                </c:pt>
                <c:pt idx="6964">
                  <c:v>103.89</c:v>
                </c:pt>
                <c:pt idx="6965">
                  <c:v>103.88</c:v>
                </c:pt>
                <c:pt idx="6966">
                  <c:v>103.88</c:v>
                </c:pt>
                <c:pt idx="6967">
                  <c:v>103.87</c:v>
                </c:pt>
                <c:pt idx="6968">
                  <c:v>103.87</c:v>
                </c:pt>
                <c:pt idx="6969">
                  <c:v>103.86</c:v>
                </c:pt>
                <c:pt idx="6970">
                  <c:v>103.86</c:v>
                </c:pt>
                <c:pt idx="6971">
                  <c:v>103.85</c:v>
                </c:pt>
                <c:pt idx="6972">
                  <c:v>103.85</c:v>
                </c:pt>
                <c:pt idx="6973">
                  <c:v>103.84</c:v>
                </c:pt>
                <c:pt idx="6974">
                  <c:v>103.84</c:v>
                </c:pt>
                <c:pt idx="6975">
                  <c:v>103.83</c:v>
                </c:pt>
                <c:pt idx="6976">
                  <c:v>103.83</c:v>
                </c:pt>
                <c:pt idx="6977">
                  <c:v>103.82</c:v>
                </c:pt>
                <c:pt idx="6978">
                  <c:v>103.82</c:v>
                </c:pt>
                <c:pt idx="6979">
                  <c:v>103.82</c:v>
                </c:pt>
                <c:pt idx="6980">
                  <c:v>103.82</c:v>
                </c:pt>
                <c:pt idx="6981">
                  <c:v>103.82</c:v>
                </c:pt>
                <c:pt idx="6982">
                  <c:v>103.82</c:v>
                </c:pt>
                <c:pt idx="6983">
                  <c:v>103.83</c:v>
                </c:pt>
                <c:pt idx="6984">
                  <c:v>103.83</c:v>
                </c:pt>
                <c:pt idx="6985">
                  <c:v>103.84</c:v>
                </c:pt>
                <c:pt idx="6986">
                  <c:v>103.84</c:v>
                </c:pt>
                <c:pt idx="6987">
                  <c:v>103.85</c:v>
                </c:pt>
                <c:pt idx="6988">
                  <c:v>-1</c:v>
                </c:pt>
                <c:pt idx="6989">
                  <c:v>-1</c:v>
                </c:pt>
                <c:pt idx="6990">
                  <c:v>104.88</c:v>
                </c:pt>
                <c:pt idx="6991">
                  <c:v>104.87</c:v>
                </c:pt>
                <c:pt idx="6992">
                  <c:v>104.9</c:v>
                </c:pt>
                <c:pt idx="6993">
                  <c:v>104.93</c:v>
                </c:pt>
                <c:pt idx="6994">
                  <c:v>104.94</c:v>
                </c:pt>
                <c:pt idx="6995">
                  <c:v>104.95</c:v>
                </c:pt>
                <c:pt idx="6996">
                  <c:v>104.97</c:v>
                </c:pt>
                <c:pt idx="6997">
                  <c:v>104.97</c:v>
                </c:pt>
                <c:pt idx="6998">
                  <c:v>104.97</c:v>
                </c:pt>
                <c:pt idx="6999">
                  <c:v>104.98</c:v>
                </c:pt>
                <c:pt idx="7000">
                  <c:v>104.98</c:v>
                </c:pt>
                <c:pt idx="7001">
                  <c:v>104.98</c:v>
                </c:pt>
                <c:pt idx="7002">
                  <c:v>104.98</c:v>
                </c:pt>
                <c:pt idx="7003">
                  <c:v>104.98</c:v>
                </c:pt>
                <c:pt idx="7004">
                  <c:v>104.98</c:v>
                </c:pt>
                <c:pt idx="7005">
                  <c:v>104.99</c:v>
                </c:pt>
                <c:pt idx="7006">
                  <c:v>104.98</c:v>
                </c:pt>
                <c:pt idx="7007">
                  <c:v>104.98</c:v>
                </c:pt>
                <c:pt idx="7008">
                  <c:v>104.97</c:v>
                </c:pt>
                <c:pt idx="7009">
                  <c:v>104.95</c:v>
                </c:pt>
                <c:pt idx="7010">
                  <c:v>104.93</c:v>
                </c:pt>
                <c:pt idx="7011">
                  <c:v>104.92</c:v>
                </c:pt>
                <c:pt idx="7012">
                  <c:v>104.91</c:v>
                </c:pt>
                <c:pt idx="7013">
                  <c:v>104.91</c:v>
                </c:pt>
                <c:pt idx="7014">
                  <c:v>104.9</c:v>
                </c:pt>
                <c:pt idx="7015">
                  <c:v>104.9</c:v>
                </c:pt>
                <c:pt idx="7016">
                  <c:v>104.9</c:v>
                </c:pt>
                <c:pt idx="7017">
                  <c:v>104.91</c:v>
                </c:pt>
                <c:pt idx="7018">
                  <c:v>104.91</c:v>
                </c:pt>
                <c:pt idx="7019">
                  <c:v>104.92</c:v>
                </c:pt>
                <c:pt idx="7020">
                  <c:v>104.93</c:v>
                </c:pt>
                <c:pt idx="7021">
                  <c:v>104.94</c:v>
                </c:pt>
                <c:pt idx="7022">
                  <c:v>104.95</c:v>
                </c:pt>
                <c:pt idx="7023">
                  <c:v>104.97</c:v>
                </c:pt>
                <c:pt idx="7024">
                  <c:v>104.97</c:v>
                </c:pt>
                <c:pt idx="7025">
                  <c:v>104.96</c:v>
                </c:pt>
                <c:pt idx="7026">
                  <c:v>104.94</c:v>
                </c:pt>
                <c:pt idx="7027">
                  <c:v>104.92</c:v>
                </c:pt>
                <c:pt idx="7028">
                  <c:v>104.91</c:v>
                </c:pt>
                <c:pt idx="7029">
                  <c:v>104.9</c:v>
                </c:pt>
                <c:pt idx="7030">
                  <c:v>104.89</c:v>
                </c:pt>
                <c:pt idx="7031">
                  <c:v>104.88</c:v>
                </c:pt>
                <c:pt idx="7032">
                  <c:v>104.87</c:v>
                </c:pt>
                <c:pt idx="7033">
                  <c:v>104.87</c:v>
                </c:pt>
                <c:pt idx="7034">
                  <c:v>104.87</c:v>
                </c:pt>
                <c:pt idx="7035">
                  <c:v>104.89</c:v>
                </c:pt>
                <c:pt idx="7036">
                  <c:v>104.9</c:v>
                </c:pt>
                <c:pt idx="7037">
                  <c:v>104.93</c:v>
                </c:pt>
                <c:pt idx="7038">
                  <c:v>104.97</c:v>
                </c:pt>
                <c:pt idx="7039">
                  <c:v>105.01</c:v>
                </c:pt>
                <c:pt idx="7040">
                  <c:v>105.04</c:v>
                </c:pt>
                <c:pt idx="7041">
                  <c:v>105.07</c:v>
                </c:pt>
                <c:pt idx="7042">
                  <c:v>105.09</c:v>
                </c:pt>
                <c:pt idx="7043">
                  <c:v>105.1</c:v>
                </c:pt>
                <c:pt idx="7044">
                  <c:v>105.11</c:v>
                </c:pt>
                <c:pt idx="7045">
                  <c:v>105.11</c:v>
                </c:pt>
                <c:pt idx="7046">
                  <c:v>105.12</c:v>
                </c:pt>
                <c:pt idx="7047">
                  <c:v>105.13</c:v>
                </c:pt>
                <c:pt idx="7048">
                  <c:v>105.14</c:v>
                </c:pt>
                <c:pt idx="7049">
                  <c:v>105.15</c:v>
                </c:pt>
                <c:pt idx="7050">
                  <c:v>105.16</c:v>
                </c:pt>
                <c:pt idx="7051">
                  <c:v>105.17</c:v>
                </c:pt>
                <c:pt idx="7052">
                  <c:v>105.18</c:v>
                </c:pt>
                <c:pt idx="7053">
                  <c:v>105.19</c:v>
                </c:pt>
                <c:pt idx="7054">
                  <c:v>105.2</c:v>
                </c:pt>
                <c:pt idx="7055">
                  <c:v>105.22</c:v>
                </c:pt>
                <c:pt idx="7056">
                  <c:v>105.23</c:v>
                </c:pt>
                <c:pt idx="7057">
                  <c:v>105.25</c:v>
                </c:pt>
                <c:pt idx="7058">
                  <c:v>105.27</c:v>
                </c:pt>
                <c:pt idx="7059">
                  <c:v>105.29</c:v>
                </c:pt>
                <c:pt idx="7060">
                  <c:v>105.32</c:v>
                </c:pt>
                <c:pt idx="7061">
                  <c:v>105.37</c:v>
                </c:pt>
                <c:pt idx="7062">
                  <c:v>-1</c:v>
                </c:pt>
                <c:pt idx="7063">
                  <c:v>-1</c:v>
                </c:pt>
                <c:pt idx="7064">
                  <c:v>-1</c:v>
                </c:pt>
                <c:pt idx="7065">
                  <c:v>-1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8F6-4C1D-B365-70DB6226E293}"/>
            </c:ext>
          </c:extLst>
        </c:ser>
        <c:ser>
          <c:idx val="3"/>
          <c:order val="3"/>
          <c:tx>
            <c:v>Extract-Mean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Extract!$S$2:$S$40</c:f>
              <c:numCache>
                <c:formatCode>General</c:formatCode>
                <c:ptCount val="39"/>
                <c:pt idx="0">
                  <c:v>2810.2</c:v>
                </c:pt>
                <c:pt idx="1">
                  <c:v>2933.5</c:v>
                </c:pt>
                <c:pt idx="2">
                  <c:v>3057.7</c:v>
                </c:pt>
                <c:pt idx="3">
                  <c:v>3305.2</c:v>
                </c:pt>
                <c:pt idx="4">
                  <c:v>3429.4</c:v>
                </c:pt>
                <c:pt idx="5">
                  <c:v>3552.7</c:v>
                </c:pt>
                <c:pt idx="6">
                  <c:v>3800.2</c:v>
                </c:pt>
                <c:pt idx="7">
                  <c:v>3924.4</c:v>
                </c:pt>
                <c:pt idx="8">
                  <c:v>4048.6</c:v>
                </c:pt>
                <c:pt idx="9">
                  <c:v>4296.1000000000004</c:v>
                </c:pt>
                <c:pt idx="10">
                  <c:v>4419.3999999999996</c:v>
                </c:pt>
                <c:pt idx="11">
                  <c:v>4543.6000000000004</c:v>
                </c:pt>
                <c:pt idx="12">
                  <c:v>4791.2</c:v>
                </c:pt>
                <c:pt idx="13">
                  <c:v>4915.3999999999996</c:v>
                </c:pt>
                <c:pt idx="14">
                  <c:v>5038.7</c:v>
                </c:pt>
                <c:pt idx="15">
                  <c:v>5286.2</c:v>
                </c:pt>
                <c:pt idx="16">
                  <c:v>5410.4</c:v>
                </c:pt>
                <c:pt idx="17">
                  <c:v>5534.5</c:v>
                </c:pt>
                <c:pt idx="18">
                  <c:v>5782</c:v>
                </c:pt>
                <c:pt idx="19">
                  <c:v>5905.4</c:v>
                </c:pt>
                <c:pt idx="20">
                  <c:v>6029.5</c:v>
                </c:pt>
                <c:pt idx="21">
                  <c:v>6277</c:v>
                </c:pt>
                <c:pt idx="22">
                  <c:v>6401.3</c:v>
                </c:pt>
                <c:pt idx="23">
                  <c:v>6524.5</c:v>
                </c:pt>
                <c:pt idx="24">
                  <c:v>6772.1</c:v>
                </c:pt>
                <c:pt idx="25">
                  <c:v>6896.3</c:v>
                </c:pt>
                <c:pt idx="26">
                  <c:v>7020.4</c:v>
                </c:pt>
                <c:pt idx="27">
                  <c:v>7267.9</c:v>
                </c:pt>
                <c:pt idx="28">
                  <c:v>7391.3</c:v>
                </c:pt>
                <c:pt idx="29">
                  <c:v>7515.4</c:v>
                </c:pt>
                <c:pt idx="30">
                  <c:v>7762.9</c:v>
                </c:pt>
                <c:pt idx="31">
                  <c:v>7887.2</c:v>
                </c:pt>
                <c:pt idx="32">
                  <c:v>8010.4</c:v>
                </c:pt>
                <c:pt idx="33">
                  <c:v>8257.9</c:v>
                </c:pt>
                <c:pt idx="34">
                  <c:v>8382.2000000000007</c:v>
                </c:pt>
                <c:pt idx="35">
                  <c:v>8506.2999999999993</c:v>
                </c:pt>
                <c:pt idx="36">
                  <c:v>8753.7999999999993</c:v>
                </c:pt>
                <c:pt idx="37">
                  <c:v>8877.2000000000007</c:v>
                </c:pt>
                <c:pt idx="38">
                  <c:v>9001.2999999999993</c:v>
                </c:pt>
              </c:numCache>
            </c:numRef>
          </c:xVal>
          <c:yVal>
            <c:numRef>
              <c:f>Extract!$V$2:$V$40</c:f>
              <c:numCache>
                <c:formatCode>General</c:formatCode>
                <c:ptCount val="39"/>
                <c:pt idx="0">
                  <c:v>103.99</c:v>
                </c:pt>
                <c:pt idx="1">
                  <c:v>104.58</c:v>
                </c:pt>
                <c:pt idx="2">
                  <c:v>104.96</c:v>
                </c:pt>
                <c:pt idx="3">
                  <c:v>105.55</c:v>
                </c:pt>
                <c:pt idx="4">
                  <c:v>105.8</c:v>
                </c:pt>
                <c:pt idx="5">
                  <c:v>105.99</c:v>
                </c:pt>
                <c:pt idx="6">
                  <c:v>106.23</c:v>
                </c:pt>
                <c:pt idx="7">
                  <c:v>106.33</c:v>
                </c:pt>
                <c:pt idx="8">
                  <c:v>106.38</c:v>
                </c:pt>
                <c:pt idx="9">
                  <c:v>106.41</c:v>
                </c:pt>
                <c:pt idx="10">
                  <c:v>106.45</c:v>
                </c:pt>
                <c:pt idx="11">
                  <c:v>106.44</c:v>
                </c:pt>
                <c:pt idx="12">
                  <c:v>106.37</c:v>
                </c:pt>
                <c:pt idx="13">
                  <c:v>106.38</c:v>
                </c:pt>
                <c:pt idx="14">
                  <c:v>106.36</c:v>
                </c:pt>
                <c:pt idx="15">
                  <c:v>106.29</c:v>
                </c:pt>
                <c:pt idx="16">
                  <c:v>106.27</c:v>
                </c:pt>
                <c:pt idx="17">
                  <c:v>106.23</c:v>
                </c:pt>
                <c:pt idx="18">
                  <c:v>106.11</c:v>
                </c:pt>
                <c:pt idx="19">
                  <c:v>106.07</c:v>
                </c:pt>
                <c:pt idx="20">
                  <c:v>106.01</c:v>
                </c:pt>
                <c:pt idx="21">
                  <c:v>105.9</c:v>
                </c:pt>
                <c:pt idx="22">
                  <c:v>105.87</c:v>
                </c:pt>
                <c:pt idx="23">
                  <c:v>105.8</c:v>
                </c:pt>
                <c:pt idx="24">
                  <c:v>105.65</c:v>
                </c:pt>
                <c:pt idx="25">
                  <c:v>105.6</c:v>
                </c:pt>
                <c:pt idx="26">
                  <c:v>105.53</c:v>
                </c:pt>
                <c:pt idx="27">
                  <c:v>105.4</c:v>
                </c:pt>
                <c:pt idx="28">
                  <c:v>105.34</c:v>
                </c:pt>
                <c:pt idx="29">
                  <c:v>105.25</c:v>
                </c:pt>
                <c:pt idx="30">
                  <c:v>105.09</c:v>
                </c:pt>
                <c:pt idx="31">
                  <c:v>105.02</c:v>
                </c:pt>
                <c:pt idx="32">
                  <c:v>104.93</c:v>
                </c:pt>
                <c:pt idx="33">
                  <c:v>104.72</c:v>
                </c:pt>
                <c:pt idx="34">
                  <c:v>104.64</c:v>
                </c:pt>
                <c:pt idx="35">
                  <c:v>104.52</c:v>
                </c:pt>
                <c:pt idx="36">
                  <c:v>104.26</c:v>
                </c:pt>
                <c:pt idx="37">
                  <c:v>104.12</c:v>
                </c:pt>
                <c:pt idx="38">
                  <c:v>104.02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8F6-4C1D-B365-70DB6226E293}"/>
            </c:ext>
          </c:extLst>
        </c:ser>
        <c:ser>
          <c:idx val="4"/>
          <c:order val="4"/>
          <c:tx>
            <c:v>Extract-Max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4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Extract!$S$2:$S$40</c:f>
              <c:numCache>
                <c:formatCode>General</c:formatCode>
                <c:ptCount val="39"/>
                <c:pt idx="0">
                  <c:v>2810.2</c:v>
                </c:pt>
                <c:pt idx="1">
                  <c:v>2933.5</c:v>
                </c:pt>
                <c:pt idx="2">
                  <c:v>3057.7</c:v>
                </c:pt>
                <c:pt idx="3">
                  <c:v>3305.2</c:v>
                </c:pt>
                <c:pt idx="4">
                  <c:v>3429.4</c:v>
                </c:pt>
                <c:pt idx="5">
                  <c:v>3552.7</c:v>
                </c:pt>
                <c:pt idx="6">
                  <c:v>3800.2</c:v>
                </c:pt>
                <c:pt idx="7">
                  <c:v>3924.4</c:v>
                </c:pt>
                <c:pt idx="8">
                  <c:v>4048.6</c:v>
                </c:pt>
                <c:pt idx="9">
                  <c:v>4296.1000000000004</c:v>
                </c:pt>
                <c:pt idx="10">
                  <c:v>4419.3999999999996</c:v>
                </c:pt>
                <c:pt idx="11">
                  <c:v>4543.6000000000004</c:v>
                </c:pt>
                <c:pt idx="12">
                  <c:v>4791.2</c:v>
                </c:pt>
                <c:pt idx="13">
                  <c:v>4915.3999999999996</c:v>
                </c:pt>
                <c:pt idx="14">
                  <c:v>5038.7</c:v>
                </c:pt>
                <c:pt idx="15">
                  <c:v>5286.2</c:v>
                </c:pt>
                <c:pt idx="16">
                  <c:v>5410.4</c:v>
                </c:pt>
                <c:pt idx="17">
                  <c:v>5534.5</c:v>
                </c:pt>
                <c:pt idx="18">
                  <c:v>5782</c:v>
                </c:pt>
                <c:pt idx="19">
                  <c:v>5905.4</c:v>
                </c:pt>
                <c:pt idx="20">
                  <c:v>6029.5</c:v>
                </c:pt>
                <c:pt idx="21">
                  <c:v>6277</c:v>
                </c:pt>
                <c:pt idx="22">
                  <c:v>6401.3</c:v>
                </c:pt>
                <c:pt idx="23">
                  <c:v>6524.5</c:v>
                </c:pt>
                <c:pt idx="24">
                  <c:v>6772.1</c:v>
                </c:pt>
                <c:pt idx="25">
                  <c:v>6896.3</c:v>
                </c:pt>
                <c:pt idx="26">
                  <c:v>7020.4</c:v>
                </c:pt>
                <c:pt idx="27">
                  <c:v>7267.9</c:v>
                </c:pt>
                <c:pt idx="28">
                  <c:v>7391.3</c:v>
                </c:pt>
                <c:pt idx="29">
                  <c:v>7515.4</c:v>
                </c:pt>
                <c:pt idx="30">
                  <c:v>7762.9</c:v>
                </c:pt>
                <c:pt idx="31">
                  <c:v>7887.2</c:v>
                </c:pt>
                <c:pt idx="32">
                  <c:v>8010.4</c:v>
                </c:pt>
                <c:pt idx="33">
                  <c:v>8257.9</c:v>
                </c:pt>
                <c:pt idx="34">
                  <c:v>8382.2000000000007</c:v>
                </c:pt>
                <c:pt idx="35">
                  <c:v>8506.2999999999993</c:v>
                </c:pt>
                <c:pt idx="36">
                  <c:v>8753.7999999999993</c:v>
                </c:pt>
                <c:pt idx="37">
                  <c:v>8877.2000000000007</c:v>
                </c:pt>
                <c:pt idx="38">
                  <c:v>9001.2999999999993</c:v>
                </c:pt>
              </c:numCache>
            </c:numRef>
          </c:xVal>
          <c:yVal>
            <c:numRef>
              <c:f>Extract!$T$2:$T$40</c:f>
              <c:numCache>
                <c:formatCode>General</c:formatCode>
                <c:ptCount val="39"/>
                <c:pt idx="0">
                  <c:v>104.05</c:v>
                </c:pt>
                <c:pt idx="1">
                  <c:v>104.61</c:v>
                </c:pt>
                <c:pt idx="2">
                  <c:v>105</c:v>
                </c:pt>
                <c:pt idx="3">
                  <c:v>105.6</c:v>
                </c:pt>
                <c:pt idx="4">
                  <c:v>105.85</c:v>
                </c:pt>
                <c:pt idx="5">
                  <c:v>106.04</c:v>
                </c:pt>
                <c:pt idx="6">
                  <c:v>106.29</c:v>
                </c:pt>
                <c:pt idx="7">
                  <c:v>106.37</c:v>
                </c:pt>
                <c:pt idx="8">
                  <c:v>106.42</c:v>
                </c:pt>
                <c:pt idx="9">
                  <c:v>106.5</c:v>
                </c:pt>
                <c:pt idx="10">
                  <c:v>106.5</c:v>
                </c:pt>
                <c:pt idx="11">
                  <c:v>106.48</c:v>
                </c:pt>
                <c:pt idx="12">
                  <c:v>106.43</c:v>
                </c:pt>
                <c:pt idx="13">
                  <c:v>106.44</c:v>
                </c:pt>
                <c:pt idx="14">
                  <c:v>106.43</c:v>
                </c:pt>
                <c:pt idx="15">
                  <c:v>106.38</c:v>
                </c:pt>
                <c:pt idx="16">
                  <c:v>106.34</c:v>
                </c:pt>
                <c:pt idx="17">
                  <c:v>106.28</c:v>
                </c:pt>
                <c:pt idx="18">
                  <c:v>106.17</c:v>
                </c:pt>
                <c:pt idx="19">
                  <c:v>106.1</c:v>
                </c:pt>
                <c:pt idx="20">
                  <c:v>106.06</c:v>
                </c:pt>
                <c:pt idx="21">
                  <c:v>106.04</c:v>
                </c:pt>
                <c:pt idx="22">
                  <c:v>105.92</c:v>
                </c:pt>
                <c:pt idx="23">
                  <c:v>105.86</c:v>
                </c:pt>
                <c:pt idx="24">
                  <c:v>105.69</c:v>
                </c:pt>
                <c:pt idx="25">
                  <c:v>105.66</c:v>
                </c:pt>
                <c:pt idx="26">
                  <c:v>105.58</c:v>
                </c:pt>
                <c:pt idx="27">
                  <c:v>105.44</c:v>
                </c:pt>
                <c:pt idx="28">
                  <c:v>105.48</c:v>
                </c:pt>
                <c:pt idx="29">
                  <c:v>105.32</c:v>
                </c:pt>
                <c:pt idx="30">
                  <c:v>105.15</c:v>
                </c:pt>
                <c:pt idx="31">
                  <c:v>105.08</c:v>
                </c:pt>
                <c:pt idx="32">
                  <c:v>104.98</c:v>
                </c:pt>
                <c:pt idx="33">
                  <c:v>104.77</c:v>
                </c:pt>
                <c:pt idx="34">
                  <c:v>104.69</c:v>
                </c:pt>
                <c:pt idx="35">
                  <c:v>104.56</c:v>
                </c:pt>
                <c:pt idx="36">
                  <c:v>104.32</c:v>
                </c:pt>
                <c:pt idx="37">
                  <c:v>104.2</c:v>
                </c:pt>
                <c:pt idx="38">
                  <c:v>104.11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8F6-4C1D-B365-70DB6226E293}"/>
            </c:ext>
          </c:extLst>
        </c:ser>
        <c:ser>
          <c:idx val="5"/>
          <c:order val="5"/>
          <c:tx>
            <c:v>Extract-Min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FFC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Extract!$S$2:$S$40</c:f>
              <c:numCache>
                <c:formatCode>General</c:formatCode>
                <c:ptCount val="39"/>
                <c:pt idx="0">
                  <c:v>2810.2</c:v>
                </c:pt>
                <c:pt idx="1">
                  <c:v>2933.5</c:v>
                </c:pt>
                <c:pt idx="2">
                  <c:v>3057.7</c:v>
                </c:pt>
                <c:pt idx="3">
                  <c:v>3305.2</c:v>
                </c:pt>
                <c:pt idx="4">
                  <c:v>3429.4</c:v>
                </c:pt>
                <c:pt idx="5">
                  <c:v>3552.7</c:v>
                </c:pt>
                <c:pt idx="6">
                  <c:v>3800.2</c:v>
                </c:pt>
                <c:pt idx="7">
                  <c:v>3924.4</c:v>
                </c:pt>
                <c:pt idx="8">
                  <c:v>4048.6</c:v>
                </c:pt>
                <c:pt idx="9">
                  <c:v>4296.1000000000004</c:v>
                </c:pt>
                <c:pt idx="10">
                  <c:v>4419.3999999999996</c:v>
                </c:pt>
                <c:pt idx="11">
                  <c:v>4543.6000000000004</c:v>
                </c:pt>
                <c:pt idx="12">
                  <c:v>4791.2</c:v>
                </c:pt>
                <c:pt idx="13">
                  <c:v>4915.3999999999996</c:v>
                </c:pt>
                <c:pt idx="14">
                  <c:v>5038.7</c:v>
                </c:pt>
                <c:pt idx="15">
                  <c:v>5286.2</c:v>
                </c:pt>
                <c:pt idx="16">
                  <c:v>5410.4</c:v>
                </c:pt>
                <c:pt idx="17">
                  <c:v>5534.5</c:v>
                </c:pt>
                <c:pt idx="18">
                  <c:v>5782</c:v>
                </c:pt>
                <c:pt idx="19">
                  <c:v>5905.4</c:v>
                </c:pt>
                <c:pt idx="20">
                  <c:v>6029.5</c:v>
                </c:pt>
                <c:pt idx="21">
                  <c:v>6277</c:v>
                </c:pt>
                <c:pt idx="22">
                  <c:v>6401.3</c:v>
                </c:pt>
                <c:pt idx="23">
                  <c:v>6524.5</c:v>
                </c:pt>
                <c:pt idx="24">
                  <c:v>6772.1</c:v>
                </c:pt>
                <c:pt idx="25">
                  <c:v>6896.3</c:v>
                </c:pt>
                <c:pt idx="26">
                  <c:v>7020.4</c:v>
                </c:pt>
                <c:pt idx="27">
                  <c:v>7267.9</c:v>
                </c:pt>
                <c:pt idx="28">
                  <c:v>7391.3</c:v>
                </c:pt>
                <c:pt idx="29">
                  <c:v>7515.4</c:v>
                </c:pt>
                <c:pt idx="30">
                  <c:v>7762.9</c:v>
                </c:pt>
                <c:pt idx="31">
                  <c:v>7887.2</c:v>
                </c:pt>
                <c:pt idx="32">
                  <c:v>8010.4</c:v>
                </c:pt>
                <c:pt idx="33">
                  <c:v>8257.9</c:v>
                </c:pt>
                <c:pt idx="34">
                  <c:v>8382.2000000000007</c:v>
                </c:pt>
                <c:pt idx="35">
                  <c:v>8506.2999999999993</c:v>
                </c:pt>
                <c:pt idx="36">
                  <c:v>8753.7999999999993</c:v>
                </c:pt>
                <c:pt idx="37">
                  <c:v>8877.2000000000007</c:v>
                </c:pt>
                <c:pt idx="38">
                  <c:v>9001.2999999999993</c:v>
                </c:pt>
              </c:numCache>
            </c:numRef>
          </c:xVal>
          <c:yVal>
            <c:numRef>
              <c:f>Extract!$U$2:$U$40</c:f>
              <c:numCache>
                <c:formatCode>General</c:formatCode>
                <c:ptCount val="39"/>
                <c:pt idx="0">
                  <c:v>103.93</c:v>
                </c:pt>
                <c:pt idx="1">
                  <c:v>104.55</c:v>
                </c:pt>
                <c:pt idx="2">
                  <c:v>104.94</c:v>
                </c:pt>
                <c:pt idx="3">
                  <c:v>105.52</c:v>
                </c:pt>
                <c:pt idx="4">
                  <c:v>105.77</c:v>
                </c:pt>
                <c:pt idx="5">
                  <c:v>105.95</c:v>
                </c:pt>
                <c:pt idx="6">
                  <c:v>106.2</c:v>
                </c:pt>
                <c:pt idx="7">
                  <c:v>106.3</c:v>
                </c:pt>
                <c:pt idx="8">
                  <c:v>106.34</c:v>
                </c:pt>
                <c:pt idx="9">
                  <c:v>106.34</c:v>
                </c:pt>
                <c:pt idx="10">
                  <c:v>106.39</c:v>
                </c:pt>
                <c:pt idx="11">
                  <c:v>106.39</c:v>
                </c:pt>
                <c:pt idx="12">
                  <c:v>106.31</c:v>
                </c:pt>
                <c:pt idx="13">
                  <c:v>106.32</c:v>
                </c:pt>
                <c:pt idx="14">
                  <c:v>106.3</c:v>
                </c:pt>
                <c:pt idx="15">
                  <c:v>106.2</c:v>
                </c:pt>
                <c:pt idx="16">
                  <c:v>106.23</c:v>
                </c:pt>
                <c:pt idx="17">
                  <c:v>106.17</c:v>
                </c:pt>
                <c:pt idx="18">
                  <c:v>106.06</c:v>
                </c:pt>
                <c:pt idx="19">
                  <c:v>106.01</c:v>
                </c:pt>
                <c:pt idx="20">
                  <c:v>105.97</c:v>
                </c:pt>
                <c:pt idx="21">
                  <c:v>105.76</c:v>
                </c:pt>
                <c:pt idx="22">
                  <c:v>105.82</c:v>
                </c:pt>
                <c:pt idx="23">
                  <c:v>105.77</c:v>
                </c:pt>
                <c:pt idx="24">
                  <c:v>105.63</c:v>
                </c:pt>
                <c:pt idx="25">
                  <c:v>105.55</c:v>
                </c:pt>
                <c:pt idx="26">
                  <c:v>105.48</c:v>
                </c:pt>
                <c:pt idx="27">
                  <c:v>105.32</c:v>
                </c:pt>
                <c:pt idx="28">
                  <c:v>105.19</c:v>
                </c:pt>
                <c:pt idx="29">
                  <c:v>105.18</c:v>
                </c:pt>
                <c:pt idx="30">
                  <c:v>105.05</c:v>
                </c:pt>
                <c:pt idx="31">
                  <c:v>104.97</c:v>
                </c:pt>
                <c:pt idx="32">
                  <c:v>104.87</c:v>
                </c:pt>
                <c:pt idx="33">
                  <c:v>104.69</c:v>
                </c:pt>
                <c:pt idx="34">
                  <c:v>104.59</c:v>
                </c:pt>
                <c:pt idx="35">
                  <c:v>104.47</c:v>
                </c:pt>
                <c:pt idx="36">
                  <c:v>104.19</c:v>
                </c:pt>
                <c:pt idx="37">
                  <c:v>104.02</c:v>
                </c:pt>
                <c:pt idx="38">
                  <c:v>103.9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8F6-4C1D-B365-70DB6226E2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8184568"/>
        <c:axId val="698184960"/>
      </c:scatterChart>
      <c:valAx>
        <c:axId val="698184568"/>
        <c:scaling>
          <c:orientation val="minMax"/>
          <c:max val="9500"/>
          <c:min val="2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Axial Location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8184960"/>
        <c:crosses val="autoZero"/>
        <c:crossBetween val="midCat"/>
      </c:valAx>
      <c:valAx>
        <c:axId val="698184960"/>
        <c:scaling>
          <c:orientation val="minMax"/>
          <c:min val="10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b="1" dirty="0"/>
                  <a:t>PTID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8184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69611010162191"/>
          <c:y val="0.11435504336792338"/>
          <c:w val="0.18901557978329631"/>
          <c:h val="0.1869582196265202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05774278215224"/>
          <c:y val="1.8070183663688302E-2"/>
          <c:w val="0.83275607376001082"/>
          <c:h val="0.8425901398086828"/>
        </c:manualLayout>
      </c:layout>
      <c:scatterChart>
        <c:scatterStyle val="lineMarker"/>
        <c:varyColors val="0"/>
        <c:ser>
          <c:idx val="0"/>
          <c:order val="0"/>
          <c:tx>
            <c:v>data-Mean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Gauging!$A$72:$A$7137</c:f>
              <c:numCache>
                <c:formatCode>General</c:formatCode>
                <c:ptCount val="7066"/>
                <c:pt idx="0">
                  <c:v>2728.3</c:v>
                </c:pt>
                <c:pt idx="1">
                  <c:v>2729.2</c:v>
                </c:pt>
                <c:pt idx="2">
                  <c:v>2730.1</c:v>
                </c:pt>
                <c:pt idx="3">
                  <c:v>2731</c:v>
                </c:pt>
                <c:pt idx="4">
                  <c:v>2731.9</c:v>
                </c:pt>
                <c:pt idx="5">
                  <c:v>2732.8</c:v>
                </c:pt>
                <c:pt idx="6">
                  <c:v>2733.7</c:v>
                </c:pt>
                <c:pt idx="7">
                  <c:v>2734.6</c:v>
                </c:pt>
                <c:pt idx="8">
                  <c:v>2735.5</c:v>
                </c:pt>
                <c:pt idx="9">
                  <c:v>2736.4</c:v>
                </c:pt>
                <c:pt idx="10">
                  <c:v>2737.3</c:v>
                </c:pt>
                <c:pt idx="11">
                  <c:v>2738.2</c:v>
                </c:pt>
                <c:pt idx="12">
                  <c:v>2739.1</c:v>
                </c:pt>
                <c:pt idx="13">
                  <c:v>2740</c:v>
                </c:pt>
                <c:pt idx="14">
                  <c:v>2740.9</c:v>
                </c:pt>
                <c:pt idx="15">
                  <c:v>2741.8</c:v>
                </c:pt>
                <c:pt idx="16">
                  <c:v>2742.7</c:v>
                </c:pt>
                <c:pt idx="17">
                  <c:v>2743.6</c:v>
                </c:pt>
                <c:pt idx="18">
                  <c:v>2744.5</c:v>
                </c:pt>
                <c:pt idx="19">
                  <c:v>2745.4</c:v>
                </c:pt>
                <c:pt idx="20">
                  <c:v>2746.3</c:v>
                </c:pt>
                <c:pt idx="21">
                  <c:v>2747.2</c:v>
                </c:pt>
                <c:pt idx="22">
                  <c:v>2748.1</c:v>
                </c:pt>
                <c:pt idx="23">
                  <c:v>2749</c:v>
                </c:pt>
                <c:pt idx="24">
                  <c:v>2749.9</c:v>
                </c:pt>
                <c:pt idx="25">
                  <c:v>2750.8</c:v>
                </c:pt>
                <c:pt idx="26">
                  <c:v>2751.7</c:v>
                </c:pt>
                <c:pt idx="27">
                  <c:v>2752.6</c:v>
                </c:pt>
                <c:pt idx="28">
                  <c:v>2753.5</c:v>
                </c:pt>
                <c:pt idx="29">
                  <c:v>2754.4</c:v>
                </c:pt>
                <c:pt idx="30">
                  <c:v>2755.3</c:v>
                </c:pt>
                <c:pt idx="31">
                  <c:v>2756.2</c:v>
                </c:pt>
                <c:pt idx="32">
                  <c:v>2757.1</c:v>
                </c:pt>
                <c:pt idx="33">
                  <c:v>2758</c:v>
                </c:pt>
                <c:pt idx="34">
                  <c:v>2758.9</c:v>
                </c:pt>
                <c:pt idx="35">
                  <c:v>2759.8</c:v>
                </c:pt>
                <c:pt idx="36">
                  <c:v>2760.7</c:v>
                </c:pt>
                <c:pt idx="37">
                  <c:v>2761.6</c:v>
                </c:pt>
                <c:pt idx="38">
                  <c:v>2762.5</c:v>
                </c:pt>
                <c:pt idx="39">
                  <c:v>2763.4</c:v>
                </c:pt>
                <c:pt idx="40">
                  <c:v>2764.3</c:v>
                </c:pt>
                <c:pt idx="41">
                  <c:v>2765.2</c:v>
                </c:pt>
                <c:pt idx="42">
                  <c:v>2766.1</c:v>
                </c:pt>
                <c:pt idx="43">
                  <c:v>2767</c:v>
                </c:pt>
                <c:pt idx="44">
                  <c:v>2767.9</c:v>
                </c:pt>
                <c:pt idx="45">
                  <c:v>2768.8</c:v>
                </c:pt>
                <c:pt idx="46">
                  <c:v>2769.7</c:v>
                </c:pt>
                <c:pt idx="47">
                  <c:v>2770.6</c:v>
                </c:pt>
                <c:pt idx="48">
                  <c:v>2771.5</c:v>
                </c:pt>
                <c:pt idx="49">
                  <c:v>2772.4</c:v>
                </c:pt>
                <c:pt idx="50">
                  <c:v>2773.3</c:v>
                </c:pt>
                <c:pt idx="51">
                  <c:v>2774.2</c:v>
                </c:pt>
                <c:pt idx="52">
                  <c:v>2775.1</c:v>
                </c:pt>
                <c:pt idx="53">
                  <c:v>2776</c:v>
                </c:pt>
                <c:pt idx="54">
                  <c:v>2776.9</c:v>
                </c:pt>
                <c:pt idx="55">
                  <c:v>2777.8</c:v>
                </c:pt>
                <c:pt idx="56">
                  <c:v>2778.7</c:v>
                </c:pt>
                <c:pt idx="57">
                  <c:v>2779.6</c:v>
                </c:pt>
                <c:pt idx="58">
                  <c:v>2780.5</c:v>
                </c:pt>
                <c:pt idx="59">
                  <c:v>2781.4</c:v>
                </c:pt>
                <c:pt idx="60">
                  <c:v>2782.3</c:v>
                </c:pt>
                <c:pt idx="61">
                  <c:v>2783.2</c:v>
                </c:pt>
                <c:pt idx="62">
                  <c:v>2784.1</c:v>
                </c:pt>
                <c:pt idx="63">
                  <c:v>2785</c:v>
                </c:pt>
                <c:pt idx="64">
                  <c:v>2785.9</c:v>
                </c:pt>
                <c:pt idx="65">
                  <c:v>2786.8</c:v>
                </c:pt>
                <c:pt idx="66">
                  <c:v>2787.7</c:v>
                </c:pt>
                <c:pt idx="67">
                  <c:v>2788.6</c:v>
                </c:pt>
                <c:pt idx="68">
                  <c:v>2789.5</c:v>
                </c:pt>
                <c:pt idx="69">
                  <c:v>2790.4</c:v>
                </c:pt>
                <c:pt idx="70">
                  <c:v>2791.3</c:v>
                </c:pt>
                <c:pt idx="71">
                  <c:v>2792.2</c:v>
                </c:pt>
                <c:pt idx="72">
                  <c:v>2793.1</c:v>
                </c:pt>
                <c:pt idx="73">
                  <c:v>2794</c:v>
                </c:pt>
                <c:pt idx="74">
                  <c:v>2794.9</c:v>
                </c:pt>
                <c:pt idx="75">
                  <c:v>2795.8</c:v>
                </c:pt>
                <c:pt idx="76">
                  <c:v>2796.7</c:v>
                </c:pt>
                <c:pt idx="77">
                  <c:v>2797.6</c:v>
                </c:pt>
                <c:pt idx="78">
                  <c:v>2798.5</c:v>
                </c:pt>
                <c:pt idx="79">
                  <c:v>2799.4</c:v>
                </c:pt>
                <c:pt idx="80">
                  <c:v>2800.3</c:v>
                </c:pt>
                <c:pt idx="81">
                  <c:v>2801.2</c:v>
                </c:pt>
                <c:pt idx="82">
                  <c:v>2802.1</c:v>
                </c:pt>
                <c:pt idx="83">
                  <c:v>2803</c:v>
                </c:pt>
                <c:pt idx="84">
                  <c:v>2803.9</c:v>
                </c:pt>
                <c:pt idx="85">
                  <c:v>2804.8</c:v>
                </c:pt>
                <c:pt idx="86">
                  <c:v>2805.7</c:v>
                </c:pt>
                <c:pt idx="87">
                  <c:v>2806.6</c:v>
                </c:pt>
                <c:pt idx="88">
                  <c:v>2807.5</c:v>
                </c:pt>
                <c:pt idx="89">
                  <c:v>2808.4</c:v>
                </c:pt>
                <c:pt idx="90">
                  <c:v>2809.3</c:v>
                </c:pt>
                <c:pt idx="91">
                  <c:v>2810.2</c:v>
                </c:pt>
                <c:pt idx="92">
                  <c:v>2811.1</c:v>
                </c:pt>
                <c:pt idx="93">
                  <c:v>2812</c:v>
                </c:pt>
                <c:pt idx="94">
                  <c:v>2812.9</c:v>
                </c:pt>
                <c:pt idx="95">
                  <c:v>2813.8</c:v>
                </c:pt>
                <c:pt idx="96">
                  <c:v>2814.7</c:v>
                </c:pt>
                <c:pt idx="97">
                  <c:v>2817.4</c:v>
                </c:pt>
                <c:pt idx="98">
                  <c:v>2818.3</c:v>
                </c:pt>
                <c:pt idx="99">
                  <c:v>2819.2</c:v>
                </c:pt>
                <c:pt idx="100">
                  <c:v>2820.1</c:v>
                </c:pt>
                <c:pt idx="101">
                  <c:v>2821</c:v>
                </c:pt>
                <c:pt idx="102">
                  <c:v>2821.9</c:v>
                </c:pt>
                <c:pt idx="103">
                  <c:v>2822.8</c:v>
                </c:pt>
                <c:pt idx="104">
                  <c:v>2823.7</c:v>
                </c:pt>
                <c:pt idx="105">
                  <c:v>2824.6</c:v>
                </c:pt>
                <c:pt idx="106">
                  <c:v>2825.5</c:v>
                </c:pt>
                <c:pt idx="107">
                  <c:v>2826.4</c:v>
                </c:pt>
                <c:pt idx="108">
                  <c:v>2827.3</c:v>
                </c:pt>
                <c:pt idx="109">
                  <c:v>2828.2</c:v>
                </c:pt>
                <c:pt idx="110">
                  <c:v>2829.1</c:v>
                </c:pt>
                <c:pt idx="111">
                  <c:v>2830</c:v>
                </c:pt>
                <c:pt idx="112">
                  <c:v>2830.9</c:v>
                </c:pt>
                <c:pt idx="113">
                  <c:v>2831.8</c:v>
                </c:pt>
                <c:pt idx="114">
                  <c:v>2832.7</c:v>
                </c:pt>
                <c:pt idx="115">
                  <c:v>2833.6</c:v>
                </c:pt>
                <c:pt idx="116">
                  <c:v>2834.5</c:v>
                </c:pt>
                <c:pt idx="117">
                  <c:v>2835.4</c:v>
                </c:pt>
                <c:pt idx="118">
                  <c:v>2836.3</c:v>
                </c:pt>
                <c:pt idx="119">
                  <c:v>2837.2</c:v>
                </c:pt>
                <c:pt idx="120">
                  <c:v>2838.1</c:v>
                </c:pt>
                <c:pt idx="121">
                  <c:v>2839</c:v>
                </c:pt>
                <c:pt idx="122">
                  <c:v>2839.9</c:v>
                </c:pt>
                <c:pt idx="123">
                  <c:v>2840.8</c:v>
                </c:pt>
                <c:pt idx="124">
                  <c:v>2841.7</c:v>
                </c:pt>
                <c:pt idx="125">
                  <c:v>2842.6</c:v>
                </c:pt>
                <c:pt idx="126">
                  <c:v>2843.5</c:v>
                </c:pt>
                <c:pt idx="127">
                  <c:v>2844.4</c:v>
                </c:pt>
                <c:pt idx="128">
                  <c:v>2845.3</c:v>
                </c:pt>
                <c:pt idx="129">
                  <c:v>2846.2</c:v>
                </c:pt>
                <c:pt idx="130">
                  <c:v>2847.1</c:v>
                </c:pt>
                <c:pt idx="131">
                  <c:v>2848</c:v>
                </c:pt>
                <c:pt idx="132">
                  <c:v>2848.9</c:v>
                </c:pt>
                <c:pt idx="133">
                  <c:v>2849.8</c:v>
                </c:pt>
                <c:pt idx="134">
                  <c:v>2850.7</c:v>
                </c:pt>
                <c:pt idx="135">
                  <c:v>2851.6</c:v>
                </c:pt>
                <c:pt idx="136">
                  <c:v>2852.5</c:v>
                </c:pt>
                <c:pt idx="137">
                  <c:v>2853.4</c:v>
                </c:pt>
                <c:pt idx="138">
                  <c:v>2854.3</c:v>
                </c:pt>
                <c:pt idx="139">
                  <c:v>2855.2</c:v>
                </c:pt>
                <c:pt idx="140">
                  <c:v>2856.1</c:v>
                </c:pt>
                <c:pt idx="141">
                  <c:v>2857</c:v>
                </c:pt>
                <c:pt idx="142">
                  <c:v>2857.9</c:v>
                </c:pt>
                <c:pt idx="143">
                  <c:v>2858.8</c:v>
                </c:pt>
                <c:pt idx="144">
                  <c:v>2859.7</c:v>
                </c:pt>
                <c:pt idx="145">
                  <c:v>2860.6</c:v>
                </c:pt>
                <c:pt idx="146">
                  <c:v>2861.5</c:v>
                </c:pt>
                <c:pt idx="147">
                  <c:v>2862.4</c:v>
                </c:pt>
                <c:pt idx="148">
                  <c:v>2863.3</c:v>
                </c:pt>
                <c:pt idx="149">
                  <c:v>2864.2</c:v>
                </c:pt>
                <c:pt idx="150">
                  <c:v>2865.1</c:v>
                </c:pt>
                <c:pt idx="151">
                  <c:v>2866.9</c:v>
                </c:pt>
                <c:pt idx="152">
                  <c:v>2867.8</c:v>
                </c:pt>
                <c:pt idx="153">
                  <c:v>2868.7</c:v>
                </c:pt>
                <c:pt idx="154">
                  <c:v>2869.6</c:v>
                </c:pt>
                <c:pt idx="155">
                  <c:v>2870.5</c:v>
                </c:pt>
                <c:pt idx="156">
                  <c:v>2871.4</c:v>
                </c:pt>
                <c:pt idx="157">
                  <c:v>2872.3</c:v>
                </c:pt>
                <c:pt idx="158">
                  <c:v>2873.2</c:v>
                </c:pt>
                <c:pt idx="159">
                  <c:v>2874.1</c:v>
                </c:pt>
                <c:pt idx="160">
                  <c:v>2875</c:v>
                </c:pt>
                <c:pt idx="161">
                  <c:v>2875.9</c:v>
                </c:pt>
                <c:pt idx="162">
                  <c:v>2876.8</c:v>
                </c:pt>
                <c:pt idx="163">
                  <c:v>2877.7</c:v>
                </c:pt>
                <c:pt idx="164">
                  <c:v>2878.6</c:v>
                </c:pt>
                <c:pt idx="165">
                  <c:v>2879.5</c:v>
                </c:pt>
                <c:pt idx="166">
                  <c:v>2880.4</c:v>
                </c:pt>
                <c:pt idx="167">
                  <c:v>2881.3</c:v>
                </c:pt>
                <c:pt idx="168">
                  <c:v>2882.2</c:v>
                </c:pt>
                <c:pt idx="169">
                  <c:v>2883.1</c:v>
                </c:pt>
                <c:pt idx="170">
                  <c:v>2884</c:v>
                </c:pt>
                <c:pt idx="171">
                  <c:v>2884.9</c:v>
                </c:pt>
                <c:pt idx="172">
                  <c:v>2885.8</c:v>
                </c:pt>
                <c:pt idx="173">
                  <c:v>2886.7</c:v>
                </c:pt>
                <c:pt idx="174">
                  <c:v>2887.6</c:v>
                </c:pt>
                <c:pt idx="175">
                  <c:v>2888.5</c:v>
                </c:pt>
                <c:pt idx="176">
                  <c:v>2889.4</c:v>
                </c:pt>
                <c:pt idx="177">
                  <c:v>2890.3</c:v>
                </c:pt>
                <c:pt idx="178">
                  <c:v>2891.2</c:v>
                </c:pt>
                <c:pt idx="179">
                  <c:v>2892.1</c:v>
                </c:pt>
                <c:pt idx="180">
                  <c:v>2893</c:v>
                </c:pt>
                <c:pt idx="181">
                  <c:v>2893.9</c:v>
                </c:pt>
                <c:pt idx="182">
                  <c:v>2894.8</c:v>
                </c:pt>
                <c:pt idx="183">
                  <c:v>2895.7</c:v>
                </c:pt>
                <c:pt idx="184">
                  <c:v>2896.6</c:v>
                </c:pt>
                <c:pt idx="185">
                  <c:v>2897.5</c:v>
                </c:pt>
                <c:pt idx="186">
                  <c:v>2898.4</c:v>
                </c:pt>
                <c:pt idx="187">
                  <c:v>2899.3</c:v>
                </c:pt>
                <c:pt idx="188">
                  <c:v>2900.2</c:v>
                </c:pt>
                <c:pt idx="189">
                  <c:v>2901.1</c:v>
                </c:pt>
                <c:pt idx="190">
                  <c:v>2902</c:v>
                </c:pt>
                <c:pt idx="191">
                  <c:v>2902.9</c:v>
                </c:pt>
                <c:pt idx="192">
                  <c:v>2903.8</c:v>
                </c:pt>
                <c:pt idx="193">
                  <c:v>2904.7</c:v>
                </c:pt>
                <c:pt idx="194">
                  <c:v>2905.6</c:v>
                </c:pt>
                <c:pt idx="195">
                  <c:v>2906.5</c:v>
                </c:pt>
                <c:pt idx="196">
                  <c:v>2907.4</c:v>
                </c:pt>
                <c:pt idx="197">
                  <c:v>2908.3</c:v>
                </c:pt>
                <c:pt idx="198">
                  <c:v>2909.2</c:v>
                </c:pt>
                <c:pt idx="199">
                  <c:v>2910.1</c:v>
                </c:pt>
                <c:pt idx="200">
                  <c:v>2911</c:v>
                </c:pt>
                <c:pt idx="201">
                  <c:v>2911.9</c:v>
                </c:pt>
                <c:pt idx="202">
                  <c:v>2912.8</c:v>
                </c:pt>
                <c:pt idx="203">
                  <c:v>2913.7</c:v>
                </c:pt>
                <c:pt idx="204">
                  <c:v>2914.6</c:v>
                </c:pt>
                <c:pt idx="205">
                  <c:v>2915.5</c:v>
                </c:pt>
                <c:pt idx="206">
                  <c:v>2916.4</c:v>
                </c:pt>
                <c:pt idx="207">
                  <c:v>2917.3</c:v>
                </c:pt>
                <c:pt idx="208">
                  <c:v>2918.2</c:v>
                </c:pt>
                <c:pt idx="209">
                  <c:v>2919.1</c:v>
                </c:pt>
                <c:pt idx="210">
                  <c:v>2920</c:v>
                </c:pt>
                <c:pt idx="211">
                  <c:v>2920.9</c:v>
                </c:pt>
                <c:pt idx="212">
                  <c:v>2921.8</c:v>
                </c:pt>
                <c:pt idx="213">
                  <c:v>2922.7</c:v>
                </c:pt>
                <c:pt idx="214">
                  <c:v>2923.6</c:v>
                </c:pt>
                <c:pt idx="215">
                  <c:v>2924.5</c:v>
                </c:pt>
                <c:pt idx="216">
                  <c:v>2925.4</c:v>
                </c:pt>
                <c:pt idx="217">
                  <c:v>2926.3</c:v>
                </c:pt>
                <c:pt idx="218">
                  <c:v>2927.2</c:v>
                </c:pt>
                <c:pt idx="219">
                  <c:v>2928.1</c:v>
                </c:pt>
                <c:pt idx="220">
                  <c:v>2929</c:v>
                </c:pt>
                <c:pt idx="221">
                  <c:v>2929.9</c:v>
                </c:pt>
                <c:pt idx="222">
                  <c:v>2930.8</c:v>
                </c:pt>
                <c:pt idx="223">
                  <c:v>2931.7</c:v>
                </c:pt>
                <c:pt idx="224">
                  <c:v>2932.6</c:v>
                </c:pt>
                <c:pt idx="225">
                  <c:v>2933.5</c:v>
                </c:pt>
                <c:pt idx="226">
                  <c:v>2934.4</c:v>
                </c:pt>
                <c:pt idx="227">
                  <c:v>2935.3</c:v>
                </c:pt>
                <c:pt idx="228">
                  <c:v>2936.2</c:v>
                </c:pt>
                <c:pt idx="229">
                  <c:v>2937.1</c:v>
                </c:pt>
                <c:pt idx="230">
                  <c:v>2938</c:v>
                </c:pt>
                <c:pt idx="231">
                  <c:v>2938.9</c:v>
                </c:pt>
                <c:pt idx="232">
                  <c:v>2939.8</c:v>
                </c:pt>
                <c:pt idx="233">
                  <c:v>2940.7</c:v>
                </c:pt>
                <c:pt idx="234">
                  <c:v>2941.6</c:v>
                </c:pt>
                <c:pt idx="235">
                  <c:v>2942.5</c:v>
                </c:pt>
                <c:pt idx="236">
                  <c:v>2943.4</c:v>
                </c:pt>
                <c:pt idx="237">
                  <c:v>2944.3</c:v>
                </c:pt>
                <c:pt idx="238">
                  <c:v>2945.2</c:v>
                </c:pt>
                <c:pt idx="239">
                  <c:v>2946.1</c:v>
                </c:pt>
                <c:pt idx="240">
                  <c:v>2947</c:v>
                </c:pt>
                <c:pt idx="241">
                  <c:v>2947.9</c:v>
                </c:pt>
                <c:pt idx="242">
                  <c:v>2948.8</c:v>
                </c:pt>
                <c:pt idx="243">
                  <c:v>2949.7</c:v>
                </c:pt>
                <c:pt idx="244">
                  <c:v>2950.6</c:v>
                </c:pt>
                <c:pt idx="245">
                  <c:v>2951.5</c:v>
                </c:pt>
                <c:pt idx="246">
                  <c:v>2952.4</c:v>
                </c:pt>
                <c:pt idx="247">
                  <c:v>2953.3</c:v>
                </c:pt>
                <c:pt idx="248">
                  <c:v>2954.2</c:v>
                </c:pt>
                <c:pt idx="249">
                  <c:v>2955.1</c:v>
                </c:pt>
                <c:pt idx="250">
                  <c:v>2956</c:v>
                </c:pt>
                <c:pt idx="251">
                  <c:v>2956.9</c:v>
                </c:pt>
                <c:pt idx="252">
                  <c:v>2957.8</c:v>
                </c:pt>
                <c:pt idx="253">
                  <c:v>2958.7</c:v>
                </c:pt>
                <c:pt idx="254">
                  <c:v>2959.6</c:v>
                </c:pt>
                <c:pt idx="255">
                  <c:v>2960.5</c:v>
                </c:pt>
                <c:pt idx="256">
                  <c:v>2961.4</c:v>
                </c:pt>
                <c:pt idx="257">
                  <c:v>2962.3</c:v>
                </c:pt>
                <c:pt idx="258">
                  <c:v>2963.2</c:v>
                </c:pt>
                <c:pt idx="259">
                  <c:v>2964.1</c:v>
                </c:pt>
                <c:pt idx="260">
                  <c:v>2965</c:v>
                </c:pt>
                <c:pt idx="261">
                  <c:v>2965.9</c:v>
                </c:pt>
                <c:pt idx="262">
                  <c:v>2966.8</c:v>
                </c:pt>
                <c:pt idx="263">
                  <c:v>2967.7</c:v>
                </c:pt>
                <c:pt idx="264">
                  <c:v>2968.6</c:v>
                </c:pt>
                <c:pt idx="265">
                  <c:v>2969.5</c:v>
                </c:pt>
                <c:pt idx="266">
                  <c:v>2970.4</c:v>
                </c:pt>
                <c:pt idx="267">
                  <c:v>2971.3</c:v>
                </c:pt>
                <c:pt idx="268">
                  <c:v>2972.2</c:v>
                </c:pt>
                <c:pt idx="269">
                  <c:v>2973.1</c:v>
                </c:pt>
                <c:pt idx="270">
                  <c:v>2974</c:v>
                </c:pt>
                <c:pt idx="271">
                  <c:v>2974.9</c:v>
                </c:pt>
                <c:pt idx="272">
                  <c:v>2975.8</c:v>
                </c:pt>
                <c:pt idx="273">
                  <c:v>2976.7</c:v>
                </c:pt>
                <c:pt idx="274">
                  <c:v>2977.6</c:v>
                </c:pt>
                <c:pt idx="275">
                  <c:v>2978.5</c:v>
                </c:pt>
                <c:pt idx="276">
                  <c:v>2979.4</c:v>
                </c:pt>
                <c:pt idx="277">
                  <c:v>2980.3</c:v>
                </c:pt>
                <c:pt idx="278">
                  <c:v>2981.2</c:v>
                </c:pt>
                <c:pt idx="279">
                  <c:v>2982.1</c:v>
                </c:pt>
                <c:pt idx="280">
                  <c:v>2983</c:v>
                </c:pt>
                <c:pt idx="281">
                  <c:v>2983.9</c:v>
                </c:pt>
                <c:pt idx="282">
                  <c:v>2984.8</c:v>
                </c:pt>
                <c:pt idx="283">
                  <c:v>2985.7</c:v>
                </c:pt>
                <c:pt idx="284">
                  <c:v>2986.6</c:v>
                </c:pt>
                <c:pt idx="285">
                  <c:v>2987.5</c:v>
                </c:pt>
                <c:pt idx="286">
                  <c:v>2988.4</c:v>
                </c:pt>
                <c:pt idx="287">
                  <c:v>2989.3</c:v>
                </c:pt>
                <c:pt idx="288">
                  <c:v>2990.2</c:v>
                </c:pt>
                <c:pt idx="289">
                  <c:v>2991.1</c:v>
                </c:pt>
                <c:pt idx="290">
                  <c:v>2992</c:v>
                </c:pt>
                <c:pt idx="291">
                  <c:v>2992.9</c:v>
                </c:pt>
                <c:pt idx="292">
                  <c:v>2993.8</c:v>
                </c:pt>
                <c:pt idx="293">
                  <c:v>2994.7</c:v>
                </c:pt>
                <c:pt idx="294">
                  <c:v>2995.6</c:v>
                </c:pt>
                <c:pt idx="295">
                  <c:v>2996.5</c:v>
                </c:pt>
                <c:pt idx="296">
                  <c:v>2997.4</c:v>
                </c:pt>
                <c:pt idx="297">
                  <c:v>2998.3</c:v>
                </c:pt>
                <c:pt idx="298">
                  <c:v>2999.2</c:v>
                </c:pt>
                <c:pt idx="299">
                  <c:v>3000.1</c:v>
                </c:pt>
                <c:pt idx="300">
                  <c:v>3001</c:v>
                </c:pt>
                <c:pt idx="301">
                  <c:v>3001.9</c:v>
                </c:pt>
                <c:pt idx="302">
                  <c:v>3002.8</c:v>
                </c:pt>
                <c:pt idx="303">
                  <c:v>3003.7</c:v>
                </c:pt>
                <c:pt idx="304">
                  <c:v>3004.6</c:v>
                </c:pt>
                <c:pt idx="305">
                  <c:v>3005.5</c:v>
                </c:pt>
                <c:pt idx="306">
                  <c:v>3006.4</c:v>
                </c:pt>
                <c:pt idx="307">
                  <c:v>3007.3</c:v>
                </c:pt>
                <c:pt idx="308">
                  <c:v>3008.2</c:v>
                </c:pt>
                <c:pt idx="309">
                  <c:v>3009.1</c:v>
                </c:pt>
                <c:pt idx="310">
                  <c:v>3010</c:v>
                </c:pt>
                <c:pt idx="311">
                  <c:v>3010.9</c:v>
                </c:pt>
                <c:pt idx="312">
                  <c:v>3011.8</c:v>
                </c:pt>
                <c:pt idx="313">
                  <c:v>3012.7</c:v>
                </c:pt>
                <c:pt idx="314">
                  <c:v>3013.6</c:v>
                </c:pt>
                <c:pt idx="315">
                  <c:v>3014.5</c:v>
                </c:pt>
                <c:pt idx="316">
                  <c:v>3015.4</c:v>
                </c:pt>
                <c:pt idx="317">
                  <c:v>3016.3</c:v>
                </c:pt>
                <c:pt idx="318">
                  <c:v>3017.2</c:v>
                </c:pt>
                <c:pt idx="319">
                  <c:v>3018.1</c:v>
                </c:pt>
                <c:pt idx="320">
                  <c:v>3019</c:v>
                </c:pt>
                <c:pt idx="321">
                  <c:v>3019.9</c:v>
                </c:pt>
                <c:pt idx="322">
                  <c:v>3020.8</c:v>
                </c:pt>
                <c:pt idx="323">
                  <c:v>3021.7</c:v>
                </c:pt>
                <c:pt idx="324">
                  <c:v>3022.6</c:v>
                </c:pt>
                <c:pt idx="325">
                  <c:v>3023.5</c:v>
                </c:pt>
                <c:pt idx="326">
                  <c:v>3024.4</c:v>
                </c:pt>
                <c:pt idx="327">
                  <c:v>3025.3</c:v>
                </c:pt>
                <c:pt idx="328">
                  <c:v>3026.2</c:v>
                </c:pt>
                <c:pt idx="329">
                  <c:v>3027.1</c:v>
                </c:pt>
                <c:pt idx="330">
                  <c:v>3028</c:v>
                </c:pt>
                <c:pt idx="331">
                  <c:v>3028.9</c:v>
                </c:pt>
                <c:pt idx="332">
                  <c:v>3029.8</c:v>
                </c:pt>
                <c:pt idx="333">
                  <c:v>3030.7</c:v>
                </c:pt>
                <c:pt idx="334">
                  <c:v>3031.6</c:v>
                </c:pt>
                <c:pt idx="335">
                  <c:v>3032.5</c:v>
                </c:pt>
                <c:pt idx="336">
                  <c:v>3033.4</c:v>
                </c:pt>
                <c:pt idx="337">
                  <c:v>3034.3</c:v>
                </c:pt>
                <c:pt idx="338">
                  <c:v>3035.2</c:v>
                </c:pt>
                <c:pt idx="339">
                  <c:v>3036.1</c:v>
                </c:pt>
                <c:pt idx="340">
                  <c:v>3037</c:v>
                </c:pt>
                <c:pt idx="341">
                  <c:v>3037.9</c:v>
                </c:pt>
                <c:pt idx="342">
                  <c:v>3038.8</c:v>
                </c:pt>
                <c:pt idx="343">
                  <c:v>3039.7</c:v>
                </c:pt>
                <c:pt idx="344">
                  <c:v>3040.6</c:v>
                </c:pt>
                <c:pt idx="345">
                  <c:v>3041.5</c:v>
                </c:pt>
                <c:pt idx="346">
                  <c:v>3042.4</c:v>
                </c:pt>
                <c:pt idx="347">
                  <c:v>3043.3</c:v>
                </c:pt>
                <c:pt idx="348">
                  <c:v>3044.2</c:v>
                </c:pt>
                <c:pt idx="349">
                  <c:v>3045.1</c:v>
                </c:pt>
                <c:pt idx="350">
                  <c:v>3046</c:v>
                </c:pt>
                <c:pt idx="351">
                  <c:v>3046.9</c:v>
                </c:pt>
                <c:pt idx="352">
                  <c:v>3047.8</c:v>
                </c:pt>
                <c:pt idx="353">
                  <c:v>3048.7</c:v>
                </c:pt>
                <c:pt idx="354">
                  <c:v>3049.6</c:v>
                </c:pt>
                <c:pt idx="355">
                  <c:v>3050.5</c:v>
                </c:pt>
                <c:pt idx="356">
                  <c:v>3051.4</c:v>
                </c:pt>
                <c:pt idx="357">
                  <c:v>3052.3</c:v>
                </c:pt>
                <c:pt idx="358">
                  <c:v>3053.2</c:v>
                </c:pt>
                <c:pt idx="359">
                  <c:v>3054.1</c:v>
                </c:pt>
                <c:pt idx="360">
                  <c:v>3055</c:v>
                </c:pt>
                <c:pt idx="361">
                  <c:v>3055.9</c:v>
                </c:pt>
                <c:pt idx="362">
                  <c:v>3056.8</c:v>
                </c:pt>
                <c:pt idx="363">
                  <c:v>3057.7</c:v>
                </c:pt>
                <c:pt idx="364">
                  <c:v>3058.6</c:v>
                </c:pt>
                <c:pt idx="365">
                  <c:v>3059.5</c:v>
                </c:pt>
                <c:pt idx="366">
                  <c:v>3060.4</c:v>
                </c:pt>
                <c:pt idx="367">
                  <c:v>3061.3</c:v>
                </c:pt>
                <c:pt idx="368">
                  <c:v>3062.2</c:v>
                </c:pt>
                <c:pt idx="369">
                  <c:v>3063.1</c:v>
                </c:pt>
                <c:pt idx="370">
                  <c:v>3064</c:v>
                </c:pt>
                <c:pt idx="371">
                  <c:v>3064.9</c:v>
                </c:pt>
                <c:pt idx="372">
                  <c:v>3065.8</c:v>
                </c:pt>
                <c:pt idx="373">
                  <c:v>3066.7</c:v>
                </c:pt>
                <c:pt idx="374">
                  <c:v>3067.6</c:v>
                </c:pt>
                <c:pt idx="375">
                  <c:v>3068.5</c:v>
                </c:pt>
                <c:pt idx="376">
                  <c:v>3069.4</c:v>
                </c:pt>
                <c:pt idx="377">
                  <c:v>3070.3</c:v>
                </c:pt>
                <c:pt idx="378">
                  <c:v>3071.2</c:v>
                </c:pt>
                <c:pt idx="379">
                  <c:v>3072.1</c:v>
                </c:pt>
                <c:pt idx="380">
                  <c:v>3073</c:v>
                </c:pt>
                <c:pt idx="381">
                  <c:v>3073.9</c:v>
                </c:pt>
                <c:pt idx="382">
                  <c:v>3074.8</c:v>
                </c:pt>
                <c:pt idx="383">
                  <c:v>3075.7</c:v>
                </c:pt>
                <c:pt idx="384">
                  <c:v>3076.6</c:v>
                </c:pt>
                <c:pt idx="385">
                  <c:v>3077.5</c:v>
                </c:pt>
                <c:pt idx="386">
                  <c:v>3078.4</c:v>
                </c:pt>
                <c:pt idx="387">
                  <c:v>3079.3</c:v>
                </c:pt>
                <c:pt idx="388">
                  <c:v>3080.2</c:v>
                </c:pt>
                <c:pt idx="389">
                  <c:v>3081.1</c:v>
                </c:pt>
                <c:pt idx="390">
                  <c:v>3082</c:v>
                </c:pt>
                <c:pt idx="391">
                  <c:v>3082.9</c:v>
                </c:pt>
                <c:pt idx="392">
                  <c:v>3083.8</c:v>
                </c:pt>
                <c:pt idx="393">
                  <c:v>3084.7</c:v>
                </c:pt>
                <c:pt idx="394">
                  <c:v>3085.6</c:v>
                </c:pt>
                <c:pt idx="395">
                  <c:v>3086.5</c:v>
                </c:pt>
                <c:pt idx="396">
                  <c:v>3087.4</c:v>
                </c:pt>
                <c:pt idx="397">
                  <c:v>3088.3</c:v>
                </c:pt>
                <c:pt idx="398">
                  <c:v>3089.2</c:v>
                </c:pt>
                <c:pt idx="399">
                  <c:v>3090.1</c:v>
                </c:pt>
                <c:pt idx="400">
                  <c:v>3091</c:v>
                </c:pt>
                <c:pt idx="401">
                  <c:v>3091.9</c:v>
                </c:pt>
                <c:pt idx="402">
                  <c:v>3092.8</c:v>
                </c:pt>
                <c:pt idx="403">
                  <c:v>3093.7</c:v>
                </c:pt>
                <c:pt idx="404">
                  <c:v>3094.6</c:v>
                </c:pt>
                <c:pt idx="405">
                  <c:v>3095.5</c:v>
                </c:pt>
                <c:pt idx="406">
                  <c:v>3096.4</c:v>
                </c:pt>
                <c:pt idx="407">
                  <c:v>3097.3</c:v>
                </c:pt>
                <c:pt idx="408">
                  <c:v>3098.2</c:v>
                </c:pt>
                <c:pt idx="409">
                  <c:v>3099.1</c:v>
                </c:pt>
                <c:pt idx="410">
                  <c:v>3100</c:v>
                </c:pt>
                <c:pt idx="411">
                  <c:v>3100.9</c:v>
                </c:pt>
                <c:pt idx="412">
                  <c:v>3101.8</c:v>
                </c:pt>
                <c:pt idx="413">
                  <c:v>3102.7</c:v>
                </c:pt>
                <c:pt idx="414">
                  <c:v>3103.6</c:v>
                </c:pt>
                <c:pt idx="415">
                  <c:v>3104.5</c:v>
                </c:pt>
                <c:pt idx="416">
                  <c:v>3105.4</c:v>
                </c:pt>
                <c:pt idx="417">
                  <c:v>3106.3</c:v>
                </c:pt>
                <c:pt idx="418">
                  <c:v>3107.2</c:v>
                </c:pt>
                <c:pt idx="419">
                  <c:v>3108.1</c:v>
                </c:pt>
                <c:pt idx="420">
                  <c:v>3109</c:v>
                </c:pt>
                <c:pt idx="421">
                  <c:v>3109.9</c:v>
                </c:pt>
                <c:pt idx="422">
                  <c:v>3110.8</c:v>
                </c:pt>
                <c:pt idx="423">
                  <c:v>3111.7</c:v>
                </c:pt>
                <c:pt idx="424">
                  <c:v>3112.6</c:v>
                </c:pt>
                <c:pt idx="425">
                  <c:v>3113.5</c:v>
                </c:pt>
                <c:pt idx="426">
                  <c:v>3114.4</c:v>
                </c:pt>
                <c:pt idx="427">
                  <c:v>3115.3</c:v>
                </c:pt>
                <c:pt idx="428">
                  <c:v>3116.2</c:v>
                </c:pt>
                <c:pt idx="429">
                  <c:v>3117.1</c:v>
                </c:pt>
                <c:pt idx="430">
                  <c:v>3118</c:v>
                </c:pt>
                <c:pt idx="431">
                  <c:v>3118.9</c:v>
                </c:pt>
                <c:pt idx="432">
                  <c:v>3119.8</c:v>
                </c:pt>
                <c:pt idx="433">
                  <c:v>3120.7</c:v>
                </c:pt>
                <c:pt idx="434">
                  <c:v>3121.6</c:v>
                </c:pt>
                <c:pt idx="435">
                  <c:v>3122.5</c:v>
                </c:pt>
                <c:pt idx="436">
                  <c:v>3123.4</c:v>
                </c:pt>
                <c:pt idx="437">
                  <c:v>3124.3</c:v>
                </c:pt>
                <c:pt idx="438">
                  <c:v>3125.2</c:v>
                </c:pt>
                <c:pt idx="439">
                  <c:v>3126.1</c:v>
                </c:pt>
                <c:pt idx="440">
                  <c:v>3127</c:v>
                </c:pt>
                <c:pt idx="441">
                  <c:v>3127.9</c:v>
                </c:pt>
                <c:pt idx="442">
                  <c:v>3128.8</c:v>
                </c:pt>
                <c:pt idx="443">
                  <c:v>3129.7</c:v>
                </c:pt>
                <c:pt idx="444">
                  <c:v>3130.6</c:v>
                </c:pt>
                <c:pt idx="445">
                  <c:v>3131.5</c:v>
                </c:pt>
                <c:pt idx="446">
                  <c:v>3132.4</c:v>
                </c:pt>
                <c:pt idx="447">
                  <c:v>3133.3</c:v>
                </c:pt>
                <c:pt idx="448">
                  <c:v>3134.2</c:v>
                </c:pt>
                <c:pt idx="449">
                  <c:v>3135.1</c:v>
                </c:pt>
                <c:pt idx="450">
                  <c:v>3136</c:v>
                </c:pt>
                <c:pt idx="451">
                  <c:v>3136.9</c:v>
                </c:pt>
                <c:pt idx="452">
                  <c:v>3137.8</c:v>
                </c:pt>
                <c:pt idx="453">
                  <c:v>3138.7</c:v>
                </c:pt>
                <c:pt idx="454">
                  <c:v>3139.6</c:v>
                </c:pt>
                <c:pt idx="455">
                  <c:v>3140.5</c:v>
                </c:pt>
                <c:pt idx="456">
                  <c:v>3141.4</c:v>
                </c:pt>
                <c:pt idx="457">
                  <c:v>3142.3</c:v>
                </c:pt>
                <c:pt idx="458">
                  <c:v>3143.2</c:v>
                </c:pt>
                <c:pt idx="459">
                  <c:v>3144.1</c:v>
                </c:pt>
                <c:pt idx="460">
                  <c:v>3145</c:v>
                </c:pt>
                <c:pt idx="461">
                  <c:v>3145.9</c:v>
                </c:pt>
                <c:pt idx="462">
                  <c:v>3146.8</c:v>
                </c:pt>
                <c:pt idx="463">
                  <c:v>3147.7</c:v>
                </c:pt>
                <c:pt idx="464">
                  <c:v>3148.6</c:v>
                </c:pt>
                <c:pt idx="465">
                  <c:v>3149.5</c:v>
                </c:pt>
                <c:pt idx="466">
                  <c:v>3150.4</c:v>
                </c:pt>
                <c:pt idx="467">
                  <c:v>3151.3</c:v>
                </c:pt>
                <c:pt idx="468">
                  <c:v>3152.2</c:v>
                </c:pt>
                <c:pt idx="469">
                  <c:v>3153.1</c:v>
                </c:pt>
                <c:pt idx="470">
                  <c:v>3154</c:v>
                </c:pt>
                <c:pt idx="471">
                  <c:v>3154.9</c:v>
                </c:pt>
                <c:pt idx="472">
                  <c:v>3155.8</c:v>
                </c:pt>
                <c:pt idx="473">
                  <c:v>3156.7</c:v>
                </c:pt>
                <c:pt idx="474">
                  <c:v>3157.6</c:v>
                </c:pt>
                <c:pt idx="475">
                  <c:v>3158.5</c:v>
                </c:pt>
                <c:pt idx="476">
                  <c:v>3159.4</c:v>
                </c:pt>
                <c:pt idx="477">
                  <c:v>3160.3</c:v>
                </c:pt>
                <c:pt idx="478">
                  <c:v>3161.2</c:v>
                </c:pt>
                <c:pt idx="479">
                  <c:v>3162.1</c:v>
                </c:pt>
                <c:pt idx="480">
                  <c:v>3163</c:v>
                </c:pt>
                <c:pt idx="481">
                  <c:v>3163.9</c:v>
                </c:pt>
                <c:pt idx="482">
                  <c:v>3164.8</c:v>
                </c:pt>
                <c:pt idx="483">
                  <c:v>3165.7</c:v>
                </c:pt>
                <c:pt idx="484">
                  <c:v>3166.6</c:v>
                </c:pt>
                <c:pt idx="485">
                  <c:v>3167.5</c:v>
                </c:pt>
                <c:pt idx="486">
                  <c:v>3168.4</c:v>
                </c:pt>
                <c:pt idx="487">
                  <c:v>3169.3</c:v>
                </c:pt>
                <c:pt idx="488">
                  <c:v>3170.2</c:v>
                </c:pt>
                <c:pt idx="489">
                  <c:v>3171.1</c:v>
                </c:pt>
                <c:pt idx="490">
                  <c:v>3172</c:v>
                </c:pt>
                <c:pt idx="491">
                  <c:v>3172.9</c:v>
                </c:pt>
                <c:pt idx="492">
                  <c:v>3173.8</c:v>
                </c:pt>
                <c:pt idx="493">
                  <c:v>3174.7</c:v>
                </c:pt>
                <c:pt idx="494">
                  <c:v>3175.6</c:v>
                </c:pt>
                <c:pt idx="495">
                  <c:v>3176.5</c:v>
                </c:pt>
                <c:pt idx="496">
                  <c:v>3177.4</c:v>
                </c:pt>
                <c:pt idx="497">
                  <c:v>3178.3</c:v>
                </c:pt>
                <c:pt idx="498">
                  <c:v>3179.2</c:v>
                </c:pt>
                <c:pt idx="499">
                  <c:v>3180.1</c:v>
                </c:pt>
                <c:pt idx="500">
                  <c:v>3181</c:v>
                </c:pt>
                <c:pt idx="501">
                  <c:v>3181.9</c:v>
                </c:pt>
                <c:pt idx="502">
                  <c:v>3182.8</c:v>
                </c:pt>
                <c:pt idx="503">
                  <c:v>3183.7</c:v>
                </c:pt>
                <c:pt idx="504">
                  <c:v>3184.6</c:v>
                </c:pt>
                <c:pt idx="505">
                  <c:v>3185.5</c:v>
                </c:pt>
                <c:pt idx="506">
                  <c:v>3186.4</c:v>
                </c:pt>
                <c:pt idx="507">
                  <c:v>3187.3</c:v>
                </c:pt>
                <c:pt idx="508">
                  <c:v>3188.2</c:v>
                </c:pt>
                <c:pt idx="509">
                  <c:v>3189.1</c:v>
                </c:pt>
                <c:pt idx="510">
                  <c:v>3190</c:v>
                </c:pt>
                <c:pt idx="511">
                  <c:v>3190.9</c:v>
                </c:pt>
                <c:pt idx="512">
                  <c:v>3191.8</c:v>
                </c:pt>
                <c:pt idx="513">
                  <c:v>3192.7</c:v>
                </c:pt>
                <c:pt idx="514">
                  <c:v>3193.6</c:v>
                </c:pt>
                <c:pt idx="515">
                  <c:v>3194.5</c:v>
                </c:pt>
                <c:pt idx="516">
                  <c:v>3195.4</c:v>
                </c:pt>
                <c:pt idx="517">
                  <c:v>3196.3</c:v>
                </c:pt>
                <c:pt idx="518">
                  <c:v>3197.2</c:v>
                </c:pt>
                <c:pt idx="519">
                  <c:v>3198.1</c:v>
                </c:pt>
                <c:pt idx="520">
                  <c:v>3199</c:v>
                </c:pt>
                <c:pt idx="521">
                  <c:v>3199.9</c:v>
                </c:pt>
                <c:pt idx="522">
                  <c:v>3200.8</c:v>
                </c:pt>
                <c:pt idx="523">
                  <c:v>3201.7</c:v>
                </c:pt>
                <c:pt idx="524">
                  <c:v>3202.6</c:v>
                </c:pt>
                <c:pt idx="525">
                  <c:v>3203.5</c:v>
                </c:pt>
                <c:pt idx="526">
                  <c:v>3204.4</c:v>
                </c:pt>
                <c:pt idx="527">
                  <c:v>3205.3</c:v>
                </c:pt>
                <c:pt idx="528">
                  <c:v>3206.2</c:v>
                </c:pt>
                <c:pt idx="529">
                  <c:v>3207.1</c:v>
                </c:pt>
                <c:pt idx="530">
                  <c:v>3208</c:v>
                </c:pt>
                <c:pt idx="531">
                  <c:v>3208.9</c:v>
                </c:pt>
                <c:pt idx="532">
                  <c:v>3209.8</c:v>
                </c:pt>
                <c:pt idx="533">
                  <c:v>3210.7</c:v>
                </c:pt>
                <c:pt idx="534">
                  <c:v>3211.6</c:v>
                </c:pt>
                <c:pt idx="535">
                  <c:v>3212.5</c:v>
                </c:pt>
                <c:pt idx="536">
                  <c:v>3213.4</c:v>
                </c:pt>
                <c:pt idx="537">
                  <c:v>3214.3</c:v>
                </c:pt>
                <c:pt idx="538">
                  <c:v>3215.2</c:v>
                </c:pt>
                <c:pt idx="539">
                  <c:v>3216.1</c:v>
                </c:pt>
                <c:pt idx="540">
                  <c:v>3217</c:v>
                </c:pt>
                <c:pt idx="541">
                  <c:v>3217.9</c:v>
                </c:pt>
                <c:pt idx="542">
                  <c:v>3218.8</c:v>
                </c:pt>
                <c:pt idx="543">
                  <c:v>3219.7</c:v>
                </c:pt>
                <c:pt idx="544">
                  <c:v>3220.6</c:v>
                </c:pt>
                <c:pt idx="545">
                  <c:v>3221.5</c:v>
                </c:pt>
                <c:pt idx="546">
                  <c:v>3222.4</c:v>
                </c:pt>
                <c:pt idx="547">
                  <c:v>3223.3</c:v>
                </c:pt>
                <c:pt idx="548">
                  <c:v>3224.2</c:v>
                </c:pt>
                <c:pt idx="549">
                  <c:v>3225.1</c:v>
                </c:pt>
                <c:pt idx="550">
                  <c:v>3226</c:v>
                </c:pt>
                <c:pt idx="551">
                  <c:v>3226.9</c:v>
                </c:pt>
                <c:pt idx="552">
                  <c:v>3227.8</c:v>
                </c:pt>
                <c:pt idx="553">
                  <c:v>3228.7</c:v>
                </c:pt>
                <c:pt idx="554">
                  <c:v>3229.6</c:v>
                </c:pt>
                <c:pt idx="555">
                  <c:v>3230.5</c:v>
                </c:pt>
                <c:pt idx="556">
                  <c:v>3231.4</c:v>
                </c:pt>
                <c:pt idx="557">
                  <c:v>3232.3</c:v>
                </c:pt>
                <c:pt idx="558">
                  <c:v>3233.2</c:v>
                </c:pt>
                <c:pt idx="559">
                  <c:v>3234.1</c:v>
                </c:pt>
                <c:pt idx="560">
                  <c:v>3235</c:v>
                </c:pt>
                <c:pt idx="561">
                  <c:v>3235.9</c:v>
                </c:pt>
                <c:pt idx="562">
                  <c:v>3236.8</c:v>
                </c:pt>
                <c:pt idx="563">
                  <c:v>3237.7</c:v>
                </c:pt>
                <c:pt idx="564">
                  <c:v>3238.6</c:v>
                </c:pt>
                <c:pt idx="565">
                  <c:v>3239.5</c:v>
                </c:pt>
                <c:pt idx="566">
                  <c:v>3240.4</c:v>
                </c:pt>
                <c:pt idx="567">
                  <c:v>3241.3</c:v>
                </c:pt>
                <c:pt idx="568">
                  <c:v>3242.2</c:v>
                </c:pt>
                <c:pt idx="569">
                  <c:v>3243.1</c:v>
                </c:pt>
                <c:pt idx="570">
                  <c:v>3244</c:v>
                </c:pt>
                <c:pt idx="571">
                  <c:v>3244.9</c:v>
                </c:pt>
                <c:pt idx="572">
                  <c:v>3245.8</c:v>
                </c:pt>
                <c:pt idx="573">
                  <c:v>3246.7</c:v>
                </c:pt>
                <c:pt idx="574">
                  <c:v>3247.6</c:v>
                </c:pt>
                <c:pt idx="575">
                  <c:v>3248.5</c:v>
                </c:pt>
                <c:pt idx="576">
                  <c:v>3249.4</c:v>
                </c:pt>
                <c:pt idx="577">
                  <c:v>3250.3</c:v>
                </c:pt>
                <c:pt idx="578">
                  <c:v>3251.2</c:v>
                </c:pt>
                <c:pt idx="579">
                  <c:v>3252.1</c:v>
                </c:pt>
                <c:pt idx="580">
                  <c:v>3253</c:v>
                </c:pt>
                <c:pt idx="581">
                  <c:v>3253.9</c:v>
                </c:pt>
                <c:pt idx="582">
                  <c:v>3254.8</c:v>
                </c:pt>
                <c:pt idx="583">
                  <c:v>3255.7</c:v>
                </c:pt>
                <c:pt idx="584">
                  <c:v>3256.6</c:v>
                </c:pt>
                <c:pt idx="585">
                  <c:v>3257.5</c:v>
                </c:pt>
                <c:pt idx="586">
                  <c:v>3258.4</c:v>
                </c:pt>
                <c:pt idx="587">
                  <c:v>3259.3</c:v>
                </c:pt>
                <c:pt idx="588">
                  <c:v>3260.2</c:v>
                </c:pt>
                <c:pt idx="589">
                  <c:v>3261.1</c:v>
                </c:pt>
                <c:pt idx="590">
                  <c:v>3262</c:v>
                </c:pt>
                <c:pt idx="591">
                  <c:v>3262.9</c:v>
                </c:pt>
                <c:pt idx="592">
                  <c:v>3263.8</c:v>
                </c:pt>
                <c:pt idx="593">
                  <c:v>3264.7</c:v>
                </c:pt>
                <c:pt idx="594">
                  <c:v>3265.6</c:v>
                </c:pt>
                <c:pt idx="595">
                  <c:v>3266.5</c:v>
                </c:pt>
                <c:pt idx="596">
                  <c:v>3267.4</c:v>
                </c:pt>
                <c:pt idx="597">
                  <c:v>3268.3</c:v>
                </c:pt>
                <c:pt idx="598">
                  <c:v>3269.2</c:v>
                </c:pt>
                <c:pt idx="599">
                  <c:v>3270.1</c:v>
                </c:pt>
                <c:pt idx="600">
                  <c:v>3271</c:v>
                </c:pt>
                <c:pt idx="601">
                  <c:v>3271.9</c:v>
                </c:pt>
                <c:pt idx="602">
                  <c:v>3272.8</c:v>
                </c:pt>
                <c:pt idx="603">
                  <c:v>3273.7</c:v>
                </c:pt>
                <c:pt idx="604">
                  <c:v>3274.6</c:v>
                </c:pt>
                <c:pt idx="605">
                  <c:v>3275.5</c:v>
                </c:pt>
                <c:pt idx="606">
                  <c:v>3276.4</c:v>
                </c:pt>
                <c:pt idx="607">
                  <c:v>3277.3</c:v>
                </c:pt>
                <c:pt idx="608">
                  <c:v>3278.2</c:v>
                </c:pt>
                <c:pt idx="609">
                  <c:v>3279.1</c:v>
                </c:pt>
                <c:pt idx="610">
                  <c:v>3280</c:v>
                </c:pt>
                <c:pt idx="611">
                  <c:v>3280.9</c:v>
                </c:pt>
                <c:pt idx="612">
                  <c:v>3281.8</c:v>
                </c:pt>
                <c:pt idx="613">
                  <c:v>3282.7</c:v>
                </c:pt>
                <c:pt idx="614">
                  <c:v>3283.6</c:v>
                </c:pt>
                <c:pt idx="615">
                  <c:v>3284.5</c:v>
                </c:pt>
                <c:pt idx="616">
                  <c:v>3285.4</c:v>
                </c:pt>
                <c:pt idx="617">
                  <c:v>3286.3</c:v>
                </c:pt>
                <c:pt idx="618">
                  <c:v>3287.2</c:v>
                </c:pt>
                <c:pt idx="619">
                  <c:v>3288.1</c:v>
                </c:pt>
                <c:pt idx="620">
                  <c:v>3289</c:v>
                </c:pt>
                <c:pt idx="621">
                  <c:v>3289.9</c:v>
                </c:pt>
                <c:pt idx="622">
                  <c:v>3290.8</c:v>
                </c:pt>
                <c:pt idx="623">
                  <c:v>3291.7</c:v>
                </c:pt>
                <c:pt idx="624">
                  <c:v>3292.6</c:v>
                </c:pt>
                <c:pt idx="625">
                  <c:v>3293.5</c:v>
                </c:pt>
                <c:pt idx="626">
                  <c:v>3294.4</c:v>
                </c:pt>
                <c:pt idx="627">
                  <c:v>3295.3</c:v>
                </c:pt>
                <c:pt idx="628">
                  <c:v>3296.2</c:v>
                </c:pt>
                <c:pt idx="629">
                  <c:v>3297.1</c:v>
                </c:pt>
                <c:pt idx="630">
                  <c:v>3298</c:v>
                </c:pt>
                <c:pt idx="631">
                  <c:v>3298.9</c:v>
                </c:pt>
                <c:pt idx="632">
                  <c:v>3299.8</c:v>
                </c:pt>
                <c:pt idx="633">
                  <c:v>3300.7</c:v>
                </c:pt>
                <c:pt idx="634">
                  <c:v>3301.6</c:v>
                </c:pt>
                <c:pt idx="635">
                  <c:v>3302.5</c:v>
                </c:pt>
                <c:pt idx="636">
                  <c:v>3303.4</c:v>
                </c:pt>
                <c:pt idx="637">
                  <c:v>3304.3</c:v>
                </c:pt>
                <c:pt idx="638">
                  <c:v>3305.2</c:v>
                </c:pt>
                <c:pt idx="639">
                  <c:v>3306.1</c:v>
                </c:pt>
                <c:pt idx="640">
                  <c:v>3307</c:v>
                </c:pt>
                <c:pt idx="641">
                  <c:v>3307.9</c:v>
                </c:pt>
                <c:pt idx="642">
                  <c:v>3308.8</c:v>
                </c:pt>
                <c:pt idx="643">
                  <c:v>3309.7</c:v>
                </c:pt>
                <c:pt idx="644">
                  <c:v>3310.6</c:v>
                </c:pt>
                <c:pt idx="645">
                  <c:v>3311.5</c:v>
                </c:pt>
                <c:pt idx="646">
                  <c:v>3312.4</c:v>
                </c:pt>
                <c:pt idx="647">
                  <c:v>3313.3</c:v>
                </c:pt>
                <c:pt idx="648">
                  <c:v>3314.2</c:v>
                </c:pt>
                <c:pt idx="649">
                  <c:v>3315.1</c:v>
                </c:pt>
                <c:pt idx="650">
                  <c:v>3316</c:v>
                </c:pt>
                <c:pt idx="651">
                  <c:v>3316.9</c:v>
                </c:pt>
                <c:pt idx="652">
                  <c:v>3317.8</c:v>
                </c:pt>
                <c:pt idx="653">
                  <c:v>3318.7</c:v>
                </c:pt>
                <c:pt idx="654">
                  <c:v>3319.6</c:v>
                </c:pt>
                <c:pt idx="655">
                  <c:v>3320.5</c:v>
                </c:pt>
                <c:pt idx="656">
                  <c:v>3321.4</c:v>
                </c:pt>
                <c:pt idx="657">
                  <c:v>3322.3</c:v>
                </c:pt>
                <c:pt idx="658">
                  <c:v>3323.2</c:v>
                </c:pt>
                <c:pt idx="659">
                  <c:v>3324.1</c:v>
                </c:pt>
                <c:pt idx="660">
                  <c:v>3325</c:v>
                </c:pt>
                <c:pt idx="661">
                  <c:v>3325.9</c:v>
                </c:pt>
                <c:pt idx="662">
                  <c:v>3326.8</c:v>
                </c:pt>
                <c:pt idx="663">
                  <c:v>3327.7</c:v>
                </c:pt>
                <c:pt idx="664">
                  <c:v>3328.6</c:v>
                </c:pt>
                <c:pt idx="665">
                  <c:v>3329.5</c:v>
                </c:pt>
                <c:pt idx="666">
                  <c:v>3330.4</c:v>
                </c:pt>
                <c:pt idx="667">
                  <c:v>3331.3</c:v>
                </c:pt>
                <c:pt idx="668">
                  <c:v>3332.2</c:v>
                </c:pt>
                <c:pt idx="669">
                  <c:v>3333.1</c:v>
                </c:pt>
                <c:pt idx="670">
                  <c:v>3334</c:v>
                </c:pt>
                <c:pt idx="671">
                  <c:v>3334.9</c:v>
                </c:pt>
                <c:pt idx="672">
                  <c:v>3335.8</c:v>
                </c:pt>
                <c:pt idx="673">
                  <c:v>3336.7</c:v>
                </c:pt>
                <c:pt idx="674">
                  <c:v>3337.6</c:v>
                </c:pt>
                <c:pt idx="675">
                  <c:v>3338.5</c:v>
                </c:pt>
                <c:pt idx="676">
                  <c:v>3339.4</c:v>
                </c:pt>
                <c:pt idx="677">
                  <c:v>3340.3</c:v>
                </c:pt>
                <c:pt idx="678">
                  <c:v>3341.2</c:v>
                </c:pt>
                <c:pt idx="679">
                  <c:v>3342.1</c:v>
                </c:pt>
                <c:pt idx="680">
                  <c:v>3343</c:v>
                </c:pt>
                <c:pt idx="681">
                  <c:v>3343.9</c:v>
                </c:pt>
                <c:pt idx="682">
                  <c:v>3344.8</c:v>
                </c:pt>
                <c:pt idx="683">
                  <c:v>3345.7</c:v>
                </c:pt>
                <c:pt idx="684">
                  <c:v>3346.6</c:v>
                </c:pt>
                <c:pt idx="685">
                  <c:v>3347.5</c:v>
                </c:pt>
                <c:pt idx="686">
                  <c:v>3348.4</c:v>
                </c:pt>
                <c:pt idx="687">
                  <c:v>3349.3</c:v>
                </c:pt>
                <c:pt idx="688">
                  <c:v>3350.2</c:v>
                </c:pt>
                <c:pt idx="689">
                  <c:v>3351.1</c:v>
                </c:pt>
                <c:pt idx="690">
                  <c:v>3352</c:v>
                </c:pt>
                <c:pt idx="691">
                  <c:v>3352.9</c:v>
                </c:pt>
                <c:pt idx="692">
                  <c:v>3353.8</c:v>
                </c:pt>
                <c:pt idx="693">
                  <c:v>3354.7</c:v>
                </c:pt>
                <c:pt idx="694">
                  <c:v>3355.6</c:v>
                </c:pt>
                <c:pt idx="695">
                  <c:v>3356.5</c:v>
                </c:pt>
                <c:pt idx="696">
                  <c:v>3357.4</c:v>
                </c:pt>
                <c:pt idx="697">
                  <c:v>3358.3</c:v>
                </c:pt>
                <c:pt idx="698">
                  <c:v>3359.2</c:v>
                </c:pt>
                <c:pt idx="699">
                  <c:v>3360.1</c:v>
                </c:pt>
                <c:pt idx="700">
                  <c:v>3361</c:v>
                </c:pt>
                <c:pt idx="701">
                  <c:v>3361.9</c:v>
                </c:pt>
                <c:pt idx="702">
                  <c:v>3362.8</c:v>
                </c:pt>
                <c:pt idx="703">
                  <c:v>3363.7</c:v>
                </c:pt>
                <c:pt idx="704">
                  <c:v>3364.6</c:v>
                </c:pt>
                <c:pt idx="705">
                  <c:v>3365.5</c:v>
                </c:pt>
                <c:pt idx="706">
                  <c:v>3366.4</c:v>
                </c:pt>
                <c:pt idx="707">
                  <c:v>3367.3</c:v>
                </c:pt>
                <c:pt idx="708">
                  <c:v>3368.2</c:v>
                </c:pt>
                <c:pt idx="709">
                  <c:v>3369.1</c:v>
                </c:pt>
                <c:pt idx="710">
                  <c:v>3370</c:v>
                </c:pt>
                <c:pt idx="711">
                  <c:v>3370.9</c:v>
                </c:pt>
                <c:pt idx="712">
                  <c:v>3371.8</c:v>
                </c:pt>
                <c:pt idx="713">
                  <c:v>3372.7</c:v>
                </c:pt>
                <c:pt idx="714">
                  <c:v>3373.6</c:v>
                </c:pt>
                <c:pt idx="715">
                  <c:v>3374.5</c:v>
                </c:pt>
                <c:pt idx="716">
                  <c:v>3375.4</c:v>
                </c:pt>
                <c:pt idx="717">
                  <c:v>3376.3</c:v>
                </c:pt>
                <c:pt idx="718">
                  <c:v>3377.2</c:v>
                </c:pt>
                <c:pt idx="719">
                  <c:v>3378.1</c:v>
                </c:pt>
                <c:pt idx="720">
                  <c:v>3379</c:v>
                </c:pt>
                <c:pt idx="721">
                  <c:v>3379.9</c:v>
                </c:pt>
                <c:pt idx="722">
                  <c:v>3380.8</c:v>
                </c:pt>
                <c:pt idx="723">
                  <c:v>3381.7</c:v>
                </c:pt>
                <c:pt idx="724">
                  <c:v>3382.6</c:v>
                </c:pt>
                <c:pt idx="725">
                  <c:v>3383.5</c:v>
                </c:pt>
                <c:pt idx="726">
                  <c:v>3384.4</c:v>
                </c:pt>
                <c:pt idx="727">
                  <c:v>3385.3</c:v>
                </c:pt>
                <c:pt idx="728">
                  <c:v>3386.2</c:v>
                </c:pt>
                <c:pt idx="729">
                  <c:v>3387.1</c:v>
                </c:pt>
                <c:pt idx="730">
                  <c:v>3388</c:v>
                </c:pt>
                <c:pt idx="731">
                  <c:v>3388.9</c:v>
                </c:pt>
                <c:pt idx="732">
                  <c:v>3389.8</c:v>
                </c:pt>
                <c:pt idx="733">
                  <c:v>3390.7</c:v>
                </c:pt>
                <c:pt idx="734">
                  <c:v>3391.6</c:v>
                </c:pt>
                <c:pt idx="735">
                  <c:v>3392.5</c:v>
                </c:pt>
                <c:pt idx="736">
                  <c:v>3393.4</c:v>
                </c:pt>
                <c:pt idx="737">
                  <c:v>3394.3</c:v>
                </c:pt>
                <c:pt idx="738">
                  <c:v>3395.2</c:v>
                </c:pt>
                <c:pt idx="739">
                  <c:v>3396.1</c:v>
                </c:pt>
                <c:pt idx="740">
                  <c:v>3397</c:v>
                </c:pt>
                <c:pt idx="741">
                  <c:v>3397.9</c:v>
                </c:pt>
                <c:pt idx="742">
                  <c:v>3398.8</c:v>
                </c:pt>
                <c:pt idx="743">
                  <c:v>3399.7</c:v>
                </c:pt>
                <c:pt idx="744">
                  <c:v>3400.6</c:v>
                </c:pt>
                <c:pt idx="745">
                  <c:v>3401.5</c:v>
                </c:pt>
                <c:pt idx="746">
                  <c:v>3402.4</c:v>
                </c:pt>
                <c:pt idx="747">
                  <c:v>3403.3</c:v>
                </c:pt>
                <c:pt idx="748">
                  <c:v>3404.2</c:v>
                </c:pt>
                <c:pt idx="749">
                  <c:v>3405.1</c:v>
                </c:pt>
                <c:pt idx="750">
                  <c:v>3406</c:v>
                </c:pt>
                <c:pt idx="751">
                  <c:v>3406.9</c:v>
                </c:pt>
                <c:pt idx="752">
                  <c:v>3407.8</c:v>
                </c:pt>
                <c:pt idx="753">
                  <c:v>3408.7</c:v>
                </c:pt>
                <c:pt idx="754">
                  <c:v>3409.6</c:v>
                </c:pt>
                <c:pt idx="755">
                  <c:v>3410.5</c:v>
                </c:pt>
                <c:pt idx="756">
                  <c:v>3411.4</c:v>
                </c:pt>
                <c:pt idx="757">
                  <c:v>3412.3</c:v>
                </c:pt>
                <c:pt idx="758">
                  <c:v>3413.2</c:v>
                </c:pt>
                <c:pt idx="759">
                  <c:v>3414.1</c:v>
                </c:pt>
                <c:pt idx="760">
                  <c:v>3415</c:v>
                </c:pt>
                <c:pt idx="761">
                  <c:v>3415.9</c:v>
                </c:pt>
                <c:pt idx="762">
                  <c:v>3416.8</c:v>
                </c:pt>
                <c:pt idx="763">
                  <c:v>3417.7</c:v>
                </c:pt>
                <c:pt idx="764">
                  <c:v>3418.6</c:v>
                </c:pt>
                <c:pt idx="765">
                  <c:v>3419.5</c:v>
                </c:pt>
                <c:pt idx="766">
                  <c:v>3420.4</c:v>
                </c:pt>
                <c:pt idx="767">
                  <c:v>3421.3</c:v>
                </c:pt>
                <c:pt idx="768">
                  <c:v>3422.2</c:v>
                </c:pt>
                <c:pt idx="769">
                  <c:v>3423.1</c:v>
                </c:pt>
                <c:pt idx="770">
                  <c:v>3424</c:v>
                </c:pt>
                <c:pt idx="771">
                  <c:v>3424.9</c:v>
                </c:pt>
                <c:pt idx="772">
                  <c:v>3425.8</c:v>
                </c:pt>
                <c:pt idx="773">
                  <c:v>3426.7</c:v>
                </c:pt>
                <c:pt idx="774">
                  <c:v>3427.6</c:v>
                </c:pt>
                <c:pt idx="775">
                  <c:v>3428.5</c:v>
                </c:pt>
                <c:pt idx="776">
                  <c:v>3429.4</c:v>
                </c:pt>
                <c:pt idx="777">
                  <c:v>3430.3</c:v>
                </c:pt>
                <c:pt idx="778">
                  <c:v>3431.2</c:v>
                </c:pt>
                <c:pt idx="779">
                  <c:v>3432.1</c:v>
                </c:pt>
                <c:pt idx="780">
                  <c:v>3433</c:v>
                </c:pt>
                <c:pt idx="781">
                  <c:v>3433.9</c:v>
                </c:pt>
                <c:pt idx="782">
                  <c:v>3434.8</c:v>
                </c:pt>
                <c:pt idx="783">
                  <c:v>3435.7</c:v>
                </c:pt>
                <c:pt idx="784">
                  <c:v>3436.6</c:v>
                </c:pt>
                <c:pt idx="785">
                  <c:v>3437.5</c:v>
                </c:pt>
                <c:pt idx="786">
                  <c:v>3438.4</c:v>
                </c:pt>
                <c:pt idx="787">
                  <c:v>3439.3</c:v>
                </c:pt>
                <c:pt idx="788">
                  <c:v>3440.2</c:v>
                </c:pt>
                <c:pt idx="789">
                  <c:v>3441.1</c:v>
                </c:pt>
                <c:pt idx="790">
                  <c:v>3442</c:v>
                </c:pt>
                <c:pt idx="791">
                  <c:v>3442.9</c:v>
                </c:pt>
                <c:pt idx="792">
                  <c:v>3443.8</c:v>
                </c:pt>
                <c:pt idx="793">
                  <c:v>3444.7</c:v>
                </c:pt>
                <c:pt idx="794">
                  <c:v>3445.6</c:v>
                </c:pt>
                <c:pt idx="795">
                  <c:v>3446.5</c:v>
                </c:pt>
                <c:pt idx="796">
                  <c:v>3447.4</c:v>
                </c:pt>
                <c:pt idx="797">
                  <c:v>3448.3</c:v>
                </c:pt>
                <c:pt idx="798">
                  <c:v>3449.2</c:v>
                </c:pt>
                <c:pt idx="799">
                  <c:v>3450.1</c:v>
                </c:pt>
                <c:pt idx="800">
                  <c:v>3451</c:v>
                </c:pt>
                <c:pt idx="801">
                  <c:v>3451.9</c:v>
                </c:pt>
                <c:pt idx="802">
                  <c:v>3452.8</c:v>
                </c:pt>
                <c:pt idx="803">
                  <c:v>3453.7</c:v>
                </c:pt>
                <c:pt idx="804">
                  <c:v>3454.6</c:v>
                </c:pt>
                <c:pt idx="805">
                  <c:v>3455.5</c:v>
                </c:pt>
                <c:pt idx="806">
                  <c:v>3456.4</c:v>
                </c:pt>
                <c:pt idx="807">
                  <c:v>3457.3</c:v>
                </c:pt>
                <c:pt idx="808">
                  <c:v>3458.2</c:v>
                </c:pt>
                <c:pt idx="809">
                  <c:v>3459.1</c:v>
                </c:pt>
                <c:pt idx="810">
                  <c:v>3460</c:v>
                </c:pt>
                <c:pt idx="811">
                  <c:v>3460.9</c:v>
                </c:pt>
                <c:pt idx="812">
                  <c:v>3461.8</c:v>
                </c:pt>
                <c:pt idx="813">
                  <c:v>3462.7</c:v>
                </c:pt>
                <c:pt idx="814">
                  <c:v>3463.6</c:v>
                </c:pt>
                <c:pt idx="815">
                  <c:v>3464.5</c:v>
                </c:pt>
                <c:pt idx="816">
                  <c:v>3465.4</c:v>
                </c:pt>
                <c:pt idx="817">
                  <c:v>3466.3</c:v>
                </c:pt>
                <c:pt idx="818">
                  <c:v>3467.2</c:v>
                </c:pt>
                <c:pt idx="819">
                  <c:v>3468.1</c:v>
                </c:pt>
                <c:pt idx="820">
                  <c:v>3469</c:v>
                </c:pt>
                <c:pt idx="821">
                  <c:v>3469.9</c:v>
                </c:pt>
                <c:pt idx="822">
                  <c:v>3470.8</c:v>
                </c:pt>
                <c:pt idx="823">
                  <c:v>3471.7</c:v>
                </c:pt>
                <c:pt idx="824">
                  <c:v>3472.6</c:v>
                </c:pt>
                <c:pt idx="825">
                  <c:v>3473.5</c:v>
                </c:pt>
                <c:pt idx="826">
                  <c:v>3474.4</c:v>
                </c:pt>
                <c:pt idx="827">
                  <c:v>3475.3</c:v>
                </c:pt>
                <c:pt idx="828">
                  <c:v>3476.2</c:v>
                </c:pt>
                <c:pt idx="829">
                  <c:v>3477.1</c:v>
                </c:pt>
                <c:pt idx="830">
                  <c:v>3478</c:v>
                </c:pt>
                <c:pt idx="831">
                  <c:v>3478.9</c:v>
                </c:pt>
                <c:pt idx="832">
                  <c:v>3479.8</c:v>
                </c:pt>
                <c:pt idx="833">
                  <c:v>3480.7</c:v>
                </c:pt>
                <c:pt idx="834">
                  <c:v>3481.6</c:v>
                </c:pt>
                <c:pt idx="835">
                  <c:v>3482.5</c:v>
                </c:pt>
                <c:pt idx="836">
                  <c:v>3483.4</c:v>
                </c:pt>
                <c:pt idx="837">
                  <c:v>3484.3</c:v>
                </c:pt>
                <c:pt idx="838">
                  <c:v>3485.2</c:v>
                </c:pt>
                <c:pt idx="839">
                  <c:v>3486.1</c:v>
                </c:pt>
                <c:pt idx="840">
                  <c:v>3487</c:v>
                </c:pt>
                <c:pt idx="841">
                  <c:v>3487.9</c:v>
                </c:pt>
                <c:pt idx="842">
                  <c:v>3488.8</c:v>
                </c:pt>
                <c:pt idx="843">
                  <c:v>3489.7</c:v>
                </c:pt>
                <c:pt idx="844">
                  <c:v>3490.6</c:v>
                </c:pt>
                <c:pt idx="845">
                  <c:v>3491.5</c:v>
                </c:pt>
                <c:pt idx="846">
                  <c:v>3492.4</c:v>
                </c:pt>
                <c:pt idx="847">
                  <c:v>3493.3</c:v>
                </c:pt>
                <c:pt idx="848">
                  <c:v>3494.2</c:v>
                </c:pt>
                <c:pt idx="849">
                  <c:v>3495.1</c:v>
                </c:pt>
                <c:pt idx="850">
                  <c:v>3496</c:v>
                </c:pt>
                <c:pt idx="851">
                  <c:v>3496.9</c:v>
                </c:pt>
                <c:pt idx="852">
                  <c:v>3497.8</c:v>
                </c:pt>
                <c:pt idx="853">
                  <c:v>3498.7</c:v>
                </c:pt>
                <c:pt idx="854">
                  <c:v>3499.6</c:v>
                </c:pt>
                <c:pt idx="855">
                  <c:v>3500.5</c:v>
                </c:pt>
                <c:pt idx="856">
                  <c:v>3501.4</c:v>
                </c:pt>
                <c:pt idx="857">
                  <c:v>3502.3</c:v>
                </c:pt>
                <c:pt idx="858">
                  <c:v>3503.2</c:v>
                </c:pt>
                <c:pt idx="859">
                  <c:v>3504.1</c:v>
                </c:pt>
                <c:pt idx="860">
                  <c:v>3505</c:v>
                </c:pt>
                <c:pt idx="861">
                  <c:v>3505.9</c:v>
                </c:pt>
                <c:pt idx="862">
                  <c:v>3506.8</c:v>
                </c:pt>
                <c:pt idx="863">
                  <c:v>3507.7</c:v>
                </c:pt>
                <c:pt idx="864">
                  <c:v>3508.6</c:v>
                </c:pt>
                <c:pt idx="865">
                  <c:v>3509.5</c:v>
                </c:pt>
                <c:pt idx="866">
                  <c:v>3510.4</c:v>
                </c:pt>
                <c:pt idx="867">
                  <c:v>3511.3</c:v>
                </c:pt>
                <c:pt idx="868">
                  <c:v>3512.2</c:v>
                </c:pt>
                <c:pt idx="869">
                  <c:v>3513.1</c:v>
                </c:pt>
                <c:pt idx="870">
                  <c:v>3514</c:v>
                </c:pt>
                <c:pt idx="871">
                  <c:v>3514.9</c:v>
                </c:pt>
                <c:pt idx="872">
                  <c:v>3515.8</c:v>
                </c:pt>
                <c:pt idx="873">
                  <c:v>3516.7</c:v>
                </c:pt>
                <c:pt idx="874">
                  <c:v>3517.6</c:v>
                </c:pt>
                <c:pt idx="875">
                  <c:v>3518.5</c:v>
                </c:pt>
                <c:pt idx="876">
                  <c:v>3519.4</c:v>
                </c:pt>
                <c:pt idx="877">
                  <c:v>3520.3</c:v>
                </c:pt>
                <c:pt idx="878">
                  <c:v>3521.2</c:v>
                </c:pt>
                <c:pt idx="879">
                  <c:v>3522.1</c:v>
                </c:pt>
                <c:pt idx="880">
                  <c:v>3523</c:v>
                </c:pt>
                <c:pt idx="881">
                  <c:v>3523.9</c:v>
                </c:pt>
                <c:pt idx="882">
                  <c:v>3524.8</c:v>
                </c:pt>
                <c:pt idx="883">
                  <c:v>3525.7</c:v>
                </c:pt>
                <c:pt idx="884">
                  <c:v>3526.6</c:v>
                </c:pt>
                <c:pt idx="885">
                  <c:v>3527.5</c:v>
                </c:pt>
                <c:pt idx="886">
                  <c:v>3528.4</c:v>
                </c:pt>
                <c:pt idx="887">
                  <c:v>3529.3</c:v>
                </c:pt>
                <c:pt idx="888">
                  <c:v>3530.2</c:v>
                </c:pt>
                <c:pt idx="889">
                  <c:v>3531.1</c:v>
                </c:pt>
                <c:pt idx="890">
                  <c:v>3532</c:v>
                </c:pt>
                <c:pt idx="891">
                  <c:v>3532.9</c:v>
                </c:pt>
                <c:pt idx="892">
                  <c:v>3533.8</c:v>
                </c:pt>
                <c:pt idx="893">
                  <c:v>3534.7</c:v>
                </c:pt>
                <c:pt idx="894">
                  <c:v>3535.6</c:v>
                </c:pt>
                <c:pt idx="895">
                  <c:v>3536.5</c:v>
                </c:pt>
                <c:pt idx="896">
                  <c:v>3537.4</c:v>
                </c:pt>
                <c:pt idx="897">
                  <c:v>3538.3</c:v>
                </c:pt>
                <c:pt idx="898">
                  <c:v>3539.2</c:v>
                </c:pt>
                <c:pt idx="899">
                  <c:v>3540.1</c:v>
                </c:pt>
                <c:pt idx="900">
                  <c:v>3541</c:v>
                </c:pt>
                <c:pt idx="901">
                  <c:v>3541.9</c:v>
                </c:pt>
                <c:pt idx="902">
                  <c:v>3542.8</c:v>
                </c:pt>
                <c:pt idx="903">
                  <c:v>3543.7</c:v>
                </c:pt>
                <c:pt idx="904">
                  <c:v>3544.6</c:v>
                </c:pt>
                <c:pt idx="905">
                  <c:v>3545.5</c:v>
                </c:pt>
                <c:pt idx="906">
                  <c:v>3546.4</c:v>
                </c:pt>
                <c:pt idx="907">
                  <c:v>3547.3</c:v>
                </c:pt>
                <c:pt idx="908">
                  <c:v>3548.2</c:v>
                </c:pt>
                <c:pt idx="909">
                  <c:v>3549.1</c:v>
                </c:pt>
                <c:pt idx="910">
                  <c:v>3550</c:v>
                </c:pt>
                <c:pt idx="911">
                  <c:v>3550.9</c:v>
                </c:pt>
                <c:pt idx="912">
                  <c:v>3551.8</c:v>
                </c:pt>
                <c:pt idx="913">
                  <c:v>3552.7</c:v>
                </c:pt>
                <c:pt idx="914">
                  <c:v>3553.6</c:v>
                </c:pt>
                <c:pt idx="915">
                  <c:v>3554.5</c:v>
                </c:pt>
                <c:pt idx="916">
                  <c:v>3555.4</c:v>
                </c:pt>
                <c:pt idx="917">
                  <c:v>3556.3</c:v>
                </c:pt>
                <c:pt idx="918">
                  <c:v>3557.2</c:v>
                </c:pt>
                <c:pt idx="919">
                  <c:v>3558.1</c:v>
                </c:pt>
                <c:pt idx="920">
                  <c:v>3559</c:v>
                </c:pt>
                <c:pt idx="921">
                  <c:v>3559.9</c:v>
                </c:pt>
                <c:pt idx="922">
                  <c:v>3560.8</c:v>
                </c:pt>
                <c:pt idx="923">
                  <c:v>3561.7</c:v>
                </c:pt>
                <c:pt idx="924">
                  <c:v>3562.6</c:v>
                </c:pt>
                <c:pt idx="925">
                  <c:v>3563.5</c:v>
                </c:pt>
                <c:pt idx="926">
                  <c:v>3564.4</c:v>
                </c:pt>
                <c:pt idx="927">
                  <c:v>3565.3</c:v>
                </c:pt>
                <c:pt idx="928">
                  <c:v>3566.2</c:v>
                </c:pt>
                <c:pt idx="929">
                  <c:v>3567.1</c:v>
                </c:pt>
                <c:pt idx="930">
                  <c:v>3568</c:v>
                </c:pt>
                <c:pt idx="931">
                  <c:v>3568.9</c:v>
                </c:pt>
                <c:pt idx="932">
                  <c:v>3569.8</c:v>
                </c:pt>
                <c:pt idx="933">
                  <c:v>3570.7</c:v>
                </c:pt>
                <c:pt idx="934">
                  <c:v>3571.6</c:v>
                </c:pt>
                <c:pt idx="935">
                  <c:v>3572.5</c:v>
                </c:pt>
                <c:pt idx="936">
                  <c:v>3573.4</c:v>
                </c:pt>
                <c:pt idx="937">
                  <c:v>3574.3</c:v>
                </c:pt>
                <c:pt idx="938">
                  <c:v>3575.2</c:v>
                </c:pt>
                <c:pt idx="939">
                  <c:v>3576.1</c:v>
                </c:pt>
                <c:pt idx="940">
                  <c:v>3577</c:v>
                </c:pt>
                <c:pt idx="941">
                  <c:v>3577.9</c:v>
                </c:pt>
                <c:pt idx="942">
                  <c:v>3578.8</c:v>
                </c:pt>
                <c:pt idx="943">
                  <c:v>3579.7</c:v>
                </c:pt>
                <c:pt idx="944">
                  <c:v>3580.6</c:v>
                </c:pt>
                <c:pt idx="945">
                  <c:v>3581.5</c:v>
                </c:pt>
                <c:pt idx="946">
                  <c:v>3582.4</c:v>
                </c:pt>
                <c:pt idx="947">
                  <c:v>3583.3</c:v>
                </c:pt>
                <c:pt idx="948">
                  <c:v>3584.2</c:v>
                </c:pt>
                <c:pt idx="949">
                  <c:v>3585.1</c:v>
                </c:pt>
                <c:pt idx="950">
                  <c:v>3586</c:v>
                </c:pt>
                <c:pt idx="951">
                  <c:v>3586.9</c:v>
                </c:pt>
                <c:pt idx="952">
                  <c:v>3587.8</c:v>
                </c:pt>
                <c:pt idx="953">
                  <c:v>3588.7</c:v>
                </c:pt>
                <c:pt idx="954">
                  <c:v>3589.6</c:v>
                </c:pt>
                <c:pt idx="955">
                  <c:v>3590.5</c:v>
                </c:pt>
                <c:pt idx="956">
                  <c:v>3591.4</c:v>
                </c:pt>
                <c:pt idx="957">
                  <c:v>3592.3</c:v>
                </c:pt>
                <c:pt idx="958">
                  <c:v>3593.2</c:v>
                </c:pt>
                <c:pt idx="959">
                  <c:v>3594.1</c:v>
                </c:pt>
                <c:pt idx="960">
                  <c:v>3595</c:v>
                </c:pt>
                <c:pt idx="961">
                  <c:v>3595.9</c:v>
                </c:pt>
                <c:pt idx="962">
                  <c:v>3596.8</c:v>
                </c:pt>
                <c:pt idx="963">
                  <c:v>3597.7</c:v>
                </c:pt>
                <c:pt idx="964">
                  <c:v>3598.6</c:v>
                </c:pt>
                <c:pt idx="965">
                  <c:v>3599.5</c:v>
                </c:pt>
                <c:pt idx="966">
                  <c:v>3600.4</c:v>
                </c:pt>
                <c:pt idx="967">
                  <c:v>3601.3</c:v>
                </c:pt>
                <c:pt idx="968">
                  <c:v>3602.2</c:v>
                </c:pt>
                <c:pt idx="969">
                  <c:v>3603.1</c:v>
                </c:pt>
                <c:pt idx="970">
                  <c:v>3604</c:v>
                </c:pt>
                <c:pt idx="971">
                  <c:v>3604.9</c:v>
                </c:pt>
                <c:pt idx="972">
                  <c:v>3605.8</c:v>
                </c:pt>
                <c:pt idx="973">
                  <c:v>3606.7</c:v>
                </c:pt>
                <c:pt idx="974">
                  <c:v>3607.6</c:v>
                </c:pt>
                <c:pt idx="975">
                  <c:v>3608.5</c:v>
                </c:pt>
                <c:pt idx="976">
                  <c:v>3609.4</c:v>
                </c:pt>
                <c:pt idx="977">
                  <c:v>3610.3</c:v>
                </c:pt>
                <c:pt idx="978">
                  <c:v>3611.2</c:v>
                </c:pt>
                <c:pt idx="979">
                  <c:v>3612.1</c:v>
                </c:pt>
                <c:pt idx="980">
                  <c:v>3613</c:v>
                </c:pt>
                <c:pt idx="981">
                  <c:v>3613.9</c:v>
                </c:pt>
                <c:pt idx="982">
                  <c:v>3614.8</c:v>
                </c:pt>
                <c:pt idx="983">
                  <c:v>3615.7</c:v>
                </c:pt>
                <c:pt idx="984">
                  <c:v>3616.6</c:v>
                </c:pt>
                <c:pt idx="985">
                  <c:v>3617.5</c:v>
                </c:pt>
                <c:pt idx="986">
                  <c:v>3618.4</c:v>
                </c:pt>
                <c:pt idx="987">
                  <c:v>3619.3</c:v>
                </c:pt>
                <c:pt idx="988">
                  <c:v>3620.2</c:v>
                </c:pt>
                <c:pt idx="989">
                  <c:v>3621.1</c:v>
                </c:pt>
                <c:pt idx="990">
                  <c:v>3622</c:v>
                </c:pt>
                <c:pt idx="991">
                  <c:v>3622.9</c:v>
                </c:pt>
                <c:pt idx="992">
                  <c:v>3623.8</c:v>
                </c:pt>
                <c:pt idx="993">
                  <c:v>3624.7</c:v>
                </c:pt>
                <c:pt idx="994">
                  <c:v>3625.6</c:v>
                </c:pt>
                <c:pt idx="995">
                  <c:v>3626.5</c:v>
                </c:pt>
                <c:pt idx="996">
                  <c:v>3627.4</c:v>
                </c:pt>
                <c:pt idx="997">
                  <c:v>3628.3</c:v>
                </c:pt>
                <c:pt idx="998">
                  <c:v>3629.2</c:v>
                </c:pt>
                <c:pt idx="999">
                  <c:v>3630.1</c:v>
                </c:pt>
                <c:pt idx="1000">
                  <c:v>3631</c:v>
                </c:pt>
                <c:pt idx="1001">
                  <c:v>3631.9</c:v>
                </c:pt>
                <c:pt idx="1002">
                  <c:v>3632.8</c:v>
                </c:pt>
                <c:pt idx="1003">
                  <c:v>3633.7</c:v>
                </c:pt>
                <c:pt idx="1004">
                  <c:v>3634.6</c:v>
                </c:pt>
                <c:pt idx="1005">
                  <c:v>3635.5</c:v>
                </c:pt>
                <c:pt idx="1006">
                  <c:v>3636.4</c:v>
                </c:pt>
                <c:pt idx="1007">
                  <c:v>3637.3</c:v>
                </c:pt>
                <c:pt idx="1008">
                  <c:v>3638.2</c:v>
                </c:pt>
                <c:pt idx="1009">
                  <c:v>3639.1</c:v>
                </c:pt>
                <c:pt idx="1010">
                  <c:v>3640</c:v>
                </c:pt>
                <c:pt idx="1011">
                  <c:v>3640.9</c:v>
                </c:pt>
                <c:pt idx="1012">
                  <c:v>3641.8</c:v>
                </c:pt>
                <c:pt idx="1013">
                  <c:v>3642.7</c:v>
                </c:pt>
                <c:pt idx="1014">
                  <c:v>3643.6</c:v>
                </c:pt>
                <c:pt idx="1015">
                  <c:v>3644.5</c:v>
                </c:pt>
                <c:pt idx="1016">
                  <c:v>3645.4</c:v>
                </c:pt>
                <c:pt idx="1017">
                  <c:v>3646.3</c:v>
                </c:pt>
                <c:pt idx="1018">
                  <c:v>3647.2</c:v>
                </c:pt>
                <c:pt idx="1019">
                  <c:v>3648.1</c:v>
                </c:pt>
                <c:pt idx="1020">
                  <c:v>3649</c:v>
                </c:pt>
                <c:pt idx="1021">
                  <c:v>3649.9</c:v>
                </c:pt>
                <c:pt idx="1022">
                  <c:v>3650.8</c:v>
                </c:pt>
                <c:pt idx="1023">
                  <c:v>3651.7</c:v>
                </c:pt>
                <c:pt idx="1024">
                  <c:v>3652.6</c:v>
                </c:pt>
                <c:pt idx="1025">
                  <c:v>3653.5</c:v>
                </c:pt>
                <c:pt idx="1026">
                  <c:v>3654.4</c:v>
                </c:pt>
                <c:pt idx="1027">
                  <c:v>3655.3</c:v>
                </c:pt>
                <c:pt idx="1028">
                  <c:v>3656.2</c:v>
                </c:pt>
                <c:pt idx="1029">
                  <c:v>3657.1</c:v>
                </c:pt>
                <c:pt idx="1030">
                  <c:v>3658</c:v>
                </c:pt>
                <c:pt idx="1031">
                  <c:v>3658.9</c:v>
                </c:pt>
                <c:pt idx="1032">
                  <c:v>3659.8</c:v>
                </c:pt>
                <c:pt idx="1033">
                  <c:v>3660.7</c:v>
                </c:pt>
                <c:pt idx="1034">
                  <c:v>3661.6</c:v>
                </c:pt>
                <c:pt idx="1035">
                  <c:v>3662.5</c:v>
                </c:pt>
                <c:pt idx="1036">
                  <c:v>3663.4</c:v>
                </c:pt>
                <c:pt idx="1037">
                  <c:v>3664.3</c:v>
                </c:pt>
                <c:pt idx="1038">
                  <c:v>3665.2</c:v>
                </c:pt>
                <c:pt idx="1039">
                  <c:v>3666.1</c:v>
                </c:pt>
                <c:pt idx="1040">
                  <c:v>3667</c:v>
                </c:pt>
                <c:pt idx="1041">
                  <c:v>3667.9</c:v>
                </c:pt>
                <c:pt idx="1042">
                  <c:v>3668.8</c:v>
                </c:pt>
                <c:pt idx="1043">
                  <c:v>3669.7</c:v>
                </c:pt>
                <c:pt idx="1044">
                  <c:v>3670.6</c:v>
                </c:pt>
                <c:pt idx="1045">
                  <c:v>3671.5</c:v>
                </c:pt>
                <c:pt idx="1046">
                  <c:v>3672.4</c:v>
                </c:pt>
                <c:pt idx="1047">
                  <c:v>3673.3</c:v>
                </c:pt>
                <c:pt idx="1048">
                  <c:v>3674.2</c:v>
                </c:pt>
                <c:pt idx="1049">
                  <c:v>3675.1</c:v>
                </c:pt>
                <c:pt idx="1050">
                  <c:v>3676</c:v>
                </c:pt>
                <c:pt idx="1051">
                  <c:v>3676.9</c:v>
                </c:pt>
                <c:pt idx="1052">
                  <c:v>3677.8</c:v>
                </c:pt>
                <c:pt idx="1053">
                  <c:v>3678.7</c:v>
                </c:pt>
                <c:pt idx="1054">
                  <c:v>3679.6</c:v>
                </c:pt>
                <c:pt idx="1055">
                  <c:v>3680.5</c:v>
                </c:pt>
                <c:pt idx="1056">
                  <c:v>3681.4</c:v>
                </c:pt>
                <c:pt idx="1057">
                  <c:v>3682.3</c:v>
                </c:pt>
                <c:pt idx="1058">
                  <c:v>3683.2</c:v>
                </c:pt>
                <c:pt idx="1059">
                  <c:v>3684.1</c:v>
                </c:pt>
                <c:pt idx="1060">
                  <c:v>3685</c:v>
                </c:pt>
                <c:pt idx="1061">
                  <c:v>3685.9</c:v>
                </c:pt>
                <c:pt idx="1062">
                  <c:v>3686.8</c:v>
                </c:pt>
                <c:pt idx="1063">
                  <c:v>3687.7</c:v>
                </c:pt>
                <c:pt idx="1064">
                  <c:v>3688.6</c:v>
                </c:pt>
                <c:pt idx="1065">
                  <c:v>3689.5</c:v>
                </c:pt>
                <c:pt idx="1066">
                  <c:v>3690.4</c:v>
                </c:pt>
                <c:pt idx="1067">
                  <c:v>3691.3</c:v>
                </c:pt>
                <c:pt idx="1068">
                  <c:v>3692.2</c:v>
                </c:pt>
                <c:pt idx="1069">
                  <c:v>3693.1</c:v>
                </c:pt>
                <c:pt idx="1070">
                  <c:v>3694</c:v>
                </c:pt>
                <c:pt idx="1071">
                  <c:v>3694.9</c:v>
                </c:pt>
                <c:pt idx="1072">
                  <c:v>3695.8</c:v>
                </c:pt>
                <c:pt idx="1073">
                  <c:v>3696.7</c:v>
                </c:pt>
                <c:pt idx="1074">
                  <c:v>3697.6</c:v>
                </c:pt>
                <c:pt idx="1075">
                  <c:v>3698.5</c:v>
                </c:pt>
                <c:pt idx="1076">
                  <c:v>3699.4</c:v>
                </c:pt>
                <c:pt idx="1077">
                  <c:v>3700.3</c:v>
                </c:pt>
                <c:pt idx="1078">
                  <c:v>3701.2</c:v>
                </c:pt>
                <c:pt idx="1079">
                  <c:v>3702.1</c:v>
                </c:pt>
                <c:pt idx="1080">
                  <c:v>3703</c:v>
                </c:pt>
                <c:pt idx="1081">
                  <c:v>3703.9</c:v>
                </c:pt>
                <c:pt idx="1082">
                  <c:v>3704.8</c:v>
                </c:pt>
                <c:pt idx="1083">
                  <c:v>3705.7</c:v>
                </c:pt>
                <c:pt idx="1084">
                  <c:v>3706.6</c:v>
                </c:pt>
                <c:pt idx="1085">
                  <c:v>3707.5</c:v>
                </c:pt>
                <c:pt idx="1086">
                  <c:v>3708.4</c:v>
                </c:pt>
                <c:pt idx="1087">
                  <c:v>3709.3</c:v>
                </c:pt>
                <c:pt idx="1088">
                  <c:v>3710.2</c:v>
                </c:pt>
                <c:pt idx="1089">
                  <c:v>3711.1</c:v>
                </c:pt>
                <c:pt idx="1090">
                  <c:v>3712</c:v>
                </c:pt>
                <c:pt idx="1091">
                  <c:v>3712.9</c:v>
                </c:pt>
                <c:pt idx="1092">
                  <c:v>3713.8</c:v>
                </c:pt>
                <c:pt idx="1093">
                  <c:v>3714.7</c:v>
                </c:pt>
                <c:pt idx="1094">
                  <c:v>3715.6</c:v>
                </c:pt>
                <c:pt idx="1095">
                  <c:v>3716.5</c:v>
                </c:pt>
                <c:pt idx="1096">
                  <c:v>3717.4</c:v>
                </c:pt>
                <c:pt idx="1097">
                  <c:v>3718.3</c:v>
                </c:pt>
                <c:pt idx="1098">
                  <c:v>3719.2</c:v>
                </c:pt>
                <c:pt idx="1099">
                  <c:v>3720.1</c:v>
                </c:pt>
                <c:pt idx="1100">
                  <c:v>3721</c:v>
                </c:pt>
                <c:pt idx="1101">
                  <c:v>3721.9</c:v>
                </c:pt>
                <c:pt idx="1102">
                  <c:v>3722.8</c:v>
                </c:pt>
                <c:pt idx="1103">
                  <c:v>3723.7</c:v>
                </c:pt>
                <c:pt idx="1104">
                  <c:v>3724.6</c:v>
                </c:pt>
                <c:pt idx="1105">
                  <c:v>3725.5</c:v>
                </c:pt>
                <c:pt idx="1106">
                  <c:v>3726.4</c:v>
                </c:pt>
                <c:pt idx="1107">
                  <c:v>3727.3</c:v>
                </c:pt>
                <c:pt idx="1108">
                  <c:v>3728.2</c:v>
                </c:pt>
                <c:pt idx="1109">
                  <c:v>3729.1</c:v>
                </c:pt>
                <c:pt idx="1110">
                  <c:v>3730</c:v>
                </c:pt>
                <c:pt idx="1111">
                  <c:v>3730.9</c:v>
                </c:pt>
                <c:pt idx="1112">
                  <c:v>3731.8</c:v>
                </c:pt>
                <c:pt idx="1113">
                  <c:v>3732.7</c:v>
                </c:pt>
                <c:pt idx="1114">
                  <c:v>3733.6</c:v>
                </c:pt>
                <c:pt idx="1115">
                  <c:v>3734.5</c:v>
                </c:pt>
                <c:pt idx="1116">
                  <c:v>3735.4</c:v>
                </c:pt>
                <c:pt idx="1117">
                  <c:v>3736.3</c:v>
                </c:pt>
                <c:pt idx="1118">
                  <c:v>3737.2</c:v>
                </c:pt>
                <c:pt idx="1119">
                  <c:v>3738.1</c:v>
                </c:pt>
                <c:pt idx="1120">
                  <c:v>3739</c:v>
                </c:pt>
                <c:pt idx="1121">
                  <c:v>3739.9</c:v>
                </c:pt>
                <c:pt idx="1122">
                  <c:v>3740.8</c:v>
                </c:pt>
                <c:pt idx="1123">
                  <c:v>3741.7</c:v>
                </c:pt>
                <c:pt idx="1124">
                  <c:v>3742.6</c:v>
                </c:pt>
                <c:pt idx="1125">
                  <c:v>3743.5</c:v>
                </c:pt>
                <c:pt idx="1126">
                  <c:v>3744.4</c:v>
                </c:pt>
                <c:pt idx="1127">
                  <c:v>3745.3</c:v>
                </c:pt>
                <c:pt idx="1128">
                  <c:v>3746.2</c:v>
                </c:pt>
                <c:pt idx="1129">
                  <c:v>3747.1</c:v>
                </c:pt>
                <c:pt idx="1130">
                  <c:v>3748</c:v>
                </c:pt>
                <c:pt idx="1131">
                  <c:v>3748.9</c:v>
                </c:pt>
                <c:pt idx="1132">
                  <c:v>3749.8</c:v>
                </c:pt>
                <c:pt idx="1133">
                  <c:v>3750.7</c:v>
                </c:pt>
                <c:pt idx="1134">
                  <c:v>3751.6</c:v>
                </c:pt>
                <c:pt idx="1135">
                  <c:v>3752.5</c:v>
                </c:pt>
                <c:pt idx="1136">
                  <c:v>3753.4</c:v>
                </c:pt>
                <c:pt idx="1137">
                  <c:v>3754.3</c:v>
                </c:pt>
                <c:pt idx="1138">
                  <c:v>3755.2</c:v>
                </c:pt>
                <c:pt idx="1139">
                  <c:v>3756.1</c:v>
                </c:pt>
                <c:pt idx="1140">
                  <c:v>3757</c:v>
                </c:pt>
                <c:pt idx="1141">
                  <c:v>3757.9</c:v>
                </c:pt>
                <c:pt idx="1142">
                  <c:v>3758.8</c:v>
                </c:pt>
                <c:pt idx="1143">
                  <c:v>3759.7</c:v>
                </c:pt>
                <c:pt idx="1144">
                  <c:v>3760.6</c:v>
                </c:pt>
                <c:pt idx="1145">
                  <c:v>3761.5</c:v>
                </c:pt>
                <c:pt idx="1146">
                  <c:v>3762.4</c:v>
                </c:pt>
                <c:pt idx="1147">
                  <c:v>3765.1</c:v>
                </c:pt>
                <c:pt idx="1148">
                  <c:v>3766</c:v>
                </c:pt>
                <c:pt idx="1149">
                  <c:v>3766.9</c:v>
                </c:pt>
                <c:pt idx="1150">
                  <c:v>3767.8</c:v>
                </c:pt>
                <c:pt idx="1151">
                  <c:v>3768.7</c:v>
                </c:pt>
                <c:pt idx="1152">
                  <c:v>3769.6</c:v>
                </c:pt>
                <c:pt idx="1153">
                  <c:v>3770.5</c:v>
                </c:pt>
                <c:pt idx="1154">
                  <c:v>3771.4</c:v>
                </c:pt>
                <c:pt idx="1155">
                  <c:v>3772.3</c:v>
                </c:pt>
                <c:pt idx="1156">
                  <c:v>3773.2</c:v>
                </c:pt>
                <c:pt idx="1157">
                  <c:v>3774.1</c:v>
                </c:pt>
                <c:pt idx="1158">
                  <c:v>3775</c:v>
                </c:pt>
                <c:pt idx="1159">
                  <c:v>3775.9</c:v>
                </c:pt>
                <c:pt idx="1160">
                  <c:v>3776.8</c:v>
                </c:pt>
                <c:pt idx="1161">
                  <c:v>3777.7</c:v>
                </c:pt>
                <c:pt idx="1162">
                  <c:v>3778.6</c:v>
                </c:pt>
                <c:pt idx="1163">
                  <c:v>3779.5</c:v>
                </c:pt>
                <c:pt idx="1164">
                  <c:v>3780.4</c:v>
                </c:pt>
                <c:pt idx="1165">
                  <c:v>3781.3</c:v>
                </c:pt>
                <c:pt idx="1166">
                  <c:v>3782.2</c:v>
                </c:pt>
                <c:pt idx="1167">
                  <c:v>3783.1</c:v>
                </c:pt>
                <c:pt idx="1168">
                  <c:v>3784</c:v>
                </c:pt>
                <c:pt idx="1169">
                  <c:v>3784.9</c:v>
                </c:pt>
                <c:pt idx="1170">
                  <c:v>3785.8</c:v>
                </c:pt>
                <c:pt idx="1171">
                  <c:v>3786.7</c:v>
                </c:pt>
                <c:pt idx="1172">
                  <c:v>3787.6</c:v>
                </c:pt>
                <c:pt idx="1173">
                  <c:v>3788.5</c:v>
                </c:pt>
                <c:pt idx="1174">
                  <c:v>3789.4</c:v>
                </c:pt>
                <c:pt idx="1175">
                  <c:v>3790.3</c:v>
                </c:pt>
                <c:pt idx="1176">
                  <c:v>3791.2</c:v>
                </c:pt>
                <c:pt idx="1177">
                  <c:v>3792.1</c:v>
                </c:pt>
                <c:pt idx="1178">
                  <c:v>3793</c:v>
                </c:pt>
                <c:pt idx="1179">
                  <c:v>3793.9</c:v>
                </c:pt>
                <c:pt idx="1180">
                  <c:v>3794.8</c:v>
                </c:pt>
                <c:pt idx="1181">
                  <c:v>3795.7</c:v>
                </c:pt>
                <c:pt idx="1182">
                  <c:v>3796.6</c:v>
                </c:pt>
                <c:pt idx="1183">
                  <c:v>3797.5</c:v>
                </c:pt>
                <c:pt idx="1184">
                  <c:v>3798.4</c:v>
                </c:pt>
                <c:pt idx="1185">
                  <c:v>3799.3</c:v>
                </c:pt>
                <c:pt idx="1186">
                  <c:v>3800.2</c:v>
                </c:pt>
                <c:pt idx="1187">
                  <c:v>3801.1</c:v>
                </c:pt>
                <c:pt idx="1188">
                  <c:v>3802</c:v>
                </c:pt>
                <c:pt idx="1189">
                  <c:v>3802.9</c:v>
                </c:pt>
                <c:pt idx="1190">
                  <c:v>3803.8</c:v>
                </c:pt>
                <c:pt idx="1191">
                  <c:v>3804.7</c:v>
                </c:pt>
                <c:pt idx="1192">
                  <c:v>3805.6</c:v>
                </c:pt>
                <c:pt idx="1193">
                  <c:v>3806.5</c:v>
                </c:pt>
                <c:pt idx="1194">
                  <c:v>3807.4</c:v>
                </c:pt>
                <c:pt idx="1195">
                  <c:v>3808.3</c:v>
                </c:pt>
                <c:pt idx="1196">
                  <c:v>3809.2</c:v>
                </c:pt>
                <c:pt idx="1197">
                  <c:v>3810.1</c:v>
                </c:pt>
                <c:pt idx="1198">
                  <c:v>3811</c:v>
                </c:pt>
                <c:pt idx="1199">
                  <c:v>3811.9</c:v>
                </c:pt>
                <c:pt idx="1200">
                  <c:v>3812.8</c:v>
                </c:pt>
                <c:pt idx="1201">
                  <c:v>3813.7</c:v>
                </c:pt>
                <c:pt idx="1202">
                  <c:v>3814.6</c:v>
                </c:pt>
                <c:pt idx="1203">
                  <c:v>3815.5</c:v>
                </c:pt>
                <c:pt idx="1204">
                  <c:v>3816.4</c:v>
                </c:pt>
                <c:pt idx="1205">
                  <c:v>3817.3</c:v>
                </c:pt>
                <c:pt idx="1206">
                  <c:v>3818.2</c:v>
                </c:pt>
                <c:pt idx="1207">
                  <c:v>3819.1</c:v>
                </c:pt>
                <c:pt idx="1208">
                  <c:v>3820</c:v>
                </c:pt>
                <c:pt idx="1209">
                  <c:v>3820.9</c:v>
                </c:pt>
                <c:pt idx="1210">
                  <c:v>3821.8</c:v>
                </c:pt>
                <c:pt idx="1211">
                  <c:v>3822.7</c:v>
                </c:pt>
                <c:pt idx="1212">
                  <c:v>3823.6</c:v>
                </c:pt>
                <c:pt idx="1213">
                  <c:v>3824.5</c:v>
                </c:pt>
                <c:pt idx="1214">
                  <c:v>3825.4</c:v>
                </c:pt>
                <c:pt idx="1215">
                  <c:v>3826.3</c:v>
                </c:pt>
                <c:pt idx="1216">
                  <c:v>3827.2</c:v>
                </c:pt>
                <c:pt idx="1217">
                  <c:v>3828.1</c:v>
                </c:pt>
                <c:pt idx="1218">
                  <c:v>3829</c:v>
                </c:pt>
                <c:pt idx="1219">
                  <c:v>3829.9</c:v>
                </c:pt>
                <c:pt idx="1220">
                  <c:v>3830.8</c:v>
                </c:pt>
                <c:pt idx="1221">
                  <c:v>3831.7</c:v>
                </c:pt>
                <c:pt idx="1222">
                  <c:v>3832.6</c:v>
                </c:pt>
                <c:pt idx="1223">
                  <c:v>3833.5</c:v>
                </c:pt>
                <c:pt idx="1224">
                  <c:v>3834.4</c:v>
                </c:pt>
                <c:pt idx="1225">
                  <c:v>3835.3</c:v>
                </c:pt>
                <c:pt idx="1226">
                  <c:v>3836.2</c:v>
                </c:pt>
                <c:pt idx="1227">
                  <c:v>3837.1</c:v>
                </c:pt>
                <c:pt idx="1228">
                  <c:v>3838</c:v>
                </c:pt>
                <c:pt idx="1229">
                  <c:v>3838.9</c:v>
                </c:pt>
                <c:pt idx="1230">
                  <c:v>3839.8</c:v>
                </c:pt>
                <c:pt idx="1231">
                  <c:v>3840.7</c:v>
                </c:pt>
                <c:pt idx="1232">
                  <c:v>3841.6</c:v>
                </c:pt>
                <c:pt idx="1233">
                  <c:v>3842.5</c:v>
                </c:pt>
                <c:pt idx="1234">
                  <c:v>3843.4</c:v>
                </c:pt>
                <c:pt idx="1235">
                  <c:v>3844.3</c:v>
                </c:pt>
                <c:pt idx="1236">
                  <c:v>3845.2</c:v>
                </c:pt>
                <c:pt idx="1237">
                  <c:v>3846.1</c:v>
                </c:pt>
                <c:pt idx="1238">
                  <c:v>3847</c:v>
                </c:pt>
                <c:pt idx="1239">
                  <c:v>3847.9</c:v>
                </c:pt>
                <c:pt idx="1240">
                  <c:v>3848.8</c:v>
                </c:pt>
                <c:pt idx="1241">
                  <c:v>3849.7</c:v>
                </c:pt>
                <c:pt idx="1242">
                  <c:v>3850.6</c:v>
                </c:pt>
                <c:pt idx="1243">
                  <c:v>3851.5</c:v>
                </c:pt>
                <c:pt idx="1244">
                  <c:v>3852.4</c:v>
                </c:pt>
                <c:pt idx="1245">
                  <c:v>3853.3</c:v>
                </c:pt>
                <c:pt idx="1246">
                  <c:v>3854.2</c:v>
                </c:pt>
                <c:pt idx="1247">
                  <c:v>3855.1</c:v>
                </c:pt>
                <c:pt idx="1248">
                  <c:v>3856</c:v>
                </c:pt>
                <c:pt idx="1249">
                  <c:v>3856.9</c:v>
                </c:pt>
                <c:pt idx="1250">
                  <c:v>3857.8</c:v>
                </c:pt>
                <c:pt idx="1251">
                  <c:v>3858.7</c:v>
                </c:pt>
                <c:pt idx="1252">
                  <c:v>3859.6</c:v>
                </c:pt>
                <c:pt idx="1253">
                  <c:v>3860.5</c:v>
                </c:pt>
                <c:pt idx="1254">
                  <c:v>3861.4</c:v>
                </c:pt>
                <c:pt idx="1255">
                  <c:v>3862.3</c:v>
                </c:pt>
                <c:pt idx="1256">
                  <c:v>3863.2</c:v>
                </c:pt>
                <c:pt idx="1257">
                  <c:v>3864.1</c:v>
                </c:pt>
                <c:pt idx="1258">
                  <c:v>3865</c:v>
                </c:pt>
                <c:pt idx="1259">
                  <c:v>3865.9</c:v>
                </c:pt>
                <c:pt idx="1260">
                  <c:v>3866.8</c:v>
                </c:pt>
                <c:pt idx="1261">
                  <c:v>3867.7</c:v>
                </c:pt>
                <c:pt idx="1262">
                  <c:v>3868.6</c:v>
                </c:pt>
                <c:pt idx="1263">
                  <c:v>3869.5</c:v>
                </c:pt>
                <c:pt idx="1264">
                  <c:v>3870.4</c:v>
                </c:pt>
                <c:pt idx="1265">
                  <c:v>3871.3</c:v>
                </c:pt>
                <c:pt idx="1266">
                  <c:v>3872.2</c:v>
                </c:pt>
                <c:pt idx="1267">
                  <c:v>3873.1</c:v>
                </c:pt>
                <c:pt idx="1268">
                  <c:v>3874</c:v>
                </c:pt>
                <c:pt idx="1269">
                  <c:v>3874.9</c:v>
                </c:pt>
                <c:pt idx="1270">
                  <c:v>3875.8</c:v>
                </c:pt>
                <c:pt idx="1271">
                  <c:v>3876.7</c:v>
                </c:pt>
                <c:pt idx="1272">
                  <c:v>3877.6</c:v>
                </c:pt>
                <c:pt idx="1273">
                  <c:v>3878.5</c:v>
                </c:pt>
                <c:pt idx="1274">
                  <c:v>3879.4</c:v>
                </c:pt>
                <c:pt idx="1275">
                  <c:v>3880.3</c:v>
                </c:pt>
                <c:pt idx="1276">
                  <c:v>3881.2</c:v>
                </c:pt>
                <c:pt idx="1277">
                  <c:v>3882.1</c:v>
                </c:pt>
                <c:pt idx="1278">
                  <c:v>3883</c:v>
                </c:pt>
                <c:pt idx="1279">
                  <c:v>3883.9</c:v>
                </c:pt>
                <c:pt idx="1280">
                  <c:v>3884.8</c:v>
                </c:pt>
                <c:pt idx="1281">
                  <c:v>3885.7</c:v>
                </c:pt>
                <c:pt idx="1282">
                  <c:v>3886.6</c:v>
                </c:pt>
                <c:pt idx="1283">
                  <c:v>3887.5</c:v>
                </c:pt>
                <c:pt idx="1284">
                  <c:v>3888.4</c:v>
                </c:pt>
                <c:pt idx="1285">
                  <c:v>3889.3</c:v>
                </c:pt>
                <c:pt idx="1286">
                  <c:v>3890.2</c:v>
                </c:pt>
                <c:pt idx="1287">
                  <c:v>3891.1</c:v>
                </c:pt>
                <c:pt idx="1288">
                  <c:v>3892</c:v>
                </c:pt>
                <c:pt idx="1289">
                  <c:v>3892.9</c:v>
                </c:pt>
                <c:pt idx="1290">
                  <c:v>3893.8</c:v>
                </c:pt>
                <c:pt idx="1291">
                  <c:v>3894.7</c:v>
                </c:pt>
                <c:pt idx="1292">
                  <c:v>3895.6</c:v>
                </c:pt>
                <c:pt idx="1293">
                  <c:v>3896.5</c:v>
                </c:pt>
                <c:pt idx="1294">
                  <c:v>3897.4</c:v>
                </c:pt>
                <c:pt idx="1295">
                  <c:v>3898.3</c:v>
                </c:pt>
                <c:pt idx="1296">
                  <c:v>3899.2</c:v>
                </c:pt>
                <c:pt idx="1297">
                  <c:v>3900.1</c:v>
                </c:pt>
                <c:pt idx="1298">
                  <c:v>3901</c:v>
                </c:pt>
                <c:pt idx="1299">
                  <c:v>3901.9</c:v>
                </c:pt>
                <c:pt idx="1300">
                  <c:v>3902.8</c:v>
                </c:pt>
                <c:pt idx="1301">
                  <c:v>3903.7</c:v>
                </c:pt>
                <c:pt idx="1302">
                  <c:v>3904.6</c:v>
                </c:pt>
                <c:pt idx="1303">
                  <c:v>3905.5</c:v>
                </c:pt>
                <c:pt idx="1304">
                  <c:v>3906.4</c:v>
                </c:pt>
                <c:pt idx="1305">
                  <c:v>3907.3</c:v>
                </c:pt>
                <c:pt idx="1306">
                  <c:v>3908.2</c:v>
                </c:pt>
                <c:pt idx="1307">
                  <c:v>3909.1</c:v>
                </c:pt>
                <c:pt idx="1308">
                  <c:v>3910</c:v>
                </c:pt>
                <c:pt idx="1309">
                  <c:v>3910.9</c:v>
                </c:pt>
                <c:pt idx="1310">
                  <c:v>3911.8</c:v>
                </c:pt>
                <c:pt idx="1311">
                  <c:v>3912.7</c:v>
                </c:pt>
                <c:pt idx="1312">
                  <c:v>3913.6</c:v>
                </c:pt>
                <c:pt idx="1313">
                  <c:v>3914.5</c:v>
                </c:pt>
                <c:pt idx="1314">
                  <c:v>3915.4</c:v>
                </c:pt>
                <c:pt idx="1315">
                  <c:v>3916.3</c:v>
                </c:pt>
                <c:pt idx="1316">
                  <c:v>3917.2</c:v>
                </c:pt>
                <c:pt idx="1317">
                  <c:v>3918.1</c:v>
                </c:pt>
                <c:pt idx="1318">
                  <c:v>3919</c:v>
                </c:pt>
                <c:pt idx="1319">
                  <c:v>3919.9</c:v>
                </c:pt>
                <c:pt idx="1320">
                  <c:v>3920.8</c:v>
                </c:pt>
                <c:pt idx="1321">
                  <c:v>3921.7</c:v>
                </c:pt>
                <c:pt idx="1322">
                  <c:v>3922.6</c:v>
                </c:pt>
                <c:pt idx="1323">
                  <c:v>3923.5</c:v>
                </c:pt>
                <c:pt idx="1324">
                  <c:v>3924.4</c:v>
                </c:pt>
                <c:pt idx="1325">
                  <c:v>3925.3</c:v>
                </c:pt>
                <c:pt idx="1326">
                  <c:v>3926.2</c:v>
                </c:pt>
                <c:pt idx="1327">
                  <c:v>3927.1</c:v>
                </c:pt>
                <c:pt idx="1328">
                  <c:v>3928</c:v>
                </c:pt>
                <c:pt idx="1329">
                  <c:v>3928.9</c:v>
                </c:pt>
                <c:pt idx="1330">
                  <c:v>3929.8</c:v>
                </c:pt>
                <c:pt idx="1331">
                  <c:v>3930.7</c:v>
                </c:pt>
                <c:pt idx="1332">
                  <c:v>3931.6</c:v>
                </c:pt>
                <c:pt idx="1333">
                  <c:v>3932.5</c:v>
                </c:pt>
                <c:pt idx="1334">
                  <c:v>3933.4</c:v>
                </c:pt>
                <c:pt idx="1335">
                  <c:v>3934.3</c:v>
                </c:pt>
                <c:pt idx="1336">
                  <c:v>3935.2</c:v>
                </c:pt>
                <c:pt idx="1337">
                  <c:v>3936.1</c:v>
                </c:pt>
                <c:pt idx="1338">
                  <c:v>3937</c:v>
                </c:pt>
                <c:pt idx="1339">
                  <c:v>3937.9</c:v>
                </c:pt>
                <c:pt idx="1340">
                  <c:v>3938.8</c:v>
                </c:pt>
                <c:pt idx="1341">
                  <c:v>3939.7</c:v>
                </c:pt>
                <c:pt idx="1342">
                  <c:v>3940.6</c:v>
                </c:pt>
                <c:pt idx="1343">
                  <c:v>3941.5</c:v>
                </c:pt>
                <c:pt idx="1344">
                  <c:v>3942.4</c:v>
                </c:pt>
                <c:pt idx="1345">
                  <c:v>3943.3</c:v>
                </c:pt>
                <c:pt idx="1346">
                  <c:v>3944.2</c:v>
                </c:pt>
                <c:pt idx="1347">
                  <c:v>3945.1</c:v>
                </c:pt>
                <c:pt idx="1348">
                  <c:v>3946</c:v>
                </c:pt>
                <c:pt idx="1349">
                  <c:v>3946.9</c:v>
                </c:pt>
                <c:pt idx="1350">
                  <c:v>3947.8</c:v>
                </c:pt>
                <c:pt idx="1351">
                  <c:v>3948.7</c:v>
                </c:pt>
                <c:pt idx="1352">
                  <c:v>3949.6</c:v>
                </c:pt>
                <c:pt idx="1353">
                  <c:v>3950.5</c:v>
                </c:pt>
                <c:pt idx="1354">
                  <c:v>3951.4</c:v>
                </c:pt>
                <c:pt idx="1355">
                  <c:v>3952.3</c:v>
                </c:pt>
                <c:pt idx="1356">
                  <c:v>3953.2</c:v>
                </c:pt>
                <c:pt idx="1357">
                  <c:v>3954.1</c:v>
                </c:pt>
                <c:pt idx="1358">
                  <c:v>3955</c:v>
                </c:pt>
                <c:pt idx="1359">
                  <c:v>3955.9</c:v>
                </c:pt>
                <c:pt idx="1360">
                  <c:v>3956.8</c:v>
                </c:pt>
                <c:pt idx="1361">
                  <c:v>3957.7</c:v>
                </c:pt>
                <c:pt idx="1362">
                  <c:v>3958.6</c:v>
                </c:pt>
                <c:pt idx="1363">
                  <c:v>3959.5</c:v>
                </c:pt>
                <c:pt idx="1364">
                  <c:v>3960.4</c:v>
                </c:pt>
                <c:pt idx="1365">
                  <c:v>3961.3</c:v>
                </c:pt>
                <c:pt idx="1366">
                  <c:v>3962.2</c:v>
                </c:pt>
                <c:pt idx="1367">
                  <c:v>3963.1</c:v>
                </c:pt>
                <c:pt idx="1368">
                  <c:v>3964</c:v>
                </c:pt>
                <c:pt idx="1369">
                  <c:v>3964.9</c:v>
                </c:pt>
                <c:pt idx="1370">
                  <c:v>3965.8</c:v>
                </c:pt>
                <c:pt idx="1371">
                  <c:v>3966.7</c:v>
                </c:pt>
                <c:pt idx="1372">
                  <c:v>3967.6</c:v>
                </c:pt>
                <c:pt idx="1373">
                  <c:v>3968.5</c:v>
                </c:pt>
                <c:pt idx="1374">
                  <c:v>3969.4</c:v>
                </c:pt>
                <c:pt idx="1375">
                  <c:v>3970.3</c:v>
                </c:pt>
                <c:pt idx="1376">
                  <c:v>3971.2</c:v>
                </c:pt>
                <c:pt idx="1377">
                  <c:v>3972.1</c:v>
                </c:pt>
                <c:pt idx="1378">
                  <c:v>3973</c:v>
                </c:pt>
                <c:pt idx="1379">
                  <c:v>3973.9</c:v>
                </c:pt>
                <c:pt idx="1380">
                  <c:v>3974.8</c:v>
                </c:pt>
                <c:pt idx="1381">
                  <c:v>3975.7</c:v>
                </c:pt>
                <c:pt idx="1382">
                  <c:v>3976.6</c:v>
                </c:pt>
                <c:pt idx="1383">
                  <c:v>3977.5</c:v>
                </c:pt>
                <c:pt idx="1384">
                  <c:v>3978.4</c:v>
                </c:pt>
                <c:pt idx="1385">
                  <c:v>3979.3</c:v>
                </c:pt>
                <c:pt idx="1386">
                  <c:v>3980.2</c:v>
                </c:pt>
                <c:pt idx="1387">
                  <c:v>3981.1</c:v>
                </c:pt>
                <c:pt idx="1388">
                  <c:v>3982</c:v>
                </c:pt>
                <c:pt idx="1389">
                  <c:v>3982.9</c:v>
                </c:pt>
                <c:pt idx="1390">
                  <c:v>3983.8</c:v>
                </c:pt>
                <c:pt idx="1391">
                  <c:v>3984.7</c:v>
                </c:pt>
                <c:pt idx="1392">
                  <c:v>3985.6</c:v>
                </c:pt>
                <c:pt idx="1393">
                  <c:v>3986.5</c:v>
                </c:pt>
                <c:pt idx="1394">
                  <c:v>3987.4</c:v>
                </c:pt>
                <c:pt idx="1395">
                  <c:v>3988.3</c:v>
                </c:pt>
                <c:pt idx="1396">
                  <c:v>3989.2</c:v>
                </c:pt>
                <c:pt idx="1397">
                  <c:v>3990.1</c:v>
                </c:pt>
                <c:pt idx="1398">
                  <c:v>3991</c:v>
                </c:pt>
                <c:pt idx="1399">
                  <c:v>3991.9</c:v>
                </c:pt>
                <c:pt idx="1400">
                  <c:v>3992.8</c:v>
                </c:pt>
                <c:pt idx="1401">
                  <c:v>3993.7</c:v>
                </c:pt>
                <c:pt idx="1402">
                  <c:v>3994.6</c:v>
                </c:pt>
                <c:pt idx="1403">
                  <c:v>3995.5</c:v>
                </c:pt>
                <c:pt idx="1404">
                  <c:v>3996.4</c:v>
                </c:pt>
                <c:pt idx="1405">
                  <c:v>3997.3</c:v>
                </c:pt>
                <c:pt idx="1406">
                  <c:v>3998.2</c:v>
                </c:pt>
                <c:pt idx="1407">
                  <c:v>3999.1</c:v>
                </c:pt>
                <c:pt idx="1408">
                  <c:v>4000</c:v>
                </c:pt>
                <c:pt idx="1409">
                  <c:v>4000.9</c:v>
                </c:pt>
                <c:pt idx="1410">
                  <c:v>4001.8</c:v>
                </c:pt>
                <c:pt idx="1411">
                  <c:v>4002.7</c:v>
                </c:pt>
                <c:pt idx="1412">
                  <c:v>4003.6</c:v>
                </c:pt>
                <c:pt idx="1413">
                  <c:v>4004.5</c:v>
                </c:pt>
                <c:pt idx="1414">
                  <c:v>4005.4</c:v>
                </c:pt>
                <c:pt idx="1415">
                  <c:v>4006.3</c:v>
                </c:pt>
                <c:pt idx="1416">
                  <c:v>4007.2</c:v>
                </c:pt>
                <c:pt idx="1417">
                  <c:v>4008.1</c:v>
                </c:pt>
                <c:pt idx="1418">
                  <c:v>4009</c:v>
                </c:pt>
                <c:pt idx="1419">
                  <c:v>4009.9</c:v>
                </c:pt>
                <c:pt idx="1420">
                  <c:v>4010.8</c:v>
                </c:pt>
                <c:pt idx="1421">
                  <c:v>4011.7</c:v>
                </c:pt>
                <c:pt idx="1422">
                  <c:v>4012.6</c:v>
                </c:pt>
                <c:pt idx="1423">
                  <c:v>4013.5</c:v>
                </c:pt>
                <c:pt idx="1424">
                  <c:v>4014.4</c:v>
                </c:pt>
                <c:pt idx="1425">
                  <c:v>4015.3</c:v>
                </c:pt>
                <c:pt idx="1426">
                  <c:v>4016.2</c:v>
                </c:pt>
                <c:pt idx="1427">
                  <c:v>4017.1</c:v>
                </c:pt>
                <c:pt idx="1428">
                  <c:v>4018</c:v>
                </c:pt>
                <c:pt idx="1429">
                  <c:v>4018.9</c:v>
                </c:pt>
                <c:pt idx="1430">
                  <c:v>4019.8</c:v>
                </c:pt>
                <c:pt idx="1431">
                  <c:v>4020.7</c:v>
                </c:pt>
                <c:pt idx="1432">
                  <c:v>4021.6</c:v>
                </c:pt>
                <c:pt idx="1433">
                  <c:v>4022.5</c:v>
                </c:pt>
                <c:pt idx="1434">
                  <c:v>4023.4</c:v>
                </c:pt>
                <c:pt idx="1435">
                  <c:v>4024.3</c:v>
                </c:pt>
                <c:pt idx="1436">
                  <c:v>4025.2</c:v>
                </c:pt>
                <c:pt idx="1437">
                  <c:v>4026.1</c:v>
                </c:pt>
                <c:pt idx="1438">
                  <c:v>4027</c:v>
                </c:pt>
                <c:pt idx="1439">
                  <c:v>4027.9</c:v>
                </c:pt>
                <c:pt idx="1440">
                  <c:v>4028.8</c:v>
                </c:pt>
                <c:pt idx="1441">
                  <c:v>4029.7</c:v>
                </c:pt>
                <c:pt idx="1442">
                  <c:v>4030.6</c:v>
                </c:pt>
                <c:pt idx="1443">
                  <c:v>4031.5</c:v>
                </c:pt>
                <c:pt idx="1444">
                  <c:v>4032.4</c:v>
                </c:pt>
                <c:pt idx="1445">
                  <c:v>4033.3</c:v>
                </c:pt>
                <c:pt idx="1446">
                  <c:v>4034.2</c:v>
                </c:pt>
                <c:pt idx="1447">
                  <c:v>4035.1</c:v>
                </c:pt>
                <c:pt idx="1448">
                  <c:v>4036</c:v>
                </c:pt>
                <c:pt idx="1449">
                  <c:v>4036.9</c:v>
                </c:pt>
                <c:pt idx="1450">
                  <c:v>4037.8</c:v>
                </c:pt>
                <c:pt idx="1451">
                  <c:v>4038.7</c:v>
                </c:pt>
                <c:pt idx="1452">
                  <c:v>4039.6</c:v>
                </c:pt>
                <c:pt idx="1453">
                  <c:v>4040.5</c:v>
                </c:pt>
                <c:pt idx="1454">
                  <c:v>4041.4</c:v>
                </c:pt>
                <c:pt idx="1455">
                  <c:v>4042.3</c:v>
                </c:pt>
                <c:pt idx="1456">
                  <c:v>4043.2</c:v>
                </c:pt>
                <c:pt idx="1457">
                  <c:v>4044.1</c:v>
                </c:pt>
                <c:pt idx="1458">
                  <c:v>4045</c:v>
                </c:pt>
                <c:pt idx="1459">
                  <c:v>4045.9</c:v>
                </c:pt>
                <c:pt idx="1460">
                  <c:v>4046.8</c:v>
                </c:pt>
                <c:pt idx="1461">
                  <c:v>4047.7</c:v>
                </c:pt>
                <c:pt idx="1462">
                  <c:v>4048.6</c:v>
                </c:pt>
                <c:pt idx="1463">
                  <c:v>4049.5</c:v>
                </c:pt>
                <c:pt idx="1464">
                  <c:v>4050.4</c:v>
                </c:pt>
                <c:pt idx="1465">
                  <c:v>4051.3</c:v>
                </c:pt>
                <c:pt idx="1466">
                  <c:v>4052.2</c:v>
                </c:pt>
                <c:pt idx="1467">
                  <c:v>4053.1</c:v>
                </c:pt>
                <c:pt idx="1468">
                  <c:v>4054</c:v>
                </c:pt>
                <c:pt idx="1469">
                  <c:v>4054.9</c:v>
                </c:pt>
                <c:pt idx="1470">
                  <c:v>4055.8</c:v>
                </c:pt>
                <c:pt idx="1471">
                  <c:v>4056.7</c:v>
                </c:pt>
                <c:pt idx="1472">
                  <c:v>4057.6</c:v>
                </c:pt>
                <c:pt idx="1473">
                  <c:v>4058.5</c:v>
                </c:pt>
                <c:pt idx="1474">
                  <c:v>4059.4</c:v>
                </c:pt>
                <c:pt idx="1475">
                  <c:v>4060.3</c:v>
                </c:pt>
                <c:pt idx="1476">
                  <c:v>4061.2</c:v>
                </c:pt>
                <c:pt idx="1477">
                  <c:v>4062.1</c:v>
                </c:pt>
                <c:pt idx="1478">
                  <c:v>4063</c:v>
                </c:pt>
                <c:pt idx="1479">
                  <c:v>4063.9</c:v>
                </c:pt>
                <c:pt idx="1480">
                  <c:v>4064.8</c:v>
                </c:pt>
                <c:pt idx="1481">
                  <c:v>4065.7</c:v>
                </c:pt>
                <c:pt idx="1482">
                  <c:v>4066.6</c:v>
                </c:pt>
                <c:pt idx="1483">
                  <c:v>4067.5</c:v>
                </c:pt>
                <c:pt idx="1484">
                  <c:v>4068.4</c:v>
                </c:pt>
                <c:pt idx="1485">
                  <c:v>4069.3</c:v>
                </c:pt>
                <c:pt idx="1486">
                  <c:v>4070.2</c:v>
                </c:pt>
                <c:pt idx="1487">
                  <c:v>4071.1</c:v>
                </c:pt>
                <c:pt idx="1488">
                  <c:v>4072</c:v>
                </c:pt>
                <c:pt idx="1489">
                  <c:v>4072.9</c:v>
                </c:pt>
                <c:pt idx="1490">
                  <c:v>4073.8</c:v>
                </c:pt>
                <c:pt idx="1491">
                  <c:v>4074.7</c:v>
                </c:pt>
                <c:pt idx="1492">
                  <c:v>4075.6</c:v>
                </c:pt>
                <c:pt idx="1493">
                  <c:v>4076.5</c:v>
                </c:pt>
                <c:pt idx="1494">
                  <c:v>4077.4</c:v>
                </c:pt>
                <c:pt idx="1495">
                  <c:v>4078.3</c:v>
                </c:pt>
                <c:pt idx="1496">
                  <c:v>4079.2</c:v>
                </c:pt>
                <c:pt idx="1497">
                  <c:v>4080.1</c:v>
                </c:pt>
                <c:pt idx="1498">
                  <c:v>4081</c:v>
                </c:pt>
                <c:pt idx="1499">
                  <c:v>4081.9</c:v>
                </c:pt>
                <c:pt idx="1500">
                  <c:v>4082.8</c:v>
                </c:pt>
                <c:pt idx="1501">
                  <c:v>4083.7</c:v>
                </c:pt>
                <c:pt idx="1502">
                  <c:v>4084.6</c:v>
                </c:pt>
                <c:pt idx="1503">
                  <c:v>4085.5</c:v>
                </c:pt>
                <c:pt idx="1504">
                  <c:v>4086.4</c:v>
                </c:pt>
                <c:pt idx="1505">
                  <c:v>4087.3</c:v>
                </c:pt>
                <c:pt idx="1506">
                  <c:v>4088.2</c:v>
                </c:pt>
                <c:pt idx="1507">
                  <c:v>4089.1</c:v>
                </c:pt>
                <c:pt idx="1508">
                  <c:v>4090</c:v>
                </c:pt>
                <c:pt idx="1509">
                  <c:v>4090.9</c:v>
                </c:pt>
                <c:pt idx="1510">
                  <c:v>4091.8</c:v>
                </c:pt>
                <c:pt idx="1511">
                  <c:v>4092.7</c:v>
                </c:pt>
                <c:pt idx="1512">
                  <c:v>4093.6</c:v>
                </c:pt>
                <c:pt idx="1513">
                  <c:v>4094.5</c:v>
                </c:pt>
                <c:pt idx="1514">
                  <c:v>4095.4</c:v>
                </c:pt>
                <c:pt idx="1515">
                  <c:v>4096.3</c:v>
                </c:pt>
                <c:pt idx="1516">
                  <c:v>4097.2</c:v>
                </c:pt>
                <c:pt idx="1517">
                  <c:v>4098.1000000000004</c:v>
                </c:pt>
                <c:pt idx="1518">
                  <c:v>4099</c:v>
                </c:pt>
                <c:pt idx="1519">
                  <c:v>4099.8999999999996</c:v>
                </c:pt>
                <c:pt idx="1520">
                  <c:v>4100.8</c:v>
                </c:pt>
                <c:pt idx="1521">
                  <c:v>4101.7</c:v>
                </c:pt>
                <c:pt idx="1522">
                  <c:v>4102.6000000000004</c:v>
                </c:pt>
                <c:pt idx="1523">
                  <c:v>4103.5</c:v>
                </c:pt>
                <c:pt idx="1524">
                  <c:v>4104.3999999999996</c:v>
                </c:pt>
                <c:pt idx="1525">
                  <c:v>4105.3</c:v>
                </c:pt>
                <c:pt idx="1526">
                  <c:v>4106.2</c:v>
                </c:pt>
                <c:pt idx="1527">
                  <c:v>4107.1000000000004</c:v>
                </c:pt>
                <c:pt idx="1528">
                  <c:v>4108</c:v>
                </c:pt>
                <c:pt idx="1529">
                  <c:v>4108.8999999999996</c:v>
                </c:pt>
                <c:pt idx="1530">
                  <c:v>4109.8</c:v>
                </c:pt>
                <c:pt idx="1531">
                  <c:v>4110.7</c:v>
                </c:pt>
                <c:pt idx="1532">
                  <c:v>4111.6000000000004</c:v>
                </c:pt>
                <c:pt idx="1533">
                  <c:v>4112.5</c:v>
                </c:pt>
                <c:pt idx="1534">
                  <c:v>4113.3999999999996</c:v>
                </c:pt>
                <c:pt idx="1535">
                  <c:v>4114.3</c:v>
                </c:pt>
                <c:pt idx="1536">
                  <c:v>4115.2</c:v>
                </c:pt>
                <c:pt idx="1537">
                  <c:v>4116.1000000000004</c:v>
                </c:pt>
                <c:pt idx="1538">
                  <c:v>4117</c:v>
                </c:pt>
                <c:pt idx="1539">
                  <c:v>4117.8999999999996</c:v>
                </c:pt>
                <c:pt idx="1540">
                  <c:v>4118.8</c:v>
                </c:pt>
                <c:pt idx="1541">
                  <c:v>4119.7</c:v>
                </c:pt>
                <c:pt idx="1542">
                  <c:v>4120.6000000000004</c:v>
                </c:pt>
                <c:pt idx="1543">
                  <c:v>4121.5</c:v>
                </c:pt>
                <c:pt idx="1544">
                  <c:v>4122.3999999999996</c:v>
                </c:pt>
                <c:pt idx="1545">
                  <c:v>4123.3</c:v>
                </c:pt>
                <c:pt idx="1546">
                  <c:v>4124.2</c:v>
                </c:pt>
                <c:pt idx="1547">
                  <c:v>4125.1000000000004</c:v>
                </c:pt>
                <c:pt idx="1548">
                  <c:v>4126</c:v>
                </c:pt>
                <c:pt idx="1549">
                  <c:v>4126.8999999999996</c:v>
                </c:pt>
                <c:pt idx="1550">
                  <c:v>4127.8</c:v>
                </c:pt>
                <c:pt idx="1551">
                  <c:v>4128.7</c:v>
                </c:pt>
                <c:pt idx="1552">
                  <c:v>4129.6000000000004</c:v>
                </c:pt>
                <c:pt idx="1553">
                  <c:v>4130.5</c:v>
                </c:pt>
                <c:pt idx="1554">
                  <c:v>4131.3999999999996</c:v>
                </c:pt>
                <c:pt idx="1555">
                  <c:v>4132.3</c:v>
                </c:pt>
                <c:pt idx="1556">
                  <c:v>4133.2</c:v>
                </c:pt>
                <c:pt idx="1557">
                  <c:v>4134.1000000000004</c:v>
                </c:pt>
                <c:pt idx="1558">
                  <c:v>4135</c:v>
                </c:pt>
                <c:pt idx="1559">
                  <c:v>4135.8999999999996</c:v>
                </c:pt>
                <c:pt idx="1560">
                  <c:v>4136.8</c:v>
                </c:pt>
                <c:pt idx="1561">
                  <c:v>4137.7</c:v>
                </c:pt>
                <c:pt idx="1562">
                  <c:v>4138.6000000000004</c:v>
                </c:pt>
                <c:pt idx="1563">
                  <c:v>4139.5</c:v>
                </c:pt>
                <c:pt idx="1564">
                  <c:v>4140.3999999999996</c:v>
                </c:pt>
                <c:pt idx="1565">
                  <c:v>4141.3</c:v>
                </c:pt>
                <c:pt idx="1566">
                  <c:v>4142.2</c:v>
                </c:pt>
                <c:pt idx="1567">
                  <c:v>4143.1000000000004</c:v>
                </c:pt>
                <c:pt idx="1568">
                  <c:v>4144</c:v>
                </c:pt>
                <c:pt idx="1569">
                  <c:v>4144.8999999999996</c:v>
                </c:pt>
                <c:pt idx="1570">
                  <c:v>4145.8</c:v>
                </c:pt>
                <c:pt idx="1571">
                  <c:v>4146.7</c:v>
                </c:pt>
                <c:pt idx="1572">
                  <c:v>4147.6000000000004</c:v>
                </c:pt>
                <c:pt idx="1573">
                  <c:v>4148.5</c:v>
                </c:pt>
                <c:pt idx="1574">
                  <c:v>4149.3999999999996</c:v>
                </c:pt>
                <c:pt idx="1575">
                  <c:v>4150.3</c:v>
                </c:pt>
                <c:pt idx="1576">
                  <c:v>4151.2</c:v>
                </c:pt>
                <c:pt idx="1577">
                  <c:v>4152.1000000000004</c:v>
                </c:pt>
                <c:pt idx="1578">
                  <c:v>4153</c:v>
                </c:pt>
                <c:pt idx="1579">
                  <c:v>4153.8999999999996</c:v>
                </c:pt>
                <c:pt idx="1580">
                  <c:v>4154.8</c:v>
                </c:pt>
                <c:pt idx="1581">
                  <c:v>4155.7</c:v>
                </c:pt>
                <c:pt idx="1582">
                  <c:v>4156.6000000000004</c:v>
                </c:pt>
                <c:pt idx="1583">
                  <c:v>4157.5</c:v>
                </c:pt>
                <c:pt idx="1584">
                  <c:v>4158.3999999999996</c:v>
                </c:pt>
                <c:pt idx="1585">
                  <c:v>4159.3</c:v>
                </c:pt>
                <c:pt idx="1586">
                  <c:v>4160.2</c:v>
                </c:pt>
                <c:pt idx="1587">
                  <c:v>4161.1000000000004</c:v>
                </c:pt>
                <c:pt idx="1588">
                  <c:v>4162</c:v>
                </c:pt>
                <c:pt idx="1589">
                  <c:v>4162.8999999999996</c:v>
                </c:pt>
                <c:pt idx="1590">
                  <c:v>4163.8</c:v>
                </c:pt>
                <c:pt idx="1591">
                  <c:v>4164.7</c:v>
                </c:pt>
                <c:pt idx="1592">
                  <c:v>4165.6000000000004</c:v>
                </c:pt>
                <c:pt idx="1593">
                  <c:v>4166.5</c:v>
                </c:pt>
                <c:pt idx="1594">
                  <c:v>4167.3999999999996</c:v>
                </c:pt>
                <c:pt idx="1595">
                  <c:v>4168.3</c:v>
                </c:pt>
                <c:pt idx="1596">
                  <c:v>4169.2</c:v>
                </c:pt>
                <c:pt idx="1597">
                  <c:v>4170.1000000000004</c:v>
                </c:pt>
                <c:pt idx="1598">
                  <c:v>4171</c:v>
                </c:pt>
                <c:pt idx="1599">
                  <c:v>4171.8999999999996</c:v>
                </c:pt>
                <c:pt idx="1600">
                  <c:v>4172.8</c:v>
                </c:pt>
                <c:pt idx="1601">
                  <c:v>4173.7</c:v>
                </c:pt>
                <c:pt idx="1602">
                  <c:v>4174.6000000000004</c:v>
                </c:pt>
                <c:pt idx="1603">
                  <c:v>4175.5</c:v>
                </c:pt>
                <c:pt idx="1604">
                  <c:v>4176.3999999999996</c:v>
                </c:pt>
                <c:pt idx="1605">
                  <c:v>4177.3</c:v>
                </c:pt>
                <c:pt idx="1606">
                  <c:v>4178.2</c:v>
                </c:pt>
                <c:pt idx="1607">
                  <c:v>4179.1000000000004</c:v>
                </c:pt>
                <c:pt idx="1608">
                  <c:v>4180</c:v>
                </c:pt>
                <c:pt idx="1609">
                  <c:v>4180.8999999999996</c:v>
                </c:pt>
                <c:pt idx="1610">
                  <c:v>4181.8</c:v>
                </c:pt>
                <c:pt idx="1611">
                  <c:v>4182.7</c:v>
                </c:pt>
                <c:pt idx="1612">
                  <c:v>4183.6000000000004</c:v>
                </c:pt>
                <c:pt idx="1613">
                  <c:v>4184.5</c:v>
                </c:pt>
                <c:pt idx="1614">
                  <c:v>4185.3999999999996</c:v>
                </c:pt>
                <c:pt idx="1615">
                  <c:v>4186.3</c:v>
                </c:pt>
                <c:pt idx="1616">
                  <c:v>4187.2</c:v>
                </c:pt>
                <c:pt idx="1617">
                  <c:v>4188.1000000000004</c:v>
                </c:pt>
                <c:pt idx="1618">
                  <c:v>4189</c:v>
                </c:pt>
                <c:pt idx="1619">
                  <c:v>4189.8999999999996</c:v>
                </c:pt>
                <c:pt idx="1620">
                  <c:v>4190.8</c:v>
                </c:pt>
                <c:pt idx="1621">
                  <c:v>4191.7</c:v>
                </c:pt>
                <c:pt idx="1622">
                  <c:v>4192.6000000000004</c:v>
                </c:pt>
                <c:pt idx="1623">
                  <c:v>4193.5</c:v>
                </c:pt>
                <c:pt idx="1624">
                  <c:v>4194.3999999999996</c:v>
                </c:pt>
                <c:pt idx="1625">
                  <c:v>4195.3</c:v>
                </c:pt>
                <c:pt idx="1626">
                  <c:v>4196.2</c:v>
                </c:pt>
                <c:pt idx="1627">
                  <c:v>4197.1000000000004</c:v>
                </c:pt>
                <c:pt idx="1628">
                  <c:v>4198</c:v>
                </c:pt>
                <c:pt idx="1629">
                  <c:v>4198.8999999999996</c:v>
                </c:pt>
                <c:pt idx="1630">
                  <c:v>4199.8</c:v>
                </c:pt>
                <c:pt idx="1631">
                  <c:v>4200.7</c:v>
                </c:pt>
                <c:pt idx="1632">
                  <c:v>4201.6000000000004</c:v>
                </c:pt>
                <c:pt idx="1633">
                  <c:v>4202.5</c:v>
                </c:pt>
                <c:pt idx="1634">
                  <c:v>4203.3999999999996</c:v>
                </c:pt>
                <c:pt idx="1635">
                  <c:v>4204.3</c:v>
                </c:pt>
                <c:pt idx="1636">
                  <c:v>4205.2</c:v>
                </c:pt>
                <c:pt idx="1637">
                  <c:v>4206.1000000000004</c:v>
                </c:pt>
                <c:pt idx="1638">
                  <c:v>4207</c:v>
                </c:pt>
                <c:pt idx="1639">
                  <c:v>4207.8999999999996</c:v>
                </c:pt>
                <c:pt idx="1640">
                  <c:v>4208.8</c:v>
                </c:pt>
                <c:pt idx="1641">
                  <c:v>4209.7</c:v>
                </c:pt>
                <c:pt idx="1642">
                  <c:v>4210.6000000000004</c:v>
                </c:pt>
                <c:pt idx="1643">
                  <c:v>4211.5</c:v>
                </c:pt>
                <c:pt idx="1644">
                  <c:v>4212.3999999999996</c:v>
                </c:pt>
                <c:pt idx="1645">
                  <c:v>4213.3</c:v>
                </c:pt>
                <c:pt idx="1646">
                  <c:v>4214.2</c:v>
                </c:pt>
                <c:pt idx="1647">
                  <c:v>4215.1000000000004</c:v>
                </c:pt>
                <c:pt idx="1648">
                  <c:v>4216</c:v>
                </c:pt>
                <c:pt idx="1649">
                  <c:v>4216.8999999999996</c:v>
                </c:pt>
                <c:pt idx="1650">
                  <c:v>4217.8</c:v>
                </c:pt>
                <c:pt idx="1651">
                  <c:v>4218.7</c:v>
                </c:pt>
                <c:pt idx="1652">
                  <c:v>4219.6000000000004</c:v>
                </c:pt>
                <c:pt idx="1653">
                  <c:v>4220.5</c:v>
                </c:pt>
                <c:pt idx="1654">
                  <c:v>4221.3999999999996</c:v>
                </c:pt>
                <c:pt idx="1655">
                  <c:v>4222.3</c:v>
                </c:pt>
                <c:pt idx="1656">
                  <c:v>4223.2</c:v>
                </c:pt>
                <c:pt idx="1657">
                  <c:v>4224.1000000000004</c:v>
                </c:pt>
                <c:pt idx="1658">
                  <c:v>4225</c:v>
                </c:pt>
                <c:pt idx="1659">
                  <c:v>4225.8999999999996</c:v>
                </c:pt>
                <c:pt idx="1660">
                  <c:v>4226.8</c:v>
                </c:pt>
                <c:pt idx="1661">
                  <c:v>4227.7</c:v>
                </c:pt>
                <c:pt idx="1662">
                  <c:v>4228.6000000000004</c:v>
                </c:pt>
                <c:pt idx="1663">
                  <c:v>4229.5</c:v>
                </c:pt>
                <c:pt idx="1664">
                  <c:v>4230.3999999999996</c:v>
                </c:pt>
                <c:pt idx="1665">
                  <c:v>4231.3</c:v>
                </c:pt>
                <c:pt idx="1666">
                  <c:v>4232.2</c:v>
                </c:pt>
                <c:pt idx="1667">
                  <c:v>4233.1000000000004</c:v>
                </c:pt>
                <c:pt idx="1668">
                  <c:v>4234</c:v>
                </c:pt>
                <c:pt idx="1669">
                  <c:v>4234.8999999999996</c:v>
                </c:pt>
                <c:pt idx="1670">
                  <c:v>4235.8</c:v>
                </c:pt>
                <c:pt idx="1671">
                  <c:v>4236.7</c:v>
                </c:pt>
                <c:pt idx="1672">
                  <c:v>4237.6000000000004</c:v>
                </c:pt>
                <c:pt idx="1673">
                  <c:v>4238.5</c:v>
                </c:pt>
                <c:pt idx="1674">
                  <c:v>4239.3999999999996</c:v>
                </c:pt>
                <c:pt idx="1675">
                  <c:v>4240.3</c:v>
                </c:pt>
                <c:pt idx="1676">
                  <c:v>4241.2</c:v>
                </c:pt>
                <c:pt idx="1677">
                  <c:v>4242.1000000000004</c:v>
                </c:pt>
                <c:pt idx="1678">
                  <c:v>4243</c:v>
                </c:pt>
                <c:pt idx="1679">
                  <c:v>4243.8999999999996</c:v>
                </c:pt>
                <c:pt idx="1680">
                  <c:v>4244.8</c:v>
                </c:pt>
                <c:pt idx="1681">
                  <c:v>4245.7</c:v>
                </c:pt>
                <c:pt idx="1682">
                  <c:v>4246.6000000000004</c:v>
                </c:pt>
                <c:pt idx="1683">
                  <c:v>4247.5</c:v>
                </c:pt>
                <c:pt idx="1684">
                  <c:v>4248.3999999999996</c:v>
                </c:pt>
                <c:pt idx="1685">
                  <c:v>4249.3</c:v>
                </c:pt>
                <c:pt idx="1686">
                  <c:v>4250.2</c:v>
                </c:pt>
                <c:pt idx="1687">
                  <c:v>4251.1000000000004</c:v>
                </c:pt>
                <c:pt idx="1688">
                  <c:v>4252</c:v>
                </c:pt>
                <c:pt idx="1689">
                  <c:v>4252.8999999999996</c:v>
                </c:pt>
                <c:pt idx="1690">
                  <c:v>4253.8</c:v>
                </c:pt>
                <c:pt idx="1691">
                  <c:v>4254.7</c:v>
                </c:pt>
                <c:pt idx="1692">
                  <c:v>4255.6000000000004</c:v>
                </c:pt>
                <c:pt idx="1693">
                  <c:v>4256.5</c:v>
                </c:pt>
                <c:pt idx="1694">
                  <c:v>4257.3999999999996</c:v>
                </c:pt>
                <c:pt idx="1695">
                  <c:v>4258.3</c:v>
                </c:pt>
                <c:pt idx="1696">
                  <c:v>4259.2</c:v>
                </c:pt>
                <c:pt idx="1697">
                  <c:v>4260.1000000000004</c:v>
                </c:pt>
                <c:pt idx="1698">
                  <c:v>4261</c:v>
                </c:pt>
                <c:pt idx="1699">
                  <c:v>4261.8999999999996</c:v>
                </c:pt>
                <c:pt idx="1700">
                  <c:v>4262.8</c:v>
                </c:pt>
                <c:pt idx="1701">
                  <c:v>4263.7</c:v>
                </c:pt>
                <c:pt idx="1702">
                  <c:v>4264.6000000000004</c:v>
                </c:pt>
                <c:pt idx="1703">
                  <c:v>4265.5</c:v>
                </c:pt>
                <c:pt idx="1704">
                  <c:v>4266.3999999999996</c:v>
                </c:pt>
                <c:pt idx="1705">
                  <c:v>4267.3</c:v>
                </c:pt>
                <c:pt idx="1706">
                  <c:v>4268.2</c:v>
                </c:pt>
                <c:pt idx="1707">
                  <c:v>4269.1000000000004</c:v>
                </c:pt>
                <c:pt idx="1708">
                  <c:v>4270</c:v>
                </c:pt>
                <c:pt idx="1709">
                  <c:v>4270.8999999999996</c:v>
                </c:pt>
                <c:pt idx="1710">
                  <c:v>4271.8</c:v>
                </c:pt>
                <c:pt idx="1711">
                  <c:v>4272.7</c:v>
                </c:pt>
                <c:pt idx="1712">
                  <c:v>4273.6000000000004</c:v>
                </c:pt>
                <c:pt idx="1713">
                  <c:v>4274.5</c:v>
                </c:pt>
                <c:pt idx="1714">
                  <c:v>4275.3999999999996</c:v>
                </c:pt>
                <c:pt idx="1715">
                  <c:v>4276.3</c:v>
                </c:pt>
                <c:pt idx="1716">
                  <c:v>4277.2</c:v>
                </c:pt>
                <c:pt idx="1717">
                  <c:v>4278.1000000000004</c:v>
                </c:pt>
                <c:pt idx="1718">
                  <c:v>4279</c:v>
                </c:pt>
                <c:pt idx="1719">
                  <c:v>4279.8999999999996</c:v>
                </c:pt>
                <c:pt idx="1720">
                  <c:v>4280.8</c:v>
                </c:pt>
                <c:pt idx="1721">
                  <c:v>4281.7</c:v>
                </c:pt>
                <c:pt idx="1722">
                  <c:v>4282.6000000000004</c:v>
                </c:pt>
                <c:pt idx="1723">
                  <c:v>4283.5</c:v>
                </c:pt>
                <c:pt idx="1724">
                  <c:v>4284.3999999999996</c:v>
                </c:pt>
                <c:pt idx="1725">
                  <c:v>4285.3</c:v>
                </c:pt>
                <c:pt idx="1726">
                  <c:v>4286.2</c:v>
                </c:pt>
                <c:pt idx="1727">
                  <c:v>4287.1000000000004</c:v>
                </c:pt>
                <c:pt idx="1728">
                  <c:v>4288</c:v>
                </c:pt>
                <c:pt idx="1729">
                  <c:v>4288.8999999999996</c:v>
                </c:pt>
                <c:pt idx="1730">
                  <c:v>4289.8</c:v>
                </c:pt>
                <c:pt idx="1731">
                  <c:v>4290.7</c:v>
                </c:pt>
                <c:pt idx="1732">
                  <c:v>4291.6000000000004</c:v>
                </c:pt>
                <c:pt idx="1733">
                  <c:v>4292.5</c:v>
                </c:pt>
                <c:pt idx="1734">
                  <c:v>4293.3999999999996</c:v>
                </c:pt>
                <c:pt idx="1735">
                  <c:v>4294.3</c:v>
                </c:pt>
                <c:pt idx="1736">
                  <c:v>4295.2</c:v>
                </c:pt>
                <c:pt idx="1737">
                  <c:v>4296.1000000000004</c:v>
                </c:pt>
                <c:pt idx="1738">
                  <c:v>4297</c:v>
                </c:pt>
                <c:pt idx="1739">
                  <c:v>4297.8999999999996</c:v>
                </c:pt>
                <c:pt idx="1740">
                  <c:v>4298.8</c:v>
                </c:pt>
                <c:pt idx="1741">
                  <c:v>4299.7</c:v>
                </c:pt>
                <c:pt idx="1742">
                  <c:v>4300.6000000000004</c:v>
                </c:pt>
                <c:pt idx="1743">
                  <c:v>4301.5</c:v>
                </c:pt>
                <c:pt idx="1744">
                  <c:v>4302.3999999999996</c:v>
                </c:pt>
                <c:pt idx="1745">
                  <c:v>4303.3</c:v>
                </c:pt>
                <c:pt idx="1746">
                  <c:v>4304.2</c:v>
                </c:pt>
                <c:pt idx="1747">
                  <c:v>4305.1000000000004</c:v>
                </c:pt>
                <c:pt idx="1748">
                  <c:v>4306</c:v>
                </c:pt>
                <c:pt idx="1749">
                  <c:v>4306.8999999999996</c:v>
                </c:pt>
                <c:pt idx="1750">
                  <c:v>4307.8</c:v>
                </c:pt>
                <c:pt idx="1751">
                  <c:v>4308.7</c:v>
                </c:pt>
                <c:pt idx="1752">
                  <c:v>4309.6000000000004</c:v>
                </c:pt>
                <c:pt idx="1753">
                  <c:v>4310.5</c:v>
                </c:pt>
                <c:pt idx="1754">
                  <c:v>4311.3999999999996</c:v>
                </c:pt>
                <c:pt idx="1755">
                  <c:v>4312.3</c:v>
                </c:pt>
                <c:pt idx="1756">
                  <c:v>4313.2</c:v>
                </c:pt>
                <c:pt idx="1757">
                  <c:v>4314.1000000000004</c:v>
                </c:pt>
                <c:pt idx="1758">
                  <c:v>4315</c:v>
                </c:pt>
                <c:pt idx="1759">
                  <c:v>4315.8999999999996</c:v>
                </c:pt>
                <c:pt idx="1760">
                  <c:v>4316.8</c:v>
                </c:pt>
                <c:pt idx="1761">
                  <c:v>4317.7</c:v>
                </c:pt>
                <c:pt idx="1762">
                  <c:v>4318.6000000000004</c:v>
                </c:pt>
                <c:pt idx="1763">
                  <c:v>4319.5</c:v>
                </c:pt>
                <c:pt idx="1764">
                  <c:v>4320.3999999999996</c:v>
                </c:pt>
                <c:pt idx="1765">
                  <c:v>4321.3</c:v>
                </c:pt>
                <c:pt idx="1766">
                  <c:v>4322.2</c:v>
                </c:pt>
                <c:pt idx="1767">
                  <c:v>4323.1000000000004</c:v>
                </c:pt>
                <c:pt idx="1768">
                  <c:v>4324</c:v>
                </c:pt>
                <c:pt idx="1769">
                  <c:v>4324.8999999999996</c:v>
                </c:pt>
                <c:pt idx="1770">
                  <c:v>4325.8</c:v>
                </c:pt>
                <c:pt idx="1771">
                  <c:v>4326.7</c:v>
                </c:pt>
                <c:pt idx="1772">
                  <c:v>4327.6000000000004</c:v>
                </c:pt>
                <c:pt idx="1773">
                  <c:v>4328.5</c:v>
                </c:pt>
                <c:pt idx="1774">
                  <c:v>4329.3999999999996</c:v>
                </c:pt>
                <c:pt idx="1775">
                  <c:v>4330.3</c:v>
                </c:pt>
                <c:pt idx="1776">
                  <c:v>4331.2</c:v>
                </c:pt>
                <c:pt idx="1777">
                  <c:v>4332.1000000000004</c:v>
                </c:pt>
                <c:pt idx="1778">
                  <c:v>4333</c:v>
                </c:pt>
                <c:pt idx="1779">
                  <c:v>4333.8999999999996</c:v>
                </c:pt>
                <c:pt idx="1780">
                  <c:v>4334.8</c:v>
                </c:pt>
                <c:pt idx="1781">
                  <c:v>4335.7</c:v>
                </c:pt>
                <c:pt idx="1782">
                  <c:v>4336.6000000000004</c:v>
                </c:pt>
                <c:pt idx="1783">
                  <c:v>4337.5</c:v>
                </c:pt>
                <c:pt idx="1784">
                  <c:v>4338.3999999999996</c:v>
                </c:pt>
                <c:pt idx="1785">
                  <c:v>4339.3</c:v>
                </c:pt>
                <c:pt idx="1786">
                  <c:v>4340.2</c:v>
                </c:pt>
                <c:pt idx="1787">
                  <c:v>4341.1000000000004</c:v>
                </c:pt>
                <c:pt idx="1788">
                  <c:v>4342</c:v>
                </c:pt>
                <c:pt idx="1789">
                  <c:v>4342.8999999999996</c:v>
                </c:pt>
                <c:pt idx="1790">
                  <c:v>4343.8</c:v>
                </c:pt>
                <c:pt idx="1791">
                  <c:v>4344.7</c:v>
                </c:pt>
                <c:pt idx="1792">
                  <c:v>4345.6000000000004</c:v>
                </c:pt>
                <c:pt idx="1793">
                  <c:v>4346.5</c:v>
                </c:pt>
                <c:pt idx="1794">
                  <c:v>4347.3999999999996</c:v>
                </c:pt>
                <c:pt idx="1795">
                  <c:v>4348.3</c:v>
                </c:pt>
                <c:pt idx="1796">
                  <c:v>4349.2</c:v>
                </c:pt>
                <c:pt idx="1797">
                  <c:v>4350.1000000000004</c:v>
                </c:pt>
                <c:pt idx="1798">
                  <c:v>4351</c:v>
                </c:pt>
                <c:pt idx="1799">
                  <c:v>4351.8999999999996</c:v>
                </c:pt>
                <c:pt idx="1800">
                  <c:v>4352.8</c:v>
                </c:pt>
                <c:pt idx="1801">
                  <c:v>4353.7</c:v>
                </c:pt>
                <c:pt idx="1802">
                  <c:v>4354.6000000000004</c:v>
                </c:pt>
                <c:pt idx="1803">
                  <c:v>4355.5</c:v>
                </c:pt>
                <c:pt idx="1804">
                  <c:v>4356.3999999999996</c:v>
                </c:pt>
                <c:pt idx="1805">
                  <c:v>4357.3</c:v>
                </c:pt>
                <c:pt idx="1806">
                  <c:v>4358.2</c:v>
                </c:pt>
                <c:pt idx="1807">
                  <c:v>4359.1000000000004</c:v>
                </c:pt>
                <c:pt idx="1808">
                  <c:v>4360</c:v>
                </c:pt>
                <c:pt idx="1809">
                  <c:v>4360.8999999999996</c:v>
                </c:pt>
                <c:pt idx="1810">
                  <c:v>4361.8</c:v>
                </c:pt>
                <c:pt idx="1811">
                  <c:v>4362.7</c:v>
                </c:pt>
                <c:pt idx="1812">
                  <c:v>4363.6000000000004</c:v>
                </c:pt>
                <c:pt idx="1813">
                  <c:v>4364.5</c:v>
                </c:pt>
                <c:pt idx="1814">
                  <c:v>4365.3999999999996</c:v>
                </c:pt>
                <c:pt idx="1815">
                  <c:v>4366.3</c:v>
                </c:pt>
                <c:pt idx="1816">
                  <c:v>4367.2</c:v>
                </c:pt>
                <c:pt idx="1817">
                  <c:v>4368.1000000000004</c:v>
                </c:pt>
                <c:pt idx="1818">
                  <c:v>4369</c:v>
                </c:pt>
                <c:pt idx="1819">
                  <c:v>4369.8999999999996</c:v>
                </c:pt>
                <c:pt idx="1820">
                  <c:v>4370.8</c:v>
                </c:pt>
                <c:pt idx="1821">
                  <c:v>4371.7</c:v>
                </c:pt>
                <c:pt idx="1822">
                  <c:v>4372.6000000000004</c:v>
                </c:pt>
                <c:pt idx="1823">
                  <c:v>4373.5</c:v>
                </c:pt>
                <c:pt idx="1824">
                  <c:v>4374.3999999999996</c:v>
                </c:pt>
                <c:pt idx="1825">
                  <c:v>4375.3</c:v>
                </c:pt>
                <c:pt idx="1826">
                  <c:v>4376.2</c:v>
                </c:pt>
                <c:pt idx="1827">
                  <c:v>4377.1000000000004</c:v>
                </c:pt>
                <c:pt idx="1828">
                  <c:v>4378</c:v>
                </c:pt>
                <c:pt idx="1829">
                  <c:v>4378.8999999999996</c:v>
                </c:pt>
                <c:pt idx="1830">
                  <c:v>4379.8</c:v>
                </c:pt>
                <c:pt idx="1831">
                  <c:v>4380.7</c:v>
                </c:pt>
                <c:pt idx="1832">
                  <c:v>4381.6000000000004</c:v>
                </c:pt>
                <c:pt idx="1833">
                  <c:v>4382.5</c:v>
                </c:pt>
                <c:pt idx="1834">
                  <c:v>4383.3999999999996</c:v>
                </c:pt>
                <c:pt idx="1835">
                  <c:v>4384.3</c:v>
                </c:pt>
                <c:pt idx="1836">
                  <c:v>4385.2</c:v>
                </c:pt>
                <c:pt idx="1837">
                  <c:v>4386.1000000000004</c:v>
                </c:pt>
                <c:pt idx="1838">
                  <c:v>4387</c:v>
                </c:pt>
                <c:pt idx="1839">
                  <c:v>4387.8999999999996</c:v>
                </c:pt>
                <c:pt idx="1840">
                  <c:v>4388.8</c:v>
                </c:pt>
                <c:pt idx="1841">
                  <c:v>4389.7</c:v>
                </c:pt>
                <c:pt idx="1842">
                  <c:v>4390.6000000000004</c:v>
                </c:pt>
                <c:pt idx="1843">
                  <c:v>4391.5</c:v>
                </c:pt>
                <c:pt idx="1844">
                  <c:v>4392.3999999999996</c:v>
                </c:pt>
                <c:pt idx="1845">
                  <c:v>4393.3</c:v>
                </c:pt>
                <c:pt idx="1846">
                  <c:v>4394.2</c:v>
                </c:pt>
                <c:pt idx="1847">
                  <c:v>4395.1000000000004</c:v>
                </c:pt>
                <c:pt idx="1848">
                  <c:v>4396</c:v>
                </c:pt>
                <c:pt idx="1849">
                  <c:v>4396.8999999999996</c:v>
                </c:pt>
                <c:pt idx="1850">
                  <c:v>4397.8</c:v>
                </c:pt>
                <c:pt idx="1851">
                  <c:v>4398.7</c:v>
                </c:pt>
                <c:pt idx="1852">
                  <c:v>4399.6000000000004</c:v>
                </c:pt>
                <c:pt idx="1853">
                  <c:v>4400.5</c:v>
                </c:pt>
                <c:pt idx="1854">
                  <c:v>4401.3999999999996</c:v>
                </c:pt>
                <c:pt idx="1855">
                  <c:v>4402.3</c:v>
                </c:pt>
                <c:pt idx="1856">
                  <c:v>4403.2</c:v>
                </c:pt>
                <c:pt idx="1857">
                  <c:v>4404.1000000000004</c:v>
                </c:pt>
                <c:pt idx="1858">
                  <c:v>4405</c:v>
                </c:pt>
                <c:pt idx="1859">
                  <c:v>4405.8999999999996</c:v>
                </c:pt>
                <c:pt idx="1860">
                  <c:v>4406.8</c:v>
                </c:pt>
                <c:pt idx="1861">
                  <c:v>4407.7</c:v>
                </c:pt>
                <c:pt idx="1862">
                  <c:v>4408.6000000000004</c:v>
                </c:pt>
                <c:pt idx="1863">
                  <c:v>4409.5</c:v>
                </c:pt>
                <c:pt idx="1864">
                  <c:v>4410.3999999999996</c:v>
                </c:pt>
                <c:pt idx="1865">
                  <c:v>4411.3</c:v>
                </c:pt>
                <c:pt idx="1866">
                  <c:v>4412.2</c:v>
                </c:pt>
                <c:pt idx="1867">
                  <c:v>4413.1000000000004</c:v>
                </c:pt>
                <c:pt idx="1868">
                  <c:v>4414</c:v>
                </c:pt>
                <c:pt idx="1869">
                  <c:v>4414.8999999999996</c:v>
                </c:pt>
                <c:pt idx="1870">
                  <c:v>4415.8</c:v>
                </c:pt>
                <c:pt idx="1871">
                  <c:v>4416.7</c:v>
                </c:pt>
                <c:pt idx="1872">
                  <c:v>4417.6000000000004</c:v>
                </c:pt>
                <c:pt idx="1873">
                  <c:v>4418.5</c:v>
                </c:pt>
                <c:pt idx="1874">
                  <c:v>4419.3999999999996</c:v>
                </c:pt>
                <c:pt idx="1875">
                  <c:v>4420.3</c:v>
                </c:pt>
                <c:pt idx="1876">
                  <c:v>4421.2</c:v>
                </c:pt>
                <c:pt idx="1877">
                  <c:v>4422.1000000000004</c:v>
                </c:pt>
                <c:pt idx="1878">
                  <c:v>4423</c:v>
                </c:pt>
                <c:pt idx="1879">
                  <c:v>4423.8999999999996</c:v>
                </c:pt>
                <c:pt idx="1880">
                  <c:v>4424.8</c:v>
                </c:pt>
                <c:pt idx="1881">
                  <c:v>4425.7</c:v>
                </c:pt>
                <c:pt idx="1882">
                  <c:v>4426.6000000000004</c:v>
                </c:pt>
                <c:pt idx="1883">
                  <c:v>4427.5</c:v>
                </c:pt>
                <c:pt idx="1884">
                  <c:v>4428.3999999999996</c:v>
                </c:pt>
                <c:pt idx="1885">
                  <c:v>4429.3</c:v>
                </c:pt>
                <c:pt idx="1886">
                  <c:v>4430.2</c:v>
                </c:pt>
                <c:pt idx="1887">
                  <c:v>4431.1000000000004</c:v>
                </c:pt>
                <c:pt idx="1888">
                  <c:v>4432</c:v>
                </c:pt>
                <c:pt idx="1889">
                  <c:v>4432.8999999999996</c:v>
                </c:pt>
                <c:pt idx="1890">
                  <c:v>4433.8</c:v>
                </c:pt>
                <c:pt idx="1891">
                  <c:v>4434.7</c:v>
                </c:pt>
                <c:pt idx="1892">
                  <c:v>4435.6000000000004</c:v>
                </c:pt>
                <c:pt idx="1893">
                  <c:v>4436.5</c:v>
                </c:pt>
                <c:pt idx="1894">
                  <c:v>4437.3999999999996</c:v>
                </c:pt>
                <c:pt idx="1895">
                  <c:v>4438.3</c:v>
                </c:pt>
                <c:pt idx="1896">
                  <c:v>4439.2</c:v>
                </c:pt>
                <c:pt idx="1897">
                  <c:v>4440.1000000000004</c:v>
                </c:pt>
                <c:pt idx="1898">
                  <c:v>4441</c:v>
                </c:pt>
                <c:pt idx="1899">
                  <c:v>4441.8999999999996</c:v>
                </c:pt>
                <c:pt idx="1900">
                  <c:v>4442.8</c:v>
                </c:pt>
                <c:pt idx="1901">
                  <c:v>4443.7</c:v>
                </c:pt>
                <c:pt idx="1902">
                  <c:v>4444.6000000000004</c:v>
                </c:pt>
                <c:pt idx="1903">
                  <c:v>4445.5</c:v>
                </c:pt>
                <c:pt idx="1904">
                  <c:v>4446.3999999999996</c:v>
                </c:pt>
                <c:pt idx="1905">
                  <c:v>4447.3</c:v>
                </c:pt>
                <c:pt idx="1906">
                  <c:v>4448.2</c:v>
                </c:pt>
                <c:pt idx="1907">
                  <c:v>4449.1000000000004</c:v>
                </c:pt>
                <c:pt idx="1908">
                  <c:v>4450</c:v>
                </c:pt>
                <c:pt idx="1909">
                  <c:v>4450.8999999999996</c:v>
                </c:pt>
                <c:pt idx="1910">
                  <c:v>4451.8</c:v>
                </c:pt>
                <c:pt idx="1911">
                  <c:v>4452.7</c:v>
                </c:pt>
                <c:pt idx="1912">
                  <c:v>4453.6000000000004</c:v>
                </c:pt>
                <c:pt idx="1913">
                  <c:v>4454.5</c:v>
                </c:pt>
                <c:pt idx="1914">
                  <c:v>4455.3999999999996</c:v>
                </c:pt>
                <c:pt idx="1915">
                  <c:v>4456.3</c:v>
                </c:pt>
                <c:pt idx="1916">
                  <c:v>4457.2</c:v>
                </c:pt>
                <c:pt idx="1917">
                  <c:v>4458.1000000000004</c:v>
                </c:pt>
                <c:pt idx="1918">
                  <c:v>4459</c:v>
                </c:pt>
                <c:pt idx="1919">
                  <c:v>4459.8999999999996</c:v>
                </c:pt>
                <c:pt idx="1920">
                  <c:v>4460.8</c:v>
                </c:pt>
                <c:pt idx="1921">
                  <c:v>4461.7</c:v>
                </c:pt>
                <c:pt idx="1922">
                  <c:v>4462.6000000000004</c:v>
                </c:pt>
                <c:pt idx="1923">
                  <c:v>4463.5</c:v>
                </c:pt>
                <c:pt idx="1924">
                  <c:v>4464.3999999999996</c:v>
                </c:pt>
                <c:pt idx="1925">
                  <c:v>4465.3</c:v>
                </c:pt>
                <c:pt idx="1926">
                  <c:v>4466.2</c:v>
                </c:pt>
                <c:pt idx="1927">
                  <c:v>4467.1000000000004</c:v>
                </c:pt>
                <c:pt idx="1928">
                  <c:v>4468</c:v>
                </c:pt>
                <c:pt idx="1929">
                  <c:v>4468.8999999999996</c:v>
                </c:pt>
                <c:pt idx="1930">
                  <c:v>4469.8</c:v>
                </c:pt>
                <c:pt idx="1931">
                  <c:v>4470.7</c:v>
                </c:pt>
                <c:pt idx="1932">
                  <c:v>4471.6000000000004</c:v>
                </c:pt>
                <c:pt idx="1933">
                  <c:v>4472.5</c:v>
                </c:pt>
                <c:pt idx="1934">
                  <c:v>4473.3999999999996</c:v>
                </c:pt>
                <c:pt idx="1935">
                  <c:v>4474.3</c:v>
                </c:pt>
                <c:pt idx="1936">
                  <c:v>4475.2</c:v>
                </c:pt>
                <c:pt idx="1937">
                  <c:v>4476.1000000000004</c:v>
                </c:pt>
                <c:pt idx="1938">
                  <c:v>4477</c:v>
                </c:pt>
                <c:pt idx="1939">
                  <c:v>4477.8999999999996</c:v>
                </c:pt>
                <c:pt idx="1940">
                  <c:v>4478.8</c:v>
                </c:pt>
                <c:pt idx="1941">
                  <c:v>4479.7</c:v>
                </c:pt>
                <c:pt idx="1942">
                  <c:v>4480.6000000000004</c:v>
                </c:pt>
                <c:pt idx="1943">
                  <c:v>4481.5</c:v>
                </c:pt>
                <c:pt idx="1944">
                  <c:v>4482.3999999999996</c:v>
                </c:pt>
                <c:pt idx="1945">
                  <c:v>4483.3</c:v>
                </c:pt>
                <c:pt idx="1946">
                  <c:v>4484.2</c:v>
                </c:pt>
                <c:pt idx="1947">
                  <c:v>4485.1000000000004</c:v>
                </c:pt>
                <c:pt idx="1948">
                  <c:v>4486</c:v>
                </c:pt>
                <c:pt idx="1949">
                  <c:v>4486.8999999999996</c:v>
                </c:pt>
                <c:pt idx="1950">
                  <c:v>4487.8</c:v>
                </c:pt>
                <c:pt idx="1951">
                  <c:v>4488.7</c:v>
                </c:pt>
                <c:pt idx="1952">
                  <c:v>4489.6000000000004</c:v>
                </c:pt>
                <c:pt idx="1953">
                  <c:v>4490.5</c:v>
                </c:pt>
                <c:pt idx="1954">
                  <c:v>4491.3999999999996</c:v>
                </c:pt>
                <c:pt idx="1955">
                  <c:v>4492.3</c:v>
                </c:pt>
                <c:pt idx="1956">
                  <c:v>4493.2</c:v>
                </c:pt>
                <c:pt idx="1957">
                  <c:v>4494.1000000000004</c:v>
                </c:pt>
                <c:pt idx="1958">
                  <c:v>4495</c:v>
                </c:pt>
                <c:pt idx="1959">
                  <c:v>4495.8999999999996</c:v>
                </c:pt>
                <c:pt idx="1960">
                  <c:v>4496.8</c:v>
                </c:pt>
                <c:pt idx="1961">
                  <c:v>4497.7</c:v>
                </c:pt>
                <c:pt idx="1962">
                  <c:v>4498.6000000000004</c:v>
                </c:pt>
                <c:pt idx="1963">
                  <c:v>4499.5</c:v>
                </c:pt>
                <c:pt idx="1964">
                  <c:v>4500.3999999999996</c:v>
                </c:pt>
                <c:pt idx="1965">
                  <c:v>4501.3</c:v>
                </c:pt>
                <c:pt idx="1966">
                  <c:v>4502.2</c:v>
                </c:pt>
                <c:pt idx="1967">
                  <c:v>4503.1000000000004</c:v>
                </c:pt>
                <c:pt idx="1968">
                  <c:v>4504</c:v>
                </c:pt>
                <c:pt idx="1969">
                  <c:v>4504.8999999999996</c:v>
                </c:pt>
                <c:pt idx="1970">
                  <c:v>4505.8</c:v>
                </c:pt>
                <c:pt idx="1971">
                  <c:v>4506.7</c:v>
                </c:pt>
                <c:pt idx="1972">
                  <c:v>4507.6000000000004</c:v>
                </c:pt>
                <c:pt idx="1973">
                  <c:v>4508.5</c:v>
                </c:pt>
                <c:pt idx="1974">
                  <c:v>4509.3999999999996</c:v>
                </c:pt>
                <c:pt idx="1975">
                  <c:v>4510.3</c:v>
                </c:pt>
                <c:pt idx="1976">
                  <c:v>4511.2</c:v>
                </c:pt>
                <c:pt idx="1977">
                  <c:v>4512.1000000000004</c:v>
                </c:pt>
                <c:pt idx="1978">
                  <c:v>4513</c:v>
                </c:pt>
                <c:pt idx="1979">
                  <c:v>4513.8999999999996</c:v>
                </c:pt>
                <c:pt idx="1980">
                  <c:v>4514.8</c:v>
                </c:pt>
                <c:pt idx="1981">
                  <c:v>4515.7</c:v>
                </c:pt>
                <c:pt idx="1982">
                  <c:v>4516.6000000000004</c:v>
                </c:pt>
                <c:pt idx="1983">
                  <c:v>4517.5</c:v>
                </c:pt>
                <c:pt idx="1984">
                  <c:v>4518.3999999999996</c:v>
                </c:pt>
                <c:pt idx="1985">
                  <c:v>4519.3</c:v>
                </c:pt>
                <c:pt idx="1986">
                  <c:v>4520.2</c:v>
                </c:pt>
                <c:pt idx="1987">
                  <c:v>4521.1000000000004</c:v>
                </c:pt>
                <c:pt idx="1988">
                  <c:v>4522</c:v>
                </c:pt>
                <c:pt idx="1989">
                  <c:v>4522.8999999999996</c:v>
                </c:pt>
                <c:pt idx="1990">
                  <c:v>4523.8</c:v>
                </c:pt>
                <c:pt idx="1991">
                  <c:v>4524.7</c:v>
                </c:pt>
                <c:pt idx="1992">
                  <c:v>4525.6000000000004</c:v>
                </c:pt>
                <c:pt idx="1993">
                  <c:v>4526.5</c:v>
                </c:pt>
                <c:pt idx="1994">
                  <c:v>4527.3999999999996</c:v>
                </c:pt>
                <c:pt idx="1995">
                  <c:v>4528.3</c:v>
                </c:pt>
                <c:pt idx="1996">
                  <c:v>4529.2</c:v>
                </c:pt>
                <c:pt idx="1997">
                  <c:v>4530.1000000000004</c:v>
                </c:pt>
                <c:pt idx="1998">
                  <c:v>4531</c:v>
                </c:pt>
                <c:pt idx="1999">
                  <c:v>4531.8999999999996</c:v>
                </c:pt>
                <c:pt idx="2000">
                  <c:v>4532.8</c:v>
                </c:pt>
                <c:pt idx="2001">
                  <c:v>4533.7</c:v>
                </c:pt>
                <c:pt idx="2002">
                  <c:v>4534.6000000000004</c:v>
                </c:pt>
                <c:pt idx="2003">
                  <c:v>4535.5</c:v>
                </c:pt>
                <c:pt idx="2004">
                  <c:v>4536.3999999999996</c:v>
                </c:pt>
                <c:pt idx="2005">
                  <c:v>4537.3</c:v>
                </c:pt>
                <c:pt idx="2006">
                  <c:v>4538.2</c:v>
                </c:pt>
                <c:pt idx="2007">
                  <c:v>4539.1000000000004</c:v>
                </c:pt>
                <c:pt idx="2008">
                  <c:v>4540</c:v>
                </c:pt>
                <c:pt idx="2009">
                  <c:v>4540.8999999999996</c:v>
                </c:pt>
                <c:pt idx="2010">
                  <c:v>4541.8</c:v>
                </c:pt>
                <c:pt idx="2011">
                  <c:v>4542.7</c:v>
                </c:pt>
                <c:pt idx="2012">
                  <c:v>4543.6000000000004</c:v>
                </c:pt>
                <c:pt idx="2013">
                  <c:v>4544.5</c:v>
                </c:pt>
                <c:pt idx="2014">
                  <c:v>4545.3999999999996</c:v>
                </c:pt>
                <c:pt idx="2015">
                  <c:v>4546.3</c:v>
                </c:pt>
                <c:pt idx="2016">
                  <c:v>4547.2</c:v>
                </c:pt>
                <c:pt idx="2017">
                  <c:v>4548.1000000000004</c:v>
                </c:pt>
                <c:pt idx="2018">
                  <c:v>4549</c:v>
                </c:pt>
                <c:pt idx="2019">
                  <c:v>4549.8999999999996</c:v>
                </c:pt>
                <c:pt idx="2020">
                  <c:v>4550.8</c:v>
                </c:pt>
                <c:pt idx="2021">
                  <c:v>4551.7</c:v>
                </c:pt>
                <c:pt idx="2022">
                  <c:v>4552.6000000000004</c:v>
                </c:pt>
                <c:pt idx="2023">
                  <c:v>4553.5</c:v>
                </c:pt>
                <c:pt idx="2024">
                  <c:v>4554.3999999999996</c:v>
                </c:pt>
                <c:pt idx="2025">
                  <c:v>4555.3</c:v>
                </c:pt>
                <c:pt idx="2026">
                  <c:v>4556.2</c:v>
                </c:pt>
                <c:pt idx="2027">
                  <c:v>4557.1000000000004</c:v>
                </c:pt>
                <c:pt idx="2028">
                  <c:v>4558</c:v>
                </c:pt>
                <c:pt idx="2029">
                  <c:v>4558.8999999999996</c:v>
                </c:pt>
                <c:pt idx="2030">
                  <c:v>4559.8</c:v>
                </c:pt>
                <c:pt idx="2031">
                  <c:v>4560.7</c:v>
                </c:pt>
                <c:pt idx="2032">
                  <c:v>4561.6000000000004</c:v>
                </c:pt>
                <c:pt idx="2033">
                  <c:v>4562.5</c:v>
                </c:pt>
                <c:pt idx="2034">
                  <c:v>4563.3999999999996</c:v>
                </c:pt>
                <c:pt idx="2035">
                  <c:v>4564.3</c:v>
                </c:pt>
                <c:pt idx="2036">
                  <c:v>4565.2</c:v>
                </c:pt>
                <c:pt idx="2037">
                  <c:v>4566.1000000000004</c:v>
                </c:pt>
                <c:pt idx="2038">
                  <c:v>4567</c:v>
                </c:pt>
                <c:pt idx="2039">
                  <c:v>4567.8999999999996</c:v>
                </c:pt>
                <c:pt idx="2040">
                  <c:v>4568.8</c:v>
                </c:pt>
                <c:pt idx="2041">
                  <c:v>4569.7</c:v>
                </c:pt>
                <c:pt idx="2042">
                  <c:v>4570.6000000000004</c:v>
                </c:pt>
                <c:pt idx="2043">
                  <c:v>4571.5</c:v>
                </c:pt>
                <c:pt idx="2044">
                  <c:v>4572.3999999999996</c:v>
                </c:pt>
                <c:pt idx="2045">
                  <c:v>4573.3</c:v>
                </c:pt>
                <c:pt idx="2046">
                  <c:v>4574.2</c:v>
                </c:pt>
                <c:pt idx="2047">
                  <c:v>4575.1000000000004</c:v>
                </c:pt>
                <c:pt idx="2048">
                  <c:v>4576</c:v>
                </c:pt>
                <c:pt idx="2049">
                  <c:v>4576.8999999999996</c:v>
                </c:pt>
                <c:pt idx="2050">
                  <c:v>4577.8</c:v>
                </c:pt>
                <c:pt idx="2051">
                  <c:v>4578.7</c:v>
                </c:pt>
                <c:pt idx="2052">
                  <c:v>4579.6000000000004</c:v>
                </c:pt>
                <c:pt idx="2053">
                  <c:v>4580.5</c:v>
                </c:pt>
                <c:pt idx="2054">
                  <c:v>4581.3999999999996</c:v>
                </c:pt>
                <c:pt idx="2055">
                  <c:v>4582.3</c:v>
                </c:pt>
                <c:pt idx="2056">
                  <c:v>4583.2</c:v>
                </c:pt>
                <c:pt idx="2057">
                  <c:v>4584.1000000000004</c:v>
                </c:pt>
                <c:pt idx="2058">
                  <c:v>4585</c:v>
                </c:pt>
                <c:pt idx="2059">
                  <c:v>4585.8999999999996</c:v>
                </c:pt>
                <c:pt idx="2060">
                  <c:v>4586.8</c:v>
                </c:pt>
                <c:pt idx="2061">
                  <c:v>4587.7</c:v>
                </c:pt>
                <c:pt idx="2062">
                  <c:v>4588.6000000000004</c:v>
                </c:pt>
                <c:pt idx="2063">
                  <c:v>4589.5</c:v>
                </c:pt>
                <c:pt idx="2064">
                  <c:v>4590.3999999999996</c:v>
                </c:pt>
                <c:pt idx="2065">
                  <c:v>4591.3</c:v>
                </c:pt>
                <c:pt idx="2066">
                  <c:v>4592.2</c:v>
                </c:pt>
                <c:pt idx="2067">
                  <c:v>4593.1000000000004</c:v>
                </c:pt>
                <c:pt idx="2068">
                  <c:v>4594</c:v>
                </c:pt>
                <c:pt idx="2069">
                  <c:v>4594.8999999999996</c:v>
                </c:pt>
                <c:pt idx="2070">
                  <c:v>4595.8</c:v>
                </c:pt>
                <c:pt idx="2071">
                  <c:v>4596.7</c:v>
                </c:pt>
                <c:pt idx="2072">
                  <c:v>4597.6000000000004</c:v>
                </c:pt>
                <c:pt idx="2073">
                  <c:v>4598.5</c:v>
                </c:pt>
                <c:pt idx="2074">
                  <c:v>4599.3999999999996</c:v>
                </c:pt>
                <c:pt idx="2075">
                  <c:v>4600.3</c:v>
                </c:pt>
                <c:pt idx="2076">
                  <c:v>4601.2</c:v>
                </c:pt>
                <c:pt idx="2077">
                  <c:v>4602.1000000000004</c:v>
                </c:pt>
                <c:pt idx="2078">
                  <c:v>4603</c:v>
                </c:pt>
                <c:pt idx="2079">
                  <c:v>4603.8999999999996</c:v>
                </c:pt>
                <c:pt idx="2080">
                  <c:v>4604.8</c:v>
                </c:pt>
                <c:pt idx="2081">
                  <c:v>4605.7</c:v>
                </c:pt>
                <c:pt idx="2082">
                  <c:v>4606.6000000000004</c:v>
                </c:pt>
                <c:pt idx="2083">
                  <c:v>4607.5</c:v>
                </c:pt>
                <c:pt idx="2084">
                  <c:v>4608.3999999999996</c:v>
                </c:pt>
                <c:pt idx="2085">
                  <c:v>4609.3</c:v>
                </c:pt>
                <c:pt idx="2086">
                  <c:v>4610.2</c:v>
                </c:pt>
                <c:pt idx="2087">
                  <c:v>4611.1000000000004</c:v>
                </c:pt>
                <c:pt idx="2088">
                  <c:v>4612</c:v>
                </c:pt>
                <c:pt idx="2089">
                  <c:v>4612.8999999999996</c:v>
                </c:pt>
                <c:pt idx="2090">
                  <c:v>4613.8</c:v>
                </c:pt>
                <c:pt idx="2091">
                  <c:v>4614.7</c:v>
                </c:pt>
                <c:pt idx="2092">
                  <c:v>4615.6000000000004</c:v>
                </c:pt>
                <c:pt idx="2093">
                  <c:v>4616.5</c:v>
                </c:pt>
                <c:pt idx="2094">
                  <c:v>4617.3999999999996</c:v>
                </c:pt>
                <c:pt idx="2095">
                  <c:v>4618.3</c:v>
                </c:pt>
                <c:pt idx="2096">
                  <c:v>4619.2</c:v>
                </c:pt>
                <c:pt idx="2097">
                  <c:v>4620.1000000000004</c:v>
                </c:pt>
                <c:pt idx="2098">
                  <c:v>4621</c:v>
                </c:pt>
                <c:pt idx="2099">
                  <c:v>4621.8999999999996</c:v>
                </c:pt>
                <c:pt idx="2100">
                  <c:v>4622.8</c:v>
                </c:pt>
                <c:pt idx="2101">
                  <c:v>4623.7</c:v>
                </c:pt>
                <c:pt idx="2102">
                  <c:v>4624.6000000000004</c:v>
                </c:pt>
                <c:pt idx="2103">
                  <c:v>4625.5</c:v>
                </c:pt>
                <c:pt idx="2104">
                  <c:v>4626.3999999999996</c:v>
                </c:pt>
                <c:pt idx="2105">
                  <c:v>4627.3</c:v>
                </c:pt>
                <c:pt idx="2106">
                  <c:v>4628.2</c:v>
                </c:pt>
                <c:pt idx="2107">
                  <c:v>4629.1000000000004</c:v>
                </c:pt>
                <c:pt idx="2108">
                  <c:v>4630</c:v>
                </c:pt>
                <c:pt idx="2109">
                  <c:v>4630.8999999999996</c:v>
                </c:pt>
                <c:pt idx="2110">
                  <c:v>4631.8</c:v>
                </c:pt>
                <c:pt idx="2111">
                  <c:v>4632.7</c:v>
                </c:pt>
                <c:pt idx="2112">
                  <c:v>4633.6000000000004</c:v>
                </c:pt>
                <c:pt idx="2113">
                  <c:v>4634.5</c:v>
                </c:pt>
                <c:pt idx="2114">
                  <c:v>4635.3999999999996</c:v>
                </c:pt>
                <c:pt idx="2115">
                  <c:v>4636.3</c:v>
                </c:pt>
                <c:pt idx="2116">
                  <c:v>4637.2</c:v>
                </c:pt>
                <c:pt idx="2117">
                  <c:v>4638.1000000000004</c:v>
                </c:pt>
                <c:pt idx="2118">
                  <c:v>4639</c:v>
                </c:pt>
                <c:pt idx="2119">
                  <c:v>4639.8999999999996</c:v>
                </c:pt>
                <c:pt idx="2120">
                  <c:v>4640.8</c:v>
                </c:pt>
                <c:pt idx="2121">
                  <c:v>4641.7</c:v>
                </c:pt>
                <c:pt idx="2122">
                  <c:v>4642.6000000000004</c:v>
                </c:pt>
                <c:pt idx="2123">
                  <c:v>4643.5</c:v>
                </c:pt>
                <c:pt idx="2124">
                  <c:v>4644.3999999999996</c:v>
                </c:pt>
                <c:pt idx="2125">
                  <c:v>4645.3</c:v>
                </c:pt>
                <c:pt idx="2126">
                  <c:v>4646.2</c:v>
                </c:pt>
                <c:pt idx="2127">
                  <c:v>4647.1000000000004</c:v>
                </c:pt>
                <c:pt idx="2128">
                  <c:v>4648</c:v>
                </c:pt>
                <c:pt idx="2129">
                  <c:v>4648.8999999999996</c:v>
                </c:pt>
                <c:pt idx="2130">
                  <c:v>4649.8</c:v>
                </c:pt>
                <c:pt idx="2131">
                  <c:v>4650.7</c:v>
                </c:pt>
                <c:pt idx="2132">
                  <c:v>4651.6000000000004</c:v>
                </c:pt>
                <c:pt idx="2133">
                  <c:v>4652.5</c:v>
                </c:pt>
                <c:pt idx="2134">
                  <c:v>4653.3999999999996</c:v>
                </c:pt>
                <c:pt idx="2135">
                  <c:v>4654.3</c:v>
                </c:pt>
                <c:pt idx="2136">
                  <c:v>4655.2</c:v>
                </c:pt>
                <c:pt idx="2137">
                  <c:v>4656.1000000000004</c:v>
                </c:pt>
                <c:pt idx="2138">
                  <c:v>4657</c:v>
                </c:pt>
                <c:pt idx="2139">
                  <c:v>4657.8999999999996</c:v>
                </c:pt>
                <c:pt idx="2140">
                  <c:v>4658.8</c:v>
                </c:pt>
                <c:pt idx="2141">
                  <c:v>4659.7</c:v>
                </c:pt>
                <c:pt idx="2142">
                  <c:v>4660.6000000000004</c:v>
                </c:pt>
                <c:pt idx="2143">
                  <c:v>4661.5</c:v>
                </c:pt>
                <c:pt idx="2144">
                  <c:v>4662.3999999999996</c:v>
                </c:pt>
                <c:pt idx="2145">
                  <c:v>4663.3</c:v>
                </c:pt>
                <c:pt idx="2146">
                  <c:v>4664.2</c:v>
                </c:pt>
                <c:pt idx="2147">
                  <c:v>4665.1000000000004</c:v>
                </c:pt>
                <c:pt idx="2148">
                  <c:v>4666</c:v>
                </c:pt>
                <c:pt idx="2149">
                  <c:v>4666.8999999999996</c:v>
                </c:pt>
                <c:pt idx="2150">
                  <c:v>4667.8</c:v>
                </c:pt>
                <c:pt idx="2151">
                  <c:v>4668.7</c:v>
                </c:pt>
                <c:pt idx="2152">
                  <c:v>4669.6000000000004</c:v>
                </c:pt>
                <c:pt idx="2153">
                  <c:v>4670.5</c:v>
                </c:pt>
                <c:pt idx="2154">
                  <c:v>4671.3999999999996</c:v>
                </c:pt>
                <c:pt idx="2155">
                  <c:v>4672.3</c:v>
                </c:pt>
                <c:pt idx="2156">
                  <c:v>4673.2</c:v>
                </c:pt>
                <c:pt idx="2157">
                  <c:v>4674.1000000000004</c:v>
                </c:pt>
                <c:pt idx="2158">
                  <c:v>4675</c:v>
                </c:pt>
                <c:pt idx="2159">
                  <c:v>4675.8999999999996</c:v>
                </c:pt>
                <c:pt idx="2160">
                  <c:v>4676.8</c:v>
                </c:pt>
                <c:pt idx="2161">
                  <c:v>4677.7</c:v>
                </c:pt>
                <c:pt idx="2162">
                  <c:v>4678.6000000000004</c:v>
                </c:pt>
                <c:pt idx="2163">
                  <c:v>4679.5</c:v>
                </c:pt>
                <c:pt idx="2164">
                  <c:v>4680.3999999999996</c:v>
                </c:pt>
                <c:pt idx="2165">
                  <c:v>4681.3</c:v>
                </c:pt>
                <c:pt idx="2166">
                  <c:v>4682.2</c:v>
                </c:pt>
                <c:pt idx="2167">
                  <c:v>4683.1000000000004</c:v>
                </c:pt>
                <c:pt idx="2168">
                  <c:v>4684</c:v>
                </c:pt>
                <c:pt idx="2169">
                  <c:v>4684.8999999999996</c:v>
                </c:pt>
                <c:pt idx="2170">
                  <c:v>4685.8</c:v>
                </c:pt>
                <c:pt idx="2171">
                  <c:v>4686.7</c:v>
                </c:pt>
                <c:pt idx="2172">
                  <c:v>4687.6000000000004</c:v>
                </c:pt>
                <c:pt idx="2173">
                  <c:v>4688.5</c:v>
                </c:pt>
                <c:pt idx="2174">
                  <c:v>4689.3999999999996</c:v>
                </c:pt>
                <c:pt idx="2175">
                  <c:v>4690.3</c:v>
                </c:pt>
                <c:pt idx="2176">
                  <c:v>4691.2</c:v>
                </c:pt>
                <c:pt idx="2177">
                  <c:v>4692.1000000000004</c:v>
                </c:pt>
                <c:pt idx="2178">
                  <c:v>4693</c:v>
                </c:pt>
                <c:pt idx="2179">
                  <c:v>4693.8999999999996</c:v>
                </c:pt>
                <c:pt idx="2180">
                  <c:v>4694.8</c:v>
                </c:pt>
                <c:pt idx="2181">
                  <c:v>4695.7</c:v>
                </c:pt>
                <c:pt idx="2182">
                  <c:v>4696.6000000000004</c:v>
                </c:pt>
                <c:pt idx="2183">
                  <c:v>4697.5</c:v>
                </c:pt>
                <c:pt idx="2184">
                  <c:v>4698.3999999999996</c:v>
                </c:pt>
                <c:pt idx="2185">
                  <c:v>4699.3</c:v>
                </c:pt>
                <c:pt idx="2186">
                  <c:v>4700.2</c:v>
                </c:pt>
                <c:pt idx="2187">
                  <c:v>4701.1000000000004</c:v>
                </c:pt>
                <c:pt idx="2188">
                  <c:v>4702</c:v>
                </c:pt>
                <c:pt idx="2189">
                  <c:v>4702.8999999999996</c:v>
                </c:pt>
                <c:pt idx="2190">
                  <c:v>4703.8</c:v>
                </c:pt>
                <c:pt idx="2191">
                  <c:v>4704.7</c:v>
                </c:pt>
                <c:pt idx="2192">
                  <c:v>4705.6000000000004</c:v>
                </c:pt>
                <c:pt idx="2193">
                  <c:v>4706.5</c:v>
                </c:pt>
                <c:pt idx="2194">
                  <c:v>4707.3999999999996</c:v>
                </c:pt>
                <c:pt idx="2195">
                  <c:v>4708.3</c:v>
                </c:pt>
                <c:pt idx="2196">
                  <c:v>4709.2</c:v>
                </c:pt>
                <c:pt idx="2197">
                  <c:v>4710.1000000000004</c:v>
                </c:pt>
                <c:pt idx="2198">
                  <c:v>4711</c:v>
                </c:pt>
                <c:pt idx="2199">
                  <c:v>4711.8999999999996</c:v>
                </c:pt>
                <c:pt idx="2200">
                  <c:v>4712.8</c:v>
                </c:pt>
                <c:pt idx="2201">
                  <c:v>4713.7</c:v>
                </c:pt>
                <c:pt idx="2202">
                  <c:v>4714.6000000000004</c:v>
                </c:pt>
                <c:pt idx="2203">
                  <c:v>4715.5</c:v>
                </c:pt>
                <c:pt idx="2204">
                  <c:v>4716.3999999999996</c:v>
                </c:pt>
                <c:pt idx="2205">
                  <c:v>4717.3</c:v>
                </c:pt>
                <c:pt idx="2206">
                  <c:v>4719.2</c:v>
                </c:pt>
                <c:pt idx="2207">
                  <c:v>4720</c:v>
                </c:pt>
                <c:pt idx="2208">
                  <c:v>4720.8999999999996</c:v>
                </c:pt>
                <c:pt idx="2209">
                  <c:v>4721.8999999999996</c:v>
                </c:pt>
                <c:pt idx="2210">
                  <c:v>4722.7</c:v>
                </c:pt>
                <c:pt idx="2211">
                  <c:v>4723.7</c:v>
                </c:pt>
                <c:pt idx="2212">
                  <c:v>4724.5</c:v>
                </c:pt>
                <c:pt idx="2213">
                  <c:v>4725.3999999999996</c:v>
                </c:pt>
                <c:pt idx="2214">
                  <c:v>4726.3999999999996</c:v>
                </c:pt>
                <c:pt idx="2215">
                  <c:v>4727.2</c:v>
                </c:pt>
                <c:pt idx="2216">
                  <c:v>4728.2</c:v>
                </c:pt>
                <c:pt idx="2217">
                  <c:v>4729</c:v>
                </c:pt>
                <c:pt idx="2218">
                  <c:v>4729.8999999999996</c:v>
                </c:pt>
                <c:pt idx="2219">
                  <c:v>4730.8999999999996</c:v>
                </c:pt>
                <c:pt idx="2220">
                  <c:v>4731.7</c:v>
                </c:pt>
                <c:pt idx="2221">
                  <c:v>4732.7</c:v>
                </c:pt>
                <c:pt idx="2222">
                  <c:v>4733.5</c:v>
                </c:pt>
                <c:pt idx="2223">
                  <c:v>4734.3999999999996</c:v>
                </c:pt>
                <c:pt idx="2224">
                  <c:v>4735.3999999999996</c:v>
                </c:pt>
                <c:pt idx="2225">
                  <c:v>4736.2</c:v>
                </c:pt>
                <c:pt idx="2226">
                  <c:v>4737.2</c:v>
                </c:pt>
                <c:pt idx="2227">
                  <c:v>4738</c:v>
                </c:pt>
                <c:pt idx="2228">
                  <c:v>4738.8999999999996</c:v>
                </c:pt>
                <c:pt idx="2229">
                  <c:v>4739.8999999999996</c:v>
                </c:pt>
                <c:pt idx="2230">
                  <c:v>4740.7</c:v>
                </c:pt>
                <c:pt idx="2231">
                  <c:v>4741.7</c:v>
                </c:pt>
                <c:pt idx="2232">
                  <c:v>4742.5</c:v>
                </c:pt>
                <c:pt idx="2233">
                  <c:v>4743.3999999999996</c:v>
                </c:pt>
                <c:pt idx="2234">
                  <c:v>4744.3999999999996</c:v>
                </c:pt>
                <c:pt idx="2235">
                  <c:v>4745.2</c:v>
                </c:pt>
                <c:pt idx="2236">
                  <c:v>4746.2</c:v>
                </c:pt>
                <c:pt idx="2237">
                  <c:v>4747</c:v>
                </c:pt>
                <c:pt idx="2238">
                  <c:v>4747.8999999999996</c:v>
                </c:pt>
                <c:pt idx="2239">
                  <c:v>4748.8999999999996</c:v>
                </c:pt>
                <c:pt idx="2240">
                  <c:v>4749.7</c:v>
                </c:pt>
                <c:pt idx="2241">
                  <c:v>4750.7</c:v>
                </c:pt>
                <c:pt idx="2242">
                  <c:v>4751.5</c:v>
                </c:pt>
                <c:pt idx="2243">
                  <c:v>4752.3999999999996</c:v>
                </c:pt>
                <c:pt idx="2244">
                  <c:v>4753.3999999999996</c:v>
                </c:pt>
                <c:pt idx="2245">
                  <c:v>4754.2</c:v>
                </c:pt>
                <c:pt idx="2246">
                  <c:v>4755.2</c:v>
                </c:pt>
                <c:pt idx="2247">
                  <c:v>4756</c:v>
                </c:pt>
                <c:pt idx="2248">
                  <c:v>4756.8999999999996</c:v>
                </c:pt>
                <c:pt idx="2249">
                  <c:v>4757.8999999999996</c:v>
                </c:pt>
                <c:pt idx="2250">
                  <c:v>4758.7</c:v>
                </c:pt>
                <c:pt idx="2251">
                  <c:v>4759.7</c:v>
                </c:pt>
                <c:pt idx="2252">
                  <c:v>4760.5</c:v>
                </c:pt>
                <c:pt idx="2253">
                  <c:v>4761.3999999999996</c:v>
                </c:pt>
                <c:pt idx="2254">
                  <c:v>4762.3999999999996</c:v>
                </c:pt>
                <c:pt idx="2255">
                  <c:v>4763.2</c:v>
                </c:pt>
                <c:pt idx="2256">
                  <c:v>4764.2</c:v>
                </c:pt>
                <c:pt idx="2257">
                  <c:v>4765</c:v>
                </c:pt>
                <c:pt idx="2258">
                  <c:v>4765.8999999999996</c:v>
                </c:pt>
                <c:pt idx="2259">
                  <c:v>4766.8999999999996</c:v>
                </c:pt>
                <c:pt idx="2260">
                  <c:v>4767.7</c:v>
                </c:pt>
                <c:pt idx="2261">
                  <c:v>4768.7</c:v>
                </c:pt>
                <c:pt idx="2262">
                  <c:v>4769.5</c:v>
                </c:pt>
                <c:pt idx="2263">
                  <c:v>4770.3999999999996</c:v>
                </c:pt>
                <c:pt idx="2264">
                  <c:v>4771.3999999999996</c:v>
                </c:pt>
                <c:pt idx="2265">
                  <c:v>4772.2</c:v>
                </c:pt>
                <c:pt idx="2266">
                  <c:v>4773.2</c:v>
                </c:pt>
                <c:pt idx="2267">
                  <c:v>4774</c:v>
                </c:pt>
                <c:pt idx="2268">
                  <c:v>4774.8999999999996</c:v>
                </c:pt>
                <c:pt idx="2269">
                  <c:v>4775.8999999999996</c:v>
                </c:pt>
                <c:pt idx="2270">
                  <c:v>4776.7</c:v>
                </c:pt>
                <c:pt idx="2271">
                  <c:v>4777.7</c:v>
                </c:pt>
                <c:pt idx="2272">
                  <c:v>4778.5</c:v>
                </c:pt>
                <c:pt idx="2273">
                  <c:v>4779.3999999999996</c:v>
                </c:pt>
                <c:pt idx="2274">
                  <c:v>4780.3999999999996</c:v>
                </c:pt>
                <c:pt idx="2275">
                  <c:v>4781.2</c:v>
                </c:pt>
                <c:pt idx="2276">
                  <c:v>4782.2</c:v>
                </c:pt>
                <c:pt idx="2277">
                  <c:v>4783</c:v>
                </c:pt>
                <c:pt idx="2278">
                  <c:v>4783.8999999999996</c:v>
                </c:pt>
                <c:pt idx="2279">
                  <c:v>4784.8999999999996</c:v>
                </c:pt>
                <c:pt idx="2280">
                  <c:v>4785.7</c:v>
                </c:pt>
                <c:pt idx="2281">
                  <c:v>4786.7</c:v>
                </c:pt>
                <c:pt idx="2282">
                  <c:v>4787.5</c:v>
                </c:pt>
                <c:pt idx="2283">
                  <c:v>4788.3999999999996</c:v>
                </c:pt>
                <c:pt idx="2284">
                  <c:v>4789.3999999999996</c:v>
                </c:pt>
                <c:pt idx="2285">
                  <c:v>4790.2</c:v>
                </c:pt>
                <c:pt idx="2286">
                  <c:v>4791.2</c:v>
                </c:pt>
                <c:pt idx="2287">
                  <c:v>4792</c:v>
                </c:pt>
                <c:pt idx="2288">
                  <c:v>4792.8999999999996</c:v>
                </c:pt>
                <c:pt idx="2289">
                  <c:v>4793.8999999999996</c:v>
                </c:pt>
                <c:pt idx="2290">
                  <c:v>4794.7</c:v>
                </c:pt>
                <c:pt idx="2291">
                  <c:v>4795.7</c:v>
                </c:pt>
                <c:pt idx="2292">
                  <c:v>4796.5</c:v>
                </c:pt>
                <c:pt idx="2293">
                  <c:v>4797.3999999999996</c:v>
                </c:pt>
                <c:pt idx="2294">
                  <c:v>4798.3999999999996</c:v>
                </c:pt>
                <c:pt idx="2295">
                  <c:v>4799.2</c:v>
                </c:pt>
                <c:pt idx="2296">
                  <c:v>4800.2</c:v>
                </c:pt>
                <c:pt idx="2297">
                  <c:v>4801</c:v>
                </c:pt>
                <c:pt idx="2298">
                  <c:v>4801.8999999999996</c:v>
                </c:pt>
                <c:pt idx="2299">
                  <c:v>4802.8999999999996</c:v>
                </c:pt>
                <c:pt idx="2300">
                  <c:v>4803.7</c:v>
                </c:pt>
                <c:pt idx="2301">
                  <c:v>4804.7</c:v>
                </c:pt>
                <c:pt idx="2302">
                  <c:v>4805.5</c:v>
                </c:pt>
                <c:pt idx="2303">
                  <c:v>4806.3999999999996</c:v>
                </c:pt>
                <c:pt idx="2304">
                  <c:v>4807.3999999999996</c:v>
                </c:pt>
                <c:pt idx="2305">
                  <c:v>4808.2</c:v>
                </c:pt>
                <c:pt idx="2306">
                  <c:v>4809.2</c:v>
                </c:pt>
                <c:pt idx="2307">
                  <c:v>4810</c:v>
                </c:pt>
                <c:pt idx="2308">
                  <c:v>4810.8999999999996</c:v>
                </c:pt>
                <c:pt idx="2309">
                  <c:v>4811.8999999999996</c:v>
                </c:pt>
                <c:pt idx="2310">
                  <c:v>4812.7</c:v>
                </c:pt>
                <c:pt idx="2311">
                  <c:v>4813.7</c:v>
                </c:pt>
                <c:pt idx="2312">
                  <c:v>4814.5</c:v>
                </c:pt>
                <c:pt idx="2313">
                  <c:v>4815.3999999999996</c:v>
                </c:pt>
                <c:pt idx="2314">
                  <c:v>4816.3999999999996</c:v>
                </c:pt>
                <c:pt idx="2315">
                  <c:v>4817.2</c:v>
                </c:pt>
                <c:pt idx="2316">
                  <c:v>4818.2</c:v>
                </c:pt>
                <c:pt idx="2317">
                  <c:v>4819</c:v>
                </c:pt>
                <c:pt idx="2318">
                  <c:v>4819.8999999999996</c:v>
                </c:pt>
                <c:pt idx="2319">
                  <c:v>4820.8999999999996</c:v>
                </c:pt>
                <c:pt idx="2320">
                  <c:v>4821.7</c:v>
                </c:pt>
                <c:pt idx="2321">
                  <c:v>4822.7</c:v>
                </c:pt>
                <c:pt idx="2322">
                  <c:v>4823.5</c:v>
                </c:pt>
                <c:pt idx="2323">
                  <c:v>4824.3999999999996</c:v>
                </c:pt>
                <c:pt idx="2324">
                  <c:v>4825.3999999999996</c:v>
                </c:pt>
                <c:pt idx="2325">
                  <c:v>4826.2</c:v>
                </c:pt>
                <c:pt idx="2326">
                  <c:v>4827.2</c:v>
                </c:pt>
                <c:pt idx="2327">
                  <c:v>4828</c:v>
                </c:pt>
                <c:pt idx="2328">
                  <c:v>4828.8999999999996</c:v>
                </c:pt>
                <c:pt idx="2329">
                  <c:v>4829.8999999999996</c:v>
                </c:pt>
                <c:pt idx="2330">
                  <c:v>4830.7</c:v>
                </c:pt>
                <c:pt idx="2331">
                  <c:v>4831.7</c:v>
                </c:pt>
                <c:pt idx="2332">
                  <c:v>4832.5</c:v>
                </c:pt>
                <c:pt idx="2333">
                  <c:v>4833.3999999999996</c:v>
                </c:pt>
                <c:pt idx="2334">
                  <c:v>4834.3999999999996</c:v>
                </c:pt>
                <c:pt idx="2335">
                  <c:v>4835.2</c:v>
                </c:pt>
                <c:pt idx="2336">
                  <c:v>4836.2</c:v>
                </c:pt>
                <c:pt idx="2337">
                  <c:v>4837</c:v>
                </c:pt>
                <c:pt idx="2338">
                  <c:v>4837.8999999999996</c:v>
                </c:pt>
                <c:pt idx="2339">
                  <c:v>4838.8999999999996</c:v>
                </c:pt>
                <c:pt idx="2340">
                  <c:v>4839.7</c:v>
                </c:pt>
                <c:pt idx="2341">
                  <c:v>4840.7</c:v>
                </c:pt>
                <c:pt idx="2342">
                  <c:v>4841.5</c:v>
                </c:pt>
                <c:pt idx="2343">
                  <c:v>4842.3999999999996</c:v>
                </c:pt>
                <c:pt idx="2344">
                  <c:v>4843.3999999999996</c:v>
                </c:pt>
                <c:pt idx="2345">
                  <c:v>4844.2</c:v>
                </c:pt>
                <c:pt idx="2346">
                  <c:v>4845.2</c:v>
                </c:pt>
                <c:pt idx="2347">
                  <c:v>4846</c:v>
                </c:pt>
                <c:pt idx="2348">
                  <c:v>4846.8999999999996</c:v>
                </c:pt>
                <c:pt idx="2349">
                  <c:v>4847.8999999999996</c:v>
                </c:pt>
                <c:pt idx="2350">
                  <c:v>4848.7</c:v>
                </c:pt>
                <c:pt idx="2351">
                  <c:v>4849.7</c:v>
                </c:pt>
                <c:pt idx="2352">
                  <c:v>4850.5</c:v>
                </c:pt>
                <c:pt idx="2353">
                  <c:v>4851.3999999999996</c:v>
                </c:pt>
                <c:pt idx="2354">
                  <c:v>4852.3999999999996</c:v>
                </c:pt>
                <c:pt idx="2355">
                  <c:v>4853.2</c:v>
                </c:pt>
                <c:pt idx="2356">
                  <c:v>4854.2</c:v>
                </c:pt>
                <c:pt idx="2357">
                  <c:v>4855</c:v>
                </c:pt>
                <c:pt idx="2358">
                  <c:v>4855.8999999999996</c:v>
                </c:pt>
                <c:pt idx="2359">
                  <c:v>4856.8999999999996</c:v>
                </c:pt>
                <c:pt idx="2360">
                  <c:v>4857.7</c:v>
                </c:pt>
                <c:pt idx="2361">
                  <c:v>4858.7</c:v>
                </c:pt>
                <c:pt idx="2362">
                  <c:v>4859.5</c:v>
                </c:pt>
                <c:pt idx="2363">
                  <c:v>4860.3999999999996</c:v>
                </c:pt>
                <c:pt idx="2364">
                  <c:v>4861.3999999999996</c:v>
                </c:pt>
                <c:pt idx="2365">
                  <c:v>4862.2</c:v>
                </c:pt>
                <c:pt idx="2366">
                  <c:v>4863.2</c:v>
                </c:pt>
                <c:pt idx="2367">
                  <c:v>4864</c:v>
                </c:pt>
                <c:pt idx="2368">
                  <c:v>4864.8999999999996</c:v>
                </c:pt>
                <c:pt idx="2369">
                  <c:v>4865.8999999999996</c:v>
                </c:pt>
                <c:pt idx="2370">
                  <c:v>4866.7</c:v>
                </c:pt>
                <c:pt idx="2371">
                  <c:v>4867.7</c:v>
                </c:pt>
                <c:pt idx="2372">
                  <c:v>4868.5</c:v>
                </c:pt>
                <c:pt idx="2373">
                  <c:v>4869.3999999999996</c:v>
                </c:pt>
                <c:pt idx="2374">
                  <c:v>4870.3999999999996</c:v>
                </c:pt>
                <c:pt idx="2375">
                  <c:v>4871.2</c:v>
                </c:pt>
                <c:pt idx="2376">
                  <c:v>4872.2</c:v>
                </c:pt>
                <c:pt idx="2377">
                  <c:v>4873</c:v>
                </c:pt>
                <c:pt idx="2378">
                  <c:v>4873.8999999999996</c:v>
                </c:pt>
                <c:pt idx="2379">
                  <c:v>4874.8999999999996</c:v>
                </c:pt>
                <c:pt idx="2380">
                  <c:v>4875.7</c:v>
                </c:pt>
                <c:pt idx="2381">
                  <c:v>4876.7</c:v>
                </c:pt>
                <c:pt idx="2382">
                  <c:v>4877.5</c:v>
                </c:pt>
                <c:pt idx="2383">
                  <c:v>4878.3999999999996</c:v>
                </c:pt>
                <c:pt idx="2384">
                  <c:v>4879.3999999999996</c:v>
                </c:pt>
                <c:pt idx="2385">
                  <c:v>4880.2</c:v>
                </c:pt>
                <c:pt idx="2386">
                  <c:v>4881.2</c:v>
                </c:pt>
                <c:pt idx="2387">
                  <c:v>4882</c:v>
                </c:pt>
                <c:pt idx="2388">
                  <c:v>4882.8999999999996</c:v>
                </c:pt>
                <c:pt idx="2389">
                  <c:v>4883.8999999999996</c:v>
                </c:pt>
                <c:pt idx="2390">
                  <c:v>4884.7</c:v>
                </c:pt>
                <c:pt idx="2391">
                  <c:v>4885.7</c:v>
                </c:pt>
                <c:pt idx="2392">
                  <c:v>4886.5</c:v>
                </c:pt>
                <c:pt idx="2393">
                  <c:v>4887.3999999999996</c:v>
                </c:pt>
                <c:pt idx="2394">
                  <c:v>4888.3999999999996</c:v>
                </c:pt>
                <c:pt idx="2395">
                  <c:v>4889.2</c:v>
                </c:pt>
                <c:pt idx="2396">
                  <c:v>4890.2</c:v>
                </c:pt>
                <c:pt idx="2397">
                  <c:v>4891</c:v>
                </c:pt>
                <c:pt idx="2398">
                  <c:v>4891.8999999999996</c:v>
                </c:pt>
                <c:pt idx="2399">
                  <c:v>4892.8999999999996</c:v>
                </c:pt>
                <c:pt idx="2400">
                  <c:v>4893.7</c:v>
                </c:pt>
                <c:pt idx="2401">
                  <c:v>4894.7</c:v>
                </c:pt>
                <c:pt idx="2402">
                  <c:v>4895.5</c:v>
                </c:pt>
                <c:pt idx="2403">
                  <c:v>4896.3999999999996</c:v>
                </c:pt>
                <c:pt idx="2404">
                  <c:v>4897.3999999999996</c:v>
                </c:pt>
                <c:pt idx="2405">
                  <c:v>4898.2</c:v>
                </c:pt>
                <c:pt idx="2406">
                  <c:v>4899.2</c:v>
                </c:pt>
                <c:pt idx="2407">
                  <c:v>4900</c:v>
                </c:pt>
                <c:pt idx="2408">
                  <c:v>4900.8999999999996</c:v>
                </c:pt>
                <c:pt idx="2409">
                  <c:v>4901.8999999999996</c:v>
                </c:pt>
                <c:pt idx="2410">
                  <c:v>4902.7</c:v>
                </c:pt>
                <c:pt idx="2411">
                  <c:v>4903.7</c:v>
                </c:pt>
                <c:pt idx="2412">
                  <c:v>4904.5</c:v>
                </c:pt>
                <c:pt idx="2413">
                  <c:v>4905.3999999999996</c:v>
                </c:pt>
                <c:pt idx="2414">
                  <c:v>4906.3999999999996</c:v>
                </c:pt>
                <c:pt idx="2415">
                  <c:v>4907.2</c:v>
                </c:pt>
                <c:pt idx="2416">
                  <c:v>4908.2</c:v>
                </c:pt>
                <c:pt idx="2417">
                  <c:v>4909</c:v>
                </c:pt>
                <c:pt idx="2418">
                  <c:v>4909.8999999999996</c:v>
                </c:pt>
                <c:pt idx="2419">
                  <c:v>4910.8999999999996</c:v>
                </c:pt>
                <c:pt idx="2420">
                  <c:v>4911.7</c:v>
                </c:pt>
                <c:pt idx="2421">
                  <c:v>4912.7</c:v>
                </c:pt>
                <c:pt idx="2422">
                  <c:v>4913.5</c:v>
                </c:pt>
                <c:pt idx="2423">
                  <c:v>4914.3999999999996</c:v>
                </c:pt>
                <c:pt idx="2424">
                  <c:v>4915.3999999999996</c:v>
                </c:pt>
                <c:pt idx="2425">
                  <c:v>4916.2</c:v>
                </c:pt>
                <c:pt idx="2426">
                  <c:v>4917.2</c:v>
                </c:pt>
                <c:pt idx="2427">
                  <c:v>4918</c:v>
                </c:pt>
                <c:pt idx="2428">
                  <c:v>4918.8999999999996</c:v>
                </c:pt>
                <c:pt idx="2429">
                  <c:v>4919.8999999999996</c:v>
                </c:pt>
                <c:pt idx="2430">
                  <c:v>4920.7</c:v>
                </c:pt>
                <c:pt idx="2431">
                  <c:v>4921.7</c:v>
                </c:pt>
                <c:pt idx="2432">
                  <c:v>4922.5</c:v>
                </c:pt>
                <c:pt idx="2433">
                  <c:v>4923.3999999999996</c:v>
                </c:pt>
                <c:pt idx="2434">
                  <c:v>4924.3999999999996</c:v>
                </c:pt>
                <c:pt idx="2435">
                  <c:v>4925.2</c:v>
                </c:pt>
                <c:pt idx="2436">
                  <c:v>4926.2</c:v>
                </c:pt>
                <c:pt idx="2437">
                  <c:v>4927</c:v>
                </c:pt>
                <c:pt idx="2438">
                  <c:v>4927.8999999999996</c:v>
                </c:pt>
                <c:pt idx="2439">
                  <c:v>4928.8999999999996</c:v>
                </c:pt>
                <c:pt idx="2440">
                  <c:v>4929.7</c:v>
                </c:pt>
                <c:pt idx="2441">
                  <c:v>4930.7</c:v>
                </c:pt>
                <c:pt idx="2442">
                  <c:v>4931.5</c:v>
                </c:pt>
                <c:pt idx="2443">
                  <c:v>4932.3999999999996</c:v>
                </c:pt>
                <c:pt idx="2444">
                  <c:v>4933.3999999999996</c:v>
                </c:pt>
                <c:pt idx="2445">
                  <c:v>4934.2</c:v>
                </c:pt>
                <c:pt idx="2446">
                  <c:v>4935.2</c:v>
                </c:pt>
                <c:pt idx="2447">
                  <c:v>4936</c:v>
                </c:pt>
                <c:pt idx="2448">
                  <c:v>4936.8999999999996</c:v>
                </c:pt>
                <c:pt idx="2449">
                  <c:v>4937.8999999999996</c:v>
                </c:pt>
                <c:pt idx="2450">
                  <c:v>4938.7</c:v>
                </c:pt>
                <c:pt idx="2451">
                  <c:v>4939.7</c:v>
                </c:pt>
                <c:pt idx="2452">
                  <c:v>4940.5</c:v>
                </c:pt>
                <c:pt idx="2453">
                  <c:v>4941.3999999999996</c:v>
                </c:pt>
                <c:pt idx="2454">
                  <c:v>4942.3999999999996</c:v>
                </c:pt>
                <c:pt idx="2455">
                  <c:v>4943.2</c:v>
                </c:pt>
                <c:pt idx="2456">
                  <c:v>4944.2</c:v>
                </c:pt>
                <c:pt idx="2457">
                  <c:v>4945</c:v>
                </c:pt>
                <c:pt idx="2458">
                  <c:v>4945.8999999999996</c:v>
                </c:pt>
                <c:pt idx="2459">
                  <c:v>4946.8999999999996</c:v>
                </c:pt>
                <c:pt idx="2460">
                  <c:v>4947.7</c:v>
                </c:pt>
                <c:pt idx="2461">
                  <c:v>4948.7</c:v>
                </c:pt>
                <c:pt idx="2462">
                  <c:v>4949.5</c:v>
                </c:pt>
                <c:pt idx="2463">
                  <c:v>4950.3999999999996</c:v>
                </c:pt>
                <c:pt idx="2464">
                  <c:v>4951.3999999999996</c:v>
                </c:pt>
                <c:pt idx="2465">
                  <c:v>4952.2</c:v>
                </c:pt>
                <c:pt idx="2466">
                  <c:v>4953.2</c:v>
                </c:pt>
                <c:pt idx="2467">
                  <c:v>4954</c:v>
                </c:pt>
                <c:pt idx="2468">
                  <c:v>4954.8999999999996</c:v>
                </c:pt>
                <c:pt idx="2469">
                  <c:v>4955.8999999999996</c:v>
                </c:pt>
                <c:pt idx="2470">
                  <c:v>4956.7</c:v>
                </c:pt>
                <c:pt idx="2471">
                  <c:v>4957.7</c:v>
                </c:pt>
                <c:pt idx="2472">
                  <c:v>4958.5</c:v>
                </c:pt>
                <c:pt idx="2473">
                  <c:v>4959.3999999999996</c:v>
                </c:pt>
                <c:pt idx="2474">
                  <c:v>4960.3999999999996</c:v>
                </c:pt>
                <c:pt idx="2475">
                  <c:v>4961.2</c:v>
                </c:pt>
                <c:pt idx="2476">
                  <c:v>4962.2</c:v>
                </c:pt>
                <c:pt idx="2477">
                  <c:v>4963</c:v>
                </c:pt>
                <c:pt idx="2478">
                  <c:v>4963.8999999999996</c:v>
                </c:pt>
                <c:pt idx="2479">
                  <c:v>4964.8999999999996</c:v>
                </c:pt>
                <c:pt idx="2480">
                  <c:v>4965.7</c:v>
                </c:pt>
                <c:pt idx="2481">
                  <c:v>4966.7</c:v>
                </c:pt>
                <c:pt idx="2482">
                  <c:v>4967.5</c:v>
                </c:pt>
                <c:pt idx="2483">
                  <c:v>4968.3999999999996</c:v>
                </c:pt>
                <c:pt idx="2484">
                  <c:v>4969.3999999999996</c:v>
                </c:pt>
                <c:pt idx="2485">
                  <c:v>4970.2</c:v>
                </c:pt>
                <c:pt idx="2486">
                  <c:v>4971.2</c:v>
                </c:pt>
                <c:pt idx="2487">
                  <c:v>4972</c:v>
                </c:pt>
                <c:pt idx="2488">
                  <c:v>4972.8999999999996</c:v>
                </c:pt>
                <c:pt idx="2489">
                  <c:v>4973.8999999999996</c:v>
                </c:pt>
                <c:pt idx="2490">
                  <c:v>4974.7</c:v>
                </c:pt>
                <c:pt idx="2491">
                  <c:v>4975.7</c:v>
                </c:pt>
                <c:pt idx="2492">
                  <c:v>4976.5</c:v>
                </c:pt>
                <c:pt idx="2493">
                  <c:v>4977.3999999999996</c:v>
                </c:pt>
                <c:pt idx="2494">
                  <c:v>4978.3999999999996</c:v>
                </c:pt>
                <c:pt idx="2495">
                  <c:v>4979.2</c:v>
                </c:pt>
                <c:pt idx="2496">
                  <c:v>4980.2</c:v>
                </c:pt>
                <c:pt idx="2497">
                  <c:v>4981</c:v>
                </c:pt>
                <c:pt idx="2498">
                  <c:v>4981.8999999999996</c:v>
                </c:pt>
                <c:pt idx="2499">
                  <c:v>4982.8999999999996</c:v>
                </c:pt>
                <c:pt idx="2500">
                  <c:v>4983.7</c:v>
                </c:pt>
                <c:pt idx="2501">
                  <c:v>4984.7</c:v>
                </c:pt>
                <c:pt idx="2502">
                  <c:v>4985.5</c:v>
                </c:pt>
                <c:pt idx="2503">
                  <c:v>4986.3999999999996</c:v>
                </c:pt>
                <c:pt idx="2504">
                  <c:v>4987.3999999999996</c:v>
                </c:pt>
                <c:pt idx="2505">
                  <c:v>4988.2</c:v>
                </c:pt>
                <c:pt idx="2506">
                  <c:v>4989.2</c:v>
                </c:pt>
                <c:pt idx="2507">
                  <c:v>4990</c:v>
                </c:pt>
                <c:pt idx="2508">
                  <c:v>4990.8999999999996</c:v>
                </c:pt>
                <c:pt idx="2509">
                  <c:v>4991.8999999999996</c:v>
                </c:pt>
                <c:pt idx="2510">
                  <c:v>4992.7</c:v>
                </c:pt>
                <c:pt idx="2511">
                  <c:v>4993.7</c:v>
                </c:pt>
                <c:pt idx="2512">
                  <c:v>4994.5</c:v>
                </c:pt>
                <c:pt idx="2513">
                  <c:v>4995.3999999999996</c:v>
                </c:pt>
                <c:pt idx="2514">
                  <c:v>4996.3999999999996</c:v>
                </c:pt>
                <c:pt idx="2515">
                  <c:v>4997.2</c:v>
                </c:pt>
                <c:pt idx="2516">
                  <c:v>4998.2</c:v>
                </c:pt>
                <c:pt idx="2517">
                  <c:v>4999</c:v>
                </c:pt>
                <c:pt idx="2518">
                  <c:v>4999.8999999999996</c:v>
                </c:pt>
                <c:pt idx="2519">
                  <c:v>5000.8999999999996</c:v>
                </c:pt>
                <c:pt idx="2520">
                  <c:v>5001.7</c:v>
                </c:pt>
                <c:pt idx="2521">
                  <c:v>5002.7</c:v>
                </c:pt>
                <c:pt idx="2522">
                  <c:v>5003.5</c:v>
                </c:pt>
                <c:pt idx="2523">
                  <c:v>5004.3999999999996</c:v>
                </c:pt>
                <c:pt idx="2524">
                  <c:v>5005.3999999999996</c:v>
                </c:pt>
                <c:pt idx="2525">
                  <c:v>5006.2</c:v>
                </c:pt>
                <c:pt idx="2526">
                  <c:v>5007.2</c:v>
                </c:pt>
                <c:pt idx="2527">
                  <c:v>5008</c:v>
                </c:pt>
                <c:pt idx="2528">
                  <c:v>5008.8999999999996</c:v>
                </c:pt>
                <c:pt idx="2529">
                  <c:v>5009.8999999999996</c:v>
                </c:pt>
                <c:pt idx="2530">
                  <c:v>5010.7</c:v>
                </c:pt>
                <c:pt idx="2531">
                  <c:v>5011.7</c:v>
                </c:pt>
                <c:pt idx="2532">
                  <c:v>5012.5</c:v>
                </c:pt>
                <c:pt idx="2533">
                  <c:v>5013.3999999999996</c:v>
                </c:pt>
                <c:pt idx="2534">
                  <c:v>5014.3999999999996</c:v>
                </c:pt>
                <c:pt idx="2535">
                  <c:v>5015.2</c:v>
                </c:pt>
                <c:pt idx="2536">
                  <c:v>5016.2</c:v>
                </c:pt>
                <c:pt idx="2537">
                  <c:v>5017</c:v>
                </c:pt>
                <c:pt idx="2538">
                  <c:v>5017.8999999999996</c:v>
                </c:pt>
                <c:pt idx="2539">
                  <c:v>5018.8999999999996</c:v>
                </c:pt>
                <c:pt idx="2540">
                  <c:v>5019.7</c:v>
                </c:pt>
                <c:pt idx="2541">
                  <c:v>5020.7</c:v>
                </c:pt>
                <c:pt idx="2542">
                  <c:v>5021.5</c:v>
                </c:pt>
                <c:pt idx="2543">
                  <c:v>5022.3999999999996</c:v>
                </c:pt>
                <c:pt idx="2544">
                  <c:v>5023.3999999999996</c:v>
                </c:pt>
                <c:pt idx="2545">
                  <c:v>5024.2</c:v>
                </c:pt>
                <c:pt idx="2546">
                  <c:v>5025.2</c:v>
                </c:pt>
                <c:pt idx="2547">
                  <c:v>5026</c:v>
                </c:pt>
                <c:pt idx="2548">
                  <c:v>5026.8999999999996</c:v>
                </c:pt>
                <c:pt idx="2549">
                  <c:v>5027.8999999999996</c:v>
                </c:pt>
                <c:pt idx="2550">
                  <c:v>5028.7</c:v>
                </c:pt>
                <c:pt idx="2551">
                  <c:v>5029.7</c:v>
                </c:pt>
                <c:pt idx="2552">
                  <c:v>5030.5</c:v>
                </c:pt>
                <c:pt idx="2553">
                  <c:v>5031.3999999999996</c:v>
                </c:pt>
                <c:pt idx="2554">
                  <c:v>5032.3999999999996</c:v>
                </c:pt>
                <c:pt idx="2555">
                  <c:v>5033.2</c:v>
                </c:pt>
                <c:pt idx="2556">
                  <c:v>5034.2</c:v>
                </c:pt>
                <c:pt idx="2557">
                  <c:v>5035</c:v>
                </c:pt>
                <c:pt idx="2558">
                  <c:v>5035.8999999999996</c:v>
                </c:pt>
                <c:pt idx="2559">
                  <c:v>5036.8999999999996</c:v>
                </c:pt>
                <c:pt idx="2560">
                  <c:v>5037.7</c:v>
                </c:pt>
                <c:pt idx="2561">
                  <c:v>5038.7</c:v>
                </c:pt>
                <c:pt idx="2562">
                  <c:v>5039.5</c:v>
                </c:pt>
                <c:pt idx="2563">
                  <c:v>5040.3999999999996</c:v>
                </c:pt>
                <c:pt idx="2564">
                  <c:v>5041.3999999999996</c:v>
                </c:pt>
                <c:pt idx="2565">
                  <c:v>5042.2</c:v>
                </c:pt>
                <c:pt idx="2566">
                  <c:v>5043.2</c:v>
                </c:pt>
                <c:pt idx="2567">
                  <c:v>5044</c:v>
                </c:pt>
                <c:pt idx="2568">
                  <c:v>5044.8999999999996</c:v>
                </c:pt>
                <c:pt idx="2569">
                  <c:v>5045.8999999999996</c:v>
                </c:pt>
                <c:pt idx="2570">
                  <c:v>5046.7</c:v>
                </c:pt>
                <c:pt idx="2571">
                  <c:v>5047.7</c:v>
                </c:pt>
                <c:pt idx="2572">
                  <c:v>5048.5</c:v>
                </c:pt>
                <c:pt idx="2573">
                  <c:v>5049.3999999999996</c:v>
                </c:pt>
                <c:pt idx="2574">
                  <c:v>5050.3999999999996</c:v>
                </c:pt>
                <c:pt idx="2575">
                  <c:v>5051.2</c:v>
                </c:pt>
                <c:pt idx="2576">
                  <c:v>5052.2</c:v>
                </c:pt>
                <c:pt idx="2577">
                  <c:v>5053</c:v>
                </c:pt>
                <c:pt idx="2578">
                  <c:v>5053.8999999999996</c:v>
                </c:pt>
                <c:pt idx="2579">
                  <c:v>5054.8999999999996</c:v>
                </c:pt>
                <c:pt idx="2580">
                  <c:v>5055.7</c:v>
                </c:pt>
                <c:pt idx="2581">
                  <c:v>5056.7</c:v>
                </c:pt>
                <c:pt idx="2582">
                  <c:v>5057.5</c:v>
                </c:pt>
                <c:pt idx="2583">
                  <c:v>5058.3999999999996</c:v>
                </c:pt>
                <c:pt idx="2584">
                  <c:v>5059.3999999999996</c:v>
                </c:pt>
                <c:pt idx="2585">
                  <c:v>5060.2</c:v>
                </c:pt>
                <c:pt idx="2586">
                  <c:v>5061.2</c:v>
                </c:pt>
                <c:pt idx="2587">
                  <c:v>5062</c:v>
                </c:pt>
                <c:pt idx="2588">
                  <c:v>5062.8999999999996</c:v>
                </c:pt>
                <c:pt idx="2589">
                  <c:v>5063.8999999999996</c:v>
                </c:pt>
                <c:pt idx="2590">
                  <c:v>5064.7</c:v>
                </c:pt>
                <c:pt idx="2591">
                  <c:v>5065.7</c:v>
                </c:pt>
                <c:pt idx="2592">
                  <c:v>5066.5</c:v>
                </c:pt>
                <c:pt idx="2593">
                  <c:v>5067.3999999999996</c:v>
                </c:pt>
                <c:pt idx="2594">
                  <c:v>5068.3999999999996</c:v>
                </c:pt>
                <c:pt idx="2595">
                  <c:v>5069.2</c:v>
                </c:pt>
                <c:pt idx="2596">
                  <c:v>5070.2</c:v>
                </c:pt>
                <c:pt idx="2597">
                  <c:v>5071</c:v>
                </c:pt>
                <c:pt idx="2598">
                  <c:v>5071.8999999999996</c:v>
                </c:pt>
                <c:pt idx="2599">
                  <c:v>5072.8999999999996</c:v>
                </c:pt>
                <c:pt idx="2600">
                  <c:v>5073.7</c:v>
                </c:pt>
                <c:pt idx="2601">
                  <c:v>5074.7</c:v>
                </c:pt>
                <c:pt idx="2602">
                  <c:v>5075.5</c:v>
                </c:pt>
                <c:pt idx="2603">
                  <c:v>5076.3999999999996</c:v>
                </c:pt>
                <c:pt idx="2604">
                  <c:v>5077.3999999999996</c:v>
                </c:pt>
                <c:pt idx="2605">
                  <c:v>5078.2</c:v>
                </c:pt>
                <c:pt idx="2606">
                  <c:v>5079.2</c:v>
                </c:pt>
                <c:pt idx="2607">
                  <c:v>5080</c:v>
                </c:pt>
                <c:pt idx="2608">
                  <c:v>5080.8999999999996</c:v>
                </c:pt>
                <c:pt idx="2609">
                  <c:v>5081.8999999999996</c:v>
                </c:pt>
                <c:pt idx="2610">
                  <c:v>5082.7</c:v>
                </c:pt>
                <c:pt idx="2611">
                  <c:v>5083.7</c:v>
                </c:pt>
                <c:pt idx="2612">
                  <c:v>5084.5</c:v>
                </c:pt>
                <c:pt idx="2613">
                  <c:v>5085.3999999999996</c:v>
                </c:pt>
                <c:pt idx="2614">
                  <c:v>5086.3999999999996</c:v>
                </c:pt>
                <c:pt idx="2615">
                  <c:v>5087.2</c:v>
                </c:pt>
                <c:pt idx="2616">
                  <c:v>5088.2</c:v>
                </c:pt>
                <c:pt idx="2617">
                  <c:v>5089</c:v>
                </c:pt>
                <c:pt idx="2618">
                  <c:v>5089.8999999999996</c:v>
                </c:pt>
                <c:pt idx="2619">
                  <c:v>5090.8999999999996</c:v>
                </c:pt>
                <c:pt idx="2620">
                  <c:v>5091.7</c:v>
                </c:pt>
                <c:pt idx="2621">
                  <c:v>5092.7</c:v>
                </c:pt>
                <c:pt idx="2622">
                  <c:v>5093.5</c:v>
                </c:pt>
                <c:pt idx="2623">
                  <c:v>5094.3999999999996</c:v>
                </c:pt>
                <c:pt idx="2624">
                  <c:v>5095.3999999999996</c:v>
                </c:pt>
                <c:pt idx="2625">
                  <c:v>5151.2</c:v>
                </c:pt>
                <c:pt idx="2626">
                  <c:v>5152</c:v>
                </c:pt>
                <c:pt idx="2627">
                  <c:v>5152.8999999999996</c:v>
                </c:pt>
                <c:pt idx="2628">
                  <c:v>5153.8999999999996</c:v>
                </c:pt>
                <c:pt idx="2629">
                  <c:v>5154.7</c:v>
                </c:pt>
                <c:pt idx="2630">
                  <c:v>5155.7</c:v>
                </c:pt>
                <c:pt idx="2631">
                  <c:v>5156.5</c:v>
                </c:pt>
                <c:pt idx="2632">
                  <c:v>5157.3999999999996</c:v>
                </c:pt>
                <c:pt idx="2633">
                  <c:v>5158.3999999999996</c:v>
                </c:pt>
                <c:pt idx="2634">
                  <c:v>5159.2</c:v>
                </c:pt>
                <c:pt idx="2635">
                  <c:v>5160.2</c:v>
                </c:pt>
                <c:pt idx="2636">
                  <c:v>5161</c:v>
                </c:pt>
                <c:pt idx="2637">
                  <c:v>5161.8999999999996</c:v>
                </c:pt>
                <c:pt idx="2638">
                  <c:v>5162.8999999999996</c:v>
                </c:pt>
                <c:pt idx="2639">
                  <c:v>5163.7</c:v>
                </c:pt>
                <c:pt idx="2640">
                  <c:v>5164.7</c:v>
                </c:pt>
                <c:pt idx="2641">
                  <c:v>5165.5</c:v>
                </c:pt>
                <c:pt idx="2642">
                  <c:v>5166.3999999999996</c:v>
                </c:pt>
                <c:pt idx="2643">
                  <c:v>5167.3999999999996</c:v>
                </c:pt>
                <c:pt idx="2644">
                  <c:v>5168.2</c:v>
                </c:pt>
                <c:pt idx="2645">
                  <c:v>5169.2</c:v>
                </c:pt>
                <c:pt idx="2646">
                  <c:v>5170</c:v>
                </c:pt>
                <c:pt idx="2647">
                  <c:v>5170.8999999999996</c:v>
                </c:pt>
                <c:pt idx="2648">
                  <c:v>5171.8999999999996</c:v>
                </c:pt>
                <c:pt idx="2649">
                  <c:v>5172.7</c:v>
                </c:pt>
                <c:pt idx="2650">
                  <c:v>5173.7</c:v>
                </c:pt>
                <c:pt idx="2651">
                  <c:v>5174.5</c:v>
                </c:pt>
                <c:pt idx="2652">
                  <c:v>5175.3999999999996</c:v>
                </c:pt>
                <c:pt idx="2653">
                  <c:v>5176.3999999999996</c:v>
                </c:pt>
                <c:pt idx="2654">
                  <c:v>5177.2</c:v>
                </c:pt>
                <c:pt idx="2655">
                  <c:v>5178.2</c:v>
                </c:pt>
                <c:pt idx="2656">
                  <c:v>5179</c:v>
                </c:pt>
                <c:pt idx="2657">
                  <c:v>5179.8999999999996</c:v>
                </c:pt>
                <c:pt idx="2658">
                  <c:v>5180.8999999999996</c:v>
                </c:pt>
                <c:pt idx="2659">
                  <c:v>5181.7</c:v>
                </c:pt>
                <c:pt idx="2660">
                  <c:v>5182.7</c:v>
                </c:pt>
                <c:pt idx="2661">
                  <c:v>5183.5</c:v>
                </c:pt>
                <c:pt idx="2662">
                  <c:v>5184.3999999999996</c:v>
                </c:pt>
                <c:pt idx="2663">
                  <c:v>5185.3999999999996</c:v>
                </c:pt>
                <c:pt idx="2664">
                  <c:v>5186.2</c:v>
                </c:pt>
                <c:pt idx="2665">
                  <c:v>5187.2</c:v>
                </c:pt>
                <c:pt idx="2666">
                  <c:v>5188</c:v>
                </c:pt>
                <c:pt idx="2667">
                  <c:v>5188.8999999999996</c:v>
                </c:pt>
                <c:pt idx="2668">
                  <c:v>5189.8999999999996</c:v>
                </c:pt>
                <c:pt idx="2669">
                  <c:v>5190.7</c:v>
                </c:pt>
                <c:pt idx="2670">
                  <c:v>5191.7</c:v>
                </c:pt>
                <c:pt idx="2671">
                  <c:v>5192.5</c:v>
                </c:pt>
                <c:pt idx="2672">
                  <c:v>5193.3999999999996</c:v>
                </c:pt>
                <c:pt idx="2673">
                  <c:v>5194.3999999999996</c:v>
                </c:pt>
                <c:pt idx="2674">
                  <c:v>5195.2</c:v>
                </c:pt>
                <c:pt idx="2675">
                  <c:v>5196.2</c:v>
                </c:pt>
                <c:pt idx="2676">
                  <c:v>5197</c:v>
                </c:pt>
                <c:pt idx="2677">
                  <c:v>5197.8999999999996</c:v>
                </c:pt>
                <c:pt idx="2678">
                  <c:v>5198.8999999999996</c:v>
                </c:pt>
                <c:pt idx="2679">
                  <c:v>5199.7</c:v>
                </c:pt>
                <c:pt idx="2680">
                  <c:v>5200.7</c:v>
                </c:pt>
                <c:pt idx="2681">
                  <c:v>5201.5</c:v>
                </c:pt>
                <c:pt idx="2682">
                  <c:v>5202.3999999999996</c:v>
                </c:pt>
                <c:pt idx="2683">
                  <c:v>5203.3999999999996</c:v>
                </c:pt>
                <c:pt idx="2684">
                  <c:v>5204.2</c:v>
                </c:pt>
                <c:pt idx="2685">
                  <c:v>5205.2</c:v>
                </c:pt>
                <c:pt idx="2686">
                  <c:v>5206</c:v>
                </c:pt>
                <c:pt idx="2687">
                  <c:v>5206.8999999999996</c:v>
                </c:pt>
                <c:pt idx="2688">
                  <c:v>5207.8999999999996</c:v>
                </c:pt>
                <c:pt idx="2689">
                  <c:v>5208.7</c:v>
                </c:pt>
                <c:pt idx="2690">
                  <c:v>5209.7</c:v>
                </c:pt>
                <c:pt idx="2691">
                  <c:v>5210.5</c:v>
                </c:pt>
                <c:pt idx="2692">
                  <c:v>5211.3999999999996</c:v>
                </c:pt>
                <c:pt idx="2693">
                  <c:v>5212.3999999999996</c:v>
                </c:pt>
                <c:pt idx="2694">
                  <c:v>5213.2</c:v>
                </c:pt>
                <c:pt idx="2695">
                  <c:v>5214.2</c:v>
                </c:pt>
                <c:pt idx="2696">
                  <c:v>5215</c:v>
                </c:pt>
                <c:pt idx="2697">
                  <c:v>5215.8999999999996</c:v>
                </c:pt>
                <c:pt idx="2698">
                  <c:v>5216.8999999999996</c:v>
                </c:pt>
                <c:pt idx="2699">
                  <c:v>5217.7</c:v>
                </c:pt>
                <c:pt idx="2700">
                  <c:v>5218.7</c:v>
                </c:pt>
                <c:pt idx="2701">
                  <c:v>5219.5</c:v>
                </c:pt>
                <c:pt idx="2702">
                  <c:v>5220.3999999999996</c:v>
                </c:pt>
                <c:pt idx="2703">
                  <c:v>5221.3999999999996</c:v>
                </c:pt>
                <c:pt idx="2704">
                  <c:v>5222.2</c:v>
                </c:pt>
                <c:pt idx="2705">
                  <c:v>5223.2</c:v>
                </c:pt>
                <c:pt idx="2706">
                  <c:v>5224</c:v>
                </c:pt>
                <c:pt idx="2707">
                  <c:v>5224.8999999999996</c:v>
                </c:pt>
                <c:pt idx="2708">
                  <c:v>5225.8999999999996</c:v>
                </c:pt>
                <c:pt idx="2709">
                  <c:v>5226.7</c:v>
                </c:pt>
                <c:pt idx="2710">
                  <c:v>5227.7</c:v>
                </c:pt>
                <c:pt idx="2711">
                  <c:v>5228.5</c:v>
                </c:pt>
                <c:pt idx="2712">
                  <c:v>5229.3999999999996</c:v>
                </c:pt>
                <c:pt idx="2713">
                  <c:v>5230.3999999999996</c:v>
                </c:pt>
                <c:pt idx="2714">
                  <c:v>5231.2</c:v>
                </c:pt>
                <c:pt idx="2715">
                  <c:v>5232.2</c:v>
                </c:pt>
                <c:pt idx="2716">
                  <c:v>5233</c:v>
                </c:pt>
                <c:pt idx="2717">
                  <c:v>5233.8999999999996</c:v>
                </c:pt>
                <c:pt idx="2718">
                  <c:v>5234.8999999999996</c:v>
                </c:pt>
                <c:pt idx="2719">
                  <c:v>5235.7</c:v>
                </c:pt>
                <c:pt idx="2720">
                  <c:v>5236.7</c:v>
                </c:pt>
                <c:pt idx="2721">
                  <c:v>5237.5</c:v>
                </c:pt>
                <c:pt idx="2722">
                  <c:v>5238.3999999999996</c:v>
                </c:pt>
                <c:pt idx="2723">
                  <c:v>5239.3999999999996</c:v>
                </c:pt>
                <c:pt idx="2724">
                  <c:v>5240.2</c:v>
                </c:pt>
                <c:pt idx="2725">
                  <c:v>5241.2</c:v>
                </c:pt>
                <c:pt idx="2726">
                  <c:v>5242</c:v>
                </c:pt>
                <c:pt idx="2727">
                  <c:v>5242.9</c:v>
                </c:pt>
                <c:pt idx="2728">
                  <c:v>5243.9</c:v>
                </c:pt>
                <c:pt idx="2729">
                  <c:v>5244.7</c:v>
                </c:pt>
                <c:pt idx="2730">
                  <c:v>5245.7</c:v>
                </c:pt>
                <c:pt idx="2731">
                  <c:v>5246.5</c:v>
                </c:pt>
                <c:pt idx="2732">
                  <c:v>5247.4</c:v>
                </c:pt>
                <c:pt idx="2733">
                  <c:v>5248.4</c:v>
                </c:pt>
                <c:pt idx="2734">
                  <c:v>5249.2</c:v>
                </c:pt>
                <c:pt idx="2735">
                  <c:v>5250.2</c:v>
                </c:pt>
                <c:pt idx="2736">
                  <c:v>5251</c:v>
                </c:pt>
                <c:pt idx="2737">
                  <c:v>5251.9</c:v>
                </c:pt>
                <c:pt idx="2738">
                  <c:v>5252.9</c:v>
                </c:pt>
                <c:pt idx="2739">
                  <c:v>5253.7</c:v>
                </c:pt>
                <c:pt idx="2740">
                  <c:v>5254.7</c:v>
                </c:pt>
                <c:pt idx="2741">
                  <c:v>5255.5</c:v>
                </c:pt>
                <c:pt idx="2742">
                  <c:v>5256.4</c:v>
                </c:pt>
                <c:pt idx="2743">
                  <c:v>5257.4</c:v>
                </c:pt>
                <c:pt idx="2744">
                  <c:v>5258.2</c:v>
                </c:pt>
                <c:pt idx="2745">
                  <c:v>5259.2</c:v>
                </c:pt>
                <c:pt idx="2746">
                  <c:v>5260</c:v>
                </c:pt>
                <c:pt idx="2747">
                  <c:v>5260.9</c:v>
                </c:pt>
                <c:pt idx="2748">
                  <c:v>5261.9</c:v>
                </c:pt>
                <c:pt idx="2749">
                  <c:v>5262.7</c:v>
                </c:pt>
                <c:pt idx="2750">
                  <c:v>5263.7</c:v>
                </c:pt>
                <c:pt idx="2751">
                  <c:v>5264.5</c:v>
                </c:pt>
                <c:pt idx="2752">
                  <c:v>5265.4</c:v>
                </c:pt>
                <c:pt idx="2753">
                  <c:v>5266.4</c:v>
                </c:pt>
                <c:pt idx="2754">
                  <c:v>5267.2</c:v>
                </c:pt>
                <c:pt idx="2755">
                  <c:v>5268.2</c:v>
                </c:pt>
                <c:pt idx="2756">
                  <c:v>5269</c:v>
                </c:pt>
                <c:pt idx="2757">
                  <c:v>5269.9</c:v>
                </c:pt>
                <c:pt idx="2758">
                  <c:v>5270.9</c:v>
                </c:pt>
                <c:pt idx="2759">
                  <c:v>5271.7</c:v>
                </c:pt>
                <c:pt idx="2760">
                  <c:v>5272.7</c:v>
                </c:pt>
                <c:pt idx="2761">
                  <c:v>5273.5</c:v>
                </c:pt>
                <c:pt idx="2762">
                  <c:v>5274.4</c:v>
                </c:pt>
                <c:pt idx="2763">
                  <c:v>5275.4</c:v>
                </c:pt>
                <c:pt idx="2764">
                  <c:v>5276.2</c:v>
                </c:pt>
                <c:pt idx="2765">
                  <c:v>5277.2</c:v>
                </c:pt>
                <c:pt idx="2766">
                  <c:v>5278</c:v>
                </c:pt>
                <c:pt idx="2767">
                  <c:v>5278.9</c:v>
                </c:pt>
                <c:pt idx="2768">
                  <c:v>5279.9</c:v>
                </c:pt>
                <c:pt idx="2769">
                  <c:v>5280.7</c:v>
                </c:pt>
                <c:pt idx="2770">
                  <c:v>5281.7</c:v>
                </c:pt>
                <c:pt idx="2771">
                  <c:v>5282.5</c:v>
                </c:pt>
                <c:pt idx="2772">
                  <c:v>5283.4</c:v>
                </c:pt>
                <c:pt idx="2773">
                  <c:v>5284.4</c:v>
                </c:pt>
                <c:pt idx="2774">
                  <c:v>5285.2</c:v>
                </c:pt>
                <c:pt idx="2775">
                  <c:v>5286.2</c:v>
                </c:pt>
                <c:pt idx="2776">
                  <c:v>5287</c:v>
                </c:pt>
                <c:pt idx="2777">
                  <c:v>5287.9</c:v>
                </c:pt>
                <c:pt idx="2778">
                  <c:v>5288.9</c:v>
                </c:pt>
                <c:pt idx="2779">
                  <c:v>5289.7</c:v>
                </c:pt>
                <c:pt idx="2780">
                  <c:v>5290.7</c:v>
                </c:pt>
                <c:pt idx="2781">
                  <c:v>5291.5</c:v>
                </c:pt>
                <c:pt idx="2782">
                  <c:v>5292.4</c:v>
                </c:pt>
                <c:pt idx="2783">
                  <c:v>5293.4</c:v>
                </c:pt>
                <c:pt idx="2784">
                  <c:v>5294.2</c:v>
                </c:pt>
                <c:pt idx="2785">
                  <c:v>5295.2</c:v>
                </c:pt>
                <c:pt idx="2786">
                  <c:v>5296</c:v>
                </c:pt>
                <c:pt idx="2787">
                  <c:v>5296.9</c:v>
                </c:pt>
                <c:pt idx="2788">
                  <c:v>5297.9</c:v>
                </c:pt>
                <c:pt idx="2789">
                  <c:v>5298.7</c:v>
                </c:pt>
                <c:pt idx="2790">
                  <c:v>5299.7</c:v>
                </c:pt>
                <c:pt idx="2791">
                  <c:v>5300.5</c:v>
                </c:pt>
                <c:pt idx="2792">
                  <c:v>5301.4</c:v>
                </c:pt>
                <c:pt idx="2793">
                  <c:v>5302.4</c:v>
                </c:pt>
                <c:pt idx="2794">
                  <c:v>5303.2</c:v>
                </c:pt>
                <c:pt idx="2795">
                  <c:v>5304.2</c:v>
                </c:pt>
                <c:pt idx="2796">
                  <c:v>5305</c:v>
                </c:pt>
                <c:pt idx="2797">
                  <c:v>5305.9</c:v>
                </c:pt>
                <c:pt idx="2798">
                  <c:v>5306.9</c:v>
                </c:pt>
                <c:pt idx="2799">
                  <c:v>5307.7</c:v>
                </c:pt>
                <c:pt idx="2800">
                  <c:v>5308.7</c:v>
                </c:pt>
                <c:pt idx="2801">
                  <c:v>5309.5</c:v>
                </c:pt>
                <c:pt idx="2802">
                  <c:v>5310.4</c:v>
                </c:pt>
                <c:pt idx="2803">
                  <c:v>5311.4</c:v>
                </c:pt>
                <c:pt idx="2804">
                  <c:v>5312.2</c:v>
                </c:pt>
                <c:pt idx="2805">
                  <c:v>5313.2</c:v>
                </c:pt>
                <c:pt idx="2806">
                  <c:v>5314</c:v>
                </c:pt>
                <c:pt idx="2807">
                  <c:v>5314.9</c:v>
                </c:pt>
                <c:pt idx="2808">
                  <c:v>5315.9</c:v>
                </c:pt>
                <c:pt idx="2809">
                  <c:v>5316.7</c:v>
                </c:pt>
                <c:pt idx="2810">
                  <c:v>5317.7</c:v>
                </c:pt>
                <c:pt idx="2811">
                  <c:v>5318.5</c:v>
                </c:pt>
                <c:pt idx="2812">
                  <c:v>5319.4</c:v>
                </c:pt>
                <c:pt idx="2813">
                  <c:v>5320.4</c:v>
                </c:pt>
                <c:pt idx="2814">
                  <c:v>5321.2</c:v>
                </c:pt>
                <c:pt idx="2815">
                  <c:v>5322.2</c:v>
                </c:pt>
                <c:pt idx="2816">
                  <c:v>5323</c:v>
                </c:pt>
                <c:pt idx="2817">
                  <c:v>5323.9</c:v>
                </c:pt>
                <c:pt idx="2818">
                  <c:v>5324.9</c:v>
                </c:pt>
                <c:pt idx="2819">
                  <c:v>5325.7</c:v>
                </c:pt>
                <c:pt idx="2820">
                  <c:v>5326.7</c:v>
                </c:pt>
                <c:pt idx="2821">
                  <c:v>5327.5</c:v>
                </c:pt>
                <c:pt idx="2822">
                  <c:v>5328.4</c:v>
                </c:pt>
                <c:pt idx="2823">
                  <c:v>5329.4</c:v>
                </c:pt>
                <c:pt idx="2824">
                  <c:v>5330.2</c:v>
                </c:pt>
                <c:pt idx="2825">
                  <c:v>5331.2</c:v>
                </c:pt>
                <c:pt idx="2826">
                  <c:v>5332</c:v>
                </c:pt>
                <c:pt idx="2827">
                  <c:v>5332.9</c:v>
                </c:pt>
                <c:pt idx="2828">
                  <c:v>5333.9</c:v>
                </c:pt>
                <c:pt idx="2829">
                  <c:v>5334.7</c:v>
                </c:pt>
                <c:pt idx="2830">
                  <c:v>5335.7</c:v>
                </c:pt>
                <c:pt idx="2831">
                  <c:v>5336.5</c:v>
                </c:pt>
                <c:pt idx="2832">
                  <c:v>5337.4</c:v>
                </c:pt>
                <c:pt idx="2833">
                  <c:v>5338.4</c:v>
                </c:pt>
                <c:pt idx="2834">
                  <c:v>5339.2</c:v>
                </c:pt>
                <c:pt idx="2835">
                  <c:v>5340.2</c:v>
                </c:pt>
                <c:pt idx="2836">
                  <c:v>5341</c:v>
                </c:pt>
                <c:pt idx="2837">
                  <c:v>5341.9</c:v>
                </c:pt>
                <c:pt idx="2838">
                  <c:v>5342.9</c:v>
                </c:pt>
                <c:pt idx="2839">
                  <c:v>5343.7</c:v>
                </c:pt>
                <c:pt idx="2840">
                  <c:v>5344.7</c:v>
                </c:pt>
                <c:pt idx="2841">
                  <c:v>5345.5</c:v>
                </c:pt>
                <c:pt idx="2842">
                  <c:v>5346.4</c:v>
                </c:pt>
                <c:pt idx="2843">
                  <c:v>5347.4</c:v>
                </c:pt>
                <c:pt idx="2844">
                  <c:v>5348.2</c:v>
                </c:pt>
                <c:pt idx="2845">
                  <c:v>5349.2</c:v>
                </c:pt>
                <c:pt idx="2846">
                  <c:v>5350</c:v>
                </c:pt>
                <c:pt idx="2847">
                  <c:v>5350.9</c:v>
                </c:pt>
                <c:pt idx="2848">
                  <c:v>5351.9</c:v>
                </c:pt>
                <c:pt idx="2849">
                  <c:v>5352.7</c:v>
                </c:pt>
                <c:pt idx="2850">
                  <c:v>5353.7</c:v>
                </c:pt>
                <c:pt idx="2851">
                  <c:v>5354.5</c:v>
                </c:pt>
                <c:pt idx="2852">
                  <c:v>5355.4</c:v>
                </c:pt>
                <c:pt idx="2853">
                  <c:v>5356.4</c:v>
                </c:pt>
                <c:pt idx="2854">
                  <c:v>5357.2</c:v>
                </c:pt>
                <c:pt idx="2855">
                  <c:v>5358.2</c:v>
                </c:pt>
                <c:pt idx="2856">
                  <c:v>5359</c:v>
                </c:pt>
                <c:pt idx="2857">
                  <c:v>5359.9</c:v>
                </c:pt>
                <c:pt idx="2858">
                  <c:v>5360.9</c:v>
                </c:pt>
                <c:pt idx="2859">
                  <c:v>5361.7</c:v>
                </c:pt>
                <c:pt idx="2860">
                  <c:v>5362.7</c:v>
                </c:pt>
                <c:pt idx="2861">
                  <c:v>5363.5</c:v>
                </c:pt>
                <c:pt idx="2862">
                  <c:v>5364.4</c:v>
                </c:pt>
                <c:pt idx="2863">
                  <c:v>5365.4</c:v>
                </c:pt>
                <c:pt idx="2864">
                  <c:v>5366.2</c:v>
                </c:pt>
                <c:pt idx="2865">
                  <c:v>5367.2</c:v>
                </c:pt>
                <c:pt idx="2866">
                  <c:v>5368</c:v>
                </c:pt>
                <c:pt idx="2867">
                  <c:v>5368.9</c:v>
                </c:pt>
                <c:pt idx="2868">
                  <c:v>5369.9</c:v>
                </c:pt>
                <c:pt idx="2869">
                  <c:v>5370.7</c:v>
                </c:pt>
                <c:pt idx="2870">
                  <c:v>5371.7</c:v>
                </c:pt>
                <c:pt idx="2871">
                  <c:v>5372.5</c:v>
                </c:pt>
                <c:pt idx="2872">
                  <c:v>5373.4</c:v>
                </c:pt>
                <c:pt idx="2873">
                  <c:v>5374.4</c:v>
                </c:pt>
                <c:pt idx="2874">
                  <c:v>5375.2</c:v>
                </c:pt>
                <c:pt idx="2875">
                  <c:v>5376.2</c:v>
                </c:pt>
                <c:pt idx="2876">
                  <c:v>5377</c:v>
                </c:pt>
                <c:pt idx="2877">
                  <c:v>5377.9</c:v>
                </c:pt>
                <c:pt idx="2878">
                  <c:v>5378.9</c:v>
                </c:pt>
                <c:pt idx="2879">
                  <c:v>5379.7</c:v>
                </c:pt>
                <c:pt idx="2880">
                  <c:v>5380.7</c:v>
                </c:pt>
                <c:pt idx="2881">
                  <c:v>5381.5</c:v>
                </c:pt>
                <c:pt idx="2882">
                  <c:v>5382.4</c:v>
                </c:pt>
                <c:pt idx="2883">
                  <c:v>5383.4</c:v>
                </c:pt>
                <c:pt idx="2884">
                  <c:v>5384.2</c:v>
                </c:pt>
                <c:pt idx="2885">
                  <c:v>5385.2</c:v>
                </c:pt>
                <c:pt idx="2886">
                  <c:v>5386</c:v>
                </c:pt>
                <c:pt idx="2887">
                  <c:v>5386.9</c:v>
                </c:pt>
                <c:pt idx="2888">
                  <c:v>5387.9</c:v>
                </c:pt>
                <c:pt idx="2889">
                  <c:v>5388.7</c:v>
                </c:pt>
                <c:pt idx="2890">
                  <c:v>5389.7</c:v>
                </c:pt>
                <c:pt idx="2891">
                  <c:v>5390.5</c:v>
                </c:pt>
                <c:pt idx="2892">
                  <c:v>5391.4</c:v>
                </c:pt>
                <c:pt idx="2893">
                  <c:v>5392.4</c:v>
                </c:pt>
                <c:pt idx="2894">
                  <c:v>5393.2</c:v>
                </c:pt>
                <c:pt idx="2895">
                  <c:v>5394.2</c:v>
                </c:pt>
                <c:pt idx="2896">
                  <c:v>5395</c:v>
                </c:pt>
                <c:pt idx="2897">
                  <c:v>5395.9</c:v>
                </c:pt>
                <c:pt idx="2898">
                  <c:v>5396.9</c:v>
                </c:pt>
                <c:pt idx="2899">
                  <c:v>5397.7</c:v>
                </c:pt>
                <c:pt idx="2900">
                  <c:v>5398.7</c:v>
                </c:pt>
                <c:pt idx="2901">
                  <c:v>5399.5</c:v>
                </c:pt>
                <c:pt idx="2902">
                  <c:v>5400.4</c:v>
                </c:pt>
                <c:pt idx="2903">
                  <c:v>5401.4</c:v>
                </c:pt>
                <c:pt idx="2904">
                  <c:v>5402.2</c:v>
                </c:pt>
                <c:pt idx="2905">
                  <c:v>5403.2</c:v>
                </c:pt>
                <c:pt idx="2906">
                  <c:v>5404</c:v>
                </c:pt>
                <c:pt idx="2907">
                  <c:v>5404.9</c:v>
                </c:pt>
                <c:pt idx="2908">
                  <c:v>5405.9</c:v>
                </c:pt>
                <c:pt idx="2909">
                  <c:v>5406.7</c:v>
                </c:pt>
                <c:pt idx="2910">
                  <c:v>5407.7</c:v>
                </c:pt>
                <c:pt idx="2911">
                  <c:v>5408.5</c:v>
                </c:pt>
                <c:pt idx="2912">
                  <c:v>5409.4</c:v>
                </c:pt>
                <c:pt idx="2913">
                  <c:v>5410.4</c:v>
                </c:pt>
                <c:pt idx="2914">
                  <c:v>5411.2</c:v>
                </c:pt>
                <c:pt idx="2915">
                  <c:v>5412.2</c:v>
                </c:pt>
                <c:pt idx="2916">
                  <c:v>5413</c:v>
                </c:pt>
                <c:pt idx="2917">
                  <c:v>5413.9</c:v>
                </c:pt>
                <c:pt idx="2918">
                  <c:v>5414.9</c:v>
                </c:pt>
                <c:pt idx="2919">
                  <c:v>5415.7</c:v>
                </c:pt>
                <c:pt idx="2920">
                  <c:v>5416.7</c:v>
                </c:pt>
                <c:pt idx="2921">
                  <c:v>5417.5</c:v>
                </c:pt>
                <c:pt idx="2922">
                  <c:v>5418.4</c:v>
                </c:pt>
                <c:pt idx="2923">
                  <c:v>5419.4</c:v>
                </c:pt>
                <c:pt idx="2924">
                  <c:v>5420.2</c:v>
                </c:pt>
                <c:pt idx="2925">
                  <c:v>5421.2</c:v>
                </c:pt>
                <c:pt idx="2926">
                  <c:v>5422</c:v>
                </c:pt>
                <c:pt idx="2927">
                  <c:v>5422.9</c:v>
                </c:pt>
                <c:pt idx="2928">
                  <c:v>5423.9</c:v>
                </c:pt>
                <c:pt idx="2929">
                  <c:v>5424.7</c:v>
                </c:pt>
                <c:pt idx="2930">
                  <c:v>5425.7</c:v>
                </c:pt>
                <c:pt idx="2931">
                  <c:v>5426.5</c:v>
                </c:pt>
                <c:pt idx="2932">
                  <c:v>5427.4</c:v>
                </c:pt>
                <c:pt idx="2933">
                  <c:v>5428.4</c:v>
                </c:pt>
                <c:pt idx="2934">
                  <c:v>5429.2</c:v>
                </c:pt>
                <c:pt idx="2935">
                  <c:v>5430.2</c:v>
                </c:pt>
                <c:pt idx="2936">
                  <c:v>5431</c:v>
                </c:pt>
                <c:pt idx="2937">
                  <c:v>5431.9</c:v>
                </c:pt>
                <c:pt idx="2938">
                  <c:v>5432.9</c:v>
                </c:pt>
                <c:pt idx="2939">
                  <c:v>5433.7</c:v>
                </c:pt>
                <c:pt idx="2940">
                  <c:v>5434.7</c:v>
                </c:pt>
                <c:pt idx="2941">
                  <c:v>5435.5</c:v>
                </c:pt>
                <c:pt idx="2942">
                  <c:v>5436.4</c:v>
                </c:pt>
                <c:pt idx="2943">
                  <c:v>5437.4</c:v>
                </c:pt>
                <c:pt idx="2944">
                  <c:v>5438.2</c:v>
                </c:pt>
                <c:pt idx="2945">
                  <c:v>5439.2</c:v>
                </c:pt>
                <c:pt idx="2946">
                  <c:v>5440</c:v>
                </c:pt>
                <c:pt idx="2947">
                  <c:v>5440.9</c:v>
                </c:pt>
                <c:pt idx="2948">
                  <c:v>5441.9</c:v>
                </c:pt>
                <c:pt idx="2949">
                  <c:v>5442.7</c:v>
                </c:pt>
                <c:pt idx="2950">
                  <c:v>5443.7</c:v>
                </c:pt>
                <c:pt idx="2951">
                  <c:v>5444.5</c:v>
                </c:pt>
                <c:pt idx="2952">
                  <c:v>5445.4</c:v>
                </c:pt>
                <c:pt idx="2953">
                  <c:v>5446.4</c:v>
                </c:pt>
                <c:pt idx="2954">
                  <c:v>5447.2</c:v>
                </c:pt>
                <c:pt idx="2955">
                  <c:v>5448.2</c:v>
                </c:pt>
                <c:pt idx="2956">
                  <c:v>5449</c:v>
                </c:pt>
                <c:pt idx="2957">
                  <c:v>5449.9</c:v>
                </c:pt>
                <c:pt idx="2958">
                  <c:v>5450.9</c:v>
                </c:pt>
                <c:pt idx="2959">
                  <c:v>5451.7</c:v>
                </c:pt>
                <c:pt idx="2960">
                  <c:v>5452.7</c:v>
                </c:pt>
                <c:pt idx="2961">
                  <c:v>5453.5</c:v>
                </c:pt>
                <c:pt idx="2962">
                  <c:v>5454.4</c:v>
                </c:pt>
                <c:pt idx="2963">
                  <c:v>5455.4</c:v>
                </c:pt>
                <c:pt idx="2964">
                  <c:v>5456.2</c:v>
                </c:pt>
                <c:pt idx="2965">
                  <c:v>5457.2</c:v>
                </c:pt>
                <c:pt idx="2966">
                  <c:v>5458</c:v>
                </c:pt>
                <c:pt idx="2967">
                  <c:v>5458.9</c:v>
                </c:pt>
                <c:pt idx="2968">
                  <c:v>5459.9</c:v>
                </c:pt>
                <c:pt idx="2969">
                  <c:v>5460.7</c:v>
                </c:pt>
                <c:pt idx="2970">
                  <c:v>5461.7</c:v>
                </c:pt>
                <c:pt idx="2971">
                  <c:v>5462.5</c:v>
                </c:pt>
                <c:pt idx="2972">
                  <c:v>5463.4</c:v>
                </c:pt>
                <c:pt idx="2973">
                  <c:v>5464.4</c:v>
                </c:pt>
                <c:pt idx="2974">
                  <c:v>5465.2</c:v>
                </c:pt>
                <c:pt idx="2975">
                  <c:v>5466.2</c:v>
                </c:pt>
                <c:pt idx="2976">
                  <c:v>5467</c:v>
                </c:pt>
                <c:pt idx="2977">
                  <c:v>5467.9</c:v>
                </c:pt>
                <c:pt idx="2978">
                  <c:v>5468.9</c:v>
                </c:pt>
                <c:pt idx="2979">
                  <c:v>5469.7</c:v>
                </c:pt>
                <c:pt idx="2980">
                  <c:v>5470.7</c:v>
                </c:pt>
                <c:pt idx="2981">
                  <c:v>5471.5</c:v>
                </c:pt>
                <c:pt idx="2982">
                  <c:v>5472.4</c:v>
                </c:pt>
                <c:pt idx="2983">
                  <c:v>5473.4</c:v>
                </c:pt>
                <c:pt idx="2984">
                  <c:v>5474.2</c:v>
                </c:pt>
                <c:pt idx="2985">
                  <c:v>5475.2</c:v>
                </c:pt>
                <c:pt idx="2986">
                  <c:v>5476</c:v>
                </c:pt>
                <c:pt idx="2987">
                  <c:v>5476.9</c:v>
                </c:pt>
                <c:pt idx="2988">
                  <c:v>5477.9</c:v>
                </c:pt>
                <c:pt idx="2989">
                  <c:v>5478.7</c:v>
                </c:pt>
                <c:pt idx="2990">
                  <c:v>5479.7</c:v>
                </c:pt>
                <c:pt idx="2991">
                  <c:v>5480.5</c:v>
                </c:pt>
                <c:pt idx="2992">
                  <c:v>5481.4</c:v>
                </c:pt>
                <c:pt idx="2993">
                  <c:v>5482.4</c:v>
                </c:pt>
                <c:pt idx="2994">
                  <c:v>5483.2</c:v>
                </c:pt>
                <c:pt idx="2995">
                  <c:v>5484.2</c:v>
                </c:pt>
                <c:pt idx="2996">
                  <c:v>5485</c:v>
                </c:pt>
                <c:pt idx="2997">
                  <c:v>5485.9</c:v>
                </c:pt>
                <c:pt idx="2998">
                  <c:v>5486.9</c:v>
                </c:pt>
                <c:pt idx="2999">
                  <c:v>5487.7</c:v>
                </c:pt>
                <c:pt idx="3000">
                  <c:v>5488.7</c:v>
                </c:pt>
                <c:pt idx="3001">
                  <c:v>5489.5</c:v>
                </c:pt>
                <c:pt idx="3002">
                  <c:v>5490.4</c:v>
                </c:pt>
                <c:pt idx="3003">
                  <c:v>5491.4</c:v>
                </c:pt>
                <c:pt idx="3004">
                  <c:v>5492.2</c:v>
                </c:pt>
                <c:pt idx="3005">
                  <c:v>5493.2</c:v>
                </c:pt>
                <c:pt idx="3006">
                  <c:v>5494</c:v>
                </c:pt>
                <c:pt idx="3007">
                  <c:v>5494.9</c:v>
                </c:pt>
                <c:pt idx="3008">
                  <c:v>5495.9</c:v>
                </c:pt>
                <c:pt idx="3009">
                  <c:v>5496.7</c:v>
                </c:pt>
                <c:pt idx="3010">
                  <c:v>5497.7</c:v>
                </c:pt>
                <c:pt idx="3011">
                  <c:v>5498.5</c:v>
                </c:pt>
                <c:pt idx="3012">
                  <c:v>5499.4</c:v>
                </c:pt>
                <c:pt idx="3013">
                  <c:v>5500.4</c:v>
                </c:pt>
                <c:pt idx="3014">
                  <c:v>5501.2</c:v>
                </c:pt>
                <c:pt idx="3015">
                  <c:v>5502.2</c:v>
                </c:pt>
                <c:pt idx="3016">
                  <c:v>5503</c:v>
                </c:pt>
                <c:pt idx="3017">
                  <c:v>5503.9</c:v>
                </c:pt>
                <c:pt idx="3018">
                  <c:v>5504.9</c:v>
                </c:pt>
                <c:pt idx="3019">
                  <c:v>5505.7</c:v>
                </c:pt>
                <c:pt idx="3020">
                  <c:v>5506.7</c:v>
                </c:pt>
                <c:pt idx="3021">
                  <c:v>5507.5</c:v>
                </c:pt>
                <c:pt idx="3022">
                  <c:v>5508.4</c:v>
                </c:pt>
                <c:pt idx="3023">
                  <c:v>5509.4</c:v>
                </c:pt>
                <c:pt idx="3024">
                  <c:v>5510.2</c:v>
                </c:pt>
                <c:pt idx="3025">
                  <c:v>5511.2</c:v>
                </c:pt>
                <c:pt idx="3026">
                  <c:v>5512</c:v>
                </c:pt>
                <c:pt idx="3027">
                  <c:v>5512.9</c:v>
                </c:pt>
                <c:pt idx="3028">
                  <c:v>5513.9</c:v>
                </c:pt>
                <c:pt idx="3029">
                  <c:v>5514.7</c:v>
                </c:pt>
                <c:pt idx="3030">
                  <c:v>5515.7</c:v>
                </c:pt>
                <c:pt idx="3031">
                  <c:v>5516.5</c:v>
                </c:pt>
                <c:pt idx="3032">
                  <c:v>5517.4</c:v>
                </c:pt>
                <c:pt idx="3033">
                  <c:v>5518.4</c:v>
                </c:pt>
                <c:pt idx="3034">
                  <c:v>5519.2</c:v>
                </c:pt>
                <c:pt idx="3035">
                  <c:v>5520.2</c:v>
                </c:pt>
                <c:pt idx="3036">
                  <c:v>5521</c:v>
                </c:pt>
                <c:pt idx="3037">
                  <c:v>5521.9</c:v>
                </c:pt>
                <c:pt idx="3038">
                  <c:v>5522.9</c:v>
                </c:pt>
                <c:pt idx="3039">
                  <c:v>5523.7</c:v>
                </c:pt>
                <c:pt idx="3040">
                  <c:v>5524.7</c:v>
                </c:pt>
                <c:pt idx="3041">
                  <c:v>5525.5</c:v>
                </c:pt>
                <c:pt idx="3042">
                  <c:v>5526.4</c:v>
                </c:pt>
                <c:pt idx="3043">
                  <c:v>5527.4</c:v>
                </c:pt>
                <c:pt idx="3044">
                  <c:v>5528.2</c:v>
                </c:pt>
                <c:pt idx="3045">
                  <c:v>5529.2</c:v>
                </c:pt>
                <c:pt idx="3046">
                  <c:v>5530</c:v>
                </c:pt>
                <c:pt idx="3047">
                  <c:v>5530.9</c:v>
                </c:pt>
                <c:pt idx="3048">
                  <c:v>5531.9</c:v>
                </c:pt>
                <c:pt idx="3049">
                  <c:v>5532.7</c:v>
                </c:pt>
                <c:pt idx="3050">
                  <c:v>5533.7</c:v>
                </c:pt>
                <c:pt idx="3051">
                  <c:v>5534.5</c:v>
                </c:pt>
                <c:pt idx="3052">
                  <c:v>5535.4</c:v>
                </c:pt>
                <c:pt idx="3053">
                  <c:v>5536.4</c:v>
                </c:pt>
                <c:pt idx="3054">
                  <c:v>5537.2</c:v>
                </c:pt>
                <c:pt idx="3055">
                  <c:v>5538.2</c:v>
                </c:pt>
                <c:pt idx="3056">
                  <c:v>5539</c:v>
                </c:pt>
                <c:pt idx="3057">
                  <c:v>5539.9</c:v>
                </c:pt>
                <c:pt idx="3058">
                  <c:v>5540.9</c:v>
                </c:pt>
                <c:pt idx="3059">
                  <c:v>5541.7</c:v>
                </c:pt>
                <c:pt idx="3060">
                  <c:v>5542.7</c:v>
                </c:pt>
                <c:pt idx="3061">
                  <c:v>5543.5</c:v>
                </c:pt>
                <c:pt idx="3062">
                  <c:v>5544.4</c:v>
                </c:pt>
                <c:pt idx="3063">
                  <c:v>5545.4</c:v>
                </c:pt>
                <c:pt idx="3064">
                  <c:v>5546.2</c:v>
                </c:pt>
                <c:pt idx="3065">
                  <c:v>5547.2</c:v>
                </c:pt>
                <c:pt idx="3066">
                  <c:v>5548</c:v>
                </c:pt>
                <c:pt idx="3067">
                  <c:v>5548.9</c:v>
                </c:pt>
                <c:pt idx="3068">
                  <c:v>5549.9</c:v>
                </c:pt>
                <c:pt idx="3069">
                  <c:v>5550.7</c:v>
                </c:pt>
                <c:pt idx="3070">
                  <c:v>5551.7</c:v>
                </c:pt>
                <c:pt idx="3071">
                  <c:v>5552.5</c:v>
                </c:pt>
                <c:pt idx="3072">
                  <c:v>5553.4</c:v>
                </c:pt>
                <c:pt idx="3073">
                  <c:v>5554.4</c:v>
                </c:pt>
                <c:pt idx="3074">
                  <c:v>5555.2</c:v>
                </c:pt>
                <c:pt idx="3075">
                  <c:v>5556.2</c:v>
                </c:pt>
                <c:pt idx="3076">
                  <c:v>5557</c:v>
                </c:pt>
                <c:pt idx="3077">
                  <c:v>5557.9</c:v>
                </c:pt>
                <c:pt idx="3078">
                  <c:v>5558.9</c:v>
                </c:pt>
                <c:pt idx="3079">
                  <c:v>5559.7</c:v>
                </c:pt>
                <c:pt idx="3080">
                  <c:v>5560.7</c:v>
                </c:pt>
                <c:pt idx="3081">
                  <c:v>5561.5</c:v>
                </c:pt>
                <c:pt idx="3082">
                  <c:v>5562.4</c:v>
                </c:pt>
                <c:pt idx="3083">
                  <c:v>5563.4</c:v>
                </c:pt>
                <c:pt idx="3084">
                  <c:v>5564.2</c:v>
                </c:pt>
                <c:pt idx="3085">
                  <c:v>5565.2</c:v>
                </c:pt>
                <c:pt idx="3086">
                  <c:v>5566</c:v>
                </c:pt>
                <c:pt idx="3087">
                  <c:v>5566.9</c:v>
                </c:pt>
                <c:pt idx="3088">
                  <c:v>5567.9</c:v>
                </c:pt>
                <c:pt idx="3089">
                  <c:v>5568.7</c:v>
                </c:pt>
                <c:pt idx="3090">
                  <c:v>5569.7</c:v>
                </c:pt>
                <c:pt idx="3091">
                  <c:v>5570.5</c:v>
                </c:pt>
                <c:pt idx="3092">
                  <c:v>5571.4</c:v>
                </c:pt>
                <c:pt idx="3093">
                  <c:v>5572.4</c:v>
                </c:pt>
                <c:pt idx="3094">
                  <c:v>5573.2</c:v>
                </c:pt>
                <c:pt idx="3095">
                  <c:v>5574.2</c:v>
                </c:pt>
                <c:pt idx="3096">
                  <c:v>5575</c:v>
                </c:pt>
                <c:pt idx="3097">
                  <c:v>5575.9</c:v>
                </c:pt>
                <c:pt idx="3098">
                  <c:v>5576.9</c:v>
                </c:pt>
                <c:pt idx="3099">
                  <c:v>5577.7</c:v>
                </c:pt>
                <c:pt idx="3100">
                  <c:v>5578.7</c:v>
                </c:pt>
                <c:pt idx="3101">
                  <c:v>5579.5</c:v>
                </c:pt>
                <c:pt idx="3102">
                  <c:v>5580.4</c:v>
                </c:pt>
                <c:pt idx="3103">
                  <c:v>5581.4</c:v>
                </c:pt>
                <c:pt idx="3104">
                  <c:v>5582.2</c:v>
                </c:pt>
                <c:pt idx="3105">
                  <c:v>5583.2</c:v>
                </c:pt>
                <c:pt idx="3106">
                  <c:v>5584</c:v>
                </c:pt>
                <c:pt idx="3107">
                  <c:v>5584.9</c:v>
                </c:pt>
                <c:pt idx="3108">
                  <c:v>5585.9</c:v>
                </c:pt>
                <c:pt idx="3109">
                  <c:v>5586.7</c:v>
                </c:pt>
                <c:pt idx="3110">
                  <c:v>5587.7</c:v>
                </c:pt>
                <c:pt idx="3111">
                  <c:v>5588.5</c:v>
                </c:pt>
                <c:pt idx="3112">
                  <c:v>5589.4</c:v>
                </c:pt>
                <c:pt idx="3113">
                  <c:v>5590.4</c:v>
                </c:pt>
                <c:pt idx="3114">
                  <c:v>5591.2</c:v>
                </c:pt>
                <c:pt idx="3115">
                  <c:v>5592.2</c:v>
                </c:pt>
                <c:pt idx="3116">
                  <c:v>5593</c:v>
                </c:pt>
                <c:pt idx="3117">
                  <c:v>5593.9</c:v>
                </c:pt>
                <c:pt idx="3118">
                  <c:v>5594.9</c:v>
                </c:pt>
                <c:pt idx="3119">
                  <c:v>5595.7</c:v>
                </c:pt>
                <c:pt idx="3120">
                  <c:v>5596.7</c:v>
                </c:pt>
                <c:pt idx="3121">
                  <c:v>5597.5</c:v>
                </c:pt>
                <c:pt idx="3122">
                  <c:v>5598.4</c:v>
                </c:pt>
                <c:pt idx="3123">
                  <c:v>5599.4</c:v>
                </c:pt>
                <c:pt idx="3124">
                  <c:v>5600.2</c:v>
                </c:pt>
                <c:pt idx="3125">
                  <c:v>5601.2</c:v>
                </c:pt>
                <c:pt idx="3126">
                  <c:v>5602</c:v>
                </c:pt>
                <c:pt idx="3127">
                  <c:v>5602.9</c:v>
                </c:pt>
                <c:pt idx="3128">
                  <c:v>5603.9</c:v>
                </c:pt>
                <c:pt idx="3129">
                  <c:v>5604.7</c:v>
                </c:pt>
                <c:pt idx="3130">
                  <c:v>5605.7</c:v>
                </c:pt>
                <c:pt idx="3131">
                  <c:v>5606.5</c:v>
                </c:pt>
                <c:pt idx="3132">
                  <c:v>5607.4</c:v>
                </c:pt>
                <c:pt idx="3133">
                  <c:v>5608.4</c:v>
                </c:pt>
                <c:pt idx="3134">
                  <c:v>5609.2</c:v>
                </c:pt>
                <c:pt idx="3135">
                  <c:v>5610.2</c:v>
                </c:pt>
                <c:pt idx="3136">
                  <c:v>5611</c:v>
                </c:pt>
                <c:pt idx="3137">
                  <c:v>5611.9</c:v>
                </c:pt>
                <c:pt idx="3138">
                  <c:v>5612.9</c:v>
                </c:pt>
                <c:pt idx="3139">
                  <c:v>5613.7</c:v>
                </c:pt>
                <c:pt idx="3140">
                  <c:v>5614.7</c:v>
                </c:pt>
                <c:pt idx="3141">
                  <c:v>5615.5</c:v>
                </c:pt>
                <c:pt idx="3142">
                  <c:v>5616.4</c:v>
                </c:pt>
                <c:pt idx="3143">
                  <c:v>5617.4</c:v>
                </c:pt>
                <c:pt idx="3144">
                  <c:v>5618.2</c:v>
                </c:pt>
                <c:pt idx="3145">
                  <c:v>5619.2</c:v>
                </c:pt>
                <c:pt idx="3146">
                  <c:v>5620</c:v>
                </c:pt>
                <c:pt idx="3147">
                  <c:v>5620.9</c:v>
                </c:pt>
                <c:pt idx="3148">
                  <c:v>5621.9</c:v>
                </c:pt>
                <c:pt idx="3149">
                  <c:v>5622.7</c:v>
                </c:pt>
                <c:pt idx="3150">
                  <c:v>5623.7</c:v>
                </c:pt>
                <c:pt idx="3151">
                  <c:v>5624.5</c:v>
                </c:pt>
                <c:pt idx="3152">
                  <c:v>5625.4</c:v>
                </c:pt>
                <c:pt idx="3153">
                  <c:v>5626.4</c:v>
                </c:pt>
                <c:pt idx="3154">
                  <c:v>5627.2</c:v>
                </c:pt>
                <c:pt idx="3155">
                  <c:v>5628.2</c:v>
                </c:pt>
                <c:pt idx="3156">
                  <c:v>5629</c:v>
                </c:pt>
                <c:pt idx="3157">
                  <c:v>5629.9</c:v>
                </c:pt>
                <c:pt idx="3158">
                  <c:v>5630.9</c:v>
                </c:pt>
                <c:pt idx="3159">
                  <c:v>5631.7</c:v>
                </c:pt>
                <c:pt idx="3160">
                  <c:v>5632.7</c:v>
                </c:pt>
                <c:pt idx="3161">
                  <c:v>5633.5</c:v>
                </c:pt>
                <c:pt idx="3162">
                  <c:v>5634.4</c:v>
                </c:pt>
                <c:pt idx="3163">
                  <c:v>5635.4</c:v>
                </c:pt>
                <c:pt idx="3164">
                  <c:v>5636.2</c:v>
                </c:pt>
                <c:pt idx="3165">
                  <c:v>5637.2</c:v>
                </c:pt>
                <c:pt idx="3166">
                  <c:v>5638</c:v>
                </c:pt>
                <c:pt idx="3167">
                  <c:v>5638.9</c:v>
                </c:pt>
                <c:pt idx="3168">
                  <c:v>5639.9</c:v>
                </c:pt>
                <c:pt idx="3169">
                  <c:v>5640.7</c:v>
                </c:pt>
                <c:pt idx="3170">
                  <c:v>5641.7</c:v>
                </c:pt>
                <c:pt idx="3171">
                  <c:v>5642.5</c:v>
                </c:pt>
                <c:pt idx="3172">
                  <c:v>5643.4</c:v>
                </c:pt>
                <c:pt idx="3173">
                  <c:v>5644.4</c:v>
                </c:pt>
                <c:pt idx="3174">
                  <c:v>5645.2</c:v>
                </c:pt>
                <c:pt idx="3175">
                  <c:v>5646.2</c:v>
                </c:pt>
                <c:pt idx="3176">
                  <c:v>5647</c:v>
                </c:pt>
                <c:pt idx="3177">
                  <c:v>5647.9</c:v>
                </c:pt>
                <c:pt idx="3178">
                  <c:v>5648.9</c:v>
                </c:pt>
                <c:pt idx="3179">
                  <c:v>5649.7</c:v>
                </c:pt>
                <c:pt idx="3180">
                  <c:v>5650.7</c:v>
                </c:pt>
                <c:pt idx="3181">
                  <c:v>5651.5</c:v>
                </c:pt>
                <c:pt idx="3182">
                  <c:v>5652.4</c:v>
                </c:pt>
                <c:pt idx="3183">
                  <c:v>5653.4</c:v>
                </c:pt>
                <c:pt idx="3184">
                  <c:v>5654.2</c:v>
                </c:pt>
                <c:pt idx="3185">
                  <c:v>5655.2</c:v>
                </c:pt>
                <c:pt idx="3186">
                  <c:v>5656</c:v>
                </c:pt>
                <c:pt idx="3187">
                  <c:v>5656.9</c:v>
                </c:pt>
                <c:pt idx="3188">
                  <c:v>5657.9</c:v>
                </c:pt>
                <c:pt idx="3189">
                  <c:v>5658.7</c:v>
                </c:pt>
                <c:pt idx="3190">
                  <c:v>5659.7</c:v>
                </c:pt>
                <c:pt idx="3191">
                  <c:v>5660.5</c:v>
                </c:pt>
                <c:pt idx="3192">
                  <c:v>5661.4</c:v>
                </c:pt>
                <c:pt idx="3193">
                  <c:v>5662.4</c:v>
                </c:pt>
                <c:pt idx="3194">
                  <c:v>5663.2</c:v>
                </c:pt>
                <c:pt idx="3195">
                  <c:v>5664.2</c:v>
                </c:pt>
                <c:pt idx="3196">
                  <c:v>5665</c:v>
                </c:pt>
                <c:pt idx="3197">
                  <c:v>5665.9</c:v>
                </c:pt>
                <c:pt idx="3198">
                  <c:v>5666.9</c:v>
                </c:pt>
                <c:pt idx="3199">
                  <c:v>5667.7</c:v>
                </c:pt>
                <c:pt idx="3200">
                  <c:v>5668.7</c:v>
                </c:pt>
                <c:pt idx="3201">
                  <c:v>5669.5</c:v>
                </c:pt>
                <c:pt idx="3202">
                  <c:v>5670.4</c:v>
                </c:pt>
                <c:pt idx="3203">
                  <c:v>5671.4</c:v>
                </c:pt>
                <c:pt idx="3204">
                  <c:v>5672.2</c:v>
                </c:pt>
                <c:pt idx="3205">
                  <c:v>5673.2</c:v>
                </c:pt>
                <c:pt idx="3206">
                  <c:v>5674</c:v>
                </c:pt>
                <c:pt idx="3207">
                  <c:v>5674.9</c:v>
                </c:pt>
                <c:pt idx="3208">
                  <c:v>5675.9</c:v>
                </c:pt>
                <c:pt idx="3209">
                  <c:v>5676.7</c:v>
                </c:pt>
                <c:pt idx="3210">
                  <c:v>5677.7</c:v>
                </c:pt>
                <c:pt idx="3211">
                  <c:v>5678.5</c:v>
                </c:pt>
                <c:pt idx="3212">
                  <c:v>5679.4</c:v>
                </c:pt>
                <c:pt idx="3213">
                  <c:v>5680.4</c:v>
                </c:pt>
                <c:pt idx="3214">
                  <c:v>5681.2</c:v>
                </c:pt>
                <c:pt idx="3215">
                  <c:v>5682.2</c:v>
                </c:pt>
                <c:pt idx="3216">
                  <c:v>5683</c:v>
                </c:pt>
                <c:pt idx="3217">
                  <c:v>5683.9</c:v>
                </c:pt>
                <c:pt idx="3218">
                  <c:v>5684.9</c:v>
                </c:pt>
                <c:pt idx="3219">
                  <c:v>5685.7</c:v>
                </c:pt>
                <c:pt idx="3220">
                  <c:v>5686.7</c:v>
                </c:pt>
                <c:pt idx="3221">
                  <c:v>5687.5</c:v>
                </c:pt>
                <c:pt idx="3222">
                  <c:v>5688.4</c:v>
                </c:pt>
                <c:pt idx="3223">
                  <c:v>5689.4</c:v>
                </c:pt>
                <c:pt idx="3224">
                  <c:v>5690.2</c:v>
                </c:pt>
                <c:pt idx="3225">
                  <c:v>5691.2</c:v>
                </c:pt>
                <c:pt idx="3226">
                  <c:v>5692</c:v>
                </c:pt>
                <c:pt idx="3227">
                  <c:v>5692.9</c:v>
                </c:pt>
                <c:pt idx="3228">
                  <c:v>5693.9</c:v>
                </c:pt>
                <c:pt idx="3229">
                  <c:v>5694.7</c:v>
                </c:pt>
                <c:pt idx="3230">
                  <c:v>5695.7</c:v>
                </c:pt>
                <c:pt idx="3231">
                  <c:v>5696.5</c:v>
                </c:pt>
                <c:pt idx="3232">
                  <c:v>5697.4</c:v>
                </c:pt>
                <c:pt idx="3233">
                  <c:v>5698.4</c:v>
                </c:pt>
                <c:pt idx="3234">
                  <c:v>5699.2</c:v>
                </c:pt>
                <c:pt idx="3235">
                  <c:v>5700.2</c:v>
                </c:pt>
                <c:pt idx="3236">
                  <c:v>5701</c:v>
                </c:pt>
                <c:pt idx="3237">
                  <c:v>5701.9</c:v>
                </c:pt>
                <c:pt idx="3238">
                  <c:v>5702.9</c:v>
                </c:pt>
                <c:pt idx="3239">
                  <c:v>5703.7</c:v>
                </c:pt>
                <c:pt idx="3240">
                  <c:v>5704.7</c:v>
                </c:pt>
                <c:pt idx="3241">
                  <c:v>5705.5</c:v>
                </c:pt>
                <c:pt idx="3242">
                  <c:v>5706.4</c:v>
                </c:pt>
                <c:pt idx="3243">
                  <c:v>5707.4</c:v>
                </c:pt>
                <c:pt idx="3244">
                  <c:v>5708.2</c:v>
                </c:pt>
                <c:pt idx="3245">
                  <c:v>5709.2</c:v>
                </c:pt>
                <c:pt idx="3246">
                  <c:v>5710</c:v>
                </c:pt>
                <c:pt idx="3247">
                  <c:v>5710.9</c:v>
                </c:pt>
                <c:pt idx="3248">
                  <c:v>5711.9</c:v>
                </c:pt>
                <c:pt idx="3249">
                  <c:v>5712.7</c:v>
                </c:pt>
                <c:pt idx="3250">
                  <c:v>5713.7</c:v>
                </c:pt>
                <c:pt idx="3251">
                  <c:v>5714.5</c:v>
                </c:pt>
                <c:pt idx="3252">
                  <c:v>5715.4</c:v>
                </c:pt>
                <c:pt idx="3253">
                  <c:v>5716.4</c:v>
                </c:pt>
                <c:pt idx="3254">
                  <c:v>5717.2</c:v>
                </c:pt>
                <c:pt idx="3255">
                  <c:v>5718.2</c:v>
                </c:pt>
                <c:pt idx="3256">
                  <c:v>5719</c:v>
                </c:pt>
                <c:pt idx="3257">
                  <c:v>5719.9</c:v>
                </c:pt>
                <c:pt idx="3258">
                  <c:v>5720.9</c:v>
                </c:pt>
                <c:pt idx="3259">
                  <c:v>5721.7</c:v>
                </c:pt>
                <c:pt idx="3260">
                  <c:v>5722.7</c:v>
                </c:pt>
                <c:pt idx="3261">
                  <c:v>5723.5</c:v>
                </c:pt>
                <c:pt idx="3262">
                  <c:v>5724.4</c:v>
                </c:pt>
                <c:pt idx="3263">
                  <c:v>5725.4</c:v>
                </c:pt>
                <c:pt idx="3264">
                  <c:v>5726.2</c:v>
                </c:pt>
                <c:pt idx="3265">
                  <c:v>5727.2</c:v>
                </c:pt>
                <c:pt idx="3266">
                  <c:v>5728</c:v>
                </c:pt>
                <c:pt idx="3267">
                  <c:v>5728.9</c:v>
                </c:pt>
                <c:pt idx="3268">
                  <c:v>5729.9</c:v>
                </c:pt>
                <c:pt idx="3269">
                  <c:v>5730.7</c:v>
                </c:pt>
                <c:pt idx="3270">
                  <c:v>5731.7</c:v>
                </c:pt>
                <c:pt idx="3271">
                  <c:v>5732.5</c:v>
                </c:pt>
                <c:pt idx="3272">
                  <c:v>5733.4</c:v>
                </c:pt>
                <c:pt idx="3273">
                  <c:v>5734.4</c:v>
                </c:pt>
                <c:pt idx="3274">
                  <c:v>5735.2</c:v>
                </c:pt>
                <c:pt idx="3275">
                  <c:v>5736.2</c:v>
                </c:pt>
                <c:pt idx="3276">
                  <c:v>5737</c:v>
                </c:pt>
                <c:pt idx="3277">
                  <c:v>5737.9</c:v>
                </c:pt>
                <c:pt idx="3278">
                  <c:v>5738.9</c:v>
                </c:pt>
                <c:pt idx="3279">
                  <c:v>5739.7</c:v>
                </c:pt>
                <c:pt idx="3280">
                  <c:v>5740.7</c:v>
                </c:pt>
                <c:pt idx="3281">
                  <c:v>5741.5</c:v>
                </c:pt>
                <c:pt idx="3282">
                  <c:v>5742.4</c:v>
                </c:pt>
                <c:pt idx="3283">
                  <c:v>5743.4</c:v>
                </c:pt>
                <c:pt idx="3284">
                  <c:v>5744.2</c:v>
                </c:pt>
                <c:pt idx="3285">
                  <c:v>5745.2</c:v>
                </c:pt>
                <c:pt idx="3286">
                  <c:v>5746</c:v>
                </c:pt>
                <c:pt idx="3287">
                  <c:v>5746.9</c:v>
                </c:pt>
                <c:pt idx="3288">
                  <c:v>5747.9</c:v>
                </c:pt>
                <c:pt idx="3289">
                  <c:v>5748.7</c:v>
                </c:pt>
                <c:pt idx="3290">
                  <c:v>5749.7</c:v>
                </c:pt>
                <c:pt idx="3291">
                  <c:v>5750.5</c:v>
                </c:pt>
                <c:pt idx="3292">
                  <c:v>5751.4</c:v>
                </c:pt>
                <c:pt idx="3293">
                  <c:v>5752.4</c:v>
                </c:pt>
                <c:pt idx="3294">
                  <c:v>5753.2</c:v>
                </c:pt>
                <c:pt idx="3295">
                  <c:v>5754.2</c:v>
                </c:pt>
                <c:pt idx="3296">
                  <c:v>5755</c:v>
                </c:pt>
                <c:pt idx="3297">
                  <c:v>5755.9</c:v>
                </c:pt>
                <c:pt idx="3298">
                  <c:v>5756.9</c:v>
                </c:pt>
                <c:pt idx="3299">
                  <c:v>5757.7</c:v>
                </c:pt>
                <c:pt idx="3300">
                  <c:v>5758.7</c:v>
                </c:pt>
                <c:pt idx="3301">
                  <c:v>5759.5</c:v>
                </c:pt>
                <c:pt idx="3302">
                  <c:v>5760.4</c:v>
                </c:pt>
                <c:pt idx="3303">
                  <c:v>5761.4</c:v>
                </c:pt>
                <c:pt idx="3304">
                  <c:v>5762.2</c:v>
                </c:pt>
                <c:pt idx="3305">
                  <c:v>5763.2</c:v>
                </c:pt>
                <c:pt idx="3306">
                  <c:v>5764</c:v>
                </c:pt>
                <c:pt idx="3307">
                  <c:v>5764.9</c:v>
                </c:pt>
                <c:pt idx="3308">
                  <c:v>5765.9</c:v>
                </c:pt>
                <c:pt idx="3309">
                  <c:v>5766.7</c:v>
                </c:pt>
                <c:pt idx="3310">
                  <c:v>5767.7</c:v>
                </c:pt>
                <c:pt idx="3311">
                  <c:v>5768.5</c:v>
                </c:pt>
                <c:pt idx="3312">
                  <c:v>5769.4</c:v>
                </c:pt>
                <c:pt idx="3313">
                  <c:v>5770.4</c:v>
                </c:pt>
                <c:pt idx="3314">
                  <c:v>5771.2</c:v>
                </c:pt>
                <c:pt idx="3315">
                  <c:v>5772.2</c:v>
                </c:pt>
                <c:pt idx="3316">
                  <c:v>5773</c:v>
                </c:pt>
                <c:pt idx="3317">
                  <c:v>5773.9</c:v>
                </c:pt>
                <c:pt idx="3318">
                  <c:v>5774.9</c:v>
                </c:pt>
                <c:pt idx="3319">
                  <c:v>5775.7</c:v>
                </c:pt>
                <c:pt idx="3320">
                  <c:v>5776.7</c:v>
                </c:pt>
                <c:pt idx="3321">
                  <c:v>5777.5</c:v>
                </c:pt>
                <c:pt idx="3322">
                  <c:v>5778.4</c:v>
                </c:pt>
                <c:pt idx="3323">
                  <c:v>5779.4</c:v>
                </c:pt>
                <c:pt idx="3324">
                  <c:v>5780.2</c:v>
                </c:pt>
                <c:pt idx="3325">
                  <c:v>5781.2</c:v>
                </c:pt>
                <c:pt idx="3326">
                  <c:v>5782</c:v>
                </c:pt>
                <c:pt idx="3327">
                  <c:v>5782.9</c:v>
                </c:pt>
                <c:pt idx="3328">
                  <c:v>5783.9</c:v>
                </c:pt>
                <c:pt idx="3329">
                  <c:v>5784.7</c:v>
                </c:pt>
                <c:pt idx="3330">
                  <c:v>5785.7</c:v>
                </c:pt>
                <c:pt idx="3331">
                  <c:v>5786.5</c:v>
                </c:pt>
                <c:pt idx="3332">
                  <c:v>5787.4</c:v>
                </c:pt>
                <c:pt idx="3333">
                  <c:v>5788.4</c:v>
                </c:pt>
                <c:pt idx="3334">
                  <c:v>5789.2</c:v>
                </c:pt>
                <c:pt idx="3335">
                  <c:v>5790.2</c:v>
                </c:pt>
                <c:pt idx="3336">
                  <c:v>5791</c:v>
                </c:pt>
                <c:pt idx="3337">
                  <c:v>5791.9</c:v>
                </c:pt>
                <c:pt idx="3338">
                  <c:v>5792.9</c:v>
                </c:pt>
                <c:pt idx="3339">
                  <c:v>5793.7</c:v>
                </c:pt>
                <c:pt idx="3340">
                  <c:v>5794.7</c:v>
                </c:pt>
                <c:pt idx="3341">
                  <c:v>5795.5</c:v>
                </c:pt>
                <c:pt idx="3342">
                  <c:v>5796.4</c:v>
                </c:pt>
                <c:pt idx="3343">
                  <c:v>5797.4</c:v>
                </c:pt>
                <c:pt idx="3344">
                  <c:v>5798.2</c:v>
                </c:pt>
                <c:pt idx="3345">
                  <c:v>5799.2</c:v>
                </c:pt>
                <c:pt idx="3346">
                  <c:v>5800</c:v>
                </c:pt>
                <c:pt idx="3347">
                  <c:v>5800.9</c:v>
                </c:pt>
                <c:pt idx="3348">
                  <c:v>5801.9</c:v>
                </c:pt>
                <c:pt idx="3349">
                  <c:v>5802.7</c:v>
                </c:pt>
                <c:pt idx="3350">
                  <c:v>5803.7</c:v>
                </c:pt>
                <c:pt idx="3351">
                  <c:v>5804.5</c:v>
                </c:pt>
                <c:pt idx="3352">
                  <c:v>5805.4</c:v>
                </c:pt>
                <c:pt idx="3353">
                  <c:v>5806.4</c:v>
                </c:pt>
                <c:pt idx="3354">
                  <c:v>5807.2</c:v>
                </c:pt>
                <c:pt idx="3355">
                  <c:v>5808.2</c:v>
                </c:pt>
                <c:pt idx="3356">
                  <c:v>5809</c:v>
                </c:pt>
                <c:pt idx="3357">
                  <c:v>5809.9</c:v>
                </c:pt>
                <c:pt idx="3358">
                  <c:v>5810.9</c:v>
                </c:pt>
                <c:pt idx="3359">
                  <c:v>5811.7</c:v>
                </c:pt>
                <c:pt idx="3360">
                  <c:v>5812.7</c:v>
                </c:pt>
                <c:pt idx="3361">
                  <c:v>5813.5</c:v>
                </c:pt>
                <c:pt idx="3362">
                  <c:v>5814.4</c:v>
                </c:pt>
                <c:pt idx="3363">
                  <c:v>5815.4</c:v>
                </c:pt>
                <c:pt idx="3364">
                  <c:v>5816.2</c:v>
                </c:pt>
                <c:pt idx="3365">
                  <c:v>5817.2</c:v>
                </c:pt>
                <c:pt idx="3366">
                  <c:v>5818</c:v>
                </c:pt>
                <c:pt idx="3367">
                  <c:v>5818.9</c:v>
                </c:pt>
                <c:pt idx="3368">
                  <c:v>5819.9</c:v>
                </c:pt>
                <c:pt idx="3369">
                  <c:v>5820.7</c:v>
                </c:pt>
                <c:pt idx="3370">
                  <c:v>5821.7</c:v>
                </c:pt>
                <c:pt idx="3371">
                  <c:v>5822.5</c:v>
                </c:pt>
                <c:pt idx="3372">
                  <c:v>5823.4</c:v>
                </c:pt>
                <c:pt idx="3373">
                  <c:v>5824.4</c:v>
                </c:pt>
                <c:pt idx="3374">
                  <c:v>5825.2</c:v>
                </c:pt>
                <c:pt idx="3375">
                  <c:v>5826.2</c:v>
                </c:pt>
                <c:pt idx="3376">
                  <c:v>5827</c:v>
                </c:pt>
                <c:pt idx="3377">
                  <c:v>5827.9</c:v>
                </c:pt>
                <c:pt idx="3378">
                  <c:v>5828.9</c:v>
                </c:pt>
                <c:pt idx="3379">
                  <c:v>5829.7</c:v>
                </c:pt>
                <c:pt idx="3380">
                  <c:v>5830.7</c:v>
                </c:pt>
                <c:pt idx="3381">
                  <c:v>5831.5</c:v>
                </c:pt>
                <c:pt idx="3382">
                  <c:v>5832.4</c:v>
                </c:pt>
                <c:pt idx="3383">
                  <c:v>5833.4</c:v>
                </c:pt>
                <c:pt idx="3384">
                  <c:v>5834.2</c:v>
                </c:pt>
                <c:pt idx="3385">
                  <c:v>5835.2</c:v>
                </c:pt>
                <c:pt idx="3386">
                  <c:v>5836</c:v>
                </c:pt>
                <c:pt idx="3387">
                  <c:v>5836.9</c:v>
                </c:pt>
                <c:pt idx="3388">
                  <c:v>5837.9</c:v>
                </c:pt>
                <c:pt idx="3389">
                  <c:v>5838.7</c:v>
                </c:pt>
                <c:pt idx="3390">
                  <c:v>5839.7</c:v>
                </c:pt>
                <c:pt idx="3391">
                  <c:v>5840.5</c:v>
                </c:pt>
                <c:pt idx="3392">
                  <c:v>5841.4</c:v>
                </c:pt>
                <c:pt idx="3393">
                  <c:v>5842.4</c:v>
                </c:pt>
                <c:pt idx="3394">
                  <c:v>5843.2</c:v>
                </c:pt>
                <c:pt idx="3395">
                  <c:v>5844.2</c:v>
                </c:pt>
                <c:pt idx="3396">
                  <c:v>5845</c:v>
                </c:pt>
                <c:pt idx="3397">
                  <c:v>5845.9</c:v>
                </c:pt>
                <c:pt idx="3398">
                  <c:v>5846.9</c:v>
                </c:pt>
                <c:pt idx="3399">
                  <c:v>5847.7</c:v>
                </c:pt>
                <c:pt idx="3400">
                  <c:v>5848.7</c:v>
                </c:pt>
                <c:pt idx="3401">
                  <c:v>5849.5</c:v>
                </c:pt>
                <c:pt idx="3402">
                  <c:v>5850.4</c:v>
                </c:pt>
                <c:pt idx="3403">
                  <c:v>5851.4</c:v>
                </c:pt>
                <c:pt idx="3404">
                  <c:v>5852.2</c:v>
                </c:pt>
                <c:pt idx="3405">
                  <c:v>5853.2</c:v>
                </c:pt>
                <c:pt idx="3406">
                  <c:v>5854</c:v>
                </c:pt>
                <c:pt idx="3407">
                  <c:v>5854.9</c:v>
                </c:pt>
                <c:pt idx="3408">
                  <c:v>5855.9</c:v>
                </c:pt>
                <c:pt idx="3409">
                  <c:v>5856.7</c:v>
                </c:pt>
                <c:pt idx="3410">
                  <c:v>5857.7</c:v>
                </c:pt>
                <c:pt idx="3411">
                  <c:v>5858.5</c:v>
                </c:pt>
                <c:pt idx="3412">
                  <c:v>5859.4</c:v>
                </c:pt>
                <c:pt idx="3413">
                  <c:v>5860.4</c:v>
                </c:pt>
                <c:pt idx="3414">
                  <c:v>5861.2</c:v>
                </c:pt>
                <c:pt idx="3415">
                  <c:v>5862.2</c:v>
                </c:pt>
                <c:pt idx="3416">
                  <c:v>5863</c:v>
                </c:pt>
                <c:pt idx="3417">
                  <c:v>5863.9</c:v>
                </c:pt>
                <c:pt idx="3418">
                  <c:v>5864.9</c:v>
                </c:pt>
                <c:pt idx="3419">
                  <c:v>5865.7</c:v>
                </c:pt>
                <c:pt idx="3420">
                  <c:v>5866.7</c:v>
                </c:pt>
                <c:pt idx="3421">
                  <c:v>5867.5</c:v>
                </c:pt>
                <c:pt idx="3422">
                  <c:v>5868.4</c:v>
                </c:pt>
                <c:pt idx="3423">
                  <c:v>5869.4</c:v>
                </c:pt>
                <c:pt idx="3424">
                  <c:v>5870.2</c:v>
                </c:pt>
                <c:pt idx="3425">
                  <c:v>5871.2</c:v>
                </c:pt>
                <c:pt idx="3426">
                  <c:v>5872</c:v>
                </c:pt>
                <c:pt idx="3427">
                  <c:v>5872.9</c:v>
                </c:pt>
                <c:pt idx="3428">
                  <c:v>5873.9</c:v>
                </c:pt>
                <c:pt idx="3429">
                  <c:v>5874.7</c:v>
                </c:pt>
                <c:pt idx="3430">
                  <c:v>5875.7</c:v>
                </c:pt>
                <c:pt idx="3431">
                  <c:v>5876.5</c:v>
                </c:pt>
                <c:pt idx="3432">
                  <c:v>5877.4</c:v>
                </c:pt>
                <c:pt idx="3433">
                  <c:v>5878.4</c:v>
                </c:pt>
                <c:pt idx="3434">
                  <c:v>5879.2</c:v>
                </c:pt>
                <c:pt idx="3435">
                  <c:v>5880.2</c:v>
                </c:pt>
                <c:pt idx="3436">
                  <c:v>5881</c:v>
                </c:pt>
                <c:pt idx="3437">
                  <c:v>5881.9</c:v>
                </c:pt>
                <c:pt idx="3438">
                  <c:v>5882.9</c:v>
                </c:pt>
                <c:pt idx="3439">
                  <c:v>5883.7</c:v>
                </c:pt>
                <c:pt idx="3440">
                  <c:v>5884.7</c:v>
                </c:pt>
                <c:pt idx="3441">
                  <c:v>5885.5</c:v>
                </c:pt>
                <c:pt idx="3442">
                  <c:v>5886.4</c:v>
                </c:pt>
                <c:pt idx="3443">
                  <c:v>5887.4</c:v>
                </c:pt>
                <c:pt idx="3444">
                  <c:v>5888.2</c:v>
                </c:pt>
                <c:pt idx="3445">
                  <c:v>5889.2</c:v>
                </c:pt>
                <c:pt idx="3446">
                  <c:v>5890</c:v>
                </c:pt>
                <c:pt idx="3447">
                  <c:v>5890.9</c:v>
                </c:pt>
                <c:pt idx="3448">
                  <c:v>5891.9</c:v>
                </c:pt>
                <c:pt idx="3449">
                  <c:v>5892.7</c:v>
                </c:pt>
                <c:pt idx="3450">
                  <c:v>5893.7</c:v>
                </c:pt>
                <c:pt idx="3451">
                  <c:v>5894.5</c:v>
                </c:pt>
                <c:pt idx="3452">
                  <c:v>5895.4</c:v>
                </c:pt>
                <c:pt idx="3453">
                  <c:v>5896.4</c:v>
                </c:pt>
                <c:pt idx="3454">
                  <c:v>5897.2</c:v>
                </c:pt>
                <c:pt idx="3455">
                  <c:v>5898.2</c:v>
                </c:pt>
                <c:pt idx="3456">
                  <c:v>5899</c:v>
                </c:pt>
                <c:pt idx="3457">
                  <c:v>5899.9</c:v>
                </c:pt>
                <c:pt idx="3458">
                  <c:v>5900.9</c:v>
                </c:pt>
                <c:pt idx="3459">
                  <c:v>5901.7</c:v>
                </c:pt>
                <c:pt idx="3460">
                  <c:v>5902.7</c:v>
                </c:pt>
                <c:pt idx="3461">
                  <c:v>5903.5</c:v>
                </c:pt>
                <c:pt idx="3462">
                  <c:v>5904.4</c:v>
                </c:pt>
                <c:pt idx="3463">
                  <c:v>5905.4</c:v>
                </c:pt>
                <c:pt idx="3464">
                  <c:v>5906.2</c:v>
                </c:pt>
                <c:pt idx="3465">
                  <c:v>5907.2</c:v>
                </c:pt>
                <c:pt idx="3466">
                  <c:v>5908</c:v>
                </c:pt>
                <c:pt idx="3467">
                  <c:v>5908.9</c:v>
                </c:pt>
                <c:pt idx="3468">
                  <c:v>5909.9</c:v>
                </c:pt>
                <c:pt idx="3469">
                  <c:v>5910.7</c:v>
                </c:pt>
                <c:pt idx="3470">
                  <c:v>5911.7</c:v>
                </c:pt>
                <c:pt idx="3471">
                  <c:v>5912.5</c:v>
                </c:pt>
                <c:pt idx="3472">
                  <c:v>5913.4</c:v>
                </c:pt>
                <c:pt idx="3473">
                  <c:v>5914.4</c:v>
                </c:pt>
                <c:pt idx="3474">
                  <c:v>5915.2</c:v>
                </c:pt>
                <c:pt idx="3475">
                  <c:v>5916.2</c:v>
                </c:pt>
                <c:pt idx="3476">
                  <c:v>5917</c:v>
                </c:pt>
                <c:pt idx="3477">
                  <c:v>5917.9</c:v>
                </c:pt>
                <c:pt idx="3478">
                  <c:v>5918.9</c:v>
                </c:pt>
                <c:pt idx="3479">
                  <c:v>5919.7</c:v>
                </c:pt>
                <c:pt idx="3480">
                  <c:v>5920.7</c:v>
                </c:pt>
                <c:pt idx="3481">
                  <c:v>5921.5</c:v>
                </c:pt>
                <c:pt idx="3482">
                  <c:v>5922.4</c:v>
                </c:pt>
                <c:pt idx="3483">
                  <c:v>5923.4</c:v>
                </c:pt>
                <c:pt idx="3484">
                  <c:v>5924.2</c:v>
                </c:pt>
                <c:pt idx="3485">
                  <c:v>5925.2</c:v>
                </c:pt>
                <c:pt idx="3486">
                  <c:v>5926</c:v>
                </c:pt>
                <c:pt idx="3487">
                  <c:v>5926.9</c:v>
                </c:pt>
                <c:pt idx="3488">
                  <c:v>5927.9</c:v>
                </c:pt>
                <c:pt idx="3489">
                  <c:v>5928.7</c:v>
                </c:pt>
                <c:pt idx="3490">
                  <c:v>5929.7</c:v>
                </c:pt>
                <c:pt idx="3491">
                  <c:v>5930.5</c:v>
                </c:pt>
                <c:pt idx="3492">
                  <c:v>5931.4</c:v>
                </c:pt>
                <c:pt idx="3493">
                  <c:v>5932.4</c:v>
                </c:pt>
                <c:pt idx="3494">
                  <c:v>5933.2</c:v>
                </c:pt>
                <c:pt idx="3495">
                  <c:v>5934.2</c:v>
                </c:pt>
                <c:pt idx="3496">
                  <c:v>5935</c:v>
                </c:pt>
                <c:pt idx="3497">
                  <c:v>5935.9</c:v>
                </c:pt>
                <c:pt idx="3498">
                  <c:v>5936.9</c:v>
                </c:pt>
                <c:pt idx="3499">
                  <c:v>5937.7</c:v>
                </c:pt>
                <c:pt idx="3500">
                  <c:v>5938.7</c:v>
                </c:pt>
                <c:pt idx="3501">
                  <c:v>5939.5</c:v>
                </c:pt>
                <c:pt idx="3502">
                  <c:v>5940.4</c:v>
                </c:pt>
                <c:pt idx="3503">
                  <c:v>5941.4</c:v>
                </c:pt>
                <c:pt idx="3504">
                  <c:v>5942.2</c:v>
                </c:pt>
                <c:pt idx="3505">
                  <c:v>5943.2</c:v>
                </c:pt>
                <c:pt idx="3506">
                  <c:v>5944</c:v>
                </c:pt>
                <c:pt idx="3507">
                  <c:v>5944.9</c:v>
                </c:pt>
                <c:pt idx="3508">
                  <c:v>5945.9</c:v>
                </c:pt>
                <c:pt idx="3509">
                  <c:v>5946.7</c:v>
                </c:pt>
                <c:pt idx="3510">
                  <c:v>5947.7</c:v>
                </c:pt>
                <c:pt idx="3511">
                  <c:v>5948.5</c:v>
                </c:pt>
                <c:pt idx="3512">
                  <c:v>5949.4</c:v>
                </c:pt>
                <c:pt idx="3513">
                  <c:v>5950.4</c:v>
                </c:pt>
                <c:pt idx="3514">
                  <c:v>5951.2</c:v>
                </c:pt>
                <c:pt idx="3515">
                  <c:v>5952.2</c:v>
                </c:pt>
                <c:pt idx="3516">
                  <c:v>5953</c:v>
                </c:pt>
                <c:pt idx="3517">
                  <c:v>5953.9</c:v>
                </c:pt>
                <c:pt idx="3518">
                  <c:v>5954.9</c:v>
                </c:pt>
                <c:pt idx="3519">
                  <c:v>5955.7</c:v>
                </c:pt>
                <c:pt idx="3520">
                  <c:v>5956.7</c:v>
                </c:pt>
                <c:pt idx="3521">
                  <c:v>5957.5</c:v>
                </c:pt>
                <c:pt idx="3522">
                  <c:v>5958.4</c:v>
                </c:pt>
                <c:pt idx="3523">
                  <c:v>5959.4</c:v>
                </c:pt>
                <c:pt idx="3524">
                  <c:v>5960.2</c:v>
                </c:pt>
                <c:pt idx="3525">
                  <c:v>5961.2</c:v>
                </c:pt>
                <c:pt idx="3526">
                  <c:v>5962</c:v>
                </c:pt>
                <c:pt idx="3527">
                  <c:v>5962.9</c:v>
                </c:pt>
                <c:pt idx="3528">
                  <c:v>5963.9</c:v>
                </c:pt>
                <c:pt idx="3529">
                  <c:v>5964.7</c:v>
                </c:pt>
                <c:pt idx="3530">
                  <c:v>5965.7</c:v>
                </c:pt>
                <c:pt idx="3531">
                  <c:v>5966.5</c:v>
                </c:pt>
                <c:pt idx="3532">
                  <c:v>5967.4</c:v>
                </c:pt>
                <c:pt idx="3533">
                  <c:v>5968.4</c:v>
                </c:pt>
                <c:pt idx="3534">
                  <c:v>5969.2</c:v>
                </c:pt>
                <c:pt idx="3535">
                  <c:v>5970.2</c:v>
                </c:pt>
                <c:pt idx="3536">
                  <c:v>5971</c:v>
                </c:pt>
                <c:pt idx="3537">
                  <c:v>5971.9</c:v>
                </c:pt>
                <c:pt idx="3538">
                  <c:v>5972.9</c:v>
                </c:pt>
                <c:pt idx="3539">
                  <c:v>5973.7</c:v>
                </c:pt>
                <c:pt idx="3540">
                  <c:v>5974.7</c:v>
                </c:pt>
                <c:pt idx="3541">
                  <c:v>5975.5</c:v>
                </c:pt>
                <c:pt idx="3542">
                  <c:v>5976.4</c:v>
                </c:pt>
                <c:pt idx="3543">
                  <c:v>5977.4</c:v>
                </c:pt>
                <c:pt idx="3544">
                  <c:v>5978.2</c:v>
                </c:pt>
                <c:pt idx="3545">
                  <c:v>5979.2</c:v>
                </c:pt>
                <c:pt idx="3546">
                  <c:v>5980</c:v>
                </c:pt>
                <c:pt idx="3547">
                  <c:v>5980.9</c:v>
                </c:pt>
                <c:pt idx="3548">
                  <c:v>5981.9</c:v>
                </c:pt>
                <c:pt idx="3549">
                  <c:v>5982.7</c:v>
                </c:pt>
                <c:pt idx="3550">
                  <c:v>5983.7</c:v>
                </c:pt>
                <c:pt idx="3551">
                  <c:v>5984.5</c:v>
                </c:pt>
                <c:pt idx="3552">
                  <c:v>5985.4</c:v>
                </c:pt>
                <c:pt idx="3553">
                  <c:v>5986.4</c:v>
                </c:pt>
                <c:pt idx="3554">
                  <c:v>5987.2</c:v>
                </c:pt>
                <c:pt idx="3555">
                  <c:v>5988.2</c:v>
                </c:pt>
                <c:pt idx="3556">
                  <c:v>5989</c:v>
                </c:pt>
                <c:pt idx="3557">
                  <c:v>5989.9</c:v>
                </c:pt>
                <c:pt idx="3558">
                  <c:v>5990.9</c:v>
                </c:pt>
                <c:pt idx="3559">
                  <c:v>5991.7</c:v>
                </c:pt>
                <c:pt idx="3560">
                  <c:v>5992.7</c:v>
                </c:pt>
                <c:pt idx="3561">
                  <c:v>5993.5</c:v>
                </c:pt>
                <c:pt idx="3562">
                  <c:v>5994.4</c:v>
                </c:pt>
                <c:pt idx="3563">
                  <c:v>5995.4</c:v>
                </c:pt>
                <c:pt idx="3564">
                  <c:v>5996.2</c:v>
                </c:pt>
                <c:pt idx="3565">
                  <c:v>5997.2</c:v>
                </c:pt>
                <c:pt idx="3566">
                  <c:v>5998</c:v>
                </c:pt>
                <c:pt idx="3567">
                  <c:v>5998.9</c:v>
                </c:pt>
                <c:pt idx="3568">
                  <c:v>5999.9</c:v>
                </c:pt>
                <c:pt idx="3569">
                  <c:v>6000.7</c:v>
                </c:pt>
                <c:pt idx="3570">
                  <c:v>6001.7</c:v>
                </c:pt>
                <c:pt idx="3571">
                  <c:v>6002.5</c:v>
                </c:pt>
                <c:pt idx="3572">
                  <c:v>6003.4</c:v>
                </c:pt>
                <c:pt idx="3573">
                  <c:v>6004.4</c:v>
                </c:pt>
                <c:pt idx="3574">
                  <c:v>6005.2</c:v>
                </c:pt>
                <c:pt idx="3575">
                  <c:v>6006.2</c:v>
                </c:pt>
                <c:pt idx="3576">
                  <c:v>6007</c:v>
                </c:pt>
                <c:pt idx="3577">
                  <c:v>6007.9</c:v>
                </c:pt>
                <c:pt idx="3578">
                  <c:v>6008.9</c:v>
                </c:pt>
                <c:pt idx="3579">
                  <c:v>6009.7</c:v>
                </c:pt>
                <c:pt idx="3580">
                  <c:v>6010.7</c:v>
                </c:pt>
                <c:pt idx="3581">
                  <c:v>6011.5</c:v>
                </c:pt>
                <c:pt idx="3582">
                  <c:v>6012.4</c:v>
                </c:pt>
                <c:pt idx="3583">
                  <c:v>6013.4</c:v>
                </c:pt>
                <c:pt idx="3584">
                  <c:v>6014.2</c:v>
                </c:pt>
                <c:pt idx="3585">
                  <c:v>6015.2</c:v>
                </c:pt>
                <c:pt idx="3586">
                  <c:v>6016</c:v>
                </c:pt>
                <c:pt idx="3587">
                  <c:v>6016.9</c:v>
                </c:pt>
                <c:pt idx="3588">
                  <c:v>6017.9</c:v>
                </c:pt>
                <c:pt idx="3589">
                  <c:v>6018.7</c:v>
                </c:pt>
                <c:pt idx="3590">
                  <c:v>6019.7</c:v>
                </c:pt>
                <c:pt idx="3591">
                  <c:v>6020.5</c:v>
                </c:pt>
                <c:pt idx="3592">
                  <c:v>6021.4</c:v>
                </c:pt>
                <c:pt idx="3593">
                  <c:v>6022.4</c:v>
                </c:pt>
                <c:pt idx="3594">
                  <c:v>6023.2</c:v>
                </c:pt>
                <c:pt idx="3595">
                  <c:v>6024.2</c:v>
                </c:pt>
                <c:pt idx="3596">
                  <c:v>6025</c:v>
                </c:pt>
                <c:pt idx="3597">
                  <c:v>6025.9</c:v>
                </c:pt>
                <c:pt idx="3598">
                  <c:v>6026.9</c:v>
                </c:pt>
                <c:pt idx="3599">
                  <c:v>6027.7</c:v>
                </c:pt>
                <c:pt idx="3600">
                  <c:v>6028.7</c:v>
                </c:pt>
                <c:pt idx="3601">
                  <c:v>6029.5</c:v>
                </c:pt>
                <c:pt idx="3602">
                  <c:v>6030.4</c:v>
                </c:pt>
                <c:pt idx="3603">
                  <c:v>6031.4</c:v>
                </c:pt>
                <c:pt idx="3604">
                  <c:v>6032.2</c:v>
                </c:pt>
                <c:pt idx="3605">
                  <c:v>6033.2</c:v>
                </c:pt>
                <c:pt idx="3606">
                  <c:v>6034</c:v>
                </c:pt>
                <c:pt idx="3607">
                  <c:v>6034.9</c:v>
                </c:pt>
                <c:pt idx="3608">
                  <c:v>6035.9</c:v>
                </c:pt>
                <c:pt idx="3609">
                  <c:v>6036.7</c:v>
                </c:pt>
                <c:pt idx="3610">
                  <c:v>6037.7</c:v>
                </c:pt>
                <c:pt idx="3611">
                  <c:v>6038.5</c:v>
                </c:pt>
                <c:pt idx="3612">
                  <c:v>6039.4</c:v>
                </c:pt>
                <c:pt idx="3613">
                  <c:v>6040.4</c:v>
                </c:pt>
                <c:pt idx="3614">
                  <c:v>6041.2</c:v>
                </c:pt>
                <c:pt idx="3615">
                  <c:v>6042.2</c:v>
                </c:pt>
                <c:pt idx="3616">
                  <c:v>6043</c:v>
                </c:pt>
                <c:pt idx="3617">
                  <c:v>6043.9</c:v>
                </c:pt>
                <c:pt idx="3618">
                  <c:v>6044.9</c:v>
                </c:pt>
                <c:pt idx="3619">
                  <c:v>6045.7</c:v>
                </c:pt>
                <c:pt idx="3620">
                  <c:v>6046.7</c:v>
                </c:pt>
                <c:pt idx="3621">
                  <c:v>6047.5</c:v>
                </c:pt>
                <c:pt idx="3622">
                  <c:v>6048.4</c:v>
                </c:pt>
                <c:pt idx="3623">
                  <c:v>6049.4</c:v>
                </c:pt>
                <c:pt idx="3624">
                  <c:v>6050.2</c:v>
                </c:pt>
                <c:pt idx="3625">
                  <c:v>6051.2</c:v>
                </c:pt>
                <c:pt idx="3626">
                  <c:v>6052</c:v>
                </c:pt>
                <c:pt idx="3627">
                  <c:v>6052.9</c:v>
                </c:pt>
                <c:pt idx="3628">
                  <c:v>6053.9</c:v>
                </c:pt>
                <c:pt idx="3629">
                  <c:v>6054.7</c:v>
                </c:pt>
                <c:pt idx="3630">
                  <c:v>6055.7</c:v>
                </c:pt>
                <c:pt idx="3631">
                  <c:v>6056.5</c:v>
                </c:pt>
                <c:pt idx="3632">
                  <c:v>6057.4</c:v>
                </c:pt>
                <c:pt idx="3633">
                  <c:v>6058.4</c:v>
                </c:pt>
                <c:pt idx="3634">
                  <c:v>6059.2</c:v>
                </c:pt>
                <c:pt idx="3635">
                  <c:v>6060.2</c:v>
                </c:pt>
                <c:pt idx="3636">
                  <c:v>6061</c:v>
                </c:pt>
                <c:pt idx="3637">
                  <c:v>6061.9</c:v>
                </c:pt>
                <c:pt idx="3638">
                  <c:v>6062.9</c:v>
                </c:pt>
                <c:pt idx="3639">
                  <c:v>6063.7</c:v>
                </c:pt>
                <c:pt idx="3640">
                  <c:v>6064.7</c:v>
                </c:pt>
                <c:pt idx="3641">
                  <c:v>6065.5</c:v>
                </c:pt>
                <c:pt idx="3642">
                  <c:v>6066.4</c:v>
                </c:pt>
                <c:pt idx="3643">
                  <c:v>6067.4</c:v>
                </c:pt>
                <c:pt idx="3644">
                  <c:v>6068.2</c:v>
                </c:pt>
                <c:pt idx="3645">
                  <c:v>6069.2</c:v>
                </c:pt>
                <c:pt idx="3646">
                  <c:v>6070</c:v>
                </c:pt>
                <c:pt idx="3647">
                  <c:v>6070.9</c:v>
                </c:pt>
                <c:pt idx="3648">
                  <c:v>6071.9</c:v>
                </c:pt>
                <c:pt idx="3649">
                  <c:v>6072.7</c:v>
                </c:pt>
                <c:pt idx="3650">
                  <c:v>6073.7</c:v>
                </c:pt>
                <c:pt idx="3651">
                  <c:v>6074.5</c:v>
                </c:pt>
                <c:pt idx="3652">
                  <c:v>6075.4</c:v>
                </c:pt>
                <c:pt idx="3653">
                  <c:v>6076.4</c:v>
                </c:pt>
                <c:pt idx="3654">
                  <c:v>6077.2</c:v>
                </c:pt>
                <c:pt idx="3655">
                  <c:v>6078.2</c:v>
                </c:pt>
                <c:pt idx="3656">
                  <c:v>6079</c:v>
                </c:pt>
                <c:pt idx="3657">
                  <c:v>6079.9</c:v>
                </c:pt>
                <c:pt idx="3658">
                  <c:v>6080.9</c:v>
                </c:pt>
                <c:pt idx="3659">
                  <c:v>6081.7</c:v>
                </c:pt>
                <c:pt idx="3660">
                  <c:v>6082.7</c:v>
                </c:pt>
                <c:pt idx="3661">
                  <c:v>6083.5</c:v>
                </c:pt>
                <c:pt idx="3662">
                  <c:v>6084.4</c:v>
                </c:pt>
                <c:pt idx="3663">
                  <c:v>6085.4</c:v>
                </c:pt>
                <c:pt idx="3664">
                  <c:v>6086.2</c:v>
                </c:pt>
                <c:pt idx="3665">
                  <c:v>6087.2</c:v>
                </c:pt>
                <c:pt idx="3666">
                  <c:v>6088</c:v>
                </c:pt>
                <c:pt idx="3667">
                  <c:v>6088.9</c:v>
                </c:pt>
                <c:pt idx="3668">
                  <c:v>6089.9</c:v>
                </c:pt>
                <c:pt idx="3669">
                  <c:v>6090.7</c:v>
                </c:pt>
                <c:pt idx="3670">
                  <c:v>6091.7</c:v>
                </c:pt>
                <c:pt idx="3671">
                  <c:v>6092.5</c:v>
                </c:pt>
                <c:pt idx="3672">
                  <c:v>6093.4</c:v>
                </c:pt>
                <c:pt idx="3673">
                  <c:v>6094.4</c:v>
                </c:pt>
                <c:pt idx="3674">
                  <c:v>6095.2</c:v>
                </c:pt>
                <c:pt idx="3675">
                  <c:v>6096.2</c:v>
                </c:pt>
                <c:pt idx="3676">
                  <c:v>6097</c:v>
                </c:pt>
                <c:pt idx="3677">
                  <c:v>6097.9</c:v>
                </c:pt>
                <c:pt idx="3678">
                  <c:v>6098.9</c:v>
                </c:pt>
                <c:pt idx="3679">
                  <c:v>6099.7</c:v>
                </c:pt>
                <c:pt idx="3680">
                  <c:v>6100.7</c:v>
                </c:pt>
                <c:pt idx="3681">
                  <c:v>6101.5</c:v>
                </c:pt>
                <c:pt idx="3682">
                  <c:v>6102.4</c:v>
                </c:pt>
                <c:pt idx="3683">
                  <c:v>6103.4</c:v>
                </c:pt>
                <c:pt idx="3684">
                  <c:v>6104.2</c:v>
                </c:pt>
                <c:pt idx="3685">
                  <c:v>6105.2</c:v>
                </c:pt>
                <c:pt idx="3686">
                  <c:v>6106</c:v>
                </c:pt>
                <c:pt idx="3687">
                  <c:v>6106.9</c:v>
                </c:pt>
                <c:pt idx="3688">
                  <c:v>6107.9</c:v>
                </c:pt>
                <c:pt idx="3689">
                  <c:v>6108.7</c:v>
                </c:pt>
                <c:pt idx="3690">
                  <c:v>6109.7</c:v>
                </c:pt>
                <c:pt idx="3691">
                  <c:v>6110.5</c:v>
                </c:pt>
                <c:pt idx="3692">
                  <c:v>6111.4</c:v>
                </c:pt>
                <c:pt idx="3693">
                  <c:v>6112.4</c:v>
                </c:pt>
                <c:pt idx="3694">
                  <c:v>6113.2</c:v>
                </c:pt>
                <c:pt idx="3695">
                  <c:v>6114.2</c:v>
                </c:pt>
                <c:pt idx="3696">
                  <c:v>6115</c:v>
                </c:pt>
                <c:pt idx="3697">
                  <c:v>6115.9</c:v>
                </c:pt>
                <c:pt idx="3698">
                  <c:v>6116.9</c:v>
                </c:pt>
                <c:pt idx="3699">
                  <c:v>6117.7</c:v>
                </c:pt>
                <c:pt idx="3700">
                  <c:v>6118.7</c:v>
                </c:pt>
                <c:pt idx="3701">
                  <c:v>6119.5</c:v>
                </c:pt>
                <c:pt idx="3702">
                  <c:v>6120.4</c:v>
                </c:pt>
                <c:pt idx="3703">
                  <c:v>6121.4</c:v>
                </c:pt>
                <c:pt idx="3704">
                  <c:v>6122.2</c:v>
                </c:pt>
                <c:pt idx="3705">
                  <c:v>6123.2</c:v>
                </c:pt>
                <c:pt idx="3706">
                  <c:v>6124</c:v>
                </c:pt>
                <c:pt idx="3707">
                  <c:v>6124.9</c:v>
                </c:pt>
                <c:pt idx="3708">
                  <c:v>6125.9</c:v>
                </c:pt>
                <c:pt idx="3709">
                  <c:v>6126.7</c:v>
                </c:pt>
                <c:pt idx="3710">
                  <c:v>6127.7</c:v>
                </c:pt>
                <c:pt idx="3711">
                  <c:v>6128.5</c:v>
                </c:pt>
                <c:pt idx="3712">
                  <c:v>6129.4</c:v>
                </c:pt>
                <c:pt idx="3713">
                  <c:v>6130.4</c:v>
                </c:pt>
                <c:pt idx="3714">
                  <c:v>6131.2</c:v>
                </c:pt>
                <c:pt idx="3715">
                  <c:v>6132.2</c:v>
                </c:pt>
                <c:pt idx="3716">
                  <c:v>6133</c:v>
                </c:pt>
                <c:pt idx="3717">
                  <c:v>6133.9</c:v>
                </c:pt>
                <c:pt idx="3718">
                  <c:v>6134.9</c:v>
                </c:pt>
                <c:pt idx="3719">
                  <c:v>6135.7</c:v>
                </c:pt>
                <c:pt idx="3720">
                  <c:v>6136.7</c:v>
                </c:pt>
                <c:pt idx="3721">
                  <c:v>6137.5</c:v>
                </c:pt>
                <c:pt idx="3722">
                  <c:v>6138.4</c:v>
                </c:pt>
                <c:pt idx="3723">
                  <c:v>6139.4</c:v>
                </c:pt>
                <c:pt idx="3724">
                  <c:v>6140.2</c:v>
                </c:pt>
                <c:pt idx="3725">
                  <c:v>6141.2</c:v>
                </c:pt>
                <c:pt idx="3726">
                  <c:v>6142</c:v>
                </c:pt>
                <c:pt idx="3727">
                  <c:v>6142.9</c:v>
                </c:pt>
                <c:pt idx="3728">
                  <c:v>6143.9</c:v>
                </c:pt>
                <c:pt idx="3729">
                  <c:v>6144.7</c:v>
                </c:pt>
                <c:pt idx="3730">
                  <c:v>6145.7</c:v>
                </c:pt>
                <c:pt idx="3731">
                  <c:v>6146.5</c:v>
                </c:pt>
                <c:pt idx="3732">
                  <c:v>6147.4</c:v>
                </c:pt>
                <c:pt idx="3733">
                  <c:v>6148.4</c:v>
                </c:pt>
                <c:pt idx="3734">
                  <c:v>6149.2</c:v>
                </c:pt>
                <c:pt idx="3735">
                  <c:v>6150.2</c:v>
                </c:pt>
                <c:pt idx="3736">
                  <c:v>6151</c:v>
                </c:pt>
                <c:pt idx="3737">
                  <c:v>6151.9</c:v>
                </c:pt>
                <c:pt idx="3738">
                  <c:v>6152.9</c:v>
                </c:pt>
                <c:pt idx="3739">
                  <c:v>6153.8</c:v>
                </c:pt>
                <c:pt idx="3740">
                  <c:v>6154.7</c:v>
                </c:pt>
                <c:pt idx="3741">
                  <c:v>6155.5</c:v>
                </c:pt>
                <c:pt idx="3742">
                  <c:v>6156.4</c:v>
                </c:pt>
                <c:pt idx="3743">
                  <c:v>6157.4</c:v>
                </c:pt>
                <c:pt idx="3744">
                  <c:v>6158.3</c:v>
                </c:pt>
                <c:pt idx="3745">
                  <c:v>6159.2</c:v>
                </c:pt>
                <c:pt idx="3746">
                  <c:v>6160</c:v>
                </c:pt>
                <c:pt idx="3747">
                  <c:v>6160.9</c:v>
                </c:pt>
                <c:pt idx="3748">
                  <c:v>6161.9</c:v>
                </c:pt>
                <c:pt idx="3749">
                  <c:v>6162.8</c:v>
                </c:pt>
                <c:pt idx="3750">
                  <c:v>6163.7</c:v>
                </c:pt>
                <c:pt idx="3751">
                  <c:v>6164.5</c:v>
                </c:pt>
                <c:pt idx="3752">
                  <c:v>6165.4</c:v>
                </c:pt>
                <c:pt idx="3753">
                  <c:v>6166.4</c:v>
                </c:pt>
                <c:pt idx="3754">
                  <c:v>6167.3</c:v>
                </c:pt>
                <c:pt idx="3755">
                  <c:v>6168.2</c:v>
                </c:pt>
                <c:pt idx="3756">
                  <c:v>6169</c:v>
                </c:pt>
                <c:pt idx="3757">
                  <c:v>6169.9</c:v>
                </c:pt>
                <c:pt idx="3758">
                  <c:v>6170.9</c:v>
                </c:pt>
                <c:pt idx="3759">
                  <c:v>6171.8</c:v>
                </c:pt>
                <c:pt idx="3760">
                  <c:v>6172.7</c:v>
                </c:pt>
                <c:pt idx="3761">
                  <c:v>6173.5</c:v>
                </c:pt>
                <c:pt idx="3762">
                  <c:v>6174.4</c:v>
                </c:pt>
                <c:pt idx="3763">
                  <c:v>6175.4</c:v>
                </c:pt>
                <c:pt idx="3764">
                  <c:v>6176.3</c:v>
                </c:pt>
                <c:pt idx="3765">
                  <c:v>6177.2</c:v>
                </c:pt>
                <c:pt idx="3766">
                  <c:v>6178</c:v>
                </c:pt>
                <c:pt idx="3767">
                  <c:v>6178.9</c:v>
                </c:pt>
                <c:pt idx="3768">
                  <c:v>6179.9</c:v>
                </c:pt>
                <c:pt idx="3769">
                  <c:v>6180.8</c:v>
                </c:pt>
                <c:pt idx="3770">
                  <c:v>6181.7</c:v>
                </c:pt>
                <c:pt idx="3771">
                  <c:v>6182.5</c:v>
                </c:pt>
                <c:pt idx="3772">
                  <c:v>6183.4</c:v>
                </c:pt>
                <c:pt idx="3773">
                  <c:v>6184.4</c:v>
                </c:pt>
                <c:pt idx="3774">
                  <c:v>6185.3</c:v>
                </c:pt>
                <c:pt idx="3775">
                  <c:v>6186.2</c:v>
                </c:pt>
                <c:pt idx="3776">
                  <c:v>6187</c:v>
                </c:pt>
                <c:pt idx="3777">
                  <c:v>6187.9</c:v>
                </c:pt>
                <c:pt idx="3778">
                  <c:v>6188.9</c:v>
                </c:pt>
                <c:pt idx="3779">
                  <c:v>6189.8</c:v>
                </c:pt>
                <c:pt idx="3780">
                  <c:v>6190.7</c:v>
                </c:pt>
                <c:pt idx="3781">
                  <c:v>6191.5</c:v>
                </c:pt>
                <c:pt idx="3782">
                  <c:v>6192.4</c:v>
                </c:pt>
                <c:pt idx="3783">
                  <c:v>6193.4</c:v>
                </c:pt>
                <c:pt idx="3784">
                  <c:v>6194.3</c:v>
                </c:pt>
                <c:pt idx="3785">
                  <c:v>6195.2</c:v>
                </c:pt>
                <c:pt idx="3786">
                  <c:v>6196</c:v>
                </c:pt>
                <c:pt idx="3787">
                  <c:v>6196.9</c:v>
                </c:pt>
                <c:pt idx="3788">
                  <c:v>6197.9</c:v>
                </c:pt>
                <c:pt idx="3789">
                  <c:v>6198.8</c:v>
                </c:pt>
                <c:pt idx="3790">
                  <c:v>6199.7</c:v>
                </c:pt>
                <c:pt idx="3791">
                  <c:v>6200.5</c:v>
                </c:pt>
                <c:pt idx="3792">
                  <c:v>6201.4</c:v>
                </c:pt>
                <c:pt idx="3793">
                  <c:v>6202.4</c:v>
                </c:pt>
                <c:pt idx="3794">
                  <c:v>6203.3</c:v>
                </c:pt>
                <c:pt idx="3795">
                  <c:v>6204.2</c:v>
                </c:pt>
                <c:pt idx="3796">
                  <c:v>6205</c:v>
                </c:pt>
                <c:pt idx="3797">
                  <c:v>6205.9</c:v>
                </c:pt>
                <c:pt idx="3798">
                  <c:v>6206.9</c:v>
                </c:pt>
                <c:pt idx="3799">
                  <c:v>6207.8</c:v>
                </c:pt>
                <c:pt idx="3800">
                  <c:v>6208.7</c:v>
                </c:pt>
                <c:pt idx="3801">
                  <c:v>6209.5</c:v>
                </c:pt>
                <c:pt idx="3802">
                  <c:v>6210.4</c:v>
                </c:pt>
                <c:pt idx="3803">
                  <c:v>6211.4</c:v>
                </c:pt>
                <c:pt idx="3804">
                  <c:v>6212.3</c:v>
                </c:pt>
                <c:pt idx="3805">
                  <c:v>6213.2</c:v>
                </c:pt>
                <c:pt idx="3806">
                  <c:v>6214</c:v>
                </c:pt>
                <c:pt idx="3807">
                  <c:v>6214.9</c:v>
                </c:pt>
                <c:pt idx="3808">
                  <c:v>6215.9</c:v>
                </c:pt>
                <c:pt idx="3809">
                  <c:v>6216.8</c:v>
                </c:pt>
                <c:pt idx="3810">
                  <c:v>6217.7</c:v>
                </c:pt>
                <c:pt idx="3811">
                  <c:v>6218.5</c:v>
                </c:pt>
                <c:pt idx="3812">
                  <c:v>6219.4</c:v>
                </c:pt>
                <c:pt idx="3813">
                  <c:v>6220.4</c:v>
                </c:pt>
                <c:pt idx="3814">
                  <c:v>6221.3</c:v>
                </c:pt>
                <c:pt idx="3815">
                  <c:v>6222.2</c:v>
                </c:pt>
                <c:pt idx="3816">
                  <c:v>6223</c:v>
                </c:pt>
                <c:pt idx="3817">
                  <c:v>6223.9</c:v>
                </c:pt>
                <c:pt idx="3818">
                  <c:v>6224.9</c:v>
                </c:pt>
                <c:pt idx="3819">
                  <c:v>6225.8</c:v>
                </c:pt>
                <c:pt idx="3820">
                  <c:v>6226.7</c:v>
                </c:pt>
                <c:pt idx="3821">
                  <c:v>6227.5</c:v>
                </c:pt>
                <c:pt idx="3822">
                  <c:v>6228.4</c:v>
                </c:pt>
                <c:pt idx="3823">
                  <c:v>6229.4</c:v>
                </c:pt>
                <c:pt idx="3824">
                  <c:v>6230.3</c:v>
                </c:pt>
                <c:pt idx="3825">
                  <c:v>6231.2</c:v>
                </c:pt>
                <c:pt idx="3826">
                  <c:v>6232</c:v>
                </c:pt>
                <c:pt idx="3827">
                  <c:v>6232.9</c:v>
                </c:pt>
                <c:pt idx="3828">
                  <c:v>6233.9</c:v>
                </c:pt>
                <c:pt idx="3829">
                  <c:v>6234.8</c:v>
                </c:pt>
                <c:pt idx="3830">
                  <c:v>6235.7</c:v>
                </c:pt>
                <c:pt idx="3831">
                  <c:v>6236.5</c:v>
                </c:pt>
                <c:pt idx="3832">
                  <c:v>6237.4</c:v>
                </c:pt>
                <c:pt idx="3833">
                  <c:v>6238.4</c:v>
                </c:pt>
                <c:pt idx="3834">
                  <c:v>6239.3</c:v>
                </c:pt>
                <c:pt idx="3835">
                  <c:v>6240.2</c:v>
                </c:pt>
                <c:pt idx="3836">
                  <c:v>6241</c:v>
                </c:pt>
                <c:pt idx="3837">
                  <c:v>6241.9</c:v>
                </c:pt>
                <c:pt idx="3838">
                  <c:v>6242.9</c:v>
                </c:pt>
                <c:pt idx="3839">
                  <c:v>6243.8</c:v>
                </c:pt>
                <c:pt idx="3840">
                  <c:v>6244.7</c:v>
                </c:pt>
                <c:pt idx="3841">
                  <c:v>6245.5</c:v>
                </c:pt>
                <c:pt idx="3842">
                  <c:v>6246.4</c:v>
                </c:pt>
                <c:pt idx="3843">
                  <c:v>6247.4</c:v>
                </c:pt>
                <c:pt idx="3844">
                  <c:v>6248.3</c:v>
                </c:pt>
                <c:pt idx="3845">
                  <c:v>6249.2</c:v>
                </c:pt>
                <c:pt idx="3846">
                  <c:v>6250</c:v>
                </c:pt>
                <c:pt idx="3847">
                  <c:v>6250.9</c:v>
                </c:pt>
                <c:pt idx="3848">
                  <c:v>6251.9</c:v>
                </c:pt>
                <c:pt idx="3849">
                  <c:v>6252.8</c:v>
                </c:pt>
                <c:pt idx="3850">
                  <c:v>6253.7</c:v>
                </c:pt>
                <c:pt idx="3851">
                  <c:v>6254.5</c:v>
                </c:pt>
                <c:pt idx="3852">
                  <c:v>6255.4</c:v>
                </c:pt>
                <c:pt idx="3853">
                  <c:v>6256.4</c:v>
                </c:pt>
                <c:pt idx="3854">
                  <c:v>6257.3</c:v>
                </c:pt>
                <c:pt idx="3855">
                  <c:v>6258.2</c:v>
                </c:pt>
                <c:pt idx="3856">
                  <c:v>6259</c:v>
                </c:pt>
                <c:pt idx="3857">
                  <c:v>6259.9</c:v>
                </c:pt>
                <c:pt idx="3858">
                  <c:v>6260.9</c:v>
                </c:pt>
                <c:pt idx="3859">
                  <c:v>6261.8</c:v>
                </c:pt>
                <c:pt idx="3860">
                  <c:v>6262.7</c:v>
                </c:pt>
                <c:pt idx="3861">
                  <c:v>6263.5</c:v>
                </c:pt>
                <c:pt idx="3862">
                  <c:v>6264.4</c:v>
                </c:pt>
                <c:pt idx="3863">
                  <c:v>6265.4</c:v>
                </c:pt>
                <c:pt idx="3864">
                  <c:v>6266.3</c:v>
                </c:pt>
                <c:pt idx="3865">
                  <c:v>6267.2</c:v>
                </c:pt>
                <c:pt idx="3866">
                  <c:v>6268</c:v>
                </c:pt>
                <c:pt idx="3867">
                  <c:v>6268.9</c:v>
                </c:pt>
                <c:pt idx="3868">
                  <c:v>6269.9</c:v>
                </c:pt>
                <c:pt idx="3869">
                  <c:v>6270.8</c:v>
                </c:pt>
                <c:pt idx="3870">
                  <c:v>6271.7</c:v>
                </c:pt>
                <c:pt idx="3871">
                  <c:v>6272.5</c:v>
                </c:pt>
                <c:pt idx="3872">
                  <c:v>6273.4</c:v>
                </c:pt>
                <c:pt idx="3873">
                  <c:v>6274.4</c:v>
                </c:pt>
                <c:pt idx="3874">
                  <c:v>6275.3</c:v>
                </c:pt>
                <c:pt idx="3875">
                  <c:v>6276.2</c:v>
                </c:pt>
                <c:pt idx="3876">
                  <c:v>6277</c:v>
                </c:pt>
                <c:pt idx="3877">
                  <c:v>6277.9</c:v>
                </c:pt>
                <c:pt idx="3878">
                  <c:v>6278.9</c:v>
                </c:pt>
                <c:pt idx="3879">
                  <c:v>6279.8</c:v>
                </c:pt>
                <c:pt idx="3880">
                  <c:v>6280.7</c:v>
                </c:pt>
                <c:pt idx="3881">
                  <c:v>6281.5</c:v>
                </c:pt>
                <c:pt idx="3882">
                  <c:v>6282.4</c:v>
                </c:pt>
                <c:pt idx="3883">
                  <c:v>6283.4</c:v>
                </c:pt>
                <c:pt idx="3884">
                  <c:v>6284.3</c:v>
                </c:pt>
                <c:pt idx="3885">
                  <c:v>6285.2</c:v>
                </c:pt>
                <c:pt idx="3886">
                  <c:v>6286</c:v>
                </c:pt>
                <c:pt idx="3887">
                  <c:v>6286.9</c:v>
                </c:pt>
                <c:pt idx="3888">
                  <c:v>6287.9</c:v>
                </c:pt>
                <c:pt idx="3889">
                  <c:v>6288.8</c:v>
                </c:pt>
                <c:pt idx="3890">
                  <c:v>6289.7</c:v>
                </c:pt>
                <c:pt idx="3891">
                  <c:v>6290.5</c:v>
                </c:pt>
                <c:pt idx="3892">
                  <c:v>6291.4</c:v>
                </c:pt>
                <c:pt idx="3893">
                  <c:v>6292.4</c:v>
                </c:pt>
                <c:pt idx="3894">
                  <c:v>6293.3</c:v>
                </c:pt>
                <c:pt idx="3895">
                  <c:v>6294.2</c:v>
                </c:pt>
                <c:pt idx="3896">
                  <c:v>6295</c:v>
                </c:pt>
                <c:pt idx="3897">
                  <c:v>6295.9</c:v>
                </c:pt>
                <c:pt idx="3898">
                  <c:v>6296.9</c:v>
                </c:pt>
                <c:pt idx="3899">
                  <c:v>6297.8</c:v>
                </c:pt>
                <c:pt idx="3900">
                  <c:v>6298.7</c:v>
                </c:pt>
                <c:pt idx="3901">
                  <c:v>6299.5</c:v>
                </c:pt>
                <c:pt idx="3902">
                  <c:v>6300.4</c:v>
                </c:pt>
                <c:pt idx="3903">
                  <c:v>6301.4</c:v>
                </c:pt>
                <c:pt idx="3904">
                  <c:v>6302.3</c:v>
                </c:pt>
                <c:pt idx="3905">
                  <c:v>6303.2</c:v>
                </c:pt>
                <c:pt idx="3906">
                  <c:v>6304</c:v>
                </c:pt>
                <c:pt idx="3907">
                  <c:v>6304.9</c:v>
                </c:pt>
                <c:pt idx="3908">
                  <c:v>6305.9</c:v>
                </c:pt>
                <c:pt idx="3909">
                  <c:v>6306.8</c:v>
                </c:pt>
                <c:pt idx="3910">
                  <c:v>6307.7</c:v>
                </c:pt>
                <c:pt idx="3911">
                  <c:v>6308.5</c:v>
                </c:pt>
                <c:pt idx="3912">
                  <c:v>6309.4</c:v>
                </c:pt>
                <c:pt idx="3913">
                  <c:v>6310.4</c:v>
                </c:pt>
                <c:pt idx="3914">
                  <c:v>6311.3</c:v>
                </c:pt>
                <c:pt idx="3915">
                  <c:v>6312.2</c:v>
                </c:pt>
                <c:pt idx="3916">
                  <c:v>6313</c:v>
                </c:pt>
                <c:pt idx="3917">
                  <c:v>6313.9</c:v>
                </c:pt>
                <c:pt idx="3918">
                  <c:v>6314.9</c:v>
                </c:pt>
                <c:pt idx="3919">
                  <c:v>6315.8</c:v>
                </c:pt>
                <c:pt idx="3920">
                  <c:v>6316.7</c:v>
                </c:pt>
                <c:pt idx="3921">
                  <c:v>6317.5</c:v>
                </c:pt>
                <c:pt idx="3922">
                  <c:v>6318.4</c:v>
                </c:pt>
                <c:pt idx="3923">
                  <c:v>6319.4</c:v>
                </c:pt>
                <c:pt idx="3924">
                  <c:v>6320.3</c:v>
                </c:pt>
                <c:pt idx="3925">
                  <c:v>6321.2</c:v>
                </c:pt>
                <c:pt idx="3926">
                  <c:v>6322</c:v>
                </c:pt>
                <c:pt idx="3927">
                  <c:v>6322.9</c:v>
                </c:pt>
                <c:pt idx="3928">
                  <c:v>6323.9</c:v>
                </c:pt>
                <c:pt idx="3929">
                  <c:v>6324.8</c:v>
                </c:pt>
                <c:pt idx="3930">
                  <c:v>6325.7</c:v>
                </c:pt>
                <c:pt idx="3931">
                  <c:v>6326.5</c:v>
                </c:pt>
                <c:pt idx="3932">
                  <c:v>6327.4</c:v>
                </c:pt>
                <c:pt idx="3933">
                  <c:v>6328.4</c:v>
                </c:pt>
                <c:pt idx="3934">
                  <c:v>6329.3</c:v>
                </c:pt>
                <c:pt idx="3935">
                  <c:v>6330.2</c:v>
                </c:pt>
                <c:pt idx="3936">
                  <c:v>6331</c:v>
                </c:pt>
                <c:pt idx="3937">
                  <c:v>6331.9</c:v>
                </c:pt>
                <c:pt idx="3938">
                  <c:v>6332.9</c:v>
                </c:pt>
                <c:pt idx="3939">
                  <c:v>6333.8</c:v>
                </c:pt>
                <c:pt idx="3940">
                  <c:v>6334.7</c:v>
                </c:pt>
                <c:pt idx="3941">
                  <c:v>6335.5</c:v>
                </c:pt>
                <c:pt idx="3942">
                  <c:v>6336.4</c:v>
                </c:pt>
                <c:pt idx="3943">
                  <c:v>6337.4</c:v>
                </c:pt>
                <c:pt idx="3944">
                  <c:v>6338.3</c:v>
                </c:pt>
                <c:pt idx="3945">
                  <c:v>6339.2</c:v>
                </c:pt>
                <c:pt idx="3946">
                  <c:v>6340</c:v>
                </c:pt>
                <c:pt idx="3947">
                  <c:v>6340.9</c:v>
                </c:pt>
                <c:pt idx="3948">
                  <c:v>6341.9</c:v>
                </c:pt>
                <c:pt idx="3949">
                  <c:v>6342.8</c:v>
                </c:pt>
                <c:pt idx="3950">
                  <c:v>6343.7</c:v>
                </c:pt>
                <c:pt idx="3951">
                  <c:v>6344.5</c:v>
                </c:pt>
                <c:pt idx="3952">
                  <c:v>6345.4</c:v>
                </c:pt>
                <c:pt idx="3953">
                  <c:v>6346.4</c:v>
                </c:pt>
                <c:pt idx="3954">
                  <c:v>6347.3</c:v>
                </c:pt>
                <c:pt idx="3955">
                  <c:v>6348.2</c:v>
                </c:pt>
                <c:pt idx="3956">
                  <c:v>6349</c:v>
                </c:pt>
                <c:pt idx="3957">
                  <c:v>6349.9</c:v>
                </c:pt>
                <c:pt idx="3958">
                  <c:v>6350.9</c:v>
                </c:pt>
                <c:pt idx="3959">
                  <c:v>6351.8</c:v>
                </c:pt>
                <c:pt idx="3960">
                  <c:v>6352.7</c:v>
                </c:pt>
                <c:pt idx="3961">
                  <c:v>6353.5</c:v>
                </c:pt>
                <c:pt idx="3962">
                  <c:v>6354.4</c:v>
                </c:pt>
                <c:pt idx="3963">
                  <c:v>6355.4</c:v>
                </c:pt>
                <c:pt idx="3964">
                  <c:v>6356.3</c:v>
                </c:pt>
                <c:pt idx="3965">
                  <c:v>6357.2</c:v>
                </c:pt>
                <c:pt idx="3966">
                  <c:v>6358</c:v>
                </c:pt>
                <c:pt idx="3967">
                  <c:v>6358.9</c:v>
                </c:pt>
                <c:pt idx="3968">
                  <c:v>6359.9</c:v>
                </c:pt>
                <c:pt idx="3969">
                  <c:v>6360.8</c:v>
                </c:pt>
                <c:pt idx="3970">
                  <c:v>6361.7</c:v>
                </c:pt>
                <c:pt idx="3971">
                  <c:v>6362.5</c:v>
                </c:pt>
                <c:pt idx="3972">
                  <c:v>6363.4</c:v>
                </c:pt>
                <c:pt idx="3973">
                  <c:v>6364.4</c:v>
                </c:pt>
                <c:pt idx="3974">
                  <c:v>6365.3</c:v>
                </c:pt>
                <c:pt idx="3975">
                  <c:v>6366.2</c:v>
                </c:pt>
                <c:pt idx="3976">
                  <c:v>6367</c:v>
                </c:pt>
                <c:pt idx="3977">
                  <c:v>6367.9</c:v>
                </c:pt>
                <c:pt idx="3978">
                  <c:v>6368.9</c:v>
                </c:pt>
                <c:pt idx="3979">
                  <c:v>6369.8</c:v>
                </c:pt>
                <c:pt idx="3980">
                  <c:v>6370.7</c:v>
                </c:pt>
                <c:pt idx="3981">
                  <c:v>6371.5</c:v>
                </c:pt>
                <c:pt idx="3982">
                  <c:v>6372.4</c:v>
                </c:pt>
                <c:pt idx="3983">
                  <c:v>6373.4</c:v>
                </c:pt>
                <c:pt idx="3984">
                  <c:v>6374.3</c:v>
                </c:pt>
                <c:pt idx="3985">
                  <c:v>6375.2</c:v>
                </c:pt>
                <c:pt idx="3986">
                  <c:v>6376</c:v>
                </c:pt>
                <c:pt idx="3987">
                  <c:v>6376.9</c:v>
                </c:pt>
                <c:pt idx="3988">
                  <c:v>6377.9</c:v>
                </c:pt>
                <c:pt idx="3989">
                  <c:v>6378.8</c:v>
                </c:pt>
                <c:pt idx="3990">
                  <c:v>6379.7</c:v>
                </c:pt>
                <c:pt idx="3991">
                  <c:v>6380.5</c:v>
                </c:pt>
                <c:pt idx="3992">
                  <c:v>6381.4</c:v>
                </c:pt>
                <c:pt idx="3993">
                  <c:v>6382.4</c:v>
                </c:pt>
                <c:pt idx="3994">
                  <c:v>6383.3</c:v>
                </c:pt>
                <c:pt idx="3995">
                  <c:v>6384.2</c:v>
                </c:pt>
                <c:pt idx="3996">
                  <c:v>6385</c:v>
                </c:pt>
                <c:pt idx="3997">
                  <c:v>6385.9</c:v>
                </c:pt>
                <c:pt idx="3998">
                  <c:v>6386.9</c:v>
                </c:pt>
                <c:pt idx="3999">
                  <c:v>6387.8</c:v>
                </c:pt>
                <c:pt idx="4000">
                  <c:v>6388.7</c:v>
                </c:pt>
                <c:pt idx="4001">
                  <c:v>6389.5</c:v>
                </c:pt>
                <c:pt idx="4002">
                  <c:v>6390.4</c:v>
                </c:pt>
                <c:pt idx="4003">
                  <c:v>6391.4</c:v>
                </c:pt>
                <c:pt idx="4004">
                  <c:v>6392.3</c:v>
                </c:pt>
                <c:pt idx="4005">
                  <c:v>6393.2</c:v>
                </c:pt>
                <c:pt idx="4006">
                  <c:v>6394</c:v>
                </c:pt>
                <c:pt idx="4007">
                  <c:v>6394.9</c:v>
                </c:pt>
                <c:pt idx="4008">
                  <c:v>6395.9</c:v>
                </c:pt>
                <c:pt idx="4009">
                  <c:v>6396.8</c:v>
                </c:pt>
                <c:pt idx="4010">
                  <c:v>6397.7</c:v>
                </c:pt>
                <c:pt idx="4011">
                  <c:v>6398.5</c:v>
                </c:pt>
                <c:pt idx="4012">
                  <c:v>6399.4</c:v>
                </c:pt>
                <c:pt idx="4013">
                  <c:v>6400.4</c:v>
                </c:pt>
                <c:pt idx="4014">
                  <c:v>6401.3</c:v>
                </c:pt>
                <c:pt idx="4015">
                  <c:v>6402.2</c:v>
                </c:pt>
                <c:pt idx="4016">
                  <c:v>6403</c:v>
                </c:pt>
                <c:pt idx="4017">
                  <c:v>6403.9</c:v>
                </c:pt>
                <c:pt idx="4018">
                  <c:v>6404.9</c:v>
                </c:pt>
                <c:pt idx="4019">
                  <c:v>6405.8</c:v>
                </c:pt>
                <c:pt idx="4020">
                  <c:v>6406.7</c:v>
                </c:pt>
                <c:pt idx="4021">
                  <c:v>6407.5</c:v>
                </c:pt>
                <c:pt idx="4022">
                  <c:v>6408.4</c:v>
                </c:pt>
                <c:pt idx="4023">
                  <c:v>6409.4</c:v>
                </c:pt>
                <c:pt idx="4024">
                  <c:v>6410.3</c:v>
                </c:pt>
                <c:pt idx="4025">
                  <c:v>6411.2</c:v>
                </c:pt>
                <c:pt idx="4026">
                  <c:v>6412</c:v>
                </c:pt>
                <c:pt idx="4027">
                  <c:v>6412.9</c:v>
                </c:pt>
                <c:pt idx="4028">
                  <c:v>6413.9</c:v>
                </c:pt>
                <c:pt idx="4029">
                  <c:v>6414.8</c:v>
                </c:pt>
                <c:pt idx="4030">
                  <c:v>6415.7</c:v>
                </c:pt>
                <c:pt idx="4031">
                  <c:v>6416.5</c:v>
                </c:pt>
                <c:pt idx="4032">
                  <c:v>6417.4</c:v>
                </c:pt>
                <c:pt idx="4033">
                  <c:v>6418.4</c:v>
                </c:pt>
                <c:pt idx="4034">
                  <c:v>6419.3</c:v>
                </c:pt>
                <c:pt idx="4035">
                  <c:v>6420.2</c:v>
                </c:pt>
                <c:pt idx="4036">
                  <c:v>6421</c:v>
                </c:pt>
                <c:pt idx="4037">
                  <c:v>6421.9</c:v>
                </c:pt>
                <c:pt idx="4038">
                  <c:v>6422.9</c:v>
                </c:pt>
                <c:pt idx="4039">
                  <c:v>6423.8</c:v>
                </c:pt>
                <c:pt idx="4040">
                  <c:v>6424.7</c:v>
                </c:pt>
                <c:pt idx="4041">
                  <c:v>6425.5</c:v>
                </c:pt>
                <c:pt idx="4042">
                  <c:v>6426.4</c:v>
                </c:pt>
                <c:pt idx="4043">
                  <c:v>6427.4</c:v>
                </c:pt>
                <c:pt idx="4044">
                  <c:v>6428.3</c:v>
                </c:pt>
                <c:pt idx="4045">
                  <c:v>6429.2</c:v>
                </c:pt>
                <c:pt idx="4046">
                  <c:v>6430</c:v>
                </c:pt>
                <c:pt idx="4047">
                  <c:v>6430.9</c:v>
                </c:pt>
                <c:pt idx="4048">
                  <c:v>6431.9</c:v>
                </c:pt>
                <c:pt idx="4049">
                  <c:v>6432.8</c:v>
                </c:pt>
                <c:pt idx="4050">
                  <c:v>6433.7</c:v>
                </c:pt>
                <c:pt idx="4051">
                  <c:v>6434.5</c:v>
                </c:pt>
                <c:pt idx="4052">
                  <c:v>6435.4</c:v>
                </c:pt>
                <c:pt idx="4053">
                  <c:v>6436.4</c:v>
                </c:pt>
                <c:pt idx="4054">
                  <c:v>6437.3</c:v>
                </c:pt>
                <c:pt idx="4055">
                  <c:v>6438.2</c:v>
                </c:pt>
                <c:pt idx="4056">
                  <c:v>6439</c:v>
                </c:pt>
                <c:pt idx="4057">
                  <c:v>6439.9</c:v>
                </c:pt>
                <c:pt idx="4058">
                  <c:v>6440.9</c:v>
                </c:pt>
                <c:pt idx="4059">
                  <c:v>6441.8</c:v>
                </c:pt>
                <c:pt idx="4060">
                  <c:v>6442.7</c:v>
                </c:pt>
                <c:pt idx="4061">
                  <c:v>6443.5</c:v>
                </c:pt>
                <c:pt idx="4062">
                  <c:v>6444.4</c:v>
                </c:pt>
                <c:pt idx="4063">
                  <c:v>6445.4</c:v>
                </c:pt>
                <c:pt idx="4064">
                  <c:v>6446.3</c:v>
                </c:pt>
                <c:pt idx="4065">
                  <c:v>6447.2</c:v>
                </c:pt>
                <c:pt idx="4066">
                  <c:v>6448</c:v>
                </c:pt>
                <c:pt idx="4067">
                  <c:v>6448.9</c:v>
                </c:pt>
                <c:pt idx="4068">
                  <c:v>6449.9</c:v>
                </c:pt>
                <c:pt idx="4069">
                  <c:v>6450.8</c:v>
                </c:pt>
                <c:pt idx="4070">
                  <c:v>6451.7</c:v>
                </c:pt>
                <c:pt idx="4071">
                  <c:v>6452.5</c:v>
                </c:pt>
                <c:pt idx="4072">
                  <c:v>6453.4</c:v>
                </c:pt>
                <c:pt idx="4073">
                  <c:v>6454.4</c:v>
                </c:pt>
                <c:pt idx="4074">
                  <c:v>6455.3</c:v>
                </c:pt>
                <c:pt idx="4075">
                  <c:v>6456.2</c:v>
                </c:pt>
                <c:pt idx="4076">
                  <c:v>6457</c:v>
                </c:pt>
                <c:pt idx="4077">
                  <c:v>6457.9</c:v>
                </c:pt>
                <c:pt idx="4078">
                  <c:v>6458.9</c:v>
                </c:pt>
                <c:pt idx="4079">
                  <c:v>6459.8</c:v>
                </c:pt>
                <c:pt idx="4080">
                  <c:v>6460.7</c:v>
                </c:pt>
                <c:pt idx="4081">
                  <c:v>6461.5</c:v>
                </c:pt>
                <c:pt idx="4082">
                  <c:v>6462.4</c:v>
                </c:pt>
                <c:pt idx="4083">
                  <c:v>6463.4</c:v>
                </c:pt>
                <c:pt idx="4084">
                  <c:v>6464.3</c:v>
                </c:pt>
                <c:pt idx="4085">
                  <c:v>6465.2</c:v>
                </c:pt>
                <c:pt idx="4086">
                  <c:v>6466</c:v>
                </c:pt>
                <c:pt idx="4087">
                  <c:v>6466.9</c:v>
                </c:pt>
                <c:pt idx="4088">
                  <c:v>6467.9</c:v>
                </c:pt>
                <c:pt idx="4089">
                  <c:v>6468.8</c:v>
                </c:pt>
                <c:pt idx="4090">
                  <c:v>6469.7</c:v>
                </c:pt>
                <c:pt idx="4091">
                  <c:v>6470.5</c:v>
                </c:pt>
                <c:pt idx="4092">
                  <c:v>6471.4</c:v>
                </c:pt>
                <c:pt idx="4093">
                  <c:v>6472.4</c:v>
                </c:pt>
                <c:pt idx="4094">
                  <c:v>6473.3</c:v>
                </c:pt>
                <c:pt idx="4095">
                  <c:v>6474.2</c:v>
                </c:pt>
                <c:pt idx="4096">
                  <c:v>6475</c:v>
                </c:pt>
                <c:pt idx="4097">
                  <c:v>6475.9</c:v>
                </c:pt>
                <c:pt idx="4098">
                  <c:v>6476.9</c:v>
                </c:pt>
                <c:pt idx="4099">
                  <c:v>6477.8</c:v>
                </c:pt>
                <c:pt idx="4100">
                  <c:v>6478.7</c:v>
                </c:pt>
                <c:pt idx="4101">
                  <c:v>6479.5</c:v>
                </c:pt>
                <c:pt idx="4102">
                  <c:v>6480.4</c:v>
                </c:pt>
                <c:pt idx="4103">
                  <c:v>6481.4</c:v>
                </c:pt>
                <c:pt idx="4104">
                  <c:v>6482.3</c:v>
                </c:pt>
                <c:pt idx="4105">
                  <c:v>6483.2</c:v>
                </c:pt>
                <c:pt idx="4106">
                  <c:v>6484</c:v>
                </c:pt>
                <c:pt idx="4107">
                  <c:v>6484.9</c:v>
                </c:pt>
                <c:pt idx="4108">
                  <c:v>6485.9</c:v>
                </c:pt>
                <c:pt idx="4109">
                  <c:v>6486.8</c:v>
                </c:pt>
                <c:pt idx="4110">
                  <c:v>6487.7</c:v>
                </c:pt>
                <c:pt idx="4111">
                  <c:v>6488.5</c:v>
                </c:pt>
                <c:pt idx="4112">
                  <c:v>6489.4</c:v>
                </c:pt>
                <c:pt idx="4113">
                  <c:v>6490.4</c:v>
                </c:pt>
                <c:pt idx="4114">
                  <c:v>6491.3</c:v>
                </c:pt>
                <c:pt idx="4115">
                  <c:v>6492.2</c:v>
                </c:pt>
                <c:pt idx="4116">
                  <c:v>6493</c:v>
                </c:pt>
                <c:pt idx="4117">
                  <c:v>6493.9</c:v>
                </c:pt>
                <c:pt idx="4118">
                  <c:v>6494.9</c:v>
                </c:pt>
                <c:pt idx="4119">
                  <c:v>6495.8</c:v>
                </c:pt>
                <c:pt idx="4120">
                  <c:v>6496.7</c:v>
                </c:pt>
                <c:pt idx="4121">
                  <c:v>6497.5</c:v>
                </c:pt>
                <c:pt idx="4122">
                  <c:v>6498.4</c:v>
                </c:pt>
                <c:pt idx="4123">
                  <c:v>6499.4</c:v>
                </c:pt>
                <c:pt idx="4124">
                  <c:v>6500.3</c:v>
                </c:pt>
                <c:pt idx="4125">
                  <c:v>6501.2</c:v>
                </c:pt>
                <c:pt idx="4126">
                  <c:v>6502</c:v>
                </c:pt>
                <c:pt idx="4127">
                  <c:v>6502.9</c:v>
                </c:pt>
                <c:pt idx="4128">
                  <c:v>6503.9</c:v>
                </c:pt>
                <c:pt idx="4129">
                  <c:v>6504.8</c:v>
                </c:pt>
                <c:pt idx="4130">
                  <c:v>6505.7</c:v>
                </c:pt>
                <c:pt idx="4131">
                  <c:v>6506.5</c:v>
                </c:pt>
                <c:pt idx="4132">
                  <c:v>6507.4</c:v>
                </c:pt>
                <c:pt idx="4133">
                  <c:v>6508.4</c:v>
                </c:pt>
                <c:pt idx="4134">
                  <c:v>6509.3</c:v>
                </c:pt>
                <c:pt idx="4135">
                  <c:v>6510.2</c:v>
                </c:pt>
                <c:pt idx="4136">
                  <c:v>6511</c:v>
                </c:pt>
                <c:pt idx="4137">
                  <c:v>6511.9</c:v>
                </c:pt>
                <c:pt idx="4138">
                  <c:v>6512.9</c:v>
                </c:pt>
                <c:pt idx="4139">
                  <c:v>6513.8</c:v>
                </c:pt>
                <c:pt idx="4140">
                  <c:v>6514.7</c:v>
                </c:pt>
                <c:pt idx="4141">
                  <c:v>6515.5</c:v>
                </c:pt>
                <c:pt idx="4142">
                  <c:v>6516.4</c:v>
                </c:pt>
                <c:pt idx="4143">
                  <c:v>6517.4</c:v>
                </c:pt>
                <c:pt idx="4144">
                  <c:v>6518.3</c:v>
                </c:pt>
                <c:pt idx="4145">
                  <c:v>6519.2</c:v>
                </c:pt>
                <c:pt idx="4146">
                  <c:v>6520</c:v>
                </c:pt>
                <c:pt idx="4147">
                  <c:v>6520.9</c:v>
                </c:pt>
                <c:pt idx="4148">
                  <c:v>6521.9</c:v>
                </c:pt>
                <c:pt idx="4149">
                  <c:v>6522.8</c:v>
                </c:pt>
                <c:pt idx="4150">
                  <c:v>6523.7</c:v>
                </c:pt>
                <c:pt idx="4151">
                  <c:v>6524.5</c:v>
                </c:pt>
                <c:pt idx="4152">
                  <c:v>6525.4</c:v>
                </c:pt>
                <c:pt idx="4153">
                  <c:v>6526.4</c:v>
                </c:pt>
                <c:pt idx="4154">
                  <c:v>6527.3</c:v>
                </c:pt>
                <c:pt idx="4155">
                  <c:v>6528.2</c:v>
                </c:pt>
                <c:pt idx="4156">
                  <c:v>6529</c:v>
                </c:pt>
                <c:pt idx="4157">
                  <c:v>6529.9</c:v>
                </c:pt>
                <c:pt idx="4158">
                  <c:v>6530.9</c:v>
                </c:pt>
                <c:pt idx="4159">
                  <c:v>6531.8</c:v>
                </c:pt>
                <c:pt idx="4160">
                  <c:v>6532.7</c:v>
                </c:pt>
                <c:pt idx="4161">
                  <c:v>6533.5</c:v>
                </c:pt>
                <c:pt idx="4162">
                  <c:v>6534.4</c:v>
                </c:pt>
                <c:pt idx="4163">
                  <c:v>6535.4</c:v>
                </c:pt>
                <c:pt idx="4164">
                  <c:v>6536.3</c:v>
                </c:pt>
                <c:pt idx="4165">
                  <c:v>6537.2</c:v>
                </c:pt>
                <c:pt idx="4166">
                  <c:v>6538</c:v>
                </c:pt>
                <c:pt idx="4167">
                  <c:v>6538.9</c:v>
                </c:pt>
                <c:pt idx="4168">
                  <c:v>6539.9</c:v>
                </c:pt>
                <c:pt idx="4169">
                  <c:v>6540.8</c:v>
                </c:pt>
                <c:pt idx="4170">
                  <c:v>6541.7</c:v>
                </c:pt>
                <c:pt idx="4171">
                  <c:v>6542.5</c:v>
                </c:pt>
                <c:pt idx="4172">
                  <c:v>6543.4</c:v>
                </c:pt>
                <c:pt idx="4173">
                  <c:v>6544.4</c:v>
                </c:pt>
                <c:pt idx="4174">
                  <c:v>6545.3</c:v>
                </c:pt>
                <c:pt idx="4175">
                  <c:v>6546.2</c:v>
                </c:pt>
                <c:pt idx="4176">
                  <c:v>6547</c:v>
                </c:pt>
                <c:pt idx="4177">
                  <c:v>6547.9</c:v>
                </c:pt>
                <c:pt idx="4178">
                  <c:v>6548.9</c:v>
                </c:pt>
                <c:pt idx="4179">
                  <c:v>6549.8</c:v>
                </c:pt>
                <c:pt idx="4180">
                  <c:v>6550.7</c:v>
                </c:pt>
                <c:pt idx="4181">
                  <c:v>6551.5</c:v>
                </c:pt>
                <c:pt idx="4182">
                  <c:v>6552.4</c:v>
                </c:pt>
                <c:pt idx="4183">
                  <c:v>6553.4</c:v>
                </c:pt>
                <c:pt idx="4184">
                  <c:v>6554.3</c:v>
                </c:pt>
                <c:pt idx="4185">
                  <c:v>6555.2</c:v>
                </c:pt>
                <c:pt idx="4186">
                  <c:v>6556</c:v>
                </c:pt>
                <c:pt idx="4187">
                  <c:v>6556.9</c:v>
                </c:pt>
                <c:pt idx="4188">
                  <c:v>6557.8</c:v>
                </c:pt>
                <c:pt idx="4189">
                  <c:v>6558.8</c:v>
                </c:pt>
                <c:pt idx="4190">
                  <c:v>6559.7</c:v>
                </c:pt>
                <c:pt idx="4191">
                  <c:v>6560.5</c:v>
                </c:pt>
                <c:pt idx="4192">
                  <c:v>6561.4</c:v>
                </c:pt>
                <c:pt idx="4193">
                  <c:v>6562.3</c:v>
                </c:pt>
                <c:pt idx="4194">
                  <c:v>6563.3</c:v>
                </c:pt>
                <c:pt idx="4195">
                  <c:v>6564.2</c:v>
                </c:pt>
                <c:pt idx="4196">
                  <c:v>6565</c:v>
                </c:pt>
                <c:pt idx="4197">
                  <c:v>6565.9</c:v>
                </c:pt>
                <c:pt idx="4198">
                  <c:v>6566.8</c:v>
                </c:pt>
                <c:pt idx="4199">
                  <c:v>6567.8</c:v>
                </c:pt>
                <c:pt idx="4200">
                  <c:v>6568.7</c:v>
                </c:pt>
                <c:pt idx="4201">
                  <c:v>6569.5</c:v>
                </c:pt>
                <c:pt idx="4202">
                  <c:v>6570.4</c:v>
                </c:pt>
                <c:pt idx="4203">
                  <c:v>6571.3</c:v>
                </c:pt>
                <c:pt idx="4204">
                  <c:v>6572.3</c:v>
                </c:pt>
                <c:pt idx="4205">
                  <c:v>6573.2</c:v>
                </c:pt>
                <c:pt idx="4206">
                  <c:v>6574</c:v>
                </c:pt>
                <c:pt idx="4207">
                  <c:v>6574.9</c:v>
                </c:pt>
                <c:pt idx="4208">
                  <c:v>6575.8</c:v>
                </c:pt>
                <c:pt idx="4209">
                  <c:v>6576.8</c:v>
                </c:pt>
                <c:pt idx="4210">
                  <c:v>6577.7</c:v>
                </c:pt>
                <c:pt idx="4211">
                  <c:v>6578.5</c:v>
                </c:pt>
                <c:pt idx="4212">
                  <c:v>6579.4</c:v>
                </c:pt>
                <c:pt idx="4213">
                  <c:v>6580.3</c:v>
                </c:pt>
                <c:pt idx="4214">
                  <c:v>6581.3</c:v>
                </c:pt>
                <c:pt idx="4215">
                  <c:v>6582.2</c:v>
                </c:pt>
                <c:pt idx="4216">
                  <c:v>6583</c:v>
                </c:pt>
                <c:pt idx="4217">
                  <c:v>6583.9</c:v>
                </c:pt>
                <c:pt idx="4218">
                  <c:v>6584.8</c:v>
                </c:pt>
                <c:pt idx="4219">
                  <c:v>6585.8</c:v>
                </c:pt>
                <c:pt idx="4220">
                  <c:v>6586.7</c:v>
                </c:pt>
                <c:pt idx="4221">
                  <c:v>6587.5</c:v>
                </c:pt>
                <c:pt idx="4222">
                  <c:v>6588.4</c:v>
                </c:pt>
                <c:pt idx="4223">
                  <c:v>6589.3</c:v>
                </c:pt>
                <c:pt idx="4224">
                  <c:v>6590.3</c:v>
                </c:pt>
                <c:pt idx="4225">
                  <c:v>6591.2</c:v>
                </c:pt>
                <c:pt idx="4226">
                  <c:v>6592</c:v>
                </c:pt>
                <c:pt idx="4227">
                  <c:v>6592.9</c:v>
                </c:pt>
                <c:pt idx="4228">
                  <c:v>6593.8</c:v>
                </c:pt>
                <c:pt idx="4229">
                  <c:v>6594.8</c:v>
                </c:pt>
                <c:pt idx="4230">
                  <c:v>6595.7</c:v>
                </c:pt>
                <c:pt idx="4231">
                  <c:v>6596.5</c:v>
                </c:pt>
                <c:pt idx="4232">
                  <c:v>6597.4</c:v>
                </c:pt>
                <c:pt idx="4233">
                  <c:v>6598.3</c:v>
                </c:pt>
                <c:pt idx="4234">
                  <c:v>6599.3</c:v>
                </c:pt>
                <c:pt idx="4235">
                  <c:v>6600.2</c:v>
                </c:pt>
                <c:pt idx="4236">
                  <c:v>6601</c:v>
                </c:pt>
                <c:pt idx="4237">
                  <c:v>6601.9</c:v>
                </c:pt>
                <c:pt idx="4238">
                  <c:v>6602.8</c:v>
                </c:pt>
                <c:pt idx="4239">
                  <c:v>6603.8</c:v>
                </c:pt>
                <c:pt idx="4240">
                  <c:v>6604.7</c:v>
                </c:pt>
                <c:pt idx="4241">
                  <c:v>6605.5</c:v>
                </c:pt>
                <c:pt idx="4242">
                  <c:v>6606.4</c:v>
                </c:pt>
                <c:pt idx="4243">
                  <c:v>6607.3</c:v>
                </c:pt>
                <c:pt idx="4244">
                  <c:v>6608.3</c:v>
                </c:pt>
                <c:pt idx="4245">
                  <c:v>6609.2</c:v>
                </c:pt>
                <c:pt idx="4246">
                  <c:v>6610</c:v>
                </c:pt>
                <c:pt idx="4247">
                  <c:v>6610.9</c:v>
                </c:pt>
                <c:pt idx="4248">
                  <c:v>6611.8</c:v>
                </c:pt>
                <c:pt idx="4249">
                  <c:v>6612.8</c:v>
                </c:pt>
                <c:pt idx="4250">
                  <c:v>6613.7</c:v>
                </c:pt>
                <c:pt idx="4251">
                  <c:v>6614.5</c:v>
                </c:pt>
                <c:pt idx="4252">
                  <c:v>6615.4</c:v>
                </c:pt>
                <c:pt idx="4253">
                  <c:v>6616.3</c:v>
                </c:pt>
                <c:pt idx="4254">
                  <c:v>6617.3</c:v>
                </c:pt>
                <c:pt idx="4255">
                  <c:v>6618.2</c:v>
                </c:pt>
                <c:pt idx="4256">
                  <c:v>6619</c:v>
                </c:pt>
                <c:pt idx="4257">
                  <c:v>6619.9</c:v>
                </c:pt>
                <c:pt idx="4258">
                  <c:v>6620.8</c:v>
                </c:pt>
                <c:pt idx="4259">
                  <c:v>6621.8</c:v>
                </c:pt>
                <c:pt idx="4260">
                  <c:v>6622.7</c:v>
                </c:pt>
                <c:pt idx="4261">
                  <c:v>6623.5</c:v>
                </c:pt>
                <c:pt idx="4262">
                  <c:v>6624.4</c:v>
                </c:pt>
                <c:pt idx="4263">
                  <c:v>6625.3</c:v>
                </c:pt>
                <c:pt idx="4264">
                  <c:v>6626.3</c:v>
                </c:pt>
                <c:pt idx="4265">
                  <c:v>6627.2</c:v>
                </c:pt>
                <c:pt idx="4266">
                  <c:v>6628</c:v>
                </c:pt>
                <c:pt idx="4267">
                  <c:v>6628.9</c:v>
                </c:pt>
                <c:pt idx="4268">
                  <c:v>6629.8</c:v>
                </c:pt>
                <c:pt idx="4269">
                  <c:v>6630.8</c:v>
                </c:pt>
                <c:pt idx="4270">
                  <c:v>6631.7</c:v>
                </c:pt>
                <c:pt idx="4271">
                  <c:v>6632.5</c:v>
                </c:pt>
                <c:pt idx="4272">
                  <c:v>6633.4</c:v>
                </c:pt>
                <c:pt idx="4273">
                  <c:v>6634.3</c:v>
                </c:pt>
                <c:pt idx="4274">
                  <c:v>6635.3</c:v>
                </c:pt>
                <c:pt idx="4275">
                  <c:v>6636.2</c:v>
                </c:pt>
                <c:pt idx="4276">
                  <c:v>6637</c:v>
                </c:pt>
                <c:pt idx="4277">
                  <c:v>6637.9</c:v>
                </c:pt>
                <c:pt idx="4278">
                  <c:v>6638.8</c:v>
                </c:pt>
                <c:pt idx="4279">
                  <c:v>6639.8</c:v>
                </c:pt>
                <c:pt idx="4280">
                  <c:v>6640.7</c:v>
                </c:pt>
                <c:pt idx="4281">
                  <c:v>6641.5</c:v>
                </c:pt>
                <c:pt idx="4282">
                  <c:v>6642.4</c:v>
                </c:pt>
                <c:pt idx="4283">
                  <c:v>6643.3</c:v>
                </c:pt>
                <c:pt idx="4284">
                  <c:v>6644.3</c:v>
                </c:pt>
                <c:pt idx="4285">
                  <c:v>6645.2</c:v>
                </c:pt>
                <c:pt idx="4286">
                  <c:v>6646</c:v>
                </c:pt>
                <c:pt idx="4287">
                  <c:v>6646.9</c:v>
                </c:pt>
                <c:pt idx="4288">
                  <c:v>6647.8</c:v>
                </c:pt>
                <c:pt idx="4289">
                  <c:v>6648.8</c:v>
                </c:pt>
                <c:pt idx="4290">
                  <c:v>6649.7</c:v>
                </c:pt>
                <c:pt idx="4291">
                  <c:v>6650.5</c:v>
                </c:pt>
                <c:pt idx="4292">
                  <c:v>6651.4</c:v>
                </c:pt>
                <c:pt idx="4293">
                  <c:v>6652.3</c:v>
                </c:pt>
                <c:pt idx="4294">
                  <c:v>6653.3</c:v>
                </c:pt>
                <c:pt idx="4295">
                  <c:v>6654.2</c:v>
                </c:pt>
                <c:pt idx="4296">
                  <c:v>6655</c:v>
                </c:pt>
                <c:pt idx="4297">
                  <c:v>6655.9</c:v>
                </c:pt>
                <c:pt idx="4298">
                  <c:v>6656.8</c:v>
                </c:pt>
                <c:pt idx="4299">
                  <c:v>6657.8</c:v>
                </c:pt>
                <c:pt idx="4300">
                  <c:v>6658.7</c:v>
                </c:pt>
                <c:pt idx="4301">
                  <c:v>6659.5</c:v>
                </c:pt>
                <c:pt idx="4302">
                  <c:v>6660.4</c:v>
                </c:pt>
                <c:pt idx="4303">
                  <c:v>6661.3</c:v>
                </c:pt>
                <c:pt idx="4304">
                  <c:v>6662.3</c:v>
                </c:pt>
                <c:pt idx="4305">
                  <c:v>6663.2</c:v>
                </c:pt>
                <c:pt idx="4306">
                  <c:v>6664</c:v>
                </c:pt>
                <c:pt idx="4307">
                  <c:v>6664.9</c:v>
                </c:pt>
                <c:pt idx="4308">
                  <c:v>6665.8</c:v>
                </c:pt>
                <c:pt idx="4309">
                  <c:v>6666.8</c:v>
                </c:pt>
                <c:pt idx="4310">
                  <c:v>6667.7</c:v>
                </c:pt>
                <c:pt idx="4311">
                  <c:v>6668.5</c:v>
                </c:pt>
                <c:pt idx="4312">
                  <c:v>6669.4</c:v>
                </c:pt>
                <c:pt idx="4313">
                  <c:v>6670.3</c:v>
                </c:pt>
                <c:pt idx="4314">
                  <c:v>6671.3</c:v>
                </c:pt>
                <c:pt idx="4315">
                  <c:v>6672.2</c:v>
                </c:pt>
                <c:pt idx="4316">
                  <c:v>6673</c:v>
                </c:pt>
                <c:pt idx="4317">
                  <c:v>6673.9</c:v>
                </c:pt>
                <c:pt idx="4318">
                  <c:v>6674.8</c:v>
                </c:pt>
                <c:pt idx="4319">
                  <c:v>6675.8</c:v>
                </c:pt>
                <c:pt idx="4320">
                  <c:v>6676.7</c:v>
                </c:pt>
                <c:pt idx="4321">
                  <c:v>6677.5</c:v>
                </c:pt>
                <c:pt idx="4322">
                  <c:v>6678.4</c:v>
                </c:pt>
                <c:pt idx="4323">
                  <c:v>6679.3</c:v>
                </c:pt>
                <c:pt idx="4324">
                  <c:v>6680.3</c:v>
                </c:pt>
                <c:pt idx="4325">
                  <c:v>6681.2</c:v>
                </c:pt>
                <c:pt idx="4326">
                  <c:v>6682.1</c:v>
                </c:pt>
                <c:pt idx="4327">
                  <c:v>6682.9</c:v>
                </c:pt>
                <c:pt idx="4328">
                  <c:v>6683.8</c:v>
                </c:pt>
                <c:pt idx="4329">
                  <c:v>6684.8</c:v>
                </c:pt>
                <c:pt idx="4330">
                  <c:v>6685.7</c:v>
                </c:pt>
                <c:pt idx="4331">
                  <c:v>6686.6</c:v>
                </c:pt>
                <c:pt idx="4332">
                  <c:v>6687.4</c:v>
                </c:pt>
                <c:pt idx="4333">
                  <c:v>6688.3</c:v>
                </c:pt>
                <c:pt idx="4334">
                  <c:v>6689.3</c:v>
                </c:pt>
                <c:pt idx="4335">
                  <c:v>6690.2</c:v>
                </c:pt>
                <c:pt idx="4336">
                  <c:v>6691.1</c:v>
                </c:pt>
                <c:pt idx="4337">
                  <c:v>6691.9</c:v>
                </c:pt>
                <c:pt idx="4338">
                  <c:v>6692.8</c:v>
                </c:pt>
                <c:pt idx="4339">
                  <c:v>6693.8</c:v>
                </c:pt>
                <c:pt idx="4340">
                  <c:v>6694.7</c:v>
                </c:pt>
                <c:pt idx="4341">
                  <c:v>6695.6</c:v>
                </c:pt>
                <c:pt idx="4342">
                  <c:v>6696.4</c:v>
                </c:pt>
                <c:pt idx="4343">
                  <c:v>6697.3</c:v>
                </c:pt>
                <c:pt idx="4344">
                  <c:v>6698.3</c:v>
                </c:pt>
                <c:pt idx="4345">
                  <c:v>6699.2</c:v>
                </c:pt>
                <c:pt idx="4346">
                  <c:v>6700.1</c:v>
                </c:pt>
                <c:pt idx="4347">
                  <c:v>6700.9</c:v>
                </c:pt>
                <c:pt idx="4348">
                  <c:v>6701.8</c:v>
                </c:pt>
                <c:pt idx="4349">
                  <c:v>6702.8</c:v>
                </c:pt>
                <c:pt idx="4350">
                  <c:v>6703.7</c:v>
                </c:pt>
                <c:pt idx="4351">
                  <c:v>6704.6</c:v>
                </c:pt>
                <c:pt idx="4352">
                  <c:v>6705.4</c:v>
                </c:pt>
                <c:pt idx="4353">
                  <c:v>6706.3</c:v>
                </c:pt>
                <c:pt idx="4354">
                  <c:v>6707.3</c:v>
                </c:pt>
                <c:pt idx="4355">
                  <c:v>6708.2</c:v>
                </c:pt>
                <c:pt idx="4356">
                  <c:v>6709.1</c:v>
                </c:pt>
                <c:pt idx="4357">
                  <c:v>6709.9</c:v>
                </c:pt>
                <c:pt idx="4358">
                  <c:v>6710.8</c:v>
                </c:pt>
                <c:pt idx="4359">
                  <c:v>6711.8</c:v>
                </c:pt>
                <c:pt idx="4360">
                  <c:v>6712.7</c:v>
                </c:pt>
                <c:pt idx="4361">
                  <c:v>6713.6</c:v>
                </c:pt>
                <c:pt idx="4362">
                  <c:v>6714.4</c:v>
                </c:pt>
                <c:pt idx="4363">
                  <c:v>6715.3</c:v>
                </c:pt>
                <c:pt idx="4364">
                  <c:v>6716.3</c:v>
                </c:pt>
                <c:pt idx="4365">
                  <c:v>6717.2</c:v>
                </c:pt>
                <c:pt idx="4366">
                  <c:v>6718.1</c:v>
                </c:pt>
                <c:pt idx="4367">
                  <c:v>6718.9</c:v>
                </c:pt>
                <c:pt idx="4368">
                  <c:v>6719.8</c:v>
                </c:pt>
                <c:pt idx="4369">
                  <c:v>6720.8</c:v>
                </c:pt>
                <c:pt idx="4370">
                  <c:v>6721.7</c:v>
                </c:pt>
                <c:pt idx="4371">
                  <c:v>6722.6</c:v>
                </c:pt>
                <c:pt idx="4372">
                  <c:v>6723.4</c:v>
                </c:pt>
                <c:pt idx="4373">
                  <c:v>6724.3</c:v>
                </c:pt>
                <c:pt idx="4374">
                  <c:v>6725.3</c:v>
                </c:pt>
                <c:pt idx="4375">
                  <c:v>6726.2</c:v>
                </c:pt>
                <c:pt idx="4376">
                  <c:v>6727.1</c:v>
                </c:pt>
                <c:pt idx="4377">
                  <c:v>6727.9</c:v>
                </c:pt>
                <c:pt idx="4378">
                  <c:v>6728.8</c:v>
                </c:pt>
                <c:pt idx="4379">
                  <c:v>6729.8</c:v>
                </c:pt>
                <c:pt idx="4380">
                  <c:v>6730.7</c:v>
                </c:pt>
                <c:pt idx="4381">
                  <c:v>6731.6</c:v>
                </c:pt>
                <c:pt idx="4382">
                  <c:v>6732.4</c:v>
                </c:pt>
                <c:pt idx="4383">
                  <c:v>6733.3</c:v>
                </c:pt>
                <c:pt idx="4384">
                  <c:v>6734.3</c:v>
                </c:pt>
                <c:pt idx="4385">
                  <c:v>6735.2</c:v>
                </c:pt>
                <c:pt idx="4386">
                  <c:v>6736.1</c:v>
                </c:pt>
                <c:pt idx="4387">
                  <c:v>6736.9</c:v>
                </c:pt>
                <c:pt idx="4388">
                  <c:v>6737.8</c:v>
                </c:pt>
                <c:pt idx="4389">
                  <c:v>6738.8</c:v>
                </c:pt>
                <c:pt idx="4390">
                  <c:v>6739.7</c:v>
                </c:pt>
                <c:pt idx="4391">
                  <c:v>6740.6</c:v>
                </c:pt>
                <c:pt idx="4392">
                  <c:v>6741.4</c:v>
                </c:pt>
                <c:pt idx="4393">
                  <c:v>6742.3</c:v>
                </c:pt>
                <c:pt idx="4394">
                  <c:v>6743.3</c:v>
                </c:pt>
                <c:pt idx="4395">
                  <c:v>6744.2</c:v>
                </c:pt>
                <c:pt idx="4396">
                  <c:v>6745.1</c:v>
                </c:pt>
                <c:pt idx="4397">
                  <c:v>6745.9</c:v>
                </c:pt>
                <c:pt idx="4398">
                  <c:v>6746.8</c:v>
                </c:pt>
                <c:pt idx="4399">
                  <c:v>6747.8</c:v>
                </c:pt>
                <c:pt idx="4400">
                  <c:v>6748.7</c:v>
                </c:pt>
                <c:pt idx="4401">
                  <c:v>6749.6</c:v>
                </c:pt>
                <c:pt idx="4402">
                  <c:v>6750.4</c:v>
                </c:pt>
                <c:pt idx="4403">
                  <c:v>6751.3</c:v>
                </c:pt>
                <c:pt idx="4404">
                  <c:v>6752.3</c:v>
                </c:pt>
                <c:pt idx="4405">
                  <c:v>6753.2</c:v>
                </c:pt>
                <c:pt idx="4406">
                  <c:v>6754.1</c:v>
                </c:pt>
                <c:pt idx="4407">
                  <c:v>6754.9</c:v>
                </c:pt>
                <c:pt idx="4408">
                  <c:v>6755.8</c:v>
                </c:pt>
                <c:pt idx="4409">
                  <c:v>6756.8</c:v>
                </c:pt>
                <c:pt idx="4410">
                  <c:v>6757.7</c:v>
                </c:pt>
                <c:pt idx="4411">
                  <c:v>6758.6</c:v>
                </c:pt>
                <c:pt idx="4412">
                  <c:v>6759.4</c:v>
                </c:pt>
                <c:pt idx="4413">
                  <c:v>6760.3</c:v>
                </c:pt>
                <c:pt idx="4414">
                  <c:v>6761.3</c:v>
                </c:pt>
                <c:pt idx="4415">
                  <c:v>6762.2</c:v>
                </c:pt>
                <c:pt idx="4416">
                  <c:v>6763.1</c:v>
                </c:pt>
                <c:pt idx="4417">
                  <c:v>6763.9</c:v>
                </c:pt>
                <c:pt idx="4418">
                  <c:v>6764.8</c:v>
                </c:pt>
                <c:pt idx="4419">
                  <c:v>6765.8</c:v>
                </c:pt>
                <c:pt idx="4420">
                  <c:v>6766.7</c:v>
                </c:pt>
                <c:pt idx="4421">
                  <c:v>6767.6</c:v>
                </c:pt>
                <c:pt idx="4422">
                  <c:v>6768.4</c:v>
                </c:pt>
                <c:pt idx="4423">
                  <c:v>6769.3</c:v>
                </c:pt>
                <c:pt idx="4424">
                  <c:v>6770.3</c:v>
                </c:pt>
                <c:pt idx="4425">
                  <c:v>6771.2</c:v>
                </c:pt>
                <c:pt idx="4426">
                  <c:v>6772.1</c:v>
                </c:pt>
                <c:pt idx="4427">
                  <c:v>6772.9</c:v>
                </c:pt>
                <c:pt idx="4428">
                  <c:v>6773.8</c:v>
                </c:pt>
                <c:pt idx="4429">
                  <c:v>6774.8</c:v>
                </c:pt>
                <c:pt idx="4430">
                  <c:v>6775.7</c:v>
                </c:pt>
                <c:pt idx="4431">
                  <c:v>6776.6</c:v>
                </c:pt>
                <c:pt idx="4432">
                  <c:v>6777.4</c:v>
                </c:pt>
                <c:pt idx="4433">
                  <c:v>6778.3</c:v>
                </c:pt>
                <c:pt idx="4434">
                  <c:v>6779.3</c:v>
                </c:pt>
                <c:pt idx="4435">
                  <c:v>6780.2</c:v>
                </c:pt>
                <c:pt idx="4436">
                  <c:v>6781.1</c:v>
                </c:pt>
                <c:pt idx="4437">
                  <c:v>6781.9</c:v>
                </c:pt>
                <c:pt idx="4438">
                  <c:v>6782.8</c:v>
                </c:pt>
                <c:pt idx="4439">
                  <c:v>6783.8</c:v>
                </c:pt>
                <c:pt idx="4440">
                  <c:v>6784.7</c:v>
                </c:pt>
                <c:pt idx="4441">
                  <c:v>6785.6</c:v>
                </c:pt>
                <c:pt idx="4442">
                  <c:v>6786.4</c:v>
                </c:pt>
                <c:pt idx="4443">
                  <c:v>6787.3</c:v>
                </c:pt>
                <c:pt idx="4444">
                  <c:v>6788.3</c:v>
                </c:pt>
                <c:pt idx="4445">
                  <c:v>6789.2</c:v>
                </c:pt>
                <c:pt idx="4446">
                  <c:v>6790.1</c:v>
                </c:pt>
                <c:pt idx="4447">
                  <c:v>6790.9</c:v>
                </c:pt>
                <c:pt idx="4448">
                  <c:v>6791.8</c:v>
                </c:pt>
                <c:pt idx="4449">
                  <c:v>6792.8</c:v>
                </c:pt>
                <c:pt idx="4450">
                  <c:v>6793.7</c:v>
                </c:pt>
                <c:pt idx="4451">
                  <c:v>6794.6</c:v>
                </c:pt>
                <c:pt idx="4452">
                  <c:v>6795.4</c:v>
                </c:pt>
                <c:pt idx="4453">
                  <c:v>6796.3</c:v>
                </c:pt>
                <c:pt idx="4454">
                  <c:v>6797.3</c:v>
                </c:pt>
                <c:pt idx="4455">
                  <c:v>6798.2</c:v>
                </c:pt>
                <c:pt idx="4456">
                  <c:v>6799.1</c:v>
                </c:pt>
                <c:pt idx="4457">
                  <c:v>6799.9</c:v>
                </c:pt>
                <c:pt idx="4458">
                  <c:v>6800.8</c:v>
                </c:pt>
                <c:pt idx="4459">
                  <c:v>6801.8</c:v>
                </c:pt>
                <c:pt idx="4460">
                  <c:v>6802.7</c:v>
                </c:pt>
                <c:pt idx="4461">
                  <c:v>6803.6</c:v>
                </c:pt>
                <c:pt idx="4462">
                  <c:v>6804.4</c:v>
                </c:pt>
                <c:pt idx="4463">
                  <c:v>6805.3</c:v>
                </c:pt>
                <c:pt idx="4464">
                  <c:v>6806.3</c:v>
                </c:pt>
                <c:pt idx="4465">
                  <c:v>6807.2</c:v>
                </c:pt>
                <c:pt idx="4466">
                  <c:v>6808.1</c:v>
                </c:pt>
                <c:pt idx="4467">
                  <c:v>6808.9</c:v>
                </c:pt>
                <c:pt idx="4468">
                  <c:v>6809.8</c:v>
                </c:pt>
                <c:pt idx="4469">
                  <c:v>6810.8</c:v>
                </c:pt>
                <c:pt idx="4470">
                  <c:v>6811.7</c:v>
                </c:pt>
                <c:pt idx="4471">
                  <c:v>6812.6</c:v>
                </c:pt>
                <c:pt idx="4472">
                  <c:v>6813.4</c:v>
                </c:pt>
                <c:pt idx="4473">
                  <c:v>6814.3</c:v>
                </c:pt>
                <c:pt idx="4474">
                  <c:v>6815.3</c:v>
                </c:pt>
                <c:pt idx="4475">
                  <c:v>6816.2</c:v>
                </c:pt>
                <c:pt idx="4476">
                  <c:v>6817.1</c:v>
                </c:pt>
                <c:pt idx="4477">
                  <c:v>6817.9</c:v>
                </c:pt>
                <c:pt idx="4478">
                  <c:v>6818.8</c:v>
                </c:pt>
                <c:pt idx="4479">
                  <c:v>6819.8</c:v>
                </c:pt>
                <c:pt idx="4480">
                  <c:v>6820.7</c:v>
                </c:pt>
                <c:pt idx="4481">
                  <c:v>6821.6</c:v>
                </c:pt>
                <c:pt idx="4482">
                  <c:v>6822.4</c:v>
                </c:pt>
                <c:pt idx="4483">
                  <c:v>6823.3</c:v>
                </c:pt>
                <c:pt idx="4484">
                  <c:v>6824.3</c:v>
                </c:pt>
                <c:pt idx="4485">
                  <c:v>6825.2</c:v>
                </c:pt>
                <c:pt idx="4486">
                  <c:v>6826.1</c:v>
                </c:pt>
                <c:pt idx="4487">
                  <c:v>6826.9</c:v>
                </c:pt>
                <c:pt idx="4488">
                  <c:v>6827.8</c:v>
                </c:pt>
                <c:pt idx="4489">
                  <c:v>6828.8</c:v>
                </c:pt>
                <c:pt idx="4490">
                  <c:v>6829.7</c:v>
                </c:pt>
                <c:pt idx="4491">
                  <c:v>6830.6</c:v>
                </c:pt>
                <c:pt idx="4492">
                  <c:v>6831.4</c:v>
                </c:pt>
                <c:pt idx="4493">
                  <c:v>6832.3</c:v>
                </c:pt>
                <c:pt idx="4494">
                  <c:v>6833.3</c:v>
                </c:pt>
                <c:pt idx="4495">
                  <c:v>6834.2</c:v>
                </c:pt>
                <c:pt idx="4496">
                  <c:v>6835.1</c:v>
                </c:pt>
                <c:pt idx="4497">
                  <c:v>6835.9</c:v>
                </c:pt>
                <c:pt idx="4498">
                  <c:v>6836.8</c:v>
                </c:pt>
                <c:pt idx="4499">
                  <c:v>6837.8</c:v>
                </c:pt>
                <c:pt idx="4500">
                  <c:v>6838.7</c:v>
                </c:pt>
                <c:pt idx="4501">
                  <c:v>6839.6</c:v>
                </c:pt>
                <c:pt idx="4502">
                  <c:v>6840.4</c:v>
                </c:pt>
                <c:pt idx="4503">
                  <c:v>6841.3</c:v>
                </c:pt>
                <c:pt idx="4504">
                  <c:v>6842.3</c:v>
                </c:pt>
                <c:pt idx="4505">
                  <c:v>6843.2</c:v>
                </c:pt>
                <c:pt idx="4506">
                  <c:v>6844.1</c:v>
                </c:pt>
                <c:pt idx="4507">
                  <c:v>6844.9</c:v>
                </c:pt>
                <c:pt idx="4508">
                  <c:v>6845.8</c:v>
                </c:pt>
                <c:pt idx="4509">
                  <c:v>6846.8</c:v>
                </c:pt>
                <c:pt idx="4510">
                  <c:v>6847.7</c:v>
                </c:pt>
                <c:pt idx="4511">
                  <c:v>6848.6</c:v>
                </c:pt>
                <c:pt idx="4512">
                  <c:v>6849.4</c:v>
                </c:pt>
                <c:pt idx="4513">
                  <c:v>6850.3</c:v>
                </c:pt>
                <c:pt idx="4514">
                  <c:v>6851.3</c:v>
                </c:pt>
                <c:pt idx="4515">
                  <c:v>6852.2</c:v>
                </c:pt>
                <c:pt idx="4516">
                  <c:v>6853.1</c:v>
                </c:pt>
                <c:pt idx="4517">
                  <c:v>6853.9</c:v>
                </c:pt>
                <c:pt idx="4518">
                  <c:v>6854.8</c:v>
                </c:pt>
                <c:pt idx="4519">
                  <c:v>6855.8</c:v>
                </c:pt>
                <c:pt idx="4520">
                  <c:v>6856.7</c:v>
                </c:pt>
                <c:pt idx="4521">
                  <c:v>6857.6</c:v>
                </c:pt>
                <c:pt idx="4522">
                  <c:v>6858.4</c:v>
                </c:pt>
                <c:pt idx="4523">
                  <c:v>6859.3</c:v>
                </c:pt>
                <c:pt idx="4524">
                  <c:v>6860.3</c:v>
                </c:pt>
                <c:pt idx="4525">
                  <c:v>6861.2</c:v>
                </c:pt>
                <c:pt idx="4526">
                  <c:v>6862.1</c:v>
                </c:pt>
                <c:pt idx="4527">
                  <c:v>6862.9</c:v>
                </c:pt>
                <c:pt idx="4528">
                  <c:v>6863.8</c:v>
                </c:pt>
                <c:pt idx="4529">
                  <c:v>6864.8</c:v>
                </c:pt>
                <c:pt idx="4530">
                  <c:v>6865.7</c:v>
                </c:pt>
                <c:pt idx="4531">
                  <c:v>6866.6</c:v>
                </c:pt>
                <c:pt idx="4532">
                  <c:v>6867.4</c:v>
                </c:pt>
                <c:pt idx="4533">
                  <c:v>6868.3</c:v>
                </c:pt>
                <c:pt idx="4534">
                  <c:v>6869.3</c:v>
                </c:pt>
                <c:pt idx="4535">
                  <c:v>6870.2</c:v>
                </c:pt>
                <c:pt idx="4536">
                  <c:v>6871.1</c:v>
                </c:pt>
                <c:pt idx="4537">
                  <c:v>6871.9</c:v>
                </c:pt>
                <c:pt idx="4538">
                  <c:v>6872.8</c:v>
                </c:pt>
                <c:pt idx="4539">
                  <c:v>6873.8</c:v>
                </c:pt>
                <c:pt idx="4540">
                  <c:v>6874.7</c:v>
                </c:pt>
                <c:pt idx="4541">
                  <c:v>6875.6</c:v>
                </c:pt>
                <c:pt idx="4542">
                  <c:v>6876.4</c:v>
                </c:pt>
                <c:pt idx="4543">
                  <c:v>6877.3</c:v>
                </c:pt>
                <c:pt idx="4544">
                  <c:v>6878.3</c:v>
                </c:pt>
                <c:pt idx="4545">
                  <c:v>6879.2</c:v>
                </c:pt>
                <c:pt idx="4546">
                  <c:v>6880.1</c:v>
                </c:pt>
                <c:pt idx="4547">
                  <c:v>6880.9</c:v>
                </c:pt>
                <c:pt idx="4548">
                  <c:v>6881.8</c:v>
                </c:pt>
                <c:pt idx="4549">
                  <c:v>6882.8</c:v>
                </c:pt>
                <c:pt idx="4550">
                  <c:v>6883.7</c:v>
                </c:pt>
                <c:pt idx="4551">
                  <c:v>6884.6</c:v>
                </c:pt>
                <c:pt idx="4552">
                  <c:v>6885.4</c:v>
                </c:pt>
                <c:pt idx="4553">
                  <c:v>6886.3</c:v>
                </c:pt>
                <c:pt idx="4554">
                  <c:v>6887.3</c:v>
                </c:pt>
                <c:pt idx="4555">
                  <c:v>6888.2</c:v>
                </c:pt>
                <c:pt idx="4556">
                  <c:v>6889.1</c:v>
                </c:pt>
                <c:pt idx="4557">
                  <c:v>6889.9</c:v>
                </c:pt>
                <c:pt idx="4558">
                  <c:v>6890.8</c:v>
                </c:pt>
                <c:pt idx="4559">
                  <c:v>6891.8</c:v>
                </c:pt>
                <c:pt idx="4560">
                  <c:v>6892.7</c:v>
                </c:pt>
                <c:pt idx="4561">
                  <c:v>6893.6</c:v>
                </c:pt>
                <c:pt idx="4562">
                  <c:v>6894.4</c:v>
                </c:pt>
                <c:pt idx="4563">
                  <c:v>6895.3</c:v>
                </c:pt>
                <c:pt idx="4564">
                  <c:v>6896.3</c:v>
                </c:pt>
                <c:pt idx="4565">
                  <c:v>6897.2</c:v>
                </c:pt>
                <c:pt idx="4566">
                  <c:v>6898.1</c:v>
                </c:pt>
                <c:pt idx="4567">
                  <c:v>6898.9</c:v>
                </c:pt>
                <c:pt idx="4568">
                  <c:v>6899.8</c:v>
                </c:pt>
                <c:pt idx="4569">
                  <c:v>6900.8</c:v>
                </c:pt>
                <c:pt idx="4570">
                  <c:v>6901.7</c:v>
                </c:pt>
                <c:pt idx="4571">
                  <c:v>6902.6</c:v>
                </c:pt>
                <c:pt idx="4572">
                  <c:v>6903.4</c:v>
                </c:pt>
                <c:pt idx="4573">
                  <c:v>6904.3</c:v>
                </c:pt>
                <c:pt idx="4574">
                  <c:v>6905.3</c:v>
                </c:pt>
                <c:pt idx="4575">
                  <c:v>6906.2</c:v>
                </c:pt>
                <c:pt idx="4576">
                  <c:v>6907.1</c:v>
                </c:pt>
                <c:pt idx="4577">
                  <c:v>6907.9</c:v>
                </c:pt>
                <c:pt idx="4578">
                  <c:v>6908.8</c:v>
                </c:pt>
                <c:pt idx="4579">
                  <c:v>6909.8</c:v>
                </c:pt>
                <c:pt idx="4580">
                  <c:v>6910.7</c:v>
                </c:pt>
                <c:pt idx="4581">
                  <c:v>6911.6</c:v>
                </c:pt>
                <c:pt idx="4582">
                  <c:v>6912.4</c:v>
                </c:pt>
                <c:pt idx="4583">
                  <c:v>6913.3</c:v>
                </c:pt>
                <c:pt idx="4584">
                  <c:v>6914.3</c:v>
                </c:pt>
                <c:pt idx="4585">
                  <c:v>6915.2</c:v>
                </c:pt>
                <c:pt idx="4586">
                  <c:v>6916.1</c:v>
                </c:pt>
                <c:pt idx="4587">
                  <c:v>6916.9</c:v>
                </c:pt>
                <c:pt idx="4588">
                  <c:v>6917.8</c:v>
                </c:pt>
                <c:pt idx="4589">
                  <c:v>6918.8</c:v>
                </c:pt>
                <c:pt idx="4590">
                  <c:v>6919.7</c:v>
                </c:pt>
                <c:pt idx="4591">
                  <c:v>6920.6</c:v>
                </c:pt>
                <c:pt idx="4592">
                  <c:v>6921.4</c:v>
                </c:pt>
                <c:pt idx="4593">
                  <c:v>6922.3</c:v>
                </c:pt>
                <c:pt idx="4594">
                  <c:v>6923.3</c:v>
                </c:pt>
                <c:pt idx="4595">
                  <c:v>6924.2</c:v>
                </c:pt>
                <c:pt idx="4596">
                  <c:v>6925.1</c:v>
                </c:pt>
                <c:pt idx="4597">
                  <c:v>6925.9</c:v>
                </c:pt>
                <c:pt idx="4598">
                  <c:v>6926.8</c:v>
                </c:pt>
                <c:pt idx="4599">
                  <c:v>6927.8</c:v>
                </c:pt>
                <c:pt idx="4600">
                  <c:v>6928.7</c:v>
                </c:pt>
                <c:pt idx="4601">
                  <c:v>6929.6</c:v>
                </c:pt>
                <c:pt idx="4602">
                  <c:v>6930.4</c:v>
                </c:pt>
                <c:pt idx="4603">
                  <c:v>6931.3</c:v>
                </c:pt>
                <c:pt idx="4604">
                  <c:v>6932.3</c:v>
                </c:pt>
                <c:pt idx="4605">
                  <c:v>6933.2</c:v>
                </c:pt>
                <c:pt idx="4606">
                  <c:v>6934.1</c:v>
                </c:pt>
                <c:pt idx="4607">
                  <c:v>6934.9</c:v>
                </c:pt>
                <c:pt idx="4608">
                  <c:v>6935.8</c:v>
                </c:pt>
                <c:pt idx="4609">
                  <c:v>6936.8</c:v>
                </c:pt>
                <c:pt idx="4610">
                  <c:v>6937.7</c:v>
                </c:pt>
                <c:pt idx="4611">
                  <c:v>6938.6</c:v>
                </c:pt>
                <c:pt idx="4612">
                  <c:v>6939.4</c:v>
                </c:pt>
                <c:pt idx="4613">
                  <c:v>6940.3</c:v>
                </c:pt>
                <c:pt idx="4614">
                  <c:v>6941.3</c:v>
                </c:pt>
                <c:pt idx="4615">
                  <c:v>6942.2</c:v>
                </c:pt>
                <c:pt idx="4616">
                  <c:v>6943.1</c:v>
                </c:pt>
                <c:pt idx="4617">
                  <c:v>6943.9</c:v>
                </c:pt>
                <c:pt idx="4618">
                  <c:v>6944.8</c:v>
                </c:pt>
                <c:pt idx="4619">
                  <c:v>6945.8</c:v>
                </c:pt>
                <c:pt idx="4620">
                  <c:v>6946.7</c:v>
                </c:pt>
                <c:pt idx="4621">
                  <c:v>6947.6</c:v>
                </c:pt>
                <c:pt idx="4622">
                  <c:v>6948.4</c:v>
                </c:pt>
                <c:pt idx="4623">
                  <c:v>6949.3</c:v>
                </c:pt>
                <c:pt idx="4624">
                  <c:v>6950.3</c:v>
                </c:pt>
                <c:pt idx="4625">
                  <c:v>6951.2</c:v>
                </c:pt>
                <c:pt idx="4626">
                  <c:v>6952.1</c:v>
                </c:pt>
                <c:pt idx="4627">
                  <c:v>6952.9</c:v>
                </c:pt>
                <c:pt idx="4628">
                  <c:v>6953.8</c:v>
                </c:pt>
                <c:pt idx="4629">
                  <c:v>6954.8</c:v>
                </c:pt>
                <c:pt idx="4630">
                  <c:v>6955.7</c:v>
                </c:pt>
                <c:pt idx="4631">
                  <c:v>6956.6</c:v>
                </c:pt>
                <c:pt idx="4632">
                  <c:v>6957.4</c:v>
                </c:pt>
                <c:pt idx="4633">
                  <c:v>6958.3</c:v>
                </c:pt>
                <c:pt idx="4634">
                  <c:v>6959.3</c:v>
                </c:pt>
                <c:pt idx="4635">
                  <c:v>6960.2</c:v>
                </c:pt>
                <c:pt idx="4636">
                  <c:v>6961.1</c:v>
                </c:pt>
                <c:pt idx="4637">
                  <c:v>6961.9</c:v>
                </c:pt>
                <c:pt idx="4638">
                  <c:v>6962.8</c:v>
                </c:pt>
                <c:pt idx="4639">
                  <c:v>6963.8</c:v>
                </c:pt>
                <c:pt idx="4640">
                  <c:v>6964.7</c:v>
                </c:pt>
                <c:pt idx="4641">
                  <c:v>6965.6</c:v>
                </c:pt>
                <c:pt idx="4642">
                  <c:v>6966.4</c:v>
                </c:pt>
                <c:pt idx="4643">
                  <c:v>6967.3</c:v>
                </c:pt>
                <c:pt idx="4644">
                  <c:v>6968.3</c:v>
                </c:pt>
                <c:pt idx="4645">
                  <c:v>6969.2</c:v>
                </c:pt>
                <c:pt idx="4646">
                  <c:v>6970.1</c:v>
                </c:pt>
                <c:pt idx="4647">
                  <c:v>6970.9</c:v>
                </c:pt>
                <c:pt idx="4648">
                  <c:v>6971.8</c:v>
                </c:pt>
                <c:pt idx="4649">
                  <c:v>6972.8</c:v>
                </c:pt>
                <c:pt idx="4650">
                  <c:v>6973.7</c:v>
                </c:pt>
                <c:pt idx="4651">
                  <c:v>6974.6</c:v>
                </c:pt>
                <c:pt idx="4652">
                  <c:v>6975.4</c:v>
                </c:pt>
                <c:pt idx="4653">
                  <c:v>6976.3</c:v>
                </c:pt>
                <c:pt idx="4654">
                  <c:v>6977.3</c:v>
                </c:pt>
                <c:pt idx="4655">
                  <c:v>6978.2</c:v>
                </c:pt>
                <c:pt idx="4656">
                  <c:v>6979.1</c:v>
                </c:pt>
                <c:pt idx="4657">
                  <c:v>6979.9</c:v>
                </c:pt>
                <c:pt idx="4658">
                  <c:v>6980.8</c:v>
                </c:pt>
                <c:pt idx="4659">
                  <c:v>6981.8</c:v>
                </c:pt>
                <c:pt idx="4660">
                  <c:v>6982.7</c:v>
                </c:pt>
                <c:pt idx="4661">
                  <c:v>6983.6</c:v>
                </c:pt>
                <c:pt idx="4662">
                  <c:v>6984.4</c:v>
                </c:pt>
                <c:pt idx="4663">
                  <c:v>6985.3</c:v>
                </c:pt>
                <c:pt idx="4664">
                  <c:v>6986.3</c:v>
                </c:pt>
                <c:pt idx="4665">
                  <c:v>6987.2</c:v>
                </c:pt>
                <c:pt idx="4666">
                  <c:v>6988.1</c:v>
                </c:pt>
                <c:pt idx="4667">
                  <c:v>6988.9</c:v>
                </c:pt>
                <c:pt idx="4668">
                  <c:v>6989.8</c:v>
                </c:pt>
                <c:pt idx="4669">
                  <c:v>6990.8</c:v>
                </c:pt>
                <c:pt idx="4670">
                  <c:v>6991.7</c:v>
                </c:pt>
                <c:pt idx="4671">
                  <c:v>6992.6</c:v>
                </c:pt>
                <c:pt idx="4672">
                  <c:v>6993.4</c:v>
                </c:pt>
                <c:pt idx="4673">
                  <c:v>6994.3</c:v>
                </c:pt>
                <c:pt idx="4674">
                  <c:v>6995.3</c:v>
                </c:pt>
                <c:pt idx="4675">
                  <c:v>6996.2</c:v>
                </c:pt>
                <c:pt idx="4676">
                  <c:v>6997.1</c:v>
                </c:pt>
                <c:pt idx="4677">
                  <c:v>6997.9</c:v>
                </c:pt>
                <c:pt idx="4678">
                  <c:v>6998.8</c:v>
                </c:pt>
                <c:pt idx="4679">
                  <c:v>6999.8</c:v>
                </c:pt>
                <c:pt idx="4680">
                  <c:v>7000.7</c:v>
                </c:pt>
                <c:pt idx="4681">
                  <c:v>7001.6</c:v>
                </c:pt>
                <c:pt idx="4682">
                  <c:v>7002.4</c:v>
                </c:pt>
                <c:pt idx="4683">
                  <c:v>7003.3</c:v>
                </c:pt>
                <c:pt idx="4684">
                  <c:v>7004.3</c:v>
                </c:pt>
                <c:pt idx="4685">
                  <c:v>7005.2</c:v>
                </c:pt>
                <c:pt idx="4686">
                  <c:v>7006.1</c:v>
                </c:pt>
                <c:pt idx="4687">
                  <c:v>7006.9</c:v>
                </c:pt>
                <c:pt idx="4688">
                  <c:v>7007.8</c:v>
                </c:pt>
                <c:pt idx="4689">
                  <c:v>7008.8</c:v>
                </c:pt>
                <c:pt idx="4690">
                  <c:v>7009.7</c:v>
                </c:pt>
                <c:pt idx="4691">
                  <c:v>7010.6</c:v>
                </c:pt>
                <c:pt idx="4692">
                  <c:v>7011.4</c:v>
                </c:pt>
                <c:pt idx="4693">
                  <c:v>7012.3</c:v>
                </c:pt>
                <c:pt idx="4694">
                  <c:v>7013.3</c:v>
                </c:pt>
                <c:pt idx="4695">
                  <c:v>7014.2</c:v>
                </c:pt>
                <c:pt idx="4696">
                  <c:v>7015.1</c:v>
                </c:pt>
                <c:pt idx="4697">
                  <c:v>7015.9</c:v>
                </c:pt>
                <c:pt idx="4698">
                  <c:v>7016.8</c:v>
                </c:pt>
                <c:pt idx="4699">
                  <c:v>7017.8</c:v>
                </c:pt>
                <c:pt idx="4700">
                  <c:v>7018.7</c:v>
                </c:pt>
                <c:pt idx="4701">
                  <c:v>7019.6</c:v>
                </c:pt>
                <c:pt idx="4702">
                  <c:v>7020.4</c:v>
                </c:pt>
                <c:pt idx="4703">
                  <c:v>7021.3</c:v>
                </c:pt>
                <c:pt idx="4704">
                  <c:v>7022.3</c:v>
                </c:pt>
                <c:pt idx="4705">
                  <c:v>7023.2</c:v>
                </c:pt>
                <c:pt idx="4706">
                  <c:v>7024.1</c:v>
                </c:pt>
                <c:pt idx="4707">
                  <c:v>7024.9</c:v>
                </c:pt>
                <c:pt idx="4708">
                  <c:v>7025.8</c:v>
                </c:pt>
                <c:pt idx="4709">
                  <c:v>7026.8</c:v>
                </c:pt>
                <c:pt idx="4710">
                  <c:v>7027.7</c:v>
                </c:pt>
                <c:pt idx="4711">
                  <c:v>7028.6</c:v>
                </c:pt>
                <c:pt idx="4712">
                  <c:v>7029.4</c:v>
                </c:pt>
                <c:pt idx="4713">
                  <c:v>7030.3</c:v>
                </c:pt>
                <c:pt idx="4714">
                  <c:v>7031.3</c:v>
                </c:pt>
                <c:pt idx="4715">
                  <c:v>7032.2</c:v>
                </c:pt>
                <c:pt idx="4716">
                  <c:v>7033.1</c:v>
                </c:pt>
                <c:pt idx="4717">
                  <c:v>7033.9</c:v>
                </c:pt>
                <c:pt idx="4718">
                  <c:v>7034.8</c:v>
                </c:pt>
                <c:pt idx="4719">
                  <c:v>7035.8</c:v>
                </c:pt>
                <c:pt idx="4720">
                  <c:v>7036.7</c:v>
                </c:pt>
                <c:pt idx="4721">
                  <c:v>7037.6</c:v>
                </c:pt>
                <c:pt idx="4722">
                  <c:v>7038.4</c:v>
                </c:pt>
                <c:pt idx="4723">
                  <c:v>7039.3</c:v>
                </c:pt>
                <c:pt idx="4724">
                  <c:v>7040.3</c:v>
                </c:pt>
                <c:pt idx="4725">
                  <c:v>7041.2</c:v>
                </c:pt>
                <c:pt idx="4726">
                  <c:v>7042.1</c:v>
                </c:pt>
                <c:pt idx="4727">
                  <c:v>7042.9</c:v>
                </c:pt>
                <c:pt idx="4728">
                  <c:v>7043.8</c:v>
                </c:pt>
                <c:pt idx="4729">
                  <c:v>7044.8</c:v>
                </c:pt>
                <c:pt idx="4730">
                  <c:v>7045.7</c:v>
                </c:pt>
                <c:pt idx="4731">
                  <c:v>7046.6</c:v>
                </c:pt>
                <c:pt idx="4732">
                  <c:v>7047.4</c:v>
                </c:pt>
                <c:pt idx="4733">
                  <c:v>7048.3</c:v>
                </c:pt>
                <c:pt idx="4734">
                  <c:v>7049.3</c:v>
                </c:pt>
                <c:pt idx="4735">
                  <c:v>7050.2</c:v>
                </c:pt>
                <c:pt idx="4736">
                  <c:v>7051.1</c:v>
                </c:pt>
                <c:pt idx="4737">
                  <c:v>7051.9</c:v>
                </c:pt>
                <c:pt idx="4738">
                  <c:v>7052.8</c:v>
                </c:pt>
                <c:pt idx="4739">
                  <c:v>7053.8</c:v>
                </c:pt>
                <c:pt idx="4740">
                  <c:v>7054.7</c:v>
                </c:pt>
                <c:pt idx="4741">
                  <c:v>7055.6</c:v>
                </c:pt>
                <c:pt idx="4742">
                  <c:v>7056.4</c:v>
                </c:pt>
                <c:pt idx="4743">
                  <c:v>7057.3</c:v>
                </c:pt>
                <c:pt idx="4744">
                  <c:v>7058.3</c:v>
                </c:pt>
                <c:pt idx="4745">
                  <c:v>7059.2</c:v>
                </c:pt>
                <c:pt idx="4746">
                  <c:v>7060.1</c:v>
                </c:pt>
                <c:pt idx="4747">
                  <c:v>7060.9</c:v>
                </c:pt>
                <c:pt idx="4748">
                  <c:v>7061.8</c:v>
                </c:pt>
                <c:pt idx="4749">
                  <c:v>7062.8</c:v>
                </c:pt>
                <c:pt idx="4750">
                  <c:v>7063.7</c:v>
                </c:pt>
                <c:pt idx="4751">
                  <c:v>7064.6</c:v>
                </c:pt>
                <c:pt idx="4752">
                  <c:v>7065.4</c:v>
                </c:pt>
                <c:pt idx="4753">
                  <c:v>7066.3</c:v>
                </c:pt>
                <c:pt idx="4754">
                  <c:v>7067.3</c:v>
                </c:pt>
                <c:pt idx="4755">
                  <c:v>7068.2</c:v>
                </c:pt>
                <c:pt idx="4756">
                  <c:v>7069.1</c:v>
                </c:pt>
                <c:pt idx="4757">
                  <c:v>7069.9</c:v>
                </c:pt>
                <c:pt idx="4758">
                  <c:v>7070.8</c:v>
                </c:pt>
                <c:pt idx="4759">
                  <c:v>7071.8</c:v>
                </c:pt>
                <c:pt idx="4760">
                  <c:v>7072.7</c:v>
                </c:pt>
                <c:pt idx="4761">
                  <c:v>7073.6</c:v>
                </c:pt>
                <c:pt idx="4762">
                  <c:v>7074.4</c:v>
                </c:pt>
                <c:pt idx="4763">
                  <c:v>7075.3</c:v>
                </c:pt>
                <c:pt idx="4764">
                  <c:v>7076.3</c:v>
                </c:pt>
                <c:pt idx="4765">
                  <c:v>7077.2</c:v>
                </c:pt>
                <c:pt idx="4766">
                  <c:v>7078.1</c:v>
                </c:pt>
                <c:pt idx="4767">
                  <c:v>7078.9</c:v>
                </c:pt>
                <c:pt idx="4768">
                  <c:v>7079.8</c:v>
                </c:pt>
                <c:pt idx="4769">
                  <c:v>7080.8</c:v>
                </c:pt>
                <c:pt idx="4770">
                  <c:v>7081.7</c:v>
                </c:pt>
                <c:pt idx="4771">
                  <c:v>7082.6</c:v>
                </c:pt>
                <c:pt idx="4772">
                  <c:v>7083.4</c:v>
                </c:pt>
                <c:pt idx="4773">
                  <c:v>7084.3</c:v>
                </c:pt>
                <c:pt idx="4774">
                  <c:v>7085.3</c:v>
                </c:pt>
                <c:pt idx="4775">
                  <c:v>7086.2</c:v>
                </c:pt>
                <c:pt idx="4776">
                  <c:v>7087.1</c:v>
                </c:pt>
                <c:pt idx="4777">
                  <c:v>7087.9</c:v>
                </c:pt>
                <c:pt idx="4778">
                  <c:v>7088.8</c:v>
                </c:pt>
                <c:pt idx="4779">
                  <c:v>7089.8</c:v>
                </c:pt>
                <c:pt idx="4780">
                  <c:v>7090.7</c:v>
                </c:pt>
                <c:pt idx="4781">
                  <c:v>7091.6</c:v>
                </c:pt>
                <c:pt idx="4782">
                  <c:v>7092.4</c:v>
                </c:pt>
                <c:pt idx="4783">
                  <c:v>7093.3</c:v>
                </c:pt>
                <c:pt idx="4784">
                  <c:v>7094.3</c:v>
                </c:pt>
                <c:pt idx="4785">
                  <c:v>7095.2</c:v>
                </c:pt>
                <c:pt idx="4786">
                  <c:v>7096.1</c:v>
                </c:pt>
                <c:pt idx="4787">
                  <c:v>7096.9</c:v>
                </c:pt>
                <c:pt idx="4788">
                  <c:v>7097.8</c:v>
                </c:pt>
                <c:pt idx="4789">
                  <c:v>7098.8</c:v>
                </c:pt>
                <c:pt idx="4790">
                  <c:v>7099.7</c:v>
                </c:pt>
                <c:pt idx="4791">
                  <c:v>7100.6</c:v>
                </c:pt>
                <c:pt idx="4792">
                  <c:v>7101.4</c:v>
                </c:pt>
                <c:pt idx="4793">
                  <c:v>7102.3</c:v>
                </c:pt>
                <c:pt idx="4794">
                  <c:v>7103.3</c:v>
                </c:pt>
                <c:pt idx="4795">
                  <c:v>7104.2</c:v>
                </c:pt>
                <c:pt idx="4796">
                  <c:v>7105.1</c:v>
                </c:pt>
                <c:pt idx="4797">
                  <c:v>7105.9</c:v>
                </c:pt>
                <c:pt idx="4798">
                  <c:v>7106.8</c:v>
                </c:pt>
                <c:pt idx="4799">
                  <c:v>7107.8</c:v>
                </c:pt>
                <c:pt idx="4800">
                  <c:v>7108.7</c:v>
                </c:pt>
                <c:pt idx="4801">
                  <c:v>7109.6</c:v>
                </c:pt>
                <c:pt idx="4802">
                  <c:v>7110.4</c:v>
                </c:pt>
                <c:pt idx="4803">
                  <c:v>7111.3</c:v>
                </c:pt>
                <c:pt idx="4804">
                  <c:v>7112.3</c:v>
                </c:pt>
                <c:pt idx="4805">
                  <c:v>7113.2</c:v>
                </c:pt>
                <c:pt idx="4806">
                  <c:v>7114.1</c:v>
                </c:pt>
                <c:pt idx="4807">
                  <c:v>7114.9</c:v>
                </c:pt>
                <c:pt idx="4808">
                  <c:v>7115.8</c:v>
                </c:pt>
                <c:pt idx="4809">
                  <c:v>7116.8</c:v>
                </c:pt>
                <c:pt idx="4810">
                  <c:v>7117.7</c:v>
                </c:pt>
                <c:pt idx="4811">
                  <c:v>7118.6</c:v>
                </c:pt>
                <c:pt idx="4812">
                  <c:v>7119.4</c:v>
                </c:pt>
                <c:pt idx="4813">
                  <c:v>7120.3</c:v>
                </c:pt>
                <c:pt idx="4814">
                  <c:v>7121.3</c:v>
                </c:pt>
                <c:pt idx="4815">
                  <c:v>7122.2</c:v>
                </c:pt>
                <c:pt idx="4816">
                  <c:v>7123.1</c:v>
                </c:pt>
                <c:pt idx="4817">
                  <c:v>7123.9</c:v>
                </c:pt>
                <c:pt idx="4818">
                  <c:v>7124.8</c:v>
                </c:pt>
                <c:pt idx="4819">
                  <c:v>7125.8</c:v>
                </c:pt>
                <c:pt idx="4820">
                  <c:v>7126.7</c:v>
                </c:pt>
                <c:pt idx="4821">
                  <c:v>7127.6</c:v>
                </c:pt>
                <c:pt idx="4822">
                  <c:v>7128.4</c:v>
                </c:pt>
                <c:pt idx="4823">
                  <c:v>7129.3</c:v>
                </c:pt>
                <c:pt idx="4824">
                  <c:v>7130.3</c:v>
                </c:pt>
                <c:pt idx="4825">
                  <c:v>7131.2</c:v>
                </c:pt>
                <c:pt idx="4826">
                  <c:v>7132.1</c:v>
                </c:pt>
                <c:pt idx="4827">
                  <c:v>7132.9</c:v>
                </c:pt>
                <c:pt idx="4828">
                  <c:v>7133.8</c:v>
                </c:pt>
                <c:pt idx="4829">
                  <c:v>7134.8</c:v>
                </c:pt>
                <c:pt idx="4830">
                  <c:v>7135.7</c:v>
                </c:pt>
                <c:pt idx="4831">
                  <c:v>7136.6</c:v>
                </c:pt>
                <c:pt idx="4832">
                  <c:v>7137.4</c:v>
                </c:pt>
                <c:pt idx="4833">
                  <c:v>7138.3</c:v>
                </c:pt>
                <c:pt idx="4834">
                  <c:v>7139.3</c:v>
                </c:pt>
                <c:pt idx="4835">
                  <c:v>7140.2</c:v>
                </c:pt>
                <c:pt idx="4836">
                  <c:v>7141.1</c:v>
                </c:pt>
                <c:pt idx="4837">
                  <c:v>7141.9</c:v>
                </c:pt>
                <c:pt idx="4838">
                  <c:v>7142.8</c:v>
                </c:pt>
                <c:pt idx="4839">
                  <c:v>7143.8</c:v>
                </c:pt>
                <c:pt idx="4840">
                  <c:v>7144.7</c:v>
                </c:pt>
                <c:pt idx="4841">
                  <c:v>7145.6</c:v>
                </c:pt>
                <c:pt idx="4842">
                  <c:v>7146.4</c:v>
                </c:pt>
                <c:pt idx="4843">
                  <c:v>7147.3</c:v>
                </c:pt>
                <c:pt idx="4844">
                  <c:v>7148.3</c:v>
                </c:pt>
                <c:pt idx="4845">
                  <c:v>7149.2</c:v>
                </c:pt>
                <c:pt idx="4846">
                  <c:v>7150.1</c:v>
                </c:pt>
                <c:pt idx="4847">
                  <c:v>7150.9</c:v>
                </c:pt>
                <c:pt idx="4848">
                  <c:v>7151.8</c:v>
                </c:pt>
                <c:pt idx="4849">
                  <c:v>7152.8</c:v>
                </c:pt>
                <c:pt idx="4850">
                  <c:v>7153.7</c:v>
                </c:pt>
                <c:pt idx="4851">
                  <c:v>7154.6</c:v>
                </c:pt>
                <c:pt idx="4852">
                  <c:v>7155.4</c:v>
                </c:pt>
                <c:pt idx="4853">
                  <c:v>7156.3</c:v>
                </c:pt>
                <c:pt idx="4854">
                  <c:v>7157.3</c:v>
                </c:pt>
                <c:pt idx="4855">
                  <c:v>7158.2</c:v>
                </c:pt>
                <c:pt idx="4856">
                  <c:v>7159.1</c:v>
                </c:pt>
                <c:pt idx="4857">
                  <c:v>7159.9</c:v>
                </c:pt>
                <c:pt idx="4858">
                  <c:v>7160.8</c:v>
                </c:pt>
                <c:pt idx="4859">
                  <c:v>7161.8</c:v>
                </c:pt>
                <c:pt idx="4860">
                  <c:v>7162.7</c:v>
                </c:pt>
                <c:pt idx="4861">
                  <c:v>7163.6</c:v>
                </c:pt>
                <c:pt idx="4862">
                  <c:v>7164.4</c:v>
                </c:pt>
                <c:pt idx="4863">
                  <c:v>7165.3</c:v>
                </c:pt>
                <c:pt idx="4864">
                  <c:v>7166.3</c:v>
                </c:pt>
                <c:pt idx="4865">
                  <c:v>7167.2</c:v>
                </c:pt>
                <c:pt idx="4866">
                  <c:v>7168.1</c:v>
                </c:pt>
                <c:pt idx="4867">
                  <c:v>7168.9</c:v>
                </c:pt>
                <c:pt idx="4868">
                  <c:v>7169.8</c:v>
                </c:pt>
                <c:pt idx="4869">
                  <c:v>7170.8</c:v>
                </c:pt>
                <c:pt idx="4870">
                  <c:v>7171.7</c:v>
                </c:pt>
                <c:pt idx="4871">
                  <c:v>7172.6</c:v>
                </c:pt>
                <c:pt idx="4872">
                  <c:v>7173.4</c:v>
                </c:pt>
                <c:pt idx="4873">
                  <c:v>7174.3</c:v>
                </c:pt>
                <c:pt idx="4874">
                  <c:v>7175.3</c:v>
                </c:pt>
                <c:pt idx="4875">
                  <c:v>7176.2</c:v>
                </c:pt>
                <c:pt idx="4876">
                  <c:v>7177.1</c:v>
                </c:pt>
                <c:pt idx="4877">
                  <c:v>7177.9</c:v>
                </c:pt>
                <c:pt idx="4878">
                  <c:v>7178.8</c:v>
                </c:pt>
                <c:pt idx="4879">
                  <c:v>7179.8</c:v>
                </c:pt>
                <c:pt idx="4880">
                  <c:v>7180.7</c:v>
                </c:pt>
                <c:pt idx="4881">
                  <c:v>7181.6</c:v>
                </c:pt>
                <c:pt idx="4882">
                  <c:v>7182.4</c:v>
                </c:pt>
                <c:pt idx="4883">
                  <c:v>7183.3</c:v>
                </c:pt>
                <c:pt idx="4884">
                  <c:v>7184.3</c:v>
                </c:pt>
                <c:pt idx="4885">
                  <c:v>7185.2</c:v>
                </c:pt>
                <c:pt idx="4886">
                  <c:v>7186.1</c:v>
                </c:pt>
                <c:pt idx="4887">
                  <c:v>7186.9</c:v>
                </c:pt>
                <c:pt idx="4888">
                  <c:v>7187.8</c:v>
                </c:pt>
                <c:pt idx="4889">
                  <c:v>7188.8</c:v>
                </c:pt>
                <c:pt idx="4890">
                  <c:v>7189.7</c:v>
                </c:pt>
                <c:pt idx="4891">
                  <c:v>7190.6</c:v>
                </c:pt>
                <c:pt idx="4892">
                  <c:v>7191.4</c:v>
                </c:pt>
                <c:pt idx="4893">
                  <c:v>7192.3</c:v>
                </c:pt>
                <c:pt idx="4894">
                  <c:v>7193.3</c:v>
                </c:pt>
                <c:pt idx="4895">
                  <c:v>7194.2</c:v>
                </c:pt>
                <c:pt idx="4896">
                  <c:v>7195.1</c:v>
                </c:pt>
                <c:pt idx="4897">
                  <c:v>7195.9</c:v>
                </c:pt>
                <c:pt idx="4898">
                  <c:v>7196.8</c:v>
                </c:pt>
                <c:pt idx="4899">
                  <c:v>7197.8</c:v>
                </c:pt>
                <c:pt idx="4900">
                  <c:v>7198.7</c:v>
                </c:pt>
                <c:pt idx="4901">
                  <c:v>7199.6</c:v>
                </c:pt>
                <c:pt idx="4902">
                  <c:v>7200.4</c:v>
                </c:pt>
                <c:pt idx="4903">
                  <c:v>7201.3</c:v>
                </c:pt>
                <c:pt idx="4904">
                  <c:v>7202.3</c:v>
                </c:pt>
                <c:pt idx="4905">
                  <c:v>7203.2</c:v>
                </c:pt>
                <c:pt idx="4906">
                  <c:v>7204.1</c:v>
                </c:pt>
                <c:pt idx="4907">
                  <c:v>7204.9</c:v>
                </c:pt>
                <c:pt idx="4908">
                  <c:v>7205.8</c:v>
                </c:pt>
                <c:pt idx="4909">
                  <c:v>7206.8</c:v>
                </c:pt>
                <c:pt idx="4910">
                  <c:v>7207.7</c:v>
                </c:pt>
                <c:pt idx="4911">
                  <c:v>7208.6</c:v>
                </c:pt>
                <c:pt idx="4912">
                  <c:v>7209.4</c:v>
                </c:pt>
                <c:pt idx="4913">
                  <c:v>7210.3</c:v>
                </c:pt>
                <c:pt idx="4914">
                  <c:v>7211.3</c:v>
                </c:pt>
                <c:pt idx="4915">
                  <c:v>7212.2</c:v>
                </c:pt>
                <c:pt idx="4916">
                  <c:v>7213.1</c:v>
                </c:pt>
                <c:pt idx="4917">
                  <c:v>7213.9</c:v>
                </c:pt>
                <c:pt idx="4918">
                  <c:v>7214.8</c:v>
                </c:pt>
                <c:pt idx="4919">
                  <c:v>7215.8</c:v>
                </c:pt>
                <c:pt idx="4920">
                  <c:v>7216.7</c:v>
                </c:pt>
                <c:pt idx="4921">
                  <c:v>7217.6</c:v>
                </c:pt>
                <c:pt idx="4922">
                  <c:v>7218.4</c:v>
                </c:pt>
                <c:pt idx="4923">
                  <c:v>7219.3</c:v>
                </c:pt>
                <c:pt idx="4924">
                  <c:v>7220.3</c:v>
                </c:pt>
                <c:pt idx="4925">
                  <c:v>7221.2</c:v>
                </c:pt>
                <c:pt idx="4926">
                  <c:v>7222.1</c:v>
                </c:pt>
                <c:pt idx="4927">
                  <c:v>7222.9</c:v>
                </c:pt>
                <c:pt idx="4928">
                  <c:v>7223.8</c:v>
                </c:pt>
                <c:pt idx="4929">
                  <c:v>7224.8</c:v>
                </c:pt>
                <c:pt idx="4930">
                  <c:v>7225.7</c:v>
                </c:pt>
                <c:pt idx="4931">
                  <c:v>7226.6</c:v>
                </c:pt>
                <c:pt idx="4932">
                  <c:v>7227.4</c:v>
                </c:pt>
                <c:pt idx="4933">
                  <c:v>7228.3</c:v>
                </c:pt>
                <c:pt idx="4934">
                  <c:v>7229.3</c:v>
                </c:pt>
                <c:pt idx="4935">
                  <c:v>7230.2</c:v>
                </c:pt>
                <c:pt idx="4936">
                  <c:v>7231.1</c:v>
                </c:pt>
                <c:pt idx="4937">
                  <c:v>7231.9</c:v>
                </c:pt>
                <c:pt idx="4938">
                  <c:v>7232.8</c:v>
                </c:pt>
                <c:pt idx="4939">
                  <c:v>7233.8</c:v>
                </c:pt>
                <c:pt idx="4940">
                  <c:v>7234.7</c:v>
                </c:pt>
                <c:pt idx="4941">
                  <c:v>7235.6</c:v>
                </c:pt>
                <c:pt idx="4942">
                  <c:v>7236.4</c:v>
                </c:pt>
                <c:pt idx="4943">
                  <c:v>7237.3</c:v>
                </c:pt>
                <c:pt idx="4944">
                  <c:v>7238.3</c:v>
                </c:pt>
                <c:pt idx="4945">
                  <c:v>7239.2</c:v>
                </c:pt>
                <c:pt idx="4946">
                  <c:v>7240.1</c:v>
                </c:pt>
                <c:pt idx="4947">
                  <c:v>7240.9</c:v>
                </c:pt>
                <c:pt idx="4948">
                  <c:v>7241.8</c:v>
                </c:pt>
                <c:pt idx="4949">
                  <c:v>7242.8</c:v>
                </c:pt>
                <c:pt idx="4950">
                  <c:v>7243.7</c:v>
                </c:pt>
                <c:pt idx="4951">
                  <c:v>7244.6</c:v>
                </c:pt>
                <c:pt idx="4952">
                  <c:v>7245.4</c:v>
                </c:pt>
                <c:pt idx="4953">
                  <c:v>7246.3</c:v>
                </c:pt>
                <c:pt idx="4954">
                  <c:v>7247.3</c:v>
                </c:pt>
                <c:pt idx="4955">
                  <c:v>7248.2</c:v>
                </c:pt>
                <c:pt idx="4956">
                  <c:v>7249.1</c:v>
                </c:pt>
                <c:pt idx="4957">
                  <c:v>7249.9</c:v>
                </c:pt>
                <c:pt idx="4958">
                  <c:v>7250.8</c:v>
                </c:pt>
                <c:pt idx="4959">
                  <c:v>7251.8</c:v>
                </c:pt>
                <c:pt idx="4960">
                  <c:v>7252.7</c:v>
                </c:pt>
                <c:pt idx="4961">
                  <c:v>7253.6</c:v>
                </c:pt>
                <c:pt idx="4962">
                  <c:v>7254.4</c:v>
                </c:pt>
                <c:pt idx="4963">
                  <c:v>7255.3</c:v>
                </c:pt>
                <c:pt idx="4964">
                  <c:v>7256.3</c:v>
                </c:pt>
                <c:pt idx="4965">
                  <c:v>7257.2</c:v>
                </c:pt>
                <c:pt idx="4966">
                  <c:v>7258.1</c:v>
                </c:pt>
                <c:pt idx="4967">
                  <c:v>7258.9</c:v>
                </c:pt>
                <c:pt idx="4968">
                  <c:v>7259.8</c:v>
                </c:pt>
                <c:pt idx="4969">
                  <c:v>7260.8</c:v>
                </c:pt>
                <c:pt idx="4970">
                  <c:v>7261.7</c:v>
                </c:pt>
                <c:pt idx="4971">
                  <c:v>7262.6</c:v>
                </c:pt>
                <c:pt idx="4972">
                  <c:v>7263.4</c:v>
                </c:pt>
                <c:pt idx="4973">
                  <c:v>7264.3</c:v>
                </c:pt>
                <c:pt idx="4974">
                  <c:v>7265.3</c:v>
                </c:pt>
                <c:pt idx="4975">
                  <c:v>7266.2</c:v>
                </c:pt>
                <c:pt idx="4976">
                  <c:v>7267.1</c:v>
                </c:pt>
                <c:pt idx="4977">
                  <c:v>7267.9</c:v>
                </c:pt>
                <c:pt idx="4978">
                  <c:v>7268.8</c:v>
                </c:pt>
                <c:pt idx="4979">
                  <c:v>7269.8</c:v>
                </c:pt>
                <c:pt idx="4980">
                  <c:v>7270.7</c:v>
                </c:pt>
                <c:pt idx="4981">
                  <c:v>7271.6</c:v>
                </c:pt>
                <c:pt idx="4982">
                  <c:v>7272.4</c:v>
                </c:pt>
                <c:pt idx="4983">
                  <c:v>7273.3</c:v>
                </c:pt>
                <c:pt idx="4984">
                  <c:v>7274.3</c:v>
                </c:pt>
                <c:pt idx="4985">
                  <c:v>7275.2</c:v>
                </c:pt>
                <c:pt idx="4986">
                  <c:v>7276.1</c:v>
                </c:pt>
                <c:pt idx="4987">
                  <c:v>7276.9</c:v>
                </c:pt>
                <c:pt idx="4988">
                  <c:v>7277.8</c:v>
                </c:pt>
                <c:pt idx="4989">
                  <c:v>7278.8</c:v>
                </c:pt>
                <c:pt idx="4990">
                  <c:v>7279.7</c:v>
                </c:pt>
                <c:pt idx="4991">
                  <c:v>7280.6</c:v>
                </c:pt>
                <c:pt idx="4992">
                  <c:v>7281.4</c:v>
                </c:pt>
                <c:pt idx="4993">
                  <c:v>7282.3</c:v>
                </c:pt>
                <c:pt idx="4994">
                  <c:v>7283.3</c:v>
                </c:pt>
                <c:pt idx="4995">
                  <c:v>7284.2</c:v>
                </c:pt>
                <c:pt idx="4996">
                  <c:v>7285.1</c:v>
                </c:pt>
                <c:pt idx="4997">
                  <c:v>7285.9</c:v>
                </c:pt>
                <c:pt idx="4998">
                  <c:v>7286.8</c:v>
                </c:pt>
                <c:pt idx="4999">
                  <c:v>7287.8</c:v>
                </c:pt>
                <c:pt idx="5000">
                  <c:v>7288.7</c:v>
                </c:pt>
                <c:pt idx="5001">
                  <c:v>7289.6</c:v>
                </c:pt>
                <c:pt idx="5002">
                  <c:v>7290.4</c:v>
                </c:pt>
                <c:pt idx="5003">
                  <c:v>7291.3</c:v>
                </c:pt>
                <c:pt idx="5004">
                  <c:v>7292.3</c:v>
                </c:pt>
                <c:pt idx="5005">
                  <c:v>7293.2</c:v>
                </c:pt>
                <c:pt idx="5006">
                  <c:v>7294.1</c:v>
                </c:pt>
                <c:pt idx="5007">
                  <c:v>7294.9</c:v>
                </c:pt>
                <c:pt idx="5008">
                  <c:v>7295.8</c:v>
                </c:pt>
                <c:pt idx="5009">
                  <c:v>7296.8</c:v>
                </c:pt>
                <c:pt idx="5010">
                  <c:v>7297.7</c:v>
                </c:pt>
                <c:pt idx="5011">
                  <c:v>7298.6</c:v>
                </c:pt>
                <c:pt idx="5012">
                  <c:v>7299.4</c:v>
                </c:pt>
                <c:pt idx="5013">
                  <c:v>7300.3</c:v>
                </c:pt>
                <c:pt idx="5014">
                  <c:v>7301.3</c:v>
                </c:pt>
                <c:pt idx="5015">
                  <c:v>7302.2</c:v>
                </c:pt>
                <c:pt idx="5016">
                  <c:v>7303.1</c:v>
                </c:pt>
                <c:pt idx="5017">
                  <c:v>7303.9</c:v>
                </c:pt>
                <c:pt idx="5018">
                  <c:v>7304.8</c:v>
                </c:pt>
                <c:pt idx="5019">
                  <c:v>7305.8</c:v>
                </c:pt>
                <c:pt idx="5020">
                  <c:v>7306.7</c:v>
                </c:pt>
                <c:pt idx="5021">
                  <c:v>7307.6</c:v>
                </c:pt>
                <c:pt idx="5022">
                  <c:v>7308.4</c:v>
                </c:pt>
                <c:pt idx="5023">
                  <c:v>7309.3</c:v>
                </c:pt>
                <c:pt idx="5024">
                  <c:v>7310.3</c:v>
                </c:pt>
                <c:pt idx="5025">
                  <c:v>7311.2</c:v>
                </c:pt>
                <c:pt idx="5026">
                  <c:v>7312.1</c:v>
                </c:pt>
                <c:pt idx="5027">
                  <c:v>7312.9</c:v>
                </c:pt>
                <c:pt idx="5028">
                  <c:v>7313.8</c:v>
                </c:pt>
                <c:pt idx="5029">
                  <c:v>7314.8</c:v>
                </c:pt>
                <c:pt idx="5030">
                  <c:v>7315.7</c:v>
                </c:pt>
                <c:pt idx="5031">
                  <c:v>7316.6</c:v>
                </c:pt>
                <c:pt idx="5032">
                  <c:v>7317.4</c:v>
                </c:pt>
                <c:pt idx="5033">
                  <c:v>7318.3</c:v>
                </c:pt>
                <c:pt idx="5034">
                  <c:v>7319.3</c:v>
                </c:pt>
                <c:pt idx="5035">
                  <c:v>7320.2</c:v>
                </c:pt>
                <c:pt idx="5036">
                  <c:v>7321.1</c:v>
                </c:pt>
                <c:pt idx="5037">
                  <c:v>7321.9</c:v>
                </c:pt>
                <c:pt idx="5038">
                  <c:v>7322.8</c:v>
                </c:pt>
                <c:pt idx="5039">
                  <c:v>7323.8</c:v>
                </c:pt>
                <c:pt idx="5040">
                  <c:v>7324.7</c:v>
                </c:pt>
                <c:pt idx="5041">
                  <c:v>7325.6</c:v>
                </c:pt>
                <c:pt idx="5042">
                  <c:v>7326.4</c:v>
                </c:pt>
                <c:pt idx="5043">
                  <c:v>7327.3</c:v>
                </c:pt>
                <c:pt idx="5044">
                  <c:v>7328.3</c:v>
                </c:pt>
                <c:pt idx="5045">
                  <c:v>7329.2</c:v>
                </c:pt>
                <c:pt idx="5046">
                  <c:v>7330.1</c:v>
                </c:pt>
                <c:pt idx="5047">
                  <c:v>7330.9</c:v>
                </c:pt>
                <c:pt idx="5048">
                  <c:v>7331.8</c:v>
                </c:pt>
                <c:pt idx="5049">
                  <c:v>7332.8</c:v>
                </c:pt>
                <c:pt idx="5050">
                  <c:v>7333.7</c:v>
                </c:pt>
                <c:pt idx="5051">
                  <c:v>7334.6</c:v>
                </c:pt>
                <c:pt idx="5052">
                  <c:v>7335.4</c:v>
                </c:pt>
                <c:pt idx="5053">
                  <c:v>7336.3</c:v>
                </c:pt>
                <c:pt idx="5054">
                  <c:v>7337.3</c:v>
                </c:pt>
                <c:pt idx="5055">
                  <c:v>7338.2</c:v>
                </c:pt>
                <c:pt idx="5056">
                  <c:v>7339.1</c:v>
                </c:pt>
                <c:pt idx="5057">
                  <c:v>7339.9</c:v>
                </c:pt>
                <c:pt idx="5058">
                  <c:v>7340.8</c:v>
                </c:pt>
                <c:pt idx="5059">
                  <c:v>7341.8</c:v>
                </c:pt>
                <c:pt idx="5060">
                  <c:v>7342.7</c:v>
                </c:pt>
                <c:pt idx="5061">
                  <c:v>7343.6</c:v>
                </c:pt>
                <c:pt idx="5062">
                  <c:v>7344.4</c:v>
                </c:pt>
                <c:pt idx="5063">
                  <c:v>7345.3</c:v>
                </c:pt>
                <c:pt idx="5064">
                  <c:v>7346.3</c:v>
                </c:pt>
                <c:pt idx="5065">
                  <c:v>7347.2</c:v>
                </c:pt>
                <c:pt idx="5066">
                  <c:v>7348.1</c:v>
                </c:pt>
                <c:pt idx="5067">
                  <c:v>7348.9</c:v>
                </c:pt>
                <c:pt idx="5068">
                  <c:v>7349.8</c:v>
                </c:pt>
                <c:pt idx="5069">
                  <c:v>7350.8</c:v>
                </c:pt>
                <c:pt idx="5070">
                  <c:v>7351.7</c:v>
                </c:pt>
                <c:pt idx="5071">
                  <c:v>7352.6</c:v>
                </c:pt>
                <c:pt idx="5072">
                  <c:v>7353.4</c:v>
                </c:pt>
                <c:pt idx="5073">
                  <c:v>7354.3</c:v>
                </c:pt>
                <c:pt idx="5074">
                  <c:v>7355.3</c:v>
                </c:pt>
                <c:pt idx="5075">
                  <c:v>7356.2</c:v>
                </c:pt>
                <c:pt idx="5076">
                  <c:v>7357.1</c:v>
                </c:pt>
                <c:pt idx="5077">
                  <c:v>7357.9</c:v>
                </c:pt>
                <c:pt idx="5078">
                  <c:v>7358.8</c:v>
                </c:pt>
                <c:pt idx="5079">
                  <c:v>7359.8</c:v>
                </c:pt>
                <c:pt idx="5080">
                  <c:v>7360.7</c:v>
                </c:pt>
                <c:pt idx="5081">
                  <c:v>7361.6</c:v>
                </c:pt>
                <c:pt idx="5082">
                  <c:v>7362.4</c:v>
                </c:pt>
                <c:pt idx="5083">
                  <c:v>7363.3</c:v>
                </c:pt>
                <c:pt idx="5084">
                  <c:v>7364.3</c:v>
                </c:pt>
                <c:pt idx="5085">
                  <c:v>7365.2</c:v>
                </c:pt>
                <c:pt idx="5086">
                  <c:v>7366.1</c:v>
                </c:pt>
                <c:pt idx="5087">
                  <c:v>7366.9</c:v>
                </c:pt>
                <c:pt idx="5088">
                  <c:v>7367.8</c:v>
                </c:pt>
                <c:pt idx="5089">
                  <c:v>7368.8</c:v>
                </c:pt>
                <c:pt idx="5090">
                  <c:v>7369.7</c:v>
                </c:pt>
                <c:pt idx="5091">
                  <c:v>7370.6</c:v>
                </c:pt>
                <c:pt idx="5092">
                  <c:v>7371.4</c:v>
                </c:pt>
                <c:pt idx="5093">
                  <c:v>7372.3</c:v>
                </c:pt>
                <c:pt idx="5094">
                  <c:v>7373.3</c:v>
                </c:pt>
                <c:pt idx="5095">
                  <c:v>7374.2</c:v>
                </c:pt>
                <c:pt idx="5096">
                  <c:v>7375.1</c:v>
                </c:pt>
                <c:pt idx="5097">
                  <c:v>7375.9</c:v>
                </c:pt>
                <c:pt idx="5098">
                  <c:v>7376.8</c:v>
                </c:pt>
                <c:pt idx="5099">
                  <c:v>7377.8</c:v>
                </c:pt>
                <c:pt idx="5100">
                  <c:v>7378.7</c:v>
                </c:pt>
                <c:pt idx="5101">
                  <c:v>7379.6</c:v>
                </c:pt>
                <c:pt idx="5102">
                  <c:v>7380.4</c:v>
                </c:pt>
                <c:pt idx="5103">
                  <c:v>7381.3</c:v>
                </c:pt>
                <c:pt idx="5104">
                  <c:v>7382.3</c:v>
                </c:pt>
                <c:pt idx="5105">
                  <c:v>7383.2</c:v>
                </c:pt>
                <c:pt idx="5106">
                  <c:v>7384.1</c:v>
                </c:pt>
                <c:pt idx="5107">
                  <c:v>7384.9</c:v>
                </c:pt>
                <c:pt idx="5108">
                  <c:v>7385.8</c:v>
                </c:pt>
                <c:pt idx="5109">
                  <c:v>7386.8</c:v>
                </c:pt>
                <c:pt idx="5110">
                  <c:v>7387.7</c:v>
                </c:pt>
                <c:pt idx="5111">
                  <c:v>7388.6</c:v>
                </c:pt>
                <c:pt idx="5112">
                  <c:v>7389.4</c:v>
                </c:pt>
                <c:pt idx="5113">
                  <c:v>7390.3</c:v>
                </c:pt>
                <c:pt idx="5114">
                  <c:v>7391.3</c:v>
                </c:pt>
                <c:pt idx="5115">
                  <c:v>7392.2</c:v>
                </c:pt>
                <c:pt idx="5116">
                  <c:v>7393.1</c:v>
                </c:pt>
                <c:pt idx="5117">
                  <c:v>7393.9</c:v>
                </c:pt>
                <c:pt idx="5118">
                  <c:v>7394.8</c:v>
                </c:pt>
                <c:pt idx="5119">
                  <c:v>7395.8</c:v>
                </c:pt>
                <c:pt idx="5120">
                  <c:v>7396.7</c:v>
                </c:pt>
                <c:pt idx="5121">
                  <c:v>7397.6</c:v>
                </c:pt>
                <c:pt idx="5122">
                  <c:v>7398.4</c:v>
                </c:pt>
                <c:pt idx="5123">
                  <c:v>7399.3</c:v>
                </c:pt>
                <c:pt idx="5124">
                  <c:v>7400.3</c:v>
                </c:pt>
                <c:pt idx="5125">
                  <c:v>7401.2</c:v>
                </c:pt>
                <c:pt idx="5126">
                  <c:v>7402.1</c:v>
                </c:pt>
                <c:pt idx="5127">
                  <c:v>7402.9</c:v>
                </c:pt>
                <c:pt idx="5128">
                  <c:v>7403.8</c:v>
                </c:pt>
                <c:pt idx="5129">
                  <c:v>7404.8</c:v>
                </c:pt>
                <c:pt idx="5130">
                  <c:v>7405.7</c:v>
                </c:pt>
                <c:pt idx="5131">
                  <c:v>7406.6</c:v>
                </c:pt>
                <c:pt idx="5132">
                  <c:v>7407.4</c:v>
                </c:pt>
                <c:pt idx="5133">
                  <c:v>7408.3</c:v>
                </c:pt>
                <c:pt idx="5134">
                  <c:v>7409.3</c:v>
                </c:pt>
                <c:pt idx="5135">
                  <c:v>7410.2</c:v>
                </c:pt>
                <c:pt idx="5136">
                  <c:v>7411.1</c:v>
                </c:pt>
                <c:pt idx="5137">
                  <c:v>7411.9</c:v>
                </c:pt>
                <c:pt idx="5138">
                  <c:v>7412.8</c:v>
                </c:pt>
                <c:pt idx="5139">
                  <c:v>7413.8</c:v>
                </c:pt>
                <c:pt idx="5140">
                  <c:v>7414.7</c:v>
                </c:pt>
                <c:pt idx="5141">
                  <c:v>7415.6</c:v>
                </c:pt>
                <c:pt idx="5142">
                  <c:v>7416.4</c:v>
                </c:pt>
                <c:pt idx="5143">
                  <c:v>7417.3</c:v>
                </c:pt>
                <c:pt idx="5144">
                  <c:v>7418.3</c:v>
                </c:pt>
                <c:pt idx="5145">
                  <c:v>7419.2</c:v>
                </c:pt>
                <c:pt idx="5146">
                  <c:v>7420.1</c:v>
                </c:pt>
                <c:pt idx="5147">
                  <c:v>7420.9</c:v>
                </c:pt>
                <c:pt idx="5148">
                  <c:v>7421.8</c:v>
                </c:pt>
                <c:pt idx="5149">
                  <c:v>7422.8</c:v>
                </c:pt>
                <c:pt idx="5150">
                  <c:v>7423.7</c:v>
                </c:pt>
                <c:pt idx="5151">
                  <c:v>7424.6</c:v>
                </c:pt>
                <c:pt idx="5152">
                  <c:v>7425.4</c:v>
                </c:pt>
                <c:pt idx="5153">
                  <c:v>7426.3</c:v>
                </c:pt>
                <c:pt idx="5154">
                  <c:v>7427.3</c:v>
                </c:pt>
                <c:pt idx="5155">
                  <c:v>7428.2</c:v>
                </c:pt>
                <c:pt idx="5156">
                  <c:v>7429.1</c:v>
                </c:pt>
                <c:pt idx="5157">
                  <c:v>7429.9</c:v>
                </c:pt>
                <c:pt idx="5158">
                  <c:v>7430.8</c:v>
                </c:pt>
                <c:pt idx="5159">
                  <c:v>7431.8</c:v>
                </c:pt>
                <c:pt idx="5160">
                  <c:v>7432.7</c:v>
                </c:pt>
                <c:pt idx="5161">
                  <c:v>7433.6</c:v>
                </c:pt>
                <c:pt idx="5162">
                  <c:v>7434.4</c:v>
                </c:pt>
                <c:pt idx="5163">
                  <c:v>7435.3</c:v>
                </c:pt>
                <c:pt idx="5164">
                  <c:v>7436.3</c:v>
                </c:pt>
                <c:pt idx="5165">
                  <c:v>7437.2</c:v>
                </c:pt>
                <c:pt idx="5166">
                  <c:v>7438.1</c:v>
                </c:pt>
                <c:pt idx="5167">
                  <c:v>7438.9</c:v>
                </c:pt>
                <c:pt idx="5168">
                  <c:v>7439.8</c:v>
                </c:pt>
                <c:pt idx="5169">
                  <c:v>7440.8</c:v>
                </c:pt>
                <c:pt idx="5170">
                  <c:v>7441.7</c:v>
                </c:pt>
                <c:pt idx="5171">
                  <c:v>7442.6</c:v>
                </c:pt>
                <c:pt idx="5172">
                  <c:v>7443.4</c:v>
                </c:pt>
                <c:pt idx="5173">
                  <c:v>7444.3</c:v>
                </c:pt>
                <c:pt idx="5174">
                  <c:v>7445.3</c:v>
                </c:pt>
                <c:pt idx="5175">
                  <c:v>7446.2</c:v>
                </c:pt>
                <c:pt idx="5176">
                  <c:v>7447.1</c:v>
                </c:pt>
                <c:pt idx="5177">
                  <c:v>7447.9</c:v>
                </c:pt>
                <c:pt idx="5178">
                  <c:v>7448.8</c:v>
                </c:pt>
                <c:pt idx="5179">
                  <c:v>7449.8</c:v>
                </c:pt>
                <c:pt idx="5180">
                  <c:v>7450.7</c:v>
                </c:pt>
                <c:pt idx="5181">
                  <c:v>7451.6</c:v>
                </c:pt>
                <c:pt idx="5182">
                  <c:v>7452.4</c:v>
                </c:pt>
                <c:pt idx="5183">
                  <c:v>7453.3</c:v>
                </c:pt>
                <c:pt idx="5184">
                  <c:v>7454.3</c:v>
                </c:pt>
                <c:pt idx="5185">
                  <c:v>7455.2</c:v>
                </c:pt>
                <c:pt idx="5186">
                  <c:v>7456.1</c:v>
                </c:pt>
                <c:pt idx="5187">
                  <c:v>7456.9</c:v>
                </c:pt>
                <c:pt idx="5188">
                  <c:v>7457.8</c:v>
                </c:pt>
                <c:pt idx="5189">
                  <c:v>7458.8</c:v>
                </c:pt>
                <c:pt idx="5190">
                  <c:v>7459.7</c:v>
                </c:pt>
                <c:pt idx="5191">
                  <c:v>7460.6</c:v>
                </c:pt>
                <c:pt idx="5192">
                  <c:v>7461.4</c:v>
                </c:pt>
                <c:pt idx="5193">
                  <c:v>7462.3</c:v>
                </c:pt>
                <c:pt idx="5194">
                  <c:v>7463.3</c:v>
                </c:pt>
                <c:pt idx="5195">
                  <c:v>7464.2</c:v>
                </c:pt>
                <c:pt idx="5196">
                  <c:v>7465.1</c:v>
                </c:pt>
                <c:pt idx="5197">
                  <c:v>7465.9</c:v>
                </c:pt>
                <c:pt idx="5198">
                  <c:v>7466.8</c:v>
                </c:pt>
                <c:pt idx="5199">
                  <c:v>7467.8</c:v>
                </c:pt>
                <c:pt idx="5200">
                  <c:v>7468.7</c:v>
                </c:pt>
                <c:pt idx="5201">
                  <c:v>7469.6</c:v>
                </c:pt>
                <c:pt idx="5202">
                  <c:v>7470.4</c:v>
                </c:pt>
                <c:pt idx="5203">
                  <c:v>7471.3</c:v>
                </c:pt>
                <c:pt idx="5204">
                  <c:v>7472.3</c:v>
                </c:pt>
                <c:pt idx="5205">
                  <c:v>7473.2</c:v>
                </c:pt>
                <c:pt idx="5206">
                  <c:v>7474.1</c:v>
                </c:pt>
                <c:pt idx="5207">
                  <c:v>7474.9</c:v>
                </c:pt>
                <c:pt idx="5208">
                  <c:v>7475.8</c:v>
                </c:pt>
                <c:pt idx="5209">
                  <c:v>7476.8</c:v>
                </c:pt>
                <c:pt idx="5210">
                  <c:v>7477.7</c:v>
                </c:pt>
                <c:pt idx="5211">
                  <c:v>7478.6</c:v>
                </c:pt>
                <c:pt idx="5212">
                  <c:v>7479.4</c:v>
                </c:pt>
                <c:pt idx="5213">
                  <c:v>7480.3</c:v>
                </c:pt>
                <c:pt idx="5214">
                  <c:v>7481.3</c:v>
                </c:pt>
                <c:pt idx="5215">
                  <c:v>7482.2</c:v>
                </c:pt>
                <c:pt idx="5216">
                  <c:v>7483.1</c:v>
                </c:pt>
                <c:pt idx="5217">
                  <c:v>7483.9</c:v>
                </c:pt>
                <c:pt idx="5218">
                  <c:v>7484.8</c:v>
                </c:pt>
                <c:pt idx="5219">
                  <c:v>7485.8</c:v>
                </c:pt>
                <c:pt idx="5220">
                  <c:v>7486.7</c:v>
                </c:pt>
                <c:pt idx="5221">
                  <c:v>7487.6</c:v>
                </c:pt>
                <c:pt idx="5222">
                  <c:v>7488.4</c:v>
                </c:pt>
                <c:pt idx="5223">
                  <c:v>7489.3</c:v>
                </c:pt>
                <c:pt idx="5224">
                  <c:v>7490.3</c:v>
                </c:pt>
                <c:pt idx="5225">
                  <c:v>7491.2</c:v>
                </c:pt>
                <c:pt idx="5226">
                  <c:v>7492.1</c:v>
                </c:pt>
                <c:pt idx="5227">
                  <c:v>7492.9</c:v>
                </c:pt>
                <c:pt idx="5228">
                  <c:v>7493.8</c:v>
                </c:pt>
                <c:pt idx="5229">
                  <c:v>7494.8</c:v>
                </c:pt>
                <c:pt idx="5230">
                  <c:v>7495.7</c:v>
                </c:pt>
                <c:pt idx="5231">
                  <c:v>7496.6</c:v>
                </c:pt>
                <c:pt idx="5232">
                  <c:v>7497.4</c:v>
                </c:pt>
                <c:pt idx="5233">
                  <c:v>7498.3</c:v>
                </c:pt>
                <c:pt idx="5234">
                  <c:v>7499.3</c:v>
                </c:pt>
                <c:pt idx="5235">
                  <c:v>7500.2</c:v>
                </c:pt>
                <c:pt idx="5236">
                  <c:v>7501.1</c:v>
                </c:pt>
                <c:pt idx="5237">
                  <c:v>7501.9</c:v>
                </c:pt>
                <c:pt idx="5238">
                  <c:v>7502.8</c:v>
                </c:pt>
                <c:pt idx="5239">
                  <c:v>7503.8</c:v>
                </c:pt>
                <c:pt idx="5240">
                  <c:v>7504.7</c:v>
                </c:pt>
                <c:pt idx="5241">
                  <c:v>7505.6</c:v>
                </c:pt>
                <c:pt idx="5242">
                  <c:v>7506.4</c:v>
                </c:pt>
                <c:pt idx="5243">
                  <c:v>7507.3</c:v>
                </c:pt>
                <c:pt idx="5244">
                  <c:v>7508.3</c:v>
                </c:pt>
                <c:pt idx="5245">
                  <c:v>7509.2</c:v>
                </c:pt>
                <c:pt idx="5246">
                  <c:v>7510.1</c:v>
                </c:pt>
                <c:pt idx="5247">
                  <c:v>7510.9</c:v>
                </c:pt>
                <c:pt idx="5248">
                  <c:v>7511.8</c:v>
                </c:pt>
                <c:pt idx="5249">
                  <c:v>7512.8</c:v>
                </c:pt>
                <c:pt idx="5250">
                  <c:v>7513.7</c:v>
                </c:pt>
                <c:pt idx="5251">
                  <c:v>7514.6</c:v>
                </c:pt>
                <c:pt idx="5252">
                  <c:v>7515.4</c:v>
                </c:pt>
                <c:pt idx="5253">
                  <c:v>7516.3</c:v>
                </c:pt>
                <c:pt idx="5254">
                  <c:v>7517.3</c:v>
                </c:pt>
                <c:pt idx="5255">
                  <c:v>7518.2</c:v>
                </c:pt>
                <c:pt idx="5256">
                  <c:v>7519.1</c:v>
                </c:pt>
                <c:pt idx="5257">
                  <c:v>7519.9</c:v>
                </c:pt>
                <c:pt idx="5258">
                  <c:v>7520.8</c:v>
                </c:pt>
                <c:pt idx="5259">
                  <c:v>7521.8</c:v>
                </c:pt>
                <c:pt idx="5260">
                  <c:v>7522.7</c:v>
                </c:pt>
                <c:pt idx="5261">
                  <c:v>7523.6</c:v>
                </c:pt>
                <c:pt idx="5262">
                  <c:v>7524.4</c:v>
                </c:pt>
                <c:pt idx="5263">
                  <c:v>7525.3</c:v>
                </c:pt>
                <c:pt idx="5264">
                  <c:v>7526.3</c:v>
                </c:pt>
                <c:pt idx="5265">
                  <c:v>7527.2</c:v>
                </c:pt>
                <c:pt idx="5266">
                  <c:v>7528.1</c:v>
                </c:pt>
                <c:pt idx="5267">
                  <c:v>7528.9</c:v>
                </c:pt>
                <c:pt idx="5268">
                  <c:v>7529.8</c:v>
                </c:pt>
                <c:pt idx="5269">
                  <c:v>7530.8</c:v>
                </c:pt>
                <c:pt idx="5270">
                  <c:v>7531.7</c:v>
                </c:pt>
                <c:pt idx="5271">
                  <c:v>7532.6</c:v>
                </c:pt>
                <c:pt idx="5272">
                  <c:v>7533.4</c:v>
                </c:pt>
                <c:pt idx="5273">
                  <c:v>7534.3</c:v>
                </c:pt>
                <c:pt idx="5274">
                  <c:v>7535.3</c:v>
                </c:pt>
                <c:pt idx="5275">
                  <c:v>7536.2</c:v>
                </c:pt>
                <c:pt idx="5276">
                  <c:v>7537.1</c:v>
                </c:pt>
                <c:pt idx="5277">
                  <c:v>7537.9</c:v>
                </c:pt>
                <c:pt idx="5278">
                  <c:v>7538.8</c:v>
                </c:pt>
                <c:pt idx="5279">
                  <c:v>7539.8</c:v>
                </c:pt>
                <c:pt idx="5280">
                  <c:v>7540.7</c:v>
                </c:pt>
                <c:pt idx="5281">
                  <c:v>7541.6</c:v>
                </c:pt>
                <c:pt idx="5282">
                  <c:v>7542.4</c:v>
                </c:pt>
                <c:pt idx="5283">
                  <c:v>7543.3</c:v>
                </c:pt>
                <c:pt idx="5284">
                  <c:v>7544.3</c:v>
                </c:pt>
                <c:pt idx="5285">
                  <c:v>7545.2</c:v>
                </c:pt>
                <c:pt idx="5286">
                  <c:v>7546.1</c:v>
                </c:pt>
                <c:pt idx="5287">
                  <c:v>7546.9</c:v>
                </c:pt>
                <c:pt idx="5288">
                  <c:v>7547.8</c:v>
                </c:pt>
                <c:pt idx="5289">
                  <c:v>7548.8</c:v>
                </c:pt>
                <c:pt idx="5290">
                  <c:v>7549.7</c:v>
                </c:pt>
                <c:pt idx="5291">
                  <c:v>7550.6</c:v>
                </c:pt>
                <c:pt idx="5292">
                  <c:v>7551.4</c:v>
                </c:pt>
                <c:pt idx="5293">
                  <c:v>7552.3</c:v>
                </c:pt>
                <c:pt idx="5294">
                  <c:v>7553.3</c:v>
                </c:pt>
                <c:pt idx="5295">
                  <c:v>7554.2</c:v>
                </c:pt>
                <c:pt idx="5296">
                  <c:v>7555.1</c:v>
                </c:pt>
                <c:pt idx="5297">
                  <c:v>7555.9</c:v>
                </c:pt>
                <c:pt idx="5298">
                  <c:v>7556.8</c:v>
                </c:pt>
                <c:pt idx="5299">
                  <c:v>7557.8</c:v>
                </c:pt>
                <c:pt idx="5300">
                  <c:v>7558.7</c:v>
                </c:pt>
                <c:pt idx="5301">
                  <c:v>7559.6</c:v>
                </c:pt>
                <c:pt idx="5302">
                  <c:v>7560.4</c:v>
                </c:pt>
                <c:pt idx="5303">
                  <c:v>7561.3</c:v>
                </c:pt>
                <c:pt idx="5304">
                  <c:v>7562.3</c:v>
                </c:pt>
                <c:pt idx="5305">
                  <c:v>7563.2</c:v>
                </c:pt>
                <c:pt idx="5306">
                  <c:v>7564.1</c:v>
                </c:pt>
                <c:pt idx="5307">
                  <c:v>7564.9</c:v>
                </c:pt>
                <c:pt idx="5308">
                  <c:v>7565.8</c:v>
                </c:pt>
                <c:pt idx="5309">
                  <c:v>7566.8</c:v>
                </c:pt>
                <c:pt idx="5310">
                  <c:v>7567.7</c:v>
                </c:pt>
                <c:pt idx="5311">
                  <c:v>7568.6</c:v>
                </c:pt>
                <c:pt idx="5312">
                  <c:v>7569.4</c:v>
                </c:pt>
                <c:pt idx="5313">
                  <c:v>7570.3</c:v>
                </c:pt>
                <c:pt idx="5314">
                  <c:v>7571.3</c:v>
                </c:pt>
                <c:pt idx="5315">
                  <c:v>7572.2</c:v>
                </c:pt>
                <c:pt idx="5316">
                  <c:v>7573.1</c:v>
                </c:pt>
                <c:pt idx="5317">
                  <c:v>7573.9</c:v>
                </c:pt>
                <c:pt idx="5318">
                  <c:v>7574.8</c:v>
                </c:pt>
                <c:pt idx="5319">
                  <c:v>7575.8</c:v>
                </c:pt>
                <c:pt idx="5320">
                  <c:v>7576.7</c:v>
                </c:pt>
                <c:pt idx="5321">
                  <c:v>7577.6</c:v>
                </c:pt>
                <c:pt idx="5322">
                  <c:v>7578.4</c:v>
                </c:pt>
                <c:pt idx="5323">
                  <c:v>7579.3</c:v>
                </c:pt>
                <c:pt idx="5324">
                  <c:v>7580.3</c:v>
                </c:pt>
                <c:pt idx="5325">
                  <c:v>7581.2</c:v>
                </c:pt>
                <c:pt idx="5326">
                  <c:v>7582.1</c:v>
                </c:pt>
                <c:pt idx="5327">
                  <c:v>7582.9</c:v>
                </c:pt>
                <c:pt idx="5328">
                  <c:v>7583.8</c:v>
                </c:pt>
                <c:pt idx="5329">
                  <c:v>7584.8</c:v>
                </c:pt>
                <c:pt idx="5330">
                  <c:v>7585.7</c:v>
                </c:pt>
                <c:pt idx="5331">
                  <c:v>7586.6</c:v>
                </c:pt>
                <c:pt idx="5332">
                  <c:v>7587.4</c:v>
                </c:pt>
                <c:pt idx="5333">
                  <c:v>7588.3</c:v>
                </c:pt>
                <c:pt idx="5334">
                  <c:v>7589.3</c:v>
                </c:pt>
                <c:pt idx="5335">
                  <c:v>7590.2</c:v>
                </c:pt>
                <c:pt idx="5336">
                  <c:v>7591.1</c:v>
                </c:pt>
                <c:pt idx="5337">
                  <c:v>7591.9</c:v>
                </c:pt>
                <c:pt idx="5338">
                  <c:v>7592.8</c:v>
                </c:pt>
                <c:pt idx="5339">
                  <c:v>7593.8</c:v>
                </c:pt>
                <c:pt idx="5340">
                  <c:v>7594.7</c:v>
                </c:pt>
                <c:pt idx="5341">
                  <c:v>7595.6</c:v>
                </c:pt>
                <c:pt idx="5342">
                  <c:v>7596.4</c:v>
                </c:pt>
                <c:pt idx="5343">
                  <c:v>7597.3</c:v>
                </c:pt>
                <c:pt idx="5344">
                  <c:v>7598.3</c:v>
                </c:pt>
                <c:pt idx="5345">
                  <c:v>7599.2</c:v>
                </c:pt>
                <c:pt idx="5346">
                  <c:v>7600.1</c:v>
                </c:pt>
                <c:pt idx="5347">
                  <c:v>7600.9</c:v>
                </c:pt>
                <c:pt idx="5348">
                  <c:v>7601.8</c:v>
                </c:pt>
                <c:pt idx="5349">
                  <c:v>7602.8</c:v>
                </c:pt>
                <c:pt idx="5350">
                  <c:v>7603.7</c:v>
                </c:pt>
                <c:pt idx="5351">
                  <c:v>7604.6</c:v>
                </c:pt>
                <c:pt idx="5352">
                  <c:v>7605.4</c:v>
                </c:pt>
                <c:pt idx="5353">
                  <c:v>7606.3</c:v>
                </c:pt>
                <c:pt idx="5354">
                  <c:v>7607.3</c:v>
                </c:pt>
                <c:pt idx="5355">
                  <c:v>7608.2</c:v>
                </c:pt>
                <c:pt idx="5356">
                  <c:v>7609.1</c:v>
                </c:pt>
                <c:pt idx="5357">
                  <c:v>7609.9</c:v>
                </c:pt>
                <c:pt idx="5358">
                  <c:v>7610.8</c:v>
                </c:pt>
                <c:pt idx="5359">
                  <c:v>7611.8</c:v>
                </c:pt>
                <c:pt idx="5360">
                  <c:v>7612.7</c:v>
                </c:pt>
                <c:pt idx="5361">
                  <c:v>7613.6</c:v>
                </c:pt>
                <c:pt idx="5362">
                  <c:v>7614.4</c:v>
                </c:pt>
                <c:pt idx="5363">
                  <c:v>7615.3</c:v>
                </c:pt>
                <c:pt idx="5364">
                  <c:v>7616.3</c:v>
                </c:pt>
                <c:pt idx="5365">
                  <c:v>7617.2</c:v>
                </c:pt>
                <c:pt idx="5366">
                  <c:v>7618.1</c:v>
                </c:pt>
                <c:pt idx="5367">
                  <c:v>7618.9</c:v>
                </c:pt>
                <c:pt idx="5368">
                  <c:v>7619.8</c:v>
                </c:pt>
                <c:pt idx="5369">
                  <c:v>7620.8</c:v>
                </c:pt>
                <c:pt idx="5370">
                  <c:v>7621.7</c:v>
                </c:pt>
                <c:pt idx="5371">
                  <c:v>7622.6</c:v>
                </c:pt>
                <c:pt idx="5372">
                  <c:v>7623.4</c:v>
                </c:pt>
                <c:pt idx="5373">
                  <c:v>7624.3</c:v>
                </c:pt>
                <c:pt idx="5374">
                  <c:v>7625.3</c:v>
                </c:pt>
                <c:pt idx="5375">
                  <c:v>7626.2</c:v>
                </c:pt>
                <c:pt idx="5376">
                  <c:v>7627.1</c:v>
                </c:pt>
                <c:pt idx="5377">
                  <c:v>7627.9</c:v>
                </c:pt>
                <c:pt idx="5378">
                  <c:v>7628.8</c:v>
                </c:pt>
                <c:pt idx="5379">
                  <c:v>7629.8</c:v>
                </c:pt>
                <c:pt idx="5380">
                  <c:v>7630.7</c:v>
                </c:pt>
                <c:pt idx="5381">
                  <c:v>7631.6</c:v>
                </c:pt>
                <c:pt idx="5382">
                  <c:v>7632.4</c:v>
                </c:pt>
                <c:pt idx="5383">
                  <c:v>7633.3</c:v>
                </c:pt>
                <c:pt idx="5384">
                  <c:v>7634.3</c:v>
                </c:pt>
                <c:pt idx="5385">
                  <c:v>7635.2</c:v>
                </c:pt>
                <c:pt idx="5386">
                  <c:v>7636.1</c:v>
                </c:pt>
                <c:pt idx="5387">
                  <c:v>7636.9</c:v>
                </c:pt>
                <c:pt idx="5388">
                  <c:v>7637.8</c:v>
                </c:pt>
                <c:pt idx="5389">
                  <c:v>7638.8</c:v>
                </c:pt>
                <c:pt idx="5390">
                  <c:v>7639.7</c:v>
                </c:pt>
                <c:pt idx="5391">
                  <c:v>7640.6</c:v>
                </c:pt>
                <c:pt idx="5392">
                  <c:v>7641.4</c:v>
                </c:pt>
                <c:pt idx="5393">
                  <c:v>7642.3</c:v>
                </c:pt>
                <c:pt idx="5394">
                  <c:v>7643.3</c:v>
                </c:pt>
                <c:pt idx="5395">
                  <c:v>7644.2</c:v>
                </c:pt>
                <c:pt idx="5396">
                  <c:v>7645.1</c:v>
                </c:pt>
                <c:pt idx="5397">
                  <c:v>7645.9</c:v>
                </c:pt>
                <c:pt idx="5398">
                  <c:v>7646.8</c:v>
                </c:pt>
                <c:pt idx="5399">
                  <c:v>7647.8</c:v>
                </c:pt>
                <c:pt idx="5400">
                  <c:v>7648.7</c:v>
                </c:pt>
                <c:pt idx="5401">
                  <c:v>7649.6</c:v>
                </c:pt>
                <c:pt idx="5402">
                  <c:v>7650.4</c:v>
                </c:pt>
                <c:pt idx="5403">
                  <c:v>7651.3</c:v>
                </c:pt>
                <c:pt idx="5404">
                  <c:v>7652.3</c:v>
                </c:pt>
                <c:pt idx="5405">
                  <c:v>7653.2</c:v>
                </c:pt>
                <c:pt idx="5406">
                  <c:v>7654.1</c:v>
                </c:pt>
                <c:pt idx="5407">
                  <c:v>7654.9</c:v>
                </c:pt>
                <c:pt idx="5408">
                  <c:v>7655.8</c:v>
                </c:pt>
                <c:pt idx="5409">
                  <c:v>7656.8</c:v>
                </c:pt>
                <c:pt idx="5410">
                  <c:v>7657.7</c:v>
                </c:pt>
                <c:pt idx="5411">
                  <c:v>7658.6</c:v>
                </c:pt>
                <c:pt idx="5412">
                  <c:v>7659.4</c:v>
                </c:pt>
                <c:pt idx="5413">
                  <c:v>7660.3</c:v>
                </c:pt>
                <c:pt idx="5414">
                  <c:v>7661.3</c:v>
                </c:pt>
                <c:pt idx="5415">
                  <c:v>7662.2</c:v>
                </c:pt>
                <c:pt idx="5416">
                  <c:v>7663.1</c:v>
                </c:pt>
                <c:pt idx="5417">
                  <c:v>7663.9</c:v>
                </c:pt>
                <c:pt idx="5418">
                  <c:v>7664.8</c:v>
                </c:pt>
                <c:pt idx="5419">
                  <c:v>7665.8</c:v>
                </c:pt>
                <c:pt idx="5420">
                  <c:v>7666.7</c:v>
                </c:pt>
                <c:pt idx="5421">
                  <c:v>7667.6</c:v>
                </c:pt>
                <c:pt idx="5422">
                  <c:v>7668.4</c:v>
                </c:pt>
                <c:pt idx="5423">
                  <c:v>7669.3</c:v>
                </c:pt>
                <c:pt idx="5424">
                  <c:v>7670.3</c:v>
                </c:pt>
                <c:pt idx="5425">
                  <c:v>7671.2</c:v>
                </c:pt>
                <c:pt idx="5426">
                  <c:v>7672.1</c:v>
                </c:pt>
                <c:pt idx="5427">
                  <c:v>7672.9</c:v>
                </c:pt>
                <c:pt idx="5428">
                  <c:v>7673.8</c:v>
                </c:pt>
                <c:pt idx="5429">
                  <c:v>7674.8</c:v>
                </c:pt>
                <c:pt idx="5430">
                  <c:v>7675.7</c:v>
                </c:pt>
                <c:pt idx="5431">
                  <c:v>7676.6</c:v>
                </c:pt>
                <c:pt idx="5432">
                  <c:v>7677.4</c:v>
                </c:pt>
                <c:pt idx="5433">
                  <c:v>7678.3</c:v>
                </c:pt>
                <c:pt idx="5434">
                  <c:v>7679.3</c:v>
                </c:pt>
                <c:pt idx="5435">
                  <c:v>7680.2</c:v>
                </c:pt>
                <c:pt idx="5436">
                  <c:v>7681.1</c:v>
                </c:pt>
                <c:pt idx="5437">
                  <c:v>7681.9</c:v>
                </c:pt>
                <c:pt idx="5438">
                  <c:v>7682.8</c:v>
                </c:pt>
                <c:pt idx="5439">
                  <c:v>7683.8</c:v>
                </c:pt>
                <c:pt idx="5440">
                  <c:v>7684.7</c:v>
                </c:pt>
                <c:pt idx="5441">
                  <c:v>7685.6</c:v>
                </c:pt>
                <c:pt idx="5442">
                  <c:v>7686.4</c:v>
                </c:pt>
                <c:pt idx="5443">
                  <c:v>7687.3</c:v>
                </c:pt>
                <c:pt idx="5444">
                  <c:v>7688.3</c:v>
                </c:pt>
                <c:pt idx="5445">
                  <c:v>7689.2</c:v>
                </c:pt>
                <c:pt idx="5446">
                  <c:v>7690.1</c:v>
                </c:pt>
                <c:pt idx="5447">
                  <c:v>7690.9</c:v>
                </c:pt>
                <c:pt idx="5448">
                  <c:v>7691.8</c:v>
                </c:pt>
                <c:pt idx="5449">
                  <c:v>7692.8</c:v>
                </c:pt>
                <c:pt idx="5450">
                  <c:v>7693.7</c:v>
                </c:pt>
                <c:pt idx="5451">
                  <c:v>7694.6</c:v>
                </c:pt>
                <c:pt idx="5452">
                  <c:v>7695.4</c:v>
                </c:pt>
                <c:pt idx="5453">
                  <c:v>7696.3</c:v>
                </c:pt>
                <c:pt idx="5454">
                  <c:v>7697.3</c:v>
                </c:pt>
                <c:pt idx="5455">
                  <c:v>7698.2</c:v>
                </c:pt>
                <c:pt idx="5456">
                  <c:v>7699.1</c:v>
                </c:pt>
                <c:pt idx="5457">
                  <c:v>7699.9</c:v>
                </c:pt>
                <c:pt idx="5458">
                  <c:v>7700.8</c:v>
                </c:pt>
                <c:pt idx="5459">
                  <c:v>7701.8</c:v>
                </c:pt>
                <c:pt idx="5460">
                  <c:v>7702.7</c:v>
                </c:pt>
                <c:pt idx="5461">
                  <c:v>7703.6</c:v>
                </c:pt>
                <c:pt idx="5462">
                  <c:v>7704.4</c:v>
                </c:pt>
                <c:pt idx="5463">
                  <c:v>7705.3</c:v>
                </c:pt>
                <c:pt idx="5464">
                  <c:v>7706.3</c:v>
                </c:pt>
                <c:pt idx="5465">
                  <c:v>7707.2</c:v>
                </c:pt>
                <c:pt idx="5466">
                  <c:v>7708.1</c:v>
                </c:pt>
                <c:pt idx="5467">
                  <c:v>7708.9</c:v>
                </c:pt>
                <c:pt idx="5468">
                  <c:v>7709.8</c:v>
                </c:pt>
                <c:pt idx="5469">
                  <c:v>7710.8</c:v>
                </c:pt>
                <c:pt idx="5470">
                  <c:v>7711.7</c:v>
                </c:pt>
                <c:pt idx="5471">
                  <c:v>7712.6</c:v>
                </c:pt>
                <c:pt idx="5472">
                  <c:v>7713.4</c:v>
                </c:pt>
                <c:pt idx="5473">
                  <c:v>7714.3</c:v>
                </c:pt>
                <c:pt idx="5474">
                  <c:v>7715.3</c:v>
                </c:pt>
                <c:pt idx="5475">
                  <c:v>7716.2</c:v>
                </c:pt>
                <c:pt idx="5476">
                  <c:v>7717.1</c:v>
                </c:pt>
                <c:pt idx="5477">
                  <c:v>7717.9</c:v>
                </c:pt>
                <c:pt idx="5478">
                  <c:v>7718.8</c:v>
                </c:pt>
                <c:pt idx="5479">
                  <c:v>7719.8</c:v>
                </c:pt>
                <c:pt idx="5480">
                  <c:v>7720.7</c:v>
                </c:pt>
                <c:pt idx="5481">
                  <c:v>7721.6</c:v>
                </c:pt>
                <c:pt idx="5482">
                  <c:v>7722.4</c:v>
                </c:pt>
                <c:pt idx="5483">
                  <c:v>7723.3</c:v>
                </c:pt>
                <c:pt idx="5484">
                  <c:v>7724.3</c:v>
                </c:pt>
                <c:pt idx="5485">
                  <c:v>7725.2</c:v>
                </c:pt>
                <c:pt idx="5486">
                  <c:v>7726.1</c:v>
                </c:pt>
                <c:pt idx="5487">
                  <c:v>7726.9</c:v>
                </c:pt>
                <c:pt idx="5488">
                  <c:v>7727.8</c:v>
                </c:pt>
                <c:pt idx="5489">
                  <c:v>7728.8</c:v>
                </c:pt>
                <c:pt idx="5490">
                  <c:v>7729.7</c:v>
                </c:pt>
                <c:pt idx="5491">
                  <c:v>7730.6</c:v>
                </c:pt>
                <c:pt idx="5492">
                  <c:v>7731.4</c:v>
                </c:pt>
                <c:pt idx="5493">
                  <c:v>7732.3</c:v>
                </c:pt>
                <c:pt idx="5494">
                  <c:v>7733.3</c:v>
                </c:pt>
                <c:pt idx="5495">
                  <c:v>7734.2</c:v>
                </c:pt>
                <c:pt idx="5496">
                  <c:v>7735.1</c:v>
                </c:pt>
                <c:pt idx="5497">
                  <c:v>7735.9</c:v>
                </c:pt>
                <c:pt idx="5498">
                  <c:v>7736.8</c:v>
                </c:pt>
                <c:pt idx="5499">
                  <c:v>7737.8</c:v>
                </c:pt>
                <c:pt idx="5500">
                  <c:v>7738.7</c:v>
                </c:pt>
                <c:pt idx="5501">
                  <c:v>7739.6</c:v>
                </c:pt>
                <c:pt idx="5502">
                  <c:v>7740.4</c:v>
                </c:pt>
                <c:pt idx="5503">
                  <c:v>7741.3</c:v>
                </c:pt>
                <c:pt idx="5504">
                  <c:v>7742.3</c:v>
                </c:pt>
                <c:pt idx="5505">
                  <c:v>7743.2</c:v>
                </c:pt>
                <c:pt idx="5506">
                  <c:v>7744.1</c:v>
                </c:pt>
                <c:pt idx="5507">
                  <c:v>7744.9</c:v>
                </c:pt>
                <c:pt idx="5508">
                  <c:v>7745.8</c:v>
                </c:pt>
                <c:pt idx="5509">
                  <c:v>7746.8</c:v>
                </c:pt>
                <c:pt idx="5510">
                  <c:v>7747.7</c:v>
                </c:pt>
                <c:pt idx="5511">
                  <c:v>7748.6</c:v>
                </c:pt>
                <c:pt idx="5512">
                  <c:v>7749.4</c:v>
                </c:pt>
                <c:pt idx="5513">
                  <c:v>7750.3</c:v>
                </c:pt>
                <c:pt idx="5514">
                  <c:v>7751.3</c:v>
                </c:pt>
                <c:pt idx="5515">
                  <c:v>7752.2</c:v>
                </c:pt>
                <c:pt idx="5516">
                  <c:v>7753.1</c:v>
                </c:pt>
                <c:pt idx="5517">
                  <c:v>7753.9</c:v>
                </c:pt>
                <c:pt idx="5518">
                  <c:v>7754.8</c:v>
                </c:pt>
                <c:pt idx="5519">
                  <c:v>7755.8</c:v>
                </c:pt>
                <c:pt idx="5520">
                  <c:v>7756.7</c:v>
                </c:pt>
                <c:pt idx="5521">
                  <c:v>7757.6</c:v>
                </c:pt>
                <c:pt idx="5522">
                  <c:v>7758.4</c:v>
                </c:pt>
                <c:pt idx="5523">
                  <c:v>7759.3</c:v>
                </c:pt>
                <c:pt idx="5524">
                  <c:v>7760.3</c:v>
                </c:pt>
                <c:pt idx="5525">
                  <c:v>7761.2</c:v>
                </c:pt>
                <c:pt idx="5526">
                  <c:v>7762.1</c:v>
                </c:pt>
                <c:pt idx="5527">
                  <c:v>7762.9</c:v>
                </c:pt>
                <c:pt idx="5528">
                  <c:v>7763.8</c:v>
                </c:pt>
                <c:pt idx="5529">
                  <c:v>7764.8</c:v>
                </c:pt>
                <c:pt idx="5530">
                  <c:v>7765.7</c:v>
                </c:pt>
                <c:pt idx="5531">
                  <c:v>7766.6</c:v>
                </c:pt>
                <c:pt idx="5532">
                  <c:v>7767.4</c:v>
                </c:pt>
                <c:pt idx="5533">
                  <c:v>7768.3</c:v>
                </c:pt>
                <c:pt idx="5534">
                  <c:v>7769.3</c:v>
                </c:pt>
                <c:pt idx="5535">
                  <c:v>7770.2</c:v>
                </c:pt>
                <c:pt idx="5536">
                  <c:v>7771.1</c:v>
                </c:pt>
                <c:pt idx="5537">
                  <c:v>7771.9</c:v>
                </c:pt>
                <c:pt idx="5538">
                  <c:v>7772.8</c:v>
                </c:pt>
                <c:pt idx="5539">
                  <c:v>7773.8</c:v>
                </c:pt>
                <c:pt idx="5540">
                  <c:v>7774.7</c:v>
                </c:pt>
                <c:pt idx="5541">
                  <c:v>7775.6</c:v>
                </c:pt>
                <c:pt idx="5542">
                  <c:v>7776.4</c:v>
                </c:pt>
                <c:pt idx="5543">
                  <c:v>7777.3</c:v>
                </c:pt>
                <c:pt idx="5544">
                  <c:v>7778.3</c:v>
                </c:pt>
                <c:pt idx="5545">
                  <c:v>7779.2</c:v>
                </c:pt>
                <c:pt idx="5546">
                  <c:v>7780.1</c:v>
                </c:pt>
                <c:pt idx="5547">
                  <c:v>7780.9</c:v>
                </c:pt>
                <c:pt idx="5548">
                  <c:v>7781.8</c:v>
                </c:pt>
                <c:pt idx="5549">
                  <c:v>7782.8</c:v>
                </c:pt>
                <c:pt idx="5550">
                  <c:v>7783.7</c:v>
                </c:pt>
                <c:pt idx="5551">
                  <c:v>7784.6</c:v>
                </c:pt>
                <c:pt idx="5552">
                  <c:v>7785.4</c:v>
                </c:pt>
                <c:pt idx="5553">
                  <c:v>7786.3</c:v>
                </c:pt>
                <c:pt idx="5554">
                  <c:v>7787.3</c:v>
                </c:pt>
                <c:pt idx="5555">
                  <c:v>7788.2</c:v>
                </c:pt>
                <c:pt idx="5556">
                  <c:v>7789.1</c:v>
                </c:pt>
                <c:pt idx="5557">
                  <c:v>7789.9</c:v>
                </c:pt>
                <c:pt idx="5558">
                  <c:v>7790.8</c:v>
                </c:pt>
                <c:pt idx="5559">
                  <c:v>7791.8</c:v>
                </c:pt>
                <c:pt idx="5560">
                  <c:v>7792.7</c:v>
                </c:pt>
                <c:pt idx="5561">
                  <c:v>7793.6</c:v>
                </c:pt>
                <c:pt idx="5562">
                  <c:v>7794.4</c:v>
                </c:pt>
                <c:pt idx="5563">
                  <c:v>7795.3</c:v>
                </c:pt>
                <c:pt idx="5564">
                  <c:v>7796.3</c:v>
                </c:pt>
                <c:pt idx="5565">
                  <c:v>7797.2</c:v>
                </c:pt>
                <c:pt idx="5566">
                  <c:v>7798.1</c:v>
                </c:pt>
                <c:pt idx="5567">
                  <c:v>7798.9</c:v>
                </c:pt>
                <c:pt idx="5568">
                  <c:v>7799.8</c:v>
                </c:pt>
                <c:pt idx="5569">
                  <c:v>7800.8</c:v>
                </c:pt>
                <c:pt idx="5570">
                  <c:v>7801.7</c:v>
                </c:pt>
                <c:pt idx="5571">
                  <c:v>7802.6</c:v>
                </c:pt>
                <c:pt idx="5572">
                  <c:v>7803.4</c:v>
                </c:pt>
                <c:pt idx="5573">
                  <c:v>7804.3</c:v>
                </c:pt>
                <c:pt idx="5574">
                  <c:v>7805.3</c:v>
                </c:pt>
                <c:pt idx="5575">
                  <c:v>7806.2</c:v>
                </c:pt>
                <c:pt idx="5576">
                  <c:v>7807.1</c:v>
                </c:pt>
                <c:pt idx="5577">
                  <c:v>7807.9</c:v>
                </c:pt>
                <c:pt idx="5578">
                  <c:v>7808.8</c:v>
                </c:pt>
                <c:pt idx="5579">
                  <c:v>7809.8</c:v>
                </c:pt>
                <c:pt idx="5580">
                  <c:v>7810.7</c:v>
                </c:pt>
                <c:pt idx="5581">
                  <c:v>7811.6</c:v>
                </c:pt>
                <c:pt idx="5582">
                  <c:v>7812.4</c:v>
                </c:pt>
                <c:pt idx="5583">
                  <c:v>7813.3</c:v>
                </c:pt>
                <c:pt idx="5584">
                  <c:v>7814.3</c:v>
                </c:pt>
                <c:pt idx="5585">
                  <c:v>7815.2</c:v>
                </c:pt>
                <c:pt idx="5586">
                  <c:v>7816.1</c:v>
                </c:pt>
                <c:pt idx="5587">
                  <c:v>7816.9</c:v>
                </c:pt>
                <c:pt idx="5588">
                  <c:v>7817.8</c:v>
                </c:pt>
                <c:pt idx="5589">
                  <c:v>7818.8</c:v>
                </c:pt>
                <c:pt idx="5590">
                  <c:v>7819.7</c:v>
                </c:pt>
                <c:pt idx="5591">
                  <c:v>7820.6</c:v>
                </c:pt>
                <c:pt idx="5592">
                  <c:v>7821.4</c:v>
                </c:pt>
                <c:pt idx="5593">
                  <c:v>7822.3</c:v>
                </c:pt>
                <c:pt idx="5594">
                  <c:v>7823.3</c:v>
                </c:pt>
                <c:pt idx="5595">
                  <c:v>7824.2</c:v>
                </c:pt>
                <c:pt idx="5596">
                  <c:v>7825.1</c:v>
                </c:pt>
                <c:pt idx="5597">
                  <c:v>7825.9</c:v>
                </c:pt>
                <c:pt idx="5598">
                  <c:v>7826.8</c:v>
                </c:pt>
                <c:pt idx="5599">
                  <c:v>7827.8</c:v>
                </c:pt>
                <c:pt idx="5600">
                  <c:v>7828.7</c:v>
                </c:pt>
                <c:pt idx="5601">
                  <c:v>7829.6</c:v>
                </c:pt>
                <c:pt idx="5602">
                  <c:v>7830.4</c:v>
                </c:pt>
                <c:pt idx="5603">
                  <c:v>7831.3</c:v>
                </c:pt>
                <c:pt idx="5604">
                  <c:v>7832.3</c:v>
                </c:pt>
                <c:pt idx="5605">
                  <c:v>7833.2</c:v>
                </c:pt>
                <c:pt idx="5606">
                  <c:v>7834.1</c:v>
                </c:pt>
                <c:pt idx="5607">
                  <c:v>7834.9</c:v>
                </c:pt>
                <c:pt idx="5608">
                  <c:v>7835.8</c:v>
                </c:pt>
                <c:pt idx="5609">
                  <c:v>7836.8</c:v>
                </c:pt>
                <c:pt idx="5610">
                  <c:v>7837.7</c:v>
                </c:pt>
                <c:pt idx="5611">
                  <c:v>7838.6</c:v>
                </c:pt>
                <c:pt idx="5612">
                  <c:v>7839.4</c:v>
                </c:pt>
                <c:pt idx="5613">
                  <c:v>7840.3</c:v>
                </c:pt>
                <c:pt idx="5614">
                  <c:v>7841.3</c:v>
                </c:pt>
                <c:pt idx="5615">
                  <c:v>7842.2</c:v>
                </c:pt>
                <c:pt idx="5616">
                  <c:v>7843.1</c:v>
                </c:pt>
                <c:pt idx="5617">
                  <c:v>7843.9</c:v>
                </c:pt>
                <c:pt idx="5618">
                  <c:v>7844.8</c:v>
                </c:pt>
                <c:pt idx="5619">
                  <c:v>7845.8</c:v>
                </c:pt>
                <c:pt idx="5620">
                  <c:v>7846.7</c:v>
                </c:pt>
                <c:pt idx="5621">
                  <c:v>7847.6</c:v>
                </c:pt>
                <c:pt idx="5622">
                  <c:v>7848.4</c:v>
                </c:pt>
                <c:pt idx="5623">
                  <c:v>7849.3</c:v>
                </c:pt>
                <c:pt idx="5624">
                  <c:v>7850.3</c:v>
                </c:pt>
                <c:pt idx="5625">
                  <c:v>7851.2</c:v>
                </c:pt>
                <c:pt idx="5626">
                  <c:v>7852.1</c:v>
                </c:pt>
                <c:pt idx="5627">
                  <c:v>7852.9</c:v>
                </c:pt>
                <c:pt idx="5628">
                  <c:v>7853.8</c:v>
                </c:pt>
                <c:pt idx="5629">
                  <c:v>7854.8</c:v>
                </c:pt>
                <c:pt idx="5630">
                  <c:v>7855.7</c:v>
                </c:pt>
                <c:pt idx="5631">
                  <c:v>7856.6</c:v>
                </c:pt>
                <c:pt idx="5632">
                  <c:v>7857.4</c:v>
                </c:pt>
                <c:pt idx="5633">
                  <c:v>7858.3</c:v>
                </c:pt>
                <c:pt idx="5634">
                  <c:v>7859.3</c:v>
                </c:pt>
                <c:pt idx="5635">
                  <c:v>7860.2</c:v>
                </c:pt>
                <c:pt idx="5636">
                  <c:v>7861.1</c:v>
                </c:pt>
                <c:pt idx="5637">
                  <c:v>7861.9</c:v>
                </c:pt>
                <c:pt idx="5638">
                  <c:v>7862.8</c:v>
                </c:pt>
                <c:pt idx="5639">
                  <c:v>7863.8</c:v>
                </c:pt>
                <c:pt idx="5640">
                  <c:v>7864.7</c:v>
                </c:pt>
                <c:pt idx="5641">
                  <c:v>7865.6</c:v>
                </c:pt>
                <c:pt idx="5642">
                  <c:v>7866.4</c:v>
                </c:pt>
                <c:pt idx="5643">
                  <c:v>7867.3</c:v>
                </c:pt>
                <c:pt idx="5644">
                  <c:v>7868.3</c:v>
                </c:pt>
                <c:pt idx="5645">
                  <c:v>7869.2</c:v>
                </c:pt>
                <c:pt idx="5646">
                  <c:v>7870.1</c:v>
                </c:pt>
                <c:pt idx="5647">
                  <c:v>7870.9</c:v>
                </c:pt>
                <c:pt idx="5648">
                  <c:v>7871.8</c:v>
                </c:pt>
                <c:pt idx="5649">
                  <c:v>7872.8</c:v>
                </c:pt>
                <c:pt idx="5650">
                  <c:v>7873.7</c:v>
                </c:pt>
                <c:pt idx="5651">
                  <c:v>7874.6</c:v>
                </c:pt>
                <c:pt idx="5652">
                  <c:v>7875.4</c:v>
                </c:pt>
                <c:pt idx="5653">
                  <c:v>7876.3</c:v>
                </c:pt>
                <c:pt idx="5654">
                  <c:v>7877.3</c:v>
                </c:pt>
                <c:pt idx="5655">
                  <c:v>7878.2</c:v>
                </c:pt>
                <c:pt idx="5656">
                  <c:v>7879.1</c:v>
                </c:pt>
                <c:pt idx="5657">
                  <c:v>7879.9</c:v>
                </c:pt>
                <c:pt idx="5658">
                  <c:v>7880.8</c:v>
                </c:pt>
                <c:pt idx="5659">
                  <c:v>7881.8</c:v>
                </c:pt>
                <c:pt idx="5660">
                  <c:v>7882.7</c:v>
                </c:pt>
                <c:pt idx="5661">
                  <c:v>7883.6</c:v>
                </c:pt>
                <c:pt idx="5662">
                  <c:v>7884.4</c:v>
                </c:pt>
                <c:pt idx="5663">
                  <c:v>7885.3</c:v>
                </c:pt>
                <c:pt idx="5664">
                  <c:v>7886.3</c:v>
                </c:pt>
                <c:pt idx="5665">
                  <c:v>7887.2</c:v>
                </c:pt>
                <c:pt idx="5666">
                  <c:v>7888.1</c:v>
                </c:pt>
                <c:pt idx="5667">
                  <c:v>7888.9</c:v>
                </c:pt>
                <c:pt idx="5668">
                  <c:v>7889.8</c:v>
                </c:pt>
                <c:pt idx="5669">
                  <c:v>7890.8</c:v>
                </c:pt>
                <c:pt idx="5670">
                  <c:v>7891.7</c:v>
                </c:pt>
                <c:pt idx="5671">
                  <c:v>7892.6</c:v>
                </c:pt>
                <c:pt idx="5672">
                  <c:v>7893.4</c:v>
                </c:pt>
                <c:pt idx="5673">
                  <c:v>7894.3</c:v>
                </c:pt>
                <c:pt idx="5674">
                  <c:v>7895.3</c:v>
                </c:pt>
                <c:pt idx="5675">
                  <c:v>7896.2</c:v>
                </c:pt>
                <c:pt idx="5676">
                  <c:v>7897.1</c:v>
                </c:pt>
                <c:pt idx="5677">
                  <c:v>7897.9</c:v>
                </c:pt>
                <c:pt idx="5678">
                  <c:v>7898.8</c:v>
                </c:pt>
                <c:pt idx="5679">
                  <c:v>7899.8</c:v>
                </c:pt>
                <c:pt idx="5680">
                  <c:v>7900.7</c:v>
                </c:pt>
                <c:pt idx="5681">
                  <c:v>7901.6</c:v>
                </c:pt>
                <c:pt idx="5682">
                  <c:v>7902.4</c:v>
                </c:pt>
                <c:pt idx="5683">
                  <c:v>7903.3</c:v>
                </c:pt>
                <c:pt idx="5684">
                  <c:v>7904.3</c:v>
                </c:pt>
                <c:pt idx="5685">
                  <c:v>7905.2</c:v>
                </c:pt>
                <c:pt idx="5686">
                  <c:v>7906.1</c:v>
                </c:pt>
                <c:pt idx="5687">
                  <c:v>7906.9</c:v>
                </c:pt>
                <c:pt idx="5688">
                  <c:v>7907.8</c:v>
                </c:pt>
                <c:pt idx="5689">
                  <c:v>7908.8</c:v>
                </c:pt>
                <c:pt idx="5690">
                  <c:v>7909.7</c:v>
                </c:pt>
                <c:pt idx="5691">
                  <c:v>7910.6</c:v>
                </c:pt>
                <c:pt idx="5692">
                  <c:v>7911.4</c:v>
                </c:pt>
                <c:pt idx="5693">
                  <c:v>7912.3</c:v>
                </c:pt>
                <c:pt idx="5694">
                  <c:v>7913.3</c:v>
                </c:pt>
                <c:pt idx="5695">
                  <c:v>7914.2</c:v>
                </c:pt>
                <c:pt idx="5696">
                  <c:v>7915.1</c:v>
                </c:pt>
                <c:pt idx="5697">
                  <c:v>7915.9</c:v>
                </c:pt>
                <c:pt idx="5698">
                  <c:v>7916.8</c:v>
                </c:pt>
                <c:pt idx="5699">
                  <c:v>7917.8</c:v>
                </c:pt>
                <c:pt idx="5700">
                  <c:v>7918.7</c:v>
                </c:pt>
                <c:pt idx="5701">
                  <c:v>7919.6</c:v>
                </c:pt>
                <c:pt idx="5702">
                  <c:v>7920.4</c:v>
                </c:pt>
                <c:pt idx="5703">
                  <c:v>7921.3</c:v>
                </c:pt>
                <c:pt idx="5704">
                  <c:v>7922.3</c:v>
                </c:pt>
                <c:pt idx="5705">
                  <c:v>7923.2</c:v>
                </c:pt>
                <c:pt idx="5706">
                  <c:v>7924.1</c:v>
                </c:pt>
                <c:pt idx="5707">
                  <c:v>7924.9</c:v>
                </c:pt>
                <c:pt idx="5708">
                  <c:v>7925.8</c:v>
                </c:pt>
                <c:pt idx="5709">
                  <c:v>7926.8</c:v>
                </c:pt>
                <c:pt idx="5710">
                  <c:v>7927.7</c:v>
                </c:pt>
                <c:pt idx="5711">
                  <c:v>7928.6</c:v>
                </c:pt>
                <c:pt idx="5712">
                  <c:v>7929.4</c:v>
                </c:pt>
                <c:pt idx="5713">
                  <c:v>7930.3</c:v>
                </c:pt>
                <c:pt idx="5714">
                  <c:v>7931.3</c:v>
                </c:pt>
                <c:pt idx="5715">
                  <c:v>7932.2</c:v>
                </c:pt>
                <c:pt idx="5716">
                  <c:v>7933.1</c:v>
                </c:pt>
                <c:pt idx="5717">
                  <c:v>7933.9</c:v>
                </c:pt>
                <c:pt idx="5718">
                  <c:v>7934.8</c:v>
                </c:pt>
                <c:pt idx="5719">
                  <c:v>7935.8</c:v>
                </c:pt>
                <c:pt idx="5720">
                  <c:v>7936.7</c:v>
                </c:pt>
                <c:pt idx="5721">
                  <c:v>7937.6</c:v>
                </c:pt>
                <c:pt idx="5722">
                  <c:v>7938.4</c:v>
                </c:pt>
                <c:pt idx="5723">
                  <c:v>7939.3</c:v>
                </c:pt>
                <c:pt idx="5724">
                  <c:v>7940.3</c:v>
                </c:pt>
                <c:pt idx="5725">
                  <c:v>7941.2</c:v>
                </c:pt>
                <c:pt idx="5726">
                  <c:v>7942.1</c:v>
                </c:pt>
                <c:pt idx="5727">
                  <c:v>7942.9</c:v>
                </c:pt>
                <c:pt idx="5728">
                  <c:v>7943.8</c:v>
                </c:pt>
                <c:pt idx="5729">
                  <c:v>7944.8</c:v>
                </c:pt>
                <c:pt idx="5730">
                  <c:v>7945.7</c:v>
                </c:pt>
                <c:pt idx="5731">
                  <c:v>7946.6</c:v>
                </c:pt>
                <c:pt idx="5732">
                  <c:v>7947.4</c:v>
                </c:pt>
                <c:pt idx="5733">
                  <c:v>7948.3</c:v>
                </c:pt>
                <c:pt idx="5734">
                  <c:v>7949.3</c:v>
                </c:pt>
                <c:pt idx="5735">
                  <c:v>7950.2</c:v>
                </c:pt>
                <c:pt idx="5736">
                  <c:v>7951.1</c:v>
                </c:pt>
                <c:pt idx="5737">
                  <c:v>7951.9</c:v>
                </c:pt>
                <c:pt idx="5738">
                  <c:v>7952.8</c:v>
                </c:pt>
                <c:pt idx="5739">
                  <c:v>7953.8</c:v>
                </c:pt>
                <c:pt idx="5740">
                  <c:v>7954.7</c:v>
                </c:pt>
                <c:pt idx="5741">
                  <c:v>7955.6</c:v>
                </c:pt>
                <c:pt idx="5742">
                  <c:v>7956.4</c:v>
                </c:pt>
                <c:pt idx="5743">
                  <c:v>7957.3</c:v>
                </c:pt>
                <c:pt idx="5744">
                  <c:v>7958.3</c:v>
                </c:pt>
                <c:pt idx="5745">
                  <c:v>7959.2</c:v>
                </c:pt>
                <c:pt idx="5746">
                  <c:v>7960.1</c:v>
                </c:pt>
                <c:pt idx="5747">
                  <c:v>7960.9</c:v>
                </c:pt>
                <c:pt idx="5748">
                  <c:v>7961.8</c:v>
                </c:pt>
                <c:pt idx="5749">
                  <c:v>7962.8</c:v>
                </c:pt>
                <c:pt idx="5750">
                  <c:v>7963.7</c:v>
                </c:pt>
                <c:pt idx="5751">
                  <c:v>7964.6</c:v>
                </c:pt>
                <c:pt idx="5752">
                  <c:v>7965.4</c:v>
                </c:pt>
                <c:pt idx="5753">
                  <c:v>7966.3</c:v>
                </c:pt>
                <c:pt idx="5754">
                  <c:v>7967.3</c:v>
                </c:pt>
                <c:pt idx="5755">
                  <c:v>7968.2</c:v>
                </c:pt>
                <c:pt idx="5756">
                  <c:v>7969.1</c:v>
                </c:pt>
                <c:pt idx="5757">
                  <c:v>7969.9</c:v>
                </c:pt>
                <c:pt idx="5758">
                  <c:v>7970.8</c:v>
                </c:pt>
                <c:pt idx="5759">
                  <c:v>7971.8</c:v>
                </c:pt>
                <c:pt idx="5760">
                  <c:v>7972.7</c:v>
                </c:pt>
                <c:pt idx="5761">
                  <c:v>7973.6</c:v>
                </c:pt>
                <c:pt idx="5762">
                  <c:v>7974.4</c:v>
                </c:pt>
                <c:pt idx="5763">
                  <c:v>7975.3</c:v>
                </c:pt>
                <c:pt idx="5764">
                  <c:v>7976.3</c:v>
                </c:pt>
                <c:pt idx="5765">
                  <c:v>7977.2</c:v>
                </c:pt>
                <c:pt idx="5766">
                  <c:v>7978.1</c:v>
                </c:pt>
                <c:pt idx="5767">
                  <c:v>7978.9</c:v>
                </c:pt>
                <c:pt idx="5768">
                  <c:v>7979.8</c:v>
                </c:pt>
                <c:pt idx="5769">
                  <c:v>7980.8</c:v>
                </c:pt>
                <c:pt idx="5770">
                  <c:v>7981.7</c:v>
                </c:pt>
                <c:pt idx="5771">
                  <c:v>7982.6</c:v>
                </c:pt>
                <c:pt idx="5772">
                  <c:v>7983.4</c:v>
                </c:pt>
                <c:pt idx="5773">
                  <c:v>7984.3</c:v>
                </c:pt>
                <c:pt idx="5774">
                  <c:v>7985.3</c:v>
                </c:pt>
                <c:pt idx="5775">
                  <c:v>7986.2</c:v>
                </c:pt>
                <c:pt idx="5776">
                  <c:v>7987.1</c:v>
                </c:pt>
                <c:pt idx="5777">
                  <c:v>7987.9</c:v>
                </c:pt>
                <c:pt idx="5778">
                  <c:v>7988.8</c:v>
                </c:pt>
                <c:pt idx="5779">
                  <c:v>7989.8</c:v>
                </c:pt>
                <c:pt idx="5780">
                  <c:v>7990.7</c:v>
                </c:pt>
                <c:pt idx="5781">
                  <c:v>7991.6</c:v>
                </c:pt>
                <c:pt idx="5782">
                  <c:v>7992.4</c:v>
                </c:pt>
                <c:pt idx="5783">
                  <c:v>7993.3</c:v>
                </c:pt>
                <c:pt idx="5784">
                  <c:v>7994.3</c:v>
                </c:pt>
                <c:pt idx="5785">
                  <c:v>7995.2</c:v>
                </c:pt>
                <c:pt idx="5786">
                  <c:v>7996.1</c:v>
                </c:pt>
                <c:pt idx="5787">
                  <c:v>7996.9</c:v>
                </c:pt>
                <c:pt idx="5788">
                  <c:v>7997.8</c:v>
                </c:pt>
                <c:pt idx="5789">
                  <c:v>7998.8</c:v>
                </c:pt>
                <c:pt idx="5790">
                  <c:v>7999.7</c:v>
                </c:pt>
                <c:pt idx="5791">
                  <c:v>8000.6</c:v>
                </c:pt>
                <c:pt idx="5792">
                  <c:v>8001.4</c:v>
                </c:pt>
                <c:pt idx="5793">
                  <c:v>8002.3</c:v>
                </c:pt>
                <c:pt idx="5794">
                  <c:v>8003.3</c:v>
                </c:pt>
                <c:pt idx="5795">
                  <c:v>8004.2</c:v>
                </c:pt>
                <c:pt idx="5796">
                  <c:v>8005.1</c:v>
                </c:pt>
                <c:pt idx="5797">
                  <c:v>8005.9</c:v>
                </c:pt>
                <c:pt idx="5798">
                  <c:v>8006.8</c:v>
                </c:pt>
                <c:pt idx="5799">
                  <c:v>8007.8</c:v>
                </c:pt>
                <c:pt idx="5800">
                  <c:v>8008.7</c:v>
                </c:pt>
                <c:pt idx="5801">
                  <c:v>8009.6</c:v>
                </c:pt>
                <c:pt idx="5802">
                  <c:v>8010.4</c:v>
                </c:pt>
                <c:pt idx="5803">
                  <c:v>8011.3</c:v>
                </c:pt>
                <c:pt idx="5804">
                  <c:v>8012.3</c:v>
                </c:pt>
                <c:pt idx="5805">
                  <c:v>8013.2</c:v>
                </c:pt>
                <c:pt idx="5806">
                  <c:v>8014.1</c:v>
                </c:pt>
                <c:pt idx="5807">
                  <c:v>8014.9</c:v>
                </c:pt>
                <c:pt idx="5808">
                  <c:v>8015.8</c:v>
                </c:pt>
                <c:pt idx="5809">
                  <c:v>8016.8</c:v>
                </c:pt>
                <c:pt idx="5810">
                  <c:v>8017.7</c:v>
                </c:pt>
                <c:pt idx="5811">
                  <c:v>8018.6</c:v>
                </c:pt>
                <c:pt idx="5812">
                  <c:v>8019.4</c:v>
                </c:pt>
                <c:pt idx="5813">
                  <c:v>8020.3</c:v>
                </c:pt>
                <c:pt idx="5814">
                  <c:v>8021.3</c:v>
                </c:pt>
                <c:pt idx="5815">
                  <c:v>8022.2</c:v>
                </c:pt>
                <c:pt idx="5816">
                  <c:v>8023.1</c:v>
                </c:pt>
                <c:pt idx="5817">
                  <c:v>8023.9</c:v>
                </c:pt>
                <c:pt idx="5818">
                  <c:v>8024.8</c:v>
                </c:pt>
                <c:pt idx="5819">
                  <c:v>8025.8</c:v>
                </c:pt>
                <c:pt idx="5820">
                  <c:v>8026.7</c:v>
                </c:pt>
                <c:pt idx="5821">
                  <c:v>8027.6</c:v>
                </c:pt>
                <c:pt idx="5822">
                  <c:v>8028.4</c:v>
                </c:pt>
                <c:pt idx="5823">
                  <c:v>8029.3</c:v>
                </c:pt>
                <c:pt idx="5824">
                  <c:v>8030.3</c:v>
                </c:pt>
                <c:pt idx="5825">
                  <c:v>8031.2</c:v>
                </c:pt>
                <c:pt idx="5826">
                  <c:v>8032.1</c:v>
                </c:pt>
                <c:pt idx="5827">
                  <c:v>8032.9</c:v>
                </c:pt>
                <c:pt idx="5828">
                  <c:v>8033.8</c:v>
                </c:pt>
                <c:pt idx="5829">
                  <c:v>8034.8</c:v>
                </c:pt>
                <c:pt idx="5830">
                  <c:v>8035.7</c:v>
                </c:pt>
                <c:pt idx="5831">
                  <c:v>8036.6</c:v>
                </c:pt>
                <c:pt idx="5832">
                  <c:v>8037.4</c:v>
                </c:pt>
                <c:pt idx="5833">
                  <c:v>8038.3</c:v>
                </c:pt>
                <c:pt idx="5834">
                  <c:v>8039.3</c:v>
                </c:pt>
                <c:pt idx="5835">
                  <c:v>8040.2</c:v>
                </c:pt>
                <c:pt idx="5836">
                  <c:v>8041.1</c:v>
                </c:pt>
                <c:pt idx="5837">
                  <c:v>8041.9</c:v>
                </c:pt>
                <c:pt idx="5838">
                  <c:v>8042.8</c:v>
                </c:pt>
                <c:pt idx="5839">
                  <c:v>8043.8</c:v>
                </c:pt>
                <c:pt idx="5840">
                  <c:v>8044.7</c:v>
                </c:pt>
                <c:pt idx="5841">
                  <c:v>8045.6</c:v>
                </c:pt>
                <c:pt idx="5842">
                  <c:v>8046.4</c:v>
                </c:pt>
                <c:pt idx="5843">
                  <c:v>8047.3</c:v>
                </c:pt>
                <c:pt idx="5844">
                  <c:v>8048.3</c:v>
                </c:pt>
                <c:pt idx="5845">
                  <c:v>8049.2</c:v>
                </c:pt>
                <c:pt idx="5846">
                  <c:v>8050.1</c:v>
                </c:pt>
                <c:pt idx="5847">
                  <c:v>8050.9</c:v>
                </c:pt>
                <c:pt idx="5848">
                  <c:v>8051.8</c:v>
                </c:pt>
                <c:pt idx="5849">
                  <c:v>8052.8</c:v>
                </c:pt>
                <c:pt idx="5850">
                  <c:v>8053.7</c:v>
                </c:pt>
                <c:pt idx="5851">
                  <c:v>8054.6</c:v>
                </c:pt>
                <c:pt idx="5852">
                  <c:v>8055.4</c:v>
                </c:pt>
                <c:pt idx="5853">
                  <c:v>8056.3</c:v>
                </c:pt>
                <c:pt idx="5854">
                  <c:v>8057.3</c:v>
                </c:pt>
                <c:pt idx="5855">
                  <c:v>8058.2</c:v>
                </c:pt>
                <c:pt idx="5856">
                  <c:v>8059.1</c:v>
                </c:pt>
                <c:pt idx="5857">
                  <c:v>8059.9</c:v>
                </c:pt>
                <c:pt idx="5858">
                  <c:v>8060.8</c:v>
                </c:pt>
                <c:pt idx="5859">
                  <c:v>8061.8</c:v>
                </c:pt>
                <c:pt idx="5860">
                  <c:v>8062.7</c:v>
                </c:pt>
                <c:pt idx="5861">
                  <c:v>8063.6</c:v>
                </c:pt>
                <c:pt idx="5862">
                  <c:v>8064.4</c:v>
                </c:pt>
                <c:pt idx="5863">
                  <c:v>8065.3</c:v>
                </c:pt>
                <c:pt idx="5864">
                  <c:v>8066.3</c:v>
                </c:pt>
                <c:pt idx="5865">
                  <c:v>8067.2</c:v>
                </c:pt>
                <c:pt idx="5866">
                  <c:v>8068.1</c:v>
                </c:pt>
                <c:pt idx="5867">
                  <c:v>8068.9</c:v>
                </c:pt>
                <c:pt idx="5868">
                  <c:v>8069.8</c:v>
                </c:pt>
                <c:pt idx="5869">
                  <c:v>8070.8</c:v>
                </c:pt>
                <c:pt idx="5870">
                  <c:v>8071.7</c:v>
                </c:pt>
                <c:pt idx="5871">
                  <c:v>8072.6</c:v>
                </c:pt>
                <c:pt idx="5872">
                  <c:v>8073.4</c:v>
                </c:pt>
                <c:pt idx="5873">
                  <c:v>8074.3</c:v>
                </c:pt>
                <c:pt idx="5874">
                  <c:v>8075.3</c:v>
                </c:pt>
                <c:pt idx="5875">
                  <c:v>8076.2</c:v>
                </c:pt>
                <c:pt idx="5876">
                  <c:v>8077.1</c:v>
                </c:pt>
                <c:pt idx="5877">
                  <c:v>8077.9</c:v>
                </c:pt>
                <c:pt idx="5878">
                  <c:v>8078.8</c:v>
                </c:pt>
                <c:pt idx="5879">
                  <c:v>8079.8</c:v>
                </c:pt>
                <c:pt idx="5880">
                  <c:v>8080.7</c:v>
                </c:pt>
                <c:pt idx="5881">
                  <c:v>8081.6</c:v>
                </c:pt>
                <c:pt idx="5882">
                  <c:v>8082.4</c:v>
                </c:pt>
                <c:pt idx="5883">
                  <c:v>8083.3</c:v>
                </c:pt>
                <c:pt idx="5884">
                  <c:v>8084.3</c:v>
                </c:pt>
                <c:pt idx="5885">
                  <c:v>8085.2</c:v>
                </c:pt>
                <c:pt idx="5886">
                  <c:v>8086.1</c:v>
                </c:pt>
                <c:pt idx="5887">
                  <c:v>8086.9</c:v>
                </c:pt>
                <c:pt idx="5888">
                  <c:v>8087.8</c:v>
                </c:pt>
                <c:pt idx="5889">
                  <c:v>8088.8</c:v>
                </c:pt>
                <c:pt idx="5890">
                  <c:v>8089.7</c:v>
                </c:pt>
                <c:pt idx="5891">
                  <c:v>8090.6</c:v>
                </c:pt>
                <c:pt idx="5892">
                  <c:v>8091.4</c:v>
                </c:pt>
                <c:pt idx="5893">
                  <c:v>8092.3</c:v>
                </c:pt>
                <c:pt idx="5894">
                  <c:v>8093.3</c:v>
                </c:pt>
                <c:pt idx="5895">
                  <c:v>8094.2</c:v>
                </c:pt>
                <c:pt idx="5896">
                  <c:v>8095.1</c:v>
                </c:pt>
                <c:pt idx="5897">
                  <c:v>8095.9</c:v>
                </c:pt>
                <c:pt idx="5898">
                  <c:v>8096.8</c:v>
                </c:pt>
                <c:pt idx="5899">
                  <c:v>8097.8</c:v>
                </c:pt>
                <c:pt idx="5900">
                  <c:v>8098.7</c:v>
                </c:pt>
                <c:pt idx="5901">
                  <c:v>8099.6</c:v>
                </c:pt>
                <c:pt idx="5902">
                  <c:v>8100.4</c:v>
                </c:pt>
                <c:pt idx="5903">
                  <c:v>8101.3</c:v>
                </c:pt>
                <c:pt idx="5904">
                  <c:v>8102.3</c:v>
                </c:pt>
                <c:pt idx="5905">
                  <c:v>8103.2</c:v>
                </c:pt>
                <c:pt idx="5906">
                  <c:v>8104.1</c:v>
                </c:pt>
                <c:pt idx="5907">
                  <c:v>8104.9</c:v>
                </c:pt>
                <c:pt idx="5908">
                  <c:v>8105.8</c:v>
                </c:pt>
                <c:pt idx="5909">
                  <c:v>8106.8</c:v>
                </c:pt>
                <c:pt idx="5910">
                  <c:v>8107.7</c:v>
                </c:pt>
                <c:pt idx="5911">
                  <c:v>8108.6</c:v>
                </c:pt>
                <c:pt idx="5912">
                  <c:v>8109.4</c:v>
                </c:pt>
                <c:pt idx="5913">
                  <c:v>8110.3</c:v>
                </c:pt>
                <c:pt idx="5914">
                  <c:v>8111.3</c:v>
                </c:pt>
                <c:pt idx="5915">
                  <c:v>8112.2</c:v>
                </c:pt>
                <c:pt idx="5916">
                  <c:v>8113.1</c:v>
                </c:pt>
                <c:pt idx="5917">
                  <c:v>8113.9</c:v>
                </c:pt>
                <c:pt idx="5918">
                  <c:v>8114.8</c:v>
                </c:pt>
                <c:pt idx="5919">
                  <c:v>8115.8</c:v>
                </c:pt>
                <c:pt idx="5920">
                  <c:v>8116.7</c:v>
                </c:pt>
                <c:pt idx="5921">
                  <c:v>8117.6</c:v>
                </c:pt>
                <c:pt idx="5922">
                  <c:v>8118.4</c:v>
                </c:pt>
                <c:pt idx="5923">
                  <c:v>8119.3</c:v>
                </c:pt>
                <c:pt idx="5924">
                  <c:v>8120.3</c:v>
                </c:pt>
                <c:pt idx="5925">
                  <c:v>8121.2</c:v>
                </c:pt>
                <c:pt idx="5926">
                  <c:v>8122.1</c:v>
                </c:pt>
                <c:pt idx="5927">
                  <c:v>8122.9</c:v>
                </c:pt>
                <c:pt idx="5928">
                  <c:v>8123.8</c:v>
                </c:pt>
                <c:pt idx="5929">
                  <c:v>8124.8</c:v>
                </c:pt>
                <c:pt idx="5930">
                  <c:v>8125.7</c:v>
                </c:pt>
                <c:pt idx="5931">
                  <c:v>8126.6</c:v>
                </c:pt>
                <c:pt idx="5932">
                  <c:v>8127.4</c:v>
                </c:pt>
                <c:pt idx="5933">
                  <c:v>8128.3</c:v>
                </c:pt>
                <c:pt idx="5934">
                  <c:v>8129.3</c:v>
                </c:pt>
                <c:pt idx="5935">
                  <c:v>8130.2</c:v>
                </c:pt>
                <c:pt idx="5936">
                  <c:v>8131.1</c:v>
                </c:pt>
                <c:pt idx="5937">
                  <c:v>8131.9</c:v>
                </c:pt>
                <c:pt idx="5938">
                  <c:v>8132.8</c:v>
                </c:pt>
                <c:pt idx="5939">
                  <c:v>8133.8</c:v>
                </c:pt>
                <c:pt idx="5940">
                  <c:v>8134.7</c:v>
                </c:pt>
                <c:pt idx="5941">
                  <c:v>8135.6</c:v>
                </c:pt>
                <c:pt idx="5942">
                  <c:v>8136.4</c:v>
                </c:pt>
                <c:pt idx="5943">
                  <c:v>8137.3</c:v>
                </c:pt>
                <c:pt idx="5944">
                  <c:v>8138.3</c:v>
                </c:pt>
                <c:pt idx="5945">
                  <c:v>8139.2</c:v>
                </c:pt>
                <c:pt idx="5946">
                  <c:v>8140.1</c:v>
                </c:pt>
                <c:pt idx="5947">
                  <c:v>8140.9</c:v>
                </c:pt>
                <c:pt idx="5948">
                  <c:v>8141.8</c:v>
                </c:pt>
                <c:pt idx="5949">
                  <c:v>8142.8</c:v>
                </c:pt>
                <c:pt idx="5950">
                  <c:v>8143.7</c:v>
                </c:pt>
                <c:pt idx="5951">
                  <c:v>8144.6</c:v>
                </c:pt>
                <c:pt idx="5952">
                  <c:v>8145.4</c:v>
                </c:pt>
                <c:pt idx="5953">
                  <c:v>8146.3</c:v>
                </c:pt>
                <c:pt idx="5954">
                  <c:v>8147.3</c:v>
                </c:pt>
                <c:pt idx="5955">
                  <c:v>8148.2</c:v>
                </c:pt>
                <c:pt idx="5956">
                  <c:v>8149.1</c:v>
                </c:pt>
                <c:pt idx="5957">
                  <c:v>8149.9</c:v>
                </c:pt>
                <c:pt idx="5958">
                  <c:v>8150.8</c:v>
                </c:pt>
                <c:pt idx="5959">
                  <c:v>8151.8</c:v>
                </c:pt>
                <c:pt idx="5960">
                  <c:v>8152.7</c:v>
                </c:pt>
                <c:pt idx="5961">
                  <c:v>8153.6</c:v>
                </c:pt>
                <c:pt idx="5962">
                  <c:v>8154.4</c:v>
                </c:pt>
                <c:pt idx="5963">
                  <c:v>8155.3</c:v>
                </c:pt>
                <c:pt idx="5964">
                  <c:v>8156.3</c:v>
                </c:pt>
                <c:pt idx="5965">
                  <c:v>8157.2</c:v>
                </c:pt>
                <c:pt idx="5966">
                  <c:v>8158.1</c:v>
                </c:pt>
                <c:pt idx="5967">
                  <c:v>8158.9</c:v>
                </c:pt>
                <c:pt idx="5968">
                  <c:v>8159.8</c:v>
                </c:pt>
                <c:pt idx="5969">
                  <c:v>8160.8</c:v>
                </c:pt>
                <c:pt idx="5970">
                  <c:v>8161.7</c:v>
                </c:pt>
                <c:pt idx="5971">
                  <c:v>8162.6</c:v>
                </c:pt>
                <c:pt idx="5972">
                  <c:v>8163.4</c:v>
                </c:pt>
                <c:pt idx="5973">
                  <c:v>8164.3</c:v>
                </c:pt>
                <c:pt idx="5974">
                  <c:v>8165.3</c:v>
                </c:pt>
                <c:pt idx="5975">
                  <c:v>8166.2</c:v>
                </c:pt>
                <c:pt idx="5976">
                  <c:v>8167.1</c:v>
                </c:pt>
                <c:pt idx="5977">
                  <c:v>8167.9</c:v>
                </c:pt>
                <c:pt idx="5978">
                  <c:v>8168.8</c:v>
                </c:pt>
                <c:pt idx="5979">
                  <c:v>8169.8</c:v>
                </c:pt>
                <c:pt idx="5980">
                  <c:v>8170.7</c:v>
                </c:pt>
                <c:pt idx="5981">
                  <c:v>8171.6</c:v>
                </c:pt>
                <c:pt idx="5982">
                  <c:v>8172.4</c:v>
                </c:pt>
                <c:pt idx="5983">
                  <c:v>8173.3</c:v>
                </c:pt>
                <c:pt idx="5984">
                  <c:v>8174.3</c:v>
                </c:pt>
                <c:pt idx="5985">
                  <c:v>8175.2</c:v>
                </c:pt>
                <c:pt idx="5986">
                  <c:v>8176.1</c:v>
                </c:pt>
                <c:pt idx="5987">
                  <c:v>8176.9</c:v>
                </c:pt>
                <c:pt idx="5988">
                  <c:v>8177.8</c:v>
                </c:pt>
                <c:pt idx="5989">
                  <c:v>8178.8</c:v>
                </c:pt>
                <c:pt idx="5990">
                  <c:v>8179.7</c:v>
                </c:pt>
                <c:pt idx="5991">
                  <c:v>8180.6</c:v>
                </c:pt>
                <c:pt idx="5992">
                  <c:v>8181.4</c:v>
                </c:pt>
                <c:pt idx="5993">
                  <c:v>8182.3</c:v>
                </c:pt>
                <c:pt idx="5994">
                  <c:v>8183.3</c:v>
                </c:pt>
                <c:pt idx="5995">
                  <c:v>8184.2</c:v>
                </c:pt>
                <c:pt idx="5996">
                  <c:v>8185.1</c:v>
                </c:pt>
                <c:pt idx="5997">
                  <c:v>8185.9</c:v>
                </c:pt>
                <c:pt idx="5998">
                  <c:v>8186.8</c:v>
                </c:pt>
                <c:pt idx="5999">
                  <c:v>8187.8</c:v>
                </c:pt>
                <c:pt idx="6000">
                  <c:v>8188.7</c:v>
                </c:pt>
                <c:pt idx="6001">
                  <c:v>8189.6</c:v>
                </c:pt>
                <c:pt idx="6002">
                  <c:v>8190.4</c:v>
                </c:pt>
                <c:pt idx="6003">
                  <c:v>8191.3</c:v>
                </c:pt>
                <c:pt idx="6004">
                  <c:v>8192.2999999999993</c:v>
                </c:pt>
                <c:pt idx="6005">
                  <c:v>8193.2000000000007</c:v>
                </c:pt>
                <c:pt idx="6006">
                  <c:v>8194.1</c:v>
                </c:pt>
                <c:pt idx="6007">
                  <c:v>8194.9</c:v>
                </c:pt>
                <c:pt idx="6008">
                  <c:v>8195.7999999999993</c:v>
                </c:pt>
                <c:pt idx="6009">
                  <c:v>8196.7999999999993</c:v>
                </c:pt>
                <c:pt idx="6010">
                  <c:v>8197.7000000000007</c:v>
                </c:pt>
                <c:pt idx="6011">
                  <c:v>8198.6</c:v>
                </c:pt>
                <c:pt idx="6012">
                  <c:v>8199.4</c:v>
                </c:pt>
                <c:pt idx="6013">
                  <c:v>8200.2999999999993</c:v>
                </c:pt>
                <c:pt idx="6014">
                  <c:v>8201.2999999999993</c:v>
                </c:pt>
                <c:pt idx="6015">
                  <c:v>8202.2000000000007</c:v>
                </c:pt>
                <c:pt idx="6016">
                  <c:v>8203.1</c:v>
                </c:pt>
                <c:pt idx="6017">
                  <c:v>8203.9</c:v>
                </c:pt>
                <c:pt idx="6018">
                  <c:v>8204.7999999999993</c:v>
                </c:pt>
                <c:pt idx="6019">
                  <c:v>8205.7999999999993</c:v>
                </c:pt>
                <c:pt idx="6020">
                  <c:v>8206.7000000000007</c:v>
                </c:pt>
                <c:pt idx="6021">
                  <c:v>8207.6</c:v>
                </c:pt>
                <c:pt idx="6022">
                  <c:v>8208.4</c:v>
                </c:pt>
                <c:pt idx="6023">
                  <c:v>8209.2999999999993</c:v>
                </c:pt>
                <c:pt idx="6024">
                  <c:v>8210.2999999999993</c:v>
                </c:pt>
                <c:pt idx="6025">
                  <c:v>8211.2000000000007</c:v>
                </c:pt>
                <c:pt idx="6026">
                  <c:v>8212.1</c:v>
                </c:pt>
                <c:pt idx="6027">
                  <c:v>8212.9</c:v>
                </c:pt>
                <c:pt idx="6028">
                  <c:v>8213.7999999999993</c:v>
                </c:pt>
                <c:pt idx="6029">
                  <c:v>8214.7999999999993</c:v>
                </c:pt>
                <c:pt idx="6030">
                  <c:v>8215.7000000000007</c:v>
                </c:pt>
                <c:pt idx="6031">
                  <c:v>8216.6</c:v>
                </c:pt>
                <c:pt idx="6032">
                  <c:v>8217.4</c:v>
                </c:pt>
                <c:pt idx="6033">
                  <c:v>8218.2999999999993</c:v>
                </c:pt>
                <c:pt idx="6034">
                  <c:v>8219.2999999999993</c:v>
                </c:pt>
                <c:pt idx="6035">
                  <c:v>8220.2000000000007</c:v>
                </c:pt>
                <c:pt idx="6036">
                  <c:v>8221.1</c:v>
                </c:pt>
                <c:pt idx="6037">
                  <c:v>8221.9</c:v>
                </c:pt>
                <c:pt idx="6038">
                  <c:v>8222.7999999999993</c:v>
                </c:pt>
                <c:pt idx="6039">
                  <c:v>8223.7999999999993</c:v>
                </c:pt>
                <c:pt idx="6040">
                  <c:v>8224.7000000000007</c:v>
                </c:pt>
                <c:pt idx="6041">
                  <c:v>8225.6</c:v>
                </c:pt>
                <c:pt idx="6042">
                  <c:v>8226.4</c:v>
                </c:pt>
                <c:pt idx="6043">
                  <c:v>8227.2999999999993</c:v>
                </c:pt>
                <c:pt idx="6044">
                  <c:v>8228.2999999999993</c:v>
                </c:pt>
                <c:pt idx="6045">
                  <c:v>8229.2000000000007</c:v>
                </c:pt>
                <c:pt idx="6046">
                  <c:v>8230.1</c:v>
                </c:pt>
                <c:pt idx="6047">
                  <c:v>8230.9</c:v>
                </c:pt>
                <c:pt idx="6048">
                  <c:v>8231.7999999999993</c:v>
                </c:pt>
                <c:pt idx="6049">
                  <c:v>8232.7999999999993</c:v>
                </c:pt>
                <c:pt idx="6050">
                  <c:v>8233.7000000000007</c:v>
                </c:pt>
                <c:pt idx="6051">
                  <c:v>8234.6</c:v>
                </c:pt>
                <c:pt idx="6052">
                  <c:v>8235.4</c:v>
                </c:pt>
                <c:pt idx="6053">
                  <c:v>8236.2999999999993</c:v>
                </c:pt>
                <c:pt idx="6054">
                  <c:v>8237.2999999999993</c:v>
                </c:pt>
                <c:pt idx="6055">
                  <c:v>8238.2000000000007</c:v>
                </c:pt>
                <c:pt idx="6056">
                  <c:v>8239.1</c:v>
                </c:pt>
                <c:pt idx="6057">
                  <c:v>8239.9</c:v>
                </c:pt>
                <c:pt idx="6058">
                  <c:v>8240.7999999999993</c:v>
                </c:pt>
                <c:pt idx="6059">
                  <c:v>8241.7999999999993</c:v>
                </c:pt>
                <c:pt idx="6060">
                  <c:v>8242.7000000000007</c:v>
                </c:pt>
                <c:pt idx="6061">
                  <c:v>8243.6</c:v>
                </c:pt>
                <c:pt idx="6062">
                  <c:v>8244.4</c:v>
                </c:pt>
                <c:pt idx="6063">
                  <c:v>8245.2999999999993</c:v>
                </c:pt>
                <c:pt idx="6064">
                  <c:v>8246.2999999999993</c:v>
                </c:pt>
                <c:pt idx="6065">
                  <c:v>8247.2000000000007</c:v>
                </c:pt>
                <c:pt idx="6066">
                  <c:v>8248.1</c:v>
                </c:pt>
                <c:pt idx="6067">
                  <c:v>8248.9</c:v>
                </c:pt>
                <c:pt idx="6068">
                  <c:v>8249.7999999999993</c:v>
                </c:pt>
                <c:pt idx="6069">
                  <c:v>8250.7999999999993</c:v>
                </c:pt>
                <c:pt idx="6070">
                  <c:v>8251.7000000000007</c:v>
                </c:pt>
                <c:pt idx="6071">
                  <c:v>8252.6</c:v>
                </c:pt>
                <c:pt idx="6072">
                  <c:v>8253.4</c:v>
                </c:pt>
                <c:pt idx="6073">
                  <c:v>8254.2999999999993</c:v>
                </c:pt>
                <c:pt idx="6074">
                  <c:v>8255.2999999999993</c:v>
                </c:pt>
                <c:pt idx="6075">
                  <c:v>8256.2000000000007</c:v>
                </c:pt>
                <c:pt idx="6076">
                  <c:v>8257.1</c:v>
                </c:pt>
                <c:pt idx="6077">
                  <c:v>8257.9</c:v>
                </c:pt>
                <c:pt idx="6078">
                  <c:v>8258.7999999999993</c:v>
                </c:pt>
                <c:pt idx="6079">
                  <c:v>8259.7999999999993</c:v>
                </c:pt>
                <c:pt idx="6080">
                  <c:v>8260.7000000000007</c:v>
                </c:pt>
                <c:pt idx="6081">
                  <c:v>8261.6</c:v>
                </c:pt>
                <c:pt idx="6082">
                  <c:v>8262.4</c:v>
                </c:pt>
                <c:pt idx="6083">
                  <c:v>8263.2999999999993</c:v>
                </c:pt>
                <c:pt idx="6084">
                  <c:v>8264.2999999999993</c:v>
                </c:pt>
                <c:pt idx="6085">
                  <c:v>8265.2000000000007</c:v>
                </c:pt>
                <c:pt idx="6086">
                  <c:v>8266.1</c:v>
                </c:pt>
                <c:pt idx="6087">
                  <c:v>8266.9</c:v>
                </c:pt>
                <c:pt idx="6088">
                  <c:v>8267.7999999999993</c:v>
                </c:pt>
                <c:pt idx="6089">
                  <c:v>8268.7999999999993</c:v>
                </c:pt>
                <c:pt idx="6090">
                  <c:v>8269.7000000000007</c:v>
                </c:pt>
                <c:pt idx="6091">
                  <c:v>8270.6</c:v>
                </c:pt>
                <c:pt idx="6092">
                  <c:v>8271.4</c:v>
                </c:pt>
                <c:pt idx="6093">
                  <c:v>8272.2999999999993</c:v>
                </c:pt>
                <c:pt idx="6094">
                  <c:v>8273.2999999999993</c:v>
                </c:pt>
                <c:pt idx="6095">
                  <c:v>8274.2000000000007</c:v>
                </c:pt>
                <c:pt idx="6096">
                  <c:v>8275.1</c:v>
                </c:pt>
                <c:pt idx="6097">
                  <c:v>8275.9</c:v>
                </c:pt>
                <c:pt idx="6098">
                  <c:v>8276.7999999999993</c:v>
                </c:pt>
                <c:pt idx="6099">
                  <c:v>8277.7999999999993</c:v>
                </c:pt>
                <c:pt idx="6100">
                  <c:v>8278.7000000000007</c:v>
                </c:pt>
                <c:pt idx="6101">
                  <c:v>8279.6</c:v>
                </c:pt>
                <c:pt idx="6102">
                  <c:v>8280.4</c:v>
                </c:pt>
                <c:pt idx="6103">
                  <c:v>8281.2999999999993</c:v>
                </c:pt>
                <c:pt idx="6104">
                  <c:v>8282.2999999999993</c:v>
                </c:pt>
                <c:pt idx="6105">
                  <c:v>8283.2000000000007</c:v>
                </c:pt>
                <c:pt idx="6106">
                  <c:v>8284.1</c:v>
                </c:pt>
                <c:pt idx="6107">
                  <c:v>8284.9</c:v>
                </c:pt>
                <c:pt idx="6108">
                  <c:v>8285.7999999999993</c:v>
                </c:pt>
                <c:pt idx="6109">
                  <c:v>8286.7999999999993</c:v>
                </c:pt>
                <c:pt idx="6110">
                  <c:v>8287.7000000000007</c:v>
                </c:pt>
                <c:pt idx="6111">
                  <c:v>8288.6</c:v>
                </c:pt>
                <c:pt idx="6112">
                  <c:v>8289.4</c:v>
                </c:pt>
                <c:pt idx="6113">
                  <c:v>8290.2999999999993</c:v>
                </c:pt>
                <c:pt idx="6114">
                  <c:v>8291.2999999999993</c:v>
                </c:pt>
                <c:pt idx="6115">
                  <c:v>8292.2000000000007</c:v>
                </c:pt>
                <c:pt idx="6116">
                  <c:v>8293.1</c:v>
                </c:pt>
                <c:pt idx="6117">
                  <c:v>8293.9</c:v>
                </c:pt>
                <c:pt idx="6118">
                  <c:v>8294.7999999999993</c:v>
                </c:pt>
                <c:pt idx="6119">
                  <c:v>8295.7999999999993</c:v>
                </c:pt>
                <c:pt idx="6120">
                  <c:v>8296.7000000000007</c:v>
                </c:pt>
                <c:pt idx="6121">
                  <c:v>8297.6</c:v>
                </c:pt>
                <c:pt idx="6122">
                  <c:v>8298.4</c:v>
                </c:pt>
                <c:pt idx="6123">
                  <c:v>8299.2999999999993</c:v>
                </c:pt>
                <c:pt idx="6124">
                  <c:v>8300.2999999999993</c:v>
                </c:pt>
                <c:pt idx="6125">
                  <c:v>8301.2000000000007</c:v>
                </c:pt>
                <c:pt idx="6126">
                  <c:v>8302.1</c:v>
                </c:pt>
                <c:pt idx="6127">
                  <c:v>8302.9</c:v>
                </c:pt>
                <c:pt idx="6128">
                  <c:v>8303.7999999999993</c:v>
                </c:pt>
                <c:pt idx="6129">
                  <c:v>8304.7999999999993</c:v>
                </c:pt>
                <c:pt idx="6130">
                  <c:v>8305.7000000000007</c:v>
                </c:pt>
                <c:pt idx="6131">
                  <c:v>8306.6</c:v>
                </c:pt>
                <c:pt idx="6132">
                  <c:v>8307.4</c:v>
                </c:pt>
                <c:pt idx="6133">
                  <c:v>8308.2999999999993</c:v>
                </c:pt>
                <c:pt idx="6134">
                  <c:v>8309.2999999999993</c:v>
                </c:pt>
                <c:pt idx="6135">
                  <c:v>8310.2000000000007</c:v>
                </c:pt>
                <c:pt idx="6136">
                  <c:v>8311.1</c:v>
                </c:pt>
                <c:pt idx="6137">
                  <c:v>8311.9</c:v>
                </c:pt>
                <c:pt idx="6138">
                  <c:v>8312.7999999999993</c:v>
                </c:pt>
                <c:pt idx="6139">
                  <c:v>8313.7999999999993</c:v>
                </c:pt>
                <c:pt idx="6140">
                  <c:v>8314.7000000000007</c:v>
                </c:pt>
                <c:pt idx="6141">
                  <c:v>8315.6</c:v>
                </c:pt>
                <c:pt idx="6142">
                  <c:v>8316.4</c:v>
                </c:pt>
                <c:pt idx="6143">
                  <c:v>8317.2999999999993</c:v>
                </c:pt>
                <c:pt idx="6144">
                  <c:v>8318.2999999999993</c:v>
                </c:pt>
                <c:pt idx="6145">
                  <c:v>8319.2000000000007</c:v>
                </c:pt>
                <c:pt idx="6146">
                  <c:v>8320.1</c:v>
                </c:pt>
                <c:pt idx="6147">
                  <c:v>8320.9</c:v>
                </c:pt>
                <c:pt idx="6148">
                  <c:v>8321.7999999999993</c:v>
                </c:pt>
                <c:pt idx="6149">
                  <c:v>8322.7999999999993</c:v>
                </c:pt>
                <c:pt idx="6150">
                  <c:v>8323.7000000000007</c:v>
                </c:pt>
                <c:pt idx="6151">
                  <c:v>8324.6</c:v>
                </c:pt>
                <c:pt idx="6152">
                  <c:v>8325.4</c:v>
                </c:pt>
                <c:pt idx="6153">
                  <c:v>8326.2999999999993</c:v>
                </c:pt>
                <c:pt idx="6154">
                  <c:v>8327.2999999999993</c:v>
                </c:pt>
                <c:pt idx="6155">
                  <c:v>8328.2000000000007</c:v>
                </c:pt>
                <c:pt idx="6156">
                  <c:v>8329.1</c:v>
                </c:pt>
                <c:pt idx="6157">
                  <c:v>8329.9</c:v>
                </c:pt>
                <c:pt idx="6158">
                  <c:v>8330.7999999999993</c:v>
                </c:pt>
                <c:pt idx="6159">
                  <c:v>8331.7999999999993</c:v>
                </c:pt>
                <c:pt idx="6160">
                  <c:v>8332.7000000000007</c:v>
                </c:pt>
                <c:pt idx="6161">
                  <c:v>8333.6</c:v>
                </c:pt>
                <c:pt idx="6162">
                  <c:v>8334.4</c:v>
                </c:pt>
                <c:pt idx="6163">
                  <c:v>8335.2999999999993</c:v>
                </c:pt>
                <c:pt idx="6164">
                  <c:v>8336.2999999999993</c:v>
                </c:pt>
                <c:pt idx="6165">
                  <c:v>8337.2000000000007</c:v>
                </c:pt>
                <c:pt idx="6166">
                  <c:v>8338.1</c:v>
                </c:pt>
                <c:pt idx="6167">
                  <c:v>8338.9</c:v>
                </c:pt>
                <c:pt idx="6168">
                  <c:v>8339.7999999999993</c:v>
                </c:pt>
                <c:pt idx="6169">
                  <c:v>8340.7999999999993</c:v>
                </c:pt>
                <c:pt idx="6170">
                  <c:v>8341.7000000000007</c:v>
                </c:pt>
                <c:pt idx="6171">
                  <c:v>8342.6</c:v>
                </c:pt>
                <c:pt idx="6172">
                  <c:v>8343.4</c:v>
                </c:pt>
                <c:pt idx="6173">
                  <c:v>8344.2999999999993</c:v>
                </c:pt>
                <c:pt idx="6174">
                  <c:v>8345.2999999999993</c:v>
                </c:pt>
                <c:pt idx="6175">
                  <c:v>8346.2000000000007</c:v>
                </c:pt>
                <c:pt idx="6176">
                  <c:v>8347.1</c:v>
                </c:pt>
                <c:pt idx="6177">
                  <c:v>8347.9</c:v>
                </c:pt>
                <c:pt idx="6178">
                  <c:v>8348.7999999999993</c:v>
                </c:pt>
                <c:pt idx="6179">
                  <c:v>8349.7999999999993</c:v>
                </c:pt>
                <c:pt idx="6180">
                  <c:v>8350.7000000000007</c:v>
                </c:pt>
                <c:pt idx="6181">
                  <c:v>8351.6</c:v>
                </c:pt>
                <c:pt idx="6182">
                  <c:v>8352.4</c:v>
                </c:pt>
                <c:pt idx="6183">
                  <c:v>8353.2999999999993</c:v>
                </c:pt>
                <c:pt idx="6184">
                  <c:v>8354.2999999999993</c:v>
                </c:pt>
                <c:pt idx="6185">
                  <c:v>8355.2000000000007</c:v>
                </c:pt>
                <c:pt idx="6186">
                  <c:v>8356.1</c:v>
                </c:pt>
                <c:pt idx="6187">
                  <c:v>8356.9</c:v>
                </c:pt>
                <c:pt idx="6188">
                  <c:v>8357.7999999999993</c:v>
                </c:pt>
                <c:pt idx="6189">
                  <c:v>8358.7999999999993</c:v>
                </c:pt>
                <c:pt idx="6190">
                  <c:v>8359.7000000000007</c:v>
                </c:pt>
                <c:pt idx="6191">
                  <c:v>8360.6</c:v>
                </c:pt>
                <c:pt idx="6192">
                  <c:v>8361.4</c:v>
                </c:pt>
                <c:pt idx="6193">
                  <c:v>8362.2999999999993</c:v>
                </c:pt>
                <c:pt idx="6194">
                  <c:v>8363.2999999999993</c:v>
                </c:pt>
                <c:pt idx="6195">
                  <c:v>8364.2000000000007</c:v>
                </c:pt>
                <c:pt idx="6196">
                  <c:v>8365.1</c:v>
                </c:pt>
                <c:pt idx="6197">
                  <c:v>8365.9</c:v>
                </c:pt>
                <c:pt idx="6198">
                  <c:v>8366.7999999999993</c:v>
                </c:pt>
                <c:pt idx="6199">
                  <c:v>8367.7999999999993</c:v>
                </c:pt>
                <c:pt idx="6200">
                  <c:v>8368.7000000000007</c:v>
                </c:pt>
                <c:pt idx="6201">
                  <c:v>8369.6</c:v>
                </c:pt>
                <c:pt idx="6202">
                  <c:v>8370.4</c:v>
                </c:pt>
                <c:pt idx="6203">
                  <c:v>8371.2999999999993</c:v>
                </c:pt>
                <c:pt idx="6204">
                  <c:v>8372.2999999999993</c:v>
                </c:pt>
                <c:pt idx="6205">
                  <c:v>8373.2000000000007</c:v>
                </c:pt>
                <c:pt idx="6206">
                  <c:v>8374.1</c:v>
                </c:pt>
                <c:pt idx="6207">
                  <c:v>8374.9</c:v>
                </c:pt>
                <c:pt idx="6208">
                  <c:v>8375.7999999999993</c:v>
                </c:pt>
                <c:pt idx="6209">
                  <c:v>8376.7999999999993</c:v>
                </c:pt>
                <c:pt idx="6210">
                  <c:v>8377.7000000000007</c:v>
                </c:pt>
                <c:pt idx="6211">
                  <c:v>8378.6</c:v>
                </c:pt>
                <c:pt idx="6212">
                  <c:v>8379.4</c:v>
                </c:pt>
                <c:pt idx="6213">
                  <c:v>8380.2999999999993</c:v>
                </c:pt>
                <c:pt idx="6214">
                  <c:v>8381.2999999999993</c:v>
                </c:pt>
                <c:pt idx="6215">
                  <c:v>8382.2000000000007</c:v>
                </c:pt>
                <c:pt idx="6216">
                  <c:v>8383.1</c:v>
                </c:pt>
                <c:pt idx="6217">
                  <c:v>8383.9</c:v>
                </c:pt>
                <c:pt idx="6218">
                  <c:v>8384.7999999999993</c:v>
                </c:pt>
                <c:pt idx="6219">
                  <c:v>8385.7999999999993</c:v>
                </c:pt>
                <c:pt idx="6220">
                  <c:v>8386.7000000000007</c:v>
                </c:pt>
                <c:pt idx="6221">
                  <c:v>8387.6</c:v>
                </c:pt>
                <c:pt idx="6222">
                  <c:v>8388.4</c:v>
                </c:pt>
                <c:pt idx="6223">
                  <c:v>8389.2999999999993</c:v>
                </c:pt>
                <c:pt idx="6224">
                  <c:v>8390.2999999999993</c:v>
                </c:pt>
                <c:pt idx="6225">
                  <c:v>8391.2000000000007</c:v>
                </c:pt>
                <c:pt idx="6226">
                  <c:v>8392.1</c:v>
                </c:pt>
                <c:pt idx="6227">
                  <c:v>8392.9</c:v>
                </c:pt>
                <c:pt idx="6228">
                  <c:v>8393.7999999999993</c:v>
                </c:pt>
                <c:pt idx="6229">
                  <c:v>8394.7999999999993</c:v>
                </c:pt>
                <c:pt idx="6230">
                  <c:v>8395.7000000000007</c:v>
                </c:pt>
                <c:pt idx="6231">
                  <c:v>8396.6</c:v>
                </c:pt>
                <c:pt idx="6232">
                  <c:v>8397.4</c:v>
                </c:pt>
                <c:pt idx="6233">
                  <c:v>8398.2999999999993</c:v>
                </c:pt>
                <c:pt idx="6234">
                  <c:v>8399.2999999999993</c:v>
                </c:pt>
                <c:pt idx="6235">
                  <c:v>8400.2000000000007</c:v>
                </c:pt>
                <c:pt idx="6236">
                  <c:v>8401.1</c:v>
                </c:pt>
                <c:pt idx="6237">
                  <c:v>8401.9</c:v>
                </c:pt>
                <c:pt idx="6238">
                  <c:v>8402.7999999999993</c:v>
                </c:pt>
                <c:pt idx="6239">
                  <c:v>8403.7999999999993</c:v>
                </c:pt>
                <c:pt idx="6240">
                  <c:v>8404.7000000000007</c:v>
                </c:pt>
                <c:pt idx="6241">
                  <c:v>8405.6</c:v>
                </c:pt>
                <c:pt idx="6242">
                  <c:v>8406.4</c:v>
                </c:pt>
                <c:pt idx="6243">
                  <c:v>8407.2999999999993</c:v>
                </c:pt>
                <c:pt idx="6244">
                  <c:v>8408.2999999999993</c:v>
                </c:pt>
                <c:pt idx="6245">
                  <c:v>8409.2000000000007</c:v>
                </c:pt>
                <c:pt idx="6246">
                  <c:v>8410.1</c:v>
                </c:pt>
                <c:pt idx="6247">
                  <c:v>8410.9</c:v>
                </c:pt>
                <c:pt idx="6248">
                  <c:v>8411.7999999999993</c:v>
                </c:pt>
                <c:pt idx="6249">
                  <c:v>8412.7999999999993</c:v>
                </c:pt>
                <c:pt idx="6250">
                  <c:v>8413.7000000000007</c:v>
                </c:pt>
                <c:pt idx="6251">
                  <c:v>8414.6</c:v>
                </c:pt>
                <c:pt idx="6252">
                  <c:v>8415.4</c:v>
                </c:pt>
                <c:pt idx="6253">
                  <c:v>8416.2999999999993</c:v>
                </c:pt>
                <c:pt idx="6254">
                  <c:v>8417.2999999999993</c:v>
                </c:pt>
                <c:pt idx="6255">
                  <c:v>8418.2000000000007</c:v>
                </c:pt>
                <c:pt idx="6256">
                  <c:v>8419.1</c:v>
                </c:pt>
                <c:pt idx="6257">
                  <c:v>8419.9</c:v>
                </c:pt>
                <c:pt idx="6258">
                  <c:v>8420.7999999999993</c:v>
                </c:pt>
                <c:pt idx="6259">
                  <c:v>8421.7999999999993</c:v>
                </c:pt>
                <c:pt idx="6260">
                  <c:v>8422.7000000000007</c:v>
                </c:pt>
                <c:pt idx="6261">
                  <c:v>8423.6</c:v>
                </c:pt>
                <c:pt idx="6262">
                  <c:v>8424.4</c:v>
                </c:pt>
                <c:pt idx="6263">
                  <c:v>8425.2999999999993</c:v>
                </c:pt>
                <c:pt idx="6264">
                  <c:v>8426.2999999999993</c:v>
                </c:pt>
                <c:pt idx="6265">
                  <c:v>8427.2000000000007</c:v>
                </c:pt>
                <c:pt idx="6266">
                  <c:v>8428.1</c:v>
                </c:pt>
                <c:pt idx="6267">
                  <c:v>8428.9</c:v>
                </c:pt>
                <c:pt idx="6268">
                  <c:v>8429.7999999999993</c:v>
                </c:pt>
                <c:pt idx="6269">
                  <c:v>8430.7999999999993</c:v>
                </c:pt>
                <c:pt idx="6270">
                  <c:v>8431.7000000000007</c:v>
                </c:pt>
                <c:pt idx="6271">
                  <c:v>8432.6</c:v>
                </c:pt>
                <c:pt idx="6272">
                  <c:v>8433.4</c:v>
                </c:pt>
                <c:pt idx="6273">
                  <c:v>8434.2999999999993</c:v>
                </c:pt>
                <c:pt idx="6274">
                  <c:v>8435.2999999999993</c:v>
                </c:pt>
                <c:pt idx="6275">
                  <c:v>8436.2000000000007</c:v>
                </c:pt>
                <c:pt idx="6276">
                  <c:v>8437.1</c:v>
                </c:pt>
                <c:pt idx="6277">
                  <c:v>8437.9</c:v>
                </c:pt>
                <c:pt idx="6278">
                  <c:v>8438.7999999999993</c:v>
                </c:pt>
                <c:pt idx="6279">
                  <c:v>8439.7999999999993</c:v>
                </c:pt>
                <c:pt idx="6280">
                  <c:v>8440.7000000000007</c:v>
                </c:pt>
                <c:pt idx="6281">
                  <c:v>8441.6</c:v>
                </c:pt>
                <c:pt idx="6282">
                  <c:v>8442.4</c:v>
                </c:pt>
                <c:pt idx="6283">
                  <c:v>8443.2999999999993</c:v>
                </c:pt>
                <c:pt idx="6284">
                  <c:v>8444.2999999999993</c:v>
                </c:pt>
                <c:pt idx="6285">
                  <c:v>8445.2000000000007</c:v>
                </c:pt>
                <c:pt idx="6286">
                  <c:v>8446.1</c:v>
                </c:pt>
                <c:pt idx="6287">
                  <c:v>8446.9</c:v>
                </c:pt>
                <c:pt idx="6288">
                  <c:v>8447.7999999999993</c:v>
                </c:pt>
                <c:pt idx="6289">
                  <c:v>8448.7999999999993</c:v>
                </c:pt>
                <c:pt idx="6290">
                  <c:v>8449.7000000000007</c:v>
                </c:pt>
                <c:pt idx="6291">
                  <c:v>8450.6</c:v>
                </c:pt>
                <c:pt idx="6292">
                  <c:v>8451.4</c:v>
                </c:pt>
                <c:pt idx="6293">
                  <c:v>8452.2999999999993</c:v>
                </c:pt>
                <c:pt idx="6294">
                  <c:v>8453.2999999999993</c:v>
                </c:pt>
                <c:pt idx="6295">
                  <c:v>8454.2000000000007</c:v>
                </c:pt>
                <c:pt idx="6296">
                  <c:v>8455.1</c:v>
                </c:pt>
                <c:pt idx="6297">
                  <c:v>8455.9</c:v>
                </c:pt>
                <c:pt idx="6298">
                  <c:v>8456.7999999999993</c:v>
                </c:pt>
                <c:pt idx="6299">
                  <c:v>8457.7999999999993</c:v>
                </c:pt>
                <c:pt idx="6300">
                  <c:v>8458.7000000000007</c:v>
                </c:pt>
                <c:pt idx="6301">
                  <c:v>8459.6</c:v>
                </c:pt>
                <c:pt idx="6302">
                  <c:v>8460.4</c:v>
                </c:pt>
                <c:pt idx="6303">
                  <c:v>8461.2999999999993</c:v>
                </c:pt>
                <c:pt idx="6304">
                  <c:v>8462.2999999999993</c:v>
                </c:pt>
                <c:pt idx="6305">
                  <c:v>8463.2000000000007</c:v>
                </c:pt>
                <c:pt idx="6306">
                  <c:v>8464.1</c:v>
                </c:pt>
                <c:pt idx="6307">
                  <c:v>8464.9</c:v>
                </c:pt>
                <c:pt idx="6308">
                  <c:v>8465.7999999999993</c:v>
                </c:pt>
                <c:pt idx="6309">
                  <c:v>8466.7999999999993</c:v>
                </c:pt>
                <c:pt idx="6310">
                  <c:v>8467.7000000000007</c:v>
                </c:pt>
                <c:pt idx="6311">
                  <c:v>8468.6</c:v>
                </c:pt>
                <c:pt idx="6312">
                  <c:v>8469.4</c:v>
                </c:pt>
                <c:pt idx="6313">
                  <c:v>8470.2999999999993</c:v>
                </c:pt>
                <c:pt idx="6314">
                  <c:v>8471.2999999999993</c:v>
                </c:pt>
                <c:pt idx="6315">
                  <c:v>8472.2000000000007</c:v>
                </c:pt>
                <c:pt idx="6316">
                  <c:v>8473.1</c:v>
                </c:pt>
                <c:pt idx="6317">
                  <c:v>8473.9</c:v>
                </c:pt>
                <c:pt idx="6318">
                  <c:v>8474.7999999999993</c:v>
                </c:pt>
                <c:pt idx="6319">
                  <c:v>8475.7999999999993</c:v>
                </c:pt>
                <c:pt idx="6320">
                  <c:v>8476.7000000000007</c:v>
                </c:pt>
                <c:pt idx="6321">
                  <c:v>8477.6</c:v>
                </c:pt>
                <c:pt idx="6322">
                  <c:v>8478.4</c:v>
                </c:pt>
                <c:pt idx="6323">
                  <c:v>8479.2999999999993</c:v>
                </c:pt>
                <c:pt idx="6324">
                  <c:v>8480.2999999999993</c:v>
                </c:pt>
                <c:pt idx="6325">
                  <c:v>8481.2000000000007</c:v>
                </c:pt>
                <c:pt idx="6326">
                  <c:v>8482.1</c:v>
                </c:pt>
                <c:pt idx="6327">
                  <c:v>8482.9</c:v>
                </c:pt>
                <c:pt idx="6328">
                  <c:v>8483.7999999999993</c:v>
                </c:pt>
                <c:pt idx="6329">
                  <c:v>8484.7999999999993</c:v>
                </c:pt>
                <c:pt idx="6330">
                  <c:v>8485.7000000000007</c:v>
                </c:pt>
                <c:pt idx="6331">
                  <c:v>8486.6</c:v>
                </c:pt>
                <c:pt idx="6332">
                  <c:v>8487.4</c:v>
                </c:pt>
                <c:pt idx="6333">
                  <c:v>8488.2999999999993</c:v>
                </c:pt>
                <c:pt idx="6334">
                  <c:v>8489.2999999999993</c:v>
                </c:pt>
                <c:pt idx="6335">
                  <c:v>8490.2000000000007</c:v>
                </c:pt>
                <c:pt idx="6336">
                  <c:v>8491.1</c:v>
                </c:pt>
                <c:pt idx="6337">
                  <c:v>8491.9</c:v>
                </c:pt>
                <c:pt idx="6338">
                  <c:v>8492.7999999999993</c:v>
                </c:pt>
                <c:pt idx="6339">
                  <c:v>8493.7999999999993</c:v>
                </c:pt>
                <c:pt idx="6340">
                  <c:v>8494.7000000000007</c:v>
                </c:pt>
                <c:pt idx="6341">
                  <c:v>8495.6</c:v>
                </c:pt>
                <c:pt idx="6342">
                  <c:v>8496.4</c:v>
                </c:pt>
                <c:pt idx="6343">
                  <c:v>8497.2999999999993</c:v>
                </c:pt>
                <c:pt idx="6344">
                  <c:v>8498.2999999999993</c:v>
                </c:pt>
                <c:pt idx="6345">
                  <c:v>8499.2000000000007</c:v>
                </c:pt>
                <c:pt idx="6346">
                  <c:v>8500.1</c:v>
                </c:pt>
                <c:pt idx="6347">
                  <c:v>8500.9</c:v>
                </c:pt>
                <c:pt idx="6348">
                  <c:v>8501.7999999999993</c:v>
                </c:pt>
                <c:pt idx="6349">
                  <c:v>8502.7999999999993</c:v>
                </c:pt>
                <c:pt idx="6350">
                  <c:v>8503.7000000000007</c:v>
                </c:pt>
                <c:pt idx="6351">
                  <c:v>8504.6</c:v>
                </c:pt>
                <c:pt idx="6352">
                  <c:v>8505.4</c:v>
                </c:pt>
                <c:pt idx="6353">
                  <c:v>8506.2999999999993</c:v>
                </c:pt>
                <c:pt idx="6354">
                  <c:v>8507.2999999999993</c:v>
                </c:pt>
                <c:pt idx="6355">
                  <c:v>8508.2000000000007</c:v>
                </c:pt>
                <c:pt idx="6356">
                  <c:v>8509.1</c:v>
                </c:pt>
                <c:pt idx="6357">
                  <c:v>8509.9</c:v>
                </c:pt>
                <c:pt idx="6358">
                  <c:v>8510.7999999999993</c:v>
                </c:pt>
                <c:pt idx="6359">
                  <c:v>8511.7999999999993</c:v>
                </c:pt>
                <c:pt idx="6360">
                  <c:v>8512.7000000000007</c:v>
                </c:pt>
                <c:pt idx="6361">
                  <c:v>8513.6</c:v>
                </c:pt>
                <c:pt idx="6362">
                  <c:v>8514.4</c:v>
                </c:pt>
                <c:pt idx="6363">
                  <c:v>8515.2999999999993</c:v>
                </c:pt>
                <c:pt idx="6364">
                  <c:v>8516.2999999999993</c:v>
                </c:pt>
                <c:pt idx="6365">
                  <c:v>8517.2000000000007</c:v>
                </c:pt>
                <c:pt idx="6366">
                  <c:v>8518.1</c:v>
                </c:pt>
                <c:pt idx="6367">
                  <c:v>8518.9</c:v>
                </c:pt>
                <c:pt idx="6368">
                  <c:v>8519.7999999999993</c:v>
                </c:pt>
                <c:pt idx="6369">
                  <c:v>8520.7999999999993</c:v>
                </c:pt>
                <c:pt idx="6370">
                  <c:v>8521.7000000000007</c:v>
                </c:pt>
                <c:pt idx="6371">
                  <c:v>8522.6</c:v>
                </c:pt>
                <c:pt idx="6372">
                  <c:v>8523.4</c:v>
                </c:pt>
                <c:pt idx="6373">
                  <c:v>8524.2999999999993</c:v>
                </c:pt>
                <c:pt idx="6374">
                  <c:v>8525.2999999999993</c:v>
                </c:pt>
                <c:pt idx="6375">
                  <c:v>8526.2000000000007</c:v>
                </c:pt>
                <c:pt idx="6376">
                  <c:v>8527.1</c:v>
                </c:pt>
                <c:pt idx="6377">
                  <c:v>8527.9</c:v>
                </c:pt>
                <c:pt idx="6378">
                  <c:v>8528.7999999999993</c:v>
                </c:pt>
                <c:pt idx="6379">
                  <c:v>8529.7999999999993</c:v>
                </c:pt>
                <c:pt idx="6380">
                  <c:v>8530.7000000000007</c:v>
                </c:pt>
                <c:pt idx="6381">
                  <c:v>8531.6</c:v>
                </c:pt>
                <c:pt idx="6382">
                  <c:v>8532.4</c:v>
                </c:pt>
                <c:pt idx="6383">
                  <c:v>8533.2999999999993</c:v>
                </c:pt>
                <c:pt idx="6384">
                  <c:v>8534.2999999999993</c:v>
                </c:pt>
                <c:pt idx="6385">
                  <c:v>8535.2000000000007</c:v>
                </c:pt>
                <c:pt idx="6386">
                  <c:v>8536.1</c:v>
                </c:pt>
                <c:pt idx="6387">
                  <c:v>8536.9</c:v>
                </c:pt>
                <c:pt idx="6388">
                  <c:v>8537.7999999999993</c:v>
                </c:pt>
                <c:pt idx="6389">
                  <c:v>8538.7999999999993</c:v>
                </c:pt>
                <c:pt idx="6390">
                  <c:v>8539.7000000000007</c:v>
                </c:pt>
                <c:pt idx="6391">
                  <c:v>8540.6</c:v>
                </c:pt>
                <c:pt idx="6392">
                  <c:v>8541.4</c:v>
                </c:pt>
                <c:pt idx="6393">
                  <c:v>8542.2999999999993</c:v>
                </c:pt>
                <c:pt idx="6394">
                  <c:v>8543.2999999999993</c:v>
                </c:pt>
                <c:pt idx="6395">
                  <c:v>8544.2000000000007</c:v>
                </c:pt>
                <c:pt idx="6396">
                  <c:v>8545.1</c:v>
                </c:pt>
                <c:pt idx="6397">
                  <c:v>8545.9</c:v>
                </c:pt>
                <c:pt idx="6398">
                  <c:v>8546.7999999999993</c:v>
                </c:pt>
                <c:pt idx="6399">
                  <c:v>8547.7999999999993</c:v>
                </c:pt>
                <c:pt idx="6400">
                  <c:v>8548.7000000000007</c:v>
                </c:pt>
                <c:pt idx="6401">
                  <c:v>8549.6</c:v>
                </c:pt>
                <c:pt idx="6402">
                  <c:v>8550.4</c:v>
                </c:pt>
                <c:pt idx="6403">
                  <c:v>8551.2999999999993</c:v>
                </c:pt>
                <c:pt idx="6404">
                  <c:v>8552.2999999999993</c:v>
                </c:pt>
                <c:pt idx="6405">
                  <c:v>8553.2000000000007</c:v>
                </c:pt>
                <c:pt idx="6406">
                  <c:v>8554.1</c:v>
                </c:pt>
                <c:pt idx="6407">
                  <c:v>8554.9</c:v>
                </c:pt>
                <c:pt idx="6408">
                  <c:v>8555.7999999999993</c:v>
                </c:pt>
                <c:pt idx="6409">
                  <c:v>8556.7999999999993</c:v>
                </c:pt>
                <c:pt idx="6410">
                  <c:v>8557.7000000000007</c:v>
                </c:pt>
                <c:pt idx="6411">
                  <c:v>8558.6</c:v>
                </c:pt>
                <c:pt idx="6412">
                  <c:v>8559.4</c:v>
                </c:pt>
                <c:pt idx="6413">
                  <c:v>8560.2999999999993</c:v>
                </c:pt>
                <c:pt idx="6414">
                  <c:v>8561.2999999999993</c:v>
                </c:pt>
                <c:pt idx="6415">
                  <c:v>8562.2000000000007</c:v>
                </c:pt>
                <c:pt idx="6416">
                  <c:v>8563.1</c:v>
                </c:pt>
                <c:pt idx="6417">
                  <c:v>8563.9</c:v>
                </c:pt>
                <c:pt idx="6418">
                  <c:v>8564.7999999999993</c:v>
                </c:pt>
                <c:pt idx="6419">
                  <c:v>8565.7999999999993</c:v>
                </c:pt>
                <c:pt idx="6420">
                  <c:v>8566.7000000000007</c:v>
                </c:pt>
                <c:pt idx="6421">
                  <c:v>8567.6</c:v>
                </c:pt>
                <c:pt idx="6422">
                  <c:v>8568.4</c:v>
                </c:pt>
                <c:pt idx="6423">
                  <c:v>8569.2999999999993</c:v>
                </c:pt>
                <c:pt idx="6424">
                  <c:v>8570.2999999999993</c:v>
                </c:pt>
                <c:pt idx="6425">
                  <c:v>8571.2000000000007</c:v>
                </c:pt>
                <c:pt idx="6426">
                  <c:v>8572.1</c:v>
                </c:pt>
                <c:pt idx="6427">
                  <c:v>8572.9</c:v>
                </c:pt>
                <c:pt idx="6428">
                  <c:v>8573.7999999999993</c:v>
                </c:pt>
                <c:pt idx="6429">
                  <c:v>8574.7999999999993</c:v>
                </c:pt>
                <c:pt idx="6430">
                  <c:v>8575.7000000000007</c:v>
                </c:pt>
                <c:pt idx="6431">
                  <c:v>8576.6</c:v>
                </c:pt>
                <c:pt idx="6432">
                  <c:v>8577.4</c:v>
                </c:pt>
                <c:pt idx="6433">
                  <c:v>8578.2999999999993</c:v>
                </c:pt>
                <c:pt idx="6434">
                  <c:v>8579.2999999999993</c:v>
                </c:pt>
                <c:pt idx="6435">
                  <c:v>8580.2000000000007</c:v>
                </c:pt>
                <c:pt idx="6436">
                  <c:v>8581.1</c:v>
                </c:pt>
                <c:pt idx="6437">
                  <c:v>8581.9</c:v>
                </c:pt>
                <c:pt idx="6438">
                  <c:v>8582.7999999999993</c:v>
                </c:pt>
                <c:pt idx="6439">
                  <c:v>8583.7999999999993</c:v>
                </c:pt>
                <c:pt idx="6440">
                  <c:v>8584.7000000000007</c:v>
                </c:pt>
                <c:pt idx="6441">
                  <c:v>8585.6</c:v>
                </c:pt>
                <c:pt idx="6442">
                  <c:v>8586.4</c:v>
                </c:pt>
                <c:pt idx="6443">
                  <c:v>8587.2999999999993</c:v>
                </c:pt>
                <c:pt idx="6444">
                  <c:v>8588.2999999999993</c:v>
                </c:pt>
                <c:pt idx="6445">
                  <c:v>8589.2000000000007</c:v>
                </c:pt>
                <c:pt idx="6446">
                  <c:v>8590.1</c:v>
                </c:pt>
                <c:pt idx="6447">
                  <c:v>8590.9</c:v>
                </c:pt>
                <c:pt idx="6448">
                  <c:v>8591.7999999999993</c:v>
                </c:pt>
                <c:pt idx="6449">
                  <c:v>8592.7999999999993</c:v>
                </c:pt>
                <c:pt idx="6450">
                  <c:v>8593.7000000000007</c:v>
                </c:pt>
                <c:pt idx="6451">
                  <c:v>8594.6</c:v>
                </c:pt>
                <c:pt idx="6452">
                  <c:v>8595.4</c:v>
                </c:pt>
                <c:pt idx="6453">
                  <c:v>8596.2999999999993</c:v>
                </c:pt>
                <c:pt idx="6454">
                  <c:v>8597.2999999999993</c:v>
                </c:pt>
                <c:pt idx="6455">
                  <c:v>8598.2000000000007</c:v>
                </c:pt>
                <c:pt idx="6456">
                  <c:v>8599.1</c:v>
                </c:pt>
                <c:pt idx="6457">
                  <c:v>8599.9</c:v>
                </c:pt>
                <c:pt idx="6458">
                  <c:v>8600.7999999999993</c:v>
                </c:pt>
                <c:pt idx="6459">
                  <c:v>8601.7999999999993</c:v>
                </c:pt>
                <c:pt idx="6460">
                  <c:v>8602.7000000000007</c:v>
                </c:pt>
                <c:pt idx="6461">
                  <c:v>8603.6</c:v>
                </c:pt>
                <c:pt idx="6462">
                  <c:v>8604.4</c:v>
                </c:pt>
                <c:pt idx="6463">
                  <c:v>8605.2999999999993</c:v>
                </c:pt>
                <c:pt idx="6464">
                  <c:v>8606.2999999999993</c:v>
                </c:pt>
                <c:pt idx="6465">
                  <c:v>8607.2000000000007</c:v>
                </c:pt>
                <c:pt idx="6466">
                  <c:v>8608.1</c:v>
                </c:pt>
                <c:pt idx="6467">
                  <c:v>8608.9</c:v>
                </c:pt>
                <c:pt idx="6468">
                  <c:v>8609.7999999999993</c:v>
                </c:pt>
                <c:pt idx="6469">
                  <c:v>8610.7999999999993</c:v>
                </c:pt>
                <c:pt idx="6470">
                  <c:v>8611.7000000000007</c:v>
                </c:pt>
                <c:pt idx="6471">
                  <c:v>8612.6</c:v>
                </c:pt>
                <c:pt idx="6472">
                  <c:v>8613.4</c:v>
                </c:pt>
                <c:pt idx="6473">
                  <c:v>8614.2999999999993</c:v>
                </c:pt>
                <c:pt idx="6474">
                  <c:v>8615.2999999999993</c:v>
                </c:pt>
                <c:pt idx="6475">
                  <c:v>8616.2000000000007</c:v>
                </c:pt>
                <c:pt idx="6476">
                  <c:v>8617.1</c:v>
                </c:pt>
                <c:pt idx="6477">
                  <c:v>8617.9</c:v>
                </c:pt>
                <c:pt idx="6478">
                  <c:v>8618.7999999999993</c:v>
                </c:pt>
                <c:pt idx="6479">
                  <c:v>8619.7999999999993</c:v>
                </c:pt>
                <c:pt idx="6480">
                  <c:v>8620.7000000000007</c:v>
                </c:pt>
                <c:pt idx="6481">
                  <c:v>8621.6</c:v>
                </c:pt>
                <c:pt idx="6482">
                  <c:v>8622.4</c:v>
                </c:pt>
                <c:pt idx="6483">
                  <c:v>8623.2999999999993</c:v>
                </c:pt>
                <c:pt idx="6484">
                  <c:v>8624.2999999999993</c:v>
                </c:pt>
                <c:pt idx="6485">
                  <c:v>8625.2000000000007</c:v>
                </c:pt>
                <c:pt idx="6486">
                  <c:v>8626.1</c:v>
                </c:pt>
                <c:pt idx="6487">
                  <c:v>8626.9</c:v>
                </c:pt>
                <c:pt idx="6488">
                  <c:v>8627.7999999999993</c:v>
                </c:pt>
                <c:pt idx="6489">
                  <c:v>8628.7999999999993</c:v>
                </c:pt>
                <c:pt idx="6490">
                  <c:v>8629.7000000000007</c:v>
                </c:pt>
                <c:pt idx="6491">
                  <c:v>8630.6</c:v>
                </c:pt>
                <c:pt idx="6492">
                  <c:v>8631.4</c:v>
                </c:pt>
                <c:pt idx="6493">
                  <c:v>8632.2999999999993</c:v>
                </c:pt>
                <c:pt idx="6494">
                  <c:v>8633.2999999999993</c:v>
                </c:pt>
                <c:pt idx="6495">
                  <c:v>8634.2000000000007</c:v>
                </c:pt>
                <c:pt idx="6496">
                  <c:v>8635.1</c:v>
                </c:pt>
                <c:pt idx="6497">
                  <c:v>8635.9</c:v>
                </c:pt>
                <c:pt idx="6498">
                  <c:v>8636.7999999999993</c:v>
                </c:pt>
                <c:pt idx="6499">
                  <c:v>8637.7999999999993</c:v>
                </c:pt>
                <c:pt idx="6500">
                  <c:v>8638.7000000000007</c:v>
                </c:pt>
                <c:pt idx="6501">
                  <c:v>8639.6</c:v>
                </c:pt>
                <c:pt idx="6502">
                  <c:v>8640.4</c:v>
                </c:pt>
                <c:pt idx="6503">
                  <c:v>8641.2999999999993</c:v>
                </c:pt>
                <c:pt idx="6504">
                  <c:v>8642.2999999999993</c:v>
                </c:pt>
                <c:pt idx="6505">
                  <c:v>8643.2000000000007</c:v>
                </c:pt>
                <c:pt idx="6506">
                  <c:v>8644.1</c:v>
                </c:pt>
                <c:pt idx="6507">
                  <c:v>8644.9</c:v>
                </c:pt>
                <c:pt idx="6508">
                  <c:v>8645.7999999999993</c:v>
                </c:pt>
                <c:pt idx="6509">
                  <c:v>8646.7999999999993</c:v>
                </c:pt>
                <c:pt idx="6510">
                  <c:v>8647.7000000000007</c:v>
                </c:pt>
                <c:pt idx="6511">
                  <c:v>8648.6</c:v>
                </c:pt>
                <c:pt idx="6512">
                  <c:v>8649.4</c:v>
                </c:pt>
                <c:pt idx="6513">
                  <c:v>8650.2999999999993</c:v>
                </c:pt>
                <c:pt idx="6514">
                  <c:v>8651.2999999999993</c:v>
                </c:pt>
                <c:pt idx="6515">
                  <c:v>8652.2000000000007</c:v>
                </c:pt>
                <c:pt idx="6516">
                  <c:v>8653.1</c:v>
                </c:pt>
                <c:pt idx="6517">
                  <c:v>8653.9</c:v>
                </c:pt>
                <c:pt idx="6518">
                  <c:v>8654.7999999999993</c:v>
                </c:pt>
                <c:pt idx="6519">
                  <c:v>8655.7999999999993</c:v>
                </c:pt>
                <c:pt idx="6520">
                  <c:v>8656.7000000000007</c:v>
                </c:pt>
                <c:pt idx="6521">
                  <c:v>8657.6</c:v>
                </c:pt>
                <c:pt idx="6522">
                  <c:v>8658.4</c:v>
                </c:pt>
                <c:pt idx="6523">
                  <c:v>8659.2999999999993</c:v>
                </c:pt>
                <c:pt idx="6524">
                  <c:v>8660.2999999999993</c:v>
                </c:pt>
                <c:pt idx="6525">
                  <c:v>8661.2000000000007</c:v>
                </c:pt>
                <c:pt idx="6526">
                  <c:v>8662.1</c:v>
                </c:pt>
                <c:pt idx="6527">
                  <c:v>8662.9</c:v>
                </c:pt>
                <c:pt idx="6528">
                  <c:v>8663.7999999999993</c:v>
                </c:pt>
                <c:pt idx="6529">
                  <c:v>8664.7999999999993</c:v>
                </c:pt>
                <c:pt idx="6530">
                  <c:v>8665.7000000000007</c:v>
                </c:pt>
                <c:pt idx="6531">
                  <c:v>8666.6</c:v>
                </c:pt>
                <c:pt idx="6532">
                  <c:v>8667.4</c:v>
                </c:pt>
                <c:pt idx="6533">
                  <c:v>8668.2999999999993</c:v>
                </c:pt>
                <c:pt idx="6534">
                  <c:v>8669.2999999999993</c:v>
                </c:pt>
                <c:pt idx="6535">
                  <c:v>8670.2000000000007</c:v>
                </c:pt>
                <c:pt idx="6536">
                  <c:v>8671.1</c:v>
                </c:pt>
                <c:pt idx="6537">
                  <c:v>8671.9</c:v>
                </c:pt>
                <c:pt idx="6538">
                  <c:v>8672.7999999999993</c:v>
                </c:pt>
                <c:pt idx="6539">
                  <c:v>8673.7999999999993</c:v>
                </c:pt>
                <c:pt idx="6540">
                  <c:v>8674.7000000000007</c:v>
                </c:pt>
                <c:pt idx="6541">
                  <c:v>8675.6</c:v>
                </c:pt>
                <c:pt idx="6542">
                  <c:v>8676.4</c:v>
                </c:pt>
                <c:pt idx="6543">
                  <c:v>8677.2999999999993</c:v>
                </c:pt>
                <c:pt idx="6544">
                  <c:v>8678.2999999999993</c:v>
                </c:pt>
                <c:pt idx="6545">
                  <c:v>8679.2000000000007</c:v>
                </c:pt>
                <c:pt idx="6546">
                  <c:v>8680.1</c:v>
                </c:pt>
                <c:pt idx="6547">
                  <c:v>8680.9</c:v>
                </c:pt>
                <c:pt idx="6548">
                  <c:v>8681.7999999999993</c:v>
                </c:pt>
                <c:pt idx="6549">
                  <c:v>8682.7999999999993</c:v>
                </c:pt>
                <c:pt idx="6550">
                  <c:v>8683.7000000000007</c:v>
                </c:pt>
                <c:pt idx="6551">
                  <c:v>8684.6</c:v>
                </c:pt>
                <c:pt idx="6552">
                  <c:v>8685.4</c:v>
                </c:pt>
                <c:pt idx="6553">
                  <c:v>8686.2999999999993</c:v>
                </c:pt>
                <c:pt idx="6554">
                  <c:v>8687.2999999999993</c:v>
                </c:pt>
                <c:pt idx="6555">
                  <c:v>8688.2000000000007</c:v>
                </c:pt>
                <c:pt idx="6556">
                  <c:v>8689.1</c:v>
                </c:pt>
                <c:pt idx="6557">
                  <c:v>8689.9</c:v>
                </c:pt>
                <c:pt idx="6558">
                  <c:v>8690.7999999999993</c:v>
                </c:pt>
                <c:pt idx="6559">
                  <c:v>8691.7999999999993</c:v>
                </c:pt>
                <c:pt idx="6560">
                  <c:v>8692.7000000000007</c:v>
                </c:pt>
                <c:pt idx="6561">
                  <c:v>8693.6</c:v>
                </c:pt>
                <c:pt idx="6562">
                  <c:v>8694.4</c:v>
                </c:pt>
                <c:pt idx="6563">
                  <c:v>8695.2999999999993</c:v>
                </c:pt>
                <c:pt idx="6564">
                  <c:v>8696.2999999999993</c:v>
                </c:pt>
                <c:pt idx="6565">
                  <c:v>8697.2000000000007</c:v>
                </c:pt>
                <c:pt idx="6566">
                  <c:v>8698.1</c:v>
                </c:pt>
                <c:pt idx="6567">
                  <c:v>8698.9</c:v>
                </c:pt>
                <c:pt idx="6568">
                  <c:v>8699.7999999999993</c:v>
                </c:pt>
                <c:pt idx="6569">
                  <c:v>8700.7999999999993</c:v>
                </c:pt>
                <c:pt idx="6570">
                  <c:v>8701.7000000000007</c:v>
                </c:pt>
                <c:pt idx="6571">
                  <c:v>8702.6</c:v>
                </c:pt>
                <c:pt idx="6572">
                  <c:v>8703.4</c:v>
                </c:pt>
                <c:pt idx="6573">
                  <c:v>8704.2999999999993</c:v>
                </c:pt>
                <c:pt idx="6574">
                  <c:v>8705.2999999999993</c:v>
                </c:pt>
                <c:pt idx="6575">
                  <c:v>8706.2000000000007</c:v>
                </c:pt>
                <c:pt idx="6576">
                  <c:v>8707.1</c:v>
                </c:pt>
                <c:pt idx="6577">
                  <c:v>8707.9</c:v>
                </c:pt>
                <c:pt idx="6578">
                  <c:v>8708.7999999999993</c:v>
                </c:pt>
                <c:pt idx="6579">
                  <c:v>8709.7999999999993</c:v>
                </c:pt>
                <c:pt idx="6580">
                  <c:v>8710.7000000000007</c:v>
                </c:pt>
                <c:pt idx="6581">
                  <c:v>8711.6</c:v>
                </c:pt>
                <c:pt idx="6582">
                  <c:v>8712.4</c:v>
                </c:pt>
                <c:pt idx="6583">
                  <c:v>8713.2999999999993</c:v>
                </c:pt>
                <c:pt idx="6584">
                  <c:v>8714.2999999999993</c:v>
                </c:pt>
                <c:pt idx="6585">
                  <c:v>8715.2000000000007</c:v>
                </c:pt>
                <c:pt idx="6586">
                  <c:v>8716.1</c:v>
                </c:pt>
                <c:pt idx="6587">
                  <c:v>8716.9</c:v>
                </c:pt>
                <c:pt idx="6588">
                  <c:v>8717.7999999999993</c:v>
                </c:pt>
                <c:pt idx="6589">
                  <c:v>8718.7999999999993</c:v>
                </c:pt>
                <c:pt idx="6590">
                  <c:v>8719.7000000000007</c:v>
                </c:pt>
                <c:pt idx="6591">
                  <c:v>8720.6</c:v>
                </c:pt>
                <c:pt idx="6592">
                  <c:v>8721.4</c:v>
                </c:pt>
                <c:pt idx="6593">
                  <c:v>8722.2999999999993</c:v>
                </c:pt>
                <c:pt idx="6594">
                  <c:v>8723.2999999999993</c:v>
                </c:pt>
                <c:pt idx="6595">
                  <c:v>8724.2000000000007</c:v>
                </c:pt>
                <c:pt idx="6596">
                  <c:v>8725.1</c:v>
                </c:pt>
                <c:pt idx="6597">
                  <c:v>8725.9</c:v>
                </c:pt>
                <c:pt idx="6598">
                  <c:v>8726.7999999999993</c:v>
                </c:pt>
                <c:pt idx="6599">
                  <c:v>8727.7999999999993</c:v>
                </c:pt>
                <c:pt idx="6600">
                  <c:v>8728.7000000000007</c:v>
                </c:pt>
                <c:pt idx="6601">
                  <c:v>8729.6</c:v>
                </c:pt>
                <c:pt idx="6602">
                  <c:v>8730.4</c:v>
                </c:pt>
                <c:pt idx="6603">
                  <c:v>8731.2999999999993</c:v>
                </c:pt>
                <c:pt idx="6604">
                  <c:v>8732.2999999999993</c:v>
                </c:pt>
                <c:pt idx="6605">
                  <c:v>8733.2000000000007</c:v>
                </c:pt>
                <c:pt idx="6606">
                  <c:v>8734.1</c:v>
                </c:pt>
                <c:pt idx="6607">
                  <c:v>8734.9</c:v>
                </c:pt>
                <c:pt idx="6608">
                  <c:v>8735.7999999999993</c:v>
                </c:pt>
                <c:pt idx="6609">
                  <c:v>8736.7999999999993</c:v>
                </c:pt>
                <c:pt idx="6610">
                  <c:v>8737.7000000000007</c:v>
                </c:pt>
                <c:pt idx="6611">
                  <c:v>8738.6</c:v>
                </c:pt>
                <c:pt idx="6612">
                  <c:v>8739.4</c:v>
                </c:pt>
                <c:pt idx="6613">
                  <c:v>8740.2999999999993</c:v>
                </c:pt>
                <c:pt idx="6614">
                  <c:v>8741.2999999999993</c:v>
                </c:pt>
                <c:pt idx="6615">
                  <c:v>8742.2000000000007</c:v>
                </c:pt>
                <c:pt idx="6616">
                  <c:v>8743.1</c:v>
                </c:pt>
                <c:pt idx="6617">
                  <c:v>8743.9</c:v>
                </c:pt>
                <c:pt idx="6618">
                  <c:v>8744.7999999999993</c:v>
                </c:pt>
                <c:pt idx="6619">
                  <c:v>8745.7999999999993</c:v>
                </c:pt>
                <c:pt idx="6620">
                  <c:v>8746.7000000000007</c:v>
                </c:pt>
                <c:pt idx="6621">
                  <c:v>8747.6</c:v>
                </c:pt>
                <c:pt idx="6622">
                  <c:v>8748.4</c:v>
                </c:pt>
                <c:pt idx="6623">
                  <c:v>8749.2999999999993</c:v>
                </c:pt>
                <c:pt idx="6624">
                  <c:v>8750.2999999999993</c:v>
                </c:pt>
                <c:pt idx="6625">
                  <c:v>8751.2000000000007</c:v>
                </c:pt>
                <c:pt idx="6626">
                  <c:v>8752.1</c:v>
                </c:pt>
                <c:pt idx="6627">
                  <c:v>8752.9</c:v>
                </c:pt>
                <c:pt idx="6628">
                  <c:v>8753.7999999999993</c:v>
                </c:pt>
                <c:pt idx="6629">
                  <c:v>8754.7999999999993</c:v>
                </c:pt>
                <c:pt idx="6630">
                  <c:v>8755.7000000000007</c:v>
                </c:pt>
                <c:pt idx="6631">
                  <c:v>8756.6</c:v>
                </c:pt>
                <c:pt idx="6632">
                  <c:v>8757.4</c:v>
                </c:pt>
                <c:pt idx="6633">
                  <c:v>8758.2999999999993</c:v>
                </c:pt>
                <c:pt idx="6634">
                  <c:v>8759.2999999999993</c:v>
                </c:pt>
                <c:pt idx="6635">
                  <c:v>8760.2000000000007</c:v>
                </c:pt>
                <c:pt idx="6636">
                  <c:v>8761.1</c:v>
                </c:pt>
                <c:pt idx="6637">
                  <c:v>8761.9</c:v>
                </c:pt>
                <c:pt idx="6638">
                  <c:v>8762.7999999999993</c:v>
                </c:pt>
                <c:pt idx="6639">
                  <c:v>8763.7999999999993</c:v>
                </c:pt>
                <c:pt idx="6640">
                  <c:v>8764.7000000000007</c:v>
                </c:pt>
                <c:pt idx="6641">
                  <c:v>8765.6</c:v>
                </c:pt>
                <c:pt idx="6642">
                  <c:v>8766.4</c:v>
                </c:pt>
                <c:pt idx="6643">
                  <c:v>8767.2999999999993</c:v>
                </c:pt>
                <c:pt idx="6644">
                  <c:v>8768.2999999999993</c:v>
                </c:pt>
                <c:pt idx="6645">
                  <c:v>8769.2000000000007</c:v>
                </c:pt>
                <c:pt idx="6646">
                  <c:v>8770.1</c:v>
                </c:pt>
                <c:pt idx="6647">
                  <c:v>8770.9</c:v>
                </c:pt>
                <c:pt idx="6648">
                  <c:v>8771.7999999999993</c:v>
                </c:pt>
                <c:pt idx="6649">
                  <c:v>8772.7999999999993</c:v>
                </c:pt>
                <c:pt idx="6650">
                  <c:v>8773.7000000000007</c:v>
                </c:pt>
                <c:pt idx="6651">
                  <c:v>8774.6</c:v>
                </c:pt>
                <c:pt idx="6652">
                  <c:v>8775.4</c:v>
                </c:pt>
                <c:pt idx="6653">
                  <c:v>8776.2999999999993</c:v>
                </c:pt>
                <c:pt idx="6654">
                  <c:v>8777.2999999999993</c:v>
                </c:pt>
                <c:pt idx="6655">
                  <c:v>8778.2000000000007</c:v>
                </c:pt>
                <c:pt idx="6656">
                  <c:v>8779.1</c:v>
                </c:pt>
                <c:pt idx="6657">
                  <c:v>8779.9</c:v>
                </c:pt>
                <c:pt idx="6658">
                  <c:v>8780.7999999999993</c:v>
                </c:pt>
                <c:pt idx="6659">
                  <c:v>8781.7999999999993</c:v>
                </c:pt>
                <c:pt idx="6660">
                  <c:v>8782.7000000000007</c:v>
                </c:pt>
                <c:pt idx="6661">
                  <c:v>8783.6</c:v>
                </c:pt>
                <c:pt idx="6662">
                  <c:v>8784.4</c:v>
                </c:pt>
                <c:pt idx="6663">
                  <c:v>8785.2999999999993</c:v>
                </c:pt>
                <c:pt idx="6664">
                  <c:v>8786.2999999999993</c:v>
                </c:pt>
                <c:pt idx="6665">
                  <c:v>8787.2000000000007</c:v>
                </c:pt>
                <c:pt idx="6666">
                  <c:v>8788.1</c:v>
                </c:pt>
                <c:pt idx="6667">
                  <c:v>8788.9</c:v>
                </c:pt>
                <c:pt idx="6668">
                  <c:v>8789.7999999999993</c:v>
                </c:pt>
                <c:pt idx="6669">
                  <c:v>8790.7999999999993</c:v>
                </c:pt>
                <c:pt idx="6670">
                  <c:v>8791.7000000000007</c:v>
                </c:pt>
                <c:pt idx="6671">
                  <c:v>8792.6</c:v>
                </c:pt>
                <c:pt idx="6672">
                  <c:v>8793.4</c:v>
                </c:pt>
                <c:pt idx="6673">
                  <c:v>8794.2999999999993</c:v>
                </c:pt>
                <c:pt idx="6674">
                  <c:v>8795.2999999999993</c:v>
                </c:pt>
                <c:pt idx="6675">
                  <c:v>8796.2000000000007</c:v>
                </c:pt>
                <c:pt idx="6676">
                  <c:v>8797.1</c:v>
                </c:pt>
                <c:pt idx="6677">
                  <c:v>8797.9</c:v>
                </c:pt>
                <c:pt idx="6678">
                  <c:v>8798.7999999999993</c:v>
                </c:pt>
                <c:pt idx="6679">
                  <c:v>8799.7999999999993</c:v>
                </c:pt>
                <c:pt idx="6680">
                  <c:v>8800.7000000000007</c:v>
                </c:pt>
                <c:pt idx="6681">
                  <c:v>8801.6</c:v>
                </c:pt>
                <c:pt idx="6682">
                  <c:v>8802.4</c:v>
                </c:pt>
                <c:pt idx="6683">
                  <c:v>8803.2999999999993</c:v>
                </c:pt>
                <c:pt idx="6684">
                  <c:v>8804.2999999999993</c:v>
                </c:pt>
                <c:pt idx="6685">
                  <c:v>8805.2000000000007</c:v>
                </c:pt>
                <c:pt idx="6686">
                  <c:v>8806.1</c:v>
                </c:pt>
                <c:pt idx="6687">
                  <c:v>8806.9</c:v>
                </c:pt>
                <c:pt idx="6688">
                  <c:v>8807.7999999999993</c:v>
                </c:pt>
                <c:pt idx="6689">
                  <c:v>8808.7999999999993</c:v>
                </c:pt>
                <c:pt idx="6690">
                  <c:v>8809.7000000000007</c:v>
                </c:pt>
                <c:pt idx="6691">
                  <c:v>8810.6</c:v>
                </c:pt>
                <c:pt idx="6692">
                  <c:v>8811.4</c:v>
                </c:pt>
                <c:pt idx="6693">
                  <c:v>8812.2999999999993</c:v>
                </c:pt>
                <c:pt idx="6694">
                  <c:v>8813.2999999999993</c:v>
                </c:pt>
                <c:pt idx="6695">
                  <c:v>8814.2000000000007</c:v>
                </c:pt>
                <c:pt idx="6696">
                  <c:v>8815.1</c:v>
                </c:pt>
                <c:pt idx="6697">
                  <c:v>8815.9</c:v>
                </c:pt>
                <c:pt idx="6698">
                  <c:v>8816.7999999999993</c:v>
                </c:pt>
                <c:pt idx="6699">
                  <c:v>8817.7999999999993</c:v>
                </c:pt>
                <c:pt idx="6700">
                  <c:v>8818.7000000000007</c:v>
                </c:pt>
                <c:pt idx="6701">
                  <c:v>8819.6</c:v>
                </c:pt>
                <c:pt idx="6702">
                  <c:v>8820.4</c:v>
                </c:pt>
                <c:pt idx="6703">
                  <c:v>8821.2999999999993</c:v>
                </c:pt>
                <c:pt idx="6704">
                  <c:v>8822.2999999999993</c:v>
                </c:pt>
                <c:pt idx="6705">
                  <c:v>8823.2000000000007</c:v>
                </c:pt>
                <c:pt idx="6706">
                  <c:v>8824.1</c:v>
                </c:pt>
                <c:pt idx="6707">
                  <c:v>8824.9</c:v>
                </c:pt>
                <c:pt idx="6708">
                  <c:v>8825.7999999999993</c:v>
                </c:pt>
                <c:pt idx="6709">
                  <c:v>8826.7999999999993</c:v>
                </c:pt>
                <c:pt idx="6710">
                  <c:v>8827.7000000000007</c:v>
                </c:pt>
                <c:pt idx="6711">
                  <c:v>8828.6</c:v>
                </c:pt>
                <c:pt idx="6712">
                  <c:v>8829.4</c:v>
                </c:pt>
                <c:pt idx="6713">
                  <c:v>8830.2999999999993</c:v>
                </c:pt>
                <c:pt idx="6714">
                  <c:v>8831.2999999999993</c:v>
                </c:pt>
                <c:pt idx="6715">
                  <c:v>8832.2000000000007</c:v>
                </c:pt>
                <c:pt idx="6716">
                  <c:v>8833.1</c:v>
                </c:pt>
                <c:pt idx="6717">
                  <c:v>8833.9</c:v>
                </c:pt>
                <c:pt idx="6718">
                  <c:v>8834.7999999999993</c:v>
                </c:pt>
                <c:pt idx="6719">
                  <c:v>8835.7999999999993</c:v>
                </c:pt>
                <c:pt idx="6720">
                  <c:v>8836.7000000000007</c:v>
                </c:pt>
                <c:pt idx="6721">
                  <c:v>8837.6</c:v>
                </c:pt>
                <c:pt idx="6722">
                  <c:v>8838.4</c:v>
                </c:pt>
                <c:pt idx="6723">
                  <c:v>8839.2999999999993</c:v>
                </c:pt>
                <c:pt idx="6724">
                  <c:v>8840.2999999999993</c:v>
                </c:pt>
                <c:pt idx="6725">
                  <c:v>8841.2000000000007</c:v>
                </c:pt>
                <c:pt idx="6726">
                  <c:v>8842.1</c:v>
                </c:pt>
                <c:pt idx="6727">
                  <c:v>8842.9</c:v>
                </c:pt>
                <c:pt idx="6728">
                  <c:v>8843.7999999999993</c:v>
                </c:pt>
                <c:pt idx="6729">
                  <c:v>8844.7999999999993</c:v>
                </c:pt>
                <c:pt idx="6730">
                  <c:v>8845.7000000000007</c:v>
                </c:pt>
                <c:pt idx="6731">
                  <c:v>8846.6</c:v>
                </c:pt>
                <c:pt idx="6732">
                  <c:v>8847.4</c:v>
                </c:pt>
                <c:pt idx="6733">
                  <c:v>8848.2999999999993</c:v>
                </c:pt>
                <c:pt idx="6734">
                  <c:v>8849.2999999999993</c:v>
                </c:pt>
                <c:pt idx="6735">
                  <c:v>8850.2000000000007</c:v>
                </c:pt>
                <c:pt idx="6736">
                  <c:v>8851.1</c:v>
                </c:pt>
                <c:pt idx="6737">
                  <c:v>8851.9</c:v>
                </c:pt>
                <c:pt idx="6738">
                  <c:v>8852.7999999999993</c:v>
                </c:pt>
                <c:pt idx="6739">
                  <c:v>8853.7999999999993</c:v>
                </c:pt>
                <c:pt idx="6740">
                  <c:v>8854.7000000000007</c:v>
                </c:pt>
                <c:pt idx="6741">
                  <c:v>8855.6</c:v>
                </c:pt>
                <c:pt idx="6742">
                  <c:v>8856.4</c:v>
                </c:pt>
                <c:pt idx="6743">
                  <c:v>8857.2999999999993</c:v>
                </c:pt>
                <c:pt idx="6744">
                  <c:v>8858.2999999999993</c:v>
                </c:pt>
                <c:pt idx="6745">
                  <c:v>8859.2000000000007</c:v>
                </c:pt>
                <c:pt idx="6746">
                  <c:v>8860.1</c:v>
                </c:pt>
                <c:pt idx="6747">
                  <c:v>8860.9</c:v>
                </c:pt>
                <c:pt idx="6748">
                  <c:v>8861.7999999999993</c:v>
                </c:pt>
                <c:pt idx="6749">
                  <c:v>8862.7999999999993</c:v>
                </c:pt>
                <c:pt idx="6750">
                  <c:v>8863.7000000000007</c:v>
                </c:pt>
                <c:pt idx="6751">
                  <c:v>8864.6</c:v>
                </c:pt>
                <c:pt idx="6752">
                  <c:v>8865.4</c:v>
                </c:pt>
                <c:pt idx="6753">
                  <c:v>8866.2999999999993</c:v>
                </c:pt>
                <c:pt idx="6754">
                  <c:v>8867.2999999999993</c:v>
                </c:pt>
                <c:pt idx="6755">
                  <c:v>8868.2000000000007</c:v>
                </c:pt>
                <c:pt idx="6756">
                  <c:v>8869.1</c:v>
                </c:pt>
                <c:pt idx="6757">
                  <c:v>8869.9</c:v>
                </c:pt>
                <c:pt idx="6758">
                  <c:v>8870.7999999999993</c:v>
                </c:pt>
                <c:pt idx="6759">
                  <c:v>8871.7999999999993</c:v>
                </c:pt>
                <c:pt idx="6760">
                  <c:v>8872.7000000000007</c:v>
                </c:pt>
                <c:pt idx="6761">
                  <c:v>8873.6</c:v>
                </c:pt>
                <c:pt idx="6762">
                  <c:v>8874.4</c:v>
                </c:pt>
                <c:pt idx="6763">
                  <c:v>8875.2999999999993</c:v>
                </c:pt>
                <c:pt idx="6764">
                  <c:v>8876.2999999999993</c:v>
                </c:pt>
                <c:pt idx="6765">
                  <c:v>8877.2000000000007</c:v>
                </c:pt>
                <c:pt idx="6766">
                  <c:v>8878.1</c:v>
                </c:pt>
                <c:pt idx="6767">
                  <c:v>8878.9</c:v>
                </c:pt>
                <c:pt idx="6768">
                  <c:v>8879.7999999999993</c:v>
                </c:pt>
                <c:pt idx="6769">
                  <c:v>8880.7999999999993</c:v>
                </c:pt>
                <c:pt idx="6770">
                  <c:v>8881.7000000000007</c:v>
                </c:pt>
                <c:pt idx="6771">
                  <c:v>8882.6</c:v>
                </c:pt>
                <c:pt idx="6772">
                  <c:v>8883.4</c:v>
                </c:pt>
                <c:pt idx="6773">
                  <c:v>8884.2999999999993</c:v>
                </c:pt>
                <c:pt idx="6774">
                  <c:v>8885.2999999999993</c:v>
                </c:pt>
                <c:pt idx="6775">
                  <c:v>8886.2000000000007</c:v>
                </c:pt>
                <c:pt idx="6776">
                  <c:v>8887.1</c:v>
                </c:pt>
                <c:pt idx="6777">
                  <c:v>8887.9</c:v>
                </c:pt>
                <c:pt idx="6778">
                  <c:v>8888.7999999999993</c:v>
                </c:pt>
                <c:pt idx="6779">
                  <c:v>8889.7999999999993</c:v>
                </c:pt>
                <c:pt idx="6780">
                  <c:v>8890.7000000000007</c:v>
                </c:pt>
                <c:pt idx="6781">
                  <c:v>8891.6</c:v>
                </c:pt>
                <c:pt idx="6782">
                  <c:v>8892.4</c:v>
                </c:pt>
                <c:pt idx="6783">
                  <c:v>8893.2999999999993</c:v>
                </c:pt>
                <c:pt idx="6784">
                  <c:v>8894.2999999999993</c:v>
                </c:pt>
                <c:pt idx="6785">
                  <c:v>8895.2000000000007</c:v>
                </c:pt>
                <c:pt idx="6786">
                  <c:v>8896.1</c:v>
                </c:pt>
                <c:pt idx="6787">
                  <c:v>8896.9</c:v>
                </c:pt>
                <c:pt idx="6788">
                  <c:v>8897.7999999999993</c:v>
                </c:pt>
                <c:pt idx="6789">
                  <c:v>8898.7999999999993</c:v>
                </c:pt>
                <c:pt idx="6790">
                  <c:v>8899.7000000000007</c:v>
                </c:pt>
                <c:pt idx="6791">
                  <c:v>8900.6</c:v>
                </c:pt>
                <c:pt idx="6792">
                  <c:v>8901.4</c:v>
                </c:pt>
                <c:pt idx="6793">
                  <c:v>8902.2999999999993</c:v>
                </c:pt>
                <c:pt idx="6794">
                  <c:v>8903.2999999999993</c:v>
                </c:pt>
                <c:pt idx="6795">
                  <c:v>8904.2000000000007</c:v>
                </c:pt>
                <c:pt idx="6796">
                  <c:v>8905.1</c:v>
                </c:pt>
                <c:pt idx="6797">
                  <c:v>8905.9</c:v>
                </c:pt>
                <c:pt idx="6798">
                  <c:v>8906.7999999999993</c:v>
                </c:pt>
                <c:pt idx="6799">
                  <c:v>8907.7999999999993</c:v>
                </c:pt>
                <c:pt idx="6800">
                  <c:v>8908.7000000000007</c:v>
                </c:pt>
                <c:pt idx="6801">
                  <c:v>8909.6</c:v>
                </c:pt>
                <c:pt idx="6802">
                  <c:v>8910.4</c:v>
                </c:pt>
                <c:pt idx="6803">
                  <c:v>8911.2999999999993</c:v>
                </c:pt>
                <c:pt idx="6804">
                  <c:v>8912.2999999999993</c:v>
                </c:pt>
                <c:pt idx="6805">
                  <c:v>8913.2000000000007</c:v>
                </c:pt>
                <c:pt idx="6806">
                  <c:v>8914.1</c:v>
                </c:pt>
                <c:pt idx="6807">
                  <c:v>8914.9</c:v>
                </c:pt>
                <c:pt idx="6808">
                  <c:v>8915.7999999999993</c:v>
                </c:pt>
                <c:pt idx="6809">
                  <c:v>8916.7999999999993</c:v>
                </c:pt>
                <c:pt idx="6810">
                  <c:v>8917.7000000000007</c:v>
                </c:pt>
                <c:pt idx="6811">
                  <c:v>8918.6</c:v>
                </c:pt>
                <c:pt idx="6812">
                  <c:v>8919.4</c:v>
                </c:pt>
                <c:pt idx="6813">
                  <c:v>8920.2999999999993</c:v>
                </c:pt>
                <c:pt idx="6814">
                  <c:v>8921.2999999999993</c:v>
                </c:pt>
                <c:pt idx="6815">
                  <c:v>8922.2000000000007</c:v>
                </c:pt>
                <c:pt idx="6816">
                  <c:v>8923.1</c:v>
                </c:pt>
                <c:pt idx="6817">
                  <c:v>8923.9</c:v>
                </c:pt>
                <c:pt idx="6818">
                  <c:v>8924.7999999999993</c:v>
                </c:pt>
                <c:pt idx="6819">
                  <c:v>8925.7999999999993</c:v>
                </c:pt>
                <c:pt idx="6820">
                  <c:v>8926.7000000000007</c:v>
                </c:pt>
                <c:pt idx="6821">
                  <c:v>8927.6</c:v>
                </c:pt>
                <c:pt idx="6822">
                  <c:v>8928.4</c:v>
                </c:pt>
                <c:pt idx="6823">
                  <c:v>8929.2999999999993</c:v>
                </c:pt>
                <c:pt idx="6824">
                  <c:v>8930.2999999999993</c:v>
                </c:pt>
                <c:pt idx="6825">
                  <c:v>8931.2000000000007</c:v>
                </c:pt>
                <c:pt idx="6826">
                  <c:v>8932.1</c:v>
                </c:pt>
                <c:pt idx="6827">
                  <c:v>8932.9</c:v>
                </c:pt>
                <c:pt idx="6828">
                  <c:v>8933.7999999999993</c:v>
                </c:pt>
                <c:pt idx="6829">
                  <c:v>8934.7999999999993</c:v>
                </c:pt>
                <c:pt idx="6830">
                  <c:v>8935.7000000000007</c:v>
                </c:pt>
                <c:pt idx="6831">
                  <c:v>8936.6</c:v>
                </c:pt>
                <c:pt idx="6832">
                  <c:v>8937.4</c:v>
                </c:pt>
                <c:pt idx="6833">
                  <c:v>8938.2999999999993</c:v>
                </c:pt>
                <c:pt idx="6834">
                  <c:v>8939.2999999999993</c:v>
                </c:pt>
                <c:pt idx="6835">
                  <c:v>8940.2000000000007</c:v>
                </c:pt>
                <c:pt idx="6836">
                  <c:v>8941.1</c:v>
                </c:pt>
                <c:pt idx="6837">
                  <c:v>8941.9</c:v>
                </c:pt>
                <c:pt idx="6838">
                  <c:v>8942.7999999999993</c:v>
                </c:pt>
                <c:pt idx="6839">
                  <c:v>8943.7999999999993</c:v>
                </c:pt>
                <c:pt idx="6840">
                  <c:v>8944.7000000000007</c:v>
                </c:pt>
                <c:pt idx="6841">
                  <c:v>8945.6</c:v>
                </c:pt>
                <c:pt idx="6842">
                  <c:v>8946.4</c:v>
                </c:pt>
                <c:pt idx="6843">
                  <c:v>8947.2999999999993</c:v>
                </c:pt>
                <c:pt idx="6844">
                  <c:v>8948.2999999999993</c:v>
                </c:pt>
                <c:pt idx="6845">
                  <c:v>8949.2000000000007</c:v>
                </c:pt>
                <c:pt idx="6846">
                  <c:v>8950.1</c:v>
                </c:pt>
                <c:pt idx="6847">
                  <c:v>8950.9</c:v>
                </c:pt>
                <c:pt idx="6848">
                  <c:v>8951.7999999999993</c:v>
                </c:pt>
                <c:pt idx="6849">
                  <c:v>8952.7999999999993</c:v>
                </c:pt>
                <c:pt idx="6850">
                  <c:v>8953.7000000000007</c:v>
                </c:pt>
                <c:pt idx="6851">
                  <c:v>8954.6</c:v>
                </c:pt>
                <c:pt idx="6852">
                  <c:v>8955.4</c:v>
                </c:pt>
                <c:pt idx="6853">
                  <c:v>8956.2999999999993</c:v>
                </c:pt>
                <c:pt idx="6854">
                  <c:v>8957.2999999999993</c:v>
                </c:pt>
                <c:pt idx="6855">
                  <c:v>8958.2000000000007</c:v>
                </c:pt>
                <c:pt idx="6856">
                  <c:v>8959.1</c:v>
                </c:pt>
                <c:pt idx="6857">
                  <c:v>8959.9</c:v>
                </c:pt>
                <c:pt idx="6858">
                  <c:v>8960.7999999999993</c:v>
                </c:pt>
                <c:pt idx="6859">
                  <c:v>8961.7999999999993</c:v>
                </c:pt>
                <c:pt idx="6860">
                  <c:v>8962.7000000000007</c:v>
                </c:pt>
                <c:pt idx="6861">
                  <c:v>8963.6</c:v>
                </c:pt>
                <c:pt idx="6862">
                  <c:v>8964.4</c:v>
                </c:pt>
                <c:pt idx="6863">
                  <c:v>8965.2999999999993</c:v>
                </c:pt>
                <c:pt idx="6864">
                  <c:v>8966.2999999999993</c:v>
                </c:pt>
                <c:pt idx="6865">
                  <c:v>8967.2000000000007</c:v>
                </c:pt>
                <c:pt idx="6866">
                  <c:v>8968.1</c:v>
                </c:pt>
                <c:pt idx="6867">
                  <c:v>8968.9</c:v>
                </c:pt>
                <c:pt idx="6868">
                  <c:v>8969.7999999999993</c:v>
                </c:pt>
                <c:pt idx="6869">
                  <c:v>8970.7999999999993</c:v>
                </c:pt>
                <c:pt idx="6870">
                  <c:v>8971.7000000000007</c:v>
                </c:pt>
                <c:pt idx="6871">
                  <c:v>8972.6</c:v>
                </c:pt>
                <c:pt idx="6872">
                  <c:v>8973.4</c:v>
                </c:pt>
                <c:pt idx="6873">
                  <c:v>8974.2999999999993</c:v>
                </c:pt>
                <c:pt idx="6874">
                  <c:v>8975.2999999999993</c:v>
                </c:pt>
                <c:pt idx="6875">
                  <c:v>8976.2000000000007</c:v>
                </c:pt>
                <c:pt idx="6876">
                  <c:v>8977.1</c:v>
                </c:pt>
                <c:pt idx="6877">
                  <c:v>8977.9</c:v>
                </c:pt>
                <c:pt idx="6878">
                  <c:v>8978.7999999999993</c:v>
                </c:pt>
                <c:pt idx="6879">
                  <c:v>8979.7999999999993</c:v>
                </c:pt>
                <c:pt idx="6880">
                  <c:v>8980.7000000000007</c:v>
                </c:pt>
                <c:pt idx="6881">
                  <c:v>8981.6</c:v>
                </c:pt>
                <c:pt idx="6882">
                  <c:v>8982.4</c:v>
                </c:pt>
                <c:pt idx="6883">
                  <c:v>8983.2999999999993</c:v>
                </c:pt>
                <c:pt idx="6884">
                  <c:v>8984.2999999999993</c:v>
                </c:pt>
                <c:pt idx="6885">
                  <c:v>8985.2000000000007</c:v>
                </c:pt>
                <c:pt idx="6886">
                  <c:v>8986.1</c:v>
                </c:pt>
                <c:pt idx="6887">
                  <c:v>8986.9</c:v>
                </c:pt>
                <c:pt idx="6888">
                  <c:v>8987.7999999999993</c:v>
                </c:pt>
                <c:pt idx="6889">
                  <c:v>8988.7999999999993</c:v>
                </c:pt>
                <c:pt idx="6890">
                  <c:v>8989.7000000000007</c:v>
                </c:pt>
                <c:pt idx="6891">
                  <c:v>8990.6</c:v>
                </c:pt>
                <c:pt idx="6892">
                  <c:v>8991.4</c:v>
                </c:pt>
                <c:pt idx="6893">
                  <c:v>8992.2999999999993</c:v>
                </c:pt>
                <c:pt idx="6894">
                  <c:v>8993.2999999999993</c:v>
                </c:pt>
                <c:pt idx="6895">
                  <c:v>8994.2000000000007</c:v>
                </c:pt>
                <c:pt idx="6896">
                  <c:v>8995.1</c:v>
                </c:pt>
                <c:pt idx="6897">
                  <c:v>8995.9</c:v>
                </c:pt>
                <c:pt idx="6898">
                  <c:v>8996.7999999999993</c:v>
                </c:pt>
                <c:pt idx="6899">
                  <c:v>8997.7999999999993</c:v>
                </c:pt>
                <c:pt idx="6900">
                  <c:v>8998.7000000000007</c:v>
                </c:pt>
                <c:pt idx="6901">
                  <c:v>8999.6</c:v>
                </c:pt>
                <c:pt idx="6902">
                  <c:v>9000.4</c:v>
                </c:pt>
                <c:pt idx="6903">
                  <c:v>9001.2999999999993</c:v>
                </c:pt>
                <c:pt idx="6904">
                  <c:v>9002.2999999999993</c:v>
                </c:pt>
                <c:pt idx="6905">
                  <c:v>9003.2000000000007</c:v>
                </c:pt>
                <c:pt idx="6906">
                  <c:v>9004.1</c:v>
                </c:pt>
                <c:pt idx="6907">
                  <c:v>9004.9</c:v>
                </c:pt>
                <c:pt idx="6908">
                  <c:v>9005.7999999999993</c:v>
                </c:pt>
                <c:pt idx="6909">
                  <c:v>9006.7999999999993</c:v>
                </c:pt>
                <c:pt idx="6910">
                  <c:v>9007.7000000000007</c:v>
                </c:pt>
                <c:pt idx="6911">
                  <c:v>9008.6</c:v>
                </c:pt>
                <c:pt idx="6912">
                  <c:v>9009.4</c:v>
                </c:pt>
                <c:pt idx="6913">
                  <c:v>9010.2999999999993</c:v>
                </c:pt>
                <c:pt idx="6914">
                  <c:v>9011.2999999999993</c:v>
                </c:pt>
                <c:pt idx="6915">
                  <c:v>9012.2000000000007</c:v>
                </c:pt>
                <c:pt idx="6916">
                  <c:v>9013.1</c:v>
                </c:pt>
                <c:pt idx="6917">
                  <c:v>9013.9</c:v>
                </c:pt>
                <c:pt idx="6918">
                  <c:v>9014.7999999999993</c:v>
                </c:pt>
                <c:pt idx="6919">
                  <c:v>9015.7999999999993</c:v>
                </c:pt>
                <c:pt idx="6920">
                  <c:v>9016.7000000000007</c:v>
                </c:pt>
                <c:pt idx="6921">
                  <c:v>9017.6</c:v>
                </c:pt>
                <c:pt idx="6922">
                  <c:v>9018.4</c:v>
                </c:pt>
                <c:pt idx="6923">
                  <c:v>9019.2999999999993</c:v>
                </c:pt>
                <c:pt idx="6924">
                  <c:v>9020.2999999999993</c:v>
                </c:pt>
                <c:pt idx="6925">
                  <c:v>9021.2000000000007</c:v>
                </c:pt>
                <c:pt idx="6926">
                  <c:v>9022.1</c:v>
                </c:pt>
                <c:pt idx="6927">
                  <c:v>9022.9</c:v>
                </c:pt>
                <c:pt idx="6928">
                  <c:v>9023.7999999999993</c:v>
                </c:pt>
                <c:pt idx="6929">
                  <c:v>9024.7999999999993</c:v>
                </c:pt>
                <c:pt idx="6930">
                  <c:v>9025.7000000000007</c:v>
                </c:pt>
                <c:pt idx="6931">
                  <c:v>9026.6</c:v>
                </c:pt>
                <c:pt idx="6932">
                  <c:v>9027.4</c:v>
                </c:pt>
                <c:pt idx="6933">
                  <c:v>9028.2999999999993</c:v>
                </c:pt>
                <c:pt idx="6934">
                  <c:v>9029.2999999999993</c:v>
                </c:pt>
                <c:pt idx="6935">
                  <c:v>9030.2000000000007</c:v>
                </c:pt>
                <c:pt idx="6936">
                  <c:v>9031.1</c:v>
                </c:pt>
                <c:pt idx="6937">
                  <c:v>9031.9</c:v>
                </c:pt>
                <c:pt idx="6938">
                  <c:v>9032.7999999999993</c:v>
                </c:pt>
                <c:pt idx="6939">
                  <c:v>9033.7999999999993</c:v>
                </c:pt>
                <c:pt idx="6940">
                  <c:v>9034.7000000000007</c:v>
                </c:pt>
                <c:pt idx="6941">
                  <c:v>9035.6</c:v>
                </c:pt>
                <c:pt idx="6942">
                  <c:v>9036.4</c:v>
                </c:pt>
                <c:pt idx="6943">
                  <c:v>9037.2999999999993</c:v>
                </c:pt>
                <c:pt idx="6944">
                  <c:v>9038.2999999999993</c:v>
                </c:pt>
                <c:pt idx="6945">
                  <c:v>9039.2000000000007</c:v>
                </c:pt>
                <c:pt idx="6946">
                  <c:v>9040.1</c:v>
                </c:pt>
                <c:pt idx="6947">
                  <c:v>9040.9</c:v>
                </c:pt>
                <c:pt idx="6948">
                  <c:v>9041.7999999999993</c:v>
                </c:pt>
                <c:pt idx="6949">
                  <c:v>9042.7999999999993</c:v>
                </c:pt>
                <c:pt idx="6950">
                  <c:v>9043.7000000000007</c:v>
                </c:pt>
                <c:pt idx="6951">
                  <c:v>9044.6</c:v>
                </c:pt>
                <c:pt idx="6952">
                  <c:v>9045.4</c:v>
                </c:pt>
                <c:pt idx="6953">
                  <c:v>9046.2999999999993</c:v>
                </c:pt>
                <c:pt idx="6954">
                  <c:v>9047.2999999999993</c:v>
                </c:pt>
                <c:pt idx="6955">
                  <c:v>9048.2000000000007</c:v>
                </c:pt>
                <c:pt idx="6956">
                  <c:v>9049.1</c:v>
                </c:pt>
                <c:pt idx="6957">
                  <c:v>9049.9</c:v>
                </c:pt>
                <c:pt idx="6958">
                  <c:v>9050.7999999999993</c:v>
                </c:pt>
                <c:pt idx="6959">
                  <c:v>9051.7999999999993</c:v>
                </c:pt>
                <c:pt idx="6960">
                  <c:v>9052.7000000000007</c:v>
                </c:pt>
                <c:pt idx="6961">
                  <c:v>9053.6</c:v>
                </c:pt>
                <c:pt idx="6962">
                  <c:v>9054.4</c:v>
                </c:pt>
                <c:pt idx="6963">
                  <c:v>9055.2999999999993</c:v>
                </c:pt>
                <c:pt idx="6964">
                  <c:v>9056.2999999999993</c:v>
                </c:pt>
                <c:pt idx="6965">
                  <c:v>9057.2000000000007</c:v>
                </c:pt>
                <c:pt idx="6966">
                  <c:v>9058.1</c:v>
                </c:pt>
                <c:pt idx="6967">
                  <c:v>9058.9</c:v>
                </c:pt>
                <c:pt idx="6968">
                  <c:v>9059.7999999999993</c:v>
                </c:pt>
                <c:pt idx="6969">
                  <c:v>9060.7999999999993</c:v>
                </c:pt>
                <c:pt idx="6970">
                  <c:v>9061.7000000000007</c:v>
                </c:pt>
                <c:pt idx="6971">
                  <c:v>9062.6</c:v>
                </c:pt>
                <c:pt idx="6972">
                  <c:v>9063.4</c:v>
                </c:pt>
                <c:pt idx="6973">
                  <c:v>9064.2999999999993</c:v>
                </c:pt>
                <c:pt idx="6974">
                  <c:v>9065.2999999999993</c:v>
                </c:pt>
                <c:pt idx="6975">
                  <c:v>9066.2000000000007</c:v>
                </c:pt>
                <c:pt idx="6976">
                  <c:v>9067.1</c:v>
                </c:pt>
                <c:pt idx="6977">
                  <c:v>9067.9</c:v>
                </c:pt>
                <c:pt idx="6978">
                  <c:v>9068.7999999999993</c:v>
                </c:pt>
                <c:pt idx="6979">
                  <c:v>9069.7999999999993</c:v>
                </c:pt>
                <c:pt idx="6980">
                  <c:v>9070.7000000000007</c:v>
                </c:pt>
                <c:pt idx="6981">
                  <c:v>9071.6</c:v>
                </c:pt>
                <c:pt idx="6982">
                  <c:v>9072.4</c:v>
                </c:pt>
                <c:pt idx="6983">
                  <c:v>9073.2999999999993</c:v>
                </c:pt>
                <c:pt idx="6984">
                  <c:v>9074.2999999999993</c:v>
                </c:pt>
                <c:pt idx="6985">
                  <c:v>9075.2000000000007</c:v>
                </c:pt>
                <c:pt idx="6986">
                  <c:v>9076.1</c:v>
                </c:pt>
                <c:pt idx="6987">
                  <c:v>9076.9</c:v>
                </c:pt>
                <c:pt idx="6988">
                  <c:v>9077.7999999999993</c:v>
                </c:pt>
                <c:pt idx="6989">
                  <c:v>9078.7999999999993</c:v>
                </c:pt>
                <c:pt idx="6990">
                  <c:v>9079.7000000000007</c:v>
                </c:pt>
                <c:pt idx="6991">
                  <c:v>9080.6</c:v>
                </c:pt>
                <c:pt idx="6992">
                  <c:v>9081.4</c:v>
                </c:pt>
                <c:pt idx="6993">
                  <c:v>9082.2999999999993</c:v>
                </c:pt>
                <c:pt idx="6994">
                  <c:v>9083.2999999999993</c:v>
                </c:pt>
                <c:pt idx="6995">
                  <c:v>9084.2000000000007</c:v>
                </c:pt>
                <c:pt idx="6996">
                  <c:v>9085.1</c:v>
                </c:pt>
                <c:pt idx="6997">
                  <c:v>9085.9</c:v>
                </c:pt>
                <c:pt idx="6998">
                  <c:v>9086.7999999999993</c:v>
                </c:pt>
                <c:pt idx="6999">
                  <c:v>9087.7999999999993</c:v>
                </c:pt>
                <c:pt idx="7000">
                  <c:v>9088.7000000000007</c:v>
                </c:pt>
                <c:pt idx="7001">
                  <c:v>9089.6</c:v>
                </c:pt>
                <c:pt idx="7002">
                  <c:v>9090.4</c:v>
                </c:pt>
                <c:pt idx="7003">
                  <c:v>9091.2999999999993</c:v>
                </c:pt>
                <c:pt idx="7004">
                  <c:v>9092.2999999999993</c:v>
                </c:pt>
                <c:pt idx="7005">
                  <c:v>9093.2000000000007</c:v>
                </c:pt>
                <c:pt idx="7006">
                  <c:v>9094.1</c:v>
                </c:pt>
                <c:pt idx="7007">
                  <c:v>9094.9</c:v>
                </c:pt>
                <c:pt idx="7008">
                  <c:v>9095.7999999999993</c:v>
                </c:pt>
                <c:pt idx="7009">
                  <c:v>9096.7999999999993</c:v>
                </c:pt>
                <c:pt idx="7010">
                  <c:v>9097.7000000000007</c:v>
                </c:pt>
                <c:pt idx="7011">
                  <c:v>9098.6</c:v>
                </c:pt>
                <c:pt idx="7012">
                  <c:v>9099.4</c:v>
                </c:pt>
                <c:pt idx="7013">
                  <c:v>9100.2999999999993</c:v>
                </c:pt>
                <c:pt idx="7014">
                  <c:v>9101.2999999999993</c:v>
                </c:pt>
                <c:pt idx="7015">
                  <c:v>9102.2000000000007</c:v>
                </c:pt>
                <c:pt idx="7016">
                  <c:v>9103.1</c:v>
                </c:pt>
                <c:pt idx="7017">
                  <c:v>9103.9</c:v>
                </c:pt>
                <c:pt idx="7018">
                  <c:v>9104.7999999999993</c:v>
                </c:pt>
                <c:pt idx="7019">
                  <c:v>9105.7999999999993</c:v>
                </c:pt>
                <c:pt idx="7020">
                  <c:v>9106.7000000000007</c:v>
                </c:pt>
                <c:pt idx="7021">
                  <c:v>9107.6</c:v>
                </c:pt>
                <c:pt idx="7022">
                  <c:v>9108.4</c:v>
                </c:pt>
                <c:pt idx="7023">
                  <c:v>9109.2999999999993</c:v>
                </c:pt>
                <c:pt idx="7024">
                  <c:v>9110.2999999999993</c:v>
                </c:pt>
                <c:pt idx="7025">
                  <c:v>9111.2000000000007</c:v>
                </c:pt>
                <c:pt idx="7026">
                  <c:v>9112.1</c:v>
                </c:pt>
                <c:pt idx="7027">
                  <c:v>9112.9</c:v>
                </c:pt>
                <c:pt idx="7028">
                  <c:v>9113.7999999999993</c:v>
                </c:pt>
                <c:pt idx="7029">
                  <c:v>9114.7999999999993</c:v>
                </c:pt>
                <c:pt idx="7030">
                  <c:v>9115.7000000000007</c:v>
                </c:pt>
                <c:pt idx="7031">
                  <c:v>9116.6</c:v>
                </c:pt>
                <c:pt idx="7032">
                  <c:v>9117.4</c:v>
                </c:pt>
                <c:pt idx="7033">
                  <c:v>9118.2999999999993</c:v>
                </c:pt>
                <c:pt idx="7034">
                  <c:v>9119.2999999999993</c:v>
                </c:pt>
                <c:pt idx="7035">
                  <c:v>9120.2000000000007</c:v>
                </c:pt>
                <c:pt idx="7036">
                  <c:v>9121.1</c:v>
                </c:pt>
                <c:pt idx="7037">
                  <c:v>9121.9</c:v>
                </c:pt>
                <c:pt idx="7038">
                  <c:v>9122.7999999999993</c:v>
                </c:pt>
                <c:pt idx="7039">
                  <c:v>9123.7999999999993</c:v>
                </c:pt>
                <c:pt idx="7040">
                  <c:v>9124.7000000000007</c:v>
                </c:pt>
                <c:pt idx="7041">
                  <c:v>9125.6</c:v>
                </c:pt>
                <c:pt idx="7042">
                  <c:v>9126.4</c:v>
                </c:pt>
                <c:pt idx="7043">
                  <c:v>9127.2999999999993</c:v>
                </c:pt>
                <c:pt idx="7044">
                  <c:v>9128.2999999999993</c:v>
                </c:pt>
                <c:pt idx="7045">
                  <c:v>9129.2000000000007</c:v>
                </c:pt>
                <c:pt idx="7046">
                  <c:v>9130.1</c:v>
                </c:pt>
                <c:pt idx="7047">
                  <c:v>9130.9</c:v>
                </c:pt>
                <c:pt idx="7048">
                  <c:v>9131.7999999999993</c:v>
                </c:pt>
                <c:pt idx="7049">
                  <c:v>9132.7999999999993</c:v>
                </c:pt>
                <c:pt idx="7050">
                  <c:v>9133.7000000000007</c:v>
                </c:pt>
                <c:pt idx="7051">
                  <c:v>9134.6</c:v>
                </c:pt>
                <c:pt idx="7052">
                  <c:v>9135.4</c:v>
                </c:pt>
                <c:pt idx="7053">
                  <c:v>9136.2999999999993</c:v>
                </c:pt>
                <c:pt idx="7054">
                  <c:v>9137.2999999999993</c:v>
                </c:pt>
                <c:pt idx="7055">
                  <c:v>9138.2000000000007</c:v>
                </c:pt>
                <c:pt idx="7056">
                  <c:v>9139.1</c:v>
                </c:pt>
                <c:pt idx="7057">
                  <c:v>9139.9</c:v>
                </c:pt>
                <c:pt idx="7058">
                  <c:v>9140.7999999999993</c:v>
                </c:pt>
                <c:pt idx="7059">
                  <c:v>9141.7999999999993</c:v>
                </c:pt>
                <c:pt idx="7060">
                  <c:v>9142.7000000000007</c:v>
                </c:pt>
                <c:pt idx="7061">
                  <c:v>9143.6</c:v>
                </c:pt>
                <c:pt idx="7062">
                  <c:v>9144.4</c:v>
                </c:pt>
                <c:pt idx="7063">
                  <c:v>9145.2999999999993</c:v>
                </c:pt>
                <c:pt idx="7064">
                  <c:v>9146.2999999999993</c:v>
                </c:pt>
                <c:pt idx="7065">
                  <c:v>9147.2000000000007</c:v>
                </c:pt>
              </c:numCache>
            </c:numRef>
          </c:xVal>
          <c:yVal>
            <c:numRef>
              <c:f>Gauging!$D$72:$D$7137</c:f>
              <c:numCache>
                <c:formatCode>General</c:formatCode>
                <c:ptCount val="7066"/>
                <c:pt idx="0">
                  <c:v>-1</c:v>
                </c:pt>
                <c:pt idx="1">
                  <c:v>105.19</c:v>
                </c:pt>
                <c:pt idx="2">
                  <c:v>105.14</c:v>
                </c:pt>
                <c:pt idx="3">
                  <c:v>105.11</c:v>
                </c:pt>
                <c:pt idx="4">
                  <c:v>105.09</c:v>
                </c:pt>
                <c:pt idx="5">
                  <c:v>105.08</c:v>
                </c:pt>
                <c:pt idx="6">
                  <c:v>105.06</c:v>
                </c:pt>
                <c:pt idx="7">
                  <c:v>105.05</c:v>
                </c:pt>
                <c:pt idx="8">
                  <c:v>105.03</c:v>
                </c:pt>
                <c:pt idx="9">
                  <c:v>105.02</c:v>
                </c:pt>
                <c:pt idx="10">
                  <c:v>105.01</c:v>
                </c:pt>
                <c:pt idx="11">
                  <c:v>105</c:v>
                </c:pt>
                <c:pt idx="12">
                  <c:v>104.99</c:v>
                </c:pt>
                <c:pt idx="13">
                  <c:v>104.99</c:v>
                </c:pt>
                <c:pt idx="14">
                  <c:v>104.98</c:v>
                </c:pt>
                <c:pt idx="15">
                  <c:v>104.97</c:v>
                </c:pt>
                <c:pt idx="16">
                  <c:v>104.97</c:v>
                </c:pt>
                <c:pt idx="17">
                  <c:v>104.97</c:v>
                </c:pt>
                <c:pt idx="18">
                  <c:v>104.96</c:v>
                </c:pt>
                <c:pt idx="19">
                  <c:v>104.95</c:v>
                </c:pt>
                <c:pt idx="20">
                  <c:v>104.94</c:v>
                </c:pt>
                <c:pt idx="21">
                  <c:v>104.95</c:v>
                </c:pt>
                <c:pt idx="22">
                  <c:v>104.85</c:v>
                </c:pt>
                <c:pt idx="23">
                  <c:v>104.81</c:v>
                </c:pt>
                <c:pt idx="24">
                  <c:v>104.79</c:v>
                </c:pt>
                <c:pt idx="25">
                  <c:v>104.77</c:v>
                </c:pt>
                <c:pt idx="26">
                  <c:v>104.76</c:v>
                </c:pt>
                <c:pt idx="27">
                  <c:v>104.76</c:v>
                </c:pt>
                <c:pt idx="28">
                  <c:v>104.76</c:v>
                </c:pt>
                <c:pt idx="29">
                  <c:v>104.77</c:v>
                </c:pt>
                <c:pt idx="30">
                  <c:v>104.78</c:v>
                </c:pt>
                <c:pt idx="31">
                  <c:v>104.79</c:v>
                </c:pt>
                <c:pt idx="32">
                  <c:v>104.8</c:v>
                </c:pt>
                <c:pt idx="33">
                  <c:v>104.82</c:v>
                </c:pt>
                <c:pt idx="34">
                  <c:v>104.83</c:v>
                </c:pt>
                <c:pt idx="35">
                  <c:v>104.84</c:v>
                </c:pt>
                <c:pt idx="36">
                  <c:v>104.86</c:v>
                </c:pt>
                <c:pt idx="37">
                  <c:v>104.86</c:v>
                </c:pt>
                <c:pt idx="38">
                  <c:v>104.85</c:v>
                </c:pt>
                <c:pt idx="39">
                  <c:v>104.84</c:v>
                </c:pt>
                <c:pt idx="40">
                  <c:v>104.82</c:v>
                </c:pt>
                <c:pt idx="41">
                  <c:v>104.81</c:v>
                </c:pt>
                <c:pt idx="42">
                  <c:v>104.8</c:v>
                </c:pt>
                <c:pt idx="43">
                  <c:v>104.8</c:v>
                </c:pt>
                <c:pt idx="44">
                  <c:v>104.79</c:v>
                </c:pt>
                <c:pt idx="45">
                  <c:v>104.79</c:v>
                </c:pt>
                <c:pt idx="46">
                  <c:v>104.79</c:v>
                </c:pt>
                <c:pt idx="47">
                  <c:v>104.79</c:v>
                </c:pt>
                <c:pt idx="48">
                  <c:v>104.8</c:v>
                </c:pt>
                <c:pt idx="49">
                  <c:v>104.8</c:v>
                </c:pt>
                <c:pt idx="50">
                  <c:v>104.81</c:v>
                </c:pt>
                <c:pt idx="51">
                  <c:v>104.82</c:v>
                </c:pt>
                <c:pt idx="52">
                  <c:v>104.84</c:v>
                </c:pt>
                <c:pt idx="53">
                  <c:v>104.85</c:v>
                </c:pt>
                <c:pt idx="54">
                  <c:v>104.87</c:v>
                </c:pt>
                <c:pt idx="55">
                  <c:v>104.87</c:v>
                </c:pt>
                <c:pt idx="56">
                  <c:v>104.87</c:v>
                </c:pt>
                <c:pt idx="57">
                  <c:v>104.87</c:v>
                </c:pt>
                <c:pt idx="58">
                  <c:v>104.87</c:v>
                </c:pt>
                <c:pt idx="59">
                  <c:v>104.87</c:v>
                </c:pt>
                <c:pt idx="60">
                  <c:v>104.87</c:v>
                </c:pt>
                <c:pt idx="61">
                  <c:v>104.87</c:v>
                </c:pt>
                <c:pt idx="62">
                  <c:v>104.87</c:v>
                </c:pt>
                <c:pt idx="63">
                  <c:v>104.87</c:v>
                </c:pt>
                <c:pt idx="64">
                  <c:v>104.86</c:v>
                </c:pt>
                <c:pt idx="65">
                  <c:v>104.86</c:v>
                </c:pt>
                <c:pt idx="66">
                  <c:v>104.85</c:v>
                </c:pt>
                <c:pt idx="67">
                  <c:v>104.85</c:v>
                </c:pt>
                <c:pt idx="68">
                  <c:v>104.83</c:v>
                </c:pt>
                <c:pt idx="69">
                  <c:v>104.8</c:v>
                </c:pt>
                <c:pt idx="70">
                  <c:v>104.78</c:v>
                </c:pt>
                <c:pt idx="71">
                  <c:v>104.76</c:v>
                </c:pt>
                <c:pt idx="72">
                  <c:v>104.71</c:v>
                </c:pt>
                <c:pt idx="73">
                  <c:v>-1</c:v>
                </c:pt>
                <c:pt idx="74">
                  <c:v>103.86</c:v>
                </c:pt>
                <c:pt idx="75">
                  <c:v>103.85</c:v>
                </c:pt>
                <c:pt idx="76">
                  <c:v>103.85</c:v>
                </c:pt>
                <c:pt idx="77">
                  <c:v>103.85</c:v>
                </c:pt>
                <c:pt idx="78">
                  <c:v>103.85</c:v>
                </c:pt>
                <c:pt idx="79">
                  <c:v>103.85</c:v>
                </c:pt>
                <c:pt idx="80">
                  <c:v>103.85</c:v>
                </c:pt>
                <c:pt idx="81">
                  <c:v>103.86</c:v>
                </c:pt>
                <c:pt idx="82">
                  <c:v>103.86</c:v>
                </c:pt>
                <c:pt idx="83">
                  <c:v>103.86</c:v>
                </c:pt>
                <c:pt idx="84">
                  <c:v>103.87</c:v>
                </c:pt>
                <c:pt idx="85">
                  <c:v>103.88</c:v>
                </c:pt>
                <c:pt idx="86">
                  <c:v>103.9</c:v>
                </c:pt>
                <c:pt idx="87">
                  <c:v>103.91</c:v>
                </c:pt>
                <c:pt idx="88">
                  <c:v>103.93</c:v>
                </c:pt>
                <c:pt idx="89">
                  <c:v>103.95</c:v>
                </c:pt>
                <c:pt idx="90">
                  <c:v>103.97</c:v>
                </c:pt>
                <c:pt idx="91">
                  <c:v>103.99</c:v>
                </c:pt>
                <c:pt idx="92">
                  <c:v>104.02</c:v>
                </c:pt>
                <c:pt idx="93">
                  <c:v>104.04</c:v>
                </c:pt>
                <c:pt idx="94">
                  <c:v>104.06</c:v>
                </c:pt>
                <c:pt idx="95">
                  <c:v>104.08</c:v>
                </c:pt>
                <c:pt idx="96">
                  <c:v>104.1</c:v>
                </c:pt>
                <c:pt idx="97">
                  <c:v>104.13</c:v>
                </c:pt>
                <c:pt idx="98">
                  <c:v>104.15</c:v>
                </c:pt>
                <c:pt idx="99">
                  <c:v>104.17</c:v>
                </c:pt>
                <c:pt idx="100">
                  <c:v>104.18</c:v>
                </c:pt>
                <c:pt idx="101">
                  <c:v>104.2</c:v>
                </c:pt>
                <c:pt idx="102">
                  <c:v>104.21</c:v>
                </c:pt>
                <c:pt idx="103">
                  <c:v>104.23</c:v>
                </c:pt>
                <c:pt idx="104">
                  <c:v>104.24</c:v>
                </c:pt>
                <c:pt idx="105">
                  <c:v>104.25</c:v>
                </c:pt>
                <c:pt idx="106">
                  <c:v>104.26</c:v>
                </c:pt>
                <c:pt idx="107">
                  <c:v>104.27</c:v>
                </c:pt>
                <c:pt idx="108">
                  <c:v>104.28</c:v>
                </c:pt>
                <c:pt idx="109">
                  <c:v>104.29</c:v>
                </c:pt>
                <c:pt idx="110">
                  <c:v>104.3</c:v>
                </c:pt>
                <c:pt idx="111">
                  <c:v>104.3</c:v>
                </c:pt>
                <c:pt idx="112">
                  <c:v>104.31</c:v>
                </c:pt>
                <c:pt idx="113">
                  <c:v>104.32</c:v>
                </c:pt>
                <c:pt idx="114">
                  <c:v>104.33</c:v>
                </c:pt>
                <c:pt idx="115">
                  <c:v>104.33</c:v>
                </c:pt>
                <c:pt idx="116">
                  <c:v>104.34</c:v>
                </c:pt>
                <c:pt idx="117">
                  <c:v>104.34</c:v>
                </c:pt>
                <c:pt idx="118">
                  <c:v>104.34</c:v>
                </c:pt>
                <c:pt idx="119">
                  <c:v>104.35</c:v>
                </c:pt>
                <c:pt idx="120">
                  <c:v>104.35</c:v>
                </c:pt>
                <c:pt idx="121">
                  <c:v>104.35</c:v>
                </c:pt>
                <c:pt idx="122">
                  <c:v>104.36</c:v>
                </c:pt>
                <c:pt idx="123">
                  <c:v>104.36</c:v>
                </c:pt>
                <c:pt idx="124">
                  <c:v>104.36</c:v>
                </c:pt>
                <c:pt idx="125">
                  <c:v>104.36</c:v>
                </c:pt>
                <c:pt idx="126">
                  <c:v>104.36</c:v>
                </c:pt>
                <c:pt idx="127">
                  <c:v>104.36</c:v>
                </c:pt>
                <c:pt idx="128">
                  <c:v>104.36</c:v>
                </c:pt>
                <c:pt idx="129">
                  <c:v>104.37</c:v>
                </c:pt>
                <c:pt idx="130">
                  <c:v>104.37</c:v>
                </c:pt>
                <c:pt idx="131">
                  <c:v>104.37</c:v>
                </c:pt>
                <c:pt idx="132">
                  <c:v>104.37</c:v>
                </c:pt>
                <c:pt idx="133">
                  <c:v>104.37</c:v>
                </c:pt>
                <c:pt idx="134">
                  <c:v>104.37</c:v>
                </c:pt>
                <c:pt idx="135">
                  <c:v>104.37</c:v>
                </c:pt>
                <c:pt idx="136">
                  <c:v>104.37</c:v>
                </c:pt>
                <c:pt idx="137">
                  <c:v>104.37</c:v>
                </c:pt>
                <c:pt idx="138">
                  <c:v>104.37</c:v>
                </c:pt>
                <c:pt idx="139">
                  <c:v>104.37</c:v>
                </c:pt>
                <c:pt idx="140">
                  <c:v>104.37</c:v>
                </c:pt>
                <c:pt idx="141">
                  <c:v>104.37</c:v>
                </c:pt>
                <c:pt idx="142">
                  <c:v>104.38</c:v>
                </c:pt>
                <c:pt idx="143">
                  <c:v>104.38</c:v>
                </c:pt>
                <c:pt idx="144">
                  <c:v>104.38</c:v>
                </c:pt>
                <c:pt idx="145">
                  <c:v>104.38</c:v>
                </c:pt>
                <c:pt idx="146">
                  <c:v>104.38</c:v>
                </c:pt>
                <c:pt idx="147">
                  <c:v>104.38</c:v>
                </c:pt>
                <c:pt idx="148">
                  <c:v>104.38</c:v>
                </c:pt>
                <c:pt idx="149">
                  <c:v>104.38</c:v>
                </c:pt>
                <c:pt idx="150">
                  <c:v>104.38</c:v>
                </c:pt>
                <c:pt idx="151">
                  <c:v>104.39</c:v>
                </c:pt>
                <c:pt idx="152">
                  <c:v>104.39</c:v>
                </c:pt>
                <c:pt idx="153">
                  <c:v>104.39</c:v>
                </c:pt>
                <c:pt idx="154">
                  <c:v>104.39</c:v>
                </c:pt>
                <c:pt idx="155">
                  <c:v>104.4</c:v>
                </c:pt>
                <c:pt idx="156">
                  <c:v>104.4</c:v>
                </c:pt>
                <c:pt idx="157">
                  <c:v>104.4</c:v>
                </c:pt>
                <c:pt idx="158">
                  <c:v>104.4</c:v>
                </c:pt>
                <c:pt idx="159">
                  <c:v>104.4</c:v>
                </c:pt>
                <c:pt idx="160">
                  <c:v>104.4</c:v>
                </c:pt>
                <c:pt idx="161">
                  <c:v>104.4</c:v>
                </c:pt>
                <c:pt idx="162">
                  <c:v>104.41</c:v>
                </c:pt>
                <c:pt idx="163">
                  <c:v>104.41</c:v>
                </c:pt>
                <c:pt idx="164">
                  <c:v>104.41</c:v>
                </c:pt>
                <c:pt idx="165">
                  <c:v>104.41</c:v>
                </c:pt>
                <c:pt idx="166">
                  <c:v>104.41</c:v>
                </c:pt>
                <c:pt idx="167">
                  <c:v>104.42</c:v>
                </c:pt>
                <c:pt idx="168">
                  <c:v>104.42</c:v>
                </c:pt>
                <c:pt idx="169">
                  <c:v>104.42</c:v>
                </c:pt>
                <c:pt idx="170">
                  <c:v>104.42</c:v>
                </c:pt>
                <c:pt idx="171">
                  <c:v>104.42</c:v>
                </c:pt>
                <c:pt idx="172">
                  <c:v>104.43</c:v>
                </c:pt>
                <c:pt idx="173">
                  <c:v>104.43</c:v>
                </c:pt>
                <c:pt idx="174">
                  <c:v>104.43</c:v>
                </c:pt>
                <c:pt idx="175">
                  <c:v>104.43</c:v>
                </c:pt>
                <c:pt idx="176">
                  <c:v>104.44</c:v>
                </c:pt>
                <c:pt idx="177">
                  <c:v>104.44</c:v>
                </c:pt>
                <c:pt idx="178">
                  <c:v>104.44</c:v>
                </c:pt>
                <c:pt idx="179">
                  <c:v>104.44</c:v>
                </c:pt>
                <c:pt idx="180">
                  <c:v>104.45</c:v>
                </c:pt>
                <c:pt idx="181">
                  <c:v>104.45</c:v>
                </c:pt>
                <c:pt idx="182">
                  <c:v>104.45</c:v>
                </c:pt>
                <c:pt idx="183">
                  <c:v>104.45</c:v>
                </c:pt>
                <c:pt idx="184">
                  <c:v>104.46</c:v>
                </c:pt>
                <c:pt idx="185">
                  <c:v>104.46</c:v>
                </c:pt>
                <c:pt idx="186">
                  <c:v>104.46</c:v>
                </c:pt>
                <c:pt idx="187">
                  <c:v>104.46</c:v>
                </c:pt>
                <c:pt idx="188">
                  <c:v>104.47</c:v>
                </c:pt>
                <c:pt idx="189">
                  <c:v>104.47</c:v>
                </c:pt>
                <c:pt idx="190">
                  <c:v>104.47</c:v>
                </c:pt>
                <c:pt idx="191">
                  <c:v>104.47</c:v>
                </c:pt>
                <c:pt idx="192">
                  <c:v>104.48</c:v>
                </c:pt>
                <c:pt idx="193">
                  <c:v>104.48</c:v>
                </c:pt>
                <c:pt idx="194">
                  <c:v>104.48</c:v>
                </c:pt>
                <c:pt idx="195">
                  <c:v>104.49</c:v>
                </c:pt>
                <c:pt idx="196">
                  <c:v>104.49</c:v>
                </c:pt>
                <c:pt idx="197">
                  <c:v>104.49</c:v>
                </c:pt>
                <c:pt idx="198">
                  <c:v>104.49</c:v>
                </c:pt>
                <c:pt idx="199">
                  <c:v>104.5</c:v>
                </c:pt>
                <c:pt idx="200">
                  <c:v>104.5</c:v>
                </c:pt>
                <c:pt idx="201">
                  <c:v>104.5</c:v>
                </c:pt>
                <c:pt idx="202">
                  <c:v>104.51</c:v>
                </c:pt>
                <c:pt idx="203">
                  <c:v>104.51</c:v>
                </c:pt>
                <c:pt idx="204">
                  <c:v>104.51</c:v>
                </c:pt>
                <c:pt idx="205">
                  <c:v>104.51</c:v>
                </c:pt>
                <c:pt idx="206">
                  <c:v>104.52</c:v>
                </c:pt>
                <c:pt idx="207">
                  <c:v>104.52</c:v>
                </c:pt>
                <c:pt idx="208">
                  <c:v>104.52</c:v>
                </c:pt>
                <c:pt idx="209">
                  <c:v>104.53</c:v>
                </c:pt>
                <c:pt idx="210">
                  <c:v>104.53</c:v>
                </c:pt>
                <c:pt idx="211">
                  <c:v>104.53</c:v>
                </c:pt>
                <c:pt idx="212">
                  <c:v>104.53</c:v>
                </c:pt>
                <c:pt idx="213">
                  <c:v>104.54</c:v>
                </c:pt>
                <c:pt idx="214">
                  <c:v>104.54</c:v>
                </c:pt>
                <c:pt idx="215">
                  <c:v>104.54</c:v>
                </c:pt>
                <c:pt idx="216">
                  <c:v>104.55</c:v>
                </c:pt>
                <c:pt idx="217">
                  <c:v>104.55</c:v>
                </c:pt>
                <c:pt idx="218">
                  <c:v>104.55</c:v>
                </c:pt>
                <c:pt idx="219">
                  <c:v>104.56</c:v>
                </c:pt>
                <c:pt idx="220">
                  <c:v>104.56</c:v>
                </c:pt>
                <c:pt idx="221">
                  <c:v>104.56</c:v>
                </c:pt>
                <c:pt idx="222">
                  <c:v>104.57</c:v>
                </c:pt>
                <c:pt idx="223">
                  <c:v>104.57</c:v>
                </c:pt>
                <c:pt idx="224">
                  <c:v>104.57</c:v>
                </c:pt>
                <c:pt idx="225">
                  <c:v>104.58</c:v>
                </c:pt>
                <c:pt idx="226">
                  <c:v>104.58</c:v>
                </c:pt>
                <c:pt idx="227">
                  <c:v>104.58</c:v>
                </c:pt>
                <c:pt idx="228">
                  <c:v>104.59</c:v>
                </c:pt>
                <c:pt idx="229">
                  <c:v>104.59</c:v>
                </c:pt>
                <c:pt idx="230">
                  <c:v>104.59</c:v>
                </c:pt>
                <c:pt idx="231">
                  <c:v>104.6</c:v>
                </c:pt>
                <c:pt idx="232">
                  <c:v>104.6</c:v>
                </c:pt>
                <c:pt idx="233">
                  <c:v>104.6</c:v>
                </c:pt>
                <c:pt idx="234">
                  <c:v>104.6</c:v>
                </c:pt>
                <c:pt idx="235">
                  <c:v>104.61</c:v>
                </c:pt>
                <c:pt idx="236">
                  <c:v>104.61</c:v>
                </c:pt>
                <c:pt idx="237">
                  <c:v>104.62</c:v>
                </c:pt>
                <c:pt idx="238">
                  <c:v>104.62</c:v>
                </c:pt>
                <c:pt idx="239">
                  <c:v>104.62</c:v>
                </c:pt>
                <c:pt idx="240">
                  <c:v>104.62</c:v>
                </c:pt>
                <c:pt idx="241">
                  <c:v>104.63</c:v>
                </c:pt>
                <c:pt idx="242">
                  <c:v>104.63</c:v>
                </c:pt>
                <c:pt idx="243">
                  <c:v>104.63</c:v>
                </c:pt>
                <c:pt idx="244">
                  <c:v>104.63</c:v>
                </c:pt>
                <c:pt idx="245">
                  <c:v>104.63</c:v>
                </c:pt>
                <c:pt idx="246">
                  <c:v>104.63</c:v>
                </c:pt>
                <c:pt idx="247">
                  <c:v>104.64</c:v>
                </c:pt>
                <c:pt idx="248">
                  <c:v>104.64</c:v>
                </c:pt>
                <c:pt idx="249">
                  <c:v>104.64</c:v>
                </c:pt>
                <c:pt idx="250">
                  <c:v>104.65</c:v>
                </c:pt>
                <c:pt idx="251">
                  <c:v>104.65</c:v>
                </c:pt>
                <c:pt idx="252">
                  <c:v>104.65</c:v>
                </c:pt>
                <c:pt idx="253">
                  <c:v>104.65</c:v>
                </c:pt>
                <c:pt idx="254">
                  <c:v>104.66</c:v>
                </c:pt>
                <c:pt idx="255">
                  <c:v>104.66</c:v>
                </c:pt>
                <c:pt idx="256">
                  <c:v>104.66</c:v>
                </c:pt>
                <c:pt idx="257">
                  <c:v>104.66</c:v>
                </c:pt>
                <c:pt idx="258">
                  <c:v>104.67</c:v>
                </c:pt>
                <c:pt idx="259">
                  <c:v>104.67</c:v>
                </c:pt>
                <c:pt idx="260">
                  <c:v>104.67</c:v>
                </c:pt>
                <c:pt idx="261">
                  <c:v>104.68</c:v>
                </c:pt>
                <c:pt idx="262">
                  <c:v>104.68</c:v>
                </c:pt>
                <c:pt idx="263">
                  <c:v>104.68</c:v>
                </c:pt>
                <c:pt idx="264">
                  <c:v>104.68</c:v>
                </c:pt>
                <c:pt idx="265">
                  <c:v>104.69</c:v>
                </c:pt>
                <c:pt idx="266">
                  <c:v>104.69</c:v>
                </c:pt>
                <c:pt idx="267">
                  <c:v>104.69</c:v>
                </c:pt>
                <c:pt idx="268">
                  <c:v>104.69</c:v>
                </c:pt>
                <c:pt idx="269">
                  <c:v>104.7</c:v>
                </c:pt>
                <c:pt idx="270">
                  <c:v>104.7</c:v>
                </c:pt>
                <c:pt idx="271">
                  <c:v>104.7</c:v>
                </c:pt>
                <c:pt idx="272">
                  <c:v>104.7</c:v>
                </c:pt>
                <c:pt idx="273">
                  <c:v>104.71</c:v>
                </c:pt>
                <c:pt idx="274">
                  <c:v>104.71</c:v>
                </c:pt>
                <c:pt idx="275">
                  <c:v>104.71</c:v>
                </c:pt>
                <c:pt idx="276">
                  <c:v>104.71</c:v>
                </c:pt>
                <c:pt idx="277">
                  <c:v>104.72</c:v>
                </c:pt>
                <c:pt idx="278">
                  <c:v>104.72</c:v>
                </c:pt>
                <c:pt idx="279">
                  <c:v>104.72</c:v>
                </c:pt>
                <c:pt idx="280">
                  <c:v>104.73</c:v>
                </c:pt>
                <c:pt idx="281">
                  <c:v>104.73</c:v>
                </c:pt>
                <c:pt idx="282">
                  <c:v>104.73</c:v>
                </c:pt>
                <c:pt idx="283">
                  <c:v>104.73</c:v>
                </c:pt>
                <c:pt idx="284">
                  <c:v>104.74</c:v>
                </c:pt>
                <c:pt idx="285">
                  <c:v>104.74</c:v>
                </c:pt>
                <c:pt idx="286">
                  <c:v>104.74</c:v>
                </c:pt>
                <c:pt idx="287">
                  <c:v>104.74</c:v>
                </c:pt>
                <c:pt idx="288">
                  <c:v>104.75</c:v>
                </c:pt>
                <c:pt idx="289">
                  <c:v>104.75</c:v>
                </c:pt>
                <c:pt idx="290">
                  <c:v>104.75</c:v>
                </c:pt>
                <c:pt idx="291">
                  <c:v>104.76</c:v>
                </c:pt>
                <c:pt idx="292">
                  <c:v>104.76</c:v>
                </c:pt>
                <c:pt idx="293">
                  <c:v>104.76</c:v>
                </c:pt>
                <c:pt idx="294">
                  <c:v>104.76</c:v>
                </c:pt>
                <c:pt idx="295">
                  <c:v>104.77</c:v>
                </c:pt>
                <c:pt idx="296">
                  <c:v>104.77</c:v>
                </c:pt>
                <c:pt idx="297">
                  <c:v>104.77</c:v>
                </c:pt>
                <c:pt idx="298">
                  <c:v>104.78</c:v>
                </c:pt>
                <c:pt idx="299">
                  <c:v>104.78</c:v>
                </c:pt>
                <c:pt idx="300">
                  <c:v>104.78</c:v>
                </c:pt>
                <c:pt idx="301">
                  <c:v>104.78</c:v>
                </c:pt>
                <c:pt idx="302">
                  <c:v>104.79</c:v>
                </c:pt>
                <c:pt idx="303">
                  <c:v>104.79</c:v>
                </c:pt>
                <c:pt idx="304">
                  <c:v>104.79</c:v>
                </c:pt>
                <c:pt idx="305">
                  <c:v>104.8</c:v>
                </c:pt>
                <c:pt idx="306">
                  <c:v>104.8</c:v>
                </c:pt>
                <c:pt idx="307">
                  <c:v>104.8</c:v>
                </c:pt>
                <c:pt idx="308">
                  <c:v>104.8</c:v>
                </c:pt>
                <c:pt idx="309">
                  <c:v>104.81</c:v>
                </c:pt>
                <c:pt idx="310">
                  <c:v>104.81</c:v>
                </c:pt>
                <c:pt idx="311">
                  <c:v>104.81</c:v>
                </c:pt>
                <c:pt idx="312">
                  <c:v>104.82</c:v>
                </c:pt>
                <c:pt idx="313">
                  <c:v>104.82</c:v>
                </c:pt>
                <c:pt idx="314">
                  <c:v>104.82</c:v>
                </c:pt>
                <c:pt idx="315">
                  <c:v>104.83</c:v>
                </c:pt>
                <c:pt idx="316">
                  <c:v>104.83</c:v>
                </c:pt>
                <c:pt idx="317">
                  <c:v>104.83</c:v>
                </c:pt>
                <c:pt idx="318">
                  <c:v>104.83</c:v>
                </c:pt>
                <c:pt idx="319">
                  <c:v>104.84</c:v>
                </c:pt>
                <c:pt idx="320">
                  <c:v>104.84</c:v>
                </c:pt>
                <c:pt idx="321">
                  <c:v>104.84</c:v>
                </c:pt>
                <c:pt idx="322">
                  <c:v>104.85</c:v>
                </c:pt>
                <c:pt idx="323">
                  <c:v>104.85</c:v>
                </c:pt>
                <c:pt idx="324">
                  <c:v>104.85</c:v>
                </c:pt>
                <c:pt idx="325">
                  <c:v>104.86</c:v>
                </c:pt>
                <c:pt idx="326">
                  <c:v>104.86</c:v>
                </c:pt>
                <c:pt idx="327">
                  <c:v>104.86</c:v>
                </c:pt>
                <c:pt idx="328">
                  <c:v>104.86</c:v>
                </c:pt>
                <c:pt idx="329">
                  <c:v>104.87</c:v>
                </c:pt>
                <c:pt idx="330">
                  <c:v>104.87</c:v>
                </c:pt>
                <c:pt idx="331">
                  <c:v>104.87</c:v>
                </c:pt>
                <c:pt idx="332">
                  <c:v>104.88</c:v>
                </c:pt>
                <c:pt idx="333">
                  <c:v>104.88</c:v>
                </c:pt>
                <c:pt idx="334">
                  <c:v>104.88</c:v>
                </c:pt>
                <c:pt idx="335">
                  <c:v>104.88</c:v>
                </c:pt>
                <c:pt idx="336">
                  <c:v>104.89</c:v>
                </c:pt>
                <c:pt idx="337">
                  <c:v>104.89</c:v>
                </c:pt>
                <c:pt idx="338">
                  <c:v>104.89</c:v>
                </c:pt>
                <c:pt idx="339">
                  <c:v>104.9</c:v>
                </c:pt>
                <c:pt idx="340">
                  <c:v>104.9</c:v>
                </c:pt>
                <c:pt idx="341">
                  <c:v>104.9</c:v>
                </c:pt>
                <c:pt idx="342">
                  <c:v>104.9</c:v>
                </c:pt>
                <c:pt idx="343">
                  <c:v>104.91</c:v>
                </c:pt>
                <c:pt idx="344">
                  <c:v>104.91</c:v>
                </c:pt>
                <c:pt idx="345">
                  <c:v>104.91</c:v>
                </c:pt>
                <c:pt idx="346">
                  <c:v>104.92</c:v>
                </c:pt>
                <c:pt idx="347">
                  <c:v>104.92</c:v>
                </c:pt>
                <c:pt idx="348">
                  <c:v>104.92</c:v>
                </c:pt>
                <c:pt idx="349">
                  <c:v>104.92</c:v>
                </c:pt>
                <c:pt idx="350">
                  <c:v>104.93</c:v>
                </c:pt>
                <c:pt idx="351">
                  <c:v>104.93</c:v>
                </c:pt>
                <c:pt idx="352">
                  <c:v>104.93</c:v>
                </c:pt>
                <c:pt idx="353">
                  <c:v>104.93</c:v>
                </c:pt>
                <c:pt idx="354">
                  <c:v>104.94</c:v>
                </c:pt>
                <c:pt idx="355">
                  <c:v>104.94</c:v>
                </c:pt>
                <c:pt idx="356">
                  <c:v>104.94</c:v>
                </c:pt>
                <c:pt idx="357">
                  <c:v>104.95</c:v>
                </c:pt>
                <c:pt idx="358">
                  <c:v>104.95</c:v>
                </c:pt>
                <c:pt idx="359">
                  <c:v>104.95</c:v>
                </c:pt>
                <c:pt idx="360">
                  <c:v>104.95</c:v>
                </c:pt>
                <c:pt idx="361">
                  <c:v>104.96</c:v>
                </c:pt>
                <c:pt idx="362">
                  <c:v>104.96</c:v>
                </c:pt>
                <c:pt idx="363">
                  <c:v>104.96</c:v>
                </c:pt>
                <c:pt idx="364">
                  <c:v>104.96</c:v>
                </c:pt>
                <c:pt idx="365">
                  <c:v>104.97</c:v>
                </c:pt>
                <c:pt idx="366">
                  <c:v>104.97</c:v>
                </c:pt>
                <c:pt idx="367">
                  <c:v>104.97</c:v>
                </c:pt>
                <c:pt idx="368">
                  <c:v>104.97</c:v>
                </c:pt>
                <c:pt idx="369">
                  <c:v>104.98</c:v>
                </c:pt>
                <c:pt idx="370">
                  <c:v>104.98</c:v>
                </c:pt>
                <c:pt idx="371">
                  <c:v>104.98</c:v>
                </c:pt>
                <c:pt idx="372">
                  <c:v>104.98</c:v>
                </c:pt>
                <c:pt idx="373">
                  <c:v>104.99</c:v>
                </c:pt>
                <c:pt idx="374">
                  <c:v>104.99</c:v>
                </c:pt>
                <c:pt idx="375">
                  <c:v>104.99</c:v>
                </c:pt>
                <c:pt idx="376">
                  <c:v>104.99</c:v>
                </c:pt>
                <c:pt idx="377">
                  <c:v>105</c:v>
                </c:pt>
                <c:pt idx="378">
                  <c:v>105</c:v>
                </c:pt>
                <c:pt idx="379">
                  <c:v>105</c:v>
                </c:pt>
                <c:pt idx="380">
                  <c:v>105</c:v>
                </c:pt>
                <c:pt idx="381">
                  <c:v>105.01</c:v>
                </c:pt>
                <c:pt idx="382">
                  <c:v>105.01</c:v>
                </c:pt>
                <c:pt idx="383">
                  <c:v>105.01</c:v>
                </c:pt>
                <c:pt idx="384">
                  <c:v>105.01</c:v>
                </c:pt>
                <c:pt idx="385">
                  <c:v>105.02</c:v>
                </c:pt>
                <c:pt idx="386">
                  <c:v>105.02</c:v>
                </c:pt>
                <c:pt idx="387">
                  <c:v>105.02</c:v>
                </c:pt>
                <c:pt idx="388">
                  <c:v>105.02</c:v>
                </c:pt>
                <c:pt idx="389">
                  <c:v>105.03</c:v>
                </c:pt>
                <c:pt idx="390">
                  <c:v>105.03</c:v>
                </c:pt>
                <c:pt idx="391">
                  <c:v>105.03</c:v>
                </c:pt>
                <c:pt idx="392">
                  <c:v>105.03</c:v>
                </c:pt>
                <c:pt idx="393">
                  <c:v>105.04</c:v>
                </c:pt>
                <c:pt idx="394">
                  <c:v>105.04</c:v>
                </c:pt>
                <c:pt idx="395">
                  <c:v>105.04</c:v>
                </c:pt>
                <c:pt idx="396">
                  <c:v>105.04</c:v>
                </c:pt>
                <c:pt idx="397">
                  <c:v>105.05</c:v>
                </c:pt>
                <c:pt idx="398">
                  <c:v>105.05</c:v>
                </c:pt>
                <c:pt idx="399">
                  <c:v>105.05</c:v>
                </c:pt>
                <c:pt idx="400">
                  <c:v>105.05</c:v>
                </c:pt>
                <c:pt idx="401">
                  <c:v>105.05</c:v>
                </c:pt>
                <c:pt idx="402">
                  <c:v>105.06</c:v>
                </c:pt>
                <c:pt idx="403">
                  <c:v>105.06</c:v>
                </c:pt>
                <c:pt idx="404">
                  <c:v>105.06</c:v>
                </c:pt>
                <c:pt idx="405">
                  <c:v>105.06</c:v>
                </c:pt>
                <c:pt idx="406">
                  <c:v>105.06</c:v>
                </c:pt>
                <c:pt idx="407">
                  <c:v>105.07</c:v>
                </c:pt>
                <c:pt idx="408">
                  <c:v>105.07</c:v>
                </c:pt>
                <c:pt idx="409">
                  <c:v>105.07</c:v>
                </c:pt>
                <c:pt idx="410">
                  <c:v>105.07</c:v>
                </c:pt>
                <c:pt idx="411">
                  <c:v>105.07</c:v>
                </c:pt>
                <c:pt idx="412">
                  <c:v>105.08</c:v>
                </c:pt>
                <c:pt idx="413">
                  <c:v>105.08</c:v>
                </c:pt>
                <c:pt idx="414">
                  <c:v>105.08</c:v>
                </c:pt>
                <c:pt idx="415">
                  <c:v>105.08</c:v>
                </c:pt>
                <c:pt idx="416">
                  <c:v>105.08</c:v>
                </c:pt>
                <c:pt idx="417">
                  <c:v>105.09</c:v>
                </c:pt>
                <c:pt idx="418">
                  <c:v>105.09</c:v>
                </c:pt>
                <c:pt idx="419">
                  <c:v>105.09</c:v>
                </c:pt>
                <c:pt idx="420">
                  <c:v>105.09</c:v>
                </c:pt>
                <c:pt idx="421">
                  <c:v>105.09</c:v>
                </c:pt>
                <c:pt idx="422">
                  <c:v>105.09</c:v>
                </c:pt>
                <c:pt idx="423">
                  <c:v>105.1</c:v>
                </c:pt>
                <c:pt idx="424">
                  <c:v>105.1</c:v>
                </c:pt>
                <c:pt idx="425">
                  <c:v>105.1</c:v>
                </c:pt>
                <c:pt idx="426">
                  <c:v>105.1</c:v>
                </c:pt>
                <c:pt idx="427">
                  <c:v>105.1</c:v>
                </c:pt>
                <c:pt idx="428">
                  <c:v>105.1</c:v>
                </c:pt>
                <c:pt idx="429">
                  <c:v>105.1</c:v>
                </c:pt>
                <c:pt idx="430">
                  <c:v>105.11</c:v>
                </c:pt>
                <c:pt idx="431">
                  <c:v>105.11</c:v>
                </c:pt>
                <c:pt idx="432">
                  <c:v>105.11</c:v>
                </c:pt>
                <c:pt idx="433">
                  <c:v>105.11</c:v>
                </c:pt>
                <c:pt idx="434">
                  <c:v>105.11</c:v>
                </c:pt>
                <c:pt idx="435">
                  <c:v>105.11</c:v>
                </c:pt>
                <c:pt idx="436">
                  <c:v>105.11</c:v>
                </c:pt>
                <c:pt idx="437">
                  <c:v>105.11</c:v>
                </c:pt>
                <c:pt idx="438">
                  <c:v>105.11</c:v>
                </c:pt>
                <c:pt idx="439">
                  <c:v>105.11</c:v>
                </c:pt>
                <c:pt idx="440">
                  <c:v>105.12</c:v>
                </c:pt>
                <c:pt idx="441">
                  <c:v>105.12</c:v>
                </c:pt>
                <c:pt idx="442">
                  <c:v>105.12</c:v>
                </c:pt>
                <c:pt idx="443">
                  <c:v>105.12</c:v>
                </c:pt>
                <c:pt idx="444">
                  <c:v>105.12</c:v>
                </c:pt>
                <c:pt idx="445">
                  <c:v>105.12</c:v>
                </c:pt>
                <c:pt idx="446">
                  <c:v>105.12</c:v>
                </c:pt>
                <c:pt idx="447">
                  <c:v>105.12</c:v>
                </c:pt>
                <c:pt idx="448">
                  <c:v>105.12</c:v>
                </c:pt>
                <c:pt idx="449">
                  <c:v>105.12</c:v>
                </c:pt>
                <c:pt idx="450">
                  <c:v>105.12</c:v>
                </c:pt>
                <c:pt idx="451">
                  <c:v>105.12</c:v>
                </c:pt>
                <c:pt idx="452">
                  <c:v>105.12</c:v>
                </c:pt>
                <c:pt idx="453">
                  <c:v>105.12</c:v>
                </c:pt>
                <c:pt idx="454">
                  <c:v>105.12</c:v>
                </c:pt>
                <c:pt idx="455">
                  <c:v>105.12</c:v>
                </c:pt>
                <c:pt idx="456">
                  <c:v>105.12</c:v>
                </c:pt>
                <c:pt idx="457">
                  <c:v>105.12</c:v>
                </c:pt>
                <c:pt idx="458">
                  <c:v>105.12</c:v>
                </c:pt>
                <c:pt idx="459">
                  <c:v>105.12</c:v>
                </c:pt>
                <c:pt idx="460">
                  <c:v>105.12</c:v>
                </c:pt>
                <c:pt idx="461">
                  <c:v>105.12</c:v>
                </c:pt>
                <c:pt idx="462">
                  <c:v>105.12</c:v>
                </c:pt>
                <c:pt idx="463">
                  <c:v>105.13</c:v>
                </c:pt>
                <c:pt idx="464">
                  <c:v>105.13</c:v>
                </c:pt>
                <c:pt idx="465">
                  <c:v>105.13</c:v>
                </c:pt>
                <c:pt idx="466">
                  <c:v>105.13</c:v>
                </c:pt>
                <c:pt idx="467">
                  <c:v>105.13</c:v>
                </c:pt>
                <c:pt idx="468">
                  <c:v>105.13</c:v>
                </c:pt>
                <c:pt idx="469">
                  <c:v>105.13</c:v>
                </c:pt>
                <c:pt idx="470">
                  <c:v>105.14</c:v>
                </c:pt>
                <c:pt idx="471">
                  <c:v>105.14</c:v>
                </c:pt>
                <c:pt idx="472">
                  <c:v>105.14</c:v>
                </c:pt>
                <c:pt idx="473">
                  <c:v>105.14</c:v>
                </c:pt>
                <c:pt idx="474">
                  <c:v>105.14</c:v>
                </c:pt>
                <c:pt idx="475">
                  <c:v>105.15</c:v>
                </c:pt>
                <c:pt idx="476">
                  <c:v>105.15</c:v>
                </c:pt>
                <c:pt idx="477">
                  <c:v>105.15</c:v>
                </c:pt>
                <c:pt idx="478">
                  <c:v>105.16</c:v>
                </c:pt>
                <c:pt idx="479">
                  <c:v>105.16</c:v>
                </c:pt>
                <c:pt idx="480">
                  <c:v>105.16</c:v>
                </c:pt>
                <c:pt idx="481">
                  <c:v>105.17</c:v>
                </c:pt>
                <c:pt idx="482">
                  <c:v>105.17</c:v>
                </c:pt>
                <c:pt idx="483">
                  <c:v>105.18</c:v>
                </c:pt>
                <c:pt idx="484">
                  <c:v>105.18</c:v>
                </c:pt>
                <c:pt idx="485">
                  <c:v>105.18</c:v>
                </c:pt>
                <c:pt idx="486">
                  <c:v>105.19</c:v>
                </c:pt>
                <c:pt idx="487">
                  <c:v>105.19</c:v>
                </c:pt>
                <c:pt idx="488">
                  <c:v>105.2</c:v>
                </c:pt>
                <c:pt idx="489">
                  <c:v>105.2</c:v>
                </c:pt>
                <c:pt idx="490">
                  <c:v>105.21</c:v>
                </c:pt>
                <c:pt idx="491">
                  <c:v>105.21</c:v>
                </c:pt>
                <c:pt idx="492">
                  <c:v>105.21</c:v>
                </c:pt>
                <c:pt idx="493">
                  <c:v>105.22</c:v>
                </c:pt>
                <c:pt idx="494">
                  <c:v>105.22</c:v>
                </c:pt>
                <c:pt idx="495">
                  <c:v>105.23</c:v>
                </c:pt>
                <c:pt idx="496">
                  <c:v>105.23</c:v>
                </c:pt>
                <c:pt idx="497">
                  <c:v>105.24</c:v>
                </c:pt>
                <c:pt idx="498">
                  <c:v>105.24</c:v>
                </c:pt>
                <c:pt idx="499">
                  <c:v>105.24</c:v>
                </c:pt>
                <c:pt idx="500">
                  <c:v>105.25</c:v>
                </c:pt>
                <c:pt idx="501">
                  <c:v>105.25</c:v>
                </c:pt>
                <c:pt idx="502">
                  <c:v>105.26</c:v>
                </c:pt>
                <c:pt idx="503">
                  <c:v>105.26</c:v>
                </c:pt>
                <c:pt idx="504">
                  <c:v>105.27</c:v>
                </c:pt>
                <c:pt idx="505">
                  <c:v>105.27</c:v>
                </c:pt>
                <c:pt idx="506">
                  <c:v>105.27</c:v>
                </c:pt>
                <c:pt idx="507">
                  <c:v>105.28</c:v>
                </c:pt>
                <c:pt idx="508">
                  <c:v>105.28</c:v>
                </c:pt>
                <c:pt idx="509">
                  <c:v>105.28</c:v>
                </c:pt>
                <c:pt idx="510">
                  <c:v>105.29</c:v>
                </c:pt>
                <c:pt idx="511">
                  <c:v>105.29</c:v>
                </c:pt>
                <c:pt idx="512">
                  <c:v>105.29</c:v>
                </c:pt>
                <c:pt idx="513">
                  <c:v>105.3</c:v>
                </c:pt>
                <c:pt idx="514">
                  <c:v>105.3</c:v>
                </c:pt>
                <c:pt idx="515">
                  <c:v>105.3</c:v>
                </c:pt>
                <c:pt idx="516">
                  <c:v>105.31</c:v>
                </c:pt>
                <c:pt idx="517">
                  <c:v>105.31</c:v>
                </c:pt>
                <c:pt idx="518">
                  <c:v>105.31</c:v>
                </c:pt>
                <c:pt idx="519">
                  <c:v>105.32</c:v>
                </c:pt>
                <c:pt idx="520">
                  <c:v>105.32</c:v>
                </c:pt>
                <c:pt idx="521">
                  <c:v>105.32</c:v>
                </c:pt>
                <c:pt idx="522">
                  <c:v>105.32</c:v>
                </c:pt>
                <c:pt idx="523">
                  <c:v>105.33</c:v>
                </c:pt>
                <c:pt idx="524">
                  <c:v>105.33</c:v>
                </c:pt>
                <c:pt idx="525">
                  <c:v>105.33</c:v>
                </c:pt>
                <c:pt idx="526">
                  <c:v>105.34</c:v>
                </c:pt>
                <c:pt idx="527">
                  <c:v>105.34</c:v>
                </c:pt>
                <c:pt idx="528">
                  <c:v>105.34</c:v>
                </c:pt>
                <c:pt idx="529">
                  <c:v>105.34</c:v>
                </c:pt>
                <c:pt idx="530">
                  <c:v>105.35</c:v>
                </c:pt>
                <c:pt idx="531">
                  <c:v>105.35</c:v>
                </c:pt>
                <c:pt idx="532">
                  <c:v>105.35</c:v>
                </c:pt>
                <c:pt idx="533">
                  <c:v>105.35</c:v>
                </c:pt>
                <c:pt idx="534">
                  <c:v>105.36</c:v>
                </c:pt>
                <c:pt idx="535">
                  <c:v>105.36</c:v>
                </c:pt>
                <c:pt idx="536">
                  <c:v>105.36</c:v>
                </c:pt>
                <c:pt idx="537">
                  <c:v>105.36</c:v>
                </c:pt>
                <c:pt idx="538">
                  <c:v>105.36</c:v>
                </c:pt>
                <c:pt idx="539">
                  <c:v>105.37</c:v>
                </c:pt>
                <c:pt idx="540">
                  <c:v>105.37</c:v>
                </c:pt>
                <c:pt idx="541">
                  <c:v>105.37</c:v>
                </c:pt>
                <c:pt idx="542">
                  <c:v>105.37</c:v>
                </c:pt>
                <c:pt idx="543">
                  <c:v>105.38</c:v>
                </c:pt>
                <c:pt idx="544">
                  <c:v>105.38</c:v>
                </c:pt>
                <c:pt idx="545">
                  <c:v>105.38</c:v>
                </c:pt>
                <c:pt idx="546">
                  <c:v>105.38</c:v>
                </c:pt>
                <c:pt idx="547">
                  <c:v>105.38</c:v>
                </c:pt>
                <c:pt idx="548">
                  <c:v>105.39</c:v>
                </c:pt>
                <c:pt idx="549">
                  <c:v>105.39</c:v>
                </c:pt>
                <c:pt idx="550">
                  <c:v>105.39</c:v>
                </c:pt>
                <c:pt idx="551">
                  <c:v>105.39</c:v>
                </c:pt>
                <c:pt idx="552">
                  <c:v>105.39</c:v>
                </c:pt>
                <c:pt idx="553">
                  <c:v>105.4</c:v>
                </c:pt>
                <c:pt idx="554">
                  <c:v>105.4</c:v>
                </c:pt>
                <c:pt idx="555">
                  <c:v>105.4</c:v>
                </c:pt>
                <c:pt idx="556">
                  <c:v>105.4</c:v>
                </c:pt>
                <c:pt idx="557">
                  <c:v>105.4</c:v>
                </c:pt>
                <c:pt idx="558">
                  <c:v>105.41</c:v>
                </c:pt>
                <c:pt idx="559">
                  <c:v>105.41</c:v>
                </c:pt>
                <c:pt idx="560">
                  <c:v>105.41</c:v>
                </c:pt>
                <c:pt idx="561">
                  <c:v>105.41</c:v>
                </c:pt>
                <c:pt idx="562">
                  <c:v>105.41</c:v>
                </c:pt>
                <c:pt idx="563">
                  <c:v>105.42</c:v>
                </c:pt>
                <c:pt idx="564">
                  <c:v>105.42</c:v>
                </c:pt>
                <c:pt idx="565">
                  <c:v>105.42</c:v>
                </c:pt>
                <c:pt idx="566">
                  <c:v>105.42</c:v>
                </c:pt>
                <c:pt idx="567">
                  <c:v>105.42</c:v>
                </c:pt>
                <c:pt idx="568">
                  <c:v>105.43</c:v>
                </c:pt>
                <c:pt idx="569">
                  <c:v>105.43</c:v>
                </c:pt>
                <c:pt idx="570">
                  <c:v>105.43</c:v>
                </c:pt>
                <c:pt idx="571">
                  <c:v>105.43</c:v>
                </c:pt>
                <c:pt idx="572">
                  <c:v>105.43</c:v>
                </c:pt>
                <c:pt idx="573">
                  <c:v>105.44</c:v>
                </c:pt>
                <c:pt idx="574">
                  <c:v>105.44</c:v>
                </c:pt>
                <c:pt idx="575">
                  <c:v>105.44</c:v>
                </c:pt>
                <c:pt idx="576">
                  <c:v>105.44</c:v>
                </c:pt>
                <c:pt idx="577">
                  <c:v>105.44</c:v>
                </c:pt>
                <c:pt idx="578">
                  <c:v>105.45</c:v>
                </c:pt>
                <c:pt idx="579">
                  <c:v>105.45</c:v>
                </c:pt>
                <c:pt idx="580">
                  <c:v>105.45</c:v>
                </c:pt>
                <c:pt idx="581">
                  <c:v>105.45</c:v>
                </c:pt>
                <c:pt idx="582">
                  <c:v>105.45</c:v>
                </c:pt>
                <c:pt idx="583">
                  <c:v>105.46</c:v>
                </c:pt>
                <c:pt idx="584">
                  <c:v>105.46</c:v>
                </c:pt>
                <c:pt idx="585">
                  <c:v>105.46</c:v>
                </c:pt>
                <c:pt idx="586">
                  <c:v>105.46</c:v>
                </c:pt>
                <c:pt idx="587">
                  <c:v>105.46</c:v>
                </c:pt>
                <c:pt idx="588">
                  <c:v>105.47</c:v>
                </c:pt>
                <c:pt idx="589">
                  <c:v>105.47</c:v>
                </c:pt>
                <c:pt idx="590">
                  <c:v>105.47</c:v>
                </c:pt>
                <c:pt idx="591">
                  <c:v>105.47</c:v>
                </c:pt>
                <c:pt idx="592">
                  <c:v>105.47</c:v>
                </c:pt>
                <c:pt idx="593">
                  <c:v>105.48</c:v>
                </c:pt>
                <c:pt idx="594">
                  <c:v>105.48</c:v>
                </c:pt>
                <c:pt idx="595">
                  <c:v>105.48</c:v>
                </c:pt>
                <c:pt idx="596">
                  <c:v>105.48</c:v>
                </c:pt>
                <c:pt idx="597">
                  <c:v>105.48</c:v>
                </c:pt>
                <c:pt idx="598">
                  <c:v>105.48</c:v>
                </c:pt>
                <c:pt idx="599">
                  <c:v>105.49</c:v>
                </c:pt>
                <c:pt idx="600">
                  <c:v>105.49</c:v>
                </c:pt>
                <c:pt idx="601">
                  <c:v>105.49</c:v>
                </c:pt>
                <c:pt idx="602">
                  <c:v>105.49</c:v>
                </c:pt>
                <c:pt idx="603">
                  <c:v>105.49</c:v>
                </c:pt>
                <c:pt idx="604">
                  <c:v>105.5</c:v>
                </c:pt>
                <c:pt idx="605">
                  <c:v>105.5</c:v>
                </c:pt>
                <c:pt idx="606">
                  <c:v>105.5</c:v>
                </c:pt>
                <c:pt idx="607">
                  <c:v>105.5</c:v>
                </c:pt>
                <c:pt idx="608">
                  <c:v>105.5</c:v>
                </c:pt>
                <c:pt idx="609">
                  <c:v>105.5</c:v>
                </c:pt>
                <c:pt idx="610">
                  <c:v>105.51</c:v>
                </c:pt>
                <c:pt idx="611">
                  <c:v>105.51</c:v>
                </c:pt>
                <c:pt idx="612">
                  <c:v>105.51</c:v>
                </c:pt>
                <c:pt idx="613">
                  <c:v>105.51</c:v>
                </c:pt>
                <c:pt idx="614">
                  <c:v>105.51</c:v>
                </c:pt>
                <c:pt idx="615">
                  <c:v>105.52</c:v>
                </c:pt>
                <c:pt idx="616">
                  <c:v>105.52</c:v>
                </c:pt>
                <c:pt idx="617">
                  <c:v>105.52</c:v>
                </c:pt>
                <c:pt idx="618">
                  <c:v>105.52</c:v>
                </c:pt>
                <c:pt idx="619">
                  <c:v>105.52</c:v>
                </c:pt>
                <c:pt idx="620">
                  <c:v>105.52</c:v>
                </c:pt>
                <c:pt idx="621">
                  <c:v>105.53</c:v>
                </c:pt>
                <c:pt idx="622">
                  <c:v>105.53</c:v>
                </c:pt>
                <c:pt idx="623">
                  <c:v>105.53</c:v>
                </c:pt>
                <c:pt idx="624">
                  <c:v>105.53</c:v>
                </c:pt>
                <c:pt idx="625">
                  <c:v>105.53</c:v>
                </c:pt>
                <c:pt idx="626">
                  <c:v>105.53</c:v>
                </c:pt>
                <c:pt idx="627">
                  <c:v>105.54</c:v>
                </c:pt>
                <c:pt idx="628">
                  <c:v>105.54</c:v>
                </c:pt>
                <c:pt idx="629">
                  <c:v>105.54</c:v>
                </c:pt>
                <c:pt idx="630">
                  <c:v>105.54</c:v>
                </c:pt>
                <c:pt idx="631">
                  <c:v>105.54</c:v>
                </c:pt>
                <c:pt idx="632">
                  <c:v>105.54</c:v>
                </c:pt>
                <c:pt idx="633">
                  <c:v>105.55</c:v>
                </c:pt>
                <c:pt idx="634">
                  <c:v>105.55</c:v>
                </c:pt>
                <c:pt idx="635">
                  <c:v>105.55</c:v>
                </c:pt>
                <c:pt idx="636">
                  <c:v>105.55</c:v>
                </c:pt>
                <c:pt idx="637">
                  <c:v>105.55</c:v>
                </c:pt>
                <c:pt idx="638">
                  <c:v>105.55</c:v>
                </c:pt>
                <c:pt idx="639">
                  <c:v>105.56</c:v>
                </c:pt>
                <c:pt idx="640">
                  <c:v>105.56</c:v>
                </c:pt>
                <c:pt idx="641">
                  <c:v>105.56</c:v>
                </c:pt>
                <c:pt idx="642">
                  <c:v>105.56</c:v>
                </c:pt>
                <c:pt idx="643">
                  <c:v>105.56</c:v>
                </c:pt>
                <c:pt idx="644">
                  <c:v>105.57</c:v>
                </c:pt>
                <c:pt idx="645">
                  <c:v>105.57</c:v>
                </c:pt>
                <c:pt idx="646">
                  <c:v>105.57</c:v>
                </c:pt>
                <c:pt idx="647">
                  <c:v>105.57</c:v>
                </c:pt>
                <c:pt idx="648">
                  <c:v>105.58</c:v>
                </c:pt>
                <c:pt idx="649">
                  <c:v>105.58</c:v>
                </c:pt>
                <c:pt idx="650">
                  <c:v>105.58</c:v>
                </c:pt>
                <c:pt idx="651">
                  <c:v>105.58</c:v>
                </c:pt>
                <c:pt idx="652">
                  <c:v>105.58</c:v>
                </c:pt>
                <c:pt idx="653">
                  <c:v>105.59</c:v>
                </c:pt>
                <c:pt idx="654">
                  <c:v>105.59</c:v>
                </c:pt>
                <c:pt idx="655">
                  <c:v>105.59</c:v>
                </c:pt>
                <c:pt idx="656">
                  <c:v>105.59</c:v>
                </c:pt>
                <c:pt idx="657">
                  <c:v>105.6</c:v>
                </c:pt>
                <c:pt idx="658">
                  <c:v>105.6</c:v>
                </c:pt>
                <c:pt idx="659">
                  <c:v>105.6</c:v>
                </c:pt>
                <c:pt idx="660">
                  <c:v>105.6</c:v>
                </c:pt>
                <c:pt idx="661">
                  <c:v>105.6</c:v>
                </c:pt>
                <c:pt idx="662">
                  <c:v>105.61</c:v>
                </c:pt>
                <c:pt idx="663">
                  <c:v>105.61</c:v>
                </c:pt>
                <c:pt idx="664">
                  <c:v>105.61</c:v>
                </c:pt>
                <c:pt idx="665">
                  <c:v>105.61</c:v>
                </c:pt>
                <c:pt idx="666">
                  <c:v>105.62</c:v>
                </c:pt>
                <c:pt idx="667">
                  <c:v>105.62</c:v>
                </c:pt>
                <c:pt idx="668">
                  <c:v>105.62</c:v>
                </c:pt>
                <c:pt idx="669">
                  <c:v>105.62</c:v>
                </c:pt>
                <c:pt idx="670">
                  <c:v>105.62</c:v>
                </c:pt>
                <c:pt idx="671">
                  <c:v>105.63</c:v>
                </c:pt>
                <c:pt idx="672">
                  <c:v>105.63</c:v>
                </c:pt>
                <c:pt idx="673">
                  <c:v>105.63</c:v>
                </c:pt>
                <c:pt idx="674">
                  <c:v>105.63</c:v>
                </c:pt>
                <c:pt idx="675">
                  <c:v>105.64</c:v>
                </c:pt>
                <c:pt idx="676">
                  <c:v>105.64</c:v>
                </c:pt>
                <c:pt idx="677">
                  <c:v>105.64</c:v>
                </c:pt>
                <c:pt idx="678">
                  <c:v>105.64</c:v>
                </c:pt>
                <c:pt idx="679">
                  <c:v>105.64</c:v>
                </c:pt>
                <c:pt idx="680">
                  <c:v>105.65</c:v>
                </c:pt>
                <c:pt idx="681">
                  <c:v>105.65</c:v>
                </c:pt>
                <c:pt idx="682">
                  <c:v>105.65</c:v>
                </c:pt>
                <c:pt idx="683">
                  <c:v>105.65</c:v>
                </c:pt>
                <c:pt idx="684">
                  <c:v>105.65</c:v>
                </c:pt>
                <c:pt idx="685">
                  <c:v>105.66</c:v>
                </c:pt>
                <c:pt idx="686">
                  <c:v>105.66</c:v>
                </c:pt>
                <c:pt idx="687">
                  <c:v>105.66</c:v>
                </c:pt>
                <c:pt idx="688">
                  <c:v>105.66</c:v>
                </c:pt>
                <c:pt idx="689">
                  <c:v>105.66</c:v>
                </c:pt>
                <c:pt idx="690">
                  <c:v>105.66</c:v>
                </c:pt>
                <c:pt idx="691">
                  <c:v>105.67</c:v>
                </c:pt>
                <c:pt idx="692">
                  <c:v>105.67</c:v>
                </c:pt>
                <c:pt idx="693">
                  <c:v>105.67</c:v>
                </c:pt>
                <c:pt idx="694">
                  <c:v>105.67</c:v>
                </c:pt>
                <c:pt idx="695">
                  <c:v>105.67</c:v>
                </c:pt>
                <c:pt idx="696">
                  <c:v>105.68</c:v>
                </c:pt>
                <c:pt idx="697">
                  <c:v>105.68</c:v>
                </c:pt>
                <c:pt idx="698">
                  <c:v>105.68</c:v>
                </c:pt>
                <c:pt idx="699">
                  <c:v>105.68</c:v>
                </c:pt>
                <c:pt idx="700">
                  <c:v>105.68</c:v>
                </c:pt>
                <c:pt idx="701">
                  <c:v>105.68</c:v>
                </c:pt>
                <c:pt idx="702">
                  <c:v>105.68</c:v>
                </c:pt>
                <c:pt idx="703">
                  <c:v>105.69</c:v>
                </c:pt>
                <c:pt idx="704">
                  <c:v>105.69</c:v>
                </c:pt>
                <c:pt idx="705">
                  <c:v>105.69</c:v>
                </c:pt>
                <c:pt idx="706">
                  <c:v>105.69</c:v>
                </c:pt>
                <c:pt idx="707">
                  <c:v>105.69</c:v>
                </c:pt>
                <c:pt idx="708">
                  <c:v>105.69</c:v>
                </c:pt>
                <c:pt idx="709">
                  <c:v>105.7</c:v>
                </c:pt>
                <c:pt idx="710">
                  <c:v>105.7</c:v>
                </c:pt>
                <c:pt idx="711">
                  <c:v>105.7</c:v>
                </c:pt>
                <c:pt idx="712">
                  <c:v>105.7</c:v>
                </c:pt>
                <c:pt idx="713">
                  <c:v>105.7</c:v>
                </c:pt>
                <c:pt idx="714">
                  <c:v>105.7</c:v>
                </c:pt>
                <c:pt idx="715">
                  <c:v>105.7</c:v>
                </c:pt>
                <c:pt idx="716">
                  <c:v>105.71</c:v>
                </c:pt>
                <c:pt idx="717">
                  <c:v>105.71</c:v>
                </c:pt>
                <c:pt idx="718">
                  <c:v>105.71</c:v>
                </c:pt>
                <c:pt idx="719">
                  <c:v>105.71</c:v>
                </c:pt>
                <c:pt idx="720">
                  <c:v>105.71</c:v>
                </c:pt>
                <c:pt idx="721">
                  <c:v>105.71</c:v>
                </c:pt>
                <c:pt idx="722">
                  <c:v>105.71</c:v>
                </c:pt>
                <c:pt idx="723">
                  <c:v>105.71</c:v>
                </c:pt>
                <c:pt idx="724">
                  <c:v>105.72</c:v>
                </c:pt>
                <c:pt idx="725">
                  <c:v>105.72</c:v>
                </c:pt>
                <c:pt idx="726">
                  <c:v>105.72</c:v>
                </c:pt>
                <c:pt idx="727">
                  <c:v>105.72</c:v>
                </c:pt>
                <c:pt idx="728">
                  <c:v>105.72</c:v>
                </c:pt>
                <c:pt idx="729">
                  <c:v>105.72</c:v>
                </c:pt>
                <c:pt idx="730">
                  <c:v>105.72</c:v>
                </c:pt>
                <c:pt idx="731">
                  <c:v>105.73</c:v>
                </c:pt>
                <c:pt idx="732">
                  <c:v>105.73</c:v>
                </c:pt>
                <c:pt idx="733">
                  <c:v>105.73</c:v>
                </c:pt>
                <c:pt idx="734">
                  <c:v>105.73</c:v>
                </c:pt>
                <c:pt idx="735">
                  <c:v>105.73</c:v>
                </c:pt>
                <c:pt idx="736">
                  <c:v>105.73</c:v>
                </c:pt>
                <c:pt idx="737">
                  <c:v>105.74</c:v>
                </c:pt>
                <c:pt idx="738">
                  <c:v>105.74</c:v>
                </c:pt>
                <c:pt idx="739">
                  <c:v>105.74</c:v>
                </c:pt>
                <c:pt idx="740">
                  <c:v>105.74</c:v>
                </c:pt>
                <c:pt idx="741">
                  <c:v>105.74</c:v>
                </c:pt>
                <c:pt idx="742">
                  <c:v>105.74</c:v>
                </c:pt>
                <c:pt idx="743">
                  <c:v>105.74</c:v>
                </c:pt>
                <c:pt idx="744">
                  <c:v>105.75</c:v>
                </c:pt>
                <c:pt idx="745">
                  <c:v>105.75</c:v>
                </c:pt>
                <c:pt idx="746">
                  <c:v>105.75</c:v>
                </c:pt>
                <c:pt idx="747">
                  <c:v>105.75</c:v>
                </c:pt>
                <c:pt idx="748">
                  <c:v>105.75</c:v>
                </c:pt>
                <c:pt idx="749">
                  <c:v>105.75</c:v>
                </c:pt>
                <c:pt idx="750">
                  <c:v>105.76</c:v>
                </c:pt>
                <c:pt idx="751">
                  <c:v>105.76</c:v>
                </c:pt>
                <c:pt idx="752">
                  <c:v>105.76</c:v>
                </c:pt>
                <c:pt idx="753">
                  <c:v>105.76</c:v>
                </c:pt>
                <c:pt idx="754">
                  <c:v>105.76</c:v>
                </c:pt>
                <c:pt idx="755">
                  <c:v>105.76</c:v>
                </c:pt>
                <c:pt idx="756">
                  <c:v>105.76</c:v>
                </c:pt>
                <c:pt idx="757">
                  <c:v>105.77</c:v>
                </c:pt>
                <c:pt idx="758">
                  <c:v>105.77</c:v>
                </c:pt>
                <c:pt idx="759">
                  <c:v>105.77</c:v>
                </c:pt>
                <c:pt idx="760">
                  <c:v>105.77</c:v>
                </c:pt>
                <c:pt idx="761">
                  <c:v>105.77</c:v>
                </c:pt>
                <c:pt idx="762">
                  <c:v>105.77</c:v>
                </c:pt>
                <c:pt idx="763">
                  <c:v>105.78</c:v>
                </c:pt>
                <c:pt idx="764">
                  <c:v>105.78</c:v>
                </c:pt>
                <c:pt idx="765">
                  <c:v>105.78</c:v>
                </c:pt>
                <c:pt idx="766">
                  <c:v>105.78</c:v>
                </c:pt>
                <c:pt idx="767">
                  <c:v>105.78</c:v>
                </c:pt>
                <c:pt idx="768">
                  <c:v>105.79</c:v>
                </c:pt>
                <c:pt idx="769">
                  <c:v>105.79</c:v>
                </c:pt>
                <c:pt idx="770">
                  <c:v>105.79</c:v>
                </c:pt>
                <c:pt idx="771">
                  <c:v>105.79</c:v>
                </c:pt>
                <c:pt idx="772">
                  <c:v>105.79</c:v>
                </c:pt>
                <c:pt idx="773">
                  <c:v>105.79</c:v>
                </c:pt>
                <c:pt idx="774">
                  <c:v>105.8</c:v>
                </c:pt>
                <c:pt idx="775">
                  <c:v>105.8</c:v>
                </c:pt>
                <c:pt idx="776">
                  <c:v>105.8</c:v>
                </c:pt>
                <c:pt idx="777">
                  <c:v>105.8</c:v>
                </c:pt>
                <c:pt idx="778">
                  <c:v>105.8</c:v>
                </c:pt>
                <c:pt idx="779">
                  <c:v>105.8</c:v>
                </c:pt>
                <c:pt idx="780">
                  <c:v>105.8</c:v>
                </c:pt>
                <c:pt idx="781">
                  <c:v>105.81</c:v>
                </c:pt>
                <c:pt idx="782">
                  <c:v>105.81</c:v>
                </c:pt>
                <c:pt idx="783">
                  <c:v>105.81</c:v>
                </c:pt>
                <c:pt idx="784">
                  <c:v>105.81</c:v>
                </c:pt>
                <c:pt idx="785">
                  <c:v>105.81</c:v>
                </c:pt>
                <c:pt idx="786">
                  <c:v>105.81</c:v>
                </c:pt>
                <c:pt idx="787">
                  <c:v>105.82</c:v>
                </c:pt>
                <c:pt idx="788">
                  <c:v>105.82</c:v>
                </c:pt>
                <c:pt idx="789">
                  <c:v>105.82</c:v>
                </c:pt>
                <c:pt idx="790">
                  <c:v>105.82</c:v>
                </c:pt>
                <c:pt idx="791">
                  <c:v>105.82</c:v>
                </c:pt>
                <c:pt idx="792">
                  <c:v>105.82</c:v>
                </c:pt>
                <c:pt idx="793">
                  <c:v>105.82</c:v>
                </c:pt>
                <c:pt idx="794">
                  <c:v>105.83</c:v>
                </c:pt>
                <c:pt idx="795">
                  <c:v>105.83</c:v>
                </c:pt>
                <c:pt idx="796">
                  <c:v>105.83</c:v>
                </c:pt>
                <c:pt idx="797">
                  <c:v>105.83</c:v>
                </c:pt>
                <c:pt idx="798">
                  <c:v>105.83</c:v>
                </c:pt>
                <c:pt idx="799">
                  <c:v>105.83</c:v>
                </c:pt>
                <c:pt idx="800">
                  <c:v>105.83</c:v>
                </c:pt>
                <c:pt idx="801">
                  <c:v>105.83</c:v>
                </c:pt>
                <c:pt idx="802">
                  <c:v>105.84</c:v>
                </c:pt>
                <c:pt idx="803">
                  <c:v>105.84</c:v>
                </c:pt>
                <c:pt idx="804">
                  <c:v>105.84</c:v>
                </c:pt>
                <c:pt idx="805">
                  <c:v>105.84</c:v>
                </c:pt>
                <c:pt idx="806">
                  <c:v>105.84</c:v>
                </c:pt>
                <c:pt idx="807">
                  <c:v>105.84</c:v>
                </c:pt>
                <c:pt idx="808">
                  <c:v>105.84</c:v>
                </c:pt>
                <c:pt idx="809">
                  <c:v>105.85</c:v>
                </c:pt>
                <c:pt idx="810">
                  <c:v>105.85</c:v>
                </c:pt>
                <c:pt idx="811">
                  <c:v>105.85</c:v>
                </c:pt>
                <c:pt idx="812">
                  <c:v>105.85</c:v>
                </c:pt>
                <c:pt idx="813">
                  <c:v>105.86</c:v>
                </c:pt>
                <c:pt idx="814">
                  <c:v>105.86</c:v>
                </c:pt>
                <c:pt idx="815">
                  <c:v>105.86</c:v>
                </c:pt>
                <c:pt idx="816">
                  <c:v>105.87</c:v>
                </c:pt>
                <c:pt idx="817">
                  <c:v>105.87</c:v>
                </c:pt>
                <c:pt idx="818">
                  <c:v>105.87</c:v>
                </c:pt>
                <c:pt idx="819">
                  <c:v>105.87</c:v>
                </c:pt>
                <c:pt idx="820">
                  <c:v>105.88</c:v>
                </c:pt>
                <c:pt idx="821">
                  <c:v>105.88</c:v>
                </c:pt>
                <c:pt idx="822">
                  <c:v>105.88</c:v>
                </c:pt>
                <c:pt idx="823">
                  <c:v>105.88</c:v>
                </c:pt>
                <c:pt idx="824">
                  <c:v>105.88</c:v>
                </c:pt>
                <c:pt idx="825">
                  <c:v>105.89</c:v>
                </c:pt>
                <c:pt idx="826">
                  <c:v>105.89</c:v>
                </c:pt>
                <c:pt idx="827">
                  <c:v>105.89</c:v>
                </c:pt>
                <c:pt idx="828">
                  <c:v>105.89</c:v>
                </c:pt>
                <c:pt idx="829">
                  <c:v>105.89</c:v>
                </c:pt>
                <c:pt idx="830">
                  <c:v>105.89</c:v>
                </c:pt>
                <c:pt idx="831">
                  <c:v>105.9</c:v>
                </c:pt>
                <c:pt idx="832">
                  <c:v>105.9</c:v>
                </c:pt>
                <c:pt idx="833">
                  <c:v>105.9</c:v>
                </c:pt>
                <c:pt idx="834">
                  <c:v>105.9</c:v>
                </c:pt>
                <c:pt idx="835">
                  <c:v>105.9</c:v>
                </c:pt>
                <c:pt idx="836">
                  <c:v>105.9</c:v>
                </c:pt>
                <c:pt idx="837">
                  <c:v>105.91</c:v>
                </c:pt>
                <c:pt idx="838">
                  <c:v>105.91</c:v>
                </c:pt>
                <c:pt idx="839">
                  <c:v>105.91</c:v>
                </c:pt>
                <c:pt idx="840">
                  <c:v>105.91</c:v>
                </c:pt>
                <c:pt idx="841">
                  <c:v>105.91</c:v>
                </c:pt>
                <c:pt idx="842">
                  <c:v>105.91</c:v>
                </c:pt>
                <c:pt idx="843">
                  <c:v>105.92</c:v>
                </c:pt>
                <c:pt idx="844">
                  <c:v>105.92</c:v>
                </c:pt>
                <c:pt idx="845">
                  <c:v>105.92</c:v>
                </c:pt>
                <c:pt idx="846">
                  <c:v>105.92</c:v>
                </c:pt>
                <c:pt idx="847">
                  <c:v>105.92</c:v>
                </c:pt>
                <c:pt idx="848">
                  <c:v>105.92</c:v>
                </c:pt>
                <c:pt idx="849">
                  <c:v>105.93</c:v>
                </c:pt>
                <c:pt idx="850">
                  <c:v>105.93</c:v>
                </c:pt>
                <c:pt idx="851">
                  <c:v>105.93</c:v>
                </c:pt>
                <c:pt idx="852">
                  <c:v>105.93</c:v>
                </c:pt>
                <c:pt idx="853">
                  <c:v>105.93</c:v>
                </c:pt>
                <c:pt idx="854">
                  <c:v>105.93</c:v>
                </c:pt>
                <c:pt idx="855">
                  <c:v>105.93</c:v>
                </c:pt>
                <c:pt idx="856">
                  <c:v>105.93</c:v>
                </c:pt>
                <c:pt idx="857">
                  <c:v>105.93</c:v>
                </c:pt>
                <c:pt idx="858">
                  <c:v>105.93</c:v>
                </c:pt>
                <c:pt idx="859">
                  <c:v>105.93</c:v>
                </c:pt>
                <c:pt idx="860">
                  <c:v>105.93</c:v>
                </c:pt>
                <c:pt idx="861">
                  <c:v>105.93</c:v>
                </c:pt>
                <c:pt idx="862">
                  <c:v>105.94</c:v>
                </c:pt>
                <c:pt idx="863">
                  <c:v>105.94</c:v>
                </c:pt>
                <c:pt idx="864">
                  <c:v>105.94</c:v>
                </c:pt>
                <c:pt idx="865">
                  <c:v>105.94</c:v>
                </c:pt>
                <c:pt idx="866">
                  <c:v>105.94</c:v>
                </c:pt>
                <c:pt idx="867">
                  <c:v>105.94</c:v>
                </c:pt>
                <c:pt idx="868">
                  <c:v>105.94</c:v>
                </c:pt>
                <c:pt idx="869">
                  <c:v>105.94</c:v>
                </c:pt>
                <c:pt idx="870">
                  <c:v>105.95</c:v>
                </c:pt>
                <c:pt idx="871">
                  <c:v>105.95</c:v>
                </c:pt>
                <c:pt idx="872">
                  <c:v>105.95</c:v>
                </c:pt>
                <c:pt idx="873">
                  <c:v>105.95</c:v>
                </c:pt>
                <c:pt idx="874">
                  <c:v>105.95</c:v>
                </c:pt>
                <c:pt idx="875">
                  <c:v>105.95</c:v>
                </c:pt>
                <c:pt idx="876">
                  <c:v>105.95</c:v>
                </c:pt>
                <c:pt idx="877">
                  <c:v>105.95</c:v>
                </c:pt>
                <c:pt idx="878">
                  <c:v>105.95</c:v>
                </c:pt>
                <c:pt idx="879">
                  <c:v>105.95</c:v>
                </c:pt>
                <c:pt idx="880">
                  <c:v>105.95</c:v>
                </c:pt>
                <c:pt idx="881">
                  <c:v>105.95</c:v>
                </c:pt>
                <c:pt idx="882">
                  <c:v>105.95</c:v>
                </c:pt>
                <c:pt idx="883">
                  <c:v>105.96</c:v>
                </c:pt>
                <c:pt idx="884">
                  <c:v>105.96</c:v>
                </c:pt>
                <c:pt idx="885">
                  <c:v>105.96</c:v>
                </c:pt>
                <c:pt idx="886">
                  <c:v>105.96</c:v>
                </c:pt>
                <c:pt idx="887">
                  <c:v>105.96</c:v>
                </c:pt>
                <c:pt idx="888">
                  <c:v>105.96</c:v>
                </c:pt>
                <c:pt idx="889">
                  <c:v>105.96</c:v>
                </c:pt>
                <c:pt idx="890">
                  <c:v>105.96</c:v>
                </c:pt>
                <c:pt idx="891">
                  <c:v>105.96</c:v>
                </c:pt>
                <c:pt idx="892">
                  <c:v>105.97</c:v>
                </c:pt>
                <c:pt idx="893">
                  <c:v>105.97</c:v>
                </c:pt>
                <c:pt idx="894">
                  <c:v>105.97</c:v>
                </c:pt>
                <c:pt idx="895">
                  <c:v>105.97</c:v>
                </c:pt>
                <c:pt idx="896">
                  <c:v>105.97</c:v>
                </c:pt>
                <c:pt idx="897">
                  <c:v>105.97</c:v>
                </c:pt>
                <c:pt idx="898">
                  <c:v>105.97</c:v>
                </c:pt>
                <c:pt idx="899">
                  <c:v>105.97</c:v>
                </c:pt>
                <c:pt idx="900">
                  <c:v>105.97</c:v>
                </c:pt>
                <c:pt idx="901">
                  <c:v>105.98</c:v>
                </c:pt>
                <c:pt idx="902">
                  <c:v>105.98</c:v>
                </c:pt>
                <c:pt idx="903">
                  <c:v>105.98</c:v>
                </c:pt>
                <c:pt idx="904">
                  <c:v>105.98</c:v>
                </c:pt>
                <c:pt idx="905">
                  <c:v>105.98</c:v>
                </c:pt>
                <c:pt idx="906">
                  <c:v>105.98</c:v>
                </c:pt>
                <c:pt idx="907">
                  <c:v>105.98</c:v>
                </c:pt>
                <c:pt idx="908">
                  <c:v>105.98</c:v>
                </c:pt>
                <c:pt idx="909">
                  <c:v>105.99</c:v>
                </c:pt>
                <c:pt idx="910">
                  <c:v>105.99</c:v>
                </c:pt>
                <c:pt idx="911">
                  <c:v>105.99</c:v>
                </c:pt>
                <c:pt idx="912">
                  <c:v>105.99</c:v>
                </c:pt>
                <c:pt idx="913">
                  <c:v>105.99</c:v>
                </c:pt>
                <c:pt idx="914">
                  <c:v>105.99</c:v>
                </c:pt>
                <c:pt idx="915">
                  <c:v>105.99</c:v>
                </c:pt>
                <c:pt idx="916">
                  <c:v>105.99</c:v>
                </c:pt>
                <c:pt idx="917">
                  <c:v>105.99</c:v>
                </c:pt>
                <c:pt idx="918">
                  <c:v>105.99</c:v>
                </c:pt>
                <c:pt idx="919">
                  <c:v>106</c:v>
                </c:pt>
                <c:pt idx="920">
                  <c:v>106</c:v>
                </c:pt>
                <c:pt idx="921">
                  <c:v>106</c:v>
                </c:pt>
                <c:pt idx="922">
                  <c:v>106</c:v>
                </c:pt>
                <c:pt idx="923">
                  <c:v>106</c:v>
                </c:pt>
                <c:pt idx="924">
                  <c:v>106</c:v>
                </c:pt>
                <c:pt idx="925">
                  <c:v>106</c:v>
                </c:pt>
                <c:pt idx="926">
                  <c:v>106</c:v>
                </c:pt>
                <c:pt idx="927">
                  <c:v>106</c:v>
                </c:pt>
                <c:pt idx="928">
                  <c:v>106</c:v>
                </c:pt>
                <c:pt idx="929">
                  <c:v>106</c:v>
                </c:pt>
                <c:pt idx="930">
                  <c:v>106.01</c:v>
                </c:pt>
                <c:pt idx="931">
                  <c:v>106.01</c:v>
                </c:pt>
                <c:pt idx="932">
                  <c:v>106.01</c:v>
                </c:pt>
                <c:pt idx="933">
                  <c:v>106.01</c:v>
                </c:pt>
                <c:pt idx="934">
                  <c:v>106.01</c:v>
                </c:pt>
                <c:pt idx="935">
                  <c:v>106.01</c:v>
                </c:pt>
                <c:pt idx="936">
                  <c:v>106.01</c:v>
                </c:pt>
                <c:pt idx="937">
                  <c:v>106.01</c:v>
                </c:pt>
                <c:pt idx="938">
                  <c:v>106.01</c:v>
                </c:pt>
                <c:pt idx="939">
                  <c:v>106.01</c:v>
                </c:pt>
                <c:pt idx="940">
                  <c:v>106.01</c:v>
                </c:pt>
                <c:pt idx="941">
                  <c:v>106.01</c:v>
                </c:pt>
                <c:pt idx="942">
                  <c:v>106.01</c:v>
                </c:pt>
                <c:pt idx="943">
                  <c:v>106.01</c:v>
                </c:pt>
                <c:pt idx="944">
                  <c:v>106.01</c:v>
                </c:pt>
                <c:pt idx="945">
                  <c:v>106.01</c:v>
                </c:pt>
                <c:pt idx="946">
                  <c:v>106.01</c:v>
                </c:pt>
                <c:pt idx="947">
                  <c:v>106.01</c:v>
                </c:pt>
                <c:pt idx="948">
                  <c:v>106.01</c:v>
                </c:pt>
                <c:pt idx="949">
                  <c:v>106.02</c:v>
                </c:pt>
                <c:pt idx="950">
                  <c:v>106.02</c:v>
                </c:pt>
                <c:pt idx="951">
                  <c:v>106.02</c:v>
                </c:pt>
                <c:pt idx="952">
                  <c:v>106.02</c:v>
                </c:pt>
                <c:pt idx="953">
                  <c:v>106.02</c:v>
                </c:pt>
                <c:pt idx="954">
                  <c:v>106.02</c:v>
                </c:pt>
                <c:pt idx="955">
                  <c:v>106.02</c:v>
                </c:pt>
                <c:pt idx="956">
                  <c:v>106.02</c:v>
                </c:pt>
                <c:pt idx="957">
                  <c:v>106.02</c:v>
                </c:pt>
                <c:pt idx="958">
                  <c:v>106.02</c:v>
                </c:pt>
                <c:pt idx="959">
                  <c:v>106.02</c:v>
                </c:pt>
                <c:pt idx="960">
                  <c:v>106.02</c:v>
                </c:pt>
                <c:pt idx="961">
                  <c:v>106.02</c:v>
                </c:pt>
                <c:pt idx="962">
                  <c:v>106.02</c:v>
                </c:pt>
                <c:pt idx="963">
                  <c:v>106.02</c:v>
                </c:pt>
                <c:pt idx="964">
                  <c:v>106.02</c:v>
                </c:pt>
                <c:pt idx="965">
                  <c:v>106.02</c:v>
                </c:pt>
                <c:pt idx="966">
                  <c:v>106.02</c:v>
                </c:pt>
                <c:pt idx="967">
                  <c:v>106.02</c:v>
                </c:pt>
                <c:pt idx="968">
                  <c:v>106.02</c:v>
                </c:pt>
                <c:pt idx="969">
                  <c:v>106.02</c:v>
                </c:pt>
                <c:pt idx="970">
                  <c:v>106.02</c:v>
                </c:pt>
                <c:pt idx="971">
                  <c:v>106.02</c:v>
                </c:pt>
                <c:pt idx="972">
                  <c:v>106.02</c:v>
                </c:pt>
                <c:pt idx="973">
                  <c:v>106.02</c:v>
                </c:pt>
                <c:pt idx="974">
                  <c:v>106.02</c:v>
                </c:pt>
                <c:pt idx="975">
                  <c:v>106.02</c:v>
                </c:pt>
                <c:pt idx="976">
                  <c:v>106.02</c:v>
                </c:pt>
                <c:pt idx="977">
                  <c:v>106.02</c:v>
                </c:pt>
                <c:pt idx="978">
                  <c:v>106.02</c:v>
                </c:pt>
                <c:pt idx="979">
                  <c:v>106.02</c:v>
                </c:pt>
                <c:pt idx="980">
                  <c:v>106.01</c:v>
                </c:pt>
                <c:pt idx="981">
                  <c:v>106.01</c:v>
                </c:pt>
                <c:pt idx="982">
                  <c:v>106.01</c:v>
                </c:pt>
                <c:pt idx="983">
                  <c:v>106.01</c:v>
                </c:pt>
                <c:pt idx="984">
                  <c:v>106.01</c:v>
                </c:pt>
                <c:pt idx="985">
                  <c:v>106.01</c:v>
                </c:pt>
                <c:pt idx="986">
                  <c:v>106.01</c:v>
                </c:pt>
                <c:pt idx="987">
                  <c:v>106.01</c:v>
                </c:pt>
                <c:pt idx="988">
                  <c:v>106.01</c:v>
                </c:pt>
                <c:pt idx="989">
                  <c:v>106.01</c:v>
                </c:pt>
                <c:pt idx="990">
                  <c:v>106.01</c:v>
                </c:pt>
                <c:pt idx="991">
                  <c:v>106</c:v>
                </c:pt>
                <c:pt idx="992">
                  <c:v>106</c:v>
                </c:pt>
                <c:pt idx="993">
                  <c:v>106</c:v>
                </c:pt>
                <c:pt idx="994">
                  <c:v>106</c:v>
                </c:pt>
                <c:pt idx="995">
                  <c:v>106</c:v>
                </c:pt>
                <c:pt idx="996">
                  <c:v>106</c:v>
                </c:pt>
                <c:pt idx="997">
                  <c:v>106</c:v>
                </c:pt>
                <c:pt idx="998">
                  <c:v>105.99</c:v>
                </c:pt>
                <c:pt idx="999">
                  <c:v>105.99</c:v>
                </c:pt>
                <c:pt idx="1000">
                  <c:v>105.99</c:v>
                </c:pt>
                <c:pt idx="1001">
                  <c:v>105.99</c:v>
                </c:pt>
                <c:pt idx="1002">
                  <c:v>105.98</c:v>
                </c:pt>
                <c:pt idx="1003">
                  <c:v>105.98</c:v>
                </c:pt>
                <c:pt idx="1004">
                  <c:v>105.98</c:v>
                </c:pt>
                <c:pt idx="1005">
                  <c:v>105.97</c:v>
                </c:pt>
                <c:pt idx="1006">
                  <c:v>105.97</c:v>
                </c:pt>
                <c:pt idx="1007">
                  <c:v>105.97</c:v>
                </c:pt>
                <c:pt idx="1008">
                  <c:v>105.96</c:v>
                </c:pt>
                <c:pt idx="1009">
                  <c:v>105.96</c:v>
                </c:pt>
                <c:pt idx="1010">
                  <c:v>105.96</c:v>
                </c:pt>
                <c:pt idx="1011">
                  <c:v>105.95</c:v>
                </c:pt>
                <c:pt idx="1012">
                  <c:v>105.95</c:v>
                </c:pt>
                <c:pt idx="1013">
                  <c:v>105.95</c:v>
                </c:pt>
                <c:pt idx="1014">
                  <c:v>105.94</c:v>
                </c:pt>
                <c:pt idx="1015">
                  <c:v>105.94</c:v>
                </c:pt>
                <c:pt idx="1016">
                  <c:v>105.94</c:v>
                </c:pt>
                <c:pt idx="1017">
                  <c:v>105.93</c:v>
                </c:pt>
                <c:pt idx="1018">
                  <c:v>105.93</c:v>
                </c:pt>
                <c:pt idx="1019">
                  <c:v>105.93</c:v>
                </c:pt>
                <c:pt idx="1020">
                  <c:v>105.92</c:v>
                </c:pt>
                <c:pt idx="1021">
                  <c:v>105.92</c:v>
                </c:pt>
                <c:pt idx="1022">
                  <c:v>105.92</c:v>
                </c:pt>
                <c:pt idx="1023">
                  <c:v>105.92</c:v>
                </c:pt>
                <c:pt idx="1024">
                  <c:v>105.91</c:v>
                </c:pt>
                <c:pt idx="1025">
                  <c:v>105.91</c:v>
                </c:pt>
                <c:pt idx="1026">
                  <c:v>105.91</c:v>
                </c:pt>
                <c:pt idx="1027">
                  <c:v>105.91</c:v>
                </c:pt>
                <c:pt idx="1028">
                  <c:v>105.91</c:v>
                </c:pt>
                <c:pt idx="1029">
                  <c:v>105.91</c:v>
                </c:pt>
                <c:pt idx="1030">
                  <c:v>105.91</c:v>
                </c:pt>
                <c:pt idx="1031">
                  <c:v>105.91</c:v>
                </c:pt>
                <c:pt idx="1032">
                  <c:v>105.91</c:v>
                </c:pt>
                <c:pt idx="1033">
                  <c:v>105.91</c:v>
                </c:pt>
                <c:pt idx="1034">
                  <c:v>105.91</c:v>
                </c:pt>
                <c:pt idx="1035">
                  <c:v>105.91</c:v>
                </c:pt>
                <c:pt idx="1036">
                  <c:v>105.91</c:v>
                </c:pt>
                <c:pt idx="1037">
                  <c:v>105.91</c:v>
                </c:pt>
                <c:pt idx="1038">
                  <c:v>105.92</c:v>
                </c:pt>
                <c:pt idx="1039">
                  <c:v>105.92</c:v>
                </c:pt>
                <c:pt idx="1040">
                  <c:v>105.92</c:v>
                </c:pt>
                <c:pt idx="1041">
                  <c:v>105.93</c:v>
                </c:pt>
                <c:pt idx="1042">
                  <c:v>105.93</c:v>
                </c:pt>
                <c:pt idx="1043">
                  <c:v>105.93</c:v>
                </c:pt>
                <c:pt idx="1044">
                  <c:v>105.94</c:v>
                </c:pt>
                <c:pt idx="1045">
                  <c:v>105.94</c:v>
                </c:pt>
                <c:pt idx="1046">
                  <c:v>105.94</c:v>
                </c:pt>
                <c:pt idx="1047">
                  <c:v>105.95</c:v>
                </c:pt>
                <c:pt idx="1048">
                  <c:v>105.95</c:v>
                </c:pt>
                <c:pt idx="1049">
                  <c:v>105.96</c:v>
                </c:pt>
                <c:pt idx="1050">
                  <c:v>105.96</c:v>
                </c:pt>
                <c:pt idx="1051">
                  <c:v>105.97</c:v>
                </c:pt>
                <c:pt idx="1052">
                  <c:v>105.97</c:v>
                </c:pt>
                <c:pt idx="1053">
                  <c:v>105.98</c:v>
                </c:pt>
                <c:pt idx="1054">
                  <c:v>105.98</c:v>
                </c:pt>
                <c:pt idx="1055">
                  <c:v>105.99</c:v>
                </c:pt>
                <c:pt idx="1056">
                  <c:v>105.99</c:v>
                </c:pt>
                <c:pt idx="1057">
                  <c:v>106</c:v>
                </c:pt>
                <c:pt idx="1058">
                  <c:v>106</c:v>
                </c:pt>
                <c:pt idx="1059">
                  <c:v>106</c:v>
                </c:pt>
                <c:pt idx="1060">
                  <c:v>106.01</c:v>
                </c:pt>
                <c:pt idx="1061">
                  <c:v>106.01</c:v>
                </c:pt>
                <c:pt idx="1062">
                  <c:v>106.02</c:v>
                </c:pt>
                <c:pt idx="1063">
                  <c:v>106.02</c:v>
                </c:pt>
                <c:pt idx="1064">
                  <c:v>106.03</c:v>
                </c:pt>
                <c:pt idx="1065">
                  <c:v>106.03</c:v>
                </c:pt>
                <c:pt idx="1066">
                  <c:v>106.03</c:v>
                </c:pt>
                <c:pt idx="1067">
                  <c:v>106.04</c:v>
                </c:pt>
                <c:pt idx="1068">
                  <c:v>106.04</c:v>
                </c:pt>
                <c:pt idx="1069">
                  <c:v>106.05</c:v>
                </c:pt>
                <c:pt idx="1070">
                  <c:v>106.05</c:v>
                </c:pt>
                <c:pt idx="1071">
                  <c:v>106.05</c:v>
                </c:pt>
                <c:pt idx="1072">
                  <c:v>106.06</c:v>
                </c:pt>
                <c:pt idx="1073">
                  <c:v>106.06</c:v>
                </c:pt>
                <c:pt idx="1074">
                  <c:v>106.06</c:v>
                </c:pt>
                <c:pt idx="1075">
                  <c:v>106.07</c:v>
                </c:pt>
                <c:pt idx="1076">
                  <c:v>106.07</c:v>
                </c:pt>
                <c:pt idx="1077">
                  <c:v>106.07</c:v>
                </c:pt>
                <c:pt idx="1078">
                  <c:v>106.07</c:v>
                </c:pt>
                <c:pt idx="1079">
                  <c:v>106.08</c:v>
                </c:pt>
                <c:pt idx="1080">
                  <c:v>106.08</c:v>
                </c:pt>
                <c:pt idx="1081">
                  <c:v>106.08</c:v>
                </c:pt>
                <c:pt idx="1082">
                  <c:v>106.08</c:v>
                </c:pt>
                <c:pt idx="1083">
                  <c:v>106.09</c:v>
                </c:pt>
                <c:pt idx="1084">
                  <c:v>106.09</c:v>
                </c:pt>
                <c:pt idx="1085">
                  <c:v>106.09</c:v>
                </c:pt>
                <c:pt idx="1086">
                  <c:v>106.09</c:v>
                </c:pt>
                <c:pt idx="1087">
                  <c:v>106.1</c:v>
                </c:pt>
                <c:pt idx="1088">
                  <c:v>106.1</c:v>
                </c:pt>
                <c:pt idx="1089">
                  <c:v>106.1</c:v>
                </c:pt>
                <c:pt idx="1090">
                  <c:v>106.1</c:v>
                </c:pt>
                <c:pt idx="1091">
                  <c:v>106.11</c:v>
                </c:pt>
                <c:pt idx="1092">
                  <c:v>106.11</c:v>
                </c:pt>
                <c:pt idx="1093">
                  <c:v>106.11</c:v>
                </c:pt>
                <c:pt idx="1094">
                  <c:v>106.11</c:v>
                </c:pt>
                <c:pt idx="1095">
                  <c:v>106.12</c:v>
                </c:pt>
                <c:pt idx="1096">
                  <c:v>106.12</c:v>
                </c:pt>
                <c:pt idx="1097">
                  <c:v>106.12</c:v>
                </c:pt>
                <c:pt idx="1098">
                  <c:v>106.12</c:v>
                </c:pt>
                <c:pt idx="1099">
                  <c:v>106.12</c:v>
                </c:pt>
                <c:pt idx="1100">
                  <c:v>106.13</c:v>
                </c:pt>
                <c:pt idx="1101">
                  <c:v>106.13</c:v>
                </c:pt>
                <c:pt idx="1102">
                  <c:v>106.13</c:v>
                </c:pt>
                <c:pt idx="1103">
                  <c:v>106.13</c:v>
                </c:pt>
                <c:pt idx="1104">
                  <c:v>106.13</c:v>
                </c:pt>
                <c:pt idx="1105">
                  <c:v>106.14</c:v>
                </c:pt>
                <c:pt idx="1106">
                  <c:v>106.14</c:v>
                </c:pt>
                <c:pt idx="1107">
                  <c:v>106.14</c:v>
                </c:pt>
                <c:pt idx="1108">
                  <c:v>106.14</c:v>
                </c:pt>
                <c:pt idx="1109">
                  <c:v>106.14</c:v>
                </c:pt>
                <c:pt idx="1110">
                  <c:v>106.14</c:v>
                </c:pt>
                <c:pt idx="1111">
                  <c:v>106.15</c:v>
                </c:pt>
                <c:pt idx="1112">
                  <c:v>106.15</c:v>
                </c:pt>
                <c:pt idx="1113">
                  <c:v>106.15</c:v>
                </c:pt>
                <c:pt idx="1114">
                  <c:v>106.15</c:v>
                </c:pt>
                <c:pt idx="1115">
                  <c:v>106.15</c:v>
                </c:pt>
                <c:pt idx="1116">
                  <c:v>106.15</c:v>
                </c:pt>
                <c:pt idx="1117">
                  <c:v>106.16</c:v>
                </c:pt>
                <c:pt idx="1118">
                  <c:v>106.16</c:v>
                </c:pt>
                <c:pt idx="1119">
                  <c:v>106.16</c:v>
                </c:pt>
                <c:pt idx="1120">
                  <c:v>106.16</c:v>
                </c:pt>
                <c:pt idx="1121">
                  <c:v>106.16</c:v>
                </c:pt>
                <c:pt idx="1122">
                  <c:v>106.16</c:v>
                </c:pt>
                <c:pt idx="1123">
                  <c:v>106.17</c:v>
                </c:pt>
                <c:pt idx="1124">
                  <c:v>106.17</c:v>
                </c:pt>
                <c:pt idx="1125">
                  <c:v>106.17</c:v>
                </c:pt>
                <c:pt idx="1126">
                  <c:v>106.17</c:v>
                </c:pt>
                <c:pt idx="1127">
                  <c:v>106.17</c:v>
                </c:pt>
                <c:pt idx="1128">
                  <c:v>106.17</c:v>
                </c:pt>
                <c:pt idx="1129">
                  <c:v>106.18</c:v>
                </c:pt>
                <c:pt idx="1130">
                  <c:v>106.18</c:v>
                </c:pt>
                <c:pt idx="1131">
                  <c:v>106.18</c:v>
                </c:pt>
                <c:pt idx="1132">
                  <c:v>106.18</c:v>
                </c:pt>
                <c:pt idx="1133">
                  <c:v>106.18</c:v>
                </c:pt>
                <c:pt idx="1134">
                  <c:v>106.18</c:v>
                </c:pt>
                <c:pt idx="1135">
                  <c:v>106.19</c:v>
                </c:pt>
                <c:pt idx="1136">
                  <c:v>106.19</c:v>
                </c:pt>
                <c:pt idx="1137">
                  <c:v>106.19</c:v>
                </c:pt>
                <c:pt idx="1138">
                  <c:v>106.19</c:v>
                </c:pt>
                <c:pt idx="1139">
                  <c:v>106.19</c:v>
                </c:pt>
                <c:pt idx="1140">
                  <c:v>106.19</c:v>
                </c:pt>
                <c:pt idx="1141">
                  <c:v>106.19</c:v>
                </c:pt>
                <c:pt idx="1142">
                  <c:v>106.19</c:v>
                </c:pt>
                <c:pt idx="1143">
                  <c:v>106.2</c:v>
                </c:pt>
                <c:pt idx="1144">
                  <c:v>106.2</c:v>
                </c:pt>
                <c:pt idx="1145">
                  <c:v>106.2</c:v>
                </c:pt>
                <c:pt idx="1146">
                  <c:v>106.2</c:v>
                </c:pt>
                <c:pt idx="1147">
                  <c:v>106.2</c:v>
                </c:pt>
                <c:pt idx="1148">
                  <c:v>106.2</c:v>
                </c:pt>
                <c:pt idx="1149">
                  <c:v>106.21</c:v>
                </c:pt>
                <c:pt idx="1150">
                  <c:v>106.21</c:v>
                </c:pt>
                <c:pt idx="1151">
                  <c:v>106.21</c:v>
                </c:pt>
                <c:pt idx="1152">
                  <c:v>106.21</c:v>
                </c:pt>
                <c:pt idx="1153">
                  <c:v>106.21</c:v>
                </c:pt>
                <c:pt idx="1154">
                  <c:v>106.21</c:v>
                </c:pt>
                <c:pt idx="1155">
                  <c:v>106.21</c:v>
                </c:pt>
                <c:pt idx="1156">
                  <c:v>106.21</c:v>
                </c:pt>
                <c:pt idx="1157">
                  <c:v>106.21</c:v>
                </c:pt>
                <c:pt idx="1158">
                  <c:v>106.21</c:v>
                </c:pt>
                <c:pt idx="1159">
                  <c:v>106.21</c:v>
                </c:pt>
                <c:pt idx="1160">
                  <c:v>106.22</c:v>
                </c:pt>
                <c:pt idx="1161">
                  <c:v>106.22</c:v>
                </c:pt>
                <c:pt idx="1162">
                  <c:v>106.22</c:v>
                </c:pt>
                <c:pt idx="1163">
                  <c:v>106.22</c:v>
                </c:pt>
                <c:pt idx="1164">
                  <c:v>106.22</c:v>
                </c:pt>
                <c:pt idx="1165">
                  <c:v>106.22</c:v>
                </c:pt>
                <c:pt idx="1166">
                  <c:v>106.22</c:v>
                </c:pt>
                <c:pt idx="1167">
                  <c:v>106.22</c:v>
                </c:pt>
                <c:pt idx="1168">
                  <c:v>106.22</c:v>
                </c:pt>
                <c:pt idx="1169">
                  <c:v>106.22</c:v>
                </c:pt>
                <c:pt idx="1170">
                  <c:v>106.22</c:v>
                </c:pt>
                <c:pt idx="1171">
                  <c:v>106.22</c:v>
                </c:pt>
                <c:pt idx="1172">
                  <c:v>106.22</c:v>
                </c:pt>
                <c:pt idx="1173">
                  <c:v>106.23</c:v>
                </c:pt>
                <c:pt idx="1174">
                  <c:v>106.23</c:v>
                </c:pt>
                <c:pt idx="1175">
                  <c:v>106.23</c:v>
                </c:pt>
                <c:pt idx="1176">
                  <c:v>106.23</c:v>
                </c:pt>
                <c:pt idx="1177">
                  <c:v>106.23</c:v>
                </c:pt>
                <c:pt idx="1178">
                  <c:v>106.23</c:v>
                </c:pt>
                <c:pt idx="1179">
                  <c:v>106.23</c:v>
                </c:pt>
                <c:pt idx="1180">
                  <c:v>106.23</c:v>
                </c:pt>
                <c:pt idx="1181">
                  <c:v>106.23</c:v>
                </c:pt>
                <c:pt idx="1182">
                  <c:v>106.23</c:v>
                </c:pt>
                <c:pt idx="1183">
                  <c:v>106.23</c:v>
                </c:pt>
                <c:pt idx="1184">
                  <c:v>106.23</c:v>
                </c:pt>
                <c:pt idx="1185">
                  <c:v>106.23</c:v>
                </c:pt>
                <c:pt idx="1186">
                  <c:v>106.23</c:v>
                </c:pt>
                <c:pt idx="1187">
                  <c:v>106.23</c:v>
                </c:pt>
                <c:pt idx="1188">
                  <c:v>106.24</c:v>
                </c:pt>
                <c:pt idx="1189">
                  <c:v>106.24</c:v>
                </c:pt>
                <c:pt idx="1190">
                  <c:v>106.24</c:v>
                </c:pt>
                <c:pt idx="1191">
                  <c:v>106.24</c:v>
                </c:pt>
                <c:pt idx="1192">
                  <c:v>106.24</c:v>
                </c:pt>
                <c:pt idx="1193">
                  <c:v>106.24</c:v>
                </c:pt>
                <c:pt idx="1194">
                  <c:v>106.24</c:v>
                </c:pt>
                <c:pt idx="1195">
                  <c:v>106.24</c:v>
                </c:pt>
                <c:pt idx="1196">
                  <c:v>106.24</c:v>
                </c:pt>
                <c:pt idx="1197">
                  <c:v>106.24</c:v>
                </c:pt>
                <c:pt idx="1198">
                  <c:v>106.24</c:v>
                </c:pt>
                <c:pt idx="1199">
                  <c:v>106.24</c:v>
                </c:pt>
                <c:pt idx="1200">
                  <c:v>106.24</c:v>
                </c:pt>
                <c:pt idx="1201">
                  <c:v>106.24</c:v>
                </c:pt>
                <c:pt idx="1202">
                  <c:v>106.24</c:v>
                </c:pt>
                <c:pt idx="1203">
                  <c:v>106.24</c:v>
                </c:pt>
                <c:pt idx="1204">
                  <c:v>106.24</c:v>
                </c:pt>
                <c:pt idx="1205">
                  <c:v>106.24</c:v>
                </c:pt>
                <c:pt idx="1206">
                  <c:v>106.25</c:v>
                </c:pt>
                <c:pt idx="1207">
                  <c:v>106.25</c:v>
                </c:pt>
                <c:pt idx="1208">
                  <c:v>106.25</c:v>
                </c:pt>
                <c:pt idx="1209">
                  <c:v>106.25</c:v>
                </c:pt>
                <c:pt idx="1210">
                  <c:v>106.25</c:v>
                </c:pt>
                <c:pt idx="1211">
                  <c:v>106.25</c:v>
                </c:pt>
                <c:pt idx="1212">
                  <c:v>106.25</c:v>
                </c:pt>
                <c:pt idx="1213">
                  <c:v>106.25</c:v>
                </c:pt>
                <c:pt idx="1214">
                  <c:v>106.25</c:v>
                </c:pt>
                <c:pt idx="1215">
                  <c:v>106.25</c:v>
                </c:pt>
                <c:pt idx="1216">
                  <c:v>106.25</c:v>
                </c:pt>
                <c:pt idx="1217">
                  <c:v>106.25</c:v>
                </c:pt>
                <c:pt idx="1218">
                  <c:v>106.25</c:v>
                </c:pt>
                <c:pt idx="1219">
                  <c:v>106.26</c:v>
                </c:pt>
                <c:pt idx="1220">
                  <c:v>106.26</c:v>
                </c:pt>
                <c:pt idx="1221">
                  <c:v>106.26</c:v>
                </c:pt>
                <c:pt idx="1222">
                  <c:v>106.26</c:v>
                </c:pt>
                <c:pt idx="1223">
                  <c:v>106.26</c:v>
                </c:pt>
                <c:pt idx="1224">
                  <c:v>106.26</c:v>
                </c:pt>
                <c:pt idx="1225">
                  <c:v>106.26</c:v>
                </c:pt>
                <c:pt idx="1226">
                  <c:v>106.26</c:v>
                </c:pt>
                <c:pt idx="1227">
                  <c:v>106.26</c:v>
                </c:pt>
                <c:pt idx="1228">
                  <c:v>106.27</c:v>
                </c:pt>
                <c:pt idx="1229">
                  <c:v>106.27</c:v>
                </c:pt>
                <c:pt idx="1230">
                  <c:v>106.27</c:v>
                </c:pt>
                <c:pt idx="1231">
                  <c:v>106.27</c:v>
                </c:pt>
                <c:pt idx="1232">
                  <c:v>106.27</c:v>
                </c:pt>
                <c:pt idx="1233">
                  <c:v>106.27</c:v>
                </c:pt>
                <c:pt idx="1234">
                  <c:v>106.27</c:v>
                </c:pt>
                <c:pt idx="1235">
                  <c:v>106.27</c:v>
                </c:pt>
                <c:pt idx="1236">
                  <c:v>106.27</c:v>
                </c:pt>
                <c:pt idx="1237">
                  <c:v>106.28</c:v>
                </c:pt>
                <c:pt idx="1238">
                  <c:v>106.28</c:v>
                </c:pt>
                <c:pt idx="1239">
                  <c:v>106.28</c:v>
                </c:pt>
                <c:pt idx="1240">
                  <c:v>106.28</c:v>
                </c:pt>
                <c:pt idx="1241">
                  <c:v>106.28</c:v>
                </c:pt>
                <c:pt idx="1242">
                  <c:v>106.28</c:v>
                </c:pt>
                <c:pt idx="1243">
                  <c:v>106.28</c:v>
                </c:pt>
                <c:pt idx="1244">
                  <c:v>106.28</c:v>
                </c:pt>
                <c:pt idx="1245">
                  <c:v>106.28</c:v>
                </c:pt>
                <c:pt idx="1246">
                  <c:v>106.28</c:v>
                </c:pt>
                <c:pt idx="1247">
                  <c:v>106.28</c:v>
                </c:pt>
                <c:pt idx="1248">
                  <c:v>106.29</c:v>
                </c:pt>
                <c:pt idx="1249">
                  <c:v>106.29</c:v>
                </c:pt>
                <c:pt idx="1250">
                  <c:v>106.29</c:v>
                </c:pt>
                <c:pt idx="1251">
                  <c:v>106.29</c:v>
                </c:pt>
                <c:pt idx="1252">
                  <c:v>106.29</c:v>
                </c:pt>
                <c:pt idx="1253">
                  <c:v>106.29</c:v>
                </c:pt>
                <c:pt idx="1254">
                  <c:v>106.29</c:v>
                </c:pt>
                <c:pt idx="1255">
                  <c:v>106.29</c:v>
                </c:pt>
                <c:pt idx="1256">
                  <c:v>106.29</c:v>
                </c:pt>
                <c:pt idx="1257">
                  <c:v>106.29</c:v>
                </c:pt>
                <c:pt idx="1258">
                  <c:v>106.29</c:v>
                </c:pt>
                <c:pt idx="1259">
                  <c:v>106.3</c:v>
                </c:pt>
                <c:pt idx="1260">
                  <c:v>106.3</c:v>
                </c:pt>
                <c:pt idx="1261">
                  <c:v>106.3</c:v>
                </c:pt>
                <c:pt idx="1262">
                  <c:v>106.3</c:v>
                </c:pt>
                <c:pt idx="1263">
                  <c:v>106.3</c:v>
                </c:pt>
                <c:pt idx="1264">
                  <c:v>106.3</c:v>
                </c:pt>
                <c:pt idx="1265">
                  <c:v>106.3</c:v>
                </c:pt>
                <c:pt idx="1266">
                  <c:v>106.3</c:v>
                </c:pt>
                <c:pt idx="1267">
                  <c:v>106.3</c:v>
                </c:pt>
                <c:pt idx="1268">
                  <c:v>106.3</c:v>
                </c:pt>
                <c:pt idx="1269">
                  <c:v>106.3</c:v>
                </c:pt>
                <c:pt idx="1270">
                  <c:v>106.3</c:v>
                </c:pt>
                <c:pt idx="1271">
                  <c:v>106.31</c:v>
                </c:pt>
                <c:pt idx="1272">
                  <c:v>106.31</c:v>
                </c:pt>
                <c:pt idx="1273">
                  <c:v>106.31</c:v>
                </c:pt>
                <c:pt idx="1274">
                  <c:v>106.31</c:v>
                </c:pt>
                <c:pt idx="1275">
                  <c:v>106.31</c:v>
                </c:pt>
                <c:pt idx="1276">
                  <c:v>106.31</c:v>
                </c:pt>
                <c:pt idx="1277">
                  <c:v>106.31</c:v>
                </c:pt>
                <c:pt idx="1278">
                  <c:v>106.31</c:v>
                </c:pt>
                <c:pt idx="1279">
                  <c:v>106.31</c:v>
                </c:pt>
                <c:pt idx="1280">
                  <c:v>106.31</c:v>
                </c:pt>
                <c:pt idx="1281">
                  <c:v>106.31</c:v>
                </c:pt>
                <c:pt idx="1282">
                  <c:v>106.31</c:v>
                </c:pt>
                <c:pt idx="1283">
                  <c:v>106.32</c:v>
                </c:pt>
                <c:pt idx="1284">
                  <c:v>106.31</c:v>
                </c:pt>
                <c:pt idx="1285">
                  <c:v>106.32</c:v>
                </c:pt>
                <c:pt idx="1286">
                  <c:v>106.32</c:v>
                </c:pt>
                <c:pt idx="1287">
                  <c:v>106.32</c:v>
                </c:pt>
                <c:pt idx="1288">
                  <c:v>106.32</c:v>
                </c:pt>
                <c:pt idx="1289">
                  <c:v>106.32</c:v>
                </c:pt>
                <c:pt idx="1290">
                  <c:v>106.32</c:v>
                </c:pt>
                <c:pt idx="1291">
                  <c:v>106.32</c:v>
                </c:pt>
                <c:pt idx="1292">
                  <c:v>106.32</c:v>
                </c:pt>
                <c:pt idx="1293">
                  <c:v>106.32</c:v>
                </c:pt>
                <c:pt idx="1294">
                  <c:v>106.32</c:v>
                </c:pt>
                <c:pt idx="1295">
                  <c:v>106.32</c:v>
                </c:pt>
                <c:pt idx="1296">
                  <c:v>106.32</c:v>
                </c:pt>
                <c:pt idx="1297">
                  <c:v>106.32</c:v>
                </c:pt>
                <c:pt idx="1298">
                  <c:v>106.32</c:v>
                </c:pt>
                <c:pt idx="1299">
                  <c:v>106.32</c:v>
                </c:pt>
                <c:pt idx="1300">
                  <c:v>106.33</c:v>
                </c:pt>
                <c:pt idx="1301">
                  <c:v>106.33</c:v>
                </c:pt>
                <c:pt idx="1302">
                  <c:v>106.33</c:v>
                </c:pt>
                <c:pt idx="1303">
                  <c:v>106.33</c:v>
                </c:pt>
                <c:pt idx="1304">
                  <c:v>106.33</c:v>
                </c:pt>
                <c:pt idx="1305">
                  <c:v>106.33</c:v>
                </c:pt>
                <c:pt idx="1306">
                  <c:v>106.33</c:v>
                </c:pt>
                <c:pt idx="1307">
                  <c:v>106.33</c:v>
                </c:pt>
                <c:pt idx="1308">
                  <c:v>106.33</c:v>
                </c:pt>
                <c:pt idx="1309">
                  <c:v>106.33</c:v>
                </c:pt>
                <c:pt idx="1310">
                  <c:v>106.33</c:v>
                </c:pt>
                <c:pt idx="1311">
                  <c:v>106.33</c:v>
                </c:pt>
                <c:pt idx="1312">
                  <c:v>106.33</c:v>
                </c:pt>
                <c:pt idx="1313">
                  <c:v>106.33</c:v>
                </c:pt>
                <c:pt idx="1314">
                  <c:v>106.33</c:v>
                </c:pt>
                <c:pt idx="1315">
                  <c:v>106.33</c:v>
                </c:pt>
                <c:pt idx="1316">
                  <c:v>106.33</c:v>
                </c:pt>
                <c:pt idx="1317">
                  <c:v>106.33</c:v>
                </c:pt>
                <c:pt idx="1318">
                  <c:v>106.33</c:v>
                </c:pt>
                <c:pt idx="1319">
                  <c:v>106.33</c:v>
                </c:pt>
                <c:pt idx="1320">
                  <c:v>106.33</c:v>
                </c:pt>
                <c:pt idx="1321">
                  <c:v>106.33</c:v>
                </c:pt>
                <c:pt idx="1322">
                  <c:v>106.33</c:v>
                </c:pt>
                <c:pt idx="1323">
                  <c:v>106.33</c:v>
                </c:pt>
                <c:pt idx="1324">
                  <c:v>106.33</c:v>
                </c:pt>
                <c:pt idx="1325">
                  <c:v>106.33</c:v>
                </c:pt>
                <c:pt idx="1326">
                  <c:v>106.33</c:v>
                </c:pt>
                <c:pt idx="1327">
                  <c:v>106.33</c:v>
                </c:pt>
                <c:pt idx="1328">
                  <c:v>106.33</c:v>
                </c:pt>
                <c:pt idx="1329">
                  <c:v>106.33</c:v>
                </c:pt>
                <c:pt idx="1330">
                  <c:v>106.33</c:v>
                </c:pt>
                <c:pt idx="1331">
                  <c:v>106.34</c:v>
                </c:pt>
                <c:pt idx="1332">
                  <c:v>106.34</c:v>
                </c:pt>
                <c:pt idx="1333">
                  <c:v>106.34</c:v>
                </c:pt>
                <c:pt idx="1334">
                  <c:v>106.34</c:v>
                </c:pt>
                <c:pt idx="1335">
                  <c:v>106.34</c:v>
                </c:pt>
                <c:pt idx="1336">
                  <c:v>106.34</c:v>
                </c:pt>
                <c:pt idx="1337">
                  <c:v>106.34</c:v>
                </c:pt>
                <c:pt idx="1338">
                  <c:v>106.34</c:v>
                </c:pt>
                <c:pt idx="1339">
                  <c:v>106.34</c:v>
                </c:pt>
                <c:pt idx="1340">
                  <c:v>106.34</c:v>
                </c:pt>
                <c:pt idx="1341">
                  <c:v>106.34</c:v>
                </c:pt>
                <c:pt idx="1342">
                  <c:v>106.34</c:v>
                </c:pt>
                <c:pt idx="1343">
                  <c:v>106.34</c:v>
                </c:pt>
                <c:pt idx="1344">
                  <c:v>106.35</c:v>
                </c:pt>
                <c:pt idx="1345">
                  <c:v>106.35</c:v>
                </c:pt>
                <c:pt idx="1346">
                  <c:v>106.35</c:v>
                </c:pt>
                <c:pt idx="1347">
                  <c:v>106.35</c:v>
                </c:pt>
                <c:pt idx="1348">
                  <c:v>106.35</c:v>
                </c:pt>
                <c:pt idx="1349">
                  <c:v>106.35</c:v>
                </c:pt>
                <c:pt idx="1350">
                  <c:v>106.35</c:v>
                </c:pt>
                <c:pt idx="1351">
                  <c:v>106.35</c:v>
                </c:pt>
                <c:pt idx="1352">
                  <c:v>106.35</c:v>
                </c:pt>
                <c:pt idx="1353">
                  <c:v>106.35</c:v>
                </c:pt>
                <c:pt idx="1354">
                  <c:v>106.35</c:v>
                </c:pt>
                <c:pt idx="1355">
                  <c:v>106.35</c:v>
                </c:pt>
                <c:pt idx="1356">
                  <c:v>106.35</c:v>
                </c:pt>
                <c:pt idx="1357">
                  <c:v>106.36</c:v>
                </c:pt>
                <c:pt idx="1358">
                  <c:v>106.36</c:v>
                </c:pt>
                <c:pt idx="1359">
                  <c:v>106.36</c:v>
                </c:pt>
                <c:pt idx="1360">
                  <c:v>106.36</c:v>
                </c:pt>
                <c:pt idx="1361">
                  <c:v>106.36</c:v>
                </c:pt>
                <c:pt idx="1362">
                  <c:v>106.36</c:v>
                </c:pt>
                <c:pt idx="1363">
                  <c:v>106.36</c:v>
                </c:pt>
                <c:pt idx="1364">
                  <c:v>106.36</c:v>
                </c:pt>
                <c:pt idx="1365">
                  <c:v>106.36</c:v>
                </c:pt>
                <c:pt idx="1366">
                  <c:v>106.36</c:v>
                </c:pt>
                <c:pt idx="1367">
                  <c:v>106.36</c:v>
                </c:pt>
                <c:pt idx="1368">
                  <c:v>106.36</c:v>
                </c:pt>
                <c:pt idx="1369">
                  <c:v>106.36</c:v>
                </c:pt>
                <c:pt idx="1370">
                  <c:v>106.36</c:v>
                </c:pt>
                <c:pt idx="1371">
                  <c:v>106.36</c:v>
                </c:pt>
                <c:pt idx="1372">
                  <c:v>106.37</c:v>
                </c:pt>
                <c:pt idx="1373">
                  <c:v>106.37</c:v>
                </c:pt>
                <c:pt idx="1374">
                  <c:v>106.37</c:v>
                </c:pt>
                <c:pt idx="1375">
                  <c:v>106.37</c:v>
                </c:pt>
                <c:pt idx="1376">
                  <c:v>106.37</c:v>
                </c:pt>
                <c:pt idx="1377">
                  <c:v>106.37</c:v>
                </c:pt>
                <c:pt idx="1378">
                  <c:v>106.37</c:v>
                </c:pt>
                <c:pt idx="1379">
                  <c:v>106.37</c:v>
                </c:pt>
                <c:pt idx="1380">
                  <c:v>106.37</c:v>
                </c:pt>
                <c:pt idx="1381">
                  <c:v>106.37</c:v>
                </c:pt>
                <c:pt idx="1382">
                  <c:v>106.37</c:v>
                </c:pt>
                <c:pt idx="1383">
                  <c:v>106.37</c:v>
                </c:pt>
                <c:pt idx="1384">
                  <c:v>106.37</c:v>
                </c:pt>
                <c:pt idx="1385">
                  <c:v>106.38</c:v>
                </c:pt>
                <c:pt idx="1386">
                  <c:v>106.38</c:v>
                </c:pt>
                <c:pt idx="1387">
                  <c:v>106.38</c:v>
                </c:pt>
                <c:pt idx="1388">
                  <c:v>106.38</c:v>
                </c:pt>
                <c:pt idx="1389">
                  <c:v>106.38</c:v>
                </c:pt>
                <c:pt idx="1390">
                  <c:v>106.38</c:v>
                </c:pt>
                <c:pt idx="1391">
                  <c:v>106.38</c:v>
                </c:pt>
                <c:pt idx="1392">
                  <c:v>106.38</c:v>
                </c:pt>
                <c:pt idx="1393">
                  <c:v>106.38</c:v>
                </c:pt>
                <c:pt idx="1394">
                  <c:v>106.38</c:v>
                </c:pt>
                <c:pt idx="1395">
                  <c:v>106.38</c:v>
                </c:pt>
                <c:pt idx="1396">
                  <c:v>106.38</c:v>
                </c:pt>
                <c:pt idx="1397">
                  <c:v>106.38</c:v>
                </c:pt>
                <c:pt idx="1398">
                  <c:v>106.38</c:v>
                </c:pt>
                <c:pt idx="1399">
                  <c:v>106.38</c:v>
                </c:pt>
                <c:pt idx="1400">
                  <c:v>106.38</c:v>
                </c:pt>
                <c:pt idx="1401">
                  <c:v>106.38</c:v>
                </c:pt>
                <c:pt idx="1402">
                  <c:v>106.38</c:v>
                </c:pt>
                <c:pt idx="1403">
                  <c:v>106.39</c:v>
                </c:pt>
                <c:pt idx="1404">
                  <c:v>106.39</c:v>
                </c:pt>
                <c:pt idx="1405">
                  <c:v>106.39</c:v>
                </c:pt>
                <c:pt idx="1406">
                  <c:v>106.39</c:v>
                </c:pt>
                <c:pt idx="1407">
                  <c:v>106.39</c:v>
                </c:pt>
                <c:pt idx="1408">
                  <c:v>106.39</c:v>
                </c:pt>
                <c:pt idx="1409">
                  <c:v>106.39</c:v>
                </c:pt>
                <c:pt idx="1410">
                  <c:v>106.39</c:v>
                </c:pt>
                <c:pt idx="1411">
                  <c:v>106.39</c:v>
                </c:pt>
                <c:pt idx="1412">
                  <c:v>106.39</c:v>
                </c:pt>
                <c:pt idx="1413">
                  <c:v>106.39</c:v>
                </c:pt>
                <c:pt idx="1414">
                  <c:v>106.39</c:v>
                </c:pt>
                <c:pt idx="1415">
                  <c:v>106.39</c:v>
                </c:pt>
                <c:pt idx="1416">
                  <c:v>106.39</c:v>
                </c:pt>
                <c:pt idx="1417">
                  <c:v>106.39</c:v>
                </c:pt>
                <c:pt idx="1418">
                  <c:v>106.39</c:v>
                </c:pt>
                <c:pt idx="1419">
                  <c:v>106.39</c:v>
                </c:pt>
                <c:pt idx="1420">
                  <c:v>106.39</c:v>
                </c:pt>
                <c:pt idx="1421">
                  <c:v>106.39</c:v>
                </c:pt>
                <c:pt idx="1422">
                  <c:v>106.39</c:v>
                </c:pt>
                <c:pt idx="1423">
                  <c:v>106.39</c:v>
                </c:pt>
                <c:pt idx="1424">
                  <c:v>106.39</c:v>
                </c:pt>
                <c:pt idx="1425">
                  <c:v>106.39</c:v>
                </c:pt>
                <c:pt idx="1426">
                  <c:v>106.39</c:v>
                </c:pt>
                <c:pt idx="1427">
                  <c:v>106.39</c:v>
                </c:pt>
                <c:pt idx="1428">
                  <c:v>106.39</c:v>
                </c:pt>
                <c:pt idx="1429">
                  <c:v>106.39</c:v>
                </c:pt>
                <c:pt idx="1430">
                  <c:v>106.39</c:v>
                </c:pt>
                <c:pt idx="1431">
                  <c:v>106.39</c:v>
                </c:pt>
                <c:pt idx="1432">
                  <c:v>106.39</c:v>
                </c:pt>
                <c:pt idx="1433">
                  <c:v>106.39</c:v>
                </c:pt>
                <c:pt idx="1434">
                  <c:v>106.39</c:v>
                </c:pt>
                <c:pt idx="1435">
                  <c:v>106.39</c:v>
                </c:pt>
                <c:pt idx="1436">
                  <c:v>106.39</c:v>
                </c:pt>
                <c:pt idx="1437">
                  <c:v>106.39</c:v>
                </c:pt>
                <c:pt idx="1438">
                  <c:v>106.39</c:v>
                </c:pt>
                <c:pt idx="1439">
                  <c:v>106.39</c:v>
                </c:pt>
                <c:pt idx="1440">
                  <c:v>106.39</c:v>
                </c:pt>
                <c:pt idx="1441">
                  <c:v>106.39</c:v>
                </c:pt>
                <c:pt idx="1442">
                  <c:v>106.39</c:v>
                </c:pt>
                <c:pt idx="1443">
                  <c:v>106.39</c:v>
                </c:pt>
                <c:pt idx="1444">
                  <c:v>106.39</c:v>
                </c:pt>
                <c:pt idx="1445">
                  <c:v>106.39</c:v>
                </c:pt>
                <c:pt idx="1446">
                  <c:v>106.39</c:v>
                </c:pt>
                <c:pt idx="1447">
                  <c:v>106.39</c:v>
                </c:pt>
                <c:pt idx="1448">
                  <c:v>106.39</c:v>
                </c:pt>
                <c:pt idx="1449">
                  <c:v>106.39</c:v>
                </c:pt>
                <c:pt idx="1450">
                  <c:v>106.39</c:v>
                </c:pt>
                <c:pt idx="1451">
                  <c:v>106.39</c:v>
                </c:pt>
                <c:pt idx="1452">
                  <c:v>106.38</c:v>
                </c:pt>
                <c:pt idx="1453">
                  <c:v>106.38</c:v>
                </c:pt>
                <c:pt idx="1454">
                  <c:v>106.38</c:v>
                </c:pt>
                <c:pt idx="1455">
                  <c:v>106.38</c:v>
                </c:pt>
                <c:pt idx="1456">
                  <c:v>106.38</c:v>
                </c:pt>
                <c:pt idx="1457">
                  <c:v>106.38</c:v>
                </c:pt>
                <c:pt idx="1458">
                  <c:v>106.38</c:v>
                </c:pt>
                <c:pt idx="1459">
                  <c:v>106.38</c:v>
                </c:pt>
                <c:pt idx="1460">
                  <c:v>106.38</c:v>
                </c:pt>
                <c:pt idx="1461">
                  <c:v>106.38</c:v>
                </c:pt>
                <c:pt idx="1462">
                  <c:v>106.38</c:v>
                </c:pt>
                <c:pt idx="1463">
                  <c:v>106.38</c:v>
                </c:pt>
                <c:pt idx="1464">
                  <c:v>106.38</c:v>
                </c:pt>
                <c:pt idx="1465">
                  <c:v>106.38</c:v>
                </c:pt>
                <c:pt idx="1466">
                  <c:v>106.38</c:v>
                </c:pt>
                <c:pt idx="1467">
                  <c:v>106.38</c:v>
                </c:pt>
                <c:pt idx="1468">
                  <c:v>106.38</c:v>
                </c:pt>
                <c:pt idx="1469">
                  <c:v>106.38</c:v>
                </c:pt>
                <c:pt idx="1470">
                  <c:v>106.38</c:v>
                </c:pt>
                <c:pt idx="1471">
                  <c:v>106.38</c:v>
                </c:pt>
                <c:pt idx="1472">
                  <c:v>106.38</c:v>
                </c:pt>
                <c:pt idx="1473">
                  <c:v>106.38</c:v>
                </c:pt>
                <c:pt idx="1474">
                  <c:v>106.38</c:v>
                </c:pt>
                <c:pt idx="1475">
                  <c:v>106.38</c:v>
                </c:pt>
                <c:pt idx="1476">
                  <c:v>106.38</c:v>
                </c:pt>
                <c:pt idx="1477">
                  <c:v>106.38</c:v>
                </c:pt>
                <c:pt idx="1478">
                  <c:v>106.38</c:v>
                </c:pt>
                <c:pt idx="1479">
                  <c:v>106.38</c:v>
                </c:pt>
                <c:pt idx="1480">
                  <c:v>106.38</c:v>
                </c:pt>
                <c:pt idx="1481">
                  <c:v>106.38</c:v>
                </c:pt>
                <c:pt idx="1482">
                  <c:v>106.38</c:v>
                </c:pt>
                <c:pt idx="1483">
                  <c:v>106.38</c:v>
                </c:pt>
                <c:pt idx="1484">
                  <c:v>106.38</c:v>
                </c:pt>
                <c:pt idx="1485">
                  <c:v>106.39</c:v>
                </c:pt>
                <c:pt idx="1486">
                  <c:v>106.39</c:v>
                </c:pt>
                <c:pt idx="1487">
                  <c:v>106.39</c:v>
                </c:pt>
                <c:pt idx="1488">
                  <c:v>106.39</c:v>
                </c:pt>
                <c:pt idx="1489">
                  <c:v>106.39</c:v>
                </c:pt>
                <c:pt idx="1490">
                  <c:v>106.4</c:v>
                </c:pt>
                <c:pt idx="1491">
                  <c:v>106.4</c:v>
                </c:pt>
                <c:pt idx="1492">
                  <c:v>106.4</c:v>
                </c:pt>
                <c:pt idx="1493">
                  <c:v>106.4</c:v>
                </c:pt>
                <c:pt idx="1494">
                  <c:v>106.4</c:v>
                </c:pt>
                <c:pt idx="1495">
                  <c:v>106.4</c:v>
                </c:pt>
                <c:pt idx="1496">
                  <c:v>106.4</c:v>
                </c:pt>
                <c:pt idx="1497">
                  <c:v>106.4</c:v>
                </c:pt>
                <c:pt idx="1498">
                  <c:v>106.4</c:v>
                </c:pt>
                <c:pt idx="1499">
                  <c:v>106.39</c:v>
                </c:pt>
                <c:pt idx="1500">
                  <c:v>106.39</c:v>
                </c:pt>
                <c:pt idx="1501">
                  <c:v>106.4</c:v>
                </c:pt>
                <c:pt idx="1502">
                  <c:v>106.39</c:v>
                </c:pt>
                <c:pt idx="1503">
                  <c:v>106.39</c:v>
                </c:pt>
                <c:pt idx="1504">
                  <c:v>106.39</c:v>
                </c:pt>
                <c:pt idx="1505">
                  <c:v>106.39</c:v>
                </c:pt>
                <c:pt idx="1506">
                  <c:v>106.39</c:v>
                </c:pt>
                <c:pt idx="1507">
                  <c:v>106.39</c:v>
                </c:pt>
                <c:pt idx="1508">
                  <c:v>106.39</c:v>
                </c:pt>
                <c:pt idx="1509">
                  <c:v>106.39</c:v>
                </c:pt>
                <c:pt idx="1510">
                  <c:v>106.39</c:v>
                </c:pt>
                <c:pt idx="1511">
                  <c:v>106.39</c:v>
                </c:pt>
                <c:pt idx="1512">
                  <c:v>106.39</c:v>
                </c:pt>
                <c:pt idx="1513">
                  <c:v>106.39</c:v>
                </c:pt>
                <c:pt idx="1514">
                  <c:v>106.39</c:v>
                </c:pt>
                <c:pt idx="1515">
                  <c:v>106.39</c:v>
                </c:pt>
                <c:pt idx="1516">
                  <c:v>106.39</c:v>
                </c:pt>
                <c:pt idx="1517">
                  <c:v>106.39</c:v>
                </c:pt>
                <c:pt idx="1518">
                  <c:v>106.39</c:v>
                </c:pt>
                <c:pt idx="1519">
                  <c:v>106.39</c:v>
                </c:pt>
                <c:pt idx="1520">
                  <c:v>106.39</c:v>
                </c:pt>
                <c:pt idx="1521">
                  <c:v>106.39</c:v>
                </c:pt>
                <c:pt idx="1522">
                  <c:v>106.38</c:v>
                </c:pt>
                <c:pt idx="1523">
                  <c:v>106.38</c:v>
                </c:pt>
                <c:pt idx="1524">
                  <c:v>106.38</c:v>
                </c:pt>
                <c:pt idx="1525">
                  <c:v>106.38</c:v>
                </c:pt>
                <c:pt idx="1526">
                  <c:v>106.38</c:v>
                </c:pt>
                <c:pt idx="1527">
                  <c:v>106.38</c:v>
                </c:pt>
                <c:pt idx="1528">
                  <c:v>106.37</c:v>
                </c:pt>
                <c:pt idx="1529">
                  <c:v>106.37</c:v>
                </c:pt>
                <c:pt idx="1530">
                  <c:v>106.37</c:v>
                </c:pt>
                <c:pt idx="1531">
                  <c:v>106.37</c:v>
                </c:pt>
                <c:pt idx="1532">
                  <c:v>106.36</c:v>
                </c:pt>
                <c:pt idx="1533">
                  <c:v>106.36</c:v>
                </c:pt>
                <c:pt idx="1534">
                  <c:v>106.36</c:v>
                </c:pt>
                <c:pt idx="1535">
                  <c:v>106.36</c:v>
                </c:pt>
                <c:pt idx="1536">
                  <c:v>106.36</c:v>
                </c:pt>
                <c:pt idx="1537">
                  <c:v>106.35</c:v>
                </c:pt>
                <c:pt idx="1538">
                  <c:v>106.35</c:v>
                </c:pt>
                <c:pt idx="1539">
                  <c:v>106.35</c:v>
                </c:pt>
                <c:pt idx="1540">
                  <c:v>106.35</c:v>
                </c:pt>
                <c:pt idx="1541">
                  <c:v>106.34</c:v>
                </c:pt>
                <c:pt idx="1542">
                  <c:v>106.34</c:v>
                </c:pt>
                <c:pt idx="1543">
                  <c:v>106.34</c:v>
                </c:pt>
                <c:pt idx="1544">
                  <c:v>106.34</c:v>
                </c:pt>
                <c:pt idx="1545">
                  <c:v>106.33</c:v>
                </c:pt>
                <c:pt idx="1546">
                  <c:v>106.33</c:v>
                </c:pt>
                <c:pt idx="1547">
                  <c:v>106.33</c:v>
                </c:pt>
                <c:pt idx="1548">
                  <c:v>106.32</c:v>
                </c:pt>
                <c:pt idx="1549">
                  <c:v>106.32</c:v>
                </c:pt>
                <c:pt idx="1550">
                  <c:v>106.31</c:v>
                </c:pt>
                <c:pt idx="1551">
                  <c:v>106.31</c:v>
                </c:pt>
                <c:pt idx="1552">
                  <c:v>106.31</c:v>
                </c:pt>
                <c:pt idx="1553">
                  <c:v>106.3</c:v>
                </c:pt>
                <c:pt idx="1554">
                  <c:v>106.3</c:v>
                </c:pt>
                <c:pt idx="1555">
                  <c:v>106.3</c:v>
                </c:pt>
                <c:pt idx="1556">
                  <c:v>106.29</c:v>
                </c:pt>
                <c:pt idx="1557">
                  <c:v>106.29</c:v>
                </c:pt>
                <c:pt idx="1558">
                  <c:v>106.28</c:v>
                </c:pt>
                <c:pt idx="1559">
                  <c:v>106.28</c:v>
                </c:pt>
                <c:pt idx="1560">
                  <c:v>106.27</c:v>
                </c:pt>
                <c:pt idx="1561">
                  <c:v>106.27</c:v>
                </c:pt>
                <c:pt idx="1562">
                  <c:v>106.26</c:v>
                </c:pt>
                <c:pt idx="1563">
                  <c:v>106.26</c:v>
                </c:pt>
                <c:pt idx="1564">
                  <c:v>106.25</c:v>
                </c:pt>
                <c:pt idx="1565">
                  <c:v>106.25</c:v>
                </c:pt>
                <c:pt idx="1566">
                  <c:v>106.24</c:v>
                </c:pt>
                <c:pt idx="1567">
                  <c:v>106.24</c:v>
                </c:pt>
                <c:pt idx="1568">
                  <c:v>106.23</c:v>
                </c:pt>
                <c:pt idx="1569">
                  <c:v>106.23</c:v>
                </c:pt>
                <c:pt idx="1570">
                  <c:v>106.22</c:v>
                </c:pt>
                <c:pt idx="1571">
                  <c:v>106.22</c:v>
                </c:pt>
                <c:pt idx="1572">
                  <c:v>106.21</c:v>
                </c:pt>
                <c:pt idx="1573">
                  <c:v>106.2</c:v>
                </c:pt>
                <c:pt idx="1574">
                  <c:v>106.2</c:v>
                </c:pt>
                <c:pt idx="1575">
                  <c:v>106.2</c:v>
                </c:pt>
                <c:pt idx="1576">
                  <c:v>106.19</c:v>
                </c:pt>
                <c:pt idx="1577">
                  <c:v>106.19</c:v>
                </c:pt>
                <c:pt idx="1578">
                  <c:v>106.18</c:v>
                </c:pt>
                <c:pt idx="1579">
                  <c:v>106.18</c:v>
                </c:pt>
                <c:pt idx="1580">
                  <c:v>106.18</c:v>
                </c:pt>
                <c:pt idx="1581">
                  <c:v>106.17</c:v>
                </c:pt>
                <c:pt idx="1582">
                  <c:v>106.17</c:v>
                </c:pt>
                <c:pt idx="1583">
                  <c:v>106.17</c:v>
                </c:pt>
                <c:pt idx="1584">
                  <c:v>106.17</c:v>
                </c:pt>
                <c:pt idx="1585">
                  <c:v>106.17</c:v>
                </c:pt>
                <c:pt idx="1586">
                  <c:v>106.17</c:v>
                </c:pt>
                <c:pt idx="1587">
                  <c:v>106.17</c:v>
                </c:pt>
                <c:pt idx="1588">
                  <c:v>106.17</c:v>
                </c:pt>
                <c:pt idx="1589">
                  <c:v>106.17</c:v>
                </c:pt>
                <c:pt idx="1590">
                  <c:v>106.17</c:v>
                </c:pt>
                <c:pt idx="1591">
                  <c:v>106.17</c:v>
                </c:pt>
                <c:pt idx="1592">
                  <c:v>106.17</c:v>
                </c:pt>
                <c:pt idx="1593">
                  <c:v>106.18</c:v>
                </c:pt>
                <c:pt idx="1594">
                  <c:v>106.18</c:v>
                </c:pt>
                <c:pt idx="1595">
                  <c:v>106.18</c:v>
                </c:pt>
                <c:pt idx="1596">
                  <c:v>106.19</c:v>
                </c:pt>
                <c:pt idx="1597">
                  <c:v>106.19</c:v>
                </c:pt>
                <c:pt idx="1598">
                  <c:v>106.19</c:v>
                </c:pt>
                <c:pt idx="1599">
                  <c:v>106.2</c:v>
                </c:pt>
                <c:pt idx="1600">
                  <c:v>106.2</c:v>
                </c:pt>
                <c:pt idx="1601">
                  <c:v>106.21</c:v>
                </c:pt>
                <c:pt idx="1602">
                  <c:v>106.21</c:v>
                </c:pt>
                <c:pt idx="1603">
                  <c:v>106.22</c:v>
                </c:pt>
                <c:pt idx="1604">
                  <c:v>106.22</c:v>
                </c:pt>
                <c:pt idx="1605">
                  <c:v>106.23</c:v>
                </c:pt>
                <c:pt idx="1606">
                  <c:v>106.23</c:v>
                </c:pt>
                <c:pt idx="1607">
                  <c:v>106.24</c:v>
                </c:pt>
                <c:pt idx="1608">
                  <c:v>106.24</c:v>
                </c:pt>
                <c:pt idx="1609">
                  <c:v>106.25</c:v>
                </c:pt>
                <c:pt idx="1610">
                  <c:v>106.25</c:v>
                </c:pt>
                <c:pt idx="1611">
                  <c:v>106.26</c:v>
                </c:pt>
                <c:pt idx="1612">
                  <c:v>106.26</c:v>
                </c:pt>
                <c:pt idx="1613">
                  <c:v>106.27</c:v>
                </c:pt>
                <c:pt idx="1614">
                  <c:v>106.27</c:v>
                </c:pt>
                <c:pt idx="1615">
                  <c:v>106.28</c:v>
                </c:pt>
                <c:pt idx="1616">
                  <c:v>106.28</c:v>
                </c:pt>
                <c:pt idx="1617">
                  <c:v>106.29</c:v>
                </c:pt>
                <c:pt idx="1618">
                  <c:v>106.29</c:v>
                </c:pt>
                <c:pt idx="1619">
                  <c:v>106.29</c:v>
                </c:pt>
                <c:pt idx="1620">
                  <c:v>106.3</c:v>
                </c:pt>
                <c:pt idx="1621">
                  <c:v>106.3</c:v>
                </c:pt>
                <c:pt idx="1622">
                  <c:v>106.3</c:v>
                </c:pt>
                <c:pt idx="1623">
                  <c:v>106.31</c:v>
                </c:pt>
                <c:pt idx="1624">
                  <c:v>106.31</c:v>
                </c:pt>
                <c:pt idx="1625">
                  <c:v>106.31</c:v>
                </c:pt>
                <c:pt idx="1626">
                  <c:v>106.32</c:v>
                </c:pt>
                <c:pt idx="1627">
                  <c:v>106.32</c:v>
                </c:pt>
                <c:pt idx="1628">
                  <c:v>106.32</c:v>
                </c:pt>
                <c:pt idx="1629">
                  <c:v>106.32</c:v>
                </c:pt>
                <c:pt idx="1630">
                  <c:v>106.33</c:v>
                </c:pt>
                <c:pt idx="1631">
                  <c:v>106.33</c:v>
                </c:pt>
                <c:pt idx="1632">
                  <c:v>106.33</c:v>
                </c:pt>
                <c:pt idx="1633">
                  <c:v>106.33</c:v>
                </c:pt>
                <c:pt idx="1634">
                  <c:v>106.34</c:v>
                </c:pt>
                <c:pt idx="1635">
                  <c:v>106.34</c:v>
                </c:pt>
                <c:pt idx="1636">
                  <c:v>106.34</c:v>
                </c:pt>
                <c:pt idx="1637">
                  <c:v>106.34</c:v>
                </c:pt>
                <c:pt idx="1638">
                  <c:v>106.34</c:v>
                </c:pt>
                <c:pt idx="1639">
                  <c:v>106.34</c:v>
                </c:pt>
                <c:pt idx="1640">
                  <c:v>106.35</c:v>
                </c:pt>
                <c:pt idx="1641">
                  <c:v>106.35</c:v>
                </c:pt>
                <c:pt idx="1642">
                  <c:v>106.35</c:v>
                </c:pt>
                <c:pt idx="1643">
                  <c:v>106.35</c:v>
                </c:pt>
                <c:pt idx="1644">
                  <c:v>106.35</c:v>
                </c:pt>
                <c:pt idx="1645">
                  <c:v>106.35</c:v>
                </c:pt>
                <c:pt idx="1646">
                  <c:v>106.36</c:v>
                </c:pt>
                <c:pt idx="1647">
                  <c:v>106.36</c:v>
                </c:pt>
                <c:pt idx="1648">
                  <c:v>106.36</c:v>
                </c:pt>
                <c:pt idx="1649">
                  <c:v>106.36</c:v>
                </c:pt>
                <c:pt idx="1650">
                  <c:v>106.36</c:v>
                </c:pt>
                <c:pt idx="1651">
                  <c:v>106.36</c:v>
                </c:pt>
                <c:pt idx="1652">
                  <c:v>106.36</c:v>
                </c:pt>
                <c:pt idx="1653">
                  <c:v>106.36</c:v>
                </c:pt>
                <c:pt idx="1654">
                  <c:v>106.37</c:v>
                </c:pt>
                <c:pt idx="1655">
                  <c:v>106.37</c:v>
                </c:pt>
                <c:pt idx="1656">
                  <c:v>106.37</c:v>
                </c:pt>
                <c:pt idx="1657">
                  <c:v>106.37</c:v>
                </c:pt>
                <c:pt idx="1658">
                  <c:v>106.37</c:v>
                </c:pt>
                <c:pt idx="1659">
                  <c:v>106.37</c:v>
                </c:pt>
                <c:pt idx="1660">
                  <c:v>106.37</c:v>
                </c:pt>
                <c:pt idx="1661">
                  <c:v>106.37</c:v>
                </c:pt>
                <c:pt idx="1662">
                  <c:v>106.37</c:v>
                </c:pt>
                <c:pt idx="1663">
                  <c:v>106.37</c:v>
                </c:pt>
                <c:pt idx="1664">
                  <c:v>106.37</c:v>
                </c:pt>
                <c:pt idx="1665">
                  <c:v>106.37</c:v>
                </c:pt>
                <c:pt idx="1666">
                  <c:v>106.37</c:v>
                </c:pt>
                <c:pt idx="1667">
                  <c:v>106.37</c:v>
                </c:pt>
                <c:pt idx="1668">
                  <c:v>106.37</c:v>
                </c:pt>
                <c:pt idx="1669">
                  <c:v>106.37</c:v>
                </c:pt>
                <c:pt idx="1670">
                  <c:v>106.37</c:v>
                </c:pt>
                <c:pt idx="1671">
                  <c:v>106.37</c:v>
                </c:pt>
                <c:pt idx="1672">
                  <c:v>106.38</c:v>
                </c:pt>
                <c:pt idx="1673">
                  <c:v>106.37</c:v>
                </c:pt>
                <c:pt idx="1674">
                  <c:v>106.38</c:v>
                </c:pt>
                <c:pt idx="1675">
                  <c:v>106.37</c:v>
                </c:pt>
                <c:pt idx="1676">
                  <c:v>106.37</c:v>
                </c:pt>
                <c:pt idx="1677">
                  <c:v>106.37</c:v>
                </c:pt>
                <c:pt idx="1678">
                  <c:v>106.37</c:v>
                </c:pt>
                <c:pt idx="1679">
                  <c:v>106.37</c:v>
                </c:pt>
                <c:pt idx="1680">
                  <c:v>106.37</c:v>
                </c:pt>
                <c:pt idx="1681">
                  <c:v>106.37</c:v>
                </c:pt>
                <c:pt idx="1682">
                  <c:v>106.37</c:v>
                </c:pt>
                <c:pt idx="1683">
                  <c:v>106.37</c:v>
                </c:pt>
                <c:pt idx="1684">
                  <c:v>106.37</c:v>
                </c:pt>
                <c:pt idx="1685">
                  <c:v>106.37</c:v>
                </c:pt>
                <c:pt idx="1686">
                  <c:v>106.37</c:v>
                </c:pt>
                <c:pt idx="1687">
                  <c:v>106.37</c:v>
                </c:pt>
                <c:pt idx="1688">
                  <c:v>106.37</c:v>
                </c:pt>
                <c:pt idx="1689">
                  <c:v>106.37</c:v>
                </c:pt>
                <c:pt idx="1690">
                  <c:v>106.37</c:v>
                </c:pt>
                <c:pt idx="1691">
                  <c:v>106.37</c:v>
                </c:pt>
                <c:pt idx="1692">
                  <c:v>106.37</c:v>
                </c:pt>
                <c:pt idx="1693">
                  <c:v>106.37</c:v>
                </c:pt>
                <c:pt idx="1694">
                  <c:v>106.37</c:v>
                </c:pt>
                <c:pt idx="1695">
                  <c:v>106.37</c:v>
                </c:pt>
                <c:pt idx="1696">
                  <c:v>106.37</c:v>
                </c:pt>
                <c:pt idx="1697">
                  <c:v>106.37</c:v>
                </c:pt>
                <c:pt idx="1698">
                  <c:v>106.37</c:v>
                </c:pt>
                <c:pt idx="1699">
                  <c:v>106.37</c:v>
                </c:pt>
                <c:pt idx="1700">
                  <c:v>106.37</c:v>
                </c:pt>
                <c:pt idx="1701">
                  <c:v>106.38</c:v>
                </c:pt>
                <c:pt idx="1702">
                  <c:v>106.38</c:v>
                </c:pt>
                <c:pt idx="1703">
                  <c:v>106.38</c:v>
                </c:pt>
                <c:pt idx="1704">
                  <c:v>106.38</c:v>
                </c:pt>
                <c:pt idx="1705">
                  <c:v>106.38</c:v>
                </c:pt>
                <c:pt idx="1706">
                  <c:v>106.38</c:v>
                </c:pt>
                <c:pt idx="1707">
                  <c:v>106.38</c:v>
                </c:pt>
                <c:pt idx="1708">
                  <c:v>106.38</c:v>
                </c:pt>
                <c:pt idx="1709">
                  <c:v>106.38</c:v>
                </c:pt>
                <c:pt idx="1710">
                  <c:v>106.39</c:v>
                </c:pt>
                <c:pt idx="1711">
                  <c:v>106.39</c:v>
                </c:pt>
                <c:pt idx="1712">
                  <c:v>106.39</c:v>
                </c:pt>
                <c:pt idx="1713">
                  <c:v>106.39</c:v>
                </c:pt>
                <c:pt idx="1714">
                  <c:v>106.39</c:v>
                </c:pt>
                <c:pt idx="1715">
                  <c:v>106.39</c:v>
                </c:pt>
                <c:pt idx="1716">
                  <c:v>106.39</c:v>
                </c:pt>
                <c:pt idx="1717">
                  <c:v>106.39</c:v>
                </c:pt>
                <c:pt idx="1718">
                  <c:v>106.39</c:v>
                </c:pt>
                <c:pt idx="1719">
                  <c:v>106.39</c:v>
                </c:pt>
                <c:pt idx="1720">
                  <c:v>106.4</c:v>
                </c:pt>
                <c:pt idx="1721">
                  <c:v>106.4</c:v>
                </c:pt>
                <c:pt idx="1722">
                  <c:v>106.4</c:v>
                </c:pt>
                <c:pt idx="1723">
                  <c:v>106.4</c:v>
                </c:pt>
                <c:pt idx="1724">
                  <c:v>106.4</c:v>
                </c:pt>
                <c:pt idx="1725">
                  <c:v>106.4</c:v>
                </c:pt>
                <c:pt idx="1726">
                  <c:v>106.4</c:v>
                </c:pt>
                <c:pt idx="1727">
                  <c:v>106.4</c:v>
                </c:pt>
                <c:pt idx="1728">
                  <c:v>106.4</c:v>
                </c:pt>
                <c:pt idx="1729">
                  <c:v>106.4</c:v>
                </c:pt>
                <c:pt idx="1730">
                  <c:v>106.4</c:v>
                </c:pt>
                <c:pt idx="1731">
                  <c:v>106.41</c:v>
                </c:pt>
                <c:pt idx="1732">
                  <c:v>106.41</c:v>
                </c:pt>
                <c:pt idx="1733">
                  <c:v>106.41</c:v>
                </c:pt>
                <c:pt idx="1734">
                  <c:v>106.41</c:v>
                </c:pt>
                <c:pt idx="1735">
                  <c:v>106.41</c:v>
                </c:pt>
                <c:pt idx="1736">
                  <c:v>106.41</c:v>
                </c:pt>
                <c:pt idx="1737">
                  <c:v>106.41</c:v>
                </c:pt>
                <c:pt idx="1738">
                  <c:v>106.41</c:v>
                </c:pt>
                <c:pt idx="1739">
                  <c:v>106.41</c:v>
                </c:pt>
                <c:pt idx="1740">
                  <c:v>106.41</c:v>
                </c:pt>
                <c:pt idx="1741">
                  <c:v>106.41</c:v>
                </c:pt>
                <c:pt idx="1742">
                  <c:v>106.41</c:v>
                </c:pt>
                <c:pt idx="1743">
                  <c:v>106.41</c:v>
                </c:pt>
                <c:pt idx="1744">
                  <c:v>106.41</c:v>
                </c:pt>
                <c:pt idx="1745">
                  <c:v>106.42</c:v>
                </c:pt>
                <c:pt idx="1746">
                  <c:v>106.42</c:v>
                </c:pt>
                <c:pt idx="1747">
                  <c:v>106.42</c:v>
                </c:pt>
                <c:pt idx="1748">
                  <c:v>106.42</c:v>
                </c:pt>
                <c:pt idx="1749">
                  <c:v>106.42</c:v>
                </c:pt>
                <c:pt idx="1750">
                  <c:v>106.42</c:v>
                </c:pt>
                <c:pt idx="1751">
                  <c:v>106.42</c:v>
                </c:pt>
                <c:pt idx="1752">
                  <c:v>106.42</c:v>
                </c:pt>
                <c:pt idx="1753">
                  <c:v>106.42</c:v>
                </c:pt>
                <c:pt idx="1754">
                  <c:v>106.42</c:v>
                </c:pt>
                <c:pt idx="1755">
                  <c:v>106.42</c:v>
                </c:pt>
                <c:pt idx="1756">
                  <c:v>106.42</c:v>
                </c:pt>
                <c:pt idx="1757">
                  <c:v>106.42</c:v>
                </c:pt>
                <c:pt idx="1758">
                  <c:v>106.43</c:v>
                </c:pt>
                <c:pt idx="1759">
                  <c:v>106.43</c:v>
                </c:pt>
                <c:pt idx="1760">
                  <c:v>106.43</c:v>
                </c:pt>
                <c:pt idx="1761">
                  <c:v>106.43</c:v>
                </c:pt>
                <c:pt idx="1762">
                  <c:v>106.43</c:v>
                </c:pt>
                <c:pt idx="1763">
                  <c:v>106.43</c:v>
                </c:pt>
                <c:pt idx="1764">
                  <c:v>106.43</c:v>
                </c:pt>
                <c:pt idx="1765">
                  <c:v>106.43</c:v>
                </c:pt>
                <c:pt idx="1766">
                  <c:v>106.43</c:v>
                </c:pt>
                <c:pt idx="1767">
                  <c:v>106.43</c:v>
                </c:pt>
                <c:pt idx="1768">
                  <c:v>106.43</c:v>
                </c:pt>
                <c:pt idx="1769">
                  <c:v>106.43</c:v>
                </c:pt>
                <c:pt idx="1770">
                  <c:v>106.43</c:v>
                </c:pt>
                <c:pt idx="1771">
                  <c:v>106.43</c:v>
                </c:pt>
                <c:pt idx="1772">
                  <c:v>106.43</c:v>
                </c:pt>
                <c:pt idx="1773">
                  <c:v>106.43</c:v>
                </c:pt>
                <c:pt idx="1774">
                  <c:v>106.43</c:v>
                </c:pt>
                <c:pt idx="1775">
                  <c:v>106.43</c:v>
                </c:pt>
                <c:pt idx="1776">
                  <c:v>106.43</c:v>
                </c:pt>
                <c:pt idx="1777">
                  <c:v>106.43</c:v>
                </c:pt>
                <c:pt idx="1778">
                  <c:v>106.43</c:v>
                </c:pt>
                <c:pt idx="1779">
                  <c:v>106.43</c:v>
                </c:pt>
                <c:pt idx="1780">
                  <c:v>106.43</c:v>
                </c:pt>
                <c:pt idx="1781">
                  <c:v>106.43</c:v>
                </c:pt>
                <c:pt idx="1782">
                  <c:v>106.43</c:v>
                </c:pt>
                <c:pt idx="1783">
                  <c:v>106.43</c:v>
                </c:pt>
                <c:pt idx="1784">
                  <c:v>106.43</c:v>
                </c:pt>
                <c:pt idx="1785">
                  <c:v>106.43</c:v>
                </c:pt>
                <c:pt idx="1786">
                  <c:v>106.43</c:v>
                </c:pt>
                <c:pt idx="1787">
                  <c:v>106.43</c:v>
                </c:pt>
                <c:pt idx="1788">
                  <c:v>106.43</c:v>
                </c:pt>
                <c:pt idx="1789">
                  <c:v>106.43</c:v>
                </c:pt>
                <c:pt idx="1790">
                  <c:v>106.43</c:v>
                </c:pt>
                <c:pt idx="1791">
                  <c:v>106.43</c:v>
                </c:pt>
                <c:pt idx="1792">
                  <c:v>106.43</c:v>
                </c:pt>
                <c:pt idx="1793">
                  <c:v>106.43</c:v>
                </c:pt>
                <c:pt idx="1794">
                  <c:v>106.43</c:v>
                </c:pt>
                <c:pt idx="1795">
                  <c:v>106.43</c:v>
                </c:pt>
                <c:pt idx="1796">
                  <c:v>106.43</c:v>
                </c:pt>
                <c:pt idx="1797">
                  <c:v>106.43</c:v>
                </c:pt>
                <c:pt idx="1798">
                  <c:v>106.43</c:v>
                </c:pt>
                <c:pt idx="1799">
                  <c:v>106.43</c:v>
                </c:pt>
                <c:pt idx="1800">
                  <c:v>106.43</c:v>
                </c:pt>
                <c:pt idx="1801">
                  <c:v>106.43</c:v>
                </c:pt>
                <c:pt idx="1802">
                  <c:v>106.43</c:v>
                </c:pt>
                <c:pt idx="1803">
                  <c:v>106.43</c:v>
                </c:pt>
                <c:pt idx="1804">
                  <c:v>106.43</c:v>
                </c:pt>
                <c:pt idx="1805">
                  <c:v>106.43</c:v>
                </c:pt>
                <c:pt idx="1806">
                  <c:v>106.42</c:v>
                </c:pt>
                <c:pt idx="1807">
                  <c:v>106.42</c:v>
                </c:pt>
                <c:pt idx="1808">
                  <c:v>106.42</c:v>
                </c:pt>
                <c:pt idx="1809">
                  <c:v>106.42</c:v>
                </c:pt>
                <c:pt idx="1810">
                  <c:v>106.42</c:v>
                </c:pt>
                <c:pt idx="1811">
                  <c:v>106.42</c:v>
                </c:pt>
                <c:pt idx="1812">
                  <c:v>106.42</c:v>
                </c:pt>
                <c:pt idx="1813">
                  <c:v>106.42</c:v>
                </c:pt>
                <c:pt idx="1814">
                  <c:v>106.42</c:v>
                </c:pt>
                <c:pt idx="1815">
                  <c:v>106.42</c:v>
                </c:pt>
                <c:pt idx="1816">
                  <c:v>106.42</c:v>
                </c:pt>
                <c:pt idx="1817">
                  <c:v>106.42</c:v>
                </c:pt>
                <c:pt idx="1818">
                  <c:v>106.42</c:v>
                </c:pt>
                <c:pt idx="1819">
                  <c:v>106.42</c:v>
                </c:pt>
                <c:pt idx="1820">
                  <c:v>106.42</c:v>
                </c:pt>
                <c:pt idx="1821">
                  <c:v>106.42</c:v>
                </c:pt>
                <c:pt idx="1822">
                  <c:v>106.42</c:v>
                </c:pt>
                <c:pt idx="1823">
                  <c:v>106.42</c:v>
                </c:pt>
                <c:pt idx="1824">
                  <c:v>106.42</c:v>
                </c:pt>
                <c:pt idx="1825">
                  <c:v>106.43</c:v>
                </c:pt>
                <c:pt idx="1826">
                  <c:v>106.43</c:v>
                </c:pt>
                <c:pt idx="1827">
                  <c:v>106.43</c:v>
                </c:pt>
                <c:pt idx="1828">
                  <c:v>106.43</c:v>
                </c:pt>
                <c:pt idx="1829">
                  <c:v>106.43</c:v>
                </c:pt>
                <c:pt idx="1830">
                  <c:v>106.43</c:v>
                </c:pt>
                <c:pt idx="1831">
                  <c:v>106.43</c:v>
                </c:pt>
                <c:pt idx="1832">
                  <c:v>106.43</c:v>
                </c:pt>
                <c:pt idx="1833">
                  <c:v>106.43</c:v>
                </c:pt>
                <c:pt idx="1834">
                  <c:v>106.43</c:v>
                </c:pt>
                <c:pt idx="1835">
                  <c:v>106.43</c:v>
                </c:pt>
                <c:pt idx="1836">
                  <c:v>106.43</c:v>
                </c:pt>
                <c:pt idx="1837">
                  <c:v>106.43</c:v>
                </c:pt>
                <c:pt idx="1838">
                  <c:v>106.43</c:v>
                </c:pt>
                <c:pt idx="1839">
                  <c:v>106.43</c:v>
                </c:pt>
                <c:pt idx="1840">
                  <c:v>106.43</c:v>
                </c:pt>
                <c:pt idx="1841">
                  <c:v>106.43</c:v>
                </c:pt>
                <c:pt idx="1842">
                  <c:v>106.43</c:v>
                </c:pt>
                <c:pt idx="1843">
                  <c:v>106.44</c:v>
                </c:pt>
                <c:pt idx="1844">
                  <c:v>106.44</c:v>
                </c:pt>
                <c:pt idx="1845">
                  <c:v>106.44</c:v>
                </c:pt>
                <c:pt idx="1846">
                  <c:v>106.44</c:v>
                </c:pt>
                <c:pt idx="1847">
                  <c:v>106.44</c:v>
                </c:pt>
                <c:pt idx="1848">
                  <c:v>106.44</c:v>
                </c:pt>
                <c:pt idx="1849">
                  <c:v>106.44</c:v>
                </c:pt>
                <c:pt idx="1850">
                  <c:v>106.44</c:v>
                </c:pt>
                <c:pt idx="1851">
                  <c:v>106.44</c:v>
                </c:pt>
                <c:pt idx="1852">
                  <c:v>106.44</c:v>
                </c:pt>
                <c:pt idx="1853">
                  <c:v>106.44</c:v>
                </c:pt>
                <c:pt idx="1854">
                  <c:v>106.44</c:v>
                </c:pt>
                <c:pt idx="1855">
                  <c:v>106.44</c:v>
                </c:pt>
                <c:pt idx="1856">
                  <c:v>106.44</c:v>
                </c:pt>
                <c:pt idx="1857">
                  <c:v>106.44</c:v>
                </c:pt>
                <c:pt idx="1858">
                  <c:v>106.44</c:v>
                </c:pt>
                <c:pt idx="1859">
                  <c:v>106.44</c:v>
                </c:pt>
                <c:pt idx="1860">
                  <c:v>106.45</c:v>
                </c:pt>
                <c:pt idx="1861">
                  <c:v>106.44</c:v>
                </c:pt>
                <c:pt idx="1862">
                  <c:v>106.45</c:v>
                </c:pt>
                <c:pt idx="1863">
                  <c:v>106.45</c:v>
                </c:pt>
                <c:pt idx="1864">
                  <c:v>106.45</c:v>
                </c:pt>
                <c:pt idx="1865">
                  <c:v>106.45</c:v>
                </c:pt>
                <c:pt idx="1866">
                  <c:v>106.45</c:v>
                </c:pt>
                <c:pt idx="1867">
                  <c:v>106.45</c:v>
                </c:pt>
                <c:pt idx="1868">
                  <c:v>106.45</c:v>
                </c:pt>
                <c:pt idx="1869">
                  <c:v>106.45</c:v>
                </c:pt>
                <c:pt idx="1870">
                  <c:v>106.45</c:v>
                </c:pt>
                <c:pt idx="1871">
                  <c:v>106.45</c:v>
                </c:pt>
                <c:pt idx="1872">
                  <c:v>106.45</c:v>
                </c:pt>
                <c:pt idx="1873">
                  <c:v>106.45</c:v>
                </c:pt>
                <c:pt idx="1874">
                  <c:v>106.45</c:v>
                </c:pt>
                <c:pt idx="1875">
                  <c:v>106.45</c:v>
                </c:pt>
                <c:pt idx="1876">
                  <c:v>106.45</c:v>
                </c:pt>
                <c:pt idx="1877">
                  <c:v>106.45</c:v>
                </c:pt>
                <c:pt idx="1878">
                  <c:v>106.45</c:v>
                </c:pt>
                <c:pt idx="1879">
                  <c:v>106.45</c:v>
                </c:pt>
                <c:pt idx="1880">
                  <c:v>106.45</c:v>
                </c:pt>
                <c:pt idx="1881">
                  <c:v>106.45</c:v>
                </c:pt>
                <c:pt idx="1882">
                  <c:v>106.45</c:v>
                </c:pt>
                <c:pt idx="1883">
                  <c:v>106.45</c:v>
                </c:pt>
                <c:pt idx="1884">
                  <c:v>106.44</c:v>
                </c:pt>
                <c:pt idx="1885">
                  <c:v>106.44</c:v>
                </c:pt>
                <c:pt idx="1886">
                  <c:v>106.44</c:v>
                </c:pt>
                <c:pt idx="1887">
                  <c:v>106.44</c:v>
                </c:pt>
                <c:pt idx="1888">
                  <c:v>106.44</c:v>
                </c:pt>
                <c:pt idx="1889">
                  <c:v>106.44</c:v>
                </c:pt>
                <c:pt idx="1890">
                  <c:v>106.44</c:v>
                </c:pt>
                <c:pt idx="1891">
                  <c:v>106.44</c:v>
                </c:pt>
                <c:pt idx="1892">
                  <c:v>106.44</c:v>
                </c:pt>
                <c:pt idx="1893">
                  <c:v>106.44</c:v>
                </c:pt>
                <c:pt idx="1894">
                  <c:v>106.44</c:v>
                </c:pt>
                <c:pt idx="1895">
                  <c:v>106.44</c:v>
                </c:pt>
                <c:pt idx="1896">
                  <c:v>106.44</c:v>
                </c:pt>
                <c:pt idx="1897">
                  <c:v>106.44</c:v>
                </c:pt>
                <c:pt idx="1898">
                  <c:v>106.44</c:v>
                </c:pt>
                <c:pt idx="1899">
                  <c:v>106.44</c:v>
                </c:pt>
                <c:pt idx="1900">
                  <c:v>106.44</c:v>
                </c:pt>
                <c:pt idx="1901">
                  <c:v>106.44</c:v>
                </c:pt>
                <c:pt idx="1902">
                  <c:v>106.44</c:v>
                </c:pt>
                <c:pt idx="1903">
                  <c:v>106.44</c:v>
                </c:pt>
                <c:pt idx="1904">
                  <c:v>106.44</c:v>
                </c:pt>
                <c:pt idx="1905">
                  <c:v>106.44</c:v>
                </c:pt>
                <c:pt idx="1906">
                  <c:v>106.44</c:v>
                </c:pt>
                <c:pt idx="1907">
                  <c:v>106.44</c:v>
                </c:pt>
                <c:pt idx="1908">
                  <c:v>106.44</c:v>
                </c:pt>
                <c:pt idx="1909">
                  <c:v>106.44</c:v>
                </c:pt>
                <c:pt idx="1910">
                  <c:v>106.44</c:v>
                </c:pt>
                <c:pt idx="1911">
                  <c:v>106.44</c:v>
                </c:pt>
                <c:pt idx="1912">
                  <c:v>106.44</c:v>
                </c:pt>
                <c:pt idx="1913">
                  <c:v>106.44</c:v>
                </c:pt>
                <c:pt idx="1914">
                  <c:v>106.44</c:v>
                </c:pt>
                <c:pt idx="1915">
                  <c:v>106.44</c:v>
                </c:pt>
                <c:pt idx="1916">
                  <c:v>106.44</c:v>
                </c:pt>
                <c:pt idx="1917">
                  <c:v>106.44</c:v>
                </c:pt>
                <c:pt idx="1918">
                  <c:v>106.44</c:v>
                </c:pt>
                <c:pt idx="1919">
                  <c:v>106.44</c:v>
                </c:pt>
                <c:pt idx="1920">
                  <c:v>106.44</c:v>
                </c:pt>
                <c:pt idx="1921">
                  <c:v>106.44</c:v>
                </c:pt>
                <c:pt idx="1922">
                  <c:v>106.44</c:v>
                </c:pt>
                <c:pt idx="1923">
                  <c:v>106.44</c:v>
                </c:pt>
                <c:pt idx="1924">
                  <c:v>106.44</c:v>
                </c:pt>
                <c:pt idx="1925">
                  <c:v>106.44</c:v>
                </c:pt>
                <c:pt idx="1926">
                  <c:v>106.44</c:v>
                </c:pt>
                <c:pt idx="1927">
                  <c:v>106.44</c:v>
                </c:pt>
                <c:pt idx="1928">
                  <c:v>106.44</c:v>
                </c:pt>
                <c:pt idx="1929">
                  <c:v>106.44</c:v>
                </c:pt>
                <c:pt idx="1930">
                  <c:v>106.44</c:v>
                </c:pt>
                <c:pt idx="1931">
                  <c:v>106.44</c:v>
                </c:pt>
                <c:pt idx="1932">
                  <c:v>106.44</c:v>
                </c:pt>
                <c:pt idx="1933">
                  <c:v>106.44</c:v>
                </c:pt>
                <c:pt idx="1934">
                  <c:v>106.44</c:v>
                </c:pt>
                <c:pt idx="1935">
                  <c:v>106.44</c:v>
                </c:pt>
                <c:pt idx="1936">
                  <c:v>106.44</c:v>
                </c:pt>
                <c:pt idx="1937">
                  <c:v>106.44</c:v>
                </c:pt>
                <c:pt idx="1938">
                  <c:v>106.44</c:v>
                </c:pt>
                <c:pt idx="1939">
                  <c:v>106.44</c:v>
                </c:pt>
                <c:pt idx="1940">
                  <c:v>106.44</c:v>
                </c:pt>
                <c:pt idx="1941">
                  <c:v>106.44</c:v>
                </c:pt>
                <c:pt idx="1942">
                  <c:v>106.44</c:v>
                </c:pt>
                <c:pt idx="1943">
                  <c:v>106.44</c:v>
                </c:pt>
                <c:pt idx="1944">
                  <c:v>106.44</c:v>
                </c:pt>
                <c:pt idx="1945">
                  <c:v>106.44</c:v>
                </c:pt>
                <c:pt idx="1946">
                  <c:v>106.44</c:v>
                </c:pt>
                <c:pt idx="1947">
                  <c:v>106.44</c:v>
                </c:pt>
                <c:pt idx="1948">
                  <c:v>106.44</c:v>
                </c:pt>
                <c:pt idx="1949">
                  <c:v>106.44</c:v>
                </c:pt>
                <c:pt idx="1950">
                  <c:v>106.44</c:v>
                </c:pt>
                <c:pt idx="1951">
                  <c:v>106.44</c:v>
                </c:pt>
                <c:pt idx="1952">
                  <c:v>106.44</c:v>
                </c:pt>
                <c:pt idx="1953">
                  <c:v>106.44</c:v>
                </c:pt>
                <c:pt idx="1954">
                  <c:v>106.44</c:v>
                </c:pt>
                <c:pt idx="1955">
                  <c:v>106.44</c:v>
                </c:pt>
                <c:pt idx="1956">
                  <c:v>106.44</c:v>
                </c:pt>
                <c:pt idx="1957">
                  <c:v>106.44</c:v>
                </c:pt>
                <c:pt idx="1958">
                  <c:v>106.44</c:v>
                </c:pt>
                <c:pt idx="1959">
                  <c:v>106.44</c:v>
                </c:pt>
                <c:pt idx="1960">
                  <c:v>106.44</c:v>
                </c:pt>
                <c:pt idx="1961">
                  <c:v>106.44</c:v>
                </c:pt>
                <c:pt idx="1962">
                  <c:v>106.44</c:v>
                </c:pt>
                <c:pt idx="1963">
                  <c:v>106.44</c:v>
                </c:pt>
                <c:pt idx="1964">
                  <c:v>106.44</c:v>
                </c:pt>
                <c:pt idx="1965">
                  <c:v>106.44</c:v>
                </c:pt>
                <c:pt idx="1966">
                  <c:v>106.44</c:v>
                </c:pt>
                <c:pt idx="1967">
                  <c:v>106.44</c:v>
                </c:pt>
                <c:pt idx="1968">
                  <c:v>106.44</c:v>
                </c:pt>
                <c:pt idx="1969">
                  <c:v>106.44</c:v>
                </c:pt>
                <c:pt idx="1970">
                  <c:v>106.44</c:v>
                </c:pt>
                <c:pt idx="1971">
                  <c:v>106.44</c:v>
                </c:pt>
                <c:pt idx="1972">
                  <c:v>106.44</c:v>
                </c:pt>
                <c:pt idx="1973">
                  <c:v>106.44</c:v>
                </c:pt>
                <c:pt idx="1974">
                  <c:v>106.44</c:v>
                </c:pt>
                <c:pt idx="1975">
                  <c:v>106.44</c:v>
                </c:pt>
                <c:pt idx="1976">
                  <c:v>106.44</c:v>
                </c:pt>
                <c:pt idx="1977">
                  <c:v>106.44</c:v>
                </c:pt>
                <c:pt idx="1978">
                  <c:v>106.44</c:v>
                </c:pt>
                <c:pt idx="1979">
                  <c:v>106.44</c:v>
                </c:pt>
                <c:pt idx="1980">
                  <c:v>106.44</c:v>
                </c:pt>
                <c:pt idx="1981">
                  <c:v>106.44</c:v>
                </c:pt>
                <c:pt idx="1982">
                  <c:v>106.44</c:v>
                </c:pt>
                <c:pt idx="1983">
                  <c:v>106.44</c:v>
                </c:pt>
                <c:pt idx="1984">
                  <c:v>106.44</c:v>
                </c:pt>
                <c:pt idx="1985">
                  <c:v>106.44</c:v>
                </c:pt>
                <c:pt idx="1986">
                  <c:v>106.44</c:v>
                </c:pt>
                <c:pt idx="1987">
                  <c:v>106.44</c:v>
                </c:pt>
                <c:pt idx="1988">
                  <c:v>106.44</c:v>
                </c:pt>
                <c:pt idx="1989">
                  <c:v>106.44</c:v>
                </c:pt>
                <c:pt idx="1990">
                  <c:v>106.44</c:v>
                </c:pt>
                <c:pt idx="1991">
                  <c:v>106.44</c:v>
                </c:pt>
                <c:pt idx="1992">
                  <c:v>106.44</c:v>
                </c:pt>
                <c:pt idx="1993">
                  <c:v>106.44</c:v>
                </c:pt>
                <c:pt idx="1994">
                  <c:v>106.44</c:v>
                </c:pt>
                <c:pt idx="1995">
                  <c:v>106.44</c:v>
                </c:pt>
                <c:pt idx="1996">
                  <c:v>106.44</c:v>
                </c:pt>
                <c:pt idx="1997">
                  <c:v>106.44</c:v>
                </c:pt>
                <c:pt idx="1998">
                  <c:v>106.44</c:v>
                </c:pt>
                <c:pt idx="1999">
                  <c:v>106.44</c:v>
                </c:pt>
                <c:pt idx="2000">
                  <c:v>106.44</c:v>
                </c:pt>
                <c:pt idx="2001">
                  <c:v>106.44</c:v>
                </c:pt>
                <c:pt idx="2002">
                  <c:v>106.44</c:v>
                </c:pt>
                <c:pt idx="2003">
                  <c:v>106.44</c:v>
                </c:pt>
                <c:pt idx="2004">
                  <c:v>106.44</c:v>
                </c:pt>
                <c:pt idx="2005">
                  <c:v>106.44</c:v>
                </c:pt>
                <c:pt idx="2006">
                  <c:v>106.44</c:v>
                </c:pt>
                <c:pt idx="2007">
                  <c:v>106.44</c:v>
                </c:pt>
                <c:pt idx="2008">
                  <c:v>106.44</c:v>
                </c:pt>
                <c:pt idx="2009">
                  <c:v>106.44</c:v>
                </c:pt>
                <c:pt idx="2010">
                  <c:v>106.44</c:v>
                </c:pt>
                <c:pt idx="2011">
                  <c:v>106.44</c:v>
                </c:pt>
                <c:pt idx="2012">
                  <c:v>106.44</c:v>
                </c:pt>
                <c:pt idx="2013">
                  <c:v>106.44</c:v>
                </c:pt>
                <c:pt idx="2014">
                  <c:v>106.44</c:v>
                </c:pt>
                <c:pt idx="2015">
                  <c:v>106.44</c:v>
                </c:pt>
                <c:pt idx="2016">
                  <c:v>106.44</c:v>
                </c:pt>
                <c:pt idx="2017">
                  <c:v>106.44</c:v>
                </c:pt>
                <c:pt idx="2018">
                  <c:v>106.44</c:v>
                </c:pt>
                <c:pt idx="2019">
                  <c:v>106.43</c:v>
                </c:pt>
                <c:pt idx="2020">
                  <c:v>106.44</c:v>
                </c:pt>
                <c:pt idx="2021">
                  <c:v>106.43</c:v>
                </c:pt>
                <c:pt idx="2022">
                  <c:v>106.44</c:v>
                </c:pt>
                <c:pt idx="2023">
                  <c:v>106.44</c:v>
                </c:pt>
                <c:pt idx="2024">
                  <c:v>106.43</c:v>
                </c:pt>
                <c:pt idx="2025">
                  <c:v>106.43</c:v>
                </c:pt>
                <c:pt idx="2026">
                  <c:v>106.43</c:v>
                </c:pt>
                <c:pt idx="2027">
                  <c:v>106.43</c:v>
                </c:pt>
                <c:pt idx="2028">
                  <c:v>106.43</c:v>
                </c:pt>
                <c:pt idx="2029">
                  <c:v>106.43</c:v>
                </c:pt>
                <c:pt idx="2030">
                  <c:v>106.43</c:v>
                </c:pt>
                <c:pt idx="2031">
                  <c:v>106.43</c:v>
                </c:pt>
                <c:pt idx="2032">
                  <c:v>106.43</c:v>
                </c:pt>
                <c:pt idx="2033">
                  <c:v>106.43</c:v>
                </c:pt>
                <c:pt idx="2034">
                  <c:v>106.43</c:v>
                </c:pt>
                <c:pt idx="2035">
                  <c:v>106.43</c:v>
                </c:pt>
                <c:pt idx="2036">
                  <c:v>106.43</c:v>
                </c:pt>
                <c:pt idx="2037">
                  <c:v>106.43</c:v>
                </c:pt>
                <c:pt idx="2038">
                  <c:v>106.43</c:v>
                </c:pt>
                <c:pt idx="2039">
                  <c:v>106.43</c:v>
                </c:pt>
                <c:pt idx="2040">
                  <c:v>106.43</c:v>
                </c:pt>
                <c:pt idx="2041">
                  <c:v>106.43</c:v>
                </c:pt>
                <c:pt idx="2042">
                  <c:v>106.43</c:v>
                </c:pt>
                <c:pt idx="2043">
                  <c:v>106.43</c:v>
                </c:pt>
                <c:pt idx="2044">
                  <c:v>106.43</c:v>
                </c:pt>
                <c:pt idx="2045">
                  <c:v>106.43</c:v>
                </c:pt>
                <c:pt idx="2046">
                  <c:v>106.42</c:v>
                </c:pt>
                <c:pt idx="2047">
                  <c:v>106.42</c:v>
                </c:pt>
                <c:pt idx="2048">
                  <c:v>106.42</c:v>
                </c:pt>
                <c:pt idx="2049">
                  <c:v>106.42</c:v>
                </c:pt>
                <c:pt idx="2050">
                  <c:v>106.42</c:v>
                </c:pt>
                <c:pt idx="2051">
                  <c:v>106.42</c:v>
                </c:pt>
                <c:pt idx="2052">
                  <c:v>106.42</c:v>
                </c:pt>
                <c:pt idx="2053">
                  <c:v>106.42</c:v>
                </c:pt>
                <c:pt idx="2054">
                  <c:v>106.42</c:v>
                </c:pt>
                <c:pt idx="2055">
                  <c:v>106.42</c:v>
                </c:pt>
                <c:pt idx="2056">
                  <c:v>106.42</c:v>
                </c:pt>
                <c:pt idx="2057">
                  <c:v>106.42</c:v>
                </c:pt>
                <c:pt idx="2058">
                  <c:v>106.42</c:v>
                </c:pt>
                <c:pt idx="2059">
                  <c:v>106.42</c:v>
                </c:pt>
                <c:pt idx="2060">
                  <c:v>106.42</c:v>
                </c:pt>
                <c:pt idx="2061">
                  <c:v>106.42</c:v>
                </c:pt>
                <c:pt idx="2062">
                  <c:v>106.42</c:v>
                </c:pt>
                <c:pt idx="2063">
                  <c:v>106.42</c:v>
                </c:pt>
                <c:pt idx="2064">
                  <c:v>106.42</c:v>
                </c:pt>
                <c:pt idx="2065">
                  <c:v>106.42</c:v>
                </c:pt>
                <c:pt idx="2066">
                  <c:v>106.42</c:v>
                </c:pt>
                <c:pt idx="2067">
                  <c:v>106.41</c:v>
                </c:pt>
                <c:pt idx="2068">
                  <c:v>106.41</c:v>
                </c:pt>
                <c:pt idx="2069">
                  <c:v>106.41</c:v>
                </c:pt>
                <c:pt idx="2070">
                  <c:v>106.41</c:v>
                </c:pt>
                <c:pt idx="2071">
                  <c:v>106.41</c:v>
                </c:pt>
                <c:pt idx="2072">
                  <c:v>106.41</c:v>
                </c:pt>
                <c:pt idx="2073">
                  <c:v>106.41</c:v>
                </c:pt>
                <c:pt idx="2074">
                  <c:v>106.41</c:v>
                </c:pt>
                <c:pt idx="2075">
                  <c:v>106.41</c:v>
                </c:pt>
                <c:pt idx="2076">
                  <c:v>106.41</c:v>
                </c:pt>
                <c:pt idx="2077">
                  <c:v>106.41</c:v>
                </c:pt>
                <c:pt idx="2078">
                  <c:v>106.4</c:v>
                </c:pt>
                <c:pt idx="2079">
                  <c:v>106.4</c:v>
                </c:pt>
                <c:pt idx="2080">
                  <c:v>106.4</c:v>
                </c:pt>
                <c:pt idx="2081">
                  <c:v>106.4</c:v>
                </c:pt>
                <c:pt idx="2082">
                  <c:v>106.4</c:v>
                </c:pt>
                <c:pt idx="2083">
                  <c:v>106.4</c:v>
                </c:pt>
                <c:pt idx="2084">
                  <c:v>106.4</c:v>
                </c:pt>
                <c:pt idx="2085">
                  <c:v>106.4</c:v>
                </c:pt>
                <c:pt idx="2086">
                  <c:v>106.4</c:v>
                </c:pt>
                <c:pt idx="2087">
                  <c:v>106.39</c:v>
                </c:pt>
                <c:pt idx="2088">
                  <c:v>106.39</c:v>
                </c:pt>
                <c:pt idx="2089">
                  <c:v>106.39</c:v>
                </c:pt>
                <c:pt idx="2090">
                  <c:v>106.39</c:v>
                </c:pt>
                <c:pt idx="2091">
                  <c:v>106.39</c:v>
                </c:pt>
                <c:pt idx="2092">
                  <c:v>106.39</c:v>
                </c:pt>
                <c:pt idx="2093">
                  <c:v>106.39</c:v>
                </c:pt>
                <c:pt idx="2094">
                  <c:v>106.38</c:v>
                </c:pt>
                <c:pt idx="2095">
                  <c:v>106.38</c:v>
                </c:pt>
                <c:pt idx="2096">
                  <c:v>106.38</c:v>
                </c:pt>
                <c:pt idx="2097">
                  <c:v>106.38</c:v>
                </c:pt>
                <c:pt idx="2098">
                  <c:v>106.38</c:v>
                </c:pt>
                <c:pt idx="2099">
                  <c:v>106.37</c:v>
                </c:pt>
                <c:pt idx="2100">
                  <c:v>106.37</c:v>
                </c:pt>
                <c:pt idx="2101">
                  <c:v>106.37</c:v>
                </c:pt>
                <c:pt idx="2102">
                  <c:v>106.37</c:v>
                </c:pt>
                <c:pt idx="2103">
                  <c:v>106.37</c:v>
                </c:pt>
                <c:pt idx="2104">
                  <c:v>106.36</c:v>
                </c:pt>
                <c:pt idx="2105">
                  <c:v>106.36</c:v>
                </c:pt>
                <c:pt idx="2106">
                  <c:v>106.36</c:v>
                </c:pt>
                <c:pt idx="2107">
                  <c:v>106.35</c:v>
                </c:pt>
                <c:pt idx="2108">
                  <c:v>106.35</c:v>
                </c:pt>
                <c:pt idx="2109">
                  <c:v>106.35</c:v>
                </c:pt>
                <c:pt idx="2110">
                  <c:v>106.35</c:v>
                </c:pt>
                <c:pt idx="2111">
                  <c:v>106.34</c:v>
                </c:pt>
                <c:pt idx="2112">
                  <c:v>106.34</c:v>
                </c:pt>
                <c:pt idx="2113">
                  <c:v>106.34</c:v>
                </c:pt>
                <c:pt idx="2114">
                  <c:v>106.33</c:v>
                </c:pt>
                <c:pt idx="2115">
                  <c:v>106.33</c:v>
                </c:pt>
                <c:pt idx="2116">
                  <c:v>106.32</c:v>
                </c:pt>
                <c:pt idx="2117">
                  <c:v>106.32</c:v>
                </c:pt>
                <c:pt idx="2118">
                  <c:v>106.32</c:v>
                </c:pt>
                <c:pt idx="2119">
                  <c:v>106.31</c:v>
                </c:pt>
                <c:pt idx="2120">
                  <c:v>106.31</c:v>
                </c:pt>
                <c:pt idx="2121">
                  <c:v>106.3</c:v>
                </c:pt>
                <c:pt idx="2122">
                  <c:v>106.3</c:v>
                </c:pt>
                <c:pt idx="2123">
                  <c:v>106.29</c:v>
                </c:pt>
                <c:pt idx="2124">
                  <c:v>106.29</c:v>
                </c:pt>
                <c:pt idx="2125">
                  <c:v>106.28</c:v>
                </c:pt>
                <c:pt idx="2126">
                  <c:v>106.28</c:v>
                </c:pt>
                <c:pt idx="2127">
                  <c:v>106.27</c:v>
                </c:pt>
                <c:pt idx="2128">
                  <c:v>106.27</c:v>
                </c:pt>
                <c:pt idx="2129">
                  <c:v>106.26</c:v>
                </c:pt>
                <c:pt idx="2130">
                  <c:v>106.26</c:v>
                </c:pt>
                <c:pt idx="2131">
                  <c:v>106.25</c:v>
                </c:pt>
                <c:pt idx="2132">
                  <c:v>106.25</c:v>
                </c:pt>
                <c:pt idx="2133">
                  <c:v>106.24</c:v>
                </c:pt>
                <c:pt idx="2134">
                  <c:v>106.24</c:v>
                </c:pt>
                <c:pt idx="2135">
                  <c:v>106.23</c:v>
                </c:pt>
                <c:pt idx="2136">
                  <c:v>106.23</c:v>
                </c:pt>
                <c:pt idx="2137">
                  <c:v>106.22</c:v>
                </c:pt>
                <c:pt idx="2138">
                  <c:v>106.22</c:v>
                </c:pt>
                <c:pt idx="2139">
                  <c:v>106.22</c:v>
                </c:pt>
                <c:pt idx="2140">
                  <c:v>106.21</c:v>
                </c:pt>
                <c:pt idx="2141">
                  <c:v>106.21</c:v>
                </c:pt>
                <c:pt idx="2142">
                  <c:v>106.2</c:v>
                </c:pt>
                <c:pt idx="2143">
                  <c:v>106.2</c:v>
                </c:pt>
                <c:pt idx="2144">
                  <c:v>106.2</c:v>
                </c:pt>
                <c:pt idx="2145">
                  <c:v>106.19</c:v>
                </c:pt>
                <c:pt idx="2146">
                  <c:v>106.19</c:v>
                </c:pt>
                <c:pt idx="2147">
                  <c:v>106.19</c:v>
                </c:pt>
                <c:pt idx="2148">
                  <c:v>106.19</c:v>
                </c:pt>
                <c:pt idx="2149">
                  <c:v>106.19</c:v>
                </c:pt>
                <c:pt idx="2150">
                  <c:v>106.18</c:v>
                </c:pt>
                <c:pt idx="2151">
                  <c:v>106.18</c:v>
                </c:pt>
                <c:pt idx="2152">
                  <c:v>106.18</c:v>
                </c:pt>
                <c:pt idx="2153">
                  <c:v>106.18</c:v>
                </c:pt>
                <c:pt idx="2154">
                  <c:v>106.18</c:v>
                </c:pt>
                <c:pt idx="2155">
                  <c:v>106.18</c:v>
                </c:pt>
                <c:pt idx="2156">
                  <c:v>106.18</c:v>
                </c:pt>
                <c:pt idx="2157">
                  <c:v>106.19</c:v>
                </c:pt>
                <c:pt idx="2158">
                  <c:v>106.19</c:v>
                </c:pt>
                <c:pt idx="2159">
                  <c:v>106.19</c:v>
                </c:pt>
                <c:pt idx="2160">
                  <c:v>106.19</c:v>
                </c:pt>
                <c:pt idx="2161">
                  <c:v>106.19</c:v>
                </c:pt>
                <c:pt idx="2162">
                  <c:v>106.2</c:v>
                </c:pt>
                <c:pt idx="2163">
                  <c:v>106.2</c:v>
                </c:pt>
                <c:pt idx="2164">
                  <c:v>106.2</c:v>
                </c:pt>
                <c:pt idx="2165">
                  <c:v>106.2</c:v>
                </c:pt>
                <c:pt idx="2166">
                  <c:v>106.21</c:v>
                </c:pt>
                <c:pt idx="2167">
                  <c:v>106.21</c:v>
                </c:pt>
                <c:pt idx="2168">
                  <c:v>106.22</c:v>
                </c:pt>
                <c:pt idx="2169">
                  <c:v>106.22</c:v>
                </c:pt>
                <c:pt idx="2170">
                  <c:v>106.22</c:v>
                </c:pt>
                <c:pt idx="2171">
                  <c:v>106.23</c:v>
                </c:pt>
                <c:pt idx="2172">
                  <c:v>106.23</c:v>
                </c:pt>
                <c:pt idx="2173">
                  <c:v>106.23</c:v>
                </c:pt>
                <c:pt idx="2174">
                  <c:v>106.24</c:v>
                </c:pt>
                <c:pt idx="2175">
                  <c:v>106.25</c:v>
                </c:pt>
                <c:pt idx="2176">
                  <c:v>106.25</c:v>
                </c:pt>
                <c:pt idx="2177">
                  <c:v>106.25</c:v>
                </c:pt>
                <c:pt idx="2178">
                  <c:v>106.26</c:v>
                </c:pt>
                <c:pt idx="2179">
                  <c:v>106.26</c:v>
                </c:pt>
                <c:pt idx="2180">
                  <c:v>106.27</c:v>
                </c:pt>
                <c:pt idx="2181">
                  <c:v>106.27</c:v>
                </c:pt>
                <c:pt idx="2182">
                  <c:v>106.27</c:v>
                </c:pt>
                <c:pt idx="2183">
                  <c:v>106.28</c:v>
                </c:pt>
                <c:pt idx="2184">
                  <c:v>106.28</c:v>
                </c:pt>
                <c:pt idx="2185">
                  <c:v>106.28</c:v>
                </c:pt>
                <c:pt idx="2186">
                  <c:v>106.29</c:v>
                </c:pt>
                <c:pt idx="2187">
                  <c:v>106.29</c:v>
                </c:pt>
                <c:pt idx="2188">
                  <c:v>106.29</c:v>
                </c:pt>
                <c:pt idx="2189">
                  <c:v>106.3</c:v>
                </c:pt>
                <c:pt idx="2190">
                  <c:v>106.3</c:v>
                </c:pt>
                <c:pt idx="2191">
                  <c:v>106.3</c:v>
                </c:pt>
                <c:pt idx="2192">
                  <c:v>106.31</c:v>
                </c:pt>
                <c:pt idx="2193">
                  <c:v>106.31</c:v>
                </c:pt>
                <c:pt idx="2194">
                  <c:v>106.31</c:v>
                </c:pt>
                <c:pt idx="2195">
                  <c:v>106.31</c:v>
                </c:pt>
                <c:pt idx="2196">
                  <c:v>106.32</c:v>
                </c:pt>
                <c:pt idx="2197">
                  <c:v>106.32</c:v>
                </c:pt>
                <c:pt idx="2198">
                  <c:v>106.32</c:v>
                </c:pt>
                <c:pt idx="2199">
                  <c:v>106.32</c:v>
                </c:pt>
                <c:pt idx="2200">
                  <c:v>106.32</c:v>
                </c:pt>
                <c:pt idx="2201">
                  <c:v>106.32</c:v>
                </c:pt>
                <c:pt idx="2202">
                  <c:v>106.33</c:v>
                </c:pt>
                <c:pt idx="2203">
                  <c:v>106.33</c:v>
                </c:pt>
                <c:pt idx="2204">
                  <c:v>106.33</c:v>
                </c:pt>
                <c:pt idx="2205">
                  <c:v>106.33</c:v>
                </c:pt>
                <c:pt idx="2206">
                  <c:v>106.33</c:v>
                </c:pt>
                <c:pt idx="2207">
                  <c:v>106.33</c:v>
                </c:pt>
                <c:pt idx="2208">
                  <c:v>106.34</c:v>
                </c:pt>
                <c:pt idx="2209">
                  <c:v>106.34</c:v>
                </c:pt>
                <c:pt idx="2210">
                  <c:v>106.34</c:v>
                </c:pt>
                <c:pt idx="2211">
                  <c:v>106.34</c:v>
                </c:pt>
                <c:pt idx="2212">
                  <c:v>106.34</c:v>
                </c:pt>
                <c:pt idx="2213">
                  <c:v>106.34</c:v>
                </c:pt>
                <c:pt idx="2214">
                  <c:v>106.34</c:v>
                </c:pt>
                <c:pt idx="2215">
                  <c:v>106.34</c:v>
                </c:pt>
                <c:pt idx="2216">
                  <c:v>106.34</c:v>
                </c:pt>
                <c:pt idx="2217">
                  <c:v>106.34</c:v>
                </c:pt>
                <c:pt idx="2218">
                  <c:v>106.34</c:v>
                </c:pt>
                <c:pt idx="2219">
                  <c:v>106.34</c:v>
                </c:pt>
                <c:pt idx="2220">
                  <c:v>106.35</c:v>
                </c:pt>
                <c:pt idx="2221">
                  <c:v>106.35</c:v>
                </c:pt>
                <c:pt idx="2222">
                  <c:v>106.35</c:v>
                </c:pt>
                <c:pt idx="2223">
                  <c:v>106.35</c:v>
                </c:pt>
                <c:pt idx="2224">
                  <c:v>106.35</c:v>
                </c:pt>
                <c:pt idx="2225">
                  <c:v>106.35</c:v>
                </c:pt>
                <c:pt idx="2226">
                  <c:v>106.35</c:v>
                </c:pt>
                <c:pt idx="2227">
                  <c:v>106.35</c:v>
                </c:pt>
                <c:pt idx="2228">
                  <c:v>106.35</c:v>
                </c:pt>
                <c:pt idx="2229">
                  <c:v>106.35</c:v>
                </c:pt>
                <c:pt idx="2230">
                  <c:v>106.35</c:v>
                </c:pt>
                <c:pt idx="2231">
                  <c:v>106.35</c:v>
                </c:pt>
                <c:pt idx="2232">
                  <c:v>106.35</c:v>
                </c:pt>
                <c:pt idx="2233">
                  <c:v>106.36</c:v>
                </c:pt>
                <c:pt idx="2234">
                  <c:v>106.36</c:v>
                </c:pt>
                <c:pt idx="2235">
                  <c:v>106.36</c:v>
                </c:pt>
                <c:pt idx="2236">
                  <c:v>106.36</c:v>
                </c:pt>
                <c:pt idx="2237">
                  <c:v>106.36</c:v>
                </c:pt>
                <c:pt idx="2238">
                  <c:v>106.36</c:v>
                </c:pt>
                <c:pt idx="2239">
                  <c:v>106.36</c:v>
                </c:pt>
                <c:pt idx="2240">
                  <c:v>106.36</c:v>
                </c:pt>
                <c:pt idx="2241">
                  <c:v>106.36</c:v>
                </c:pt>
                <c:pt idx="2242">
                  <c:v>106.36</c:v>
                </c:pt>
                <c:pt idx="2243">
                  <c:v>106.36</c:v>
                </c:pt>
                <c:pt idx="2244">
                  <c:v>106.37</c:v>
                </c:pt>
                <c:pt idx="2245">
                  <c:v>106.36</c:v>
                </c:pt>
                <c:pt idx="2246">
                  <c:v>106.37</c:v>
                </c:pt>
                <c:pt idx="2247">
                  <c:v>106.37</c:v>
                </c:pt>
                <c:pt idx="2248">
                  <c:v>106.37</c:v>
                </c:pt>
                <c:pt idx="2249">
                  <c:v>106.37</c:v>
                </c:pt>
                <c:pt idx="2250">
                  <c:v>106.37</c:v>
                </c:pt>
                <c:pt idx="2251">
                  <c:v>106.37</c:v>
                </c:pt>
                <c:pt idx="2252">
                  <c:v>106.37</c:v>
                </c:pt>
                <c:pt idx="2253">
                  <c:v>106.37</c:v>
                </c:pt>
                <c:pt idx="2254">
                  <c:v>106.37</c:v>
                </c:pt>
                <c:pt idx="2255">
                  <c:v>106.37</c:v>
                </c:pt>
                <c:pt idx="2256">
                  <c:v>106.37</c:v>
                </c:pt>
                <c:pt idx="2257">
                  <c:v>106.37</c:v>
                </c:pt>
                <c:pt idx="2258">
                  <c:v>106.37</c:v>
                </c:pt>
                <c:pt idx="2259">
                  <c:v>106.37</c:v>
                </c:pt>
                <c:pt idx="2260">
                  <c:v>106.37</c:v>
                </c:pt>
                <c:pt idx="2261">
                  <c:v>106.37</c:v>
                </c:pt>
                <c:pt idx="2262">
                  <c:v>106.37</c:v>
                </c:pt>
                <c:pt idx="2263">
                  <c:v>106.37</c:v>
                </c:pt>
                <c:pt idx="2264">
                  <c:v>106.37</c:v>
                </c:pt>
                <c:pt idx="2265">
                  <c:v>106.37</c:v>
                </c:pt>
                <c:pt idx="2266">
                  <c:v>106.37</c:v>
                </c:pt>
                <c:pt idx="2267">
                  <c:v>106.37</c:v>
                </c:pt>
                <c:pt idx="2268">
                  <c:v>106.37</c:v>
                </c:pt>
                <c:pt idx="2269">
                  <c:v>106.37</c:v>
                </c:pt>
                <c:pt idx="2270">
                  <c:v>106.37</c:v>
                </c:pt>
                <c:pt idx="2271">
                  <c:v>106.37</c:v>
                </c:pt>
                <c:pt idx="2272">
                  <c:v>106.37</c:v>
                </c:pt>
                <c:pt idx="2273">
                  <c:v>106.37</c:v>
                </c:pt>
                <c:pt idx="2274">
                  <c:v>106.37</c:v>
                </c:pt>
                <c:pt idx="2275">
                  <c:v>106.37</c:v>
                </c:pt>
                <c:pt idx="2276">
                  <c:v>106.37</c:v>
                </c:pt>
                <c:pt idx="2277">
                  <c:v>106.37</c:v>
                </c:pt>
                <c:pt idx="2278">
                  <c:v>106.37</c:v>
                </c:pt>
                <c:pt idx="2279">
                  <c:v>106.37</c:v>
                </c:pt>
                <c:pt idx="2280">
                  <c:v>106.37</c:v>
                </c:pt>
                <c:pt idx="2281">
                  <c:v>106.37</c:v>
                </c:pt>
                <c:pt idx="2282">
                  <c:v>106.37</c:v>
                </c:pt>
                <c:pt idx="2283">
                  <c:v>106.37</c:v>
                </c:pt>
                <c:pt idx="2284">
                  <c:v>106.37</c:v>
                </c:pt>
                <c:pt idx="2285">
                  <c:v>106.37</c:v>
                </c:pt>
                <c:pt idx="2286">
                  <c:v>106.37</c:v>
                </c:pt>
                <c:pt idx="2287">
                  <c:v>106.37</c:v>
                </c:pt>
                <c:pt idx="2288">
                  <c:v>106.38</c:v>
                </c:pt>
                <c:pt idx="2289">
                  <c:v>106.38</c:v>
                </c:pt>
                <c:pt idx="2290">
                  <c:v>106.38</c:v>
                </c:pt>
                <c:pt idx="2291">
                  <c:v>106.38</c:v>
                </c:pt>
                <c:pt idx="2292">
                  <c:v>106.38</c:v>
                </c:pt>
                <c:pt idx="2293">
                  <c:v>106.38</c:v>
                </c:pt>
                <c:pt idx="2294">
                  <c:v>106.38</c:v>
                </c:pt>
                <c:pt idx="2295">
                  <c:v>106.38</c:v>
                </c:pt>
                <c:pt idx="2296">
                  <c:v>106.38</c:v>
                </c:pt>
                <c:pt idx="2297">
                  <c:v>106.38</c:v>
                </c:pt>
                <c:pt idx="2298">
                  <c:v>106.38</c:v>
                </c:pt>
                <c:pt idx="2299">
                  <c:v>106.38</c:v>
                </c:pt>
                <c:pt idx="2300">
                  <c:v>106.38</c:v>
                </c:pt>
                <c:pt idx="2301">
                  <c:v>106.38</c:v>
                </c:pt>
                <c:pt idx="2302">
                  <c:v>106.38</c:v>
                </c:pt>
                <c:pt idx="2303">
                  <c:v>106.38</c:v>
                </c:pt>
                <c:pt idx="2304">
                  <c:v>106.38</c:v>
                </c:pt>
                <c:pt idx="2305">
                  <c:v>106.38</c:v>
                </c:pt>
                <c:pt idx="2306">
                  <c:v>106.38</c:v>
                </c:pt>
                <c:pt idx="2307">
                  <c:v>106.38</c:v>
                </c:pt>
                <c:pt idx="2308">
                  <c:v>106.38</c:v>
                </c:pt>
                <c:pt idx="2309">
                  <c:v>106.38</c:v>
                </c:pt>
                <c:pt idx="2310">
                  <c:v>106.38</c:v>
                </c:pt>
                <c:pt idx="2311">
                  <c:v>106.38</c:v>
                </c:pt>
                <c:pt idx="2312">
                  <c:v>106.38</c:v>
                </c:pt>
                <c:pt idx="2313">
                  <c:v>106.38</c:v>
                </c:pt>
                <c:pt idx="2314">
                  <c:v>106.38</c:v>
                </c:pt>
                <c:pt idx="2315">
                  <c:v>106.38</c:v>
                </c:pt>
                <c:pt idx="2316">
                  <c:v>106.38</c:v>
                </c:pt>
                <c:pt idx="2317">
                  <c:v>106.38</c:v>
                </c:pt>
                <c:pt idx="2318">
                  <c:v>106.38</c:v>
                </c:pt>
                <c:pt idx="2319">
                  <c:v>106.38</c:v>
                </c:pt>
                <c:pt idx="2320">
                  <c:v>106.38</c:v>
                </c:pt>
                <c:pt idx="2321">
                  <c:v>106.38</c:v>
                </c:pt>
                <c:pt idx="2322">
                  <c:v>106.38</c:v>
                </c:pt>
                <c:pt idx="2323">
                  <c:v>106.38</c:v>
                </c:pt>
                <c:pt idx="2324">
                  <c:v>106.38</c:v>
                </c:pt>
                <c:pt idx="2325">
                  <c:v>106.38</c:v>
                </c:pt>
                <c:pt idx="2326">
                  <c:v>106.38</c:v>
                </c:pt>
                <c:pt idx="2327">
                  <c:v>106.38</c:v>
                </c:pt>
                <c:pt idx="2328">
                  <c:v>106.38</c:v>
                </c:pt>
                <c:pt idx="2329">
                  <c:v>106.38</c:v>
                </c:pt>
                <c:pt idx="2330">
                  <c:v>106.38</c:v>
                </c:pt>
                <c:pt idx="2331">
                  <c:v>106.38</c:v>
                </c:pt>
                <c:pt idx="2332">
                  <c:v>106.38</c:v>
                </c:pt>
                <c:pt idx="2333">
                  <c:v>106.38</c:v>
                </c:pt>
                <c:pt idx="2334">
                  <c:v>106.38</c:v>
                </c:pt>
                <c:pt idx="2335">
                  <c:v>106.38</c:v>
                </c:pt>
                <c:pt idx="2336">
                  <c:v>106.38</c:v>
                </c:pt>
                <c:pt idx="2337">
                  <c:v>106.38</c:v>
                </c:pt>
                <c:pt idx="2338">
                  <c:v>106.38</c:v>
                </c:pt>
                <c:pt idx="2339">
                  <c:v>106.38</c:v>
                </c:pt>
                <c:pt idx="2340">
                  <c:v>106.38</c:v>
                </c:pt>
                <c:pt idx="2341">
                  <c:v>106.38</c:v>
                </c:pt>
                <c:pt idx="2342">
                  <c:v>106.38</c:v>
                </c:pt>
                <c:pt idx="2343">
                  <c:v>106.38</c:v>
                </c:pt>
                <c:pt idx="2344">
                  <c:v>106.38</c:v>
                </c:pt>
                <c:pt idx="2345">
                  <c:v>106.38</c:v>
                </c:pt>
                <c:pt idx="2346">
                  <c:v>106.38</c:v>
                </c:pt>
                <c:pt idx="2347">
                  <c:v>106.38</c:v>
                </c:pt>
                <c:pt idx="2348">
                  <c:v>106.38</c:v>
                </c:pt>
                <c:pt idx="2349">
                  <c:v>106.38</c:v>
                </c:pt>
                <c:pt idx="2350">
                  <c:v>106.38</c:v>
                </c:pt>
                <c:pt idx="2351">
                  <c:v>106.38</c:v>
                </c:pt>
                <c:pt idx="2352">
                  <c:v>106.38</c:v>
                </c:pt>
                <c:pt idx="2353">
                  <c:v>106.38</c:v>
                </c:pt>
                <c:pt idx="2354">
                  <c:v>106.38</c:v>
                </c:pt>
                <c:pt idx="2355">
                  <c:v>106.38</c:v>
                </c:pt>
                <c:pt idx="2356">
                  <c:v>106.38</c:v>
                </c:pt>
                <c:pt idx="2357">
                  <c:v>106.38</c:v>
                </c:pt>
                <c:pt idx="2358">
                  <c:v>106.38</c:v>
                </c:pt>
                <c:pt idx="2359">
                  <c:v>106.38</c:v>
                </c:pt>
                <c:pt idx="2360">
                  <c:v>106.38</c:v>
                </c:pt>
                <c:pt idx="2361">
                  <c:v>106.38</c:v>
                </c:pt>
                <c:pt idx="2362">
                  <c:v>106.38</c:v>
                </c:pt>
                <c:pt idx="2363">
                  <c:v>106.38</c:v>
                </c:pt>
                <c:pt idx="2364">
                  <c:v>106.38</c:v>
                </c:pt>
                <c:pt idx="2365">
                  <c:v>106.38</c:v>
                </c:pt>
                <c:pt idx="2366">
                  <c:v>106.38</c:v>
                </c:pt>
                <c:pt idx="2367">
                  <c:v>106.38</c:v>
                </c:pt>
                <c:pt idx="2368">
                  <c:v>106.38</c:v>
                </c:pt>
                <c:pt idx="2369">
                  <c:v>106.38</c:v>
                </c:pt>
                <c:pt idx="2370">
                  <c:v>106.38</c:v>
                </c:pt>
                <c:pt idx="2371">
                  <c:v>106.38</c:v>
                </c:pt>
                <c:pt idx="2372">
                  <c:v>106.38</c:v>
                </c:pt>
                <c:pt idx="2373">
                  <c:v>106.38</c:v>
                </c:pt>
                <c:pt idx="2374">
                  <c:v>106.38</c:v>
                </c:pt>
                <c:pt idx="2375">
                  <c:v>106.38</c:v>
                </c:pt>
                <c:pt idx="2376">
                  <c:v>106.38</c:v>
                </c:pt>
                <c:pt idx="2377">
                  <c:v>106.38</c:v>
                </c:pt>
                <c:pt idx="2378">
                  <c:v>106.38</c:v>
                </c:pt>
                <c:pt idx="2379">
                  <c:v>106.38</c:v>
                </c:pt>
                <c:pt idx="2380">
                  <c:v>106.38</c:v>
                </c:pt>
                <c:pt idx="2381">
                  <c:v>106.38</c:v>
                </c:pt>
                <c:pt idx="2382">
                  <c:v>106.38</c:v>
                </c:pt>
                <c:pt idx="2383">
                  <c:v>106.38</c:v>
                </c:pt>
                <c:pt idx="2384">
                  <c:v>106.38</c:v>
                </c:pt>
                <c:pt idx="2385">
                  <c:v>106.38</c:v>
                </c:pt>
                <c:pt idx="2386">
                  <c:v>106.38</c:v>
                </c:pt>
                <c:pt idx="2387">
                  <c:v>106.38</c:v>
                </c:pt>
                <c:pt idx="2388">
                  <c:v>106.38</c:v>
                </c:pt>
                <c:pt idx="2389">
                  <c:v>106.38</c:v>
                </c:pt>
                <c:pt idx="2390">
                  <c:v>106.38</c:v>
                </c:pt>
                <c:pt idx="2391">
                  <c:v>106.38</c:v>
                </c:pt>
                <c:pt idx="2392">
                  <c:v>106.38</c:v>
                </c:pt>
                <c:pt idx="2393">
                  <c:v>106.38</c:v>
                </c:pt>
                <c:pt idx="2394">
                  <c:v>106.38</c:v>
                </c:pt>
                <c:pt idx="2395">
                  <c:v>106.38</c:v>
                </c:pt>
                <c:pt idx="2396">
                  <c:v>106.38</c:v>
                </c:pt>
                <c:pt idx="2397">
                  <c:v>106.38</c:v>
                </c:pt>
                <c:pt idx="2398">
                  <c:v>106.38</c:v>
                </c:pt>
                <c:pt idx="2399">
                  <c:v>106.38</c:v>
                </c:pt>
                <c:pt idx="2400">
                  <c:v>106.38</c:v>
                </c:pt>
                <c:pt idx="2401">
                  <c:v>106.38</c:v>
                </c:pt>
                <c:pt idx="2402">
                  <c:v>106.38</c:v>
                </c:pt>
                <c:pt idx="2403">
                  <c:v>106.38</c:v>
                </c:pt>
                <c:pt idx="2404">
                  <c:v>106.38</c:v>
                </c:pt>
                <c:pt idx="2405">
                  <c:v>106.38</c:v>
                </c:pt>
                <c:pt idx="2406">
                  <c:v>106.38</c:v>
                </c:pt>
                <c:pt idx="2407">
                  <c:v>106.38</c:v>
                </c:pt>
                <c:pt idx="2408">
                  <c:v>106.38</c:v>
                </c:pt>
                <c:pt idx="2409">
                  <c:v>106.38</c:v>
                </c:pt>
                <c:pt idx="2410">
                  <c:v>106.38</c:v>
                </c:pt>
                <c:pt idx="2411">
                  <c:v>106.38</c:v>
                </c:pt>
                <c:pt idx="2412">
                  <c:v>106.38</c:v>
                </c:pt>
                <c:pt idx="2413">
                  <c:v>106.38</c:v>
                </c:pt>
                <c:pt idx="2414">
                  <c:v>106.38</c:v>
                </c:pt>
                <c:pt idx="2415">
                  <c:v>106.38</c:v>
                </c:pt>
                <c:pt idx="2416">
                  <c:v>106.38</c:v>
                </c:pt>
                <c:pt idx="2417">
                  <c:v>106.38</c:v>
                </c:pt>
                <c:pt idx="2418">
                  <c:v>106.38</c:v>
                </c:pt>
                <c:pt idx="2419">
                  <c:v>106.38</c:v>
                </c:pt>
                <c:pt idx="2420">
                  <c:v>106.38</c:v>
                </c:pt>
                <c:pt idx="2421">
                  <c:v>106.38</c:v>
                </c:pt>
                <c:pt idx="2422">
                  <c:v>106.38</c:v>
                </c:pt>
                <c:pt idx="2423">
                  <c:v>106.38</c:v>
                </c:pt>
                <c:pt idx="2424">
                  <c:v>106.38</c:v>
                </c:pt>
                <c:pt idx="2425">
                  <c:v>106.38</c:v>
                </c:pt>
                <c:pt idx="2426">
                  <c:v>106.38</c:v>
                </c:pt>
                <c:pt idx="2427">
                  <c:v>106.38</c:v>
                </c:pt>
                <c:pt idx="2428">
                  <c:v>106.38</c:v>
                </c:pt>
                <c:pt idx="2429">
                  <c:v>106.38</c:v>
                </c:pt>
                <c:pt idx="2430">
                  <c:v>106.38</c:v>
                </c:pt>
                <c:pt idx="2431">
                  <c:v>106.38</c:v>
                </c:pt>
                <c:pt idx="2432">
                  <c:v>106.38</c:v>
                </c:pt>
                <c:pt idx="2433">
                  <c:v>106.38</c:v>
                </c:pt>
                <c:pt idx="2434">
                  <c:v>106.38</c:v>
                </c:pt>
                <c:pt idx="2435">
                  <c:v>106.38</c:v>
                </c:pt>
                <c:pt idx="2436">
                  <c:v>106.38</c:v>
                </c:pt>
                <c:pt idx="2437">
                  <c:v>106.37</c:v>
                </c:pt>
                <c:pt idx="2438">
                  <c:v>106.37</c:v>
                </c:pt>
                <c:pt idx="2439">
                  <c:v>106.38</c:v>
                </c:pt>
                <c:pt idx="2440">
                  <c:v>106.38</c:v>
                </c:pt>
                <c:pt idx="2441">
                  <c:v>106.38</c:v>
                </c:pt>
                <c:pt idx="2442">
                  <c:v>106.38</c:v>
                </c:pt>
                <c:pt idx="2443">
                  <c:v>106.37</c:v>
                </c:pt>
                <c:pt idx="2444">
                  <c:v>106.37</c:v>
                </c:pt>
                <c:pt idx="2445">
                  <c:v>106.37</c:v>
                </c:pt>
                <c:pt idx="2446">
                  <c:v>106.37</c:v>
                </c:pt>
                <c:pt idx="2447">
                  <c:v>106.37</c:v>
                </c:pt>
                <c:pt idx="2448">
                  <c:v>106.37</c:v>
                </c:pt>
                <c:pt idx="2449">
                  <c:v>106.37</c:v>
                </c:pt>
                <c:pt idx="2450">
                  <c:v>106.37</c:v>
                </c:pt>
                <c:pt idx="2451">
                  <c:v>106.37</c:v>
                </c:pt>
                <c:pt idx="2452">
                  <c:v>106.37</c:v>
                </c:pt>
                <c:pt idx="2453">
                  <c:v>106.37</c:v>
                </c:pt>
                <c:pt idx="2454">
                  <c:v>106.37</c:v>
                </c:pt>
                <c:pt idx="2455">
                  <c:v>106.37</c:v>
                </c:pt>
                <c:pt idx="2456">
                  <c:v>106.37</c:v>
                </c:pt>
                <c:pt idx="2457">
                  <c:v>106.37</c:v>
                </c:pt>
                <c:pt idx="2458">
                  <c:v>106.37</c:v>
                </c:pt>
                <c:pt idx="2459">
                  <c:v>106.37</c:v>
                </c:pt>
                <c:pt idx="2460">
                  <c:v>106.37</c:v>
                </c:pt>
                <c:pt idx="2461">
                  <c:v>106.37</c:v>
                </c:pt>
                <c:pt idx="2462">
                  <c:v>106.37</c:v>
                </c:pt>
                <c:pt idx="2463">
                  <c:v>106.37</c:v>
                </c:pt>
                <c:pt idx="2464">
                  <c:v>106.38</c:v>
                </c:pt>
                <c:pt idx="2465">
                  <c:v>106.37</c:v>
                </c:pt>
                <c:pt idx="2466">
                  <c:v>106.38</c:v>
                </c:pt>
                <c:pt idx="2467">
                  <c:v>106.38</c:v>
                </c:pt>
                <c:pt idx="2468">
                  <c:v>106.38</c:v>
                </c:pt>
                <c:pt idx="2469">
                  <c:v>106.38</c:v>
                </c:pt>
                <c:pt idx="2470">
                  <c:v>106.38</c:v>
                </c:pt>
                <c:pt idx="2471">
                  <c:v>106.38</c:v>
                </c:pt>
                <c:pt idx="2472">
                  <c:v>106.38</c:v>
                </c:pt>
                <c:pt idx="2473">
                  <c:v>106.38</c:v>
                </c:pt>
                <c:pt idx="2474">
                  <c:v>106.38</c:v>
                </c:pt>
                <c:pt idx="2475">
                  <c:v>106.38</c:v>
                </c:pt>
                <c:pt idx="2476">
                  <c:v>106.38</c:v>
                </c:pt>
                <c:pt idx="2477">
                  <c:v>106.38</c:v>
                </c:pt>
                <c:pt idx="2478">
                  <c:v>106.38</c:v>
                </c:pt>
                <c:pt idx="2479">
                  <c:v>106.38</c:v>
                </c:pt>
                <c:pt idx="2480">
                  <c:v>106.38</c:v>
                </c:pt>
                <c:pt idx="2481">
                  <c:v>106.38</c:v>
                </c:pt>
                <c:pt idx="2482">
                  <c:v>106.38</c:v>
                </c:pt>
                <c:pt idx="2483">
                  <c:v>106.38</c:v>
                </c:pt>
                <c:pt idx="2484">
                  <c:v>106.38</c:v>
                </c:pt>
                <c:pt idx="2485">
                  <c:v>106.38</c:v>
                </c:pt>
                <c:pt idx="2486">
                  <c:v>106.38</c:v>
                </c:pt>
                <c:pt idx="2487">
                  <c:v>106.38</c:v>
                </c:pt>
                <c:pt idx="2488">
                  <c:v>106.38</c:v>
                </c:pt>
                <c:pt idx="2489">
                  <c:v>106.38</c:v>
                </c:pt>
                <c:pt idx="2490">
                  <c:v>106.38</c:v>
                </c:pt>
                <c:pt idx="2491">
                  <c:v>106.38</c:v>
                </c:pt>
                <c:pt idx="2492">
                  <c:v>106.38</c:v>
                </c:pt>
                <c:pt idx="2493">
                  <c:v>106.38</c:v>
                </c:pt>
                <c:pt idx="2494">
                  <c:v>106.38</c:v>
                </c:pt>
                <c:pt idx="2495">
                  <c:v>106.38</c:v>
                </c:pt>
                <c:pt idx="2496">
                  <c:v>106.37</c:v>
                </c:pt>
                <c:pt idx="2497">
                  <c:v>106.38</c:v>
                </c:pt>
                <c:pt idx="2498">
                  <c:v>106.38</c:v>
                </c:pt>
                <c:pt idx="2499">
                  <c:v>106.37</c:v>
                </c:pt>
                <c:pt idx="2500">
                  <c:v>106.37</c:v>
                </c:pt>
                <c:pt idx="2501">
                  <c:v>106.37</c:v>
                </c:pt>
                <c:pt idx="2502">
                  <c:v>106.37</c:v>
                </c:pt>
                <c:pt idx="2503">
                  <c:v>106.37</c:v>
                </c:pt>
                <c:pt idx="2504">
                  <c:v>106.37</c:v>
                </c:pt>
                <c:pt idx="2505">
                  <c:v>106.37</c:v>
                </c:pt>
                <c:pt idx="2506">
                  <c:v>106.37</c:v>
                </c:pt>
                <c:pt idx="2507">
                  <c:v>106.37</c:v>
                </c:pt>
                <c:pt idx="2508">
                  <c:v>106.37</c:v>
                </c:pt>
                <c:pt idx="2509">
                  <c:v>106.37</c:v>
                </c:pt>
                <c:pt idx="2510">
                  <c:v>106.37</c:v>
                </c:pt>
                <c:pt idx="2511">
                  <c:v>106.37</c:v>
                </c:pt>
                <c:pt idx="2512">
                  <c:v>106.37</c:v>
                </c:pt>
                <c:pt idx="2513">
                  <c:v>106.37</c:v>
                </c:pt>
                <c:pt idx="2514">
                  <c:v>106.37</c:v>
                </c:pt>
                <c:pt idx="2515">
                  <c:v>106.37</c:v>
                </c:pt>
                <c:pt idx="2516">
                  <c:v>106.37</c:v>
                </c:pt>
                <c:pt idx="2517">
                  <c:v>106.37</c:v>
                </c:pt>
                <c:pt idx="2518">
                  <c:v>106.37</c:v>
                </c:pt>
                <c:pt idx="2519">
                  <c:v>106.37</c:v>
                </c:pt>
                <c:pt idx="2520">
                  <c:v>106.37</c:v>
                </c:pt>
                <c:pt idx="2521">
                  <c:v>106.37</c:v>
                </c:pt>
                <c:pt idx="2522">
                  <c:v>106.37</c:v>
                </c:pt>
                <c:pt idx="2523">
                  <c:v>106.37</c:v>
                </c:pt>
                <c:pt idx="2524">
                  <c:v>106.37</c:v>
                </c:pt>
                <c:pt idx="2525">
                  <c:v>106.36</c:v>
                </c:pt>
                <c:pt idx="2526">
                  <c:v>106.37</c:v>
                </c:pt>
                <c:pt idx="2527">
                  <c:v>106.36</c:v>
                </c:pt>
                <c:pt idx="2528">
                  <c:v>106.36</c:v>
                </c:pt>
                <c:pt idx="2529">
                  <c:v>106.36</c:v>
                </c:pt>
                <c:pt idx="2530">
                  <c:v>106.36</c:v>
                </c:pt>
                <c:pt idx="2531">
                  <c:v>106.36</c:v>
                </c:pt>
                <c:pt idx="2532">
                  <c:v>106.36</c:v>
                </c:pt>
                <c:pt idx="2533">
                  <c:v>106.36</c:v>
                </c:pt>
                <c:pt idx="2534">
                  <c:v>106.36</c:v>
                </c:pt>
                <c:pt idx="2535">
                  <c:v>106.36</c:v>
                </c:pt>
                <c:pt idx="2536">
                  <c:v>106.36</c:v>
                </c:pt>
                <c:pt idx="2537">
                  <c:v>106.36</c:v>
                </c:pt>
                <c:pt idx="2538">
                  <c:v>106.36</c:v>
                </c:pt>
                <c:pt idx="2539">
                  <c:v>106.36</c:v>
                </c:pt>
                <c:pt idx="2540">
                  <c:v>106.36</c:v>
                </c:pt>
                <c:pt idx="2541">
                  <c:v>106.36</c:v>
                </c:pt>
                <c:pt idx="2542">
                  <c:v>106.36</c:v>
                </c:pt>
                <c:pt idx="2543">
                  <c:v>106.36</c:v>
                </c:pt>
                <c:pt idx="2544">
                  <c:v>106.36</c:v>
                </c:pt>
                <c:pt idx="2545">
                  <c:v>106.36</c:v>
                </c:pt>
                <c:pt idx="2546">
                  <c:v>106.36</c:v>
                </c:pt>
                <c:pt idx="2547">
                  <c:v>106.35</c:v>
                </c:pt>
                <c:pt idx="2548">
                  <c:v>106.36</c:v>
                </c:pt>
                <c:pt idx="2549">
                  <c:v>106.35</c:v>
                </c:pt>
                <c:pt idx="2550">
                  <c:v>106.36</c:v>
                </c:pt>
                <c:pt idx="2551">
                  <c:v>106.35</c:v>
                </c:pt>
                <c:pt idx="2552">
                  <c:v>106.35</c:v>
                </c:pt>
                <c:pt idx="2553">
                  <c:v>106.35</c:v>
                </c:pt>
                <c:pt idx="2554">
                  <c:v>106.36</c:v>
                </c:pt>
                <c:pt idx="2555">
                  <c:v>106.36</c:v>
                </c:pt>
                <c:pt idx="2556">
                  <c:v>106.36</c:v>
                </c:pt>
                <c:pt idx="2557">
                  <c:v>106.35</c:v>
                </c:pt>
                <c:pt idx="2558">
                  <c:v>106.36</c:v>
                </c:pt>
                <c:pt idx="2559">
                  <c:v>106.36</c:v>
                </c:pt>
                <c:pt idx="2560">
                  <c:v>106.35</c:v>
                </c:pt>
                <c:pt idx="2561">
                  <c:v>106.36</c:v>
                </c:pt>
                <c:pt idx="2562">
                  <c:v>106.36</c:v>
                </c:pt>
                <c:pt idx="2563">
                  <c:v>106.35</c:v>
                </c:pt>
                <c:pt idx="2564">
                  <c:v>106.35</c:v>
                </c:pt>
                <c:pt idx="2565">
                  <c:v>106.35</c:v>
                </c:pt>
                <c:pt idx="2566">
                  <c:v>106.36</c:v>
                </c:pt>
                <c:pt idx="2567">
                  <c:v>106.36</c:v>
                </c:pt>
                <c:pt idx="2568">
                  <c:v>106.36</c:v>
                </c:pt>
                <c:pt idx="2569">
                  <c:v>106.36</c:v>
                </c:pt>
                <c:pt idx="2570">
                  <c:v>106.36</c:v>
                </c:pt>
                <c:pt idx="2571">
                  <c:v>106.36</c:v>
                </c:pt>
                <c:pt idx="2572">
                  <c:v>106.36</c:v>
                </c:pt>
                <c:pt idx="2573">
                  <c:v>106.36</c:v>
                </c:pt>
                <c:pt idx="2574">
                  <c:v>106.36</c:v>
                </c:pt>
                <c:pt idx="2575">
                  <c:v>106.36</c:v>
                </c:pt>
                <c:pt idx="2576">
                  <c:v>106.36</c:v>
                </c:pt>
                <c:pt idx="2577">
                  <c:v>106.36</c:v>
                </c:pt>
                <c:pt idx="2578">
                  <c:v>106.36</c:v>
                </c:pt>
                <c:pt idx="2579">
                  <c:v>106.36</c:v>
                </c:pt>
                <c:pt idx="2580">
                  <c:v>106.36</c:v>
                </c:pt>
                <c:pt idx="2581">
                  <c:v>106.36</c:v>
                </c:pt>
                <c:pt idx="2582">
                  <c:v>106.36</c:v>
                </c:pt>
                <c:pt idx="2583">
                  <c:v>106.36</c:v>
                </c:pt>
                <c:pt idx="2584">
                  <c:v>106.36</c:v>
                </c:pt>
                <c:pt idx="2585">
                  <c:v>106.36</c:v>
                </c:pt>
                <c:pt idx="2586">
                  <c:v>106.36</c:v>
                </c:pt>
                <c:pt idx="2587">
                  <c:v>106.36</c:v>
                </c:pt>
                <c:pt idx="2588">
                  <c:v>106.36</c:v>
                </c:pt>
                <c:pt idx="2589">
                  <c:v>106.36</c:v>
                </c:pt>
                <c:pt idx="2590">
                  <c:v>106.36</c:v>
                </c:pt>
                <c:pt idx="2591">
                  <c:v>106.36</c:v>
                </c:pt>
                <c:pt idx="2592">
                  <c:v>106.36</c:v>
                </c:pt>
                <c:pt idx="2593">
                  <c:v>106.36</c:v>
                </c:pt>
                <c:pt idx="2594">
                  <c:v>106.36</c:v>
                </c:pt>
                <c:pt idx="2595">
                  <c:v>106.36</c:v>
                </c:pt>
                <c:pt idx="2596">
                  <c:v>106.36</c:v>
                </c:pt>
                <c:pt idx="2597">
                  <c:v>106.36</c:v>
                </c:pt>
                <c:pt idx="2598">
                  <c:v>106.35</c:v>
                </c:pt>
                <c:pt idx="2599">
                  <c:v>106.35</c:v>
                </c:pt>
                <c:pt idx="2600">
                  <c:v>106.35</c:v>
                </c:pt>
                <c:pt idx="2601">
                  <c:v>106.35</c:v>
                </c:pt>
                <c:pt idx="2602">
                  <c:v>106.35</c:v>
                </c:pt>
                <c:pt idx="2603">
                  <c:v>106.35</c:v>
                </c:pt>
                <c:pt idx="2604">
                  <c:v>106.36</c:v>
                </c:pt>
                <c:pt idx="2605">
                  <c:v>106.36</c:v>
                </c:pt>
                <c:pt idx="2606">
                  <c:v>106.35</c:v>
                </c:pt>
                <c:pt idx="2607">
                  <c:v>106.36</c:v>
                </c:pt>
                <c:pt idx="2608">
                  <c:v>106.36</c:v>
                </c:pt>
                <c:pt idx="2609">
                  <c:v>106.35</c:v>
                </c:pt>
                <c:pt idx="2610">
                  <c:v>106.35</c:v>
                </c:pt>
                <c:pt idx="2611">
                  <c:v>106.35</c:v>
                </c:pt>
                <c:pt idx="2612">
                  <c:v>106.36</c:v>
                </c:pt>
                <c:pt idx="2613">
                  <c:v>106.36</c:v>
                </c:pt>
                <c:pt idx="2614">
                  <c:v>106.36</c:v>
                </c:pt>
                <c:pt idx="2615">
                  <c:v>106.36</c:v>
                </c:pt>
                <c:pt idx="2616">
                  <c:v>106.36</c:v>
                </c:pt>
                <c:pt idx="2617">
                  <c:v>106.36</c:v>
                </c:pt>
                <c:pt idx="2618">
                  <c:v>106.36</c:v>
                </c:pt>
                <c:pt idx="2619">
                  <c:v>106.36</c:v>
                </c:pt>
                <c:pt idx="2620">
                  <c:v>106.36</c:v>
                </c:pt>
                <c:pt idx="2621">
                  <c:v>106.36</c:v>
                </c:pt>
                <c:pt idx="2622">
                  <c:v>106.36</c:v>
                </c:pt>
                <c:pt idx="2623">
                  <c:v>106.36</c:v>
                </c:pt>
                <c:pt idx="2624">
                  <c:v>106.35</c:v>
                </c:pt>
                <c:pt idx="2625">
                  <c:v>106.2</c:v>
                </c:pt>
                <c:pt idx="2626">
                  <c:v>106.19</c:v>
                </c:pt>
                <c:pt idx="2627">
                  <c:v>106.19</c:v>
                </c:pt>
                <c:pt idx="2628">
                  <c:v>106.18</c:v>
                </c:pt>
                <c:pt idx="2629">
                  <c:v>106.18</c:v>
                </c:pt>
                <c:pt idx="2630">
                  <c:v>106.17</c:v>
                </c:pt>
                <c:pt idx="2631">
                  <c:v>106.17</c:v>
                </c:pt>
                <c:pt idx="2632">
                  <c:v>106.16</c:v>
                </c:pt>
                <c:pt idx="2633">
                  <c:v>106.16</c:v>
                </c:pt>
                <c:pt idx="2634">
                  <c:v>106.15</c:v>
                </c:pt>
                <c:pt idx="2635">
                  <c:v>106.15</c:v>
                </c:pt>
                <c:pt idx="2636">
                  <c:v>106.14</c:v>
                </c:pt>
                <c:pt idx="2637">
                  <c:v>106.14</c:v>
                </c:pt>
                <c:pt idx="2638">
                  <c:v>106.14</c:v>
                </c:pt>
                <c:pt idx="2639">
                  <c:v>106.13</c:v>
                </c:pt>
                <c:pt idx="2640">
                  <c:v>106.13</c:v>
                </c:pt>
                <c:pt idx="2641">
                  <c:v>106.13</c:v>
                </c:pt>
                <c:pt idx="2642">
                  <c:v>106.12</c:v>
                </c:pt>
                <c:pt idx="2643">
                  <c:v>106.12</c:v>
                </c:pt>
                <c:pt idx="2644">
                  <c:v>106.12</c:v>
                </c:pt>
                <c:pt idx="2645">
                  <c:v>106.12</c:v>
                </c:pt>
                <c:pt idx="2646">
                  <c:v>106.11</c:v>
                </c:pt>
                <c:pt idx="2647">
                  <c:v>106.11</c:v>
                </c:pt>
                <c:pt idx="2648">
                  <c:v>106.11</c:v>
                </c:pt>
                <c:pt idx="2649">
                  <c:v>106.11</c:v>
                </c:pt>
                <c:pt idx="2650">
                  <c:v>106.11</c:v>
                </c:pt>
                <c:pt idx="2651">
                  <c:v>106.11</c:v>
                </c:pt>
                <c:pt idx="2652">
                  <c:v>106.11</c:v>
                </c:pt>
                <c:pt idx="2653">
                  <c:v>106.11</c:v>
                </c:pt>
                <c:pt idx="2654">
                  <c:v>106.11</c:v>
                </c:pt>
                <c:pt idx="2655">
                  <c:v>106.12</c:v>
                </c:pt>
                <c:pt idx="2656">
                  <c:v>106.12</c:v>
                </c:pt>
                <c:pt idx="2657">
                  <c:v>106.12</c:v>
                </c:pt>
                <c:pt idx="2658">
                  <c:v>106.12</c:v>
                </c:pt>
                <c:pt idx="2659">
                  <c:v>106.13</c:v>
                </c:pt>
                <c:pt idx="2660">
                  <c:v>106.13</c:v>
                </c:pt>
                <c:pt idx="2661">
                  <c:v>106.13</c:v>
                </c:pt>
                <c:pt idx="2662">
                  <c:v>106.14</c:v>
                </c:pt>
                <c:pt idx="2663">
                  <c:v>106.14</c:v>
                </c:pt>
                <c:pt idx="2664">
                  <c:v>106.14</c:v>
                </c:pt>
                <c:pt idx="2665">
                  <c:v>106.15</c:v>
                </c:pt>
                <c:pt idx="2666">
                  <c:v>106.15</c:v>
                </c:pt>
                <c:pt idx="2667">
                  <c:v>106.15</c:v>
                </c:pt>
                <c:pt idx="2668">
                  <c:v>106.16</c:v>
                </c:pt>
                <c:pt idx="2669">
                  <c:v>106.16</c:v>
                </c:pt>
                <c:pt idx="2670">
                  <c:v>106.17</c:v>
                </c:pt>
                <c:pt idx="2671">
                  <c:v>106.17</c:v>
                </c:pt>
                <c:pt idx="2672">
                  <c:v>106.18</c:v>
                </c:pt>
                <c:pt idx="2673">
                  <c:v>106.18</c:v>
                </c:pt>
                <c:pt idx="2674">
                  <c:v>106.18</c:v>
                </c:pt>
                <c:pt idx="2675">
                  <c:v>106.19</c:v>
                </c:pt>
                <c:pt idx="2676">
                  <c:v>106.19</c:v>
                </c:pt>
                <c:pt idx="2677">
                  <c:v>106.19</c:v>
                </c:pt>
                <c:pt idx="2678">
                  <c:v>106.2</c:v>
                </c:pt>
                <c:pt idx="2679">
                  <c:v>106.2</c:v>
                </c:pt>
                <c:pt idx="2680">
                  <c:v>106.21</c:v>
                </c:pt>
                <c:pt idx="2681">
                  <c:v>106.21</c:v>
                </c:pt>
                <c:pt idx="2682">
                  <c:v>106.21</c:v>
                </c:pt>
                <c:pt idx="2683">
                  <c:v>106.21</c:v>
                </c:pt>
                <c:pt idx="2684">
                  <c:v>106.21</c:v>
                </c:pt>
                <c:pt idx="2685">
                  <c:v>106.22</c:v>
                </c:pt>
                <c:pt idx="2686">
                  <c:v>106.22</c:v>
                </c:pt>
                <c:pt idx="2687">
                  <c:v>106.22</c:v>
                </c:pt>
                <c:pt idx="2688">
                  <c:v>106.22</c:v>
                </c:pt>
                <c:pt idx="2689">
                  <c:v>106.22</c:v>
                </c:pt>
                <c:pt idx="2690">
                  <c:v>106.22</c:v>
                </c:pt>
                <c:pt idx="2691">
                  <c:v>106.23</c:v>
                </c:pt>
                <c:pt idx="2692">
                  <c:v>106.23</c:v>
                </c:pt>
                <c:pt idx="2693">
                  <c:v>106.23</c:v>
                </c:pt>
                <c:pt idx="2694">
                  <c:v>106.23</c:v>
                </c:pt>
                <c:pt idx="2695">
                  <c:v>106.23</c:v>
                </c:pt>
                <c:pt idx="2696">
                  <c:v>106.23</c:v>
                </c:pt>
                <c:pt idx="2697">
                  <c:v>106.23</c:v>
                </c:pt>
                <c:pt idx="2698">
                  <c:v>106.23</c:v>
                </c:pt>
                <c:pt idx="2699">
                  <c:v>106.23</c:v>
                </c:pt>
                <c:pt idx="2700">
                  <c:v>106.23</c:v>
                </c:pt>
                <c:pt idx="2701">
                  <c:v>106.24</c:v>
                </c:pt>
                <c:pt idx="2702">
                  <c:v>106.24</c:v>
                </c:pt>
                <c:pt idx="2703">
                  <c:v>106.24</c:v>
                </c:pt>
                <c:pt idx="2704">
                  <c:v>106.24</c:v>
                </c:pt>
                <c:pt idx="2705">
                  <c:v>106.24</c:v>
                </c:pt>
                <c:pt idx="2706">
                  <c:v>106.24</c:v>
                </c:pt>
                <c:pt idx="2707">
                  <c:v>106.24</c:v>
                </c:pt>
                <c:pt idx="2708">
                  <c:v>106.25</c:v>
                </c:pt>
                <c:pt idx="2709">
                  <c:v>106.25</c:v>
                </c:pt>
                <c:pt idx="2710">
                  <c:v>106.25</c:v>
                </c:pt>
                <c:pt idx="2711">
                  <c:v>106.25</c:v>
                </c:pt>
                <c:pt idx="2712">
                  <c:v>106.25</c:v>
                </c:pt>
                <c:pt idx="2713">
                  <c:v>106.26</c:v>
                </c:pt>
                <c:pt idx="2714">
                  <c:v>106.26</c:v>
                </c:pt>
                <c:pt idx="2715">
                  <c:v>106.26</c:v>
                </c:pt>
                <c:pt idx="2716">
                  <c:v>106.26</c:v>
                </c:pt>
                <c:pt idx="2717">
                  <c:v>106.26</c:v>
                </c:pt>
                <c:pt idx="2718">
                  <c:v>106.26</c:v>
                </c:pt>
                <c:pt idx="2719">
                  <c:v>106.26</c:v>
                </c:pt>
                <c:pt idx="2720">
                  <c:v>106.27</c:v>
                </c:pt>
                <c:pt idx="2721">
                  <c:v>106.27</c:v>
                </c:pt>
                <c:pt idx="2722">
                  <c:v>106.27</c:v>
                </c:pt>
                <c:pt idx="2723">
                  <c:v>106.27</c:v>
                </c:pt>
                <c:pt idx="2724">
                  <c:v>106.27</c:v>
                </c:pt>
                <c:pt idx="2725">
                  <c:v>106.27</c:v>
                </c:pt>
                <c:pt idx="2726">
                  <c:v>106.27</c:v>
                </c:pt>
                <c:pt idx="2727">
                  <c:v>106.27</c:v>
                </c:pt>
                <c:pt idx="2728">
                  <c:v>106.27</c:v>
                </c:pt>
                <c:pt idx="2729">
                  <c:v>106.27</c:v>
                </c:pt>
                <c:pt idx="2730">
                  <c:v>106.27</c:v>
                </c:pt>
                <c:pt idx="2731">
                  <c:v>106.27</c:v>
                </c:pt>
                <c:pt idx="2732">
                  <c:v>106.27</c:v>
                </c:pt>
                <c:pt idx="2733">
                  <c:v>106.27</c:v>
                </c:pt>
                <c:pt idx="2734">
                  <c:v>106.27</c:v>
                </c:pt>
                <c:pt idx="2735">
                  <c:v>106.27</c:v>
                </c:pt>
                <c:pt idx="2736">
                  <c:v>106.28</c:v>
                </c:pt>
                <c:pt idx="2737">
                  <c:v>106.28</c:v>
                </c:pt>
                <c:pt idx="2738">
                  <c:v>106.28</c:v>
                </c:pt>
                <c:pt idx="2739">
                  <c:v>106.28</c:v>
                </c:pt>
                <c:pt idx="2740">
                  <c:v>106.28</c:v>
                </c:pt>
                <c:pt idx="2741">
                  <c:v>106.28</c:v>
                </c:pt>
                <c:pt idx="2742">
                  <c:v>106.28</c:v>
                </c:pt>
                <c:pt idx="2743">
                  <c:v>106.28</c:v>
                </c:pt>
                <c:pt idx="2744">
                  <c:v>106.28</c:v>
                </c:pt>
                <c:pt idx="2745">
                  <c:v>106.28</c:v>
                </c:pt>
                <c:pt idx="2746">
                  <c:v>106.28</c:v>
                </c:pt>
                <c:pt idx="2747">
                  <c:v>106.28</c:v>
                </c:pt>
                <c:pt idx="2748">
                  <c:v>106.28</c:v>
                </c:pt>
                <c:pt idx="2749">
                  <c:v>106.28</c:v>
                </c:pt>
                <c:pt idx="2750">
                  <c:v>106.28</c:v>
                </c:pt>
                <c:pt idx="2751">
                  <c:v>106.28</c:v>
                </c:pt>
                <c:pt idx="2752">
                  <c:v>106.28</c:v>
                </c:pt>
                <c:pt idx="2753">
                  <c:v>106.28</c:v>
                </c:pt>
                <c:pt idx="2754">
                  <c:v>106.28</c:v>
                </c:pt>
                <c:pt idx="2755">
                  <c:v>106.28</c:v>
                </c:pt>
                <c:pt idx="2756">
                  <c:v>106.28</c:v>
                </c:pt>
                <c:pt idx="2757">
                  <c:v>106.28</c:v>
                </c:pt>
                <c:pt idx="2758">
                  <c:v>106.28</c:v>
                </c:pt>
                <c:pt idx="2759">
                  <c:v>106.28</c:v>
                </c:pt>
                <c:pt idx="2760">
                  <c:v>106.28</c:v>
                </c:pt>
                <c:pt idx="2761">
                  <c:v>106.28</c:v>
                </c:pt>
                <c:pt idx="2762">
                  <c:v>106.28</c:v>
                </c:pt>
                <c:pt idx="2763">
                  <c:v>106.28</c:v>
                </c:pt>
                <c:pt idx="2764">
                  <c:v>106.28</c:v>
                </c:pt>
                <c:pt idx="2765">
                  <c:v>106.28</c:v>
                </c:pt>
                <c:pt idx="2766">
                  <c:v>106.28</c:v>
                </c:pt>
                <c:pt idx="2767">
                  <c:v>106.29</c:v>
                </c:pt>
                <c:pt idx="2768">
                  <c:v>106.29</c:v>
                </c:pt>
                <c:pt idx="2769">
                  <c:v>106.29</c:v>
                </c:pt>
                <c:pt idx="2770">
                  <c:v>106.29</c:v>
                </c:pt>
                <c:pt idx="2771">
                  <c:v>106.29</c:v>
                </c:pt>
                <c:pt idx="2772">
                  <c:v>106.29</c:v>
                </c:pt>
                <c:pt idx="2773">
                  <c:v>106.29</c:v>
                </c:pt>
                <c:pt idx="2774">
                  <c:v>106.29</c:v>
                </c:pt>
                <c:pt idx="2775">
                  <c:v>106.29</c:v>
                </c:pt>
                <c:pt idx="2776">
                  <c:v>106.29</c:v>
                </c:pt>
                <c:pt idx="2777">
                  <c:v>106.29</c:v>
                </c:pt>
                <c:pt idx="2778">
                  <c:v>106.29</c:v>
                </c:pt>
                <c:pt idx="2779">
                  <c:v>106.29</c:v>
                </c:pt>
                <c:pt idx="2780">
                  <c:v>106.29</c:v>
                </c:pt>
                <c:pt idx="2781">
                  <c:v>106.29</c:v>
                </c:pt>
                <c:pt idx="2782">
                  <c:v>106.29</c:v>
                </c:pt>
                <c:pt idx="2783">
                  <c:v>106.29</c:v>
                </c:pt>
                <c:pt idx="2784">
                  <c:v>106.29</c:v>
                </c:pt>
                <c:pt idx="2785">
                  <c:v>106.29</c:v>
                </c:pt>
                <c:pt idx="2786">
                  <c:v>106.29</c:v>
                </c:pt>
                <c:pt idx="2787">
                  <c:v>106.29</c:v>
                </c:pt>
                <c:pt idx="2788">
                  <c:v>106.29</c:v>
                </c:pt>
                <c:pt idx="2789">
                  <c:v>106.29</c:v>
                </c:pt>
                <c:pt idx="2790">
                  <c:v>106.29</c:v>
                </c:pt>
                <c:pt idx="2791">
                  <c:v>106.29</c:v>
                </c:pt>
                <c:pt idx="2792">
                  <c:v>106.29</c:v>
                </c:pt>
                <c:pt idx="2793">
                  <c:v>106.29</c:v>
                </c:pt>
                <c:pt idx="2794">
                  <c:v>106.29</c:v>
                </c:pt>
                <c:pt idx="2795">
                  <c:v>106.29</c:v>
                </c:pt>
                <c:pt idx="2796">
                  <c:v>106.29</c:v>
                </c:pt>
                <c:pt idx="2797">
                  <c:v>106.29</c:v>
                </c:pt>
                <c:pt idx="2798">
                  <c:v>106.29</c:v>
                </c:pt>
                <c:pt idx="2799">
                  <c:v>106.3</c:v>
                </c:pt>
                <c:pt idx="2800">
                  <c:v>106.29</c:v>
                </c:pt>
                <c:pt idx="2801">
                  <c:v>106.29</c:v>
                </c:pt>
                <c:pt idx="2802">
                  <c:v>106.29</c:v>
                </c:pt>
                <c:pt idx="2803">
                  <c:v>106.3</c:v>
                </c:pt>
                <c:pt idx="2804">
                  <c:v>106.3</c:v>
                </c:pt>
                <c:pt idx="2805">
                  <c:v>106.3</c:v>
                </c:pt>
                <c:pt idx="2806">
                  <c:v>106.3</c:v>
                </c:pt>
                <c:pt idx="2807">
                  <c:v>106.3</c:v>
                </c:pt>
                <c:pt idx="2808">
                  <c:v>106.3</c:v>
                </c:pt>
                <c:pt idx="2809">
                  <c:v>106.3</c:v>
                </c:pt>
                <c:pt idx="2810">
                  <c:v>106.3</c:v>
                </c:pt>
                <c:pt idx="2811">
                  <c:v>106.3</c:v>
                </c:pt>
                <c:pt idx="2812">
                  <c:v>106.3</c:v>
                </c:pt>
                <c:pt idx="2813">
                  <c:v>106.3</c:v>
                </c:pt>
                <c:pt idx="2814">
                  <c:v>106.3</c:v>
                </c:pt>
                <c:pt idx="2815">
                  <c:v>106.3</c:v>
                </c:pt>
                <c:pt idx="2816">
                  <c:v>106.3</c:v>
                </c:pt>
                <c:pt idx="2817">
                  <c:v>106.3</c:v>
                </c:pt>
                <c:pt idx="2818">
                  <c:v>106.3</c:v>
                </c:pt>
                <c:pt idx="2819">
                  <c:v>106.3</c:v>
                </c:pt>
                <c:pt idx="2820">
                  <c:v>106.3</c:v>
                </c:pt>
                <c:pt idx="2821">
                  <c:v>106.3</c:v>
                </c:pt>
                <c:pt idx="2822">
                  <c:v>106.3</c:v>
                </c:pt>
                <c:pt idx="2823">
                  <c:v>106.3</c:v>
                </c:pt>
                <c:pt idx="2824">
                  <c:v>106.3</c:v>
                </c:pt>
                <c:pt idx="2825">
                  <c:v>106.29</c:v>
                </c:pt>
                <c:pt idx="2826">
                  <c:v>106.29</c:v>
                </c:pt>
                <c:pt idx="2827">
                  <c:v>106.29</c:v>
                </c:pt>
                <c:pt idx="2828">
                  <c:v>106.29</c:v>
                </c:pt>
                <c:pt idx="2829">
                  <c:v>106.29</c:v>
                </c:pt>
                <c:pt idx="2830">
                  <c:v>106.29</c:v>
                </c:pt>
                <c:pt idx="2831">
                  <c:v>106.29</c:v>
                </c:pt>
                <c:pt idx="2832">
                  <c:v>106.29</c:v>
                </c:pt>
                <c:pt idx="2833">
                  <c:v>106.29</c:v>
                </c:pt>
                <c:pt idx="2834">
                  <c:v>106.29</c:v>
                </c:pt>
                <c:pt idx="2835">
                  <c:v>106.29</c:v>
                </c:pt>
                <c:pt idx="2836">
                  <c:v>106.29</c:v>
                </c:pt>
                <c:pt idx="2837">
                  <c:v>106.29</c:v>
                </c:pt>
                <c:pt idx="2838">
                  <c:v>106.29</c:v>
                </c:pt>
                <c:pt idx="2839">
                  <c:v>106.29</c:v>
                </c:pt>
                <c:pt idx="2840">
                  <c:v>106.29</c:v>
                </c:pt>
                <c:pt idx="2841">
                  <c:v>106.28</c:v>
                </c:pt>
                <c:pt idx="2842">
                  <c:v>106.28</c:v>
                </c:pt>
                <c:pt idx="2843">
                  <c:v>106.28</c:v>
                </c:pt>
                <c:pt idx="2844">
                  <c:v>106.28</c:v>
                </c:pt>
                <c:pt idx="2845">
                  <c:v>106.28</c:v>
                </c:pt>
                <c:pt idx="2846">
                  <c:v>106.28</c:v>
                </c:pt>
                <c:pt idx="2847">
                  <c:v>106.28</c:v>
                </c:pt>
                <c:pt idx="2848">
                  <c:v>106.28</c:v>
                </c:pt>
                <c:pt idx="2849">
                  <c:v>106.28</c:v>
                </c:pt>
                <c:pt idx="2850">
                  <c:v>106.28</c:v>
                </c:pt>
                <c:pt idx="2851">
                  <c:v>106.28</c:v>
                </c:pt>
                <c:pt idx="2852">
                  <c:v>106.28</c:v>
                </c:pt>
                <c:pt idx="2853">
                  <c:v>106.28</c:v>
                </c:pt>
                <c:pt idx="2854">
                  <c:v>106.28</c:v>
                </c:pt>
                <c:pt idx="2855">
                  <c:v>106.28</c:v>
                </c:pt>
                <c:pt idx="2856">
                  <c:v>106.28</c:v>
                </c:pt>
                <c:pt idx="2857">
                  <c:v>106.28</c:v>
                </c:pt>
                <c:pt idx="2858">
                  <c:v>106.28</c:v>
                </c:pt>
                <c:pt idx="2859">
                  <c:v>106.28</c:v>
                </c:pt>
                <c:pt idx="2860">
                  <c:v>106.28</c:v>
                </c:pt>
                <c:pt idx="2861">
                  <c:v>106.28</c:v>
                </c:pt>
                <c:pt idx="2862">
                  <c:v>106.28</c:v>
                </c:pt>
                <c:pt idx="2863">
                  <c:v>106.28</c:v>
                </c:pt>
                <c:pt idx="2864">
                  <c:v>106.28</c:v>
                </c:pt>
                <c:pt idx="2865">
                  <c:v>106.28</c:v>
                </c:pt>
                <c:pt idx="2866">
                  <c:v>106.28</c:v>
                </c:pt>
                <c:pt idx="2867">
                  <c:v>106.28</c:v>
                </c:pt>
                <c:pt idx="2868">
                  <c:v>106.28</c:v>
                </c:pt>
                <c:pt idx="2869">
                  <c:v>106.28</c:v>
                </c:pt>
                <c:pt idx="2870">
                  <c:v>106.28</c:v>
                </c:pt>
                <c:pt idx="2871">
                  <c:v>106.28</c:v>
                </c:pt>
                <c:pt idx="2872">
                  <c:v>106.28</c:v>
                </c:pt>
                <c:pt idx="2873">
                  <c:v>106.28</c:v>
                </c:pt>
                <c:pt idx="2874">
                  <c:v>106.28</c:v>
                </c:pt>
                <c:pt idx="2875">
                  <c:v>106.28</c:v>
                </c:pt>
                <c:pt idx="2876">
                  <c:v>106.28</c:v>
                </c:pt>
                <c:pt idx="2877">
                  <c:v>106.28</c:v>
                </c:pt>
                <c:pt idx="2878">
                  <c:v>106.28</c:v>
                </c:pt>
                <c:pt idx="2879">
                  <c:v>106.28</c:v>
                </c:pt>
                <c:pt idx="2880">
                  <c:v>106.28</c:v>
                </c:pt>
                <c:pt idx="2881">
                  <c:v>106.28</c:v>
                </c:pt>
                <c:pt idx="2882">
                  <c:v>106.28</c:v>
                </c:pt>
                <c:pt idx="2883">
                  <c:v>106.28</c:v>
                </c:pt>
                <c:pt idx="2884">
                  <c:v>106.28</c:v>
                </c:pt>
                <c:pt idx="2885">
                  <c:v>106.28</c:v>
                </c:pt>
                <c:pt idx="2886">
                  <c:v>106.28</c:v>
                </c:pt>
                <c:pt idx="2887">
                  <c:v>106.28</c:v>
                </c:pt>
                <c:pt idx="2888">
                  <c:v>106.28</c:v>
                </c:pt>
                <c:pt idx="2889">
                  <c:v>106.28</c:v>
                </c:pt>
                <c:pt idx="2890">
                  <c:v>106.28</c:v>
                </c:pt>
                <c:pt idx="2891">
                  <c:v>106.28</c:v>
                </c:pt>
                <c:pt idx="2892">
                  <c:v>106.28</c:v>
                </c:pt>
                <c:pt idx="2893">
                  <c:v>106.28</c:v>
                </c:pt>
                <c:pt idx="2894">
                  <c:v>106.28</c:v>
                </c:pt>
                <c:pt idx="2895">
                  <c:v>106.28</c:v>
                </c:pt>
                <c:pt idx="2896">
                  <c:v>106.28</c:v>
                </c:pt>
                <c:pt idx="2897">
                  <c:v>106.28</c:v>
                </c:pt>
                <c:pt idx="2898">
                  <c:v>106.28</c:v>
                </c:pt>
                <c:pt idx="2899">
                  <c:v>106.28</c:v>
                </c:pt>
                <c:pt idx="2900">
                  <c:v>106.28</c:v>
                </c:pt>
                <c:pt idx="2901">
                  <c:v>106.28</c:v>
                </c:pt>
                <c:pt idx="2902">
                  <c:v>106.27</c:v>
                </c:pt>
                <c:pt idx="2903">
                  <c:v>106.28</c:v>
                </c:pt>
                <c:pt idx="2904">
                  <c:v>106.27</c:v>
                </c:pt>
                <c:pt idx="2905">
                  <c:v>106.27</c:v>
                </c:pt>
                <c:pt idx="2906">
                  <c:v>106.27</c:v>
                </c:pt>
                <c:pt idx="2907">
                  <c:v>106.28</c:v>
                </c:pt>
                <c:pt idx="2908">
                  <c:v>106.27</c:v>
                </c:pt>
                <c:pt idx="2909">
                  <c:v>106.27</c:v>
                </c:pt>
                <c:pt idx="2910">
                  <c:v>106.27</c:v>
                </c:pt>
                <c:pt idx="2911">
                  <c:v>106.27</c:v>
                </c:pt>
                <c:pt idx="2912">
                  <c:v>106.28</c:v>
                </c:pt>
                <c:pt idx="2913">
                  <c:v>106.27</c:v>
                </c:pt>
                <c:pt idx="2914">
                  <c:v>106.27</c:v>
                </c:pt>
                <c:pt idx="2915">
                  <c:v>106.27</c:v>
                </c:pt>
                <c:pt idx="2916">
                  <c:v>106.27</c:v>
                </c:pt>
                <c:pt idx="2917">
                  <c:v>106.27</c:v>
                </c:pt>
                <c:pt idx="2918">
                  <c:v>106.27</c:v>
                </c:pt>
                <c:pt idx="2919">
                  <c:v>106.27</c:v>
                </c:pt>
                <c:pt idx="2920">
                  <c:v>106.27</c:v>
                </c:pt>
                <c:pt idx="2921">
                  <c:v>106.27</c:v>
                </c:pt>
                <c:pt idx="2922">
                  <c:v>106.27</c:v>
                </c:pt>
                <c:pt idx="2923">
                  <c:v>106.27</c:v>
                </c:pt>
                <c:pt idx="2924">
                  <c:v>106.27</c:v>
                </c:pt>
                <c:pt idx="2925">
                  <c:v>106.27</c:v>
                </c:pt>
                <c:pt idx="2926">
                  <c:v>106.27</c:v>
                </c:pt>
                <c:pt idx="2927">
                  <c:v>106.27</c:v>
                </c:pt>
                <c:pt idx="2928">
                  <c:v>106.27</c:v>
                </c:pt>
                <c:pt idx="2929">
                  <c:v>106.27</c:v>
                </c:pt>
                <c:pt idx="2930">
                  <c:v>106.27</c:v>
                </c:pt>
                <c:pt idx="2931">
                  <c:v>106.27</c:v>
                </c:pt>
                <c:pt idx="2932">
                  <c:v>106.27</c:v>
                </c:pt>
                <c:pt idx="2933">
                  <c:v>106.27</c:v>
                </c:pt>
                <c:pt idx="2934">
                  <c:v>106.27</c:v>
                </c:pt>
                <c:pt idx="2935">
                  <c:v>106.27</c:v>
                </c:pt>
                <c:pt idx="2936">
                  <c:v>106.27</c:v>
                </c:pt>
                <c:pt idx="2937">
                  <c:v>106.27</c:v>
                </c:pt>
                <c:pt idx="2938">
                  <c:v>106.27</c:v>
                </c:pt>
                <c:pt idx="2939">
                  <c:v>106.27</c:v>
                </c:pt>
                <c:pt idx="2940">
                  <c:v>106.26</c:v>
                </c:pt>
                <c:pt idx="2941">
                  <c:v>106.26</c:v>
                </c:pt>
                <c:pt idx="2942">
                  <c:v>106.26</c:v>
                </c:pt>
                <c:pt idx="2943">
                  <c:v>106.26</c:v>
                </c:pt>
                <c:pt idx="2944">
                  <c:v>106.26</c:v>
                </c:pt>
                <c:pt idx="2945">
                  <c:v>106.26</c:v>
                </c:pt>
                <c:pt idx="2946">
                  <c:v>106.26</c:v>
                </c:pt>
                <c:pt idx="2947">
                  <c:v>106.26</c:v>
                </c:pt>
                <c:pt idx="2948">
                  <c:v>106.26</c:v>
                </c:pt>
                <c:pt idx="2949">
                  <c:v>106.26</c:v>
                </c:pt>
                <c:pt idx="2950">
                  <c:v>106.26</c:v>
                </c:pt>
                <c:pt idx="2951">
                  <c:v>106.26</c:v>
                </c:pt>
                <c:pt idx="2952">
                  <c:v>106.26</c:v>
                </c:pt>
                <c:pt idx="2953">
                  <c:v>106.26</c:v>
                </c:pt>
                <c:pt idx="2954">
                  <c:v>106.26</c:v>
                </c:pt>
                <c:pt idx="2955">
                  <c:v>106.26</c:v>
                </c:pt>
                <c:pt idx="2956">
                  <c:v>106.26</c:v>
                </c:pt>
                <c:pt idx="2957">
                  <c:v>106.26</c:v>
                </c:pt>
                <c:pt idx="2958">
                  <c:v>106.26</c:v>
                </c:pt>
                <c:pt idx="2959">
                  <c:v>106.26</c:v>
                </c:pt>
                <c:pt idx="2960">
                  <c:v>106.26</c:v>
                </c:pt>
                <c:pt idx="2961">
                  <c:v>106.26</c:v>
                </c:pt>
                <c:pt idx="2962">
                  <c:v>106.26</c:v>
                </c:pt>
                <c:pt idx="2963">
                  <c:v>106.26</c:v>
                </c:pt>
                <c:pt idx="2964">
                  <c:v>106.26</c:v>
                </c:pt>
                <c:pt idx="2965">
                  <c:v>106.26</c:v>
                </c:pt>
                <c:pt idx="2966">
                  <c:v>106.26</c:v>
                </c:pt>
                <c:pt idx="2967">
                  <c:v>106.26</c:v>
                </c:pt>
                <c:pt idx="2968">
                  <c:v>106.26</c:v>
                </c:pt>
                <c:pt idx="2969">
                  <c:v>106.26</c:v>
                </c:pt>
                <c:pt idx="2970">
                  <c:v>106.25</c:v>
                </c:pt>
                <c:pt idx="2971">
                  <c:v>106.26</c:v>
                </c:pt>
                <c:pt idx="2972">
                  <c:v>106.26</c:v>
                </c:pt>
                <c:pt idx="2973">
                  <c:v>106.25</c:v>
                </c:pt>
                <c:pt idx="2974">
                  <c:v>106.25</c:v>
                </c:pt>
                <c:pt idx="2975">
                  <c:v>106.25</c:v>
                </c:pt>
                <c:pt idx="2976">
                  <c:v>106.25</c:v>
                </c:pt>
                <c:pt idx="2977">
                  <c:v>106.25</c:v>
                </c:pt>
                <c:pt idx="2978">
                  <c:v>106.25</c:v>
                </c:pt>
                <c:pt idx="2979">
                  <c:v>106.25</c:v>
                </c:pt>
                <c:pt idx="2980">
                  <c:v>106.25</c:v>
                </c:pt>
                <c:pt idx="2981">
                  <c:v>106.25</c:v>
                </c:pt>
                <c:pt idx="2982">
                  <c:v>106.25</c:v>
                </c:pt>
                <c:pt idx="2983">
                  <c:v>106.25</c:v>
                </c:pt>
                <c:pt idx="2984">
                  <c:v>106.25</c:v>
                </c:pt>
                <c:pt idx="2985">
                  <c:v>106.25</c:v>
                </c:pt>
                <c:pt idx="2986">
                  <c:v>106.25</c:v>
                </c:pt>
                <c:pt idx="2987">
                  <c:v>106.25</c:v>
                </c:pt>
                <c:pt idx="2988">
                  <c:v>106.25</c:v>
                </c:pt>
                <c:pt idx="2989">
                  <c:v>106.25</c:v>
                </c:pt>
                <c:pt idx="2990">
                  <c:v>106.25</c:v>
                </c:pt>
                <c:pt idx="2991">
                  <c:v>106.25</c:v>
                </c:pt>
                <c:pt idx="2992">
                  <c:v>106.25</c:v>
                </c:pt>
                <c:pt idx="2993">
                  <c:v>106.25</c:v>
                </c:pt>
                <c:pt idx="2994">
                  <c:v>106.25</c:v>
                </c:pt>
                <c:pt idx="2995">
                  <c:v>106.25</c:v>
                </c:pt>
                <c:pt idx="2996">
                  <c:v>106.25</c:v>
                </c:pt>
                <c:pt idx="2997">
                  <c:v>106.25</c:v>
                </c:pt>
                <c:pt idx="2998">
                  <c:v>106.25</c:v>
                </c:pt>
                <c:pt idx="2999">
                  <c:v>106.25</c:v>
                </c:pt>
                <c:pt idx="3000">
                  <c:v>106.25</c:v>
                </c:pt>
                <c:pt idx="3001">
                  <c:v>106.25</c:v>
                </c:pt>
                <c:pt idx="3002">
                  <c:v>106.25</c:v>
                </c:pt>
                <c:pt idx="3003">
                  <c:v>106.25</c:v>
                </c:pt>
                <c:pt idx="3004">
                  <c:v>106.25</c:v>
                </c:pt>
                <c:pt idx="3005">
                  <c:v>106.25</c:v>
                </c:pt>
                <c:pt idx="3006">
                  <c:v>106.25</c:v>
                </c:pt>
                <c:pt idx="3007">
                  <c:v>106.25</c:v>
                </c:pt>
                <c:pt idx="3008">
                  <c:v>106.25</c:v>
                </c:pt>
                <c:pt idx="3009">
                  <c:v>106.25</c:v>
                </c:pt>
                <c:pt idx="3010">
                  <c:v>106.25</c:v>
                </c:pt>
                <c:pt idx="3011">
                  <c:v>106.25</c:v>
                </c:pt>
                <c:pt idx="3012">
                  <c:v>106.25</c:v>
                </c:pt>
                <c:pt idx="3013">
                  <c:v>106.25</c:v>
                </c:pt>
                <c:pt idx="3014">
                  <c:v>106.25</c:v>
                </c:pt>
                <c:pt idx="3015">
                  <c:v>106.24</c:v>
                </c:pt>
                <c:pt idx="3016">
                  <c:v>106.24</c:v>
                </c:pt>
                <c:pt idx="3017">
                  <c:v>106.24</c:v>
                </c:pt>
                <c:pt idx="3018">
                  <c:v>106.24</c:v>
                </c:pt>
                <c:pt idx="3019">
                  <c:v>106.24</c:v>
                </c:pt>
                <c:pt idx="3020">
                  <c:v>106.24</c:v>
                </c:pt>
                <c:pt idx="3021">
                  <c:v>106.24</c:v>
                </c:pt>
                <c:pt idx="3022">
                  <c:v>106.24</c:v>
                </c:pt>
                <c:pt idx="3023">
                  <c:v>106.24</c:v>
                </c:pt>
                <c:pt idx="3024">
                  <c:v>106.24</c:v>
                </c:pt>
                <c:pt idx="3025">
                  <c:v>106.24</c:v>
                </c:pt>
                <c:pt idx="3026">
                  <c:v>106.24</c:v>
                </c:pt>
                <c:pt idx="3027">
                  <c:v>106.24</c:v>
                </c:pt>
                <c:pt idx="3028">
                  <c:v>106.24</c:v>
                </c:pt>
                <c:pt idx="3029">
                  <c:v>106.24</c:v>
                </c:pt>
                <c:pt idx="3030">
                  <c:v>106.24</c:v>
                </c:pt>
                <c:pt idx="3031">
                  <c:v>106.24</c:v>
                </c:pt>
                <c:pt idx="3032">
                  <c:v>106.24</c:v>
                </c:pt>
                <c:pt idx="3033">
                  <c:v>106.24</c:v>
                </c:pt>
                <c:pt idx="3034">
                  <c:v>106.24</c:v>
                </c:pt>
                <c:pt idx="3035">
                  <c:v>106.24</c:v>
                </c:pt>
                <c:pt idx="3036">
                  <c:v>106.24</c:v>
                </c:pt>
                <c:pt idx="3037">
                  <c:v>106.24</c:v>
                </c:pt>
                <c:pt idx="3038">
                  <c:v>106.24</c:v>
                </c:pt>
                <c:pt idx="3039">
                  <c:v>106.23</c:v>
                </c:pt>
                <c:pt idx="3040">
                  <c:v>106.23</c:v>
                </c:pt>
                <c:pt idx="3041">
                  <c:v>106.23</c:v>
                </c:pt>
                <c:pt idx="3042">
                  <c:v>106.24</c:v>
                </c:pt>
                <c:pt idx="3043">
                  <c:v>106.23</c:v>
                </c:pt>
                <c:pt idx="3044">
                  <c:v>106.23</c:v>
                </c:pt>
                <c:pt idx="3045">
                  <c:v>106.23</c:v>
                </c:pt>
                <c:pt idx="3046">
                  <c:v>106.23</c:v>
                </c:pt>
                <c:pt idx="3047">
                  <c:v>106.23</c:v>
                </c:pt>
                <c:pt idx="3048">
                  <c:v>106.23</c:v>
                </c:pt>
                <c:pt idx="3049">
                  <c:v>106.23</c:v>
                </c:pt>
                <c:pt idx="3050">
                  <c:v>106.23</c:v>
                </c:pt>
                <c:pt idx="3051">
                  <c:v>106.23</c:v>
                </c:pt>
                <c:pt idx="3052">
                  <c:v>106.23</c:v>
                </c:pt>
                <c:pt idx="3053">
                  <c:v>106.23</c:v>
                </c:pt>
                <c:pt idx="3054">
                  <c:v>106.23</c:v>
                </c:pt>
                <c:pt idx="3055">
                  <c:v>106.22</c:v>
                </c:pt>
                <c:pt idx="3056">
                  <c:v>106.23</c:v>
                </c:pt>
                <c:pt idx="3057">
                  <c:v>106.22</c:v>
                </c:pt>
                <c:pt idx="3058">
                  <c:v>106.22</c:v>
                </c:pt>
                <c:pt idx="3059">
                  <c:v>106.22</c:v>
                </c:pt>
                <c:pt idx="3060">
                  <c:v>106.22</c:v>
                </c:pt>
                <c:pt idx="3061">
                  <c:v>106.22</c:v>
                </c:pt>
                <c:pt idx="3062">
                  <c:v>106.22</c:v>
                </c:pt>
                <c:pt idx="3063">
                  <c:v>106.22</c:v>
                </c:pt>
                <c:pt idx="3064">
                  <c:v>106.22</c:v>
                </c:pt>
                <c:pt idx="3065">
                  <c:v>106.22</c:v>
                </c:pt>
                <c:pt idx="3066">
                  <c:v>106.22</c:v>
                </c:pt>
                <c:pt idx="3067">
                  <c:v>106.22</c:v>
                </c:pt>
                <c:pt idx="3068">
                  <c:v>106.22</c:v>
                </c:pt>
                <c:pt idx="3069">
                  <c:v>106.22</c:v>
                </c:pt>
                <c:pt idx="3070">
                  <c:v>106.22</c:v>
                </c:pt>
                <c:pt idx="3071">
                  <c:v>106.21</c:v>
                </c:pt>
                <c:pt idx="3072">
                  <c:v>106.22</c:v>
                </c:pt>
                <c:pt idx="3073">
                  <c:v>106.22</c:v>
                </c:pt>
                <c:pt idx="3074">
                  <c:v>106.22</c:v>
                </c:pt>
                <c:pt idx="3075">
                  <c:v>106.22</c:v>
                </c:pt>
                <c:pt idx="3076">
                  <c:v>106.21</c:v>
                </c:pt>
                <c:pt idx="3077">
                  <c:v>106.21</c:v>
                </c:pt>
                <c:pt idx="3078">
                  <c:v>106.21</c:v>
                </c:pt>
                <c:pt idx="3079">
                  <c:v>106.21</c:v>
                </c:pt>
                <c:pt idx="3080">
                  <c:v>106.21</c:v>
                </c:pt>
                <c:pt idx="3081">
                  <c:v>106.21</c:v>
                </c:pt>
                <c:pt idx="3082">
                  <c:v>106.21</c:v>
                </c:pt>
                <c:pt idx="3083">
                  <c:v>106.21</c:v>
                </c:pt>
                <c:pt idx="3084">
                  <c:v>106.21</c:v>
                </c:pt>
                <c:pt idx="3085">
                  <c:v>106.21</c:v>
                </c:pt>
                <c:pt idx="3086">
                  <c:v>106.21</c:v>
                </c:pt>
                <c:pt idx="3087">
                  <c:v>106.21</c:v>
                </c:pt>
                <c:pt idx="3088">
                  <c:v>106.21</c:v>
                </c:pt>
                <c:pt idx="3089">
                  <c:v>106.21</c:v>
                </c:pt>
                <c:pt idx="3090">
                  <c:v>106.21</c:v>
                </c:pt>
                <c:pt idx="3091">
                  <c:v>106.21</c:v>
                </c:pt>
                <c:pt idx="3092">
                  <c:v>106.21</c:v>
                </c:pt>
                <c:pt idx="3093">
                  <c:v>106.21</c:v>
                </c:pt>
                <c:pt idx="3094">
                  <c:v>106.21</c:v>
                </c:pt>
                <c:pt idx="3095">
                  <c:v>106.21</c:v>
                </c:pt>
                <c:pt idx="3096">
                  <c:v>106.21</c:v>
                </c:pt>
                <c:pt idx="3097">
                  <c:v>106.21</c:v>
                </c:pt>
                <c:pt idx="3098">
                  <c:v>106.21</c:v>
                </c:pt>
                <c:pt idx="3099">
                  <c:v>106.21</c:v>
                </c:pt>
                <c:pt idx="3100">
                  <c:v>106.21</c:v>
                </c:pt>
                <c:pt idx="3101">
                  <c:v>106.21</c:v>
                </c:pt>
                <c:pt idx="3102">
                  <c:v>106.21</c:v>
                </c:pt>
                <c:pt idx="3103">
                  <c:v>106.21</c:v>
                </c:pt>
                <c:pt idx="3104">
                  <c:v>106.21</c:v>
                </c:pt>
                <c:pt idx="3105">
                  <c:v>106.21</c:v>
                </c:pt>
                <c:pt idx="3106">
                  <c:v>106.2</c:v>
                </c:pt>
                <c:pt idx="3107">
                  <c:v>106.2</c:v>
                </c:pt>
                <c:pt idx="3108">
                  <c:v>106.2</c:v>
                </c:pt>
                <c:pt idx="3109">
                  <c:v>106.2</c:v>
                </c:pt>
                <c:pt idx="3110">
                  <c:v>106.2</c:v>
                </c:pt>
                <c:pt idx="3111">
                  <c:v>106.2</c:v>
                </c:pt>
                <c:pt idx="3112">
                  <c:v>106.2</c:v>
                </c:pt>
                <c:pt idx="3113">
                  <c:v>106.2</c:v>
                </c:pt>
                <c:pt idx="3114">
                  <c:v>106.2</c:v>
                </c:pt>
                <c:pt idx="3115">
                  <c:v>106.2</c:v>
                </c:pt>
                <c:pt idx="3116">
                  <c:v>106.2</c:v>
                </c:pt>
                <c:pt idx="3117">
                  <c:v>106.2</c:v>
                </c:pt>
                <c:pt idx="3118">
                  <c:v>106.2</c:v>
                </c:pt>
                <c:pt idx="3119">
                  <c:v>106.2</c:v>
                </c:pt>
                <c:pt idx="3120">
                  <c:v>106.2</c:v>
                </c:pt>
                <c:pt idx="3121">
                  <c:v>106.19</c:v>
                </c:pt>
                <c:pt idx="3122">
                  <c:v>106.19</c:v>
                </c:pt>
                <c:pt idx="3123">
                  <c:v>106.19</c:v>
                </c:pt>
                <c:pt idx="3124">
                  <c:v>106.19</c:v>
                </c:pt>
                <c:pt idx="3125">
                  <c:v>106.19</c:v>
                </c:pt>
                <c:pt idx="3126">
                  <c:v>106.19</c:v>
                </c:pt>
                <c:pt idx="3127">
                  <c:v>106.19</c:v>
                </c:pt>
                <c:pt idx="3128">
                  <c:v>106.19</c:v>
                </c:pt>
                <c:pt idx="3129">
                  <c:v>106.19</c:v>
                </c:pt>
                <c:pt idx="3130">
                  <c:v>106.19</c:v>
                </c:pt>
                <c:pt idx="3131">
                  <c:v>106.19</c:v>
                </c:pt>
                <c:pt idx="3132">
                  <c:v>106.19</c:v>
                </c:pt>
                <c:pt idx="3133">
                  <c:v>106.19</c:v>
                </c:pt>
                <c:pt idx="3134">
                  <c:v>106.19</c:v>
                </c:pt>
                <c:pt idx="3135">
                  <c:v>106.19</c:v>
                </c:pt>
                <c:pt idx="3136">
                  <c:v>106.19</c:v>
                </c:pt>
                <c:pt idx="3137">
                  <c:v>106.18</c:v>
                </c:pt>
                <c:pt idx="3138">
                  <c:v>106.18</c:v>
                </c:pt>
                <c:pt idx="3139">
                  <c:v>106.18</c:v>
                </c:pt>
                <c:pt idx="3140">
                  <c:v>106.18</c:v>
                </c:pt>
                <c:pt idx="3141">
                  <c:v>106.18</c:v>
                </c:pt>
                <c:pt idx="3142">
                  <c:v>106.18</c:v>
                </c:pt>
                <c:pt idx="3143">
                  <c:v>106.18</c:v>
                </c:pt>
                <c:pt idx="3144">
                  <c:v>106.18</c:v>
                </c:pt>
                <c:pt idx="3145">
                  <c:v>106.17</c:v>
                </c:pt>
                <c:pt idx="3146">
                  <c:v>106.17</c:v>
                </c:pt>
                <c:pt idx="3147">
                  <c:v>106.17</c:v>
                </c:pt>
                <c:pt idx="3148">
                  <c:v>106.17</c:v>
                </c:pt>
                <c:pt idx="3149">
                  <c:v>106.17</c:v>
                </c:pt>
                <c:pt idx="3150">
                  <c:v>106.17</c:v>
                </c:pt>
                <c:pt idx="3151">
                  <c:v>106.17</c:v>
                </c:pt>
                <c:pt idx="3152">
                  <c:v>106.16</c:v>
                </c:pt>
                <c:pt idx="3153">
                  <c:v>106.16</c:v>
                </c:pt>
                <c:pt idx="3154">
                  <c:v>106.16</c:v>
                </c:pt>
                <c:pt idx="3155">
                  <c:v>106.16</c:v>
                </c:pt>
                <c:pt idx="3156">
                  <c:v>106.16</c:v>
                </c:pt>
                <c:pt idx="3157">
                  <c:v>106.15</c:v>
                </c:pt>
                <c:pt idx="3158">
                  <c:v>106.15</c:v>
                </c:pt>
                <c:pt idx="3159">
                  <c:v>106.15</c:v>
                </c:pt>
                <c:pt idx="3160">
                  <c:v>106.15</c:v>
                </c:pt>
                <c:pt idx="3161">
                  <c:v>106.15</c:v>
                </c:pt>
                <c:pt idx="3162">
                  <c:v>106.14</c:v>
                </c:pt>
                <c:pt idx="3163">
                  <c:v>106.14</c:v>
                </c:pt>
                <c:pt idx="3164">
                  <c:v>106.14</c:v>
                </c:pt>
                <c:pt idx="3165">
                  <c:v>106.13</c:v>
                </c:pt>
                <c:pt idx="3166">
                  <c:v>106.13</c:v>
                </c:pt>
                <c:pt idx="3167">
                  <c:v>106.13</c:v>
                </c:pt>
                <c:pt idx="3168">
                  <c:v>106.13</c:v>
                </c:pt>
                <c:pt idx="3169">
                  <c:v>106.12</c:v>
                </c:pt>
                <c:pt idx="3170">
                  <c:v>106.12</c:v>
                </c:pt>
                <c:pt idx="3171">
                  <c:v>106.12</c:v>
                </c:pt>
                <c:pt idx="3172">
                  <c:v>106.11</c:v>
                </c:pt>
                <c:pt idx="3173">
                  <c:v>106.11</c:v>
                </c:pt>
                <c:pt idx="3174">
                  <c:v>106.11</c:v>
                </c:pt>
                <c:pt idx="3175">
                  <c:v>106.1</c:v>
                </c:pt>
                <c:pt idx="3176">
                  <c:v>106.1</c:v>
                </c:pt>
                <c:pt idx="3177">
                  <c:v>106.1</c:v>
                </c:pt>
                <c:pt idx="3178">
                  <c:v>106.09</c:v>
                </c:pt>
                <c:pt idx="3179">
                  <c:v>106.09</c:v>
                </c:pt>
                <c:pt idx="3180">
                  <c:v>106.09</c:v>
                </c:pt>
                <c:pt idx="3181">
                  <c:v>106.08</c:v>
                </c:pt>
                <c:pt idx="3182">
                  <c:v>106.08</c:v>
                </c:pt>
                <c:pt idx="3183">
                  <c:v>106.07</c:v>
                </c:pt>
                <c:pt idx="3184">
                  <c:v>106.07</c:v>
                </c:pt>
                <c:pt idx="3185">
                  <c:v>106.06</c:v>
                </c:pt>
                <c:pt idx="3186">
                  <c:v>106.06</c:v>
                </c:pt>
                <c:pt idx="3187">
                  <c:v>106.05</c:v>
                </c:pt>
                <c:pt idx="3188">
                  <c:v>106.05</c:v>
                </c:pt>
                <c:pt idx="3189">
                  <c:v>106.04</c:v>
                </c:pt>
                <c:pt idx="3190">
                  <c:v>106.04</c:v>
                </c:pt>
                <c:pt idx="3191">
                  <c:v>106.04</c:v>
                </c:pt>
                <c:pt idx="3192">
                  <c:v>106.03</c:v>
                </c:pt>
                <c:pt idx="3193">
                  <c:v>106.03</c:v>
                </c:pt>
                <c:pt idx="3194">
                  <c:v>106.02</c:v>
                </c:pt>
                <c:pt idx="3195">
                  <c:v>106.02</c:v>
                </c:pt>
                <c:pt idx="3196">
                  <c:v>106.01</c:v>
                </c:pt>
                <c:pt idx="3197">
                  <c:v>106.01</c:v>
                </c:pt>
                <c:pt idx="3198">
                  <c:v>106</c:v>
                </c:pt>
                <c:pt idx="3199">
                  <c:v>106</c:v>
                </c:pt>
                <c:pt idx="3200">
                  <c:v>105.99</c:v>
                </c:pt>
                <c:pt idx="3201">
                  <c:v>105.99</c:v>
                </c:pt>
                <c:pt idx="3202">
                  <c:v>105.98</c:v>
                </c:pt>
                <c:pt idx="3203">
                  <c:v>105.98</c:v>
                </c:pt>
                <c:pt idx="3204">
                  <c:v>105.98</c:v>
                </c:pt>
                <c:pt idx="3205">
                  <c:v>105.97</c:v>
                </c:pt>
                <c:pt idx="3206">
                  <c:v>105.97</c:v>
                </c:pt>
                <c:pt idx="3207">
                  <c:v>105.97</c:v>
                </c:pt>
                <c:pt idx="3208">
                  <c:v>105.97</c:v>
                </c:pt>
                <c:pt idx="3209">
                  <c:v>105.96</c:v>
                </c:pt>
                <c:pt idx="3210">
                  <c:v>105.96</c:v>
                </c:pt>
                <c:pt idx="3211">
                  <c:v>105.96</c:v>
                </c:pt>
                <c:pt idx="3212">
                  <c:v>105.96</c:v>
                </c:pt>
                <c:pt idx="3213">
                  <c:v>105.96</c:v>
                </c:pt>
                <c:pt idx="3214">
                  <c:v>105.96</c:v>
                </c:pt>
                <c:pt idx="3215">
                  <c:v>105.96</c:v>
                </c:pt>
                <c:pt idx="3216">
                  <c:v>105.96</c:v>
                </c:pt>
                <c:pt idx="3217">
                  <c:v>105.96</c:v>
                </c:pt>
                <c:pt idx="3218">
                  <c:v>105.96</c:v>
                </c:pt>
                <c:pt idx="3219">
                  <c:v>105.96</c:v>
                </c:pt>
                <c:pt idx="3220">
                  <c:v>105.96</c:v>
                </c:pt>
                <c:pt idx="3221">
                  <c:v>105.96</c:v>
                </c:pt>
                <c:pt idx="3222">
                  <c:v>105.96</c:v>
                </c:pt>
                <c:pt idx="3223">
                  <c:v>105.97</c:v>
                </c:pt>
                <c:pt idx="3224">
                  <c:v>105.97</c:v>
                </c:pt>
                <c:pt idx="3225">
                  <c:v>105.97</c:v>
                </c:pt>
                <c:pt idx="3226">
                  <c:v>105.97</c:v>
                </c:pt>
                <c:pt idx="3227">
                  <c:v>105.98</c:v>
                </c:pt>
                <c:pt idx="3228">
                  <c:v>105.98</c:v>
                </c:pt>
                <c:pt idx="3229">
                  <c:v>105.98</c:v>
                </c:pt>
                <c:pt idx="3230">
                  <c:v>105.99</c:v>
                </c:pt>
                <c:pt idx="3231">
                  <c:v>105.99</c:v>
                </c:pt>
                <c:pt idx="3232">
                  <c:v>105.99</c:v>
                </c:pt>
                <c:pt idx="3233">
                  <c:v>106</c:v>
                </c:pt>
                <c:pt idx="3234">
                  <c:v>106</c:v>
                </c:pt>
                <c:pt idx="3235">
                  <c:v>106.01</c:v>
                </c:pt>
                <c:pt idx="3236">
                  <c:v>106.01</c:v>
                </c:pt>
                <c:pt idx="3237">
                  <c:v>106.01</c:v>
                </c:pt>
                <c:pt idx="3238">
                  <c:v>106.02</c:v>
                </c:pt>
                <c:pt idx="3239">
                  <c:v>106.02</c:v>
                </c:pt>
                <c:pt idx="3240">
                  <c:v>106.02</c:v>
                </c:pt>
                <c:pt idx="3241">
                  <c:v>106.03</c:v>
                </c:pt>
                <c:pt idx="3242">
                  <c:v>106.03</c:v>
                </c:pt>
                <c:pt idx="3243">
                  <c:v>106.04</c:v>
                </c:pt>
                <c:pt idx="3244">
                  <c:v>106.04</c:v>
                </c:pt>
                <c:pt idx="3245">
                  <c:v>106.04</c:v>
                </c:pt>
                <c:pt idx="3246">
                  <c:v>106.05</c:v>
                </c:pt>
                <c:pt idx="3247">
                  <c:v>106.05</c:v>
                </c:pt>
                <c:pt idx="3248">
                  <c:v>106.05</c:v>
                </c:pt>
                <c:pt idx="3249">
                  <c:v>106.05</c:v>
                </c:pt>
                <c:pt idx="3250">
                  <c:v>106.06</c:v>
                </c:pt>
                <c:pt idx="3251">
                  <c:v>106.06</c:v>
                </c:pt>
                <c:pt idx="3252">
                  <c:v>106.06</c:v>
                </c:pt>
                <c:pt idx="3253">
                  <c:v>106.06</c:v>
                </c:pt>
                <c:pt idx="3254">
                  <c:v>106.07</c:v>
                </c:pt>
                <c:pt idx="3255">
                  <c:v>106.07</c:v>
                </c:pt>
                <c:pt idx="3256">
                  <c:v>106.07</c:v>
                </c:pt>
                <c:pt idx="3257">
                  <c:v>106.07</c:v>
                </c:pt>
                <c:pt idx="3258">
                  <c:v>106.08</c:v>
                </c:pt>
                <c:pt idx="3259">
                  <c:v>106.08</c:v>
                </c:pt>
                <c:pt idx="3260">
                  <c:v>106.08</c:v>
                </c:pt>
                <c:pt idx="3261">
                  <c:v>106.08</c:v>
                </c:pt>
                <c:pt idx="3262">
                  <c:v>106.08</c:v>
                </c:pt>
                <c:pt idx="3263">
                  <c:v>106.08</c:v>
                </c:pt>
                <c:pt idx="3264">
                  <c:v>106.09</c:v>
                </c:pt>
                <c:pt idx="3265">
                  <c:v>106.09</c:v>
                </c:pt>
                <c:pt idx="3266">
                  <c:v>106.09</c:v>
                </c:pt>
                <c:pt idx="3267">
                  <c:v>106.09</c:v>
                </c:pt>
                <c:pt idx="3268">
                  <c:v>106.09</c:v>
                </c:pt>
                <c:pt idx="3269">
                  <c:v>106.09</c:v>
                </c:pt>
                <c:pt idx="3270">
                  <c:v>106.09</c:v>
                </c:pt>
                <c:pt idx="3271">
                  <c:v>106.09</c:v>
                </c:pt>
                <c:pt idx="3272">
                  <c:v>106.09</c:v>
                </c:pt>
                <c:pt idx="3273">
                  <c:v>106.1</c:v>
                </c:pt>
                <c:pt idx="3274">
                  <c:v>106.1</c:v>
                </c:pt>
                <c:pt idx="3275">
                  <c:v>106.1</c:v>
                </c:pt>
                <c:pt idx="3276">
                  <c:v>106.1</c:v>
                </c:pt>
                <c:pt idx="3277">
                  <c:v>106.1</c:v>
                </c:pt>
                <c:pt idx="3278">
                  <c:v>106.1</c:v>
                </c:pt>
                <c:pt idx="3279">
                  <c:v>106.1</c:v>
                </c:pt>
                <c:pt idx="3280">
                  <c:v>106.1</c:v>
                </c:pt>
                <c:pt idx="3281">
                  <c:v>106.1</c:v>
                </c:pt>
                <c:pt idx="3282">
                  <c:v>106.1</c:v>
                </c:pt>
                <c:pt idx="3283">
                  <c:v>106.1</c:v>
                </c:pt>
                <c:pt idx="3284">
                  <c:v>106.1</c:v>
                </c:pt>
                <c:pt idx="3285">
                  <c:v>106.1</c:v>
                </c:pt>
                <c:pt idx="3286">
                  <c:v>106.11</c:v>
                </c:pt>
                <c:pt idx="3287">
                  <c:v>106.11</c:v>
                </c:pt>
                <c:pt idx="3288">
                  <c:v>106.11</c:v>
                </c:pt>
                <c:pt idx="3289">
                  <c:v>106.11</c:v>
                </c:pt>
                <c:pt idx="3290">
                  <c:v>106.11</c:v>
                </c:pt>
                <c:pt idx="3291">
                  <c:v>106.11</c:v>
                </c:pt>
                <c:pt idx="3292">
                  <c:v>106.11</c:v>
                </c:pt>
                <c:pt idx="3293">
                  <c:v>106.11</c:v>
                </c:pt>
                <c:pt idx="3294">
                  <c:v>106.11</c:v>
                </c:pt>
                <c:pt idx="3295">
                  <c:v>106.11</c:v>
                </c:pt>
                <c:pt idx="3296">
                  <c:v>106.11</c:v>
                </c:pt>
                <c:pt idx="3297">
                  <c:v>106.11</c:v>
                </c:pt>
                <c:pt idx="3298">
                  <c:v>106.11</c:v>
                </c:pt>
                <c:pt idx="3299">
                  <c:v>106.11</c:v>
                </c:pt>
                <c:pt idx="3300">
                  <c:v>106.11</c:v>
                </c:pt>
                <c:pt idx="3301">
                  <c:v>106.11</c:v>
                </c:pt>
                <c:pt idx="3302">
                  <c:v>106.11</c:v>
                </c:pt>
                <c:pt idx="3303">
                  <c:v>106.11</c:v>
                </c:pt>
                <c:pt idx="3304">
                  <c:v>106.11</c:v>
                </c:pt>
                <c:pt idx="3305">
                  <c:v>106.11</c:v>
                </c:pt>
                <c:pt idx="3306">
                  <c:v>106.11</c:v>
                </c:pt>
                <c:pt idx="3307">
                  <c:v>106.11</c:v>
                </c:pt>
                <c:pt idx="3308">
                  <c:v>106.11</c:v>
                </c:pt>
                <c:pt idx="3309">
                  <c:v>106.11</c:v>
                </c:pt>
                <c:pt idx="3310">
                  <c:v>106.11</c:v>
                </c:pt>
                <c:pt idx="3311">
                  <c:v>106.11</c:v>
                </c:pt>
                <c:pt idx="3312">
                  <c:v>106.11</c:v>
                </c:pt>
                <c:pt idx="3313">
                  <c:v>106.11</c:v>
                </c:pt>
                <c:pt idx="3314">
                  <c:v>106.11</c:v>
                </c:pt>
                <c:pt idx="3315">
                  <c:v>106.12</c:v>
                </c:pt>
                <c:pt idx="3316">
                  <c:v>106.11</c:v>
                </c:pt>
                <c:pt idx="3317">
                  <c:v>106.11</c:v>
                </c:pt>
                <c:pt idx="3318">
                  <c:v>106.11</c:v>
                </c:pt>
                <c:pt idx="3319">
                  <c:v>106.11</c:v>
                </c:pt>
                <c:pt idx="3320">
                  <c:v>106.11</c:v>
                </c:pt>
                <c:pt idx="3321">
                  <c:v>106.11</c:v>
                </c:pt>
                <c:pt idx="3322">
                  <c:v>106.11</c:v>
                </c:pt>
                <c:pt idx="3323">
                  <c:v>106.11</c:v>
                </c:pt>
                <c:pt idx="3324">
                  <c:v>106.11</c:v>
                </c:pt>
                <c:pt idx="3325">
                  <c:v>106.11</c:v>
                </c:pt>
                <c:pt idx="3326">
                  <c:v>106.11</c:v>
                </c:pt>
                <c:pt idx="3327">
                  <c:v>106.11</c:v>
                </c:pt>
                <c:pt idx="3328">
                  <c:v>106.11</c:v>
                </c:pt>
                <c:pt idx="3329">
                  <c:v>106.11</c:v>
                </c:pt>
                <c:pt idx="3330">
                  <c:v>106.11</c:v>
                </c:pt>
                <c:pt idx="3331">
                  <c:v>106.11</c:v>
                </c:pt>
                <c:pt idx="3332">
                  <c:v>106.11</c:v>
                </c:pt>
                <c:pt idx="3333">
                  <c:v>106.11</c:v>
                </c:pt>
                <c:pt idx="3334">
                  <c:v>106.11</c:v>
                </c:pt>
                <c:pt idx="3335">
                  <c:v>106.11</c:v>
                </c:pt>
                <c:pt idx="3336">
                  <c:v>106.11</c:v>
                </c:pt>
                <c:pt idx="3337">
                  <c:v>106.11</c:v>
                </c:pt>
                <c:pt idx="3338">
                  <c:v>106.11</c:v>
                </c:pt>
                <c:pt idx="3339">
                  <c:v>106.11</c:v>
                </c:pt>
                <c:pt idx="3340">
                  <c:v>106.11</c:v>
                </c:pt>
                <c:pt idx="3341">
                  <c:v>106.11</c:v>
                </c:pt>
                <c:pt idx="3342">
                  <c:v>106.11</c:v>
                </c:pt>
                <c:pt idx="3343">
                  <c:v>106.11</c:v>
                </c:pt>
                <c:pt idx="3344">
                  <c:v>106.11</c:v>
                </c:pt>
                <c:pt idx="3345">
                  <c:v>106.11</c:v>
                </c:pt>
                <c:pt idx="3346">
                  <c:v>106.1</c:v>
                </c:pt>
                <c:pt idx="3347">
                  <c:v>106.1</c:v>
                </c:pt>
                <c:pt idx="3348">
                  <c:v>106.1</c:v>
                </c:pt>
                <c:pt idx="3349">
                  <c:v>106.1</c:v>
                </c:pt>
                <c:pt idx="3350">
                  <c:v>106.1</c:v>
                </c:pt>
                <c:pt idx="3351">
                  <c:v>106.1</c:v>
                </c:pt>
                <c:pt idx="3352">
                  <c:v>106.1</c:v>
                </c:pt>
                <c:pt idx="3353">
                  <c:v>106.1</c:v>
                </c:pt>
                <c:pt idx="3354">
                  <c:v>106.1</c:v>
                </c:pt>
                <c:pt idx="3355">
                  <c:v>106.1</c:v>
                </c:pt>
                <c:pt idx="3356">
                  <c:v>106.1</c:v>
                </c:pt>
                <c:pt idx="3357">
                  <c:v>106.1</c:v>
                </c:pt>
                <c:pt idx="3358">
                  <c:v>106.1</c:v>
                </c:pt>
                <c:pt idx="3359">
                  <c:v>106.1</c:v>
                </c:pt>
                <c:pt idx="3360">
                  <c:v>106.1</c:v>
                </c:pt>
                <c:pt idx="3361">
                  <c:v>106.1</c:v>
                </c:pt>
                <c:pt idx="3362">
                  <c:v>106.1</c:v>
                </c:pt>
                <c:pt idx="3363">
                  <c:v>106.1</c:v>
                </c:pt>
                <c:pt idx="3364">
                  <c:v>106.1</c:v>
                </c:pt>
                <c:pt idx="3365">
                  <c:v>106.1</c:v>
                </c:pt>
                <c:pt idx="3366">
                  <c:v>106.1</c:v>
                </c:pt>
                <c:pt idx="3367">
                  <c:v>106.1</c:v>
                </c:pt>
                <c:pt idx="3368">
                  <c:v>106.1</c:v>
                </c:pt>
                <c:pt idx="3369">
                  <c:v>106.1</c:v>
                </c:pt>
                <c:pt idx="3370">
                  <c:v>106.1</c:v>
                </c:pt>
                <c:pt idx="3371">
                  <c:v>106.1</c:v>
                </c:pt>
                <c:pt idx="3372">
                  <c:v>106.1</c:v>
                </c:pt>
                <c:pt idx="3373">
                  <c:v>106.1</c:v>
                </c:pt>
                <c:pt idx="3374">
                  <c:v>106.1</c:v>
                </c:pt>
                <c:pt idx="3375">
                  <c:v>106.1</c:v>
                </c:pt>
                <c:pt idx="3376">
                  <c:v>106.1</c:v>
                </c:pt>
                <c:pt idx="3377">
                  <c:v>106.1</c:v>
                </c:pt>
                <c:pt idx="3378">
                  <c:v>106.1</c:v>
                </c:pt>
                <c:pt idx="3379">
                  <c:v>106.1</c:v>
                </c:pt>
                <c:pt idx="3380">
                  <c:v>106.1</c:v>
                </c:pt>
                <c:pt idx="3381">
                  <c:v>106.1</c:v>
                </c:pt>
                <c:pt idx="3382">
                  <c:v>106.1</c:v>
                </c:pt>
                <c:pt idx="3383">
                  <c:v>106.1</c:v>
                </c:pt>
                <c:pt idx="3384">
                  <c:v>106.1</c:v>
                </c:pt>
                <c:pt idx="3385">
                  <c:v>106.1</c:v>
                </c:pt>
                <c:pt idx="3386">
                  <c:v>106.1</c:v>
                </c:pt>
                <c:pt idx="3387">
                  <c:v>106.1</c:v>
                </c:pt>
                <c:pt idx="3388">
                  <c:v>106.1</c:v>
                </c:pt>
                <c:pt idx="3389">
                  <c:v>106.1</c:v>
                </c:pt>
                <c:pt idx="3390">
                  <c:v>106.1</c:v>
                </c:pt>
                <c:pt idx="3391">
                  <c:v>106.1</c:v>
                </c:pt>
                <c:pt idx="3392">
                  <c:v>106.1</c:v>
                </c:pt>
                <c:pt idx="3393">
                  <c:v>106.1</c:v>
                </c:pt>
                <c:pt idx="3394">
                  <c:v>106.1</c:v>
                </c:pt>
                <c:pt idx="3395">
                  <c:v>106.1</c:v>
                </c:pt>
                <c:pt idx="3396">
                  <c:v>106.1</c:v>
                </c:pt>
                <c:pt idx="3397">
                  <c:v>106.1</c:v>
                </c:pt>
                <c:pt idx="3398">
                  <c:v>106.1</c:v>
                </c:pt>
                <c:pt idx="3399">
                  <c:v>106.09</c:v>
                </c:pt>
                <c:pt idx="3400">
                  <c:v>106.09</c:v>
                </c:pt>
                <c:pt idx="3401">
                  <c:v>106.09</c:v>
                </c:pt>
                <c:pt idx="3402">
                  <c:v>106.09</c:v>
                </c:pt>
                <c:pt idx="3403">
                  <c:v>106.09</c:v>
                </c:pt>
                <c:pt idx="3404">
                  <c:v>106.09</c:v>
                </c:pt>
                <c:pt idx="3405">
                  <c:v>106.09</c:v>
                </c:pt>
                <c:pt idx="3406">
                  <c:v>106.09</c:v>
                </c:pt>
                <c:pt idx="3407">
                  <c:v>106.09</c:v>
                </c:pt>
                <c:pt idx="3408">
                  <c:v>106.09</c:v>
                </c:pt>
                <c:pt idx="3409">
                  <c:v>106.09</c:v>
                </c:pt>
                <c:pt idx="3410">
                  <c:v>106.09</c:v>
                </c:pt>
                <c:pt idx="3411">
                  <c:v>106.09</c:v>
                </c:pt>
                <c:pt idx="3412">
                  <c:v>106.09</c:v>
                </c:pt>
                <c:pt idx="3413">
                  <c:v>106.08</c:v>
                </c:pt>
                <c:pt idx="3414">
                  <c:v>106.08</c:v>
                </c:pt>
                <c:pt idx="3415">
                  <c:v>106.08</c:v>
                </c:pt>
                <c:pt idx="3416">
                  <c:v>106.08</c:v>
                </c:pt>
                <c:pt idx="3417">
                  <c:v>106.08</c:v>
                </c:pt>
                <c:pt idx="3418">
                  <c:v>106.08</c:v>
                </c:pt>
                <c:pt idx="3419">
                  <c:v>106.08</c:v>
                </c:pt>
                <c:pt idx="3420">
                  <c:v>106.08</c:v>
                </c:pt>
                <c:pt idx="3421">
                  <c:v>106.08</c:v>
                </c:pt>
                <c:pt idx="3422">
                  <c:v>106.08</c:v>
                </c:pt>
                <c:pt idx="3423">
                  <c:v>106.08</c:v>
                </c:pt>
                <c:pt idx="3424">
                  <c:v>106.08</c:v>
                </c:pt>
                <c:pt idx="3425">
                  <c:v>106.07</c:v>
                </c:pt>
                <c:pt idx="3426">
                  <c:v>106.07</c:v>
                </c:pt>
                <c:pt idx="3427">
                  <c:v>106.07</c:v>
                </c:pt>
                <c:pt idx="3428">
                  <c:v>106.07</c:v>
                </c:pt>
                <c:pt idx="3429">
                  <c:v>106.07</c:v>
                </c:pt>
                <c:pt idx="3430">
                  <c:v>106.07</c:v>
                </c:pt>
                <c:pt idx="3431">
                  <c:v>106.07</c:v>
                </c:pt>
                <c:pt idx="3432">
                  <c:v>106.07</c:v>
                </c:pt>
                <c:pt idx="3433">
                  <c:v>106.07</c:v>
                </c:pt>
                <c:pt idx="3434">
                  <c:v>106.07</c:v>
                </c:pt>
                <c:pt idx="3435">
                  <c:v>106.07</c:v>
                </c:pt>
                <c:pt idx="3436">
                  <c:v>106.07</c:v>
                </c:pt>
                <c:pt idx="3437">
                  <c:v>106.07</c:v>
                </c:pt>
                <c:pt idx="3438">
                  <c:v>106.07</c:v>
                </c:pt>
                <c:pt idx="3439">
                  <c:v>106.06</c:v>
                </c:pt>
                <c:pt idx="3440">
                  <c:v>106.06</c:v>
                </c:pt>
                <c:pt idx="3441">
                  <c:v>106.06</c:v>
                </c:pt>
                <c:pt idx="3442">
                  <c:v>106.06</c:v>
                </c:pt>
                <c:pt idx="3443">
                  <c:v>106.06</c:v>
                </c:pt>
                <c:pt idx="3444">
                  <c:v>106.06</c:v>
                </c:pt>
                <c:pt idx="3445">
                  <c:v>106.06</c:v>
                </c:pt>
                <c:pt idx="3446">
                  <c:v>106.06</c:v>
                </c:pt>
                <c:pt idx="3447">
                  <c:v>106.06</c:v>
                </c:pt>
                <c:pt idx="3448">
                  <c:v>106.06</c:v>
                </c:pt>
                <c:pt idx="3449">
                  <c:v>106.06</c:v>
                </c:pt>
                <c:pt idx="3450">
                  <c:v>106.06</c:v>
                </c:pt>
                <c:pt idx="3451">
                  <c:v>106.06</c:v>
                </c:pt>
                <c:pt idx="3452">
                  <c:v>106.06</c:v>
                </c:pt>
                <c:pt idx="3453">
                  <c:v>106.06</c:v>
                </c:pt>
                <c:pt idx="3454">
                  <c:v>106.06</c:v>
                </c:pt>
                <c:pt idx="3455">
                  <c:v>106.06</c:v>
                </c:pt>
                <c:pt idx="3456">
                  <c:v>106.06</c:v>
                </c:pt>
                <c:pt idx="3457">
                  <c:v>106.06</c:v>
                </c:pt>
                <c:pt idx="3458">
                  <c:v>106.06</c:v>
                </c:pt>
                <c:pt idx="3459">
                  <c:v>106.07</c:v>
                </c:pt>
                <c:pt idx="3460">
                  <c:v>106.06</c:v>
                </c:pt>
                <c:pt idx="3461">
                  <c:v>106.07</c:v>
                </c:pt>
                <c:pt idx="3462">
                  <c:v>106.07</c:v>
                </c:pt>
                <c:pt idx="3463">
                  <c:v>106.07</c:v>
                </c:pt>
                <c:pt idx="3464">
                  <c:v>106.07</c:v>
                </c:pt>
                <c:pt idx="3465">
                  <c:v>106.07</c:v>
                </c:pt>
                <c:pt idx="3466">
                  <c:v>106.07</c:v>
                </c:pt>
                <c:pt idx="3467">
                  <c:v>106.07</c:v>
                </c:pt>
                <c:pt idx="3468">
                  <c:v>106.07</c:v>
                </c:pt>
                <c:pt idx="3469">
                  <c:v>106.07</c:v>
                </c:pt>
                <c:pt idx="3470">
                  <c:v>106.07</c:v>
                </c:pt>
                <c:pt idx="3471">
                  <c:v>106.07</c:v>
                </c:pt>
                <c:pt idx="3472">
                  <c:v>106.07</c:v>
                </c:pt>
                <c:pt idx="3473">
                  <c:v>106.07</c:v>
                </c:pt>
                <c:pt idx="3474">
                  <c:v>106.07</c:v>
                </c:pt>
                <c:pt idx="3475">
                  <c:v>106.07</c:v>
                </c:pt>
                <c:pt idx="3476">
                  <c:v>106.07</c:v>
                </c:pt>
                <c:pt idx="3477">
                  <c:v>106.07</c:v>
                </c:pt>
                <c:pt idx="3478">
                  <c:v>106.07</c:v>
                </c:pt>
                <c:pt idx="3479">
                  <c:v>106.07</c:v>
                </c:pt>
                <c:pt idx="3480">
                  <c:v>106.07</c:v>
                </c:pt>
                <c:pt idx="3481">
                  <c:v>106.07</c:v>
                </c:pt>
                <c:pt idx="3482">
                  <c:v>106.07</c:v>
                </c:pt>
                <c:pt idx="3483">
                  <c:v>106.07</c:v>
                </c:pt>
                <c:pt idx="3484">
                  <c:v>106.07</c:v>
                </c:pt>
                <c:pt idx="3485">
                  <c:v>106.07</c:v>
                </c:pt>
                <c:pt idx="3486">
                  <c:v>106.07</c:v>
                </c:pt>
                <c:pt idx="3487">
                  <c:v>106.07</c:v>
                </c:pt>
                <c:pt idx="3488">
                  <c:v>106.07</c:v>
                </c:pt>
                <c:pt idx="3489">
                  <c:v>106.07</c:v>
                </c:pt>
                <c:pt idx="3490">
                  <c:v>106.07</c:v>
                </c:pt>
                <c:pt idx="3491">
                  <c:v>106.06</c:v>
                </c:pt>
                <c:pt idx="3492">
                  <c:v>106.06</c:v>
                </c:pt>
                <c:pt idx="3493">
                  <c:v>106.06</c:v>
                </c:pt>
                <c:pt idx="3494">
                  <c:v>106.06</c:v>
                </c:pt>
                <c:pt idx="3495">
                  <c:v>106.06</c:v>
                </c:pt>
                <c:pt idx="3496">
                  <c:v>106.06</c:v>
                </c:pt>
                <c:pt idx="3497">
                  <c:v>106.06</c:v>
                </c:pt>
                <c:pt idx="3498">
                  <c:v>106.06</c:v>
                </c:pt>
                <c:pt idx="3499">
                  <c:v>106.06</c:v>
                </c:pt>
                <c:pt idx="3500">
                  <c:v>106.06</c:v>
                </c:pt>
                <c:pt idx="3501">
                  <c:v>106.06</c:v>
                </c:pt>
                <c:pt idx="3502">
                  <c:v>106.06</c:v>
                </c:pt>
                <c:pt idx="3503">
                  <c:v>106.05</c:v>
                </c:pt>
                <c:pt idx="3504">
                  <c:v>106.05</c:v>
                </c:pt>
                <c:pt idx="3505">
                  <c:v>106.05</c:v>
                </c:pt>
                <c:pt idx="3506">
                  <c:v>106.05</c:v>
                </c:pt>
                <c:pt idx="3507">
                  <c:v>106.05</c:v>
                </c:pt>
                <c:pt idx="3508">
                  <c:v>106.05</c:v>
                </c:pt>
                <c:pt idx="3509">
                  <c:v>106.05</c:v>
                </c:pt>
                <c:pt idx="3510">
                  <c:v>106.05</c:v>
                </c:pt>
                <c:pt idx="3511">
                  <c:v>106.05</c:v>
                </c:pt>
                <c:pt idx="3512">
                  <c:v>106.05</c:v>
                </c:pt>
                <c:pt idx="3513">
                  <c:v>106.04</c:v>
                </c:pt>
                <c:pt idx="3514">
                  <c:v>106.04</c:v>
                </c:pt>
                <c:pt idx="3515">
                  <c:v>106.04</c:v>
                </c:pt>
                <c:pt idx="3516">
                  <c:v>106.04</c:v>
                </c:pt>
                <c:pt idx="3517">
                  <c:v>106.04</c:v>
                </c:pt>
                <c:pt idx="3518">
                  <c:v>106.04</c:v>
                </c:pt>
                <c:pt idx="3519">
                  <c:v>106.04</c:v>
                </c:pt>
                <c:pt idx="3520">
                  <c:v>106.04</c:v>
                </c:pt>
                <c:pt idx="3521">
                  <c:v>106.04</c:v>
                </c:pt>
                <c:pt idx="3522">
                  <c:v>106.04</c:v>
                </c:pt>
                <c:pt idx="3523">
                  <c:v>106.04</c:v>
                </c:pt>
                <c:pt idx="3524">
                  <c:v>106.04</c:v>
                </c:pt>
                <c:pt idx="3525">
                  <c:v>106.04</c:v>
                </c:pt>
                <c:pt idx="3526">
                  <c:v>106.04</c:v>
                </c:pt>
                <c:pt idx="3527">
                  <c:v>106.03</c:v>
                </c:pt>
                <c:pt idx="3528">
                  <c:v>106.03</c:v>
                </c:pt>
                <c:pt idx="3529">
                  <c:v>106.03</c:v>
                </c:pt>
                <c:pt idx="3530">
                  <c:v>106.03</c:v>
                </c:pt>
                <c:pt idx="3531">
                  <c:v>106.03</c:v>
                </c:pt>
                <c:pt idx="3532">
                  <c:v>106.03</c:v>
                </c:pt>
                <c:pt idx="3533">
                  <c:v>106.03</c:v>
                </c:pt>
                <c:pt idx="3534">
                  <c:v>106.03</c:v>
                </c:pt>
                <c:pt idx="3535">
                  <c:v>106.03</c:v>
                </c:pt>
                <c:pt idx="3536">
                  <c:v>106.03</c:v>
                </c:pt>
                <c:pt idx="3537">
                  <c:v>106.03</c:v>
                </c:pt>
                <c:pt idx="3538">
                  <c:v>106.03</c:v>
                </c:pt>
                <c:pt idx="3539">
                  <c:v>106.03</c:v>
                </c:pt>
                <c:pt idx="3540">
                  <c:v>106.03</c:v>
                </c:pt>
                <c:pt idx="3541">
                  <c:v>106.03</c:v>
                </c:pt>
                <c:pt idx="3542">
                  <c:v>106.03</c:v>
                </c:pt>
                <c:pt idx="3543">
                  <c:v>106.04</c:v>
                </c:pt>
                <c:pt idx="3544">
                  <c:v>106.03</c:v>
                </c:pt>
                <c:pt idx="3545">
                  <c:v>106.03</c:v>
                </c:pt>
                <c:pt idx="3546">
                  <c:v>106.03</c:v>
                </c:pt>
                <c:pt idx="3547">
                  <c:v>106.04</c:v>
                </c:pt>
                <c:pt idx="3548">
                  <c:v>106.04</c:v>
                </c:pt>
                <c:pt idx="3549">
                  <c:v>106.04</c:v>
                </c:pt>
                <c:pt idx="3550">
                  <c:v>106.04</c:v>
                </c:pt>
                <c:pt idx="3551">
                  <c:v>106.04</c:v>
                </c:pt>
                <c:pt idx="3552">
                  <c:v>106.04</c:v>
                </c:pt>
                <c:pt idx="3553">
                  <c:v>106.03</c:v>
                </c:pt>
                <c:pt idx="3554">
                  <c:v>106.04</c:v>
                </c:pt>
                <c:pt idx="3555">
                  <c:v>106.04</c:v>
                </c:pt>
                <c:pt idx="3556">
                  <c:v>106.04</c:v>
                </c:pt>
                <c:pt idx="3557">
                  <c:v>106.04</c:v>
                </c:pt>
                <c:pt idx="3558">
                  <c:v>106.04</c:v>
                </c:pt>
                <c:pt idx="3559">
                  <c:v>106.03</c:v>
                </c:pt>
                <c:pt idx="3560">
                  <c:v>106.03</c:v>
                </c:pt>
                <c:pt idx="3561">
                  <c:v>106.03</c:v>
                </c:pt>
                <c:pt idx="3562">
                  <c:v>106.03</c:v>
                </c:pt>
                <c:pt idx="3563">
                  <c:v>106.03</c:v>
                </c:pt>
                <c:pt idx="3564">
                  <c:v>106.03</c:v>
                </c:pt>
                <c:pt idx="3565">
                  <c:v>106.03</c:v>
                </c:pt>
                <c:pt idx="3566">
                  <c:v>106.03</c:v>
                </c:pt>
                <c:pt idx="3567">
                  <c:v>106.03</c:v>
                </c:pt>
                <c:pt idx="3568">
                  <c:v>106.03</c:v>
                </c:pt>
                <c:pt idx="3569">
                  <c:v>106.03</c:v>
                </c:pt>
                <c:pt idx="3570">
                  <c:v>106.03</c:v>
                </c:pt>
                <c:pt idx="3571">
                  <c:v>106.03</c:v>
                </c:pt>
                <c:pt idx="3572">
                  <c:v>106.03</c:v>
                </c:pt>
                <c:pt idx="3573">
                  <c:v>106.03</c:v>
                </c:pt>
                <c:pt idx="3574">
                  <c:v>106.03</c:v>
                </c:pt>
                <c:pt idx="3575">
                  <c:v>106.03</c:v>
                </c:pt>
                <c:pt idx="3576">
                  <c:v>106.03</c:v>
                </c:pt>
                <c:pt idx="3577">
                  <c:v>106.02</c:v>
                </c:pt>
                <c:pt idx="3578">
                  <c:v>106.02</c:v>
                </c:pt>
                <c:pt idx="3579">
                  <c:v>106.02</c:v>
                </c:pt>
                <c:pt idx="3580">
                  <c:v>106.02</c:v>
                </c:pt>
                <c:pt idx="3581">
                  <c:v>106.02</c:v>
                </c:pt>
                <c:pt idx="3582">
                  <c:v>106.02</c:v>
                </c:pt>
                <c:pt idx="3583">
                  <c:v>106.02</c:v>
                </c:pt>
                <c:pt idx="3584">
                  <c:v>106.02</c:v>
                </c:pt>
                <c:pt idx="3585">
                  <c:v>106.02</c:v>
                </c:pt>
                <c:pt idx="3586">
                  <c:v>106.02</c:v>
                </c:pt>
                <c:pt idx="3587">
                  <c:v>106.02</c:v>
                </c:pt>
                <c:pt idx="3588">
                  <c:v>106.02</c:v>
                </c:pt>
                <c:pt idx="3589">
                  <c:v>106.02</c:v>
                </c:pt>
                <c:pt idx="3590">
                  <c:v>106.02</c:v>
                </c:pt>
                <c:pt idx="3591">
                  <c:v>106.02</c:v>
                </c:pt>
                <c:pt idx="3592">
                  <c:v>106.02</c:v>
                </c:pt>
                <c:pt idx="3593">
                  <c:v>106.02</c:v>
                </c:pt>
                <c:pt idx="3594">
                  <c:v>106.01</c:v>
                </c:pt>
                <c:pt idx="3595">
                  <c:v>106.01</c:v>
                </c:pt>
                <c:pt idx="3596">
                  <c:v>106.01</c:v>
                </c:pt>
                <c:pt idx="3597">
                  <c:v>106.01</c:v>
                </c:pt>
                <c:pt idx="3598">
                  <c:v>106.01</c:v>
                </c:pt>
                <c:pt idx="3599">
                  <c:v>106.01</c:v>
                </c:pt>
                <c:pt idx="3600">
                  <c:v>106.01</c:v>
                </c:pt>
                <c:pt idx="3601">
                  <c:v>106.01</c:v>
                </c:pt>
                <c:pt idx="3602">
                  <c:v>106.01</c:v>
                </c:pt>
                <c:pt idx="3603">
                  <c:v>106.01</c:v>
                </c:pt>
                <c:pt idx="3604">
                  <c:v>106.01</c:v>
                </c:pt>
                <c:pt idx="3605">
                  <c:v>106.01</c:v>
                </c:pt>
                <c:pt idx="3606">
                  <c:v>106.01</c:v>
                </c:pt>
                <c:pt idx="3607">
                  <c:v>106.01</c:v>
                </c:pt>
                <c:pt idx="3608">
                  <c:v>106.01</c:v>
                </c:pt>
                <c:pt idx="3609">
                  <c:v>106.01</c:v>
                </c:pt>
                <c:pt idx="3610">
                  <c:v>106.01</c:v>
                </c:pt>
                <c:pt idx="3611">
                  <c:v>106.01</c:v>
                </c:pt>
                <c:pt idx="3612">
                  <c:v>106.01</c:v>
                </c:pt>
                <c:pt idx="3613">
                  <c:v>106.01</c:v>
                </c:pt>
                <c:pt idx="3614">
                  <c:v>106.01</c:v>
                </c:pt>
                <c:pt idx="3615">
                  <c:v>106.01</c:v>
                </c:pt>
                <c:pt idx="3616">
                  <c:v>106.01</c:v>
                </c:pt>
                <c:pt idx="3617">
                  <c:v>106.01</c:v>
                </c:pt>
                <c:pt idx="3618">
                  <c:v>106.01</c:v>
                </c:pt>
                <c:pt idx="3619">
                  <c:v>106.01</c:v>
                </c:pt>
                <c:pt idx="3620">
                  <c:v>106.01</c:v>
                </c:pt>
                <c:pt idx="3621">
                  <c:v>106</c:v>
                </c:pt>
                <c:pt idx="3622">
                  <c:v>106</c:v>
                </c:pt>
                <c:pt idx="3623">
                  <c:v>106</c:v>
                </c:pt>
                <c:pt idx="3624">
                  <c:v>106</c:v>
                </c:pt>
                <c:pt idx="3625">
                  <c:v>106</c:v>
                </c:pt>
                <c:pt idx="3626">
                  <c:v>106</c:v>
                </c:pt>
                <c:pt idx="3627">
                  <c:v>106</c:v>
                </c:pt>
                <c:pt idx="3628">
                  <c:v>106</c:v>
                </c:pt>
                <c:pt idx="3629">
                  <c:v>106</c:v>
                </c:pt>
                <c:pt idx="3630">
                  <c:v>106</c:v>
                </c:pt>
                <c:pt idx="3631">
                  <c:v>106</c:v>
                </c:pt>
                <c:pt idx="3632">
                  <c:v>106</c:v>
                </c:pt>
                <c:pt idx="3633">
                  <c:v>106</c:v>
                </c:pt>
                <c:pt idx="3634">
                  <c:v>106</c:v>
                </c:pt>
                <c:pt idx="3635">
                  <c:v>106</c:v>
                </c:pt>
                <c:pt idx="3636">
                  <c:v>106</c:v>
                </c:pt>
                <c:pt idx="3637">
                  <c:v>105.99</c:v>
                </c:pt>
                <c:pt idx="3638">
                  <c:v>105.99</c:v>
                </c:pt>
                <c:pt idx="3639">
                  <c:v>105.99</c:v>
                </c:pt>
                <c:pt idx="3640">
                  <c:v>105.99</c:v>
                </c:pt>
                <c:pt idx="3641">
                  <c:v>105.99</c:v>
                </c:pt>
                <c:pt idx="3642">
                  <c:v>105.99</c:v>
                </c:pt>
                <c:pt idx="3643">
                  <c:v>105.99</c:v>
                </c:pt>
                <c:pt idx="3644">
                  <c:v>105.99</c:v>
                </c:pt>
                <c:pt idx="3645">
                  <c:v>105.99</c:v>
                </c:pt>
                <c:pt idx="3646">
                  <c:v>105.99</c:v>
                </c:pt>
                <c:pt idx="3647">
                  <c:v>105.99</c:v>
                </c:pt>
                <c:pt idx="3648">
                  <c:v>105.99</c:v>
                </c:pt>
                <c:pt idx="3649">
                  <c:v>105.99</c:v>
                </c:pt>
                <c:pt idx="3650">
                  <c:v>105.99</c:v>
                </c:pt>
                <c:pt idx="3651">
                  <c:v>105.99</c:v>
                </c:pt>
                <c:pt idx="3652">
                  <c:v>105.99</c:v>
                </c:pt>
                <c:pt idx="3653">
                  <c:v>105.99</c:v>
                </c:pt>
                <c:pt idx="3654">
                  <c:v>105.99</c:v>
                </c:pt>
                <c:pt idx="3655">
                  <c:v>105.99</c:v>
                </c:pt>
                <c:pt idx="3656">
                  <c:v>105.99</c:v>
                </c:pt>
                <c:pt idx="3657">
                  <c:v>105.99</c:v>
                </c:pt>
                <c:pt idx="3658">
                  <c:v>105.98</c:v>
                </c:pt>
                <c:pt idx="3659">
                  <c:v>105.99</c:v>
                </c:pt>
                <c:pt idx="3660">
                  <c:v>105.99</c:v>
                </c:pt>
                <c:pt idx="3661">
                  <c:v>105.98</c:v>
                </c:pt>
                <c:pt idx="3662">
                  <c:v>105.99</c:v>
                </c:pt>
                <c:pt idx="3663">
                  <c:v>105.99</c:v>
                </c:pt>
                <c:pt idx="3664">
                  <c:v>105.98</c:v>
                </c:pt>
                <c:pt idx="3665">
                  <c:v>105.98</c:v>
                </c:pt>
                <c:pt idx="3666">
                  <c:v>105.98</c:v>
                </c:pt>
                <c:pt idx="3667">
                  <c:v>105.98</c:v>
                </c:pt>
                <c:pt idx="3668">
                  <c:v>105.98</c:v>
                </c:pt>
                <c:pt idx="3669">
                  <c:v>105.98</c:v>
                </c:pt>
                <c:pt idx="3670">
                  <c:v>105.98</c:v>
                </c:pt>
                <c:pt idx="3671">
                  <c:v>105.98</c:v>
                </c:pt>
                <c:pt idx="3672">
                  <c:v>105.98</c:v>
                </c:pt>
                <c:pt idx="3673">
                  <c:v>105.98</c:v>
                </c:pt>
                <c:pt idx="3674">
                  <c:v>105.98</c:v>
                </c:pt>
                <c:pt idx="3675">
                  <c:v>105.98</c:v>
                </c:pt>
                <c:pt idx="3676">
                  <c:v>105.98</c:v>
                </c:pt>
                <c:pt idx="3677">
                  <c:v>105.98</c:v>
                </c:pt>
                <c:pt idx="3678">
                  <c:v>105.98</c:v>
                </c:pt>
                <c:pt idx="3679">
                  <c:v>105.98</c:v>
                </c:pt>
                <c:pt idx="3680">
                  <c:v>105.98</c:v>
                </c:pt>
                <c:pt idx="3681">
                  <c:v>105.98</c:v>
                </c:pt>
                <c:pt idx="3682">
                  <c:v>105.98</c:v>
                </c:pt>
                <c:pt idx="3683">
                  <c:v>105.98</c:v>
                </c:pt>
                <c:pt idx="3684">
                  <c:v>105.98</c:v>
                </c:pt>
                <c:pt idx="3685">
                  <c:v>105.98</c:v>
                </c:pt>
                <c:pt idx="3686">
                  <c:v>105.97</c:v>
                </c:pt>
                <c:pt idx="3687">
                  <c:v>105.97</c:v>
                </c:pt>
                <c:pt idx="3688">
                  <c:v>105.97</c:v>
                </c:pt>
                <c:pt idx="3689">
                  <c:v>105.97</c:v>
                </c:pt>
                <c:pt idx="3690">
                  <c:v>105.97</c:v>
                </c:pt>
                <c:pt idx="3691">
                  <c:v>105.97</c:v>
                </c:pt>
                <c:pt idx="3692">
                  <c:v>105.97</c:v>
                </c:pt>
                <c:pt idx="3693">
                  <c:v>105.97</c:v>
                </c:pt>
                <c:pt idx="3694">
                  <c:v>105.97</c:v>
                </c:pt>
                <c:pt idx="3695">
                  <c:v>105.96</c:v>
                </c:pt>
                <c:pt idx="3696">
                  <c:v>105.96</c:v>
                </c:pt>
                <c:pt idx="3697">
                  <c:v>105.96</c:v>
                </c:pt>
                <c:pt idx="3698">
                  <c:v>105.96</c:v>
                </c:pt>
                <c:pt idx="3699">
                  <c:v>105.96</c:v>
                </c:pt>
                <c:pt idx="3700">
                  <c:v>105.96</c:v>
                </c:pt>
                <c:pt idx="3701">
                  <c:v>105.96</c:v>
                </c:pt>
                <c:pt idx="3702">
                  <c:v>105.96</c:v>
                </c:pt>
                <c:pt idx="3703">
                  <c:v>105.96</c:v>
                </c:pt>
                <c:pt idx="3704">
                  <c:v>105.95</c:v>
                </c:pt>
                <c:pt idx="3705">
                  <c:v>105.95</c:v>
                </c:pt>
                <c:pt idx="3706">
                  <c:v>105.95</c:v>
                </c:pt>
                <c:pt idx="3707">
                  <c:v>105.95</c:v>
                </c:pt>
                <c:pt idx="3708">
                  <c:v>105.95</c:v>
                </c:pt>
                <c:pt idx="3709">
                  <c:v>105.95</c:v>
                </c:pt>
                <c:pt idx="3710">
                  <c:v>105.94</c:v>
                </c:pt>
                <c:pt idx="3711">
                  <c:v>105.94</c:v>
                </c:pt>
                <c:pt idx="3712">
                  <c:v>105.94</c:v>
                </c:pt>
                <c:pt idx="3713">
                  <c:v>105.94</c:v>
                </c:pt>
                <c:pt idx="3714">
                  <c:v>105.94</c:v>
                </c:pt>
                <c:pt idx="3715">
                  <c:v>105.94</c:v>
                </c:pt>
                <c:pt idx="3716">
                  <c:v>105.93</c:v>
                </c:pt>
                <c:pt idx="3717">
                  <c:v>105.93</c:v>
                </c:pt>
                <c:pt idx="3718">
                  <c:v>105.93</c:v>
                </c:pt>
                <c:pt idx="3719">
                  <c:v>105.93</c:v>
                </c:pt>
                <c:pt idx="3720">
                  <c:v>105.93</c:v>
                </c:pt>
                <c:pt idx="3721">
                  <c:v>105.92</c:v>
                </c:pt>
                <c:pt idx="3722">
                  <c:v>105.92</c:v>
                </c:pt>
                <c:pt idx="3723">
                  <c:v>105.92</c:v>
                </c:pt>
                <c:pt idx="3724">
                  <c:v>105.92</c:v>
                </c:pt>
                <c:pt idx="3725">
                  <c:v>105.91</c:v>
                </c:pt>
                <c:pt idx="3726">
                  <c:v>105.91</c:v>
                </c:pt>
                <c:pt idx="3727">
                  <c:v>105.91</c:v>
                </c:pt>
                <c:pt idx="3728">
                  <c:v>105.91</c:v>
                </c:pt>
                <c:pt idx="3729">
                  <c:v>105.9</c:v>
                </c:pt>
                <c:pt idx="3730">
                  <c:v>105.9</c:v>
                </c:pt>
                <c:pt idx="3731">
                  <c:v>105.9</c:v>
                </c:pt>
                <c:pt idx="3732">
                  <c:v>105.9</c:v>
                </c:pt>
                <c:pt idx="3733">
                  <c:v>105.89</c:v>
                </c:pt>
                <c:pt idx="3734">
                  <c:v>105.89</c:v>
                </c:pt>
                <c:pt idx="3735">
                  <c:v>105.88</c:v>
                </c:pt>
                <c:pt idx="3736">
                  <c:v>105.88</c:v>
                </c:pt>
                <c:pt idx="3737">
                  <c:v>105.88</c:v>
                </c:pt>
                <c:pt idx="3738">
                  <c:v>105.88</c:v>
                </c:pt>
                <c:pt idx="3739">
                  <c:v>105.87</c:v>
                </c:pt>
                <c:pt idx="3740">
                  <c:v>105.87</c:v>
                </c:pt>
                <c:pt idx="3741">
                  <c:v>105.86</c:v>
                </c:pt>
                <c:pt idx="3742">
                  <c:v>105.86</c:v>
                </c:pt>
                <c:pt idx="3743">
                  <c:v>105.86</c:v>
                </c:pt>
                <c:pt idx="3744">
                  <c:v>105.85</c:v>
                </c:pt>
                <c:pt idx="3745">
                  <c:v>105.85</c:v>
                </c:pt>
                <c:pt idx="3746">
                  <c:v>105.84</c:v>
                </c:pt>
                <c:pt idx="3747">
                  <c:v>105.84</c:v>
                </c:pt>
                <c:pt idx="3748">
                  <c:v>105.83</c:v>
                </c:pt>
                <c:pt idx="3749">
                  <c:v>105.83</c:v>
                </c:pt>
                <c:pt idx="3750">
                  <c:v>105.83</c:v>
                </c:pt>
                <c:pt idx="3751">
                  <c:v>105.82</c:v>
                </c:pt>
                <c:pt idx="3752">
                  <c:v>105.82</c:v>
                </c:pt>
                <c:pt idx="3753">
                  <c:v>105.81</c:v>
                </c:pt>
                <c:pt idx="3754">
                  <c:v>105.81</c:v>
                </c:pt>
                <c:pt idx="3755">
                  <c:v>105.8</c:v>
                </c:pt>
                <c:pt idx="3756">
                  <c:v>105.8</c:v>
                </c:pt>
                <c:pt idx="3757">
                  <c:v>105.8</c:v>
                </c:pt>
                <c:pt idx="3758">
                  <c:v>105.79</c:v>
                </c:pt>
                <c:pt idx="3759">
                  <c:v>105.79</c:v>
                </c:pt>
                <c:pt idx="3760">
                  <c:v>105.78</c:v>
                </c:pt>
                <c:pt idx="3761">
                  <c:v>105.78</c:v>
                </c:pt>
                <c:pt idx="3762">
                  <c:v>105.78</c:v>
                </c:pt>
                <c:pt idx="3763">
                  <c:v>105.77</c:v>
                </c:pt>
                <c:pt idx="3764">
                  <c:v>105.77</c:v>
                </c:pt>
                <c:pt idx="3765">
                  <c:v>105.77</c:v>
                </c:pt>
                <c:pt idx="3766">
                  <c:v>105.77</c:v>
                </c:pt>
                <c:pt idx="3767">
                  <c:v>105.76</c:v>
                </c:pt>
                <c:pt idx="3768">
                  <c:v>105.76</c:v>
                </c:pt>
                <c:pt idx="3769">
                  <c:v>105.76</c:v>
                </c:pt>
                <c:pt idx="3770">
                  <c:v>105.76</c:v>
                </c:pt>
                <c:pt idx="3771">
                  <c:v>105.76</c:v>
                </c:pt>
                <c:pt idx="3772">
                  <c:v>105.76</c:v>
                </c:pt>
                <c:pt idx="3773">
                  <c:v>105.76</c:v>
                </c:pt>
                <c:pt idx="3774">
                  <c:v>105.76</c:v>
                </c:pt>
                <c:pt idx="3775">
                  <c:v>105.76</c:v>
                </c:pt>
                <c:pt idx="3776">
                  <c:v>105.76</c:v>
                </c:pt>
                <c:pt idx="3777">
                  <c:v>105.76</c:v>
                </c:pt>
                <c:pt idx="3778">
                  <c:v>105.76</c:v>
                </c:pt>
                <c:pt idx="3779">
                  <c:v>105.76</c:v>
                </c:pt>
                <c:pt idx="3780">
                  <c:v>105.77</c:v>
                </c:pt>
                <c:pt idx="3781">
                  <c:v>105.77</c:v>
                </c:pt>
                <c:pt idx="3782">
                  <c:v>105.77</c:v>
                </c:pt>
                <c:pt idx="3783">
                  <c:v>105.77</c:v>
                </c:pt>
                <c:pt idx="3784">
                  <c:v>105.77</c:v>
                </c:pt>
                <c:pt idx="3785">
                  <c:v>105.78</c:v>
                </c:pt>
                <c:pt idx="3786">
                  <c:v>105.78</c:v>
                </c:pt>
                <c:pt idx="3787">
                  <c:v>105.78</c:v>
                </c:pt>
                <c:pt idx="3788">
                  <c:v>105.79</c:v>
                </c:pt>
                <c:pt idx="3789">
                  <c:v>105.79</c:v>
                </c:pt>
                <c:pt idx="3790">
                  <c:v>105.79</c:v>
                </c:pt>
                <c:pt idx="3791">
                  <c:v>105.8</c:v>
                </c:pt>
                <c:pt idx="3792">
                  <c:v>105.8</c:v>
                </c:pt>
                <c:pt idx="3793">
                  <c:v>105.8</c:v>
                </c:pt>
                <c:pt idx="3794">
                  <c:v>105.81</c:v>
                </c:pt>
                <c:pt idx="3795">
                  <c:v>105.81</c:v>
                </c:pt>
                <c:pt idx="3796">
                  <c:v>105.81</c:v>
                </c:pt>
                <c:pt idx="3797">
                  <c:v>105.82</c:v>
                </c:pt>
                <c:pt idx="3798">
                  <c:v>105.82</c:v>
                </c:pt>
                <c:pt idx="3799">
                  <c:v>105.82</c:v>
                </c:pt>
                <c:pt idx="3800">
                  <c:v>105.83</c:v>
                </c:pt>
                <c:pt idx="3801">
                  <c:v>105.83</c:v>
                </c:pt>
                <c:pt idx="3802">
                  <c:v>105.83</c:v>
                </c:pt>
                <c:pt idx="3803">
                  <c:v>105.84</c:v>
                </c:pt>
                <c:pt idx="3804">
                  <c:v>105.84</c:v>
                </c:pt>
                <c:pt idx="3805">
                  <c:v>105.84</c:v>
                </c:pt>
                <c:pt idx="3806">
                  <c:v>105.85</c:v>
                </c:pt>
                <c:pt idx="3807">
                  <c:v>105.85</c:v>
                </c:pt>
                <c:pt idx="3808">
                  <c:v>105.85</c:v>
                </c:pt>
                <c:pt idx="3809">
                  <c:v>105.85</c:v>
                </c:pt>
                <c:pt idx="3810">
                  <c:v>105.85</c:v>
                </c:pt>
                <c:pt idx="3811">
                  <c:v>105.86</c:v>
                </c:pt>
                <c:pt idx="3812">
                  <c:v>105.86</c:v>
                </c:pt>
                <c:pt idx="3813">
                  <c:v>105.86</c:v>
                </c:pt>
                <c:pt idx="3814">
                  <c:v>105.86</c:v>
                </c:pt>
                <c:pt idx="3815">
                  <c:v>105.86</c:v>
                </c:pt>
                <c:pt idx="3816">
                  <c:v>105.87</c:v>
                </c:pt>
                <c:pt idx="3817">
                  <c:v>105.87</c:v>
                </c:pt>
                <c:pt idx="3818">
                  <c:v>105.87</c:v>
                </c:pt>
                <c:pt idx="3819">
                  <c:v>105.87</c:v>
                </c:pt>
                <c:pt idx="3820">
                  <c:v>105.87</c:v>
                </c:pt>
                <c:pt idx="3821">
                  <c:v>105.87</c:v>
                </c:pt>
                <c:pt idx="3822">
                  <c:v>105.88</c:v>
                </c:pt>
                <c:pt idx="3823">
                  <c:v>105.88</c:v>
                </c:pt>
                <c:pt idx="3824">
                  <c:v>105.88</c:v>
                </c:pt>
                <c:pt idx="3825">
                  <c:v>105.88</c:v>
                </c:pt>
                <c:pt idx="3826">
                  <c:v>105.88</c:v>
                </c:pt>
                <c:pt idx="3827">
                  <c:v>105.88</c:v>
                </c:pt>
                <c:pt idx="3828">
                  <c:v>105.88</c:v>
                </c:pt>
                <c:pt idx="3829">
                  <c:v>105.89</c:v>
                </c:pt>
                <c:pt idx="3830">
                  <c:v>105.89</c:v>
                </c:pt>
                <c:pt idx="3831">
                  <c:v>105.89</c:v>
                </c:pt>
                <c:pt idx="3832">
                  <c:v>105.89</c:v>
                </c:pt>
                <c:pt idx="3833">
                  <c:v>105.89</c:v>
                </c:pt>
                <c:pt idx="3834">
                  <c:v>105.89</c:v>
                </c:pt>
                <c:pt idx="3835">
                  <c:v>105.89</c:v>
                </c:pt>
                <c:pt idx="3836">
                  <c:v>105.89</c:v>
                </c:pt>
                <c:pt idx="3837">
                  <c:v>105.9</c:v>
                </c:pt>
                <c:pt idx="3838">
                  <c:v>105.9</c:v>
                </c:pt>
                <c:pt idx="3839">
                  <c:v>105.9</c:v>
                </c:pt>
                <c:pt idx="3840">
                  <c:v>105.9</c:v>
                </c:pt>
                <c:pt idx="3841">
                  <c:v>105.9</c:v>
                </c:pt>
                <c:pt idx="3842">
                  <c:v>105.9</c:v>
                </c:pt>
                <c:pt idx="3843">
                  <c:v>105.9</c:v>
                </c:pt>
                <c:pt idx="3844">
                  <c:v>105.9</c:v>
                </c:pt>
                <c:pt idx="3845">
                  <c:v>105.9</c:v>
                </c:pt>
                <c:pt idx="3846">
                  <c:v>105.9</c:v>
                </c:pt>
                <c:pt idx="3847">
                  <c:v>105.9</c:v>
                </c:pt>
                <c:pt idx="3848">
                  <c:v>105.9</c:v>
                </c:pt>
                <c:pt idx="3849">
                  <c:v>105.91</c:v>
                </c:pt>
                <c:pt idx="3850">
                  <c:v>105.91</c:v>
                </c:pt>
                <c:pt idx="3851">
                  <c:v>105.91</c:v>
                </c:pt>
                <c:pt idx="3852">
                  <c:v>105.91</c:v>
                </c:pt>
                <c:pt idx="3853">
                  <c:v>105.91</c:v>
                </c:pt>
                <c:pt idx="3854">
                  <c:v>105.91</c:v>
                </c:pt>
                <c:pt idx="3855">
                  <c:v>105.91</c:v>
                </c:pt>
                <c:pt idx="3856">
                  <c:v>105.91</c:v>
                </c:pt>
                <c:pt idx="3857">
                  <c:v>105.91</c:v>
                </c:pt>
                <c:pt idx="3858">
                  <c:v>105.91</c:v>
                </c:pt>
                <c:pt idx="3859">
                  <c:v>105.91</c:v>
                </c:pt>
                <c:pt idx="3860">
                  <c:v>105.91</c:v>
                </c:pt>
                <c:pt idx="3861">
                  <c:v>105.91</c:v>
                </c:pt>
                <c:pt idx="3862">
                  <c:v>105.91</c:v>
                </c:pt>
                <c:pt idx="3863">
                  <c:v>105.91</c:v>
                </c:pt>
                <c:pt idx="3864">
                  <c:v>105.91</c:v>
                </c:pt>
                <c:pt idx="3865">
                  <c:v>105.91</c:v>
                </c:pt>
                <c:pt idx="3866">
                  <c:v>105.91</c:v>
                </c:pt>
                <c:pt idx="3867">
                  <c:v>105.91</c:v>
                </c:pt>
                <c:pt idx="3868">
                  <c:v>105.91</c:v>
                </c:pt>
                <c:pt idx="3869">
                  <c:v>105.91</c:v>
                </c:pt>
                <c:pt idx="3870">
                  <c:v>105.91</c:v>
                </c:pt>
                <c:pt idx="3871">
                  <c:v>105.91</c:v>
                </c:pt>
                <c:pt idx="3872">
                  <c:v>105.9</c:v>
                </c:pt>
                <c:pt idx="3873">
                  <c:v>105.9</c:v>
                </c:pt>
                <c:pt idx="3874">
                  <c:v>105.9</c:v>
                </c:pt>
                <c:pt idx="3875">
                  <c:v>105.9</c:v>
                </c:pt>
                <c:pt idx="3876">
                  <c:v>105.9</c:v>
                </c:pt>
                <c:pt idx="3877">
                  <c:v>105.9</c:v>
                </c:pt>
                <c:pt idx="3878">
                  <c:v>105.9</c:v>
                </c:pt>
                <c:pt idx="3879">
                  <c:v>105.9</c:v>
                </c:pt>
                <c:pt idx="3880">
                  <c:v>105.9</c:v>
                </c:pt>
                <c:pt idx="3881">
                  <c:v>105.9</c:v>
                </c:pt>
                <c:pt idx="3882">
                  <c:v>105.9</c:v>
                </c:pt>
                <c:pt idx="3883">
                  <c:v>105.9</c:v>
                </c:pt>
                <c:pt idx="3884">
                  <c:v>105.9</c:v>
                </c:pt>
                <c:pt idx="3885">
                  <c:v>105.9</c:v>
                </c:pt>
                <c:pt idx="3886">
                  <c:v>105.9</c:v>
                </c:pt>
                <c:pt idx="3887">
                  <c:v>105.9</c:v>
                </c:pt>
                <c:pt idx="3888">
                  <c:v>105.9</c:v>
                </c:pt>
                <c:pt idx="3889">
                  <c:v>105.9</c:v>
                </c:pt>
                <c:pt idx="3890">
                  <c:v>105.9</c:v>
                </c:pt>
                <c:pt idx="3891">
                  <c:v>105.9</c:v>
                </c:pt>
                <c:pt idx="3892">
                  <c:v>105.91</c:v>
                </c:pt>
                <c:pt idx="3893">
                  <c:v>105.91</c:v>
                </c:pt>
                <c:pt idx="3894">
                  <c:v>105.91</c:v>
                </c:pt>
                <c:pt idx="3895">
                  <c:v>105.91</c:v>
                </c:pt>
                <c:pt idx="3896">
                  <c:v>105.91</c:v>
                </c:pt>
                <c:pt idx="3897">
                  <c:v>105.91</c:v>
                </c:pt>
                <c:pt idx="3898">
                  <c:v>105.91</c:v>
                </c:pt>
                <c:pt idx="3899">
                  <c:v>105.91</c:v>
                </c:pt>
                <c:pt idx="3900">
                  <c:v>105.91</c:v>
                </c:pt>
                <c:pt idx="3901">
                  <c:v>105.91</c:v>
                </c:pt>
                <c:pt idx="3902">
                  <c:v>105.91</c:v>
                </c:pt>
                <c:pt idx="3903">
                  <c:v>105.91</c:v>
                </c:pt>
                <c:pt idx="3904">
                  <c:v>105.91</c:v>
                </c:pt>
                <c:pt idx="3905">
                  <c:v>105.91</c:v>
                </c:pt>
                <c:pt idx="3906">
                  <c:v>105.91</c:v>
                </c:pt>
                <c:pt idx="3907">
                  <c:v>105.91</c:v>
                </c:pt>
                <c:pt idx="3908">
                  <c:v>105.91</c:v>
                </c:pt>
                <c:pt idx="3909">
                  <c:v>105.91</c:v>
                </c:pt>
                <c:pt idx="3910">
                  <c:v>105.91</c:v>
                </c:pt>
                <c:pt idx="3911">
                  <c:v>105.91</c:v>
                </c:pt>
                <c:pt idx="3912">
                  <c:v>105.91</c:v>
                </c:pt>
                <c:pt idx="3913">
                  <c:v>105.91</c:v>
                </c:pt>
                <c:pt idx="3914">
                  <c:v>105.91</c:v>
                </c:pt>
                <c:pt idx="3915">
                  <c:v>105.91</c:v>
                </c:pt>
                <c:pt idx="3916">
                  <c:v>105.91</c:v>
                </c:pt>
                <c:pt idx="3917">
                  <c:v>105.91</c:v>
                </c:pt>
                <c:pt idx="3918">
                  <c:v>105.9</c:v>
                </c:pt>
                <c:pt idx="3919">
                  <c:v>105.9</c:v>
                </c:pt>
                <c:pt idx="3920">
                  <c:v>105.9</c:v>
                </c:pt>
                <c:pt idx="3921">
                  <c:v>105.9</c:v>
                </c:pt>
                <c:pt idx="3922">
                  <c:v>105.9</c:v>
                </c:pt>
                <c:pt idx="3923">
                  <c:v>105.9</c:v>
                </c:pt>
                <c:pt idx="3924">
                  <c:v>105.9</c:v>
                </c:pt>
                <c:pt idx="3925">
                  <c:v>105.9</c:v>
                </c:pt>
                <c:pt idx="3926">
                  <c:v>105.9</c:v>
                </c:pt>
                <c:pt idx="3927">
                  <c:v>105.9</c:v>
                </c:pt>
                <c:pt idx="3928">
                  <c:v>105.89</c:v>
                </c:pt>
                <c:pt idx="3929">
                  <c:v>105.89</c:v>
                </c:pt>
                <c:pt idx="3930">
                  <c:v>105.89</c:v>
                </c:pt>
                <c:pt idx="3931">
                  <c:v>105.89</c:v>
                </c:pt>
                <c:pt idx="3932">
                  <c:v>105.89</c:v>
                </c:pt>
                <c:pt idx="3933">
                  <c:v>105.89</c:v>
                </c:pt>
                <c:pt idx="3934">
                  <c:v>105.89</c:v>
                </c:pt>
                <c:pt idx="3935">
                  <c:v>105.89</c:v>
                </c:pt>
                <c:pt idx="3936">
                  <c:v>105.89</c:v>
                </c:pt>
                <c:pt idx="3937">
                  <c:v>105.89</c:v>
                </c:pt>
                <c:pt idx="3938">
                  <c:v>105.89</c:v>
                </c:pt>
                <c:pt idx="3939">
                  <c:v>105.89</c:v>
                </c:pt>
                <c:pt idx="3940">
                  <c:v>105.89</c:v>
                </c:pt>
                <c:pt idx="3941">
                  <c:v>105.88</c:v>
                </c:pt>
                <c:pt idx="3942">
                  <c:v>105.88</c:v>
                </c:pt>
                <c:pt idx="3943">
                  <c:v>105.88</c:v>
                </c:pt>
                <c:pt idx="3944">
                  <c:v>105.88</c:v>
                </c:pt>
                <c:pt idx="3945">
                  <c:v>105.88</c:v>
                </c:pt>
                <c:pt idx="3946">
                  <c:v>105.88</c:v>
                </c:pt>
                <c:pt idx="3947">
                  <c:v>105.88</c:v>
                </c:pt>
                <c:pt idx="3948">
                  <c:v>105.88</c:v>
                </c:pt>
                <c:pt idx="3949">
                  <c:v>105.88</c:v>
                </c:pt>
                <c:pt idx="3950">
                  <c:v>105.88</c:v>
                </c:pt>
                <c:pt idx="3951">
                  <c:v>105.88</c:v>
                </c:pt>
                <c:pt idx="3952">
                  <c:v>105.88</c:v>
                </c:pt>
                <c:pt idx="3953">
                  <c:v>105.88</c:v>
                </c:pt>
                <c:pt idx="3954">
                  <c:v>105.88</c:v>
                </c:pt>
                <c:pt idx="3955">
                  <c:v>105.88</c:v>
                </c:pt>
                <c:pt idx="3956">
                  <c:v>105.88</c:v>
                </c:pt>
                <c:pt idx="3957">
                  <c:v>105.88</c:v>
                </c:pt>
                <c:pt idx="3958">
                  <c:v>105.88</c:v>
                </c:pt>
                <c:pt idx="3959">
                  <c:v>105.88</c:v>
                </c:pt>
                <c:pt idx="3960">
                  <c:v>105.88</c:v>
                </c:pt>
                <c:pt idx="3961">
                  <c:v>105.88</c:v>
                </c:pt>
                <c:pt idx="3962">
                  <c:v>105.88</c:v>
                </c:pt>
                <c:pt idx="3963">
                  <c:v>105.88</c:v>
                </c:pt>
                <c:pt idx="3964">
                  <c:v>105.88</c:v>
                </c:pt>
                <c:pt idx="3965">
                  <c:v>105.88</c:v>
                </c:pt>
                <c:pt idx="3966">
                  <c:v>105.88</c:v>
                </c:pt>
                <c:pt idx="3967">
                  <c:v>105.88</c:v>
                </c:pt>
                <c:pt idx="3968">
                  <c:v>105.88</c:v>
                </c:pt>
                <c:pt idx="3969">
                  <c:v>105.88</c:v>
                </c:pt>
                <c:pt idx="3970">
                  <c:v>105.88</c:v>
                </c:pt>
                <c:pt idx="3971">
                  <c:v>105.88</c:v>
                </c:pt>
                <c:pt idx="3972">
                  <c:v>105.88</c:v>
                </c:pt>
                <c:pt idx="3973">
                  <c:v>105.88</c:v>
                </c:pt>
                <c:pt idx="3974">
                  <c:v>105.88</c:v>
                </c:pt>
                <c:pt idx="3975">
                  <c:v>105.88</c:v>
                </c:pt>
                <c:pt idx="3976">
                  <c:v>105.88</c:v>
                </c:pt>
                <c:pt idx="3977">
                  <c:v>105.88</c:v>
                </c:pt>
                <c:pt idx="3978">
                  <c:v>105.88</c:v>
                </c:pt>
                <c:pt idx="3979">
                  <c:v>105.88</c:v>
                </c:pt>
                <c:pt idx="3980">
                  <c:v>105.88</c:v>
                </c:pt>
                <c:pt idx="3981">
                  <c:v>105.88</c:v>
                </c:pt>
                <c:pt idx="3982">
                  <c:v>105.88</c:v>
                </c:pt>
                <c:pt idx="3983">
                  <c:v>105.88</c:v>
                </c:pt>
                <c:pt idx="3984">
                  <c:v>105.88</c:v>
                </c:pt>
                <c:pt idx="3985">
                  <c:v>105.88</c:v>
                </c:pt>
                <c:pt idx="3986">
                  <c:v>105.88</c:v>
                </c:pt>
                <c:pt idx="3987">
                  <c:v>105.88</c:v>
                </c:pt>
                <c:pt idx="3988">
                  <c:v>105.88</c:v>
                </c:pt>
                <c:pt idx="3989">
                  <c:v>105.88</c:v>
                </c:pt>
                <c:pt idx="3990">
                  <c:v>105.88</c:v>
                </c:pt>
                <c:pt idx="3991">
                  <c:v>105.88</c:v>
                </c:pt>
                <c:pt idx="3992">
                  <c:v>105.88</c:v>
                </c:pt>
                <c:pt idx="3993">
                  <c:v>105.88</c:v>
                </c:pt>
                <c:pt idx="3994">
                  <c:v>105.88</c:v>
                </c:pt>
                <c:pt idx="3995">
                  <c:v>105.88</c:v>
                </c:pt>
                <c:pt idx="3996">
                  <c:v>105.88</c:v>
                </c:pt>
                <c:pt idx="3997">
                  <c:v>105.88</c:v>
                </c:pt>
                <c:pt idx="3998">
                  <c:v>105.88</c:v>
                </c:pt>
                <c:pt idx="3999">
                  <c:v>105.88</c:v>
                </c:pt>
                <c:pt idx="4000">
                  <c:v>105.88</c:v>
                </c:pt>
                <c:pt idx="4001">
                  <c:v>105.88</c:v>
                </c:pt>
                <c:pt idx="4002">
                  <c:v>105.88</c:v>
                </c:pt>
                <c:pt idx="4003">
                  <c:v>105.88</c:v>
                </c:pt>
                <c:pt idx="4004">
                  <c:v>105.88</c:v>
                </c:pt>
                <c:pt idx="4005">
                  <c:v>105.88</c:v>
                </c:pt>
                <c:pt idx="4006">
                  <c:v>105.88</c:v>
                </c:pt>
                <c:pt idx="4007">
                  <c:v>105.88</c:v>
                </c:pt>
                <c:pt idx="4008">
                  <c:v>105.88</c:v>
                </c:pt>
                <c:pt idx="4009">
                  <c:v>105.88</c:v>
                </c:pt>
                <c:pt idx="4010">
                  <c:v>105.87</c:v>
                </c:pt>
                <c:pt idx="4011">
                  <c:v>105.87</c:v>
                </c:pt>
                <c:pt idx="4012">
                  <c:v>105.87</c:v>
                </c:pt>
                <c:pt idx="4013">
                  <c:v>105.87</c:v>
                </c:pt>
                <c:pt idx="4014">
                  <c:v>105.87</c:v>
                </c:pt>
                <c:pt idx="4015">
                  <c:v>105.87</c:v>
                </c:pt>
                <c:pt idx="4016">
                  <c:v>105.87</c:v>
                </c:pt>
                <c:pt idx="4017">
                  <c:v>105.87</c:v>
                </c:pt>
                <c:pt idx="4018">
                  <c:v>105.87</c:v>
                </c:pt>
                <c:pt idx="4019">
                  <c:v>105.87</c:v>
                </c:pt>
                <c:pt idx="4020">
                  <c:v>105.87</c:v>
                </c:pt>
                <c:pt idx="4021">
                  <c:v>105.87</c:v>
                </c:pt>
                <c:pt idx="4022">
                  <c:v>105.87</c:v>
                </c:pt>
                <c:pt idx="4023">
                  <c:v>105.87</c:v>
                </c:pt>
                <c:pt idx="4024">
                  <c:v>105.87</c:v>
                </c:pt>
                <c:pt idx="4025">
                  <c:v>105.87</c:v>
                </c:pt>
                <c:pt idx="4026">
                  <c:v>105.87</c:v>
                </c:pt>
                <c:pt idx="4027">
                  <c:v>105.87</c:v>
                </c:pt>
                <c:pt idx="4028">
                  <c:v>105.87</c:v>
                </c:pt>
                <c:pt idx="4029">
                  <c:v>105.87</c:v>
                </c:pt>
                <c:pt idx="4030">
                  <c:v>105.87</c:v>
                </c:pt>
                <c:pt idx="4031">
                  <c:v>105.87</c:v>
                </c:pt>
                <c:pt idx="4032">
                  <c:v>105.87</c:v>
                </c:pt>
                <c:pt idx="4033">
                  <c:v>105.87</c:v>
                </c:pt>
                <c:pt idx="4034">
                  <c:v>105.87</c:v>
                </c:pt>
                <c:pt idx="4035">
                  <c:v>105.87</c:v>
                </c:pt>
                <c:pt idx="4036">
                  <c:v>105.87</c:v>
                </c:pt>
                <c:pt idx="4037">
                  <c:v>105.87</c:v>
                </c:pt>
                <c:pt idx="4038">
                  <c:v>105.87</c:v>
                </c:pt>
                <c:pt idx="4039">
                  <c:v>105.87</c:v>
                </c:pt>
                <c:pt idx="4040">
                  <c:v>105.87</c:v>
                </c:pt>
                <c:pt idx="4041">
                  <c:v>105.87</c:v>
                </c:pt>
                <c:pt idx="4042">
                  <c:v>105.87</c:v>
                </c:pt>
                <c:pt idx="4043">
                  <c:v>105.87</c:v>
                </c:pt>
                <c:pt idx="4044">
                  <c:v>105.87</c:v>
                </c:pt>
                <c:pt idx="4045">
                  <c:v>105.87</c:v>
                </c:pt>
                <c:pt idx="4046">
                  <c:v>105.87</c:v>
                </c:pt>
                <c:pt idx="4047">
                  <c:v>105.87</c:v>
                </c:pt>
                <c:pt idx="4048">
                  <c:v>105.87</c:v>
                </c:pt>
                <c:pt idx="4049">
                  <c:v>105.87</c:v>
                </c:pt>
                <c:pt idx="4050">
                  <c:v>105.87</c:v>
                </c:pt>
                <c:pt idx="4051">
                  <c:v>105.87</c:v>
                </c:pt>
                <c:pt idx="4052">
                  <c:v>105.87</c:v>
                </c:pt>
                <c:pt idx="4053">
                  <c:v>105.87</c:v>
                </c:pt>
                <c:pt idx="4054">
                  <c:v>105.87</c:v>
                </c:pt>
                <c:pt idx="4055">
                  <c:v>105.87</c:v>
                </c:pt>
                <c:pt idx="4056">
                  <c:v>105.87</c:v>
                </c:pt>
                <c:pt idx="4057">
                  <c:v>105.87</c:v>
                </c:pt>
                <c:pt idx="4058">
                  <c:v>105.87</c:v>
                </c:pt>
                <c:pt idx="4059">
                  <c:v>105.87</c:v>
                </c:pt>
                <c:pt idx="4060">
                  <c:v>105.86</c:v>
                </c:pt>
                <c:pt idx="4061">
                  <c:v>105.86</c:v>
                </c:pt>
                <c:pt idx="4062">
                  <c:v>105.86</c:v>
                </c:pt>
                <c:pt idx="4063">
                  <c:v>105.86</c:v>
                </c:pt>
                <c:pt idx="4064">
                  <c:v>105.86</c:v>
                </c:pt>
                <c:pt idx="4065">
                  <c:v>105.86</c:v>
                </c:pt>
                <c:pt idx="4066">
                  <c:v>105.86</c:v>
                </c:pt>
                <c:pt idx="4067">
                  <c:v>105.86</c:v>
                </c:pt>
                <c:pt idx="4068">
                  <c:v>105.85</c:v>
                </c:pt>
                <c:pt idx="4069">
                  <c:v>105.85</c:v>
                </c:pt>
                <c:pt idx="4070">
                  <c:v>105.85</c:v>
                </c:pt>
                <c:pt idx="4071">
                  <c:v>105.85</c:v>
                </c:pt>
                <c:pt idx="4072">
                  <c:v>105.85</c:v>
                </c:pt>
                <c:pt idx="4073">
                  <c:v>105.85</c:v>
                </c:pt>
                <c:pt idx="4074">
                  <c:v>105.85</c:v>
                </c:pt>
                <c:pt idx="4075">
                  <c:v>105.85</c:v>
                </c:pt>
                <c:pt idx="4076">
                  <c:v>105.84</c:v>
                </c:pt>
                <c:pt idx="4077">
                  <c:v>105.84</c:v>
                </c:pt>
                <c:pt idx="4078">
                  <c:v>105.84</c:v>
                </c:pt>
                <c:pt idx="4079">
                  <c:v>105.84</c:v>
                </c:pt>
                <c:pt idx="4080">
                  <c:v>105.84</c:v>
                </c:pt>
                <c:pt idx="4081">
                  <c:v>105.84</c:v>
                </c:pt>
                <c:pt idx="4082">
                  <c:v>105.84</c:v>
                </c:pt>
                <c:pt idx="4083">
                  <c:v>105.83</c:v>
                </c:pt>
                <c:pt idx="4084">
                  <c:v>105.83</c:v>
                </c:pt>
                <c:pt idx="4085">
                  <c:v>105.83</c:v>
                </c:pt>
                <c:pt idx="4086">
                  <c:v>105.83</c:v>
                </c:pt>
                <c:pt idx="4087">
                  <c:v>105.83</c:v>
                </c:pt>
                <c:pt idx="4088">
                  <c:v>105.83</c:v>
                </c:pt>
                <c:pt idx="4089">
                  <c:v>105.83</c:v>
                </c:pt>
                <c:pt idx="4090">
                  <c:v>105.83</c:v>
                </c:pt>
                <c:pt idx="4091">
                  <c:v>105.83</c:v>
                </c:pt>
                <c:pt idx="4092">
                  <c:v>105.83</c:v>
                </c:pt>
                <c:pt idx="4093">
                  <c:v>105.82</c:v>
                </c:pt>
                <c:pt idx="4094">
                  <c:v>105.82</c:v>
                </c:pt>
                <c:pt idx="4095">
                  <c:v>105.82</c:v>
                </c:pt>
                <c:pt idx="4096">
                  <c:v>105.82</c:v>
                </c:pt>
                <c:pt idx="4097">
                  <c:v>105.82</c:v>
                </c:pt>
                <c:pt idx="4098">
                  <c:v>105.82</c:v>
                </c:pt>
                <c:pt idx="4099">
                  <c:v>105.82</c:v>
                </c:pt>
                <c:pt idx="4100">
                  <c:v>105.82</c:v>
                </c:pt>
                <c:pt idx="4101">
                  <c:v>105.82</c:v>
                </c:pt>
                <c:pt idx="4102">
                  <c:v>105.82</c:v>
                </c:pt>
                <c:pt idx="4103">
                  <c:v>105.82</c:v>
                </c:pt>
                <c:pt idx="4104">
                  <c:v>105.82</c:v>
                </c:pt>
                <c:pt idx="4105">
                  <c:v>105.82</c:v>
                </c:pt>
                <c:pt idx="4106">
                  <c:v>105.82</c:v>
                </c:pt>
                <c:pt idx="4107">
                  <c:v>105.82</c:v>
                </c:pt>
                <c:pt idx="4108">
                  <c:v>105.82</c:v>
                </c:pt>
                <c:pt idx="4109">
                  <c:v>105.82</c:v>
                </c:pt>
                <c:pt idx="4110">
                  <c:v>105.82</c:v>
                </c:pt>
                <c:pt idx="4111">
                  <c:v>105.82</c:v>
                </c:pt>
                <c:pt idx="4112">
                  <c:v>105.82</c:v>
                </c:pt>
                <c:pt idx="4113">
                  <c:v>105.82</c:v>
                </c:pt>
                <c:pt idx="4114">
                  <c:v>105.82</c:v>
                </c:pt>
                <c:pt idx="4115">
                  <c:v>105.82</c:v>
                </c:pt>
                <c:pt idx="4116">
                  <c:v>105.82</c:v>
                </c:pt>
                <c:pt idx="4117">
                  <c:v>105.82</c:v>
                </c:pt>
                <c:pt idx="4118">
                  <c:v>105.82</c:v>
                </c:pt>
                <c:pt idx="4119">
                  <c:v>105.82</c:v>
                </c:pt>
                <c:pt idx="4120">
                  <c:v>105.82</c:v>
                </c:pt>
                <c:pt idx="4121">
                  <c:v>105.82</c:v>
                </c:pt>
                <c:pt idx="4122">
                  <c:v>105.82</c:v>
                </c:pt>
                <c:pt idx="4123">
                  <c:v>105.82</c:v>
                </c:pt>
                <c:pt idx="4124">
                  <c:v>105.82</c:v>
                </c:pt>
                <c:pt idx="4125">
                  <c:v>105.81</c:v>
                </c:pt>
                <c:pt idx="4126">
                  <c:v>105.82</c:v>
                </c:pt>
                <c:pt idx="4127">
                  <c:v>105.81</c:v>
                </c:pt>
                <c:pt idx="4128">
                  <c:v>105.81</c:v>
                </c:pt>
                <c:pt idx="4129">
                  <c:v>105.81</c:v>
                </c:pt>
                <c:pt idx="4130">
                  <c:v>105.81</c:v>
                </c:pt>
                <c:pt idx="4131">
                  <c:v>105.81</c:v>
                </c:pt>
                <c:pt idx="4132">
                  <c:v>105.81</c:v>
                </c:pt>
                <c:pt idx="4133">
                  <c:v>105.81</c:v>
                </c:pt>
                <c:pt idx="4134">
                  <c:v>105.81</c:v>
                </c:pt>
                <c:pt idx="4135">
                  <c:v>105.81</c:v>
                </c:pt>
                <c:pt idx="4136">
                  <c:v>105.81</c:v>
                </c:pt>
                <c:pt idx="4137">
                  <c:v>105.81</c:v>
                </c:pt>
                <c:pt idx="4138">
                  <c:v>105.81</c:v>
                </c:pt>
                <c:pt idx="4139">
                  <c:v>105.81</c:v>
                </c:pt>
                <c:pt idx="4140">
                  <c:v>105.81</c:v>
                </c:pt>
                <c:pt idx="4141">
                  <c:v>105.81</c:v>
                </c:pt>
                <c:pt idx="4142">
                  <c:v>105.81</c:v>
                </c:pt>
                <c:pt idx="4143">
                  <c:v>105.81</c:v>
                </c:pt>
                <c:pt idx="4144">
                  <c:v>105.8</c:v>
                </c:pt>
                <c:pt idx="4145">
                  <c:v>105.8</c:v>
                </c:pt>
                <c:pt idx="4146">
                  <c:v>105.8</c:v>
                </c:pt>
                <c:pt idx="4147">
                  <c:v>105.8</c:v>
                </c:pt>
                <c:pt idx="4148">
                  <c:v>105.8</c:v>
                </c:pt>
                <c:pt idx="4149">
                  <c:v>105.8</c:v>
                </c:pt>
                <c:pt idx="4150">
                  <c:v>105.8</c:v>
                </c:pt>
                <c:pt idx="4151">
                  <c:v>105.8</c:v>
                </c:pt>
                <c:pt idx="4152">
                  <c:v>105.8</c:v>
                </c:pt>
                <c:pt idx="4153">
                  <c:v>105.8</c:v>
                </c:pt>
                <c:pt idx="4154">
                  <c:v>105.8</c:v>
                </c:pt>
                <c:pt idx="4155">
                  <c:v>105.8</c:v>
                </c:pt>
                <c:pt idx="4156">
                  <c:v>105.8</c:v>
                </c:pt>
                <c:pt idx="4157">
                  <c:v>105.8</c:v>
                </c:pt>
                <c:pt idx="4158">
                  <c:v>105.79</c:v>
                </c:pt>
                <c:pt idx="4159">
                  <c:v>105.79</c:v>
                </c:pt>
                <c:pt idx="4160">
                  <c:v>105.79</c:v>
                </c:pt>
                <c:pt idx="4161">
                  <c:v>105.79</c:v>
                </c:pt>
                <c:pt idx="4162">
                  <c:v>105.79</c:v>
                </c:pt>
                <c:pt idx="4163">
                  <c:v>105.79</c:v>
                </c:pt>
                <c:pt idx="4164">
                  <c:v>105.79</c:v>
                </c:pt>
                <c:pt idx="4165">
                  <c:v>105.79</c:v>
                </c:pt>
                <c:pt idx="4166">
                  <c:v>105.79</c:v>
                </c:pt>
                <c:pt idx="4167">
                  <c:v>105.79</c:v>
                </c:pt>
                <c:pt idx="4168">
                  <c:v>105.79</c:v>
                </c:pt>
                <c:pt idx="4169">
                  <c:v>105.79</c:v>
                </c:pt>
                <c:pt idx="4170">
                  <c:v>105.79</c:v>
                </c:pt>
                <c:pt idx="4171">
                  <c:v>105.79</c:v>
                </c:pt>
                <c:pt idx="4172">
                  <c:v>105.79</c:v>
                </c:pt>
                <c:pt idx="4173">
                  <c:v>105.79</c:v>
                </c:pt>
                <c:pt idx="4174">
                  <c:v>105.78</c:v>
                </c:pt>
                <c:pt idx="4175">
                  <c:v>105.79</c:v>
                </c:pt>
                <c:pt idx="4176">
                  <c:v>105.78</c:v>
                </c:pt>
                <c:pt idx="4177">
                  <c:v>105.78</c:v>
                </c:pt>
                <c:pt idx="4178">
                  <c:v>105.78</c:v>
                </c:pt>
                <c:pt idx="4179">
                  <c:v>105.78</c:v>
                </c:pt>
                <c:pt idx="4180">
                  <c:v>105.78</c:v>
                </c:pt>
                <c:pt idx="4181">
                  <c:v>105.78</c:v>
                </c:pt>
                <c:pt idx="4182">
                  <c:v>105.78</c:v>
                </c:pt>
                <c:pt idx="4183">
                  <c:v>105.78</c:v>
                </c:pt>
                <c:pt idx="4184">
                  <c:v>105.78</c:v>
                </c:pt>
                <c:pt idx="4185">
                  <c:v>105.78</c:v>
                </c:pt>
                <c:pt idx="4186">
                  <c:v>105.78</c:v>
                </c:pt>
                <c:pt idx="4187">
                  <c:v>105.78</c:v>
                </c:pt>
                <c:pt idx="4188">
                  <c:v>105.78</c:v>
                </c:pt>
                <c:pt idx="4189">
                  <c:v>105.78</c:v>
                </c:pt>
                <c:pt idx="4190">
                  <c:v>105.78</c:v>
                </c:pt>
                <c:pt idx="4191">
                  <c:v>105.78</c:v>
                </c:pt>
                <c:pt idx="4192">
                  <c:v>105.78</c:v>
                </c:pt>
                <c:pt idx="4193">
                  <c:v>105.78</c:v>
                </c:pt>
                <c:pt idx="4194">
                  <c:v>105.78</c:v>
                </c:pt>
                <c:pt idx="4195">
                  <c:v>105.78</c:v>
                </c:pt>
                <c:pt idx="4196">
                  <c:v>105.78</c:v>
                </c:pt>
                <c:pt idx="4197">
                  <c:v>105.78</c:v>
                </c:pt>
                <c:pt idx="4198">
                  <c:v>105.78</c:v>
                </c:pt>
                <c:pt idx="4199">
                  <c:v>105.78</c:v>
                </c:pt>
                <c:pt idx="4200">
                  <c:v>105.78</c:v>
                </c:pt>
                <c:pt idx="4201">
                  <c:v>105.78</c:v>
                </c:pt>
                <c:pt idx="4202">
                  <c:v>105.78</c:v>
                </c:pt>
                <c:pt idx="4203">
                  <c:v>105.78</c:v>
                </c:pt>
                <c:pt idx="4204">
                  <c:v>105.78</c:v>
                </c:pt>
                <c:pt idx="4205">
                  <c:v>105.78</c:v>
                </c:pt>
                <c:pt idx="4206">
                  <c:v>105.78</c:v>
                </c:pt>
                <c:pt idx="4207">
                  <c:v>105.78</c:v>
                </c:pt>
                <c:pt idx="4208">
                  <c:v>105.78</c:v>
                </c:pt>
                <c:pt idx="4209">
                  <c:v>105.78</c:v>
                </c:pt>
                <c:pt idx="4210">
                  <c:v>105.78</c:v>
                </c:pt>
                <c:pt idx="4211">
                  <c:v>105.78</c:v>
                </c:pt>
                <c:pt idx="4212">
                  <c:v>105.78</c:v>
                </c:pt>
                <c:pt idx="4213">
                  <c:v>105.78</c:v>
                </c:pt>
                <c:pt idx="4214">
                  <c:v>105.78</c:v>
                </c:pt>
                <c:pt idx="4215">
                  <c:v>105.78</c:v>
                </c:pt>
                <c:pt idx="4216">
                  <c:v>105.78</c:v>
                </c:pt>
                <c:pt idx="4217">
                  <c:v>105.78</c:v>
                </c:pt>
                <c:pt idx="4218">
                  <c:v>105.78</c:v>
                </c:pt>
                <c:pt idx="4219">
                  <c:v>105.78</c:v>
                </c:pt>
                <c:pt idx="4220">
                  <c:v>105.77</c:v>
                </c:pt>
                <c:pt idx="4221">
                  <c:v>105.78</c:v>
                </c:pt>
                <c:pt idx="4222">
                  <c:v>105.77</c:v>
                </c:pt>
                <c:pt idx="4223">
                  <c:v>105.77</c:v>
                </c:pt>
                <c:pt idx="4224">
                  <c:v>105.77</c:v>
                </c:pt>
                <c:pt idx="4225">
                  <c:v>105.77</c:v>
                </c:pt>
                <c:pt idx="4226">
                  <c:v>105.77</c:v>
                </c:pt>
                <c:pt idx="4227">
                  <c:v>105.77</c:v>
                </c:pt>
                <c:pt idx="4228">
                  <c:v>105.77</c:v>
                </c:pt>
                <c:pt idx="4229">
                  <c:v>105.77</c:v>
                </c:pt>
                <c:pt idx="4230">
                  <c:v>105.77</c:v>
                </c:pt>
                <c:pt idx="4231">
                  <c:v>105.77</c:v>
                </c:pt>
                <c:pt idx="4232">
                  <c:v>105.77</c:v>
                </c:pt>
                <c:pt idx="4233">
                  <c:v>105.77</c:v>
                </c:pt>
                <c:pt idx="4234">
                  <c:v>105.76</c:v>
                </c:pt>
                <c:pt idx="4235">
                  <c:v>105.76</c:v>
                </c:pt>
                <c:pt idx="4236">
                  <c:v>105.76</c:v>
                </c:pt>
                <c:pt idx="4237">
                  <c:v>105.76</c:v>
                </c:pt>
                <c:pt idx="4238">
                  <c:v>105.76</c:v>
                </c:pt>
                <c:pt idx="4239">
                  <c:v>105.76</c:v>
                </c:pt>
                <c:pt idx="4240">
                  <c:v>105.76</c:v>
                </c:pt>
                <c:pt idx="4241">
                  <c:v>105.76</c:v>
                </c:pt>
                <c:pt idx="4242">
                  <c:v>105.76</c:v>
                </c:pt>
                <c:pt idx="4243">
                  <c:v>105.76</c:v>
                </c:pt>
                <c:pt idx="4244">
                  <c:v>105.75</c:v>
                </c:pt>
                <c:pt idx="4245">
                  <c:v>105.75</c:v>
                </c:pt>
                <c:pt idx="4246">
                  <c:v>105.75</c:v>
                </c:pt>
                <c:pt idx="4247">
                  <c:v>105.75</c:v>
                </c:pt>
                <c:pt idx="4248">
                  <c:v>105.75</c:v>
                </c:pt>
                <c:pt idx="4249">
                  <c:v>105.75</c:v>
                </c:pt>
                <c:pt idx="4250">
                  <c:v>105.75</c:v>
                </c:pt>
                <c:pt idx="4251">
                  <c:v>105.75</c:v>
                </c:pt>
                <c:pt idx="4252">
                  <c:v>105.74</c:v>
                </c:pt>
                <c:pt idx="4253">
                  <c:v>105.74</c:v>
                </c:pt>
                <c:pt idx="4254">
                  <c:v>105.74</c:v>
                </c:pt>
                <c:pt idx="4255">
                  <c:v>105.74</c:v>
                </c:pt>
                <c:pt idx="4256">
                  <c:v>105.74</c:v>
                </c:pt>
                <c:pt idx="4257">
                  <c:v>105.74</c:v>
                </c:pt>
                <c:pt idx="4258">
                  <c:v>105.74</c:v>
                </c:pt>
                <c:pt idx="4259">
                  <c:v>105.73</c:v>
                </c:pt>
                <c:pt idx="4260">
                  <c:v>105.73</c:v>
                </c:pt>
                <c:pt idx="4261">
                  <c:v>105.73</c:v>
                </c:pt>
                <c:pt idx="4262">
                  <c:v>105.73</c:v>
                </c:pt>
                <c:pt idx="4263">
                  <c:v>105.73</c:v>
                </c:pt>
                <c:pt idx="4264">
                  <c:v>105.73</c:v>
                </c:pt>
                <c:pt idx="4265">
                  <c:v>105.72</c:v>
                </c:pt>
                <c:pt idx="4266">
                  <c:v>105.72</c:v>
                </c:pt>
                <c:pt idx="4267">
                  <c:v>105.72</c:v>
                </c:pt>
                <c:pt idx="4268">
                  <c:v>105.72</c:v>
                </c:pt>
                <c:pt idx="4269">
                  <c:v>105.72</c:v>
                </c:pt>
                <c:pt idx="4270">
                  <c:v>105.72</c:v>
                </c:pt>
                <c:pt idx="4271">
                  <c:v>105.72</c:v>
                </c:pt>
                <c:pt idx="4272">
                  <c:v>105.72</c:v>
                </c:pt>
                <c:pt idx="4273">
                  <c:v>105.71</c:v>
                </c:pt>
                <c:pt idx="4274">
                  <c:v>105.71</c:v>
                </c:pt>
                <c:pt idx="4275">
                  <c:v>105.71</c:v>
                </c:pt>
                <c:pt idx="4276">
                  <c:v>105.71</c:v>
                </c:pt>
                <c:pt idx="4277">
                  <c:v>105.71</c:v>
                </c:pt>
                <c:pt idx="4278">
                  <c:v>105.71</c:v>
                </c:pt>
                <c:pt idx="4279">
                  <c:v>105.7</c:v>
                </c:pt>
                <c:pt idx="4280">
                  <c:v>105.7</c:v>
                </c:pt>
                <c:pt idx="4281">
                  <c:v>105.7</c:v>
                </c:pt>
                <c:pt idx="4282">
                  <c:v>105.7</c:v>
                </c:pt>
                <c:pt idx="4283">
                  <c:v>105.7</c:v>
                </c:pt>
                <c:pt idx="4284">
                  <c:v>105.7</c:v>
                </c:pt>
                <c:pt idx="4285">
                  <c:v>105.7</c:v>
                </c:pt>
                <c:pt idx="4286">
                  <c:v>105.69</c:v>
                </c:pt>
                <c:pt idx="4287">
                  <c:v>105.69</c:v>
                </c:pt>
                <c:pt idx="4288">
                  <c:v>105.69</c:v>
                </c:pt>
                <c:pt idx="4289">
                  <c:v>105.69</c:v>
                </c:pt>
                <c:pt idx="4290">
                  <c:v>105.69</c:v>
                </c:pt>
                <c:pt idx="4291">
                  <c:v>105.68</c:v>
                </c:pt>
                <c:pt idx="4292">
                  <c:v>105.68</c:v>
                </c:pt>
                <c:pt idx="4293">
                  <c:v>105.68</c:v>
                </c:pt>
                <c:pt idx="4294">
                  <c:v>105.68</c:v>
                </c:pt>
                <c:pt idx="4295">
                  <c:v>105.68</c:v>
                </c:pt>
                <c:pt idx="4296">
                  <c:v>105.67</c:v>
                </c:pt>
                <c:pt idx="4297">
                  <c:v>105.67</c:v>
                </c:pt>
                <c:pt idx="4298">
                  <c:v>105.67</c:v>
                </c:pt>
                <c:pt idx="4299">
                  <c:v>105.67</c:v>
                </c:pt>
                <c:pt idx="4300">
                  <c:v>105.66</c:v>
                </c:pt>
                <c:pt idx="4301">
                  <c:v>105.66</c:v>
                </c:pt>
                <c:pt idx="4302">
                  <c:v>105.66</c:v>
                </c:pt>
                <c:pt idx="4303">
                  <c:v>105.65</c:v>
                </c:pt>
                <c:pt idx="4304">
                  <c:v>105.65</c:v>
                </c:pt>
                <c:pt idx="4305">
                  <c:v>105.65</c:v>
                </c:pt>
                <c:pt idx="4306">
                  <c:v>105.65</c:v>
                </c:pt>
                <c:pt idx="4307">
                  <c:v>105.64</c:v>
                </c:pt>
                <c:pt idx="4308">
                  <c:v>105.64</c:v>
                </c:pt>
                <c:pt idx="4309">
                  <c:v>105.63</c:v>
                </c:pt>
                <c:pt idx="4310">
                  <c:v>105.63</c:v>
                </c:pt>
                <c:pt idx="4311">
                  <c:v>105.63</c:v>
                </c:pt>
                <c:pt idx="4312">
                  <c:v>105.62</c:v>
                </c:pt>
                <c:pt idx="4313">
                  <c:v>105.62</c:v>
                </c:pt>
                <c:pt idx="4314">
                  <c:v>105.62</c:v>
                </c:pt>
                <c:pt idx="4315">
                  <c:v>105.61</c:v>
                </c:pt>
                <c:pt idx="4316">
                  <c:v>105.61</c:v>
                </c:pt>
                <c:pt idx="4317">
                  <c:v>105.6</c:v>
                </c:pt>
                <c:pt idx="4318">
                  <c:v>105.6</c:v>
                </c:pt>
                <c:pt idx="4319">
                  <c:v>105.59</c:v>
                </c:pt>
                <c:pt idx="4320">
                  <c:v>105.59</c:v>
                </c:pt>
                <c:pt idx="4321">
                  <c:v>105.59</c:v>
                </c:pt>
                <c:pt idx="4322">
                  <c:v>105.58</c:v>
                </c:pt>
                <c:pt idx="4323">
                  <c:v>105.58</c:v>
                </c:pt>
                <c:pt idx="4324">
                  <c:v>105.57</c:v>
                </c:pt>
                <c:pt idx="4325">
                  <c:v>105.57</c:v>
                </c:pt>
                <c:pt idx="4326">
                  <c:v>105.57</c:v>
                </c:pt>
                <c:pt idx="4327">
                  <c:v>105.56</c:v>
                </c:pt>
                <c:pt idx="4328">
                  <c:v>105.56</c:v>
                </c:pt>
                <c:pt idx="4329">
                  <c:v>105.56</c:v>
                </c:pt>
                <c:pt idx="4330">
                  <c:v>105.56</c:v>
                </c:pt>
                <c:pt idx="4331">
                  <c:v>105.55</c:v>
                </c:pt>
                <c:pt idx="4332">
                  <c:v>105.55</c:v>
                </c:pt>
                <c:pt idx="4333">
                  <c:v>105.55</c:v>
                </c:pt>
                <c:pt idx="4334">
                  <c:v>105.55</c:v>
                </c:pt>
                <c:pt idx="4335">
                  <c:v>105.55</c:v>
                </c:pt>
                <c:pt idx="4336">
                  <c:v>105.55</c:v>
                </c:pt>
                <c:pt idx="4337">
                  <c:v>105.55</c:v>
                </c:pt>
                <c:pt idx="4338">
                  <c:v>105.55</c:v>
                </c:pt>
                <c:pt idx="4339">
                  <c:v>105.55</c:v>
                </c:pt>
                <c:pt idx="4340">
                  <c:v>105.55</c:v>
                </c:pt>
                <c:pt idx="4341">
                  <c:v>105.55</c:v>
                </c:pt>
                <c:pt idx="4342">
                  <c:v>105.55</c:v>
                </c:pt>
                <c:pt idx="4343">
                  <c:v>105.55</c:v>
                </c:pt>
                <c:pt idx="4344">
                  <c:v>105.55</c:v>
                </c:pt>
                <c:pt idx="4345">
                  <c:v>105.55</c:v>
                </c:pt>
                <c:pt idx="4346">
                  <c:v>105.55</c:v>
                </c:pt>
                <c:pt idx="4347">
                  <c:v>105.55</c:v>
                </c:pt>
                <c:pt idx="4348">
                  <c:v>105.56</c:v>
                </c:pt>
                <c:pt idx="4349">
                  <c:v>105.56</c:v>
                </c:pt>
                <c:pt idx="4350">
                  <c:v>105.56</c:v>
                </c:pt>
                <c:pt idx="4351">
                  <c:v>105.56</c:v>
                </c:pt>
                <c:pt idx="4352">
                  <c:v>105.57</c:v>
                </c:pt>
                <c:pt idx="4353">
                  <c:v>105.57</c:v>
                </c:pt>
                <c:pt idx="4354">
                  <c:v>105.57</c:v>
                </c:pt>
                <c:pt idx="4355">
                  <c:v>105.57</c:v>
                </c:pt>
                <c:pt idx="4356">
                  <c:v>105.58</c:v>
                </c:pt>
                <c:pt idx="4357">
                  <c:v>105.58</c:v>
                </c:pt>
                <c:pt idx="4358">
                  <c:v>105.58</c:v>
                </c:pt>
                <c:pt idx="4359">
                  <c:v>105.59</c:v>
                </c:pt>
                <c:pt idx="4360">
                  <c:v>105.59</c:v>
                </c:pt>
                <c:pt idx="4361">
                  <c:v>105.59</c:v>
                </c:pt>
                <c:pt idx="4362">
                  <c:v>105.6</c:v>
                </c:pt>
                <c:pt idx="4363">
                  <c:v>105.6</c:v>
                </c:pt>
                <c:pt idx="4364">
                  <c:v>105.6</c:v>
                </c:pt>
                <c:pt idx="4365">
                  <c:v>105.61</c:v>
                </c:pt>
                <c:pt idx="4366">
                  <c:v>105.61</c:v>
                </c:pt>
                <c:pt idx="4367">
                  <c:v>105.61</c:v>
                </c:pt>
                <c:pt idx="4368">
                  <c:v>105.61</c:v>
                </c:pt>
                <c:pt idx="4369">
                  <c:v>105.62</c:v>
                </c:pt>
                <c:pt idx="4370">
                  <c:v>105.62</c:v>
                </c:pt>
                <c:pt idx="4371">
                  <c:v>105.62</c:v>
                </c:pt>
                <c:pt idx="4372">
                  <c:v>105.62</c:v>
                </c:pt>
                <c:pt idx="4373">
                  <c:v>105.63</c:v>
                </c:pt>
                <c:pt idx="4374">
                  <c:v>105.63</c:v>
                </c:pt>
                <c:pt idx="4375">
                  <c:v>105.63</c:v>
                </c:pt>
                <c:pt idx="4376">
                  <c:v>105.63</c:v>
                </c:pt>
                <c:pt idx="4377">
                  <c:v>105.64</c:v>
                </c:pt>
                <c:pt idx="4378">
                  <c:v>105.64</c:v>
                </c:pt>
                <c:pt idx="4379">
                  <c:v>105.64</c:v>
                </c:pt>
                <c:pt idx="4380">
                  <c:v>105.64</c:v>
                </c:pt>
                <c:pt idx="4381">
                  <c:v>105.64</c:v>
                </c:pt>
                <c:pt idx="4382">
                  <c:v>105.64</c:v>
                </c:pt>
                <c:pt idx="4383">
                  <c:v>105.64</c:v>
                </c:pt>
                <c:pt idx="4384">
                  <c:v>105.64</c:v>
                </c:pt>
                <c:pt idx="4385">
                  <c:v>105.65</c:v>
                </c:pt>
                <c:pt idx="4386">
                  <c:v>105.65</c:v>
                </c:pt>
                <c:pt idx="4387">
                  <c:v>105.65</c:v>
                </c:pt>
                <c:pt idx="4388">
                  <c:v>105.65</c:v>
                </c:pt>
                <c:pt idx="4389">
                  <c:v>105.65</c:v>
                </c:pt>
                <c:pt idx="4390">
                  <c:v>105.65</c:v>
                </c:pt>
                <c:pt idx="4391">
                  <c:v>105.65</c:v>
                </c:pt>
                <c:pt idx="4392">
                  <c:v>105.65</c:v>
                </c:pt>
                <c:pt idx="4393">
                  <c:v>105.65</c:v>
                </c:pt>
                <c:pt idx="4394">
                  <c:v>105.65</c:v>
                </c:pt>
                <c:pt idx="4395">
                  <c:v>105.65</c:v>
                </c:pt>
                <c:pt idx="4396">
                  <c:v>105.65</c:v>
                </c:pt>
                <c:pt idx="4397">
                  <c:v>105.65</c:v>
                </c:pt>
                <c:pt idx="4398">
                  <c:v>105.65</c:v>
                </c:pt>
                <c:pt idx="4399">
                  <c:v>105.65</c:v>
                </c:pt>
                <c:pt idx="4400">
                  <c:v>105.65</c:v>
                </c:pt>
                <c:pt idx="4401">
                  <c:v>105.65</c:v>
                </c:pt>
                <c:pt idx="4402">
                  <c:v>105.65</c:v>
                </c:pt>
                <c:pt idx="4403">
                  <c:v>105.65</c:v>
                </c:pt>
                <c:pt idx="4404">
                  <c:v>105.65</c:v>
                </c:pt>
                <c:pt idx="4405">
                  <c:v>105.65</c:v>
                </c:pt>
                <c:pt idx="4406">
                  <c:v>105.65</c:v>
                </c:pt>
                <c:pt idx="4407">
                  <c:v>105.65</c:v>
                </c:pt>
                <c:pt idx="4408">
                  <c:v>105.65</c:v>
                </c:pt>
                <c:pt idx="4409">
                  <c:v>105.65</c:v>
                </c:pt>
                <c:pt idx="4410">
                  <c:v>105.65</c:v>
                </c:pt>
                <c:pt idx="4411">
                  <c:v>105.65</c:v>
                </c:pt>
                <c:pt idx="4412">
                  <c:v>105.65</c:v>
                </c:pt>
                <c:pt idx="4413">
                  <c:v>105.65</c:v>
                </c:pt>
                <c:pt idx="4414">
                  <c:v>105.65</c:v>
                </c:pt>
                <c:pt idx="4415">
                  <c:v>105.65</c:v>
                </c:pt>
                <c:pt idx="4416">
                  <c:v>105.65</c:v>
                </c:pt>
                <c:pt idx="4417">
                  <c:v>105.65</c:v>
                </c:pt>
                <c:pt idx="4418">
                  <c:v>105.65</c:v>
                </c:pt>
                <c:pt idx="4419">
                  <c:v>105.65</c:v>
                </c:pt>
                <c:pt idx="4420">
                  <c:v>105.65</c:v>
                </c:pt>
                <c:pt idx="4421">
                  <c:v>105.65</c:v>
                </c:pt>
                <c:pt idx="4422">
                  <c:v>105.65</c:v>
                </c:pt>
                <c:pt idx="4423">
                  <c:v>105.65</c:v>
                </c:pt>
                <c:pt idx="4424">
                  <c:v>105.65</c:v>
                </c:pt>
                <c:pt idx="4425">
                  <c:v>105.65</c:v>
                </c:pt>
                <c:pt idx="4426">
                  <c:v>105.65</c:v>
                </c:pt>
                <c:pt idx="4427">
                  <c:v>105.65</c:v>
                </c:pt>
                <c:pt idx="4428">
                  <c:v>105.65</c:v>
                </c:pt>
                <c:pt idx="4429">
                  <c:v>105.65</c:v>
                </c:pt>
                <c:pt idx="4430">
                  <c:v>105.65</c:v>
                </c:pt>
                <c:pt idx="4431">
                  <c:v>105.65</c:v>
                </c:pt>
                <c:pt idx="4432">
                  <c:v>105.65</c:v>
                </c:pt>
                <c:pt idx="4433">
                  <c:v>105.65</c:v>
                </c:pt>
                <c:pt idx="4434">
                  <c:v>105.65</c:v>
                </c:pt>
                <c:pt idx="4435">
                  <c:v>105.65</c:v>
                </c:pt>
                <c:pt idx="4436">
                  <c:v>105.65</c:v>
                </c:pt>
                <c:pt idx="4437">
                  <c:v>105.65</c:v>
                </c:pt>
                <c:pt idx="4438">
                  <c:v>105.65</c:v>
                </c:pt>
                <c:pt idx="4439">
                  <c:v>105.65</c:v>
                </c:pt>
                <c:pt idx="4440">
                  <c:v>105.65</c:v>
                </c:pt>
                <c:pt idx="4441">
                  <c:v>105.65</c:v>
                </c:pt>
                <c:pt idx="4442">
                  <c:v>105.65</c:v>
                </c:pt>
                <c:pt idx="4443">
                  <c:v>105.65</c:v>
                </c:pt>
                <c:pt idx="4444">
                  <c:v>105.65</c:v>
                </c:pt>
                <c:pt idx="4445">
                  <c:v>105.65</c:v>
                </c:pt>
                <c:pt idx="4446">
                  <c:v>105.65</c:v>
                </c:pt>
                <c:pt idx="4447">
                  <c:v>105.65</c:v>
                </c:pt>
                <c:pt idx="4448">
                  <c:v>105.65</c:v>
                </c:pt>
                <c:pt idx="4449">
                  <c:v>105.65</c:v>
                </c:pt>
                <c:pt idx="4450">
                  <c:v>105.65</c:v>
                </c:pt>
                <c:pt idx="4451">
                  <c:v>105.64</c:v>
                </c:pt>
                <c:pt idx="4452">
                  <c:v>105.64</c:v>
                </c:pt>
                <c:pt idx="4453">
                  <c:v>105.64</c:v>
                </c:pt>
                <c:pt idx="4454">
                  <c:v>105.64</c:v>
                </c:pt>
                <c:pt idx="4455">
                  <c:v>105.64</c:v>
                </c:pt>
                <c:pt idx="4456">
                  <c:v>105.64</c:v>
                </c:pt>
                <c:pt idx="4457">
                  <c:v>105.64</c:v>
                </c:pt>
                <c:pt idx="4458">
                  <c:v>105.64</c:v>
                </c:pt>
                <c:pt idx="4459">
                  <c:v>105.64</c:v>
                </c:pt>
                <c:pt idx="4460">
                  <c:v>105.64</c:v>
                </c:pt>
                <c:pt idx="4461">
                  <c:v>105.64</c:v>
                </c:pt>
                <c:pt idx="4462">
                  <c:v>105.64</c:v>
                </c:pt>
                <c:pt idx="4463">
                  <c:v>105.64</c:v>
                </c:pt>
                <c:pt idx="4464">
                  <c:v>105.63</c:v>
                </c:pt>
                <c:pt idx="4465">
                  <c:v>105.63</c:v>
                </c:pt>
                <c:pt idx="4466">
                  <c:v>105.63</c:v>
                </c:pt>
                <c:pt idx="4467">
                  <c:v>105.63</c:v>
                </c:pt>
                <c:pt idx="4468">
                  <c:v>105.63</c:v>
                </c:pt>
                <c:pt idx="4469">
                  <c:v>105.63</c:v>
                </c:pt>
                <c:pt idx="4470">
                  <c:v>105.63</c:v>
                </c:pt>
                <c:pt idx="4471">
                  <c:v>105.63</c:v>
                </c:pt>
                <c:pt idx="4472">
                  <c:v>105.63</c:v>
                </c:pt>
                <c:pt idx="4473">
                  <c:v>105.63</c:v>
                </c:pt>
                <c:pt idx="4474">
                  <c:v>105.63</c:v>
                </c:pt>
                <c:pt idx="4475">
                  <c:v>105.63</c:v>
                </c:pt>
                <c:pt idx="4476">
                  <c:v>105.63</c:v>
                </c:pt>
                <c:pt idx="4477">
                  <c:v>105.63</c:v>
                </c:pt>
                <c:pt idx="4478">
                  <c:v>105.63</c:v>
                </c:pt>
                <c:pt idx="4479">
                  <c:v>105.63</c:v>
                </c:pt>
                <c:pt idx="4480">
                  <c:v>105.63</c:v>
                </c:pt>
                <c:pt idx="4481">
                  <c:v>105.63</c:v>
                </c:pt>
                <c:pt idx="4482">
                  <c:v>105.62</c:v>
                </c:pt>
                <c:pt idx="4483">
                  <c:v>105.62</c:v>
                </c:pt>
                <c:pt idx="4484">
                  <c:v>105.62</c:v>
                </c:pt>
                <c:pt idx="4485">
                  <c:v>105.62</c:v>
                </c:pt>
                <c:pt idx="4486">
                  <c:v>105.62</c:v>
                </c:pt>
                <c:pt idx="4487">
                  <c:v>105.62</c:v>
                </c:pt>
                <c:pt idx="4488">
                  <c:v>105.62</c:v>
                </c:pt>
                <c:pt idx="4489">
                  <c:v>105.62</c:v>
                </c:pt>
                <c:pt idx="4490">
                  <c:v>105.62</c:v>
                </c:pt>
                <c:pt idx="4491">
                  <c:v>105.62</c:v>
                </c:pt>
                <c:pt idx="4492">
                  <c:v>105.62</c:v>
                </c:pt>
                <c:pt idx="4493">
                  <c:v>105.62</c:v>
                </c:pt>
                <c:pt idx="4494">
                  <c:v>105.62</c:v>
                </c:pt>
                <c:pt idx="4495">
                  <c:v>105.62</c:v>
                </c:pt>
                <c:pt idx="4496">
                  <c:v>105.62</c:v>
                </c:pt>
                <c:pt idx="4497">
                  <c:v>105.62</c:v>
                </c:pt>
                <c:pt idx="4498">
                  <c:v>105.62</c:v>
                </c:pt>
                <c:pt idx="4499">
                  <c:v>105.62</c:v>
                </c:pt>
                <c:pt idx="4500">
                  <c:v>105.62</c:v>
                </c:pt>
                <c:pt idx="4501">
                  <c:v>105.62</c:v>
                </c:pt>
                <c:pt idx="4502">
                  <c:v>105.62</c:v>
                </c:pt>
                <c:pt idx="4503">
                  <c:v>105.62</c:v>
                </c:pt>
                <c:pt idx="4504">
                  <c:v>105.62</c:v>
                </c:pt>
                <c:pt idx="4505">
                  <c:v>105.62</c:v>
                </c:pt>
                <c:pt idx="4506">
                  <c:v>105.62</c:v>
                </c:pt>
                <c:pt idx="4507">
                  <c:v>105.62</c:v>
                </c:pt>
                <c:pt idx="4508">
                  <c:v>105.62</c:v>
                </c:pt>
                <c:pt idx="4509">
                  <c:v>105.62</c:v>
                </c:pt>
                <c:pt idx="4510">
                  <c:v>105.62</c:v>
                </c:pt>
                <c:pt idx="4511">
                  <c:v>105.62</c:v>
                </c:pt>
                <c:pt idx="4512">
                  <c:v>105.62</c:v>
                </c:pt>
                <c:pt idx="4513">
                  <c:v>105.62</c:v>
                </c:pt>
                <c:pt idx="4514">
                  <c:v>105.62</c:v>
                </c:pt>
                <c:pt idx="4515">
                  <c:v>105.62</c:v>
                </c:pt>
                <c:pt idx="4516">
                  <c:v>105.62</c:v>
                </c:pt>
                <c:pt idx="4517">
                  <c:v>105.62</c:v>
                </c:pt>
                <c:pt idx="4518">
                  <c:v>105.62</c:v>
                </c:pt>
                <c:pt idx="4519">
                  <c:v>105.62</c:v>
                </c:pt>
                <c:pt idx="4520">
                  <c:v>105.62</c:v>
                </c:pt>
                <c:pt idx="4521">
                  <c:v>105.62</c:v>
                </c:pt>
                <c:pt idx="4522">
                  <c:v>105.62</c:v>
                </c:pt>
                <c:pt idx="4523">
                  <c:v>105.62</c:v>
                </c:pt>
                <c:pt idx="4524">
                  <c:v>105.61</c:v>
                </c:pt>
                <c:pt idx="4525">
                  <c:v>105.61</c:v>
                </c:pt>
                <c:pt idx="4526">
                  <c:v>105.61</c:v>
                </c:pt>
                <c:pt idx="4527">
                  <c:v>105.61</c:v>
                </c:pt>
                <c:pt idx="4528">
                  <c:v>105.61</c:v>
                </c:pt>
                <c:pt idx="4529">
                  <c:v>105.61</c:v>
                </c:pt>
                <c:pt idx="4530">
                  <c:v>105.61</c:v>
                </c:pt>
                <c:pt idx="4531">
                  <c:v>105.61</c:v>
                </c:pt>
                <c:pt idx="4532">
                  <c:v>105.61</c:v>
                </c:pt>
                <c:pt idx="4533">
                  <c:v>105.61</c:v>
                </c:pt>
                <c:pt idx="4534">
                  <c:v>105.61</c:v>
                </c:pt>
                <c:pt idx="4535">
                  <c:v>105.61</c:v>
                </c:pt>
                <c:pt idx="4536">
                  <c:v>105.61</c:v>
                </c:pt>
                <c:pt idx="4537">
                  <c:v>105.61</c:v>
                </c:pt>
                <c:pt idx="4538">
                  <c:v>105.61</c:v>
                </c:pt>
                <c:pt idx="4539">
                  <c:v>105.61</c:v>
                </c:pt>
                <c:pt idx="4540">
                  <c:v>105.61</c:v>
                </c:pt>
                <c:pt idx="4541">
                  <c:v>105.61</c:v>
                </c:pt>
                <c:pt idx="4542">
                  <c:v>105.61</c:v>
                </c:pt>
                <c:pt idx="4543">
                  <c:v>105.61</c:v>
                </c:pt>
                <c:pt idx="4544">
                  <c:v>105.61</c:v>
                </c:pt>
                <c:pt idx="4545">
                  <c:v>105.61</c:v>
                </c:pt>
                <c:pt idx="4546">
                  <c:v>105.61</c:v>
                </c:pt>
                <c:pt idx="4547">
                  <c:v>105.61</c:v>
                </c:pt>
                <c:pt idx="4548">
                  <c:v>105.61</c:v>
                </c:pt>
                <c:pt idx="4549">
                  <c:v>105.61</c:v>
                </c:pt>
                <c:pt idx="4550">
                  <c:v>105.61</c:v>
                </c:pt>
                <c:pt idx="4551">
                  <c:v>105.61</c:v>
                </c:pt>
                <c:pt idx="4552">
                  <c:v>105.61</c:v>
                </c:pt>
                <c:pt idx="4553">
                  <c:v>105.61</c:v>
                </c:pt>
                <c:pt idx="4554">
                  <c:v>105.61</c:v>
                </c:pt>
                <c:pt idx="4555">
                  <c:v>105.6</c:v>
                </c:pt>
                <c:pt idx="4556">
                  <c:v>105.6</c:v>
                </c:pt>
                <c:pt idx="4557">
                  <c:v>105.6</c:v>
                </c:pt>
                <c:pt idx="4558">
                  <c:v>105.6</c:v>
                </c:pt>
                <c:pt idx="4559">
                  <c:v>105.6</c:v>
                </c:pt>
                <c:pt idx="4560">
                  <c:v>105.6</c:v>
                </c:pt>
                <c:pt idx="4561">
                  <c:v>105.6</c:v>
                </c:pt>
                <c:pt idx="4562">
                  <c:v>105.6</c:v>
                </c:pt>
                <c:pt idx="4563">
                  <c:v>105.6</c:v>
                </c:pt>
                <c:pt idx="4564">
                  <c:v>105.6</c:v>
                </c:pt>
                <c:pt idx="4565">
                  <c:v>105.6</c:v>
                </c:pt>
                <c:pt idx="4566">
                  <c:v>105.6</c:v>
                </c:pt>
                <c:pt idx="4567">
                  <c:v>105.6</c:v>
                </c:pt>
                <c:pt idx="4568">
                  <c:v>105.6</c:v>
                </c:pt>
                <c:pt idx="4569">
                  <c:v>105.6</c:v>
                </c:pt>
                <c:pt idx="4570">
                  <c:v>105.6</c:v>
                </c:pt>
                <c:pt idx="4571">
                  <c:v>105.6</c:v>
                </c:pt>
                <c:pt idx="4572">
                  <c:v>105.6</c:v>
                </c:pt>
                <c:pt idx="4573">
                  <c:v>105.6</c:v>
                </c:pt>
                <c:pt idx="4574">
                  <c:v>105.6</c:v>
                </c:pt>
                <c:pt idx="4575">
                  <c:v>105.6</c:v>
                </c:pt>
                <c:pt idx="4576">
                  <c:v>105.6</c:v>
                </c:pt>
                <c:pt idx="4577">
                  <c:v>105.6</c:v>
                </c:pt>
                <c:pt idx="4578">
                  <c:v>105.6</c:v>
                </c:pt>
                <c:pt idx="4579">
                  <c:v>105.6</c:v>
                </c:pt>
                <c:pt idx="4580">
                  <c:v>105.6</c:v>
                </c:pt>
                <c:pt idx="4581">
                  <c:v>105.6</c:v>
                </c:pt>
                <c:pt idx="4582">
                  <c:v>105.6</c:v>
                </c:pt>
                <c:pt idx="4583">
                  <c:v>105.6</c:v>
                </c:pt>
                <c:pt idx="4584">
                  <c:v>105.6</c:v>
                </c:pt>
                <c:pt idx="4585">
                  <c:v>105.6</c:v>
                </c:pt>
                <c:pt idx="4586">
                  <c:v>105.6</c:v>
                </c:pt>
                <c:pt idx="4587">
                  <c:v>105.6</c:v>
                </c:pt>
                <c:pt idx="4588">
                  <c:v>105.6</c:v>
                </c:pt>
                <c:pt idx="4589">
                  <c:v>105.6</c:v>
                </c:pt>
                <c:pt idx="4590">
                  <c:v>105.6</c:v>
                </c:pt>
                <c:pt idx="4591">
                  <c:v>105.59</c:v>
                </c:pt>
                <c:pt idx="4592">
                  <c:v>105.6</c:v>
                </c:pt>
                <c:pt idx="4593">
                  <c:v>105.6</c:v>
                </c:pt>
                <c:pt idx="4594">
                  <c:v>105.6</c:v>
                </c:pt>
                <c:pt idx="4595">
                  <c:v>105.59</c:v>
                </c:pt>
                <c:pt idx="4596">
                  <c:v>105.6</c:v>
                </c:pt>
                <c:pt idx="4597">
                  <c:v>105.59</c:v>
                </c:pt>
                <c:pt idx="4598">
                  <c:v>105.59</c:v>
                </c:pt>
                <c:pt idx="4599">
                  <c:v>105.59</c:v>
                </c:pt>
                <c:pt idx="4600">
                  <c:v>105.59</c:v>
                </c:pt>
                <c:pt idx="4601">
                  <c:v>105.59</c:v>
                </c:pt>
                <c:pt idx="4602">
                  <c:v>105.59</c:v>
                </c:pt>
                <c:pt idx="4603">
                  <c:v>105.59</c:v>
                </c:pt>
                <c:pt idx="4604">
                  <c:v>105.59</c:v>
                </c:pt>
                <c:pt idx="4605">
                  <c:v>105.59</c:v>
                </c:pt>
                <c:pt idx="4606">
                  <c:v>105.59</c:v>
                </c:pt>
                <c:pt idx="4607">
                  <c:v>105.59</c:v>
                </c:pt>
                <c:pt idx="4608">
                  <c:v>105.59</c:v>
                </c:pt>
                <c:pt idx="4609">
                  <c:v>105.59</c:v>
                </c:pt>
                <c:pt idx="4610">
                  <c:v>105.59</c:v>
                </c:pt>
                <c:pt idx="4611">
                  <c:v>105.59</c:v>
                </c:pt>
                <c:pt idx="4612">
                  <c:v>105.59</c:v>
                </c:pt>
                <c:pt idx="4613">
                  <c:v>105.59</c:v>
                </c:pt>
                <c:pt idx="4614">
                  <c:v>105.59</c:v>
                </c:pt>
                <c:pt idx="4615">
                  <c:v>105.59</c:v>
                </c:pt>
                <c:pt idx="4616">
                  <c:v>105.59</c:v>
                </c:pt>
                <c:pt idx="4617">
                  <c:v>105.59</c:v>
                </c:pt>
                <c:pt idx="4618">
                  <c:v>105.59</c:v>
                </c:pt>
                <c:pt idx="4619">
                  <c:v>105.59</c:v>
                </c:pt>
                <c:pt idx="4620">
                  <c:v>105.58</c:v>
                </c:pt>
                <c:pt idx="4621">
                  <c:v>105.58</c:v>
                </c:pt>
                <c:pt idx="4622">
                  <c:v>105.58</c:v>
                </c:pt>
                <c:pt idx="4623">
                  <c:v>105.58</c:v>
                </c:pt>
                <c:pt idx="4624">
                  <c:v>105.58</c:v>
                </c:pt>
                <c:pt idx="4625">
                  <c:v>105.58</c:v>
                </c:pt>
                <c:pt idx="4626">
                  <c:v>105.58</c:v>
                </c:pt>
                <c:pt idx="4627">
                  <c:v>105.58</c:v>
                </c:pt>
                <c:pt idx="4628">
                  <c:v>105.58</c:v>
                </c:pt>
                <c:pt idx="4629">
                  <c:v>105.58</c:v>
                </c:pt>
                <c:pt idx="4630">
                  <c:v>105.57</c:v>
                </c:pt>
                <c:pt idx="4631">
                  <c:v>105.57</c:v>
                </c:pt>
                <c:pt idx="4632">
                  <c:v>105.57</c:v>
                </c:pt>
                <c:pt idx="4633">
                  <c:v>105.57</c:v>
                </c:pt>
                <c:pt idx="4634">
                  <c:v>105.57</c:v>
                </c:pt>
                <c:pt idx="4635">
                  <c:v>105.57</c:v>
                </c:pt>
                <c:pt idx="4636">
                  <c:v>105.57</c:v>
                </c:pt>
                <c:pt idx="4637">
                  <c:v>105.57</c:v>
                </c:pt>
                <c:pt idx="4638">
                  <c:v>105.57</c:v>
                </c:pt>
                <c:pt idx="4639">
                  <c:v>105.56</c:v>
                </c:pt>
                <c:pt idx="4640">
                  <c:v>105.57</c:v>
                </c:pt>
                <c:pt idx="4641">
                  <c:v>105.56</c:v>
                </c:pt>
                <c:pt idx="4642">
                  <c:v>105.56</c:v>
                </c:pt>
                <c:pt idx="4643">
                  <c:v>105.56</c:v>
                </c:pt>
                <c:pt idx="4644">
                  <c:v>105.56</c:v>
                </c:pt>
                <c:pt idx="4645">
                  <c:v>105.56</c:v>
                </c:pt>
                <c:pt idx="4646">
                  <c:v>105.56</c:v>
                </c:pt>
                <c:pt idx="4647">
                  <c:v>105.56</c:v>
                </c:pt>
                <c:pt idx="4648">
                  <c:v>105.56</c:v>
                </c:pt>
                <c:pt idx="4649">
                  <c:v>105.56</c:v>
                </c:pt>
                <c:pt idx="4650">
                  <c:v>105.56</c:v>
                </c:pt>
                <c:pt idx="4651">
                  <c:v>105.56</c:v>
                </c:pt>
                <c:pt idx="4652">
                  <c:v>105.56</c:v>
                </c:pt>
                <c:pt idx="4653">
                  <c:v>105.55</c:v>
                </c:pt>
                <c:pt idx="4654">
                  <c:v>105.55</c:v>
                </c:pt>
                <c:pt idx="4655">
                  <c:v>105.55</c:v>
                </c:pt>
                <c:pt idx="4656">
                  <c:v>105.55</c:v>
                </c:pt>
                <c:pt idx="4657">
                  <c:v>105.55</c:v>
                </c:pt>
                <c:pt idx="4658">
                  <c:v>105.55</c:v>
                </c:pt>
                <c:pt idx="4659">
                  <c:v>105.55</c:v>
                </c:pt>
                <c:pt idx="4660">
                  <c:v>105.55</c:v>
                </c:pt>
                <c:pt idx="4661">
                  <c:v>105.55</c:v>
                </c:pt>
                <c:pt idx="4662">
                  <c:v>105.55</c:v>
                </c:pt>
                <c:pt idx="4663">
                  <c:v>105.55</c:v>
                </c:pt>
                <c:pt idx="4664">
                  <c:v>105.55</c:v>
                </c:pt>
                <c:pt idx="4665">
                  <c:v>105.55</c:v>
                </c:pt>
                <c:pt idx="4666">
                  <c:v>105.55</c:v>
                </c:pt>
                <c:pt idx="4667">
                  <c:v>105.55</c:v>
                </c:pt>
                <c:pt idx="4668">
                  <c:v>105.55</c:v>
                </c:pt>
                <c:pt idx="4669">
                  <c:v>105.54</c:v>
                </c:pt>
                <c:pt idx="4670">
                  <c:v>105.54</c:v>
                </c:pt>
                <c:pt idx="4671">
                  <c:v>105.54</c:v>
                </c:pt>
                <c:pt idx="4672">
                  <c:v>105.54</c:v>
                </c:pt>
                <c:pt idx="4673">
                  <c:v>105.54</c:v>
                </c:pt>
                <c:pt idx="4674">
                  <c:v>105.54</c:v>
                </c:pt>
                <c:pt idx="4675">
                  <c:v>105.54</c:v>
                </c:pt>
                <c:pt idx="4676">
                  <c:v>105.54</c:v>
                </c:pt>
                <c:pt idx="4677">
                  <c:v>105.54</c:v>
                </c:pt>
                <c:pt idx="4678">
                  <c:v>105.54</c:v>
                </c:pt>
                <c:pt idx="4679">
                  <c:v>105.54</c:v>
                </c:pt>
                <c:pt idx="4680">
                  <c:v>105.54</c:v>
                </c:pt>
                <c:pt idx="4681">
                  <c:v>105.54</c:v>
                </c:pt>
                <c:pt idx="4682">
                  <c:v>105.54</c:v>
                </c:pt>
                <c:pt idx="4683">
                  <c:v>105.54</c:v>
                </c:pt>
                <c:pt idx="4684">
                  <c:v>105.54</c:v>
                </c:pt>
                <c:pt idx="4685">
                  <c:v>105.54</c:v>
                </c:pt>
                <c:pt idx="4686">
                  <c:v>105.54</c:v>
                </c:pt>
                <c:pt idx="4687">
                  <c:v>105.54</c:v>
                </c:pt>
                <c:pt idx="4688">
                  <c:v>105.54</c:v>
                </c:pt>
                <c:pt idx="4689">
                  <c:v>105.54</c:v>
                </c:pt>
                <c:pt idx="4690">
                  <c:v>105.54</c:v>
                </c:pt>
                <c:pt idx="4691">
                  <c:v>105.54</c:v>
                </c:pt>
                <c:pt idx="4692">
                  <c:v>105.54</c:v>
                </c:pt>
                <c:pt idx="4693">
                  <c:v>105.53</c:v>
                </c:pt>
                <c:pt idx="4694">
                  <c:v>105.53</c:v>
                </c:pt>
                <c:pt idx="4695">
                  <c:v>105.53</c:v>
                </c:pt>
                <c:pt idx="4696">
                  <c:v>105.53</c:v>
                </c:pt>
                <c:pt idx="4697">
                  <c:v>105.53</c:v>
                </c:pt>
                <c:pt idx="4698">
                  <c:v>105.53</c:v>
                </c:pt>
                <c:pt idx="4699">
                  <c:v>105.53</c:v>
                </c:pt>
                <c:pt idx="4700">
                  <c:v>105.53</c:v>
                </c:pt>
                <c:pt idx="4701">
                  <c:v>105.53</c:v>
                </c:pt>
                <c:pt idx="4702">
                  <c:v>105.53</c:v>
                </c:pt>
                <c:pt idx="4703">
                  <c:v>105.53</c:v>
                </c:pt>
                <c:pt idx="4704">
                  <c:v>105.53</c:v>
                </c:pt>
                <c:pt idx="4705">
                  <c:v>105.53</c:v>
                </c:pt>
                <c:pt idx="4706">
                  <c:v>105.53</c:v>
                </c:pt>
                <c:pt idx="4707">
                  <c:v>105.53</c:v>
                </c:pt>
                <c:pt idx="4708">
                  <c:v>105.53</c:v>
                </c:pt>
                <c:pt idx="4709">
                  <c:v>105.53</c:v>
                </c:pt>
                <c:pt idx="4710">
                  <c:v>105.53</c:v>
                </c:pt>
                <c:pt idx="4711">
                  <c:v>105.53</c:v>
                </c:pt>
                <c:pt idx="4712">
                  <c:v>105.53</c:v>
                </c:pt>
                <c:pt idx="4713">
                  <c:v>105.53</c:v>
                </c:pt>
                <c:pt idx="4714">
                  <c:v>105.53</c:v>
                </c:pt>
                <c:pt idx="4715">
                  <c:v>105.53</c:v>
                </c:pt>
                <c:pt idx="4716">
                  <c:v>105.53</c:v>
                </c:pt>
                <c:pt idx="4717">
                  <c:v>105.53</c:v>
                </c:pt>
                <c:pt idx="4718">
                  <c:v>105.53</c:v>
                </c:pt>
                <c:pt idx="4719">
                  <c:v>105.53</c:v>
                </c:pt>
                <c:pt idx="4720">
                  <c:v>105.53</c:v>
                </c:pt>
                <c:pt idx="4721">
                  <c:v>105.52</c:v>
                </c:pt>
                <c:pt idx="4722">
                  <c:v>105.52</c:v>
                </c:pt>
                <c:pt idx="4723">
                  <c:v>105.52</c:v>
                </c:pt>
                <c:pt idx="4724">
                  <c:v>105.52</c:v>
                </c:pt>
                <c:pt idx="4725">
                  <c:v>105.52</c:v>
                </c:pt>
                <c:pt idx="4726">
                  <c:v>105.52</c:v>
                </c:pt>
                <c:pt idx="4727">
                  <c:v>105.52</c:v>
                </c:pt>
                <c:pt idx="4728">
                  <c:v>105.52</c:v>
                </c:pt>
                <c:pt idx="4729">
                  <c:v>105.52</c:v>
                </c:pt>
                <c:pt idx="4730">
                  <c:v>105.52</c:v>
                </c:pt>
                <c:pt idx="4731">
                  <c:v>105.52</c:v>
                </c:pt>
                <c:pt idx="4732">
                  <c:v>105.52</c:v>
                </c:pt>
                <c:pt idx="4733">
                  <c:v>105.52</c:v>
                </c:pt>
                <c:pt idx="4734">
                  <c:v>105.52</c:v>
                </c:pt>
                <c:pt idx="4735">
                  <c:v>105.51</c:v>
                </c:pt>
                <c:pt idx="4736">
                  <c:v>105.51</c:v>
                </c:pt>
                <c:pt idx="4737">
                  <c:v>105.51</c:v>
                </c:pt>
                <c:pt idx="4738">
                  <c:v>105.51</c:v>
                </c:pt>
                <c:pt idx="4739">
                  <c:v>105.51</c:v>
                </c:pt>
                <c:pt idx="4740">
                  <c:v>105.51</c:v>
                </c:pt>
                <c:pt idx="4741">
                  <c:v>105.51</c:v>
                </c:pt>
                <c:pt idx="4742">
                  <c:v>105.51</c:v>
                </c:pt>
                <c:pt idx="4743">
                  <c:v>105.51</c:v>
                </c:pt>
                <c:pt idx="4744">
                  <c:v>105.51</c:v>
                </c:pt>
                <c:pt idx="4745">
                  <c:v>105.51</c:v>
                </c:pt>
                <c:pt idx="4746">
                  <c:v>105.51</c:v>
                </c:pt>
                <c:pt idx="4747">
                  <c:v>105.51</c:v>
                </c:pt>
                <c:pt idx="4748">
                  <c:v>105.51</c:v>
                </c:pt>
                <c:pt idx="4749">
                  <c:v>105.51</c:v>
                </c:pt>
                <c:pt idx="4750">
                  <c:v>105.51</c:v>
                </c:pt>
                <c:pt idx="4751">
                  <c:v>105.51</c:v>
                </c:pt>
                <c:pt idx="4752">
                  <c:v>105.51</c:v>
                </c:pt>
                <c:pt idx="4753">
                  <c:v>105.51</c:v>
                </c:pt>
                <c:pt idx="4754">
                  <c:v>105.5</c:v>
                </c:pt>
                <c:pt idx="4755">
                  <c:v>105.5</c:v>
                </c:pt>
                <c:pt idx="4756">
                  <c:v>105.51</c:v>
                </c:pt>
                <c:pt idx="4757">
                  <c:v>105.5</c:v>
                </c:pt>
                <c:pt idx="4758">
                  <c:v>105.5</c:v>
                </c:pt>
                <c:pt idx="4759">
                  <c:v>105.51</c:v>
                </c:pt>
                <c:pt idx="4760">
                  <c:v>105.5</c:v>
                </c:pt>
                <c:pt idx="4761">
                  <c:v>105.5</c:v>
                </c:pt>
                <c:pt idx="4762">
                  <c:v>105.51</c:v>
                </c:pt>
                <c:pt idx="4763">
                  <c:v>105.5</c:v>
                </c:pt>
                <c:pt idx="4764">
                  <c:v>105.5</c:v>
                </c:pt>
                <c:pt idx="4765">
                  <c:v>105.5</c:v>
                </c:pt>
                <c:pt idx="4766">
                  <c:v>105.5</c:v>
                </c:pt>
                <c:pt idx="4767">
                  <c:v>105.51</c:v>
                </c:pt>
                <c:pt idx="4768">
                  <c:v>105.5</c:v>
                </c:pt>
                <c:pt idx="4769">
                  <c:v>105.5</c:v>
                </c:pt>
                <c:pt idx="4770">
                  <c:v>105.51</c:v>
                </c:pt>
                <c:pt idx="4771">
                  <c:v>105.5</c:v>
                </c:pt>
                <c:pt idx="4772">
                  <c:v>105.5</c:v>
                </c:pt>
                <c:pt idx="4773">
                  <c:v>105.5</c:v>
                </c:pt>
                <c:pt idx="4774">
                  <c:v>105.5</c:v>
                </c:pt>
                <c:pt idx="4775">
                  <c:v>105.5</c:v>
                </c:pt>
                <c:pt idx="4776">
                  <c:v>105.5</c:v>
                </c:pt>
                <c:pt idx="4777">
                  <c:v>105.5</c:v>
                </c:pt>
                <c:pt idx="4778">
                  <c:v>105.5</c:v>
                </c:pt>
                <c:pt idx="4779">
                  <c:v>105.5</c:v>
                </c:pt>
                <c:pt idx="4780">
                  <c:v>105.5</c:v>
                </c:pt>
                <c:pt idx="4781">
                  <c:v>105.5</c:v>
                </c:pt>
                <c:pt idx="4782">
                  <c:v>105.5</c:v>
                </c:pt>
                <c:pt idx="4783">
                  <c:v>105.5</c:v>
                </c:pt>
                <c:pt idx="4784">
                  <c:v>105.5</c:v>
                </c:pt>
                <c:pt idx="4785">
                  <c:v>105.5</c:v>
                </c:pt>
                <c:pt idx="4786">
                  <c:v>105.5</c:v>
                </c:pt>
                <c:pt idx="4787">
                  <c:v>105.5</c:v>
                </c:pt>
                <c:pt idx="4788">
                  <c:v>105.5</c:v>
                </c:pt>
                <c:pt idx="4789">
                  <c:v>105.5</c:v>
                </c:pt>
                <c:pt idx="4790">
                  <c:v>105.49</c:v>
                </c:pt>
                <c:pt idx="4791">
                  <c:v>105.49</c:v>
                </c:pt>
                <c:pt idx="4792">
                  <c:v>105.49</c:v>
                </c:pt>
                <c:pt idx="4793">
                  <c:v>105.49</c:v>
                </c:pt>
                <c:pt idx="4794">
                  <c:v>105.49</c:v>
                </c:pt>
                <c:pt idx="4795">
                  <c:v>105.49</c:v>
                </c:pt>
                <c:pt idx="4796">
                  <c:v>105.49</c:v>
                </c:pt>
                <c:pt idx="4797">
                  <c:v>105.49</c:v>
                </c:pt>
                <c:pt idx="4798">
                  <c:v>105.49</c:v>
                </c:pt>
                <c:pt idx="4799">
                  <c:v>105.49</c:v>
                </c:pt>
                <c:pt idx="4800">
                  <c:v>105.49</c:v>
                </c:pt>
                <c:pt idx="4801">
                  <c:v>105.48</c:v>
                </c:pt>
                <c:pt idx="4802">
                  <c:v>105.48</c:v>
                </c:pt>
                <c:pt idx="4803">
                  <c:v>105.48</c:v>
                </c:pt>
                <c:pt idx="4804">
                  <c:v>105.48</c:v>
                </c:pt>
                <c:pt idx="4805">
                  <c:v>105.48</c:v>
                </c:pt>
                <c:pt idx="4806">
                  <c:v>105.48</c:v>
                </c:pt>
                <c:pt idx="4807">
                  <c:v>105.48</c:v>
                </c:pt>
                <c:pt idx="4808">
                  <c:v>105.47</c:v>
                </c:pt>
                <c:pt idx="4809">
                  <c:v>105.47</c:v>
                </c:pt>
                <c:pt idx="4810">
                  <c:v>105.47</c:v>
                </c:pt>
                <c:pt idx="4811">
                  <c:v>105.47</c:v>
                </c:pt>
                <c:pt idx="4812">
                  <c:v>105.47</c:v>
                </c:pt>
                <c:pt idx="4813">
                  <c:v>105.47</c:v>
                </c:pt>
                <c:pt idx="4814">
                  <c:v>105.47</c:v>
                </c:pt>
                <c:pt idx="4815">
                  <c:v>105.47</c:v>
                </c:pt>
                <c:pt idx="4816">
                  <c:v>105.46</c:v>
                </c:pt>
                <c:pt idx="4817">
                  <c:v>105.46</c:v>
                </c:pt>
                <c:pt idx="4818">
                  <c:v>105.46</c:v>
                </c:pt>
                <c:pt idx="4819">
                  <c:v>105.46</c:v>
                </c:pt>
                <c:pt idx="4820">
                  <c:v>105.46</c:v>
                </c:pt>
                <c:pt idx="4821">
                  <c:v>105.46</c:v>
                </c:pt>
                <c:pt idx="4822">
                  <c:v>105.46</c:v>
                </c:pt>
                <c:pt idx="4823">
                  <c:v>105.45</c:v>
                </c:pt>
                <c:pt idx="4824">
                  <c:v>105.45</c:v>
                </c:pt>
                <c:pt idx="4825">
                  <c:v>105.45</c:v>
                </c:pt>
                <c:pt idx="4826">
                  <c:v>105.45</c:v>
                </c:pt>
                <c:pt idx="4827">
                  <c:v>105.45</c:v>
                </c:pt>
                <c:pt idx="4828">
                  <c:v>105.45</c:v>
                </c:pt>
                <c:pt idx="4829">
                  <c:v>105.45</c:v>
                </c:pt>
                <c:pt idx="4830">
                  <c:v>105.45</c:v>
                </c:pt>
                <c:pt idx="4831">
                  <c:v>105.45</c:v>
                </c:pt>
                <c:pt idx="4832">
                  <c:v>105.45</c:v>
                </c:pt>
                <c:pt idx="4833">
                  <c:v>105.44</c:v>
                </c:pt>
                <c:pt idx="4834">
                  <c:v>105.44</c:v>
                </c:pt>
                <c:pt idx="4835">
                  <c:v>105.44</c:v>
                </c:pt>
                <c:pt idx="4836">
                  <c:v>105.44</c:v>
                </c:pt>
                <c:pt idx="4837">
                  <c:v>105.44</c:v>
                </c:pt>
                <c:pt idx="4838">
                  <c:v>105.44</c:v>
                </c:pt>
                <c:pt idx="4839">
                  <c:v>105.44</c:v>
                </c:pt>
                <c:pt idx="4840">
                  <c:v>105.44</c:v>
                </c:pt>
                <c:pt idx="4841">
                  <c:v>105.43</c:v>
                </c:pt>
                <c:pt idx="4842">
                  <c:v>105.43</c:v>
                </c:pt>
                <c:pt idx="4843">
                  <c:v>105.43</c:v>
                </c:pt>
                <c:pt idx="4844">
                  <c:v>105.43</c:v>
                </c:pt>
                <c:pt idx="4845">
                  <c:v>105.43</c:v>
                </c:pt>
                <c:pt idx="4846">
                  <c:v>105.43</c:v>
                </c:pt>
                <c:pt idx="4847">
                  <c:v>105.43</c:v>
                </c:pt>
                <c:pt idx="4848">
                  <c:v>105.42</c:v>
                </c:pt>
                <c:pt idx="4849">
                  <c:v>105.42</c:v>
                </c:pt>
                <c:pt idx="4850">
                  <c:v>105.42</c:v>
                </c:pt>
                <c:pt idx="4851">
                  <c:v>105.42</c:v>
                </c:pt>
                <c:pt idx="4852">
                  <c:v>105.42</c:v>
                </c:pt>
                <c:pt idx="4853">
                  <c:v>105.41</c:v>
                </c:pt>
                <c:pt idx="4854">
                  <c:v>105.41</c:v>
                </c:pt>
                <c:pt idx="4855">
                  <c:v>105.41</c:v>
                </c:pt>
                <c:pt idx="4856">
                  <c:v>105.41</c:v>
                </c:pt>
                <c:pt idx="4857">
                  <c:v>105.4</c:v>
                </c:pt>
                <c:pt idx="4858">
                  <c:v>105.4</c:v>
                </c:pt>
                <c:pt idx="4859">
                  <c:v>105.4</c:v>
                </c:pt>
                <c:pt idx="4860">
                  <c:v>105.4</c:v>
                </c:pt>
                <c:pt idx="4861">
                  <c:v>105.4</c:v>
                </c:pt>
                <c:pt idx="4862">
                  <c:v>105.39</c:v>
                </c:pt>
                <c:pt idx="4863">
                  <c:v>105.39</c:v>
                </c:pt>
                <c:pt idx="4864">
                  <c:v>105.39</c:v>
                </c:pt>
                <c:pt idx="4865">
                  <c:v>105.38</c:v>
                </c:pt>
                <c:pt idx="4866">
                  <c:v>105.38</c:v>
                </c:pt>
                <c:pt idx="4867">
                  <c:v>105.38</c:v>
                </c:pt>
                <c:pt idx="4868">
                  <c:v>105.37</c:v>
                </c:pt>
                <c:pt idx="4869">
                  <c:v>105.37</c:v>
                </c:pt>
                <c:pt idx="4870">
                  <c:v>105.37</c:v>
                </c:pt>
                <c:pt idx="4871">
                  <c:v>105.37</c:v>
                </c:pt>
                <c:pt idx="4872">
                  <c:v>105.36</c:v>
                </c:pt>
                <c:pt idx="4873">
                  <c:v>105.36</c:v>
                </c:pt>
                <c:pt idx="4874">
                  <c:v>105.36</c:v>
                </c:pt>
                <c:pt idx="4875">
                  <c:v>105.35</c:v>
                </c:pt>
                <c:pt idx="4876">
                  <c:v>105.35</c:v>
                </c:pt>
                <c:pt idx="4877">
                  <c:v>105.35</c:v>
                </c:pt>
                <c:pt idx="4878">
                  <c:v>105.34</c:v>
                </c:pt>
                <c:pt idx="4879">
                  <c:v>105.34</c:v>
                </c:pt>
                <c:pt idx="4880">
                  <c:v>105.34</c:v>
                </c:pt>
                <c:pt idx="4881">
                  <c:v>105.33</c:v>
                </c:pt>
                <c:pt idx="4882">
                  <c:v>105.33</c:v>
                </c:pt>
                <c:pt idx="4883">
                  <c:v>105.33</c:v>
                </c:pt>
                <c:pt idx="4884">
                  <c:v>105.32</c:v>
                </c:pt>
                <c:pt idx="4885">
                  <c:v>105.32</c:v>
                </c:pt>
                <c:pt idx="4886">
                  <c:v>105.32</c:v>
                </c:pt>
                <c:pt idx="4887">
                  <c:v>105.32</c:v>
                </c:pt>
                <c:pt idx="4888">
                  <c:v>105.31</c:v>
                </c:pt>
                <c:pt idx="4889">
                  <c:v>105.31</c:v>
                </c:pt>
                <c:pt idx="4890">
                  <c:v>105.31</c:v>
                </c:pt>
                <c:pt idx="4891">
                  <c:v>105.31</c:v>
                </c:pt>
                <c:pt idx="4892">
                  <c:v>105.31</c:v>
                </c:pt>
                <c:pt idx="4893">
                  <c:v>105.31</c:v>
                </c:pt>
                <c:pt idx="4894">
                  <c:v>105.31</c:v>
                </c:pt>
                <c:pt idx="4895">
                  <c:v>105.31</c:v>
                </c:pt>
                <c:pt idx="4896">
                  <c:v>105.31</c:v>
                </c:pt>
                <c:pt idx="4897">
                  <c:v>105.31</c:v>
                </c:pt>
                <c:pt idx="4898">
                  <c:v>105.31</c:v>
                </c:pt>
                <c:pt idx="4899">
                  <c:v>105.31</c:v>
                </c:pt>
                <c:pt idx="4900">
                  <c:v>105.31</c:v>
                </c:pt>
                <c:pt idx="4901">
                  <c:v>105.31</c:v>
                </c:pt>
                <c:pt idx="4902">
                  <c:v>105.31</c:v>
                </c:pt>
                <c:pt idx="4903">
                  <c:v>105.31</c:v>
                </c:pt>
                <c:pt idx="4904">
                  <c:v>105.31</c:v>
                </c:pt>
                <c:pt idx="4905">
                  <c:v>105.32</c:v>
                </c:pt>
                <c:pt idx="4906">
                  <c:v>105.32</c:v>
                </c:pt>
                <c:pt idx="4907">
                  <c:v>105.32</c:v>
                </c:pt>
                <c:pt idx="4908">
                  <c:v>105.32</c:v>
                </c:pt>
                <c:pt idx="4909">
                  <c:v>105.32</c:v>
                </c:pt>
                <c:pt idx="4910">
                  <c:v>105.33</c:v>
                </c:pt>
                <c:pt idx="4911">
                  <c:v>105.33</c:v>
                </c:pt>
                <c:pt idx="4912">
                  <c:v>105.33</c:v>
                </c:pt>
                <c:pt idx="4913">
                  <c:v>105.33</c:v>
                </c:pt>
                <c:pt idx="4914">
                  <c:v>105.33</c:v>
                </c:pt>
                <c:pt idx="4915">
                  <c:v>105.34</c:v>
                </c:pt>
                <c:pt idx="4916">
                  <c:v>105.34</c:v>
                </c:pt>
                <c:pt idx="4917">
                  <c:v>105.34</c:v>
                </c:pt>
                <c:pt idx="4918">
                  <c:v>105.34</c:v>
                </c:pt>
                <c:pt idx="4919">
                  <c:v>105.35</c:v>
                </c:pt>
                <c:pt idx="4920">
                  <c:v>105.35</c:v>
                </c:pt>
                <c:pt idx="4921">
                  <c:v>105.35</c:v>
                </c:pt>
                <c:pt idx="4922">
                  <c:v>105.35</c:v>
                </c:pt>
                <c:pt idx="4923">
                  <c:v>105.36</c:v>
                </c:pt>
                <c:pt idx="4924">
                  <c:v>105.36</c:v>
                </c:pt>
                <c:pt idx="4925">
                  <c:v>105.36</c:v>
                </c:pt>
                <c:pt idx="4926">
                  <c:v>105.36</c:v>
                </c:pt>
                <c:pt idx="4927">
                  <c:v>105.36</c:v>
                </c:pt>
                <c:pt idx="4928">
                  <c:v>105.37</c:v>
                </c:pt>
                <c:pt idx="4929">
                  <c:v>105.37</c:v>
                </c:pt>
                <c:pt idx="4930">
                  <c:v>105.37</c:v>
                </c:pt>
                <c:pt idx="4931">
                  <c:v>105.37</c:v>
                </c:pt>
                <c:pt idx="4932">
                  <c:v>105.37</c:v>
                </c:pt>
                <c:pt idx="4933">
                  <c:v>105.37</c:v>
                </c:pt>
                <c:pt idx="4934">
                  <c:v>105.37</c:v>
                </c:pt>
                <c:pt idx="4935">
                  <c:v>105.37</c:v>
                </c:pt>
                <c:pt idx="4936">
                  <c:v>105.38</c:v>
                </c:pt>
                <c:pt idx="4937">
                  <c:v>105.38</c:v>
                </c:pt>
                <c:pt idx="4938">
                  <c:v>105.38</c:v>
                </c:pt>
                <c:pt idx="4939">
                  <c:v>105.38</c:v>
                </c:pt>
                <c:pt idx="4940">
                  <c:v>105.38</c:v>
                </c:pt>
                <c:pt idx="4941">
                  <c:v>105.38</c:v>
                </c:pt>
                <c:pt idx="4942">
                  <c:v>105.38</c:v>
                </c:pt>
                <c:pt idx="4943">
                  <c:v>105.38</c:v>
                </c:pt>
                <c:pt idx="4944">
                  <c:v>105.38</c:v>
                </c:pt>
                <c:pt idx="4945">
                  <c:v>105.38</c:v>
                </c:pt>
                <c:pt idx="4946">
                  <c:v>105.38</c:v>
                </c:pt>
                <c:pt idx="4947">
                  <c:v>105.38</c:v>
                </c:pt>
                <c:pt idx="4948">
                  <c:v>105.38</c:v>
                </c:pt>
                <c:pt idx="4949">
                  <c:v>105.38</c:v>
                </c:pt>
                <c:pt idx="4950">
                  <c:v>105.38</c:v>
                </c:pt>
                <c:pt idx="4951">
                  <c:v>105.39</c:v>
                </c:pt>
                <c:pt idx="4952">
                  <c:v>105.39</c:v>
                </c:pt>
                <c:pt idx="4953">
                  <c:v>105.39</c:v>
                </c:pt>
                <c:pt idx="4954">
                  <c:v>105.39</c:v>
                </c:pt>
                <c:pt idx="4955">
                  <c:v>105.39</c:v>
                </c:pt>
                <c:pt idx="4956">
                  <c:v>105.39</c:v>
                </c:pt>
                <c:pt idx="4957">
                  <c:v>105.39</c:v>
                </c:pt>
                <c:pt idx="4958">
                  <c:v>105.39</c:v>
                </c:pt>
                <c:pt idx="4959">
                  <c:v>105.39</c:v>
                </c:pt>
                <c:pt idx="4960">
                  <c:v>105.39</c:v>
                </c:pt>
                <c:pt idx="4961">
                  <c:v>105.39</c:v>
                </c:pt>
                <c:pt idx="4962">
                  <c:v>105.39</c:v>
                </c:pt>
                <c:pt idx="4963">
                  <c:v>105.39</c:v>
                </c:pt>
                <c:pt idx="4964">
                  <c:v>105.39</c:v>
                </c:pt>
                <c:pt idx="4965">
                  <c:v>105.39</c:v>
                </c:pt>
                <c:pt idx="4966">
                  <c:v>105.39</c:v>
                </c:pt>
                <c:pt idx="4967">
                  <c:v>105.39</c:v>
                </c:pt>
                <c:pt idx="4968">
                  <c:v>105.39</c:v>
                </c:pt>
                <c:pt idx="4969">
                  <c:v>105.39</c:v>
                </c:pt>
                <c:pt idx="4970">
                  <c:v>105.4</c:v>
                </c:pt>
                <c:pt idx="4971">
                  <c:v>105.39</c:v>
                </c:pt>
                <c:pt idx="4972">
                  <c:v>105.39</c:v>
                </c:pt>
                <c:pt idx="4973">
                  <c:v>105.4</c:v>
                </c:pt>
                <c:pt idx="4974">
                  <c:v>105.4</c:v>
                </c:pt>
                <c:pt idx="4975">
                  <c:v>105.4</c:v>
                </c:pt>
                <c:pt idx="4976">
                  <c:v>105.4</c:v>
                </c:pt>
                <c:pt idx="4977">
                  <c:v>105.4</c:v>
                </c:pt>
                <c:pt idx="4978">
                  <c:v>105.4</c:v>
                </c:pt>
                <c:pt idx="4979">
                  <c:v>105.4</c:v>
                </c:pt>
                <c:pt idx="4980">
                  <c:v>105.4</c:v>
                </c:pt>
                <c:pt idx="4981">
                  <c:v>105.4</c:v>
                </c:pt>
                <c:pt idx="4982">
                  <c:v>105.4</c:v>
                </c:pt>
                <c:pt idx="4983">
                  <c:v>105.4</c:v>
                </c:pt>
                <c:pt idx="4984">
                  <c:v>105.4</c:v>
                </c:pt>
                <c:pt idx="4985">
                  <c:v>105.4</c:v>
                </c:pt>
                <c:pt idx="4986">
                  <c:v>105.4</c:v>
                </c:pt>
                <c:pt idx="4987">
                  <c:v>105.4</c:v>
                </c:pt>
                <c:pt idx="4988">
                  <c:v>105.4</c:v>
                </c:pt>
                <c:pt idx="4989">
                  <c:v>105.4</c:v>
                </c:pt>
                <c:pt idx="4990">
                  <c:v>105.4</c:v>
                </c:pt>
                <c:pt idx="4991">
                  <c:v>105.4</c:v>
                </c:pt>
                <c:pt idx="4992">
                  <c:v>105.4</c:v>
                </c:pt>
                <c:pt idx="4993">
                  <c:v>105.4</c:v>
                </c:pt>
                <c:pt idx="4994">
                  <c:v>105.4</c:v>
                </c:pt>
                <c:pt idx="4995">
                  <c:v>105.4</c:v>
                </c:pt>
                <c:pt idx="4996">
                  <c:v>105.4</c:v>
                </c:pt>
                <c:pt idx="4997">
                  <c:v>105.4</c:v>
                </c:pt>
                <c:pt idx="4998">
                  <c:v>105.4</c:v>
                </c:pt>
                <c:pt idx="4999">
                  <c:v>105.4</c:v>
                </c:pt>
                <c:pt idx="5000">
                  <c:v>105.4</c:v>
                </c:pt>
                <c:pt idx="5001">
                  <c:v>105.4</c:v>
                </c:pt>
                <c:pt idx="5002">
                  <c:v>105.4</c:v>
                </c:pt>
                <c:pt idx="5003">
                  <c:v>105.39</c:v>
                </c:pt>
                <c:pt idx="5004">
                  <c:v>105.39</c:v>
                </c:pt>
                <c:pt idx="5005">
                  <c:v>105.39</c:v>
                </c:pt>
                <c:pt idx="5006">
                  <c:v>105.39</c:v>
                </c:pt>
                <c:pt idx="5007">
                  <c:v>105.39</c:v>
                </c:pt>
                <c:pt idx="5008">
                  <c:v>105.39</c:v>
                </c:pt>
                <c:pt idx="5009">
                  <c:v>105.39</c:v>
                </c:pt>
                <c:pt idx="5010">
                  <c:v>105.39</c:v>
                </c:pt>
                <c:pt idx="5011">
                  <c:v>105.39</c:v>
                </c:pt>
                <c:pt idx="5012">
                  <c:v>105.39</c:v>
                </c:pt>
                <c:pt idx="5013">
                  <c:v>105.39</c:v>
                </c:pt>
                <c:pt idx="5014">
                  <c:v>105.39</c:v>
                </c:pt>
                <c:pt idx="5015">
                  <c:v>105.39</c:v>
                </c:pt>
                <c:pt idx="5016">
                  <c:v>105.39</c:v>
                </c:pt>
                <c:pt idx="5017">
                  <c:v>105.39</c:v>
                </c:pt>
                <c:pt idx="5018">
                  <c:v>105.39</c:v>
                </c:pt>
                <c:pt idx="5019">
                  <c:v>105.39</c:v>
                </c:pt>
                <c:pt idx="5020">
                  <c:v>105.39</c:v>
                </c:pt>
                <c:pt idx="5021">
                  <c:v>105.39</c:v>
                </c:pt>
                <c:pt idx="5022">
                  <c:v>105.39</c:v>
                </c:pt>
                <c:pt idx="5023">
                  <c:v>105.39</c:v>
                </c:pt>
                <c:pt idx="5024">
                  <c:v>105.39</c:v>
                </c:pt>
                <c:pt idx="5025">
                  <c:v>105.39</c:v>
                </c:pt>
                <c:pt idx="5026">
                  <c:v>105.39</c:v>
                </c:pt>
                <c:pt idx="5027">
                  <c:v>105.39</c:v>
                </c:pt>
                <c:pt idx="5028">
                  <c:v>105.39</c:v>
                </c:pt>
                <c:pt idx="5029">
                  <c:v>105.39</c:v>
                </c:pt>
                <c:pt idx="5030">
                  <c:v>105.39</c:v>
                </c:pt>
                <c:pt idx="5031">
                  <c:v>105.39</c:v>
                </c:pt>
                <c:pt idx="5032">
                  <c:v>105.39</c:v>
                </c:pt>
                <c:pt idx="5033">
                  <c:v>105.39</c:v>
                </c:pt>
                <c:pt idx="5034">
                  <c:v>105.38</c:v>
                </c:pt>
                <c:pt idx="5035">
                  <c:v>105.38</c:v>
                </c:pt>
                <c:pt idx="5036">
                  <c:v>105.38</c:v>
                </c:pt>
                <c:pt idx="5037">
                  <c:v>105.38</c:v>
                </c:pt>
                <c:pt idx="5038">
                  <c:v>105.38</c:v>
                </c:pt>
                <c:pt idx="5039">
                  <c:v>105.38</c:v>
                </c:pt>
                <c:pt idx="5040">
                  <c:v>105.38</c:v>
                </c:pt>
                <c:pt idx="5041">
                  <c:v>105.38</c:v>
                </c:pt>
                <c:pt idx="5042">
                  <c:v>105.38</c:v>
                </c:pt>
                <c:pt idx="5043">
                  <c:v>105.38</c:v>
                </c:pt>
                <c:pt idx="5044">
                  <c:v>105.38</c:v>
                </c:pt>
                <c:pt idx="5045">
                  <c:v>105.38</c:v>
                </c:pt>
                <c:pt idx="5046">
                  <c:v>105.38</c:v>
                </c:pt>
                <c:pt idx="5047">
                  <c:v>105.38</c:v>
                </c:pt>
                <c:pt idx="5048">
                  <c:v>105.38</c:v>
                </c:pt>
                <c:pt idx="5049">
                  <c:v>105.38</c:v>
                </c:pt>
                <c:pt idx="5050">
                  <c:v>105.38</c:v>
                </c:pt>
                <c:pt idx="5051">
                  <c:v>105.38</c:v>
                </c:pt>
                <c:pt idx="5052">
                  <c:v>105.38</c:v>
                </c:pt>
                <c:pt idx="5053">
                  <c:v>105.37</c:v>
                </c:pt>
                <c:pt idx="5054">
                  <c:v>105.37</c:v>
                </c:pt>
                <c:pt idx="5055">
                  <c:v>105.37</c:v>
                </c:pt>
                <c:pt idx="5056">
                  <c:v>105.37</c:v>
                </c:pt>
                <c:pt idx="5057">
                  <c:v>105.37</c:v>
                </c:pt>
                <c:pt idx="5058">
                  <c:v>105.37</c:v>
                </c:pt>
                <c:pt idx="5059">
                  <c:v>105.37</c:v>
                </c:pt>
                <c:pt idx="5060">
                  <c:v>105.37</c:v>
                </c:pt>
                <c:pt idx="5061">
                  <c:v>105.37</c:v>
                </c:pt>
                <c:pt idx="5062">
                  <c:v>105.37</c:v>
                </c:pt>
                <c:pt idx="5063">
                  <c:v>105.37</c:v>
                </c:pt>
                <c:pt idx="5064">
                  <c:v>105.36</c:v>
                </c:pt>
                <c:pt idx="5065">
                  <c:v>105.36</c:v>
                </c:pt>
                <c:pt idx="5066">
                  <c:v>105.36</c:v>
                </c:pt>
                <c:pt idx="5067">
                  <c:v>105.36</c:v>
                </c:pt>
                <c:pt idx="5068">
                  <c:v>105.36</c:v>
                </c:pt>
                <c:pt idx="5069">
                  <c:v>105.36</c:v>
                </c:pt>
                <c:pt idx="5070">
                  <c:v>105.36</c:v>
                </c:pt>
                <c:pt idx="5071">
                  <c:v>105.36</c:v>
                </c:pt>
                <c:pt idx="5072">
                  <c:v>105.36</c:v>
                </c:pt>
                <c:pt idx="5073">
                  <c:v>105.36</c:v>
                </c:pt>
                <c:pt idx="5074">
                  <c:v>105.36</c:v>
                </c:pt>
                <c:pt idx="5075">
                  <c:v>105.35</c:v>
                </c:pt>
                <c:pt idx="5076">
                  <c:v>105.35</c:v>
                </c:pt>
                <c:pt idx="5077">
                  <c:v>105.35</c:v>
                </c:pt>
                <c:pt idx="5078">
                  <c:v>105.35</c:v>
                </c:pt>
                <c:pt idx="5079">
                  <c:v>105.35</c:v>
                </c:pt>
                <c:pt idx="5080">
                  <c:v>105.35</c:v>
                </c:pt>
                <c:pt idx="5081">
                  <c:v>105.35</c:v>
                </c:pt>
                <c:pt idx="5082">
                  <c:v>105.35</c:v>
                </c:pt>
                <c:pt idx="5083">
                  <c:v>105.35</c:v>
                </c:pt>
                <c:pt idx="5084">
                  <c:v>105.35</c:v>
                </c:pt>
                <c:pt idx="5085">
                  <c:v>105.35</c:v>
                </c:pt>
                <c:pt idx="5086">
                  <c:v>105.35</c:v>
                </c:pt>
                <c:pt idx="5087">
                  <c:v>105.35</c:v>
                </c:pt>
                <c:pt idx="5088">
                  <c:v>105.35</c:v>
                </c:pt>
                <c:pt idx="5089">
                  <c:v>105.35</c:v>
                </c:pt>
                <c:pt idx="5090">
                  <c:v>105.35</c:v>
                </c:pt>
                <c:pt idx="5091">
                  <c:v>105.35</c:v>
                </c:pt>
                <c:pt idx="5092">
                  <c:v>105.35</c:v>
                </c:pt>
                <c:pt idx="5093">
                  <c:v>105.35</c:v>
                </c:pt>
                <c:pt idx="5094">
                  <c:v>105.35</c:v>
                </c:pt>
                <c:pt idx="5095">
                  <c:v>105.35</c:v>
                </c:pt>
                <c:pt idx="5096">
                  <c:v>105.35</c:v>
                </c:pt>
                <c:pt idx="5097">
                  <c:v>105.35</c:v>
                </c:pt>
                <c:pt idx="5098">
                  <c:v>105.35</c:v>
                </c:pt>
                <c:pt idx="5099">
                  <c:v>105.34</c:v>
                </c:pt>
                <c:pt idx="5100">
                  <c:v>105.35</c:v>
                </c:pt>
                <c:pt idx="5101">
                  <c:v>105.35</c:v>
                </c:pt>
                <c:pt idx="5102">
                  <c:v>105.34</c:v>
                </c:pt>
                <c:pt idx="5103">
                  <c:v>105.34</c:v>
                </c:pt>
                <c:pt idx="5104">
                  <c:v>105.34</c:v>
                </c:pt>
                <c:pt idx="5105">
                  <c:v>105.34</c:v>
                </c:pt>
                <c:pt idx="5106">
                  <c:v>105.34</c:v>
                </c:pt>
                <c:pt idx="5107">
                  <c:v>105.34</c:v>
                </c:pt>
                <c:pt idx="5108">
                  <c:v>105.34</c:v>
                </c:pt>
                <c:pt idx="5109">
                  <c:v>105.34</c:v>
                </c:pt>
                <c:pt idx="5110">
                  <c:v>105.34</c:v>
                </c:pt>
                <c:pt idx="5111">
                  <c:v>105.34</c:v>
                </c:pt>
                <c:pt idx="5112">
                  <c:v>105.34</c:v>
                </c:pt>
                <c:pt idx="5113">
                  <c:v>105.34</c:v>
                </c:pt>
                <c:pt idx="5114">
                  <c:v>105.34</c:v>
                </c:pt>
                <c:pt idx="5115">
                  <c:v>105.34</c:v>
                </c:pt>
                <c:pt idx="5116">
                  <c:v>105.34</c:v>
                </c:pt>
                <c:pt idx="5117">
                  <c:v>105.34</c:v>
                </c:pt>
                <c:pt idx="5118">
                  <c:v>105.34</c:v>
                </c:pt>
                <c:pt idx="5119">
                  <c:v>105.34</c:v>
                </c:pt>
                <c:pt idx="5120">
                  <c:v>105.34</c:v>
                </c:pt>
                <c:pt idx="5121">
                  <c:v>105.33</c:v>
                </c:pt>
                <c:pt idx="5122">
                  <c:v>105.33</c:v>
                </c:pt>
                <c:pt idx="5123">
                  <c:v>105.33</c:v>
                </c:pt>
                <c:pt idx="5124">
                  <c:v>105.33</c:v>
                </c:pt>
                <c:pt idx="5125">
                  <c:v>105.33</c:v>
                </c:pt>
                <c:pt idx="5126">
                  <c:v>105.33</c:v>
                </c:pt>
                <c:pt idx="5127">
                  <c:v>105.33</c:v>
                </c:pt>
                <c:pt idx="5128">
                  <c:v>105.33</c:v>
                </c:pt>
                <c:pt idx="5129">
                  <c:v>105.33</c:v>
                </c:pt>
                <c:pt idx="5130">
                  <c:v>105.33</c:v>
                </c:pt>
                <c:pt idx="5131">
                  <c:v>105.32</c:v>
                </c:pt>
                <c:pt idx="5132">
                  <c:v>105.32</c:v>
                </c:pt>
                <c:pt idx="5133">
                  <c:v>105.33</c:v>
                </c:pt>
                <c:pt idx="5134">
                  <c:v>105.32</c:v>
                </c:pt>
                <c:pt idx="5135">
                  <c:v>105.32</c:v>
                </c:pt>
                <c:pt idx="5136">
                  <c:v>105.32</c:v>
                </c:pt>
                <c:pt idx="5137">
                  <c:v>105.32</c:v>
                </c:pt>
                <c:pt idx="5138">
                  <c:v>105.32</c:v>
                </c:pt>
                <c:pt idx="5139">
                  <c:v>105.32</c:v>
                </c:pt>
                <c:pt idx="5140">
                  <c:v>105.32</c:v>
                </c:pt>
                <c:pt idx="5141">
                  <c:v>105.32</c:v>
                </c:pt>
                <c:pt idx="5142">
                  <c:v>105.32</c:v>
                </c:pt>
                <c:pt idx="5143">
                  <c:v>105.32</c:v>
                </c:pt>
                <c:pt idx="5144">
                  <c:v>105.32</c:v>
                </c:pt>
                <c:pt idx="5145">
                  <c:v>105.33</c:v>
                </c:pt>
                <c:pt idx="5146">
                  <c:v>105.32</c:v>
                </c:pt>
                <c:pt idx="5147">
                  <c:v>105.32</c:v>
                </c:pt>
                <c:pt idx="5148">
                  <c:v>105.33</c:v>
                </c:pt>
                <c:pt idx="5149">
                  <c:v>105.33</c:v>
                </c:pt>
                <c:pt idx="5150">
                  <c:v>105.33</c:v>
                </c:pt>
                <c:pt idx="5151">
                  <c:v>105.33</c:v>
                </c:pt>
                <c:pt idx="5152">
                  <c:v>105.33</c:v>
                </c:pt>
                <c:pt idx="5153">
                  <c:v>105.33</c:v>
                </c:pt>
                <c:pt idx="5154">
                  <c:v>105.33</c:v>
                </c:pt>
                <c:pt idx="5155">
                  <c:v>105.33</c:v>
                </c:pt>
                <c:pt idx="5156">
                  <c:v>105.33</c:v>
                </c:pt>
                <c:pt idx="5157">
                  <c:v>105.33</c:v>
                </c:pt>
                <c:pt idx="5158">
                  <c:v>105.33</c:v>
                </c:pt>
                <c:pt idx="5159">
                  <c:v>105.33</c:v>
                </c:pt>
                <c:pt idx="5160">
                  <c:v>105.33</c:v>
                </c:pt>
                <c:pt idx="5161">
                  <c:v>105.33</c:v>
                </c:pt>
                <c:pt idx="5162">
                  <c:v>105.32</c:v>
                </c:pt>
                <c:pt idx="5163">
                  <c:v>105.32</c:v>
                </c:pt>
                <c:pt idx="5164">
                  <c:v>105.32</c:v>
                </c:pt>
                <c:pt idx="5165">
                  <c:v>105.32</c:v>
                </c:pt>
                <c:pt idx="5166">
                  <c:v>105.32</c:v>
                </c:pt>
                <c:pt idx="5167">
                  <c:v>105.32</c:v>
                </c:pt>
                <c:pt idx="5168">
                  <c:v>105.32</c:v>
                </c:pt>
                <c:pt idx="5169">
                  <c:v>105.32</c:v>
                </c:pt>
                <c:pt idx="5170">
                  <c:v>105.32</c:v>
                </c:pt>
                <c:pt idx="5171">
                  <c:v>105.32</c:v>
                </c:pt>
                <c:pt idx="5172">
                  <c:v>105.32</c:v>
                </c:pt>
                <c:pt idx="5173">
                  <c:v>105.32</c:v>
                </c:pt>
                <c:pt idx="5174">
                  <c:v>105.32</c:v>
                </c:pt>
                <c:pt idx="5175">
                  <c:v>105.32</c:v>
                </c:pt>
                <c:pt idx="5176">
                  <c:v>105.32</c:v>
                </c:pt>
                <c:pt idx="5177">
                  <c:v>105.32</c:v>
                </c:pt>
                <c:pt idx="5178">
                  <c:v>105.32</c:v>
                </c:pt>
                <c:pt idx="5179">
                  <c:v>105.31</c:v>
                </c:pt>
                <c:pt idx="5180">
                  <c:v>105.31</c:v>
                </c:pt>
                <c:pt idx="5181">
                  <c:v>105.31</c:v>
                </c:pt>
                <c:pt idx="5182">
                  <c:v>105.31</c:v>
                </c:pt>
                <c:pt idx="5183">
                  <c:v>105.31</c:v>
                </c:pt>
                <c:pt idx="5184">
                  <c:v>105.31</c:v>
                </c:pt>
                <c:pt idx="5185">
                  <c:v>105.31</c:v>
                </c:pt>
                <c:pt idx="5186">
                  <c:v>105.31</c:v>
                </c:pt>
                <c:pt idx="5187">
                  <c:v>105.3</c:v>
                </c:pt>
                <c:pt idx="5188">
                  <c:v>105.3</c:v>
                </c:pt>
                <c:pt idx="5189">
                  <c:v>105.3</c:v>
                </c:pt>
                <c:pt idx="5190">
                  <c:v>105.3</c:v>
                </c:pt>
                <c:pt idx="5191">
                  <c:v>105.3</c:v>
                </c:pt>
                <c:pt idx="5192">
                  <c:v>105.3</c:v>
                </c:pt>
                <c:pt idx="5193">
                  <c:v>105.3</c:v>
                </c:pt>
                <c:pt idx="5194">
                  <c:v>105.3</c:v>
                </c:pt>
                <c:pt idx="5195">
                  <c:v>105.3</c:v>
                </c:pt>
                <c:pt idx="5196">
                  <c:v>105.29</c:v>
                </c:pt>
                <c:pt idx="5197">
                  <c:v>105.29</c:v>
                </c:pt>
                <c:pt idx="5198">
                  <c:v>105.29</c:v>
                </c:pt>
                <c:pt idx="5199">
                  <c:v>105.29</c:v>
                </c:pt>
                <c:pt idx="5200">
                  <c:v>105.29</c:v>
                </c:pt>
                <c:pt idx="5201">
                  <c:v>105.29</c:v>
                </c:pt>
                <c:pt idx="5202">
                  <c:v>105.29</c:v>
                </c:pt>
                <c:pt idx="5203">
                  <c:v>105.29</c:v>
                </c:pt>
                <c:pt idx="5204">
                  <c:v>105.29</c:v>
                </c:pt>
                <c:pt idx="5205">
                  <c:v>105.29</c:v>
                </c:pt>
                <c:pt idx="5206">
                  <c:v>105.29</c:v>
                </c:pt>
                <c:pt idx="5207">
                  <c:v>105.28</c:v>
                </c:pt>
                <c:pt idx="5208">
                  <c:v>105.28</c:v>
                </c:pt>
                <c:pt idx="5209">
                  <c:v>105.28</c:v>
                </c:pt>
                <c:pt idx="5210">
                  <c:v>105.28</c:v>
                </c:pt>
                <c:pt idx="5211">
                  <c:v>105.28</c:v>
                </c:pt>
                <c:pt idx="5212">
                  <c:v>105.28</c:v>
                </c:pt>
                <c:pt idx="5213">
                  <c:v>105.28</c:v>
                </c:pt>
                <c:pt idx="5214">
                  <c:v>105.28</c:v>
                </c:pt>
                <c:pt idx="5215">
                  <c:v>105.28</c:v>
                </c:pt>
                <c:pt idx="5216">
                  <c:v>105.28</c:v>
                </c:pt>
                <c:pt idx="5217">
                  <c:v>105.28</c:v>
                </c:pt>
                <c:pt idx="5218">
                  <c:v>105.28</c:v>
                </c:pt>
                <c:pt idx="5219">
                  <c:v>105.27</c:v>
                </c:pt>
                <c:pt idx="5220">
                  <c:v>105.27</c:v>
                </c:pt>
                <c:pt idx="5221">
                  <c:v>105.27</c:v>
                </c:pt>
                <c:pt idx="5222">
                  <c:v>105.27</c:v>
                </c:pt>
                <c:pt idx="5223">
                  <c:v>105.27</c:v>
                </c:pt>
                <c:pt idx="5224">
                  <c:v>105.27</c:v>
                </c:pt>
                <c:pt idx="5225">
                  <c:v>105.27</c:v>
                </c:pt>
                <c:pt idx="5226">
                  <c:v>105.27</c:v>
                </c:pt>
                <c:pt idx="5227">
                  <c:v>105.27</c:v>
                </c:pt>
                <c:pt idx="5228">
                  <c:v>105.27</c:v>
                </c:pt>
                <c:pt idx="5229">
                  <c:v>105.27</c:v>
                </c:pt>
                <c:pt idx="5230">
                  <c:v>105.26</c:v>
                </c:pt>
                <c:pt idx="5231">
                  <c:v>105.26</c:v>
                </c:pt>
                <c:pt idx="5232">
                  <c:v>105.26</c:v>
                </c:pt>
                <c:pt idx="5233">
                  <c:v>105.26</c:v>
                </c:pt>
                <c:pt idx="5234">
                  <c:v>105.26</c:v>
                </c:pt>
                <c:pt idx="5235">
                  <c:v>105.26</c:v>
                </c:pt>
                <c:pt idx="5236">
                  <c:v>105.26</c:v>
                </c:pt>
                <c:pt idx="5237">
                  <c:v>105.26</c:v>
                </c:pt>
                <c:pt idx="5238">
                  <c:v>105.26</c:v>
                </c:pt>
                <c:pt idx="5239">
                  <c:v>105.26</c:v>
                </c:pt>
                <c:pt idx="5240">
                  <c:v>105.26</c:v>
                </c:pt>
                <c:pt idx="5241">
                  <c:v>105.26</c:v>
                </c:pt>
                <c:pt idx="5242">
                  <c:v>105.25</c:v>
                </c:pt>
                <c:pt idx="5243">
                  <c:v>105.26</c:v>
                </c:pt>
                <c:pt idx="5244">
                  <c:v>105.26</c:v>
                </c:pt>
                <c:pt idx="5245">
                  <c:v>105.25</c:v>
                </c:pt>
                <c:pt idx="5246">
                  <c:v>105.25</c:v>
                </c:pt>
                <c:pt idx="5247">
                  <c:v>105.25</c:v>
                </c:pt>
                <c:pt idx="5248">
                  <c:v>105.25</c:v>
                </c:pt>
                <c:pt idx="5249">
                  <c:v>105.25</c:v>
                </c:pt>
                <c:pt idx="5250">
                  <c:v>105.25</c:v>
                </c:pt>
                <c:pt idx="5251">
                  <c:v>105.25</c:v>
                </c:pt>
                <c:pt idx="5252">
                  <c:v>105.25</c:v>
                </c:pt>
                <c:pt idx="5253">
                  <c:v>105.25</c:v>
                </c:pt>
                <c:pt idx="5254">
                  <c:v>105.25</c:v>
                </c:pt>
                <c:pt idx="5255">
                  <c:v>105.25</c:v>
                </c:pt>
                <c:pt idx="5256">
                  <c:v>105.25</c:v>
                </c:pt>
                <c:pt idx="5257">
                  <c:v>105.25</c:v>
                </c:pt>
                <c:pt idx="5258">
                  <c:v>105.25</c:v>
                </c:pt>
                <c:pt idx="5259">
                  <c:v>105.25</c:v>
                </c:pt>
                <c:pt idx="5260">
                  <c:v>105.25</c:v>
                </c:pt>
                <c:pt idx="5261">
                  <c:v>105.25</c:v>
                </c:pt>
                <c:pt idx="5262">
                  <c:v>105.25</c:v>
                </c:pt>
                <c:pt idx="5263">
                  <c:v>105.24</c:v>
                </c:pt>
                <c:pt idx="5264">
                  <c:v>105.25</c:v>
                </c:pt>
                <c:pt idx="5265">
                  <c:v>105.25</c:v>
                </c:pt>
                <c:pt idx="5266">
                  <c:v>105.24</c:v>
                </c:pt>
                <c:pt idx="5267">
                  <c:v>105.24</c:v>
                </c:pt>
                <c:pt idx="5268">
                  <c:v>105.24</c:v>
                </c:pt>
                <c:pt idx="5269">
                  <c:v>105.24</c:v>
                </c:pt>
                <c:pt idx="5270">
                  <c:v>105.24</c:v>
                </c:pt>
                <c:pt idx="5271">
                  <c:v>105.24</c:v>
                </c:pt>
                <c:pt idx="5272">
                  <c:v>105.24</c:v>
                </c:pt>
                <c:pt idx="5273">
                  <c:v>105.24</c:v>
                </c:pt>
                <c:pt idx="5274">
                  <c:v>105.24</c:v>
                </c:pt>
                <c:pt idx="5275">
                  <c:v>105.24</c:v>
                </c:pt>
                <c:pt idx="5276">
                  <c:v>105.24</c:v>
                </c:pt>
                <c:pt idx="5277">
                  <c:v>105.24</c:v>
                </c:pt>
                <c:pt idx="5278">
                  <c:v>105.24</c:v>
                </c:pt>
                <c:pt idx="5279">
                  <c:v>105.24</c:v>
                </c:pt>
                <c:pt idx="5280">
                  <c:v>105.24</c:v>
                </c:pt>
                <c:pt idx="5281">
                  <c:v>105.24</c:v>
                </c:pt>
                <c:pt idx="5282">
                  <c:v>105.24</c:v>
                </c:pt>
                <c:pt idx="5283">
                  <c:v>105.24</c:v>
                </c:pt>
                <c:pt idx="5284">
                  <c:v>105.24</c:v>
                </c:pt>
                <c:pt idx="5285">
                  <c:v>105.23</c:v>
                </c:pt>
                <c:pt idx="5286">
                  <c:v>105.23</c:v>
                </c:pt>
                <c:pt idx="5287">
                  <c:v>105.23</c:v>
                </c:pt>
                <c:pt idx="5288">
                  <c:v>105.23</c:v>
                </c:pt>
                <c:pt idx="5289">
                  <c:v>105.23</c:v>
                </c:pt>
                <c:pt idx="5290">
                  <c:v>105.23</c:v>
                </c:pt>
                <c:pt idx="5291">
                  <c:v>105.23</c:v>
                </c:pt>
                <c:pt idx="5292">
                  <c:v>105.23</c:v>
                </c:pt>
                <c:pt idx="5293">
                  <c:v>105.23</c:v>
                </c:pt>
                <c:pt idx="5294">
                  <c:v>105.23</c:v>
                </c:pt>
                <c:pt idx="5295">
                  <c:v>105.23</c:v>
                </c:pt>
                <c:pt idx="5296">
                  <c:v>105.23</c:v>
                </c:pt>
                <c:pt idx="5297">
                  <c:v>105.23</c:v>
                </c:pt>
                <c:pt idx="5298">
                  <c:v>105.23</c:v>
                </c:pt>
                <c:pt idx="5299">
                  <c:v>105.23</c:v>
                </c:pt>
                <c:pt idx="5300">
                  <c:v>105.23</c:v>
                </c:pt>
                <c:pt idx="5301">
                  <c:v>105.22</c:v>
                </c:pt>
                <c:pt idx="5302">
                  <c:v>105.22</c:v>
                </c:pt>
                <c:pt idx="5303">
                  <c:v>105.22</c:v>
                </c:pt>
                <c:pt idx="5304">
                  <c:v>105.22</c:v>
                </c:pt>
                <c:pt idx="5305">
                  <c:v>105.22</c:v>
                </c:pt>
                <c:pt idx="5306">
                  <c:v>105.22</c:v>
                </c:pt>
                <c:pt idx="5307">
                  <c:v>105.22</c:v>
                </c:pt>
                <c:pt idx="5308">
                  <c:v>105.22</c:v>
                </c:pt>
                <c:pt idx="5309">
                  <c:v>105.22</c:v>
                </c:pt>
                <c:pt idx="5310">
                  <c:v>105.22</c:v>
                </c:pt>
                <c:pt idx="5311">
                  <c:v>105.22</c:v>
                </c:pt>
                <c:pt idx="5312">
                  <c:v>105.22</c:v>
                </c:pt>
                <c:pt idx="5313">
                  <c:v>105.22</c:v>
                </c:pt>
                <c:pt idx="5314">
                  <c:v>105.22</c:v>
                </c:pt>
                <c:pt idx="5315">
                  <c:v>105.22</c:v>
                </c:pt>
                <c:pt idx="5316">
                  <c:v>105.22</c:v>
                </c:pt>
                <c:pt idx="5317">
                  <c:v>105.22</c:v>
                </c:pt>
                <c:pt idx="5318">
                  <c:v>105.22</c:v>
                </c:pt>
                <c:pt idx="5319">
                  <c:v>105.22</c:v>
                </c:pt>
                <c:pt idx="5320">
                  <c:v>105.22</c:v>
                </c:pt>
                <c:pt idx="5321">
                  <c:v>105.22</c:v>
                </c:pt>
                <c:pt idx="5322">
                  <c:v>105.22</c:v>
                </c:pt>
                <c:pt idx="5323">
                  <c:v>105.22</c:v>
                </c:pt>
                <c:pt idx="5324">
                  <c:v>105.22</c:v>
                </c:pt>
                <c:pt idx="5325">
                  <c:v>105.22</c:v>
                </c:pt>
                <c:pt idx="5326">
                  <c:v>105.22</c:v>
                </c:pt>
                <c:pt idx="5327">
                  <c:v>105.22</c:v>
                </c:pt>
                <c:pt idx="5328">
                  <c:v>105.22</c:v>
                </c:pt>
                <c:pt idx="5329">
                  <c:v>105.22</c:v>
                </c:pt>
                <c:pt idx="5330">
                  <c:v>105.22</c:v>
                </c:pt>
                <c:pt idx="5331">
                  <c:v>105.21</c:v>
                </c:pt>
                <c:pt idx="5332">
                  <c:v>105.22</c:v>
                </c:pt>
                <c:pt idx="5333">
                  <c:v>105.22</c:v>
                </c:pt>
                <c:pt idx="5334">
                  <c:v>105.21</c:v>
                </c:pt>
                <c:pt idx="5335">
                  <c:v>105.21</c:v>
                </c:pt>
                <c:pt idx="5336">
                  <c:v>105.21</c:v>
                </c:pt>
                <c:pt idx="5337">
                  <c:v>105.21</c:v>
                </c:pt>
                <c:pt idx="5338">
                  <c:v>105.21</c:v>
                </c:pt>
                <c:pt idx="5339">
                  <c:v>105.21</c:v>
                </c:pt>
                <c:pt idx="5340">
                  <c:v>105.21</c:v>
                </c:pt>
                <c:pt idx="5341">
                  <c:v>105.21</c:v>
                </c:pt>
                <c:pt idx="5342">
                  <c:v>105.21</c:v>
                </c:pt>
                <c:pt idx="5343">
                  <c:v>105.21</c:v>
                </c:pt>
                <c:pt idx="5344">
                  <c:v>105.21</c:v>
                </c:pt>
                <c:pt idx="5345">
                  <c:v>105.21</c:v>
                </c:pt>
                <c:pt idx="5346">
                  <c:v>105.21</c:v>
                </c:pt>
                <c:pt idx="5347">
                  <c:v>105.21</c:v>
                </c:pt>
                <c:pt idx="5348">
                  <c:v>105.21</c:v>
                </c:pt>
                <c:pt idx="5349">
                  <c:v>105.21</c:v>
                </c:pt>
                <c:pt idx="5350">
                  <c:v>105.21</c:v>
                </c:pt>
                <c:pt idx="5351">
                  <c:v>105.2</c:v>
                </c:pt>
                <c:pt idx="5352">
                  <c:v>105.2</c:v>
                </c:pt>
                <c:pt idx="5353">
                  <c:v>105.2</c:v>
                </c:pt>
                <c:pt idx="5354">
                  <c:v>105.2</c:v>
                </c:pt>
                <c:pt idx="5355">
                  <c:v>105.2</c:v>
                </c:pt>
                <c:pt idx="5356">
                  <c:v>105.2</c:v>
                </c:pt>
                <c:pt idx="5357">
                  <c:v>105.2</c:v>
                </c:pt>
                <c:pt idx="5358">
                  <c:v>105.2</c:v>
                </c:pt>
                <c:pt idx="5359">
                  <c:v>105.2</c:v>
                </c:pt>
                <c:pt idx="5360">
                  <c:v>105.2</c:v>
                </c:pt>
                <c:pt idx="5361">
                  <c:v>105.2</c:v>
                </c:pt>
                <c:pt idx="5362">
                  <c:v>105.2</c:v>
                </c:pt>
                <c:pt idx="5363">
                  <c:v>105.21</c:v>
                </c:pt>
                <c:pt idx="5364">
                  <c:v>105.21</c:v>
                </c:pt>
                <c:pt idx="5365">
                  <c:v>105.21</c:v>
                </c:pt>
                <c:pt idx="5366">
                  <c:v>105.21</c:v>
                </c:pt>
                <c:pt idx="5367">
                  <c:v>105.21</c:v>
                </c:pt>
                <c:pt idx="5368">
                  <c:v>105.21</c:v>
                </c:pt>
                <c:pt idx="5369">
                  <c:v>105.21</c:v>
                </c:pt>
                <c:pt idx="5370">
                  <c:v>105.2</c:v>
                </c:pt>
                <c:pt idx="5371">
                  <c:v>105.21</c:v>
                </c:pt>
                <c:pt idx="5372">
                  <c:v>105.21</c:v>
                </c:pt>
                <c:pt idx="5373">
                  <c:v>105.2</c:v>
                </c:pt>
                <c:pt idx="5374">
                  <c:v>105.2</c:v>
                </c:pt>
                <c:pt idx="5375">
                  <c:v>105.2</c:v>
                </c:pt>
                <c:pt idx="5376">
                  <c:v>105.2</c:v>
                </c:pt>
                <c:pt idx="5377">
                  <c:v>105.2</c:v>
                </c:pt>
                <c:pt idx="5378">
                  <c:v>105.2</c:v>
                </c:pt>
                <c:pt idx="5379">
                  <c:v>105.2</c:v>
                </c:pt>
                <c:pt idx="5380">
                  <c:v>105.2</c:v>
                </c:pt>
                <c:pt idx="5381">
                  <c:v>105.2</c:v>
                </c:pt>
                <c:pt idx="5382">
                  <c:v>105.19</c:v>
                </c:pt>
                <c:pt idx="5383">
                  <c:v>105.19</c:v>
                </c:pt>
                <c:pt idx="5384">
                  <c:v>105.19</c:v>
                </c:pt>
                <c:pt idx="5385">
                  <c:v>105.19</c:v>
                </c:pt>
                <c:pt idx="5386">
                  <c:v>105.19</c:v>
                </c:pt>
                <c:pt idx="5387">
                  <c:v>105.19</c:v>
                </c:pt>
                <c:pt idx="5388">
                  <c:v>105.19</c:v>
                </c:pt>
                <c:pt idx="5389">
                  <c:v>105.19</c:v>
                </c:pt>
                <c:pt idx="5390">
                  <c:v>105.19</c:v>
                </c:pt>
                <c:pt idx="5391">
                  <c:v>105.18</c:v>
                </c:pt>
                <c:pt idx="5392">
                  <c:v>105.18</c:v>
                </c:pt>
                <c:pt idx="5393">
                  <c:v>105.18</c:v>
                </c:pt>
                <c:pt idx="5394">
                  <c:v>105.18</c:v>
                </c:pt>
                <c:pt idx="5395">
                  <c:v>105.18</c:v>
                </c:pt>
                <c:pt idx="5396">
                  <c:v>105.18</c:v>
                </c:pt>
                <c:pt idx="5397">
                  <c:v>105.18</c:v>
                </c:pt>
                <c:pt idx="5398">
                  <c:v>105.18</c:v>
                </c:pt>
                <c:pt idx="5399">
                  <c:v>105.18</c:v>
                </c:pt>
                <c:pt idx="5400">
                  <c:v>105.18</c:v>
                </c:pt>
                <c:pt idx="5401">
                  <c:v>105.18</c:v>
                </c:pt>
                <c:pt idx="5402">
                  <c:v>105.17</c:v>
                </c:pt>
                <c:pt idx="5403">
                  <c:v>105.17</c:v>
                </c:pt>
                <c:pt idx="5404">
                  <c:v>105.17</c:v>
                </c:pt>
                <c:pt idx="5405">
                  <c:v>105.17</c:v>
                </c:pt>
                <c:pt idx="5406">
                  <c:v>105.17</c:v>
                </c:pt>
                <c:pt idx="5407">
                  <c:v>105.16</c:v>
                </c:pt>
                <c:pt idx="5408">
                  <c:v>105.16</c:v>
                </c:pt>
                <c:pt idx="5409">
                  <c:v>105.16</c:v>
                </c:pt>
                <c:pt idx="5410">
                  <c:v>105.15</c:v>
                </c:pt>
                <c:pt idx="5411">
                  <c:v>105.15</c:v>
                </c:pt>
                <c:pt idx="5412">
                  <c:v>105.15</c:v>
                </c:pt>
                <c:pt idx="5413">
                  <c:v>105.15</c:v>
                </c:pt>
                <c:pt idx="5414">
                  <c:v>105.15</c:v>
                </c:pt>
                <c:pt idx="5415">
                  <c:v>105.14</c:v>
                </c:pt>
                <c:pt idx="5416">
                  <c:v>105.14</c:v>
                </c:pt>
                <c:pt idx="5417">
                  <c:v>105.14</c:v>
                </c:pt>
                <c:pt idx="5418">
                  <c:v>105.14</c:v>
                </c:pt>
                <c:pt idx="5419">
                  <c:v>105.14</c:v>
                </c:pt>
                <c:pt idx="5420">
                  <c:v>105.13</c:v>
                </c:pt>
                <c:pt idx="5421">
                  <c:v>105.13</c:v>
                </c:pt>
                <c:pt idx="5422">
                  <c:v>105.13</c:v>
                </c:pt>
                <c:pt idx="5423">
                  <c:v>105.13</c:v>
                </c:pt>
                <c:pt idx="5424">
                  <c:v>105.13</c:v>
                </c:pt>
                <c:pt idx="5425">
                  <c:v>105.12</c:v>
                </c:pt>
                <c:pt idx="5426">
                  <c:v>105.12</c:v>
                </c:pt>
                <c:pt idx="5427">
                  <c:v>105.12</c:v>
                </c:pt>
                <c:pt idx="5428">
                  <c:v>105.11</c:v>
                </c:pt>
                <c:pt idx="5429">
                  <c:v>105.11</c:v>
                </c:pt>
                <c:pt idx="5430">
                  <c:v>105.11</c:v>
                </c:pt>
                <c:pt idx="5431">
                  <c:v>105.1</c:v>
                </c:pt>
                <c:pt idx="5432">
                  <c:v>105.1</c:v>
                </c:pt>
                <c:pt idx="5433">
                  <c:v>105.1</c:v>
                </c:pt>
                <c:pt idx="5434">
                  <c:v>105.1</c:v>
                </c:pt>
                <c:pt idx="5435">
                  <c:v>105.09</c:v>
                </c:pt>
                <c:pt idx="5436">
                  <c:v>105.09</c:v>
                </c:pt>
                <c:pt idx="5437">
                  <c:v>105.08</c:v>
                </c:pt>
                <c:pt idx="5438">
                  <c:v>105.08</c:v>
                </c:pt>
                <c:pt idx="5439">
                  <c:v>105.08</c:v>
                </c:pt>
                <c:pt idx="5440">
                  <c:v>105.07</c:v>
                </c:pt>
                <c:pt idx="5441">
                  <c:v>105.07</c:v>
                </c:pt>
                <c:pt idx="5442">
                  <c:v>105.07</c:v>
                </c:pt>
                <c:pt idx="5443">
                  <c:v>105.07</c:v>
                </c:pt>
                <c:pt idx="5444">
                  <c:v>105.06</c:v>
                </c:pt>
                <c:pt idx="5445">
                  <c:v>105.06</c:v>
                </c:pt>
                <c:pt idx="5446">
                  <c:v>105.06</c:v>
                </c:pt>
                <c:pt idx="5447">
                  <c:v>105.05</c:v>
                </c:pt>
                <c:pt idx="5448">
                  <c:v>105.05</c:v>
                </c:pt>
                <c:pt idx="5449">
                  <c:v>105.05</c:v>
                </c:pt>
                <c:pt idx="5450">
                  <c:v>105.05</c:v>
                </c:pt>
                <c:pt idx="5451">
                  <c:v>105.05</c:v>
                </c:pt>
                <c:pt idx="5452">
                  <c:v>105.05</c:v>
                </c:pt>
                <c:pt idx="5453">
                  <c:v>105.04</c:v>
                </c:pt>
                <c:pt idx="5454">
                  <c:v>105.04</c:v>
                </c:pt>
                <c:pt idx="5455">
                  <c:v>105.04</c:v>
                </c:pt>
                <c:pt idx="5456">
                  <c:v>105.04</c:v>
                </c:pt>
                <c:pt idx="5457">
                  <c:v>105.04</c:v>
                </c:pt>
                <c:pt idx="5458">
                  <c:v>105.04</c:v>
                </c:pt>
                <c:pt idx="5459">
                  <c:v>105.04</c:v>
                </c:pt>
                <c:pt idx="5460">
                  <c:v>105.04</c:v>
                </c:pt>
                <c:pt idx="5461">
                  <c:v>105.04</c:v>
                </c:pt>
                <c:pt idx="5462">
                  <c:v>105.04</c:v>
                </c:pt>
                <c:pt idx="5463">
                  <c:v>105.04</c:v>
                </c:pt>
                <c:pt idx="5464">
                  <c:v>105.04</c:v>
                </c:pt>
                <c:pt idx="5465">
                  <c:v>105.04</c:v>
                </c:pt>
                <c:pt idx="5466">
                  <c:v>105.04</c:v>
                </c:pt>
                <c:pt idx="5467">
                  <c:v>105.04</c:v>
                </c:pt>
                <c:pt idx="5468">
                  <c:v>105.04</c:v>
                </c:pt>
                <c:pt idx="5469">
                  <c:v>105.04</c:v>
                </c:pt>
                <c:pt idx="5470">
                  <c:v>105.05</c:v>
                </c:pt>
                <c:pt idx="5471">
                  <c:v>105.05</c:v>
                </c:pt>
                <c:pt idx="5472">
                  <c:v>105.05</c:v>
                </c:pt>
                <c:pt idx="5473">
                  <c:v>105.05</c:v>
                </c:pt>
                <c:pt idx="5474">
                  <c:v>105.05</c:v>
                </c:pt>
                <c:pt idx="5475">
                  <c:v>105.05</c:v>
                </c:pt>
                <c:pt idx="5476">
                  <c:v>105.05</c:v>
                </c:pt>
                <c:pt idx="5477">
                  <c:v>105.06</c:v>
                </c:pt>
                <c:pt idx="5478">
                  <c:v>105.06</c:v>
                </c:pt>
                <c:pt idx="5479">
                  <c:v>105.06</c:v>
                </c:pt>
                <c:pt idx="5480">
                  <c:v>105.06</c:v>
                </c:pt>
                <c:pt idx="5481">
                  <c:v>105.06</c:v>
                </c:pt>
                <c:pt idx="5482">
                  <c:v>105.06</c:v>
                </c:pt>
                <c:pt idx="5483">
                  <c:v>105.06</c:v>
                </c:pt>
                <c:pt idx="5484">
                  <c:v>105.07</c:v>
                </c:pt>
                <c:pt idx="5485">
                  <c:v>105.07</c:v>
                </c:pt>
                <c:pt idx="5486">
                  <c:v>105.07</c:v>
                </c:pt>
                <c:pt idx="5487">
                  <c:v>105.07</c:v>
                </c:pt>
                <c:pt idx="5488">
                  <c:v>105.07</c:v>
                </c:pt>
                <c:pt idx="5489">
                  <c:v>105.07</c:v>
                </c:pt>
                <c:pt idx="5490">
                  <c:v>105.07</c:v>
                </c:pt>
                <c:pt idx="5491">
                  <c:v>105.07</c:v>
                </c:pt>
                <c:pt idx="5492">
                  <c:v>105.08</c:v>
                </c:pt>
                <c:pt idx="5493">
                  <c:v>105.08</c:v>
                </c:pt>
                <c:pt idx="5494">
                  <c:v>105.08</c:v>
                </c:pt>
                <c:pt idx="5495">
                  <c:v>105.08</c:v>
                </c:pt>
                <c:pt idx="5496">
                  <c:v>105.08</c:v>
                </c:pt>
                <c:pt idx="5497">
                  <c:v>105.08</c:v>
                </c:pt>
                <c:pt idx="5498">
                  <c:v>105.08</c:v>
                </c:pt>
                <c:pt idx="5499">
                  <c:v>105.08</c:v>
                </c:pt>
                <c:pt idx="5500">
                  <c:v>105.08</c:v>
                </c:pt>
                <c:pt idx="5501">
                  <c:v>105.08</c:v>
                </c:pt>
                <c:pt idx="5502">
                  <c:v>105.08</c:v>
                </c:pt>
                <c:pt idx="5503">
                  <c:v>105.09</c:v>
                </c:pt>
                <c:pt idx="5504">
                  <c:v>105.09</c:v>
                </c:pt>
                <c:pt idx="5505">
                  <c:v>105.09</c:v>
                </c:pt>
                <c:pt idx="5506">
                  <c:v>105.09</c:v>
                </c:pt>
                <c:pt idx="5507">
                  <c:v>105.09</c:v>
                </c:pt>
                <c:pt idx="5508">
                  <c:v>105.09</c:v>
                </c:pt>
                <c:pt idx="5509">
                  <c:v>105.09</c:v>
                </c:pt>
                <c:pt idx="5510">
                  <c:v>105.09</c:v>
                </c:pt>
                <c:pt idx="5511">
                  <c:v>105.09</c:v>
                </c:pt>
                <c:pt idx="5512">
                  <c:v>105.09</c:v>
                </c:pt>
                <c:pt idx="5513">
                  <c:v>105.09</c:v>
                </c:pt>
                <c:pt idx="5514">
                  <c:v>105.09</c:v>
                </c:pt>
                <c:pt idx="5515">
                  <c:v>105.09</c:v>
                </c:pt>
                <c:pt idx="5516">
                  <c:v>105.09</c:v>
                </c:pt>
                <c:pt idx="5517">
                  <c:v>105.09</c:v>
                </c:pt>
                <c:pt idx="5518">
                  <c:v>105.09</c:v>
                </c:pt>
                <c:pt idx="5519">
                  <c:v>105.09</c:v>
                </c:pt>
                <c:pt idx="5520">
                  <c:v>105.09</c:v>
                </c:pt>
                <c:pt idx="5521">
                  <c:v>105.09</c:v>
                </c:pt>
                <c:pt idx="5522">
                  <c:v>105.09</c:v>
                </c:pt>
                <c:pt idx="5523">
                  <c:v>105.09</c:v>
                </c:pt>
                <c:pt idx="5524">
                  <c:v>105.09</c:v>
                </c:pt>
                <c:pt idx="5525">
                  <c:v>105.09</c:v>
                </c:pt>
                <c:pt idx="5526">
                  <c:v>105.09</c:v>
                </c:pt>
                <c:pt idx="5527">
                  <c:v>105.09</c:v>
                </c:pt>
                <c:pt idx="5528">
                  <c:v>105.09</c:v>
                </c:pt>
                <c:pt idx="5529">
                  <c:v>105.09</c:v>
                </c:pt>
                <c:pt idx="5530">
                  <c:v>105.09</c:v>
                </c:pt>
                <c:pt idx="5531">
                  <c:v>105.09</c:v>
                </c:pt>
                <c:pt idx="5532">
                  <c:v>105.09</c:v>
                </c:pt>
                <c:pt idx="5533">
                  <c:v>105.09</c:v>
                </c:pt>
                <c:pt idx="5534">
                  <c:v>105.09</c:v>
                </c:pt>
                <c:pt idx="5535">
                  <c:v>105.09</c:v>
                </c:pt>
                <c:pt idx="5536">
                  <c:v>105.09</c:v>
                </c:pt>
                <c:pt idx="5537">
                  <c:v>105.09</c:v>
                </c:pt>
                <c:pt idx="5538">
                  <c:v>105.09</c:v>
                </c:pt>
                <c:pt idx="5539">
                  <c:v>105.09</c:v>
                </c:pt>
                <c:pt idx="5540">
                  <c:v>105.09</c:v>
                </c:pt>
                <c:pt idx="5541">
                  <c:v>105.09</c:v>
                </c:pt>
                <c:pt idx="5542">
                  <c:v>105.09</c:v>
                </c:pt>
                <c:pt idx="5543">
                  <c:v>105.08</c:v>
                </c:pt>
                <c:pt idx="5544">
                  <c:v>105.08</c:v>
                </c:pt>
                <c:pt idx="5545">
                  <c:v>105.08</c:v>
                </c:pt>
                <c:pt idx="5546">
                  <c:v>105.08</c:v>
                </c:pt>
                <c:pt idx="5547">
                  <c:v>105.08</c:v>
                </c:pt>
                <c:pt idx="5548">
                  <c:v>105.08</c:v>
                </c:pt>
                <c:pt idx="5549">
                  <c:v>105.08</c:v>
                </c:pt>
                <c:pt idx="5550">
                  <c:v>105.08</c:v>
                </c:pt>
                <c:pt idx="5551">
                  <c:v>105.08</c:v>
                </c:pt>
                <c:pt idx="5552">
                  <c:v>105.08</c:v>
                </c:pt>
                <c:pt idx="5553">
                  <c:v>105.08</c:v>
                </c:pt>
                <c:pt idx="5554">
                  <c:v>105.08</c:v>
                </c:pt>
                <c:pt idx="5555">
                  <c:v>105.08</c:v>
                </c:pt>
                <c:pt idx="5556">
                  <c:v>105.08</c:v>
                </c:pt>
                <c:pt idx="5557">
                  <c:v>105.08</c:v>
                </c:pt>
                <c:pt idx="5558">
                  <c:v>105.08</c:v>
                </c:pt>
                <c:pt idx="5559">
                  <c:v>105.08</c:v>
                </c:pt>
                <c:pt idx="5560">
                  <c:v>105.07</c:v>
                </c:pt>
                <c:pt idx="5561">
                  <c:v>105.07</c:v>
                </c:pt>
                <c:pt idx="5562">
                  <c:v>105.07</c:v>
                </c:pt>
                <c:pt idx="5563">
                  <c:v>105.07</c:v>
                </c:pt>
                <c:pt idx="5564">
                  <c:v>105.07</c:v>
                </c:pt>
                <c:pt idx="5565">
                  <c:v>105.07</c:v>
                </c:pt>
                <c:pt idx="5566">
                  <c:v>105.07</c:v>
                </c:pt>
                <c:pt idx="5567">
                  <c:v>105.07</c:v>
                </c:pt>
                <c:pt idx="5568">
                  <c:v>105.07</c:v>
                </c:pt>
                <c:pt idx="5569">
                  <c:v>105.07</c:v>
                </c:pt>
                <c:pt idx="5570">
                  <c:v>105.07</c:v>
                </c:pt>
                <c:pt idx="5571">
                  <c:v>105.07</c:v>
                </c:pt>
                <c:pt idx="5572">
                  <c:v>105.07</c:v>
                </c:pt>
                <c:pt idx="5573">
                  <c:v>105.07</c:v>
                </c:pt>
                <c:pt idx="5574">
                  <c:v>105.07</c:v>
                </c:pt>
                <c:pt idx="5575">
                  <c:v>105.07</c:v>
                </c:pt>
                <c:pt idx="5576">
                  <c:v>105.07</c:v>
                </c:pt>
                <c:pt idx="5577">
                  <c:v>105.07</c:v>
                </c:pt>
                <c:pt idx="5578">
                  <c:v>105.07</c:v>
                </c:pt>
                <c:pt idx="5579">
                  <c:v>105.07</c:v>
                </c:pt>
                <c:pt idx="5580">
                  <c:v>105.07</c:v>
                </c:pt>
                <c:pt idx="5581">
                  <c:v>105.07</c:v>
                </c:pt>
                <c:pt idx="5582">
                  <c:v>105.07</c:v>
                </c:pt>
                <c:pt idx="5583">
                  <c:v>105.06</c:v>
                </c:pt>
                <c:pt idx="5584">
                  <c:v>105.06</c:v>
                </c:pt>
                <c:pt idx="5585">
                  <c:v>105.06</c:v>
                </c:pt>
                <c:pt idx="5586">
                  <c:v>105.06</c:v>
                </c:pt>
                <c:pt idx="5587">
                  <c:v>105.06</c:v>
                </c:pt>
                <c:pt idx="5588">
                  <c:v>105.06</c:v>
                </c:pt>
                <c:pt idx="5589">
                  <c:v>105.06</c:v>
                </c:pt>
                <c:pt idx="5590">
                  <c:v>105.06</c:v>
                </c:pt>
                <c:pt idx="5591">
                  <c:v>105.06</c:v>
                </c:pt>
                <c:pt idx="5592">
                  <c:v>105.06</c:v>
                </c:pt>
                <c:pt idx="5593">
                  <c:v>105.06</c:v>
                </c:pt>
                <c:pt idx="5594">
                  <c:v>105.06</c:v>
                </c:pt>
                <c:pt idx="5595">
                  <c:v>105.06</c:v>
                </c:pt>
                <c:pt idx="5596">
                  <c:v>105.06</c:v>
                </c:pt>
                <c:pt idx="5597">
                  <c:v>105.06</c:v>
                </c:pt>
                <c:pt idx="5598">
                  <c:v>105.06</c:v>
                </c:pt>
                <c:pt idx="5599">
                  <c:v>105.06</c:v>
                </c:pt>
                <c:pt idx="5600">
                  <c:v>105.05</c:v>
                </c:pt>
                <c:pt idx="5601">
                  <c:v>105.05</c:v>
                </c:pt>
                <c:pt idx="5602">
                  <c:v>105.05</c:v>
                </c:pt>
                <c:pt idx="5603">
                  <c:v>105.05</c:v>
                </c:pt>
                <c:pt idx="5604">
                  <c:v>105.05</c:v>
                </c:pt>
                <c:pt idx="5605">
                  <c:v>105.05</c:v>
                </c:pt>
                <c:pt idx="5606">
                  <c:v>105.05</c:v>
                </c:pt>
                <c:pt idx="5607">
                  <c:v>105.05</c:v>
                </c:pt>
                <c:pt idx="5608">
                  <c:v>105.05</c:v>
                </c:pt>
                <c:pt idx="5609">
                  <c:v>105.05</c:v>
                </c:pt>
                <c:pt idx="5610">
                  <c:v>105.05</c:v>
                </c:pt>
                <c:pt idx="5611">
                  <c:v>105.05</c:v>
                </c:pt>
                <c:pt idx="5612">
                  <c:v>105.05</c:v>
                </c:pt>
                <c:pt idx="5613">
                  <c:v>105.05</c:v>
                </c:pt>
                <c:pt idx="5614">
                  <c:v>105.05</c:v>
                </c:pt>
                <c:pt idx="5615">
                  <c:v>105.05</c:v>
                </c:pt>
                <c:pt idx="5616">
                  <c:v>105.05</c:v>
                </c:pt>
                <c:pt idx="5617">
                  <c:v>105.05</c:v>
                </c:pt>
                <c:pt idx="5618">
                  <c:v>105.05</c:v>
                </c:pt>
                <c:pt idx="5619">
                  <c:v>105.05</c:v>
                </c:pt>
                <c:pt idx="5620">
                  <c:v>105.05</c:v>
                </c:pt>
                <c:pt idx="5621">
                  <c:v>105.05</c:v>
                </c:pt>
                <c:pt idx="5622">
                  <c:v>105.05</c:v>
                </c:pt>
                <c:pt idx="5623">
                  <c:v>105.04</c:v>
                </c:pt>
                <c:pt idx="5624">
                  <c:v>105.04</c:v>
                </c:pt>
                <c:pt idx="5625">
                  <c:v>105.04</c:v>
                </c:pt>
                <c:pt idx="5626">
                  <c:v>105.04</c:v>
                </c:pt>
                <c:pt idx="5627">
                  <c:v>105.04</c:v>
                </c:pt>
                <c:pt idx="5628">
                  <c:v>105.04</c:v>
                </c:pt>
                <c:pt idx="5629">
                  <c:v>105.04</c:v>
                </c:pt>
                <c:pt idx="5630">
                  <c:v>105.04</c:v>
                </c:pt>
                <c:pt idx="5631">
                  <c:v>105.04</c:v>
                </c:pt>
                <c:pt idx="5632">
                  <c:v>105.04</c:v>
                </c:pt>
                <c:pt idx="5633">
                  <c:v>105.04</c:v>
                </c:pt>
                <c:pt idx="5634">
                  <c:v>105.04</c:v>
                </c:pt>
                <c:pt idx="5635">
                  <c:v>105.04</c:v>
                </c:pt>
                <c:pt idx="5636">
                  <c:v>105.04</c:v>
                </c:pt>
                <c:pt idx="5637">
                  <c:v>105.04</c:v>
                </c:pt>
                <c:pt idx="5638">
                  <c:v>105.04</c:v>
                </c:pt>
                <c:pt idx="5639">
                  <c:v>105.03</c:v>
                </c:pt>
                <c:pt idx="5640">
                  <c:v>105.03</c:v>
                </c:pt>
                <c:pt idx="5641">
                  <c:v>105.03</c:v>
                </c:pt>
                <c:pt idx="5642">
                  <c:v>105.03</c:v>
                </c:pt>
                <c:pt idx="5643">
                  <c:v>105.03</c:v>
                </c:pt>
                <c:pt idx="5644">
                  <c:v>105.03</c:v>
                </c:pt>
                <c:pt idx="5645">
                  <c:v>105.03</c:v>
                </c:pt>
                <c:pt idx="5646">
                  <c:v>105.03</c:v>
                </c:pt>
                <c:pt idx="5647">
                  <c:v>105.03</c:v>
                </c:pt>
                <c:pt idx="5648">
                  <c:v>105.03</c:v>
                </c:pt>
                <c:pt idx="5649">
                  <c:v>105.03</c:v>
                </c:pt>
                <c:pt idx="5650">
                  <c:v>105.03</c:v>
                </c:pt>
                <c:pt idx="5651">
                  <c:v>105.03</c:v>
                </c:pt>
                <c:pt idx="5652">
                  <c:v>105.03</c:v>
                </c:pt>
                <c:pt idx="5653">
                  <c:v>105.03</c:v>
                </c:pt>
                <c:pt idx="5654">
                  <c:v>105.03</c:v>
                </c:pt>
                <c:pt idx="5655">
                  <c:v>105.03</c:v>
                </c:pt>
                <c:pt idx="5656">
                  <c:v>105.02</c:v>
                </c:pt>
                <c:pt idx="5657">
                  <c:v>105.02</c:v>
                </c:pt>
                <c:pt idx="5658">
                  <c:v>105.02</c:v>
                </c:pt>
                <c:pt idx="5659">
                  <c:v>105.02</c:v>
                </c:pt>
                <c:pt idx="5660">
                  <c:v>105.02</c:v>
                </c:pt>
                <c:pt idx="5661">
                  <c:v>105.02</c:v>
                </c:pt>
                <c:pt idx="5662">
                  <c:v>105.02</c:v>
                </c:pt>
                <c:pt idx="5663">
                  <c:v>105.02</c:v>
                </c:pt>
                <c:pt idx="5664">
                  <c:v>105.02</c:v>
                </c:pt>
                <c:pt idx="5665">
                  <c:v>105.02</c:v>
                </c:pt>
                <c:pt idx="5666">
                  <c:v>105.02</c:v>
                </c:pt>
                <c:pt idx="5667">
                  <c:v>105.02</c:v>
                </c:pt>
                <c:pt idx="5668">
                  <c:v>105.02</c:v>
                </c:pt>
                <c:pt idx="5669">
                  <c:v>105.02</c:v>
                </c:pt>
                <c:pt idx="5670">
                  <c:v>105.01</c:v>
                </c:pt>
                <c:pt idx="5671">
                  <c:v>105.01</c:v>
                </c:pt>
                <c:pt idx="5672">
                  <c:v>105.01</c:v>
                </c:pt>
                <c:pt idx="5673">
                  <c:v>105.01</c:v>
                </c:pt>
                <c:pt idx="5674">
                  <c:v>105.01</c:v>
                </c:pt>
                <c:pt idx="5675">
                  <c:v>105.01</c:v>
                </c:pt>
                <c:pt idx="5676">
                  <c:v>105.01</c:v>
                </c:pt>
                <c:pt idx="5677">
                  <c:v>105.01</c:v>
                </c:pt>
                <c:pt idx="5678">
                  <c:v>105.01</c:v>
                </c:pt>
                <c:pt idx="5679">
                  <c:v>105.01</c:v>
                </c:pt>
                <c:pt idx="5680">
                  <c:v>105.01</c:v>
                </c:pt>
                <c:pt idx="5681">
                  <c:v>105.01</c:v>
                </c:pt>
                <c:pt idx="5682">
                  <c:v>105.01</c:v>
                </c:pt>
                <c:pt idx="5683">
                  <c:v>105.01</c:v>
                </c:pt>
                <c:pt idx="5684">
                  <c:v>105.01</c:v>
                </c:pt>
                <c:pt idx="5685">
                  <c:v>105.01</c:v>
                </c:pt>
                <c:pt idx="5686">
                  <c:v>105.01</c:v>
                </c:pt>
                <c:pt idx="5687">
                  <c:v>105.01</c:v>
                </c:pt>
                <c:pt idx="5688">
                  <c:v>105</c:v>
                </c:pt>
                <c:pt idx="5689">
                  <c:v>105</c:v>
                </c:pt>
                <c:pt idx="5690">
                  <c:v>105</c:v>
                </c:pt>
                <c:pt idx="5691">
                  <c:v>105</c:v>
                </c:pt>
                <c:pt idx="5692">
                  <c:v>105</c:v>
                </c:pt>
                <c:pt idx="5693">
                  <c:v>105</c:v>
                </c:pt>
                <c:pt idx="5694">
                  <c:v>105</c:v>
                </c:pt>
                <c:pt idx="5695">
                  <c:v>105</c:v>
                </c:pt>
                <c:pt idx="5696">
                  <c:v>105</c:v>
                </c:pt>
                <c:pt idx="5697">
                  <c:v>105</c:v>
                </c:pt>
                <c:pt idx="5698">
                  <c:v>105</c:v>
                </c:pt>
                <c:pt idx="5699">
                  <c:v>105</c:v>
                </c:pt>
                <c:pt idx="5700">
                  <c:v>105</c:v>
                </c:pt>
                <c:pt idx="5701">
                  <c:v>105</c:v>
                </c:pt>
                <c:pt idx="5702">
                  <c:v>105</c:v>
                </c:pt>
                <c:pt idx="5703">
                  <c:v>105</c:v>
                </c:pt>
                <c:pt idx="5704">
                  <c:v>105</c:v>
                </c:pt>
                <c:pt idx="5705">
                  <c:v>105</c:v>
                </c:pt>
                <c:pt idx="5706">
                  <c:v>105</c:v>
                </c:pt>
                <c:pt idx="5707">
                  <c:v>105</c:v>
                </c:pt>
                <c:pt idx="5708">
                  <c:v>105</c:v>
                </c:pt>
                <c:pt idx="5709">
                  <c:v>105</c:v>
                </c:pt>
                <c:pt idx="5710">
                  <c:v>105</c:v>
                </c:pt>
                <c:pt idx="5711">
                  <c:v>105</c:v>
                </c:pt>
                <c:pt idx="5712">
                  <c:v>104.99</c:v>
                </c:pt>
                <c:pt idx="5713">
                  <c:v>104.99</c:v>
                </c:pt>
                <c:pt idx="5714">
                  <c:v>104.99</c:v>
                </c:pt>
                <c:pt idx="5715">
                  <c:v>104.99</c:v>
                </c:pt>
                <c:pt idx="5716">
                  <c:v>104.99</c:v>
                </c:pt>
                <c:pt idx="5717">
                  <c:v>104.99</c:v>
                </c:pt>
                <c:pt idx="5718">
                  <c:v>104.99</c:v>
                </c:pt>
                <c:pt idx="5719">
                  <c:v>104.99</c:v>
                </c:pt>
                <c:pt idx="5720">
                  <c:v>104.99</c:v>
                </c:pt>
                <c:pt idx="5721">
                  <c:v>104.99</c:v>
                </c:pt>
                <c:pt idx="5722">
                  <c:v>104.99</c:v>
                </c:pt>
                <c:pt idx="5723">
                  <c:v>104.99</c:v>
                </c:pt>
                <c:pt idx="5724">
                  <c:v>104.99</c:v>
                </c:pt>
                <c:pt idx="5725">
                  <c:v>104.99</c:v>
                </c:pt>
                <c:pt idx="5726">
                  <c:v>104.99</c:v>
                </c:pt>
                <c:pt idx="5727">
                  <c:v>104.99</c:v>
                </c:pt>
                <c:pt idx="5728">
                  <c:v>104.99</c:v>
                </c:pt>
                <c:pt idx="5729">
                  <c:v>104.99</c:v>
                </c:pt>
                <c:pt idx="5730">
                  <c:v>104.98</c:v>
                </c:pt>
                <c:pt idx="5731">
                  <c:v>104.98</c:v>
                </c:pt>
                <c:pt idx="5732">
                  <c:v>104.98</c:v>
                </c:pt>
                <c:pt idx="5733">
                  <c:v>104.98</c:v>
                </c:pt>
                <c:pt idx="5734">
                  <c:v>104.98</c:v>
                </c:pt>
                <c:pt idx="5735">
                  <c:v>104.98</c:v>
                </c:pt>
                <c:pt idx="5736">
                  <c:v>104.98</c:v>
                </c:pt>
                <c:pt idx="5737">
                  <c:v>104.98</c:v>
                </c:pt>
                <c:pt idx="5738">
                  <c:v>104.98</c:v>
                </c:pt>
                <c:pt idx="5739">
                  <c:v>104.98</c:v>
                </c:pt>
                <c:pt idx="5740">
                  <c:v>104.98</c:v>
                </c:pt>
                <c:pt idx="5741">
                  <c:v>104.98</c:v>
                </c:pt>
                <c:pt idx="5742">
                  <c:v>104.98</c:v>
                </c:pt>
                <c:pt idx="5743">
                  <c:v>104.97</c:v>
                </c:pt>
                <c:pt idx="5744">
                  <c:v>104.97</c:v>
                </c:pt>
                <c:pt idx="5745">
                  <c:v>104.97</c:v>
                </c:pt>
                <c:pt idx="5746">
                  <c:v>104.97</c:v>
                </c:pt>
                <c:pt idx="5747">
                  <c:v>104.97</c:v>
                </c:pt>
                <c:pt idx="5748">
                  <c:v>104.97</c:v>
                </c:pt>
                <c:pt idx="5749">
                  <c:v>104.97</c:v>
                </c:pt>
                <c:pt idx="5750">
                  <c:v>104.97</c:v>
                </c:pt>
                <c:pt idx="5751">
                  <c:v>104.97</c:v>
                </c:pt>
                <c:pt idx="5752">
                  <c:v>104.97</c:v>
                </c:pt>
                <c:pt idx="5753">
                  <c:v>104.97</c:v>
                </c:pt>
                <c:pt idx="5754">
                  <c:v>104.96</c:v>
                </c:pt>
                <c:pt idx="5755">
                  <c:v>104.96</c:v>
                </c:pt>
                <c:pt idx="5756">
                  <c:v>104.96</c:v>
                </c:pt>
                <c:pt idx="5757">
                  <c:v>104.96</c:v>
                </c:pt>
                <c:pt idx="5758">
                  <c:v>104.96</c:v>
                </c:pt>
                <c:pt idx="5759">
                  <c:v>104.96</c:v>
                </c:pt>
                <c:pt idx="5760">
                  <c:v>104.96</c:v>
                </c:pt>
                <c:pt idx="5761">
                  <c:v>104.96</c:v>
                </c:pt>
                <c:pt idx="5762">
                  <c:v>104.96</c:v>
                </c:pt>
                <c:pt idx="5763">
                  <c:v>104.96</c:v>
                </c:pt>
                <c:pt idx="5764">
                  <c:v>104.96</c:v>
                </c:pt>
                <c:pt idx="5765">
                  <c:v>104.96</c:v>
                </c:pt>
                <c:pt idx="5766">
                  <c:v>104.96</c:v>
                </c:pt>
                <c:pt idx="5767">
                  <c:v>104.96</c:v>
                </c:pt>
                <c:pt idx="5768">
                  <c:v>104.96</c:v>
                </c:pt>
                <c:pt idx="5769">
                  <c:v>104.95</c:v>
                </c:pt>
                <c:pt idx="5770">
                  <c:v>104.95</c:v>
                </c:pt>
                <c:pt idx="5771">
                  <c:v>104.95</c:v>
                </c:pt>
                <c:pt idx="5772">
                  <c:v>104.95</c:v>
                </c:pt>
                <c:pt idx="5773">
                  <c:v>104.95</c:v>
                </c:pt>
                <c:pt idx="5774">
                  <c:v>104.95</c:v>
                </c:pt>
                <c:pt idx="5775">
                  <c:v>104.95</c:v>
                </c:pt>
                <c:pt idx="5776">
                  <c:v>104.95</c:v>
                </c:pt>
                <c:pt idx="5777">
                  <c:v>104.95</c:v>
                </c:pt>
                <c:pt idx="5778">
                  <c:v>104.95</c:v>
                </c:pt>
                <c:pt idx="5779">
                  <c:v>104.95</c:v>
                </c:pt>
                <c:pt idx="5780">
                  <c:v>104.95</c:v>
                </c:pt>
                <c:pt idx="5781">
                  <c:v>104.95</c:v>
                </c:pt>
                <c:pt idx="5782">
                  <c:v>104.95</c:v>
                </c:pt>
                <c:pt idx="5783">
                  <c:v>104.95</c:v>
                </c:pt>
                <c:pt idx="5784">
                  <c:v>104.95</c:v>
                </c:pt>
                <c:pt idx="5785">
                  <c:v>104.95</c:v>
                </c:pt>
                <c:pt idx="5786">
                  <c:v>104.94</c:v>
                </c:pt>
                <c:pt idx="5787">
                  <c:v>104.94</c:v>
                </c:pt>
                <c:pt idx="5788">
                  <c:v>104.94</c:v>
                </c:pt>
                <c:pt idx="5789">
                  <c:v>104.94</c:v>
                </c:pt>
                <c:pt idx="5790">
                  <c:v>104.94</c:v>
                </c:pt>
                <c:pt idx="5791">
                  <c:v>104.94</c:v>
                </c:pt>
                <c:pt idx="5792">
                  <c:v>104.94</c:v>
                </c:pt>
                <c:pt idx="5793">
                  <c:v>104.94</c:v>
                </c:pt>
                <c:pt idx="5794">
                  <c:v>104.94</c:v>
                </c:pt>
                <c:pt idx="5795">
                  <c:v>104.94</c:v>
                </c:pt>
                <c:pt idx="5796">
                  <c:v>104.94</c:v>
                </c:pt>
                <c:pt idx="5797">
                  <c:v>104.94</c:v>
                </c:pt>
                <c:pt idx="5798">
                  <c:v>104.94</c:v>
                </c:pt>
                <c:pt idx="5799">
                  <c:v>104.94</c:v>
                </c:pt>
                <c:pt idx="5800">
                  <c:v>104.93</c:v>
                </c:pt>
                <c:pt idx="5801">
                  <c:v>104.93</c:v>
                </c:pt>
                <c:pt idx="5802">
                  <c:v>104.93</c:v>
                </c:pt>
                <c:pt idx="5803">
                  <c:v>104.93</c:v>
                </c:pt>
                <c:pt idx="5804">
                  <c:v>104.93</c:v>
                </c:pt>
                <c:pt idx="5805">
                  <c:v>104.93</c:v>
                </c:pt>
                <c:pt idx="5806">
                  <c:v>104.93</c:v>
                </c:pt>
                <c:pt idx="5807">
                  <c:v>104.93</c:v>
                </c:pt>
                <c:pt idx="5808">
                  <c:v>104.93</c:v>
                </c:pt>
                <c:pt idx="5809">
                  <c:v>104.93</c:v>
                </c:pt>
                <c:pt idx="5810">
                  <c:v>104.93</c:v>
                </c:pt>
                <c:pt idx="5811">
                  <c:v>104.92</c:v>
                </c:pt>
                <c:pt idx="5812">
                  <c:v>104.92</c:v>
                </c:pt>
                <c:pt idx="5813">
                  <c:v>104.92</c:v>
                </c:pt>
                <c:pt idx="5814">
                  <c:v>104.92</c:v>
                </c:pt>
                <c:pt idx="5815">
                  <c:v>104.92</c:v>
                </c:pt>
                <c:pt idx="5816">
                  <c:v>104.92</c:v>
                </c:pt>
                <c:pt idx="5817">
                  <c:v>104.92</c:v>
                </c:pt>
                <c:pt idx="5818">
                  <c:v>104.92</c:v>
                </c:pt>
                <c:pt idx="5819">
                  <c:v>104.92</c:v>
                </c:pt>
                <c:pt idx="5820">
                  <c:v>104.92</c:v>
                </c:pt>
                <c:pt idx="5821">
                  <c:v>104.92</c:v>
                </c:pt>
                <c:pt idx="5822">
                  <c:v>104.92</c:v>
                </c:pt>
                <c:pt idx="5823">
                  <c:v>104.91</c:v>
                </c:pt>
                <c:pt idx="5824">
                  <c:v>104.91</c:v>
                </c:pt>
                <c:pt idx="5825">
                  <c:v>104.91</c:v>
                </c:pt>
                <c:pt idx="5826">
                  <c:v>104.91</c:v>
                </c:pt>
                <c:pt idx="5827">
                  <c:v>104.91</c:v>
                </c:pt>
                <c:pt idx="5828">
                  <c:v>104.91</c:v>
                </c:pt>
                <c:pt idx="5829">
                  <c:v>104.91</c:v>
                </c:pt>
                <c:pt idx="5830">
                  <c:v>104.91</c:v>
                </c:pt>
                <c:pt idx="5831">
                  <c:v>104.91</c:v>
                </c:pt>
                <c:pt idx="5832">
                  <c:v>104.91</c:v>
                </c:pt>
                <c:pt idx="5833">
                  <c:v>104.91</c:v>
                </c:pt>
                <c:pt idx="5834">
                  <c:v>104.91</c:v>
                </c:pt>
                <c:pt idx="5835">
                  <c:v>104.91</c:v>
                </c:pt>
                <c:pt idx="5836">
                  <c:v>104.91</c:v>
                </c:pt>
                <c:pt idx="5837">
                  <c:v>104.9</c:v>
                </c:pt>
                <c:pt idx="5838">
                  <c:v>104.9</c:v>
                </c:pt>
                <c:pt idx="5839">
                  <c:v>104.9</c:v>
                </c:pt>
                <c:pt idx="5840">
                  <c:v>104.9</c:v>
                </c:pt>
                <c:pt idx="5841">
                  <c:v>104.9</c:v>
                </c:pt>
                <c:pt idx="5842">
                  <c:v>104.9</c:v>
                </c:pt>
                <c:pt idx="5843">
                  <c:v>104.9</c:v>
                </c:pt>
                <c:pt idx="5844">
                  <c:v>104.9</c:v>
                </c:pt>
                <c:pt idx="5845">
                  <c:v>104.9</c:v>
                </c:pt>
                <c:pt idx="5846">
                  <c:v>104.9</c:v>
                </c:pt>
                <c:pt idx="5847">
                  <c:v>104.9</c:v>
                </c:pt>
                <c:pt idx="5848">
                  <c:v>104.9</c:v>
                </c:pt>
                <c:pt idx="5849">
                  <c:v>104.9</c:v>
                </c:pt>
                <c:pt idx="5850">
                  <c:v>104.9</c:v>
                </c:pt>
                <c:pt idx="5851">
                  <c:v>104.9</c:v>
                </c:pt>
                <c:pt idx="5852">
                  <c:v>104.9</c:v>
                </c:pt>
                <c:pt idx="5853">
                  <c:v>104.9</c:v>
                </c:pt>
                <c:pt idx="5854">
                  <c:v>104.9</c:v>
                </c:pt>
                <c:pt idx="5855">
                  <c:v>104.9</c:v>
                </c:pt>
                <c:pt idx="5856">
                  <c:v>104.89</c:v>
                </c:pt>
                <c:pt idx="5857">
                  <c:v>104.89</c:v>
                </c:pt>
                <c:pt idx="5858">
                  <c:v>104.89</c:v>
                </c:pt>
                <c:pt idx="5859">
                  <c:v>104.89</c:v>
                </c:pt>
                <c:pt idx="5860">
                  <c:v>104.89</c:v>
                </c:pt>
                <c:pt idx="5861">
                  <c:v>104.89</c:v>
                </c:pt>
                <c:pt idx="5862">
                  <c:v>104.89</c:v>
                </c:pt>
                <c:pt idx="5863">
                  <c:v>104.89</c:v>
                </c:pt>
                <c:pt idx="5864">
                  <c:v>104.89</c:v>
                </c:pt>
                <c:pt idx="5865">
                  <c:v>104.89</c:v>
                </c:pt>
                <c:pt idx="5866">
                  <c:v>104.89</c:v>
                </c:pt>
                <c:pt idx="5867">
                  <c:v>104.89</c:v>
                </c:pt>
                <c:pt idx="5868">
                  <c:v>104.89</c:v>
                </c:pt>
                <c:pt idx="5869">
                  <c:v>104.89</c:v>
                </c:pt>
                <c:pt idx="5870">
                  <c:v>104.89</c:v>
                </c:pt>
                <c:pt idx="5871">
                  <c:v>104.88</c:v>
                </c:pt>
                <c:pt idx="5872">
                  <c:v>104.88</c:v>
                </c:pt>
                <c:pt idx="5873">
                  <c:v>104.88</c:v>
                </c:pt>
                <c:pt idx="5874">
                  <c:v>104.88</c:v>
                </c:pt>
                <c:pt idx="5875">
                  <c:v>104.88</c:v>
                </c:pt>
                <c:pt idx="5876">
                  <c:v>104.88</c:v>
                </c:pt>
                <c:pt idx="5877">
                  <c:v>104.88</c:v>
                </c:pt>
                <c:pt idx="5878">
                  <c:v>104.88</c:v>
                </c:pt>
                <c:pt idx="5879">
                  <c:v>104.88</c:v>
                </c:pt>
                <c:pt idx="5880">
                  <c:v>104.88</c:v>
                </c:pt>
                <c:pt idx="5881">
                  <c:v>104.88</c:v>
                </c:pt>
                <c:pt idx="5882">
                  <c:v>104.88</c:v>
                </c:pt>
                <c:pt idx="5883">
                  <c:v>104.88</c:v>
                </c:pt>
                <c:pt idx="5884">
                  <c:v>104.88</c:v>
                </c:pt>
                <c:pt idx="5885">
                  <c:v>104.87</c:v>
                </c:pt>
                <c:pt idx="5886">
                  <c:v>104.87</c:v>
                </c:pt>
                <c:pt idx="5887">
                  <c:v>104.87</c:v>
                </c:pt>
                <c:pt idx="5888">
                  <c:v>104.87</c:v>
                </c:pt>
                <c:pt idx="5889">
                  <c:v>104.87</c:v>
                </c:pt>
                <c:pt idx="5890">
                  <c:v>104.87</c:v>
                </c:pt>
                <c:pt idx="5891">
                  <c:v>104.87</c:v>
                </c:pt>
                <c:pt idx="5892">
                  <c:v>104.87</c:v>
                </c:pt>
                <c:pt idx="5893">
                  <c:v>104.87</c:v>
                </c:pt>
                <c:pt idx="5894">
                  <c:v>104.87</c:v>
                </c:pt>
                <c:pt idx="5895">
                  <c:v>104.87</c:v>
                </c:pt>
                <c:pt idx="5896">
                  <c:v>104.87</c:v>
                </c:pt>
                <c:pt idx="5897">
                  <c:v>104.87</c:v>
                </c:pt>
                <c:pt idx="5898">
                  <c:v>104.87</c:v>
                </c:pt>
                <c:pt idx="5899">
                  <c:v>104.87</c:v>
                </c:pt>
                <c:pt idx="5900">
                  <c:v>104.87</c:v>
                </c:pt>
                <c:pt idx="5901">
                  <c:v>104.86</c:v>
                </c:pt>
                <c:pt idx="5902">
                  <c:v>104.86</c:v>
                </c:pt>
                <c:pt idx="5903">
                  <c:v>104.86</c:v>
                </c:pt>
                <c:pt idx="5904">
                  <c:v>104.86</c:v>
                </c:pt>
                <c:pt idx="5905">
                  <c:v>104.86</c:v>
                </c:pt>
                <c:pt idx="5906">
                  <c:v>104.86</c:v>
                </c:pt>
                <c:pt idx="5907">
                  <c:v>104.86</c:v>
                </c:pt>
                <c:pt idx="5908">
                  <c:v>104.86</c:v>
                </c:pt>
                <c:pt idx="5909">
                  <c:v>104.86</c:v>
                </c:pt>
                <c:pt idx="5910">
                  <c:v>104.86</c:v>
                </c:pt>
                <c:pt idx="5911">
                  <c:v>104.86</c:v>
                </c:pt>
                <c:pt idx="5912">
                  <c:v>104.86</c:v>
                </c:pt>
                <c:pt idx="5913">
                  <c:v>104.86</c:v>
                </c:pt>
                <c:pt idx="5914">
                  <c:v>104.86</c:v>
                </c:pt>
                <c:pt idx="5915">
                  <c:v>104.85</c:v>
                </c:pt>
                <c:pt idx="5916">
                  <c:v>104.85</c:v>
                </c:pt>
                <c:pt idx="5917">
                  <c:v>104.85</c:v>
                </c:pt>
                <c:pt idx="5918">
                  <c:v>104.85</c:v>
                </c:pt>
                <c:pt idx="5919">
                  <c:v>104.85</c:v>
                </c:pt>
                <c:pt idx="5920">
                  <c:v>104.85</c:v>
                </c:pt>
                <c:pt idx="5921">
                  <c:v>104.85</c:v>
                </c:pt>
                <c:pt idx="5922">
                  <c:v>104.85</c:v>
                </c:pt>
                <c:pt idx="5923">
                  <c:v>104.85</c:v>
                </c:pt>
                <c:pt idx="5924">
                  <c:v>104.85</c:v>
                </c:pt>
                <c:pt idx="5925">
                  <c:v>104.85</c:v>
                </c:pt>
                <c:pt idx="5926">
                  <c:v>104.84</c:v>
                </c:pt>
                <c:pt idx="5927">
                  <c:v>104.84</c:v>
                </c:pt>
                <c:pt idx="5928">
                  <c:v>104.84</c:v>
                </c:pt>
                <c:pt idx="5929">
                  <c:v>104.84</c:v>
                </c:pt>
                <c:pt idx="5930">
                  <c:v>104.84</c:v>
                </c:pt>
                <c:pt idx="5931">
                  <c:v>104.84</c:v>
                </c:pt>
                <c:pt idx="5932">
                  <c:v>104.84</c:v>
                </c:pt>
                <c:pt idx="5933">
                  <c:v>104.84</c:v>
                </c:pt>
                <c:pt idx="5934">
                  <c:v>104.84</c:v>
                </c:pt>
                <c:pt idx="5935">
                  <c:v>104.84</c:v>
                </c:pt>
                <c:pt idx="5936">
                  <c:v>104.83</c:v>
                </c:pt>
                <c:pt idx="5937">
                  <c:v>104.83</c:v>
                </c:pt>
                <c:pt idx="5938">
                  <c:v>104.83</c:v>
                </c:pt>
                <c:pt idx="5939">
                  <c:v>104.83</c:v>
                </c:pt>
                <c:pt idx="5940">
                  <c:v>104.83</c:v>
                </c:pt>
                <c:pt idx="5941">
                  <c:v>104.83</c:v>
                </c:pt>
                <c:pt idx="5942">
                  <c:v>104.83</c:v>
                </c:pt>
                <c:pt idx="5943">
                  <c:v>104.83</c:v>
                </c:pt>
                <c:pt idx="5944">
                  <c:v>104.83</c:v>
                </c:pt>
                <c:pt idx="5945">
                  <c:v>104.82</c:v>
                </c:pt>
                <c:pt idx="5946">
                  <c:v>104.82</c:v>
                </c:pt>
                <c:pt idx="5947">
                  <c:v>104.82</c:v>
                </c:pt>
                <c:pt idx="5948">
                  <c:v>104.82</c:v>
                </c:pt>
                <c:pt idx="5949">
                  <c:v>104.82</c:v>
                </c:pt>
                <c:pt idx="5950">
                  <c:v>104.82</c:v>
                </c:pt>
                <c:pt idx="5951">
                  <c:v>104.82</c:v>
                </c:pt>
                <c:pt idx="5952">
                  <c:v>104.82</c:v>
                </c:pt>
                <c:pt idx="5953">
                  <c:v>104.81</c:v>
                </c:pt>
                <c:pt idx="5954">
                  <c:v>104.81</c:v>
                </c:pt>
                <c:pt idx="5955">
                  <c:v>104.81</c:v>
                </c:pt>
                <c:pt idx="5956">
                  <c:v>104.81</c:v>
                </c:pt>
                <c:pt idx="5957">
                  <c:v>104.81</c:v>
                </c:pt>
                <c:pt idx="5958">
                  <c:v>104.81</c:v>
                </c:pt>
                <c:pt idx="5959">
                  <c:v>104.81</c:v>
                </c:pt>
                <c:pt idx="5960">
                  <c:v>104.81</c:v>
                </c:pt>
                <c:pt idx="5961">
                  <c:v>104.8</c:v>
                </c:pt>
                <c:pt idx="5962">
                  <c:v>104.8</c:v>
                </c:pt>
                <c:pt idx="5963">
                  <c:v>104.8</c:v>
                </c:pt>
                <c:pt idx="5964">
                  <c:v>104.8</c:v>
                </c:pt>
                <c:pt idx="5965">
                  <c:v>104.8</c:v>
                </c:pt>
                <c:pt idx="5966">
                  <c:v>104.8</c:v>
                </c:pt>
                <c:pt idx="5967">
                  <c:v>104.8</c:v>
                </c:pt>
                <c:pt idx="5968">
                  <c:v>104.79</c:v>
                </c:pt>
                <c:pt idx="5969">
                  <c:v>104.79</c:v>
                </c:pt>
                <c:pt idx="5970">
                  <c:v>104.79</c:v>
                </c:pt>
                <c:pt idx="5971">
                  <c:v>104.79</c:v>
                </c:pt>
                <c:pt idx="5972">
                  <c:v>104.79</c:v>
                </c:pt>
                <c:pt idx="5973">
                  <c:v>104.79</c:v>
                </c:pt>
                <c:pt idx="5974">
                  <c:v>104.79</c:v>
                </c:pt>
                <c:pt idx="5975">
                  <c:v>104.78</c:v>
                </c:pt>
                <c:pt idx="5976">
                  <c:v>104.78</c:v>
                </c:pt>
                <c:pt idx="5977">
                  <c:v>104.78</c:v>
                </c:pt>
                <c:pt idx="5978">
                  <c:v>104.78</c:v>
                </c:pt>
                <c:pt idx="5979">
                  <c:v>104.78</c:v>
                </c:pt>
                <c:pt idx="5980">
                  <c:v>104.78</c:v>
                </c:pt>
                <c:pt idx="5981">
                  <c:v>104.77</c:v>
                </c:pt>
                <c:pt idx="5982">
                  <c:v>104.77</c:v>
                </c:pt>
                <c:pt idx="5983">
                  <c:v>104.77</c:v>
                </c:pt>
                <c:pt idx="5984">
                  <c:v>104.77</c:v>
                </c:pt>
                <c:pt idx="5985">
                  <c:v>104.77</c:v>
                </c:pt>
                <c:pt idx="5986">
                  <c:v>104.76</c:v>
                </c:pt>
                <c:pt idx="5987">
                  <c:v>104.76</c:v>
                </c:pt>
                <c:pt idx="5988">
                  <c:v>104.76</c:v>
                </c:pt>
                <c:pt idx="5989">
                  <c:v>104.76</c:v>
                </c:pt>
                <c:pt idx="5990">
                  <c:v>104.75</c:v>
                </c:pt>
                <c:pt idx="5991">
                  <c:v>104.75</c:v>
                </c:pt>
                <c:pt idx="5992">
                  <c:v>104.75</c:v>
                </c:pt>
                <c:pt idx="5993">
                  <c:v>104.75</c:v>
                </c:pt>
                <c:pt idx="5994">
                  <c:v>104.74</c:v>
                </c:pt>
                <c:pt idx="5995">
                  <c:v>104.74</c:v>
                </c:pt>
                <c:pt idx="5996">
                  <c:v>104.74</c:v>
                </c:pt>
                <c:pt idx="5997">
                  <c:v>104.74</c:v>
                </c:pt>
                <c:pt idx="5998">
                  <c:v>104.73</c:v>
                </c:pt>
                <c:pt idx="5999">
                  <c:v>104.73</c:v>
                </c:pt>
                <c:pt idx="6000">
                  <c:v>104.73</c:v>
                </c:pt>
                <c:pt idx="6001">
                  <c:v>104.73</c:v>
                </c:pt>
                <c:pt idx="6002">
                  <c:v>104.73</c:v>
                </c:pt>
                <c:pt idx="6003">
                  <c:v>104.72</c:v>
                </c:pt>
                <c:pt idx="6004">
                  <c:v>104.72</c:v>
                </c:pt>
                <c:pt idx="6005">
                  <c:v>104.72</c:v>
                </c:pt>
                <c:pt idx="6006">
                  <c:v>104.72</c:v>
                </c:pt>
                <c:pt idx="6007">
                  <c:v>104.72</c:v>
                </c:pt>
                <c:pt idx="6008">
                  <c:v>104.72</c:v>
                </c:pt>
                <c:pt idx="6009">
                  <c:v>104.71</c:v>
                </c:pt>
                <c:pt idx="6010">
                  <c:v>104.71</c:v>
                </c:pt>
                <c:pt idx="6011">
                  <c:v>104.71</c:v>
                </c:pt>
                <c:pt idx="6012">
                  <c:v>104.71</c:v>
                </c:pt>
                <c:pt idx="6013">
                  <c:v>104.71</c:v>
                </c:pt>
                <c:pt idx="6014">
                  <c:v>104.71</c:v>
                </c:pt>
                <c:pt idx="6015">
                  <c:v>104.71</c:v>
                </c:pt>
                <c:pt idx="6016">
                  <c:v>104.71</c:v>
                </c:pt>
                <c:pt idx="6017">
                  <c:v>104.71</c:v>
                </c:pt>
                <c:pt idx="6018">
                  <c:v>104.71</c:v>
                </c:pt>
                <c:pt idx="6019">
                  <c:v>104.71</c:v>
                </c:pt>
                <c:pt idx="6020">
                  <c:v>104.71</c:v>
                </c:pt>
                <c:pt idx="6021">
                  <c:v>104.71</c:v>
                </c:pt>
                <c:pt idx="6022">
                  <c:v>104.71</c:v>
                </c:pt>
                <c:pt idx="6023">
                  <c:v>104.71</c:v>
                </c:pt>
                <c:pt idx="6024">
                  <c:v>104.71</c:v>
                </c:pt>
                <c:pt idx="6025">
                  <c:v>104.71</c:v>
                </c:pt>
                <c:pt idx="6026">
                  <c:v>104.71</c:v>
                </c:pt>
                <c:pt idx="6027">
                  <c:v>104.71</c:v>
                </c:pt>
                <c:pt idx="6028">
                  <c:v>104.71</c:v>
                </c:pt>
                <c:pt idx="6029">
                  <c:v>104.71</c:v>
                </c:pt>
                <c:pt idx="6030">
                  <c:v>104.71</c:v>
                </c:pt>
                <c:pt idx="6031">
                  <c:v>104.71</c:v>
                </c:pt>
                <c:pt idx="6032">
                  <c:v>104.72</c:v>
                </c:pt>
                <c:pt idx="6033">
                  <c:v>104.72</c:v>
                </c:pt>
                <c:pt idx="6034">
                  <c:v>104.72</c:v>
                </c:pt>
                <c:pt idx="6035">
                  <c:v>104.72</c:v>
                </c:pt>
                <c:pt idx="6036">
                  <c:v>104.72</c:v>
                </c:pt>
                <c:pt idx="6037">
                  <c:v>104.72</c:v>
                </c:pt>
                <c:pt idx="6038">
                  <c:v>104.72</c:v>
                </c:pt>
                <c:pt idx="6039">
                  <c:v>104.72</c:v>
                </c:pt>
                <c:pt idx="6040">
                  <c:v>104.72</c:v>
                </c:pt>
                <c:pt idx="6041">
                  <c:v>104.72</c:v>
                </c:pt>
                <c:pt idx="6042">
                  <c:v>104.72</c:v>
                </c:pt>
                <c:pt idx="6043">
                  <c:v>104.73</c:v>
                </c:pt>
                <c:pt idx="6044">
                  <c:v>104.73</c:v>
                </c:pt>
                <c:pt idx="6045">
                  <c:v>104.73</c:v>
                </c:pt>
                <c:pt idx="6046">
                  <c:v>104.73</c:v>
                </c:pt>
                <c:pt idx="6047">
                  <c:v>104.73</c:v>
                </c:pt>
                <c:pt idx="6048">
                  <c:v>104.73</c:v>
                </c:pt>
                <c:pt idx="6049">
                  <c:v>104.73</c:v>
                </c:pt>
                <c:pt idx="6050">
                  <c:v>104.73</c:v>
                </c:pt>
                <c:pt idx="6051">
                  <c:v>104.73</c:v>
                </c:pt>
                <c:pt idx="6052">
                  <c:v>104.73</c:v>
                </c:pt>
                <c:pt idx="6053">
                  <c:v>104.73</c:v>
                </c:pt>
                <c:pt idx="6054">
                  <c:v>104.73</c:v>
                </c:pt>
                <c:pt idx="6055">
                  <c:v>104.73</c:v>
                </c:pt>
                <c:pt idx="6056">
                  <c:v>104.73</c:v>
                </c:pt>
                <c:pt idx="6057">
                  <c:v>104.73</c:v>
                </c:pt>
                <c:pt idx="6058">
                  <c:v>104.73</c:v>
                </c:pt>
                <c:pt idx="6059">
                  <c:v>104.73</c:v>
                </c:pt>
                <c:pt idx="6060">
                  <c:v>104.73</c:v>
                </c:pt>
                <c:pt idx="6061">
                  <c:v>104.73</c:v>
                </c:pt>
                <c:pt idx="6062">
                  <c:v>104.73</c:v>
                </c:pt>
                <c:pt idx="6063">
                  <c:v>104.73</c:v>
                </c:pt>
                <c:pt idx="6064">
                  <c:v>104.73</c:v>
                </c:pt>
                <c:pt idx="6065">
                  <c:v>104.73</c:v>
                </c:pt>
                <c:pt idx="6066">
                  <c:v>104.73</c:v>
                </c:pt>
                <c:pt idx="6067">
                  <c:v>104.73</c:v>
                </c:pt>
                <c:pt idx="6068">
                  <c:v>104.73</c:v>
                </c:pt>
                <c:pt idx="6069">
                  <c:v>104.73</c:v>
                </c:pt>
                <c:pt idx="6070">
                  <c:v>104.73</c:v>
                </c:pt>
                <c:pt idx="6071">
                  <c:v>104.73</c:v>
                </c:pt>
                <c:pt idx="6072">
                  <c:v>104.73</c:v>
                </c:pt>
                <c:pt idx="6073">
                  <c:v>104.73</c:v>
                </c:pt>
                <c:pt idx="6074">
                  <c:v>104.73</c:v>
                </c:pt>
                <c:pt idx="6075">
                  <c:v>104.73</c:v>
                </c:pt>
                <c:pt idx="6076">
                  <c:v>104.73</c:v>
                </c:pt>
                <c:pt idx="6077">
                  <c:v>104.72</c:v>
                </c:pt>
                <c:pt idx="6078">
                  <c:v>104.72</c:v>
                </c:pt>
                <c:pt idx="6079">
                  <c:v>104.72</c:v>
                </c:pt>
                <c:pt idx="6080">
                  <c:v>104.72</c:v>
                </c:pt>
                <c:pt idx="6081">
                  <c:v>104.72</c:v>
                </c:pt>
                <c:pt idx="6082">
                  <c:v>104.72</c:v>
                </c:pt>
                <c:pt idx="6083">
                  <c:v>104.72</c:v>
                </c:pt>
                <c:pt idx="6084">
                  <c:v>104.72</c:v>
                </c:pt>
                <c:pt idx="6085">
                  <c:v>104.72</c:v>
                </c:pt>
                <c:pt idx="6086">
                  <c:v>104.72</c:v>
                </c:pt>
                <c:pt idx="6087">
                  <c:v>104.72</c:v>
                </c:pt>
                <c:pt idx="6088">
                  <c:v>104.72</c:v>
                </c:pt>
                <c:pt idx="6089">
                  <c:v>104.72</c:v>
                </c:pt>
                <c:pt idx="6090">
                  <c:v>104.72</c:v>
                </c:pt>
                <c:pt idx="6091">
                  <c:v>104.72</c:v>
                </c:pt>
                <c:pt idx="6092">
                  <c:v>104.71</c:v>
                </c:pt>
                <c:pt idx="6093">
                  <c:v>104.71</c:v>
                </c:pt>
                <c:pt idx="6094">
                  <c:v>104.71</c:v>
                </c:pt>
                <c:pt idx="6095">
                  <c:v>104.71</c:v>
                </c:pt>
                <c:pt idx="6096">
                  <c:v>104.71</c:v>
                </c:pt>
                <c:pt idx="6097">
                  <c:v>104.71</c:v>
                </c:pt>
                <c:pt idx="6098">
                  <c:v>104.71</c:v>
                </c:pt>
                <c:pt idx="6099">
                  <c:v>104.71</c:v>
                </c:pt>
                <c:pt idx="6100">
                  <c:v>104.71</c:v>
                </c:pt>
                <c:pt idx="6101">
                  <c:v>104.71</c:v>
                </c:pt>
                <c:pt idx="6102">
                  <c:v>104.71</c:v>
                </c:pt>
                <c:pt idx="6103">
                  <c:v>104.71</c:v>
                </c:pt>
                <c:pt idx="6104">
                  <c:v>104.71</c:v>
                </c:pt>
                <c:pt idx="6105">
                  <c:v>104.71</c:v>
                </c:pt>
                <c:pt idx="6106">
                  <c:v>104.71</c:v>
                </c:pt>
                <c:pt idx="6107">
                  <c:v>104.71</c:v>
                </c:pt>
                <c:pt idx="6108">
                  <c:v>104.71</c:v>
                </c:pt>
                <c:pt idx="6109">
                  <c:v>104.71</c:v>
                </c:pt>
                <c:pt idx="6110">
                  <c:v>104.71</c:v>
                </c:pt>
                <c:pt idx="6111">
                  <c:v>104.71</c:v>
                </c:pt>
                <c:pt idx="6112">
                  <c:v>104.7</c:v>
                </c:pt>
                <c:pt idx="6113">
                  <c:v>104.7</c:v>
                </c:pt>
                <c:pt idx="6114">
                  <c:v>104.7</c:v>
                </c:pt>
                <c:pt idx="6115">
                  <c:v>104.7</c:v>
                </c:pt>
                <c:pt idx="6116">
                  <c:v>104.7</c:v>
                </c:pt>
                <c:pt idx="6117">
                  <c:v>104.7</c:v>
                </c:pt>
                <c:pt idx="6118">
                  <c:v>104.7</c:v>
                </c:pt>
                <c:pt idx="6119">
                  <c:v>104.7</c:v>
                </c:pt>
                <c:pt idx="6120">
                  <c:v>104.7</c:v>
                </c:pt>
                <c:pt idx="6121">
                  <c:v>104.7</c:v>
                </c:pt>
                <c:pt idx="6122">
                  <c:v>104.7</c:v>
                </c:pt>
                <c:pt idx="6123">
                  <c:v>104.7</c:v>
                </c:pt>
                <c:pt idx="6124">
                  <c:v>104.7</c:v>
                </c:pt>
                <c:pt idx="6125">
                  <c:v>104.7</c:v>
                </c:pt>
                <c:pt idx="6126">
                  <c:v>104.7</c:v>
                </c:pt>
                <c:pt idx="6127">
                  <c:v>104.7</c:v>
                </c:pt>
                <c:pt idx="6128">
                  <c:v>104.7</c:v>
                </c:pt>
                <c:pt idx="6129">
                  <c:v>104.69</c:v>
                </c:pt>
                <c:pt idx="6130">
                  <c:v>104.69</c:v>
                </c:pt>
                <c:pt idx="6131">
                  <c:v>104.69</c:v>
                </c:pt>
                <c:pt idx="6132">
                  <c:v>104.69</c:v>
                </c:pt>
                <c:pt idx="6133">
                  <c:v>104.69</c:v>
                </c:pt>
                <c:pt idx="6134">
                  <c:v>104.69</c:v>
                </c:pt>
                <c:pt idx="6135">
                  <c:v>104.69</c:v>
                </c:pt>
                <c:pt idx="6136">
                  <c:v>104.69</c:v>
                </c:pt>
                <c:pt idx="6137">
                  <c:v>104.69</c:v>
                </c:pt>
                <c:pt idx="6138">
                  <c:v>104.69</c:v>
                </c:pt>
                <c:pt idx="6139">
                  <c:v>104.69</c:v>
                </c:pt>
                <c:pt idx="6140">
                  <c:v>104.69</c:v>
                </c:pt>
                <c:pt idx="6141">
                  <c:v>104.69</c:v>
                </c:pt>
                <c:pt idx="6142">
                  <c:v>104.69</c:v>
                </c:pt>
                <c:pt idx="6143">
                  <c:v>104.68</c:v>
                </c:pt>
                <c:pt idx="6144">
                  <c:v>104.68</c:v>
                </c:pt>
                <c:pt idx="6145">
                  <c:v>104.68</c:v>
                </c:pt>
                <c:pt idx="6146">
                  <c:v>104.68</c:v>
                </c:pt>
                <c:pt idx="6147">
                  <c:v>104.68</c:v>
                </c:pt>
                <c:pt idx="6148">
                  <c:v>104.68</c:v>
                </c:pt>
                <c:pt idx="6149">
                  <c:v>104.68</c:v>
                </c:pt>
                <c:pt idx="6150">
                  <c:v>104.68</c:v>
                </c:pt>
                <c:pt idx="6151">
                  <c:v>104.68</c:v>
                </c:pt>
                <c:pt idx="6152">
                  <c:v>104.68</c:v>
                </c:pt>
                <c:pt idx="6153">
                  <c:v>104.68</c:v>
                </c:pt>
                <c:pt idx="6154">
                  <c:v>104.68</c:v>
                </c:pt>
                <c:pt idx="6155">
                  <c:v>104.68</c:v>
                </c:pt>
                <c:pt idx="6156">
                  <c:v>104.68</c:v>
                </c:pt>
                <c:pt idx="6157">
                  <c:v>104.68</c:v>
                </c:pt>
                <c:pt idx="6158">
                  <c:v>104.68</c:v>
                </c:pt>
                <c:pt idx="6159">
                  <c:v>104.67</c:v>
                </c:pt>
                <c:pt idx="6160">
                  <c:v>104.67</c:v>
                </c:pt>
                <c:pt idx="6161">
                  <c:v>104.67</c:v>
                </c:pt>
                <c:pt idx="6162">
                  <c:v>104.67</c:v>
                </c:pt>
                <c:pt idx="6163">
                  <c:v>104.67</c:v>
                </c:pt>
                <c:pt idx="6164">
                  <c:v>104.67</c:v>
                </c:pt>
                <c:pt idx="6165">
                  <c:v>104.67</c:v>
                </c:pt>
                <c:pt idx="6166">
                  <c:v>104.67</c:v>
                </c:pt>
                <c:pt idx="6167">
                  <c:v>104.67</c:v>
                </c:pt>
                <c:pt idx="6168">
                  <c:v>104.67</c:v>
                </c:pt>
                <c:pt idx="6169">
                  <c:v>104.67</c:v>
                </c:pt>
                <c:pt idx="6170">
                  <c:v>104.67</c:v>
                </c:pt>
                <c:pt idx="6171">
                  <c:v>104.67</c:v>
                </c:pt>
                <c:pt idx="6172">
                  <c:v>104.67</c:v>
                </c:pt>
                <c:pt idx="6173">
                  <c:v>104.67</c:v>
                </c:pt>
                <c:pt idx="6174">
                  <c:v>104.67</c:v>
                </c:pt>
                <c:pt idx="6175">
                  <c:v>104.67</c:v>
                </c:pt>
                <c:pt idx="6176">
                  <c:v>104.67</c:v>
                </c:pt>
                <c:pt idx="6177">
                  <c:v>104.67</c:v>
                </c:pt>
                <c:pt idx="6178">
                  <c:v>104.67</c:v>
                </c:pt>
                <c:pt idx="6179">
                  <c:v>104.66</c:v>
                </c:pt>
                <c:pt idx="6180">
                  <c:v>104.66</c:v>
                </c:pt>
                <c:pt idx="6181">
                  <c:v>104.66</c:v>
                </c:pt>
                <c:pt idx="6182">
                  <c:v>104.66</c:v>
                </c:pt>
                <c:pt idx="6183">
                  <c:v>104.66</c:v>
                </c:pt>
                <c:pt idx="6184">
                  <c:v>104.66</c:v>
                </c:pt>
                <c:pt idx="6185">
                  <c:v>104.66</c:v>
                </c:pt>
                <c:pt idx="6186">
                  <c:v>104.66</c:v>
                </c:pt>
                <c:pt idx="6187">
                  <c:v>104.66</c:v>
                </c:pt>
                <c:pt idx="6188">
                  <c:v>104.66</c:v>
                </c:pt>
                <c:pt idx="6189">
                  <c:v>104.66</c:v>
                </c:pt>
                <c:pt idx="6190">
                  <c:v>104.66</c:v>
                </c:pt>
                <c:pt idx="6191">
                  <c:v>104.66</c:v>
                </c:pt>
                <c:pt idx="6192">
                  <c:v>104.66</c:v>
                </c:pt>
                <c:pt idx="6193">
                  <c:v>104.66</c:v>
                </c:pt>
                <c:pt idx="6194">
                  <c:v>104.66</c:v>
                </c:pt>
                <c:pt idx="6195">
                  <c:v>104.66</c:v>
                </c:pt>
                <c:pt idx="6196">
                  <c:v>104.66</c:v>
                </c:pt>
                <c:pt idx="6197">
                  <c:v>104.65</c:v>
                </c:pt>
                <c:pt idx="6198">
                  <c:v>104.65</c:v>
                </c:pt>
                <c:pt idx="6199">
                  <c:v>104.65</c:v>
                </c:pt>
                <c:pt idx="6200">
                  <c:v>104.65</c:v>
                </c:pt>
                <c:pt idx="6201">
                  <c:v>104.65</c:v>
                </c:pt>
                <c:pt idx="6202">
                  <c:v>104.65</c:v>
                </c:pt>
                <c:pt idx="6203">
                  <c:v>104.65</c:v>
                </c:pt>
                <c:pt idx="6204">
                  <c:v>104.65</c:v>
                </c:pt>
                <c:pt idx="6205">
                  <c:v>104.65</c:v>
                </c:pt>
                <c:pt idx="6206">
                  <c:v>104.65</c:v>
                </c:pt>
                <c:pt idx="6207">
                  <c:v>104.65</c:v>
                </c:pt>
                <c:pt idx="6208">
                  <c:v>104.65</c:v>
                </c:pt>
                <c:pt idx="6209">
                  <c:v>104.65</c:v>
                </c:pt>
                <c:pt idx="6210">
                  <c:v>104.65</c:v>
                </c:pt>
                <c:pt idx="6211">
                  <c:v>104.64</c:v>
                </c:pt>
                <c:pt idx="6212">
                  <c:v>104.64</c:v>
                </c:pt>
                <c:pt idx="6213">
                  <c:v>104.64</c:v>
                </c:pt>
                <c:pt idx="6214">
                  <c:v>104.64</c:v>
                </c:pt>
                <c:pt idx="6215">
                  <c:v>104.64</c:v>
                </c:pt>
                <c:pt idx="6216">
                  <c:v>104.64</c:v>
                </c:pt>
                <c:pt idx="6217">
                  <c:v>104.64</c:v>
                </c:pt>
                <c:pt idx="6218">
                  <c:v>104.64</c:v>
                </c:pt>
                <c:pt idx="6219">
                  <c:v>104.64</c:v>
                </c:pt>
                <c:pt idx="6220">
                  <c:v>104.64</c:v>
                </c:pt>
                <c:pt idx="6221">
                  <c:v>104.63</c:v>
                </c:pt>
                <c:pt idx="6222">
                  <c:v>104.63</c:v>
                </c:pt>
                <c:pt idx="6223">
                  <c:v>104.63</c:v>
                </c:pt>
                <c:pt idx="6224">
                  <c:v>104.63</c:v>
                </c:pt>
                <c:pt idx="6225">
                  <c:v>104.63</c:v>
                </c:pt>
                <c:pt idx="6226">
                  <c:v>104.63</c:v>
                </c:pt>
                <c:pt idx="6227">
                  <c:v>104.63</c:v>
                </c:pt>
                <c:pt idx="6228">
                  <c:v>104.63</c:v>
                </c:pt>
                <c:pt idx="6229">
                  <c:v>104.63</c:v>
                </c:pt>
                <c:pt idx="6230">
                  <c:v>104.63</c:v>
                </c:pt>
                <c:pt idx="6231">
                  <c:v>104.62</c:v>
                </c:pt>
                <c:pt idx="6232">
                  <c:v>104.62</c:v>
                </c:pt>
                <c:pt idx="6233">
                  <c:v>104.62</c:v>
                </c:pt>
                <c:pt idx="6234">
                  <c:v>104.62</c:v>
                </c:pt>
                <c:pt idx="6235">
                  <c:v>104.62</c:v>
                </c:pt>
                <c:pt idx="6236">
                  <c:v>104.62</c:v>
                </c:pt>
                <c:pt idx="6237">
                  <c:v>104.62</c:v>
                </c:pt>
                <c:pt idx="6238">
                  <c:v>104.62</c:v>
                </c:pt>
                <c:pt idx="6239">
                  <c:v>104.62</c:v>
                </c:pt>
                <c:pt idx="6240">
                  <c:v>104.61</c:v>
                </c:pt>
                <c:pt idx="6241">
                  <c:v>104.61</c:v>
                </c:pt>
                <c:pt idx="6242">
                  <c:v>104.61</c:v>
                </c:pt>
                <c:pt idx="6243">
                  <c:v>104.61</c:v>
                </c:pt>
                <c:pt idx="6244">
                  <c:v>104.61</c:v>
                </c:pt>
                <c:pt idx="6245">
                  <c:v>104.61</c:v>
                </c:pt>
                <c:pt idx="6246">
                  <c:v>104.61</c:v>
                </c:pt>
                <c:pt idx="6247">
                  <c:v>104.61</c:v>
                </c:pt>
                <c:pt idx="6248">
                  <c:v>104.61</c:v>
                </c:pt>
                <c:pt idx="6249">
                  <c:v>104.61</c:v>
                </c:pt>
                <c:pt idx="6250">
                  <c:v>104.61</c:v>
                </c:pt>
                <c:pt idx="6251">
                  <c:v>104.6</c:v>
                </c:pt>
                <c:pt idx="6252">
                  <c:v>104.6</c:v>
                </c:pt>
                <c:pt idx="6253">
                  <c:v>104.6</c:v>
                </c:pt>
                <c:pt idx="6254">
                  <c:v>104.6</c:v>
                </c:pt>
                <c:pt idx="6255">
                  <c:v>104.6</c:v>
                </c:pt>
                <c:pt idx="6256">
                  <c:v>104.6</c:v>
                </c:pt>
                <c:pt idx="6257">
                  <c:v>104.6</c:v>
                </c:pt>
                <c:pt idx="6258">
                  <c:v>104.6</c:v>
                </c:pt>
                <c:pt idx="6259">
                  <c:v>104.6</c:v>
                </c:pt>
                <c:pt idx="6260">
                  <c:v>104.6</c:v>
                </c:pt>
                <c:pt idx="6261">
                  <c:v>104.6</c:v>
                </c:pt>
                <c:pt idx="6262">
                  <c:v>104.6</c:v>
                </c:pt>
                <c:pt idx="6263">
                  <c:v>104.59</c:v>
                </c:pt>
                <c:pt idx="6264">
                  <c:v>104.59</c:v>
                </c:pt>
                <c:pt idx="6265">
                  <c:v>104.59</c:v>
                </c:pt>
                <c:pt idx="6266">
                  <c:v>104.59</c:v>
                </c:pt>
                <c:pt idx="6267">
                  <c:v>104.59</c:v>
                </c:pt>
                <c:pt idx="6268">
                  <c:v>104.59</c:v>
                </c:pt>
                <c:pt idx="6269">
                  <c:v>104.59</c:v>
                </c:pt>
                <c:pt idx="6270">
                  <c:v>104.59</c:v>
                </c:pt>
                <c:pt idx="6271">
                  <c:v>104.59</c:v>
                </c:pt>
                <c:pt idx="6272">
                  <c:v>104.59</c:v>
                </c:pt>
                <c:pt idx="6273">
                  <c:v>104.59</c:v>
                </c:pt>
                <c:pt idx="6274">
                  <c:v>104.59</c:v>
                </c:pt>
                <c:pt idx="6275">
                  <c:v>104.59</c:v>
                </c:pt>
                <c:pt idx="6276">
                  <c:v>104.59</c:v>
                </c:pt>
                <c:pt idx="6277">
                  <c:v>104.58</c:v>
                </c:pt>
                <c:pt idx="6278">
                  <c:v>104.58</c:v>
                </c:pt>
                <c:pt idx="6279">
                  <c:v>104.58</c:v>
                </c:pt>
                <c:pt idx="6280">
                  <c:v>104.58</c:v>
                </c:pt>
                <c:pt idx="6281">
                  <c:v>104.58</c:v>
                </c:pt>
                <c:pt idx="6282">
                  <c:v>104.58</c:v>
                </c:pt>
                <c:pt idx="6283">
                  <c:v>104.58</c:v>
                </c:pt>
                <c:pt idx="6284">
                  <c:v>104.58</c:v>
                </c:pt>
                <c:pt idx="6285">
                  <c:v>104.58</c:v>
                </c:pt>
                <c:pt idx="6286">
                  <c:v>104.58</c:v>
                </c:pt>
                <c:pt idx="6287">
                  <c:v>104.58</c:v>
                </c:pt>
                <c:pt idx="6288">
                  <c:v>104.58</c:v>
                </c:pt>
                <c:pt idx="6289">
                  <c:v>104.58</c:v>
                </c:pt>
                <c:pt idx="6290">
                  <c:v>104.58</c:v>
                </c:pt>
                <c:pt idx="6291">
                  <c:v>104.58</c:v>
                </c:pt>
                <c:pt idx="6292">
                  <c:v>104.57</c:v>
                </c:pt>
                <c:pt idx="6293">
                  <c:v>104.57</c:v>
                </c:pt>
                <c:pt idx="6294">
                  <c:v>104.57</c:v>
                </c:pt>
                <c:pt idx="6295">
                  <c:v>104.57</c:v>
                </c:pt>
                <c:pt idx="6296">
                  <c:v>104.57</c:v>
                </c:pt>
                <c:pt idx="6297">
                  <c:v>104.57</c:v>
                </c:pt>
                <c:pt idx="6298">
                  <c:v>104.57</c:v>
                </c:pt>
                <c:pt idx="6299">
                  <c:v>104.57</c:v>
                </c:pt>
                <c:pt idx="6300">
                  <c:v>104.57</c:v>
                </c:pt>
                <c:pt idx="6301">
                  <c:v>104.57</c:v>
                </c:pt>
                <c:pt idx="6302">
                  <c:v>104.57</c:v>
                </c:pt>
                <c:pt idx="6303">
                  <c:v>104.57</c:v>
                </c:pt>
                <c:pt idx="6304">
                  <c:v>104.57</c:v>
                </c:pt>
                <c:pt idx="6305">
                  <c:v>104.56</c:v>
                </c:pt>
                <c:pt idx="6306">
                  <c:v>104.56</c:v>
                </c:pt>
                <c:pt idx="6307">
                  <c:v>104.56</c:v>
                </c:pt>
                <c:pt idx="6308">
                  <c:v>104.56</c:v>
                </c:pt>
                <c:pt idx="6309">
                  <c:v>104.56</c:v>
                </c:pt>
                <c:pt idx="6310">
                  <c:v>104.56</c:v>
                </c:pt>
                <c:pt idx="6311">
                  <c:v>104.56</c:v>
                </c:pt>
                <c:pt idx="6312">
                  <c:v>104.56</c:v>
                </c:pt>
                <c:pt idx="6313">
                  <c:v>104.56</c:v>
                </c:pt>
                <c:pt idx="6314">
                  <c:v>104.56</c:v>
                </c:pt>
                <c:pt idx="6315">
                  <c:v>104.56</c:v>
                </c:pt>
                <c:pt idx="6316">
                  <c:v>104.56</c:v>
                </c:pt>
                <c:pt idx="6317">
                  <c:v>104.55</c:v>
                </c:pt>
                <c:pt idx="6318">
                  <c:v>104.55</c:v>
                </c:pt>
                <c:pt idx="6319">
                  <c:v>104.55</c:v>
                </c:pt>
                <c:pt idx="6320">
                  <c:v>104.55</c:v>
                </c:pt>
                <c:pt idx="6321">
                  <c:v>104.55</c:v>
                </c:pt>
                <c:pt idx="6322">
                  <c:v>104.55</c:v>
                </c:pt>
                <c:pt idx="6323">
                  <c:v>104.55</c:v>
                </c:pt>
                <c:pt idx="6324">
                  <c:v>104.55</c:v>
                </c:pt>
                <c:pt idx="6325">
                  <c:v>104.55</c:v>
                </c:pt>
                <c:pt idx="6326">
                  <c:v>104.54</c:v>
                </c:pt>
                <c:pt idx="6327">
                  <c:v>104.54</c:v>
                </c:pt>
                <c:pt idx="6328">
                  <c:v>104.54</c:v>
                </c:pt>
                <c:pt idx="6329">
                  <c:v>104.54</c:v>
                </c:pt>
                <c:pt idx="6330">
                  <c:v>104.54</c:v>
                </c:pt>
                <c:pt idx="6331">
                  <c:v>104.54</c:v>
                </c:pt>
                <c:pt idx="6332">
                  <c:v>104.54</c:v>
                </c:pt>
                <c:pt idx="6333">
                  <c:v>104.54</c:v>
                </c:pt>
                <c:pt idx="6334">
                  <c:v>104.54</c:v>
                </c:pt>
                <c:pt idx="6335">
                  <c:v>104.53</c:v>
                </c:pt>
                <c:pt idx="6336">
                  <c:v>104.53</c:v>
                </c:pt>
                <c:pt idx="6337">
                  <c:v>104.53</c:v>
                </c:pt>
                <c:pt idx="6338">
                  <c:v>104.53</c:v>
                </c:pt>
                <c:pt idx="6339">
                  <c:v>104.53</c:v>
                </c:pt>
                <c:pt idx="6340">
                  <c:v>104.53</c:v>
                </c:pt>
                <c:pt idx="6341">
                  <c:v>104.53</c:v>
                </c:pt>
                <c:pt idx="6342">
                  <c:v>104.53</c:v>
                </c:pt>
                <c:pt idx="6343">
                  <c:v>104.53</c:v>
                </c:pt>
                <c:pt idx="6344">
                  <c:v>104.53</c:v>
                </c:pt>
                <c:pt idx="6345">
                  <c:v>104.53</c:v>
                </c:pt>
                <c:pt idx="6346">
                  <c:v>104.53</c:v>
                </c:pt>
                <c:pt idx="6347">
                  <c:v>104.53</c:v>
                </c:pt>
                <c:pt idx="6348">
                  <c:v>104.52</c:v>
                </c:pt>
                <c:pt idx="6349">
                  <c:v>104.52</c:v>
                </c:pt>
                <c:pt idx="6350">
                  <c:v>104.52</c:v>
                </c:pt>
                <c:pt idx="6351">
                  <c:v>104.52</c:v>
                </c:pt>
                <c:pt idx="6352">
                  <c:v>104.52</c:v>
                </c:pt>
                <c:pt idx="6353">
                  <c:v>104.52</c:v>
                </c:pt>
                <c:pt idx="6354">
                  <c:v>104.52</c:v>
                </c:pt>
                <c:pt idx="6355">
                  <c:v>104.52</c:v>
                </c:pt>
                <c:pt idx="6356">
                  <c:v>104.52</c:v>
                </c:pt>
                <c:pt idx="6357">
                  <c:v>104.52</c:v>
                </c:pt>
                <c:pt idx="6358">
                  <c:v>104.52</c:v>
                </c:pt>
                <c:pt idx="6359">
                  <c:v>104.52</c:v>
                </c:pt>
                <c:pt idx="6360">
                  <c:v>104.51</c:v>
                </c:pt>
                <c:pt idx="6361">
                  <c:v>104.51</c:v>
                </c:pt>
                <c:pt idx="6362">
                  <c:v>104.51</c:v>
                </c:pt>
                <c:pt idx="6363">
                  <c:v>104.51</c:v>
                </c:pt>
                <c:pt idx="6364">
                  <c:v>104.51</c:v>
                </c:pt>
                <c:pt idx="6365">
                  <c:v>104.51</c:v>
                </c:pt>
                <c:pt idx="6366">
                  <c:v>104.51</c:v>
                </c:pt>
                <c:pt idx="6367">
                  <c:v>104.51</c:v>
                </c:pt>
                <c:pt idx="6368">
                  <c:v>104.51</c:v>
                </c:pt>
                <c:pt idx="6369">
                  <c:v>104.51</c:v>
                </c:pt>
                <c:pt idx="6370">
                  <c:v>104.51</c:v>
                </c:pt>
                <c:pt idx="6371">
                  <c:v>104.51</c:v>
                </c:pt>
                <c:pt idx="6372">
                  <c:v>104.51</c:v>
                </c:pt>
                <c:pt idx="6373">
                  <c:v>104.5</c:v>
                </c:pt>
                <c:pt idx="6374">
                  <c:v>104.5</c:v>
                </c:pt>
                <c:pt idx="6375">
                  <c:v>104.5</c:v>
                </c:pt>
                <c:pt idx="6376">
                  <c:v>104.5</c:v>
                </c:pt>
                <c:pt idx="6377">
                  <c:v>104.5</c:v>
                </c:pt>
                <c:pt idx="6378">
                  <c:v>104.5</c:v>
                </c:pt>
                <c:pt idx="6379">
                  <c:v>104.5</c:v>
                </c:pt>
                <c:pt idx="6380">
                  <c:v>104.5</c:v>
                </c:pt>
                <c:pt idx="6381">
                  <c:v>104.5</c:v>
                </c:pt>
                <c:pt idx="6382">
                  <c:v>104.5</c:v>
                </c:pt>
                <c:pt idx="6383">
                  <c:v>104.49</c:v>
                </c:pt>
                <c:pt idx="6384">
                  <c:v>104.49</c:v>
                </c:pt>
                <c:pt idx="6385">
                  <c:v>104.49</c:v>
                </c:pt>
                <c:pt idx="6386">
                  <c:v>104.49</c:v>
                </c:pt>
                <c:pt idx="6387">
                  <c:v>104.49</c:v>
                </c:pt>
                <c:pt idx="6388">
                  <c:v>104.49</c:v>
                </c:pt>
                <c:pt idx="6389">
                  <c:v>104.49</c:v>
                </c:pt>
                <c:pt idx="6390">
                  <c:v>104.49</c:v>
                </c:pt>
                <c:pt idx="6391">
                  <c:v>104.49</c:v>
                </c:pt>
                <c:pt idx="6392">
                  <c:v>104.49</c:v>
                </c:pt>
                <c:pt idx="6393">
                  <c:v>104.48</c:v>
                </c:pt>
                <c:pt idx="6394">
                  <c:v>104.48</c:v>
                </c:pt>
                <c:pt idx="6395">
                  <c:v>104.48</c:v>
                </c:pt>
                <c:pt idx="6396">
                  <c:v>104.48</c:v>
                </c:pt>
                <c:pt idx="6397">
                  <c:v>104.48</c:v>
                </c:pt>
                <c:pt idx="6398">
                  <c:v>104.48</c:v>
                </c:pt>
                <c:pt idx="6399">
                  <c:v>104.48</c:v>
                </c:pt>
                <c:pt idx="6400">
                  <c:v>104.48</c:v>
                </c:pt>
                <c:pt idx="6401">
                  <c:v>104.48</c:v>
                </c:pt>
                <c:pt idx="6402">
                  <c:v>104.48</c:v>
                </c:pt>
                <c:pt idx="6403">
                  <c:v>104.47</c:v>
                </c:pt>
                <c:pt idx="6404">
                  <c:v>104.47</c:v>
                </c:pt>
                <c:pt idx="6405">
                  <c:v>104.47</c:v>
                </c:pt>
                <c:pt idx="6406">
                  <c:v>104.47</c:v>
                </c:pt>
                <c:pt idx="6407">
                  <c:v>104.47</c:v>
                </c:pt>
                <c:pt idx="6408">
                  <c:v>104.47</c:v>
                </c:pt>
                <c:pt idx="6409">
                  <c:v>104.47</c:v>
                </c:pt>
                <c:pt idx="6410">
                  <c:v>104.47</c:v>
                </c:pt>
                <c:pt idx="6411">
                  <c:v>104.47</c:v>
                </c:pt>
                <c:pt idx="6412">
                  <c:v>104.47</c:v>
                </c:pt>
                <c:pt idx="6413">
                  <c:v>104.47</c:v>
                </c:pt>
                <c:pt idx="6414">
                  <c:v>104.47</c:v>
                </c:pt>
                <c:pt idx="6415">
                  <c:v>104.46</c:v>
                </c:pt>
                <c:pt idx="6416">
                  <c:v>104.46</c:v>
                </c:pt>
                <c:pt idx="6417">
                  <c:v>104.46</c:v>
                </c:pt>
                <c:pt idx="6418">
                  <c:v>104.46</c:v>
                </c:pt>
                <c:pt idx="6419">
                  <c:v>104.46</c:v>
                </c:pt>
                <c:pt idx="6420">
                  <c:v>104.46</c:v>
                </c:pt>
                <c:pt idx="6421">
                  <c:v>104.46</c:v>
                </c:pt>
                <c:pt idx="6422">
                  <c:v>104.46</c:v>
                </c:pt>
                <c:pt idx="6423">
                  <c:v>104.46</c:v>
                </c:pt>
                <c:pt idx="6424">
                  <c:v>104.46</c:v>
                </c:pt>
                <c:pt idx="6425">
                  <c:v>104.46</c:v>
                </c:pt>
                <c:pt idx="6426">
                  <c:v>104.46</c:v>
                </c:pt>
                <c:pt idx="6427">
                  <c:v>104.45</c:v>
                </c:pt>
                <c:pt idx="6428">
                  <c:v>104.45</c:v>
                </c:pt>
                <c:pt idx="6429">
                  <c:v>104.45</c:v>
                </c:pt>
                <c:pt idx="6430">
                  <c:v>104.45</c:v>
                </c:pt>
                <c:pt idx="6431">
                  <c:v>104.45</c:v>
                </c:pt>
                <c:pt idx="6432">
                  <c:v>104.45</c:v>
                </c:pt>
                <c:pt idx="6433">
                  <c:v>104.45</c:v>
                </c:pt>
                <c:pt idx="6434">
                  <c:v>104.45</c:v>
                </c:pt>
                <c:pt idx="6435">
                  <c:v>104.45</c:v>
                </c:pt>
                <c:pt idx="6436">
                  <c:v>104.45</c:v>
                </c:pt>
                <c:pt idx="6437">
                  <c:v>104.45</c:v>
                </c:pt>
                <c:pt idx="6438">
                  <c:v>104.44</c:v>
                </c:pt>
                <c:pt idx="6439">
                  <c:v>104.44</c:v>
                </c:pt>
                <c:pt idx="6440">
                  <c:v>104.44</c:v>
                </c:pt>
                <c:pt idx="6441">
                  <c:v>104.44</c:v>
                </c:pt>
                <c:pt idx="6442">
                  <c:v>104.44</c:v>
                </c:pt>
                <c:pt idx="6443">
                  <c:v>104.44</c:v>
                </c:pt>
                <c:pt idx="6444">
                  <c:v>104.44</c:v>
                </c:pt>
                <c:pt idx="6445">
                  <c:v>104.44</c:v>
                </c:pt>
                <c:pt idx="6446">
                  <c:v>104.44</c:v>
                </c:pt>
                <c:pt idx="6447">
                  <c:v>104.44</c:v>
                </c:pt>
                <c:pt idx="6448">
                  <c:v>104.44</c:v>
                </c:pt>
                <c:pt idx="6449">
                  <c:v>104.44</c:v>
                </c:pt>
                <c:pt idx="6450">
                  <c:v>104.43</c:v>
                </c:pt>
                <c:pt idx="6451">
                  <c:v>104.43</c:v>
                </c:pt>
                <c:pt idx="6452">
                  <c:v>104.43</c:v>
                </c:pt>
                <c:pt idx="6453">
                  <c:v>104.43</c:v>
                </c:pt>
                <c:pt idx="6454">
                  <c:v>104.43</c:v>
                </c:pt>
                <c:pt idx="6455">
                  <c:v>104.43</c:v>
                </c:pt>
                <c:pt idx="6456">
                  <c:v>104.43</c:v>
                </c:pt>
                <c:pt idx="6457">
                  <c:v>104.43</c:v>
                </c:pt>
                <c:pt idx="6458">
                  <c:v>104.43</c:v>
                </c:pt>
                <c:pt idx="6459">
                  <c:v>104.43</c:v>
                </c:pt>
                <c:pt idx="6460">
                  <c:v>104.43</c:v>
                </c:pt>
                <c:pt idx="6461">
                  <c:v>104.43</c:v>
                </c:pt>
                <c:pt idx="6462">
                  <c:v>104.42</c:v>
                </c:pt>
                <c:pt idx="6463">
                  <c:v>104.42</c:v>
                </c:pt>
                <c:pt idx="6464">
                  <c:v>104.42</c:v>
                </c:pt>
                <c:pt idx="6465">
                  <c:v>104.42</c:v>
                </c:pt>
                <c:pt idx="6466">
                  <c:v>104.42</c:v>
                </c:pt>
                <c:pt idx="6467">
                  <c:v>104.42</c:v>
                </c:pt>
                <c:pt idx="6468">
                  <c:v>104.42</c:v>
                </c:pt>
                <c:pt idx="6469">
                  <c:v>104.42</c:v>
                </c:pt>
                <c:pt idx="6470">
                  <c:v>104.42</c:v>
                </c:pt>
                <c:pt idx="6471">
                  <c:v>104.42</c:v>
                </c:pt>
                <c:pt idx="6472">
                  <c:v>104.42</c:v>
                </c:pt>
                <c:pt idx="6473">
                  <c:v>104.41</c:v>
                </c:pt>
                <c:pt idx="6474">
                  <c:v>104.41</c:v>
                </c:pt>
                <c:pt idx="6475">
                  <c:v>104.41</c:v>
                </c:pt>
                <c:pt idx="6476">
                  <c:v>104.41</c:v>
                </c:pt>
                <c:pt idx="6477">
                  <c:v>104.41</c:v>
                </c:pt>
                <c:pt idx="6478">
                  <c:v>104.41</c:v>
                </c:pt>
                <c:pt idx="6479">
                  <c:v>104.41</c:v>
                </c:pt>
                <c:pt idx="6480">
                  <c:v>104.41</c:v>
                </c:pt>
                <c:pt idx="6481">
                  <c:v>104.41</c:v>
                </c:pt>
                <c:pt idx="6482">
                  <c:v>104.41</c:v>
                </c:pt>
                <c:pt idx="6483">
                  <c:v>104.41</c:v>
                </c:pt>
                <c:pt idx="6484">
                  <c:v>104.4</c:v>
                </c:pt>
                <c:pt idx="6485">
                  <c:v>104.4</c:v>
                </c:pt>
                <c:pt idx="6486">
                  <c:v>104.4</c:v>
                </c:pt>
                <c:pt idx="6487">
                  <c:v>104.4</c:v>
                </c:pt>
                <c:pt idx="6488">
                  <c:v>104.4</c:v>
                </c:pt>
                <c:pt idx="6489">
                  <c:v>104.4</c:v>
                </c:pt>
                <c:pt idx="6490">
                  <c:v>104.4</c:v>
                </c:pt>
                <c:pt idx="6491">
                  <c:v>104.4</c:v>
                </c:pt>
                <c:pt idx="6492">
                  <c:v>104.4</c:v>
                </c:pt>
                <c:pt idx="6493">
                  <c:v>104.39</c:v>
                </c:pt>
                <c:pt idx="6494">
                  <c:v>104.39</c:v>
                </c:pt>
                <c:pt idx="6495">
                  <c:v>104.39</c:v>
                </c:pt>
                <c:pt idx="6496">
                  <c:v>104.39</c:v>
                </c:pt>
                <c:pt idx="6497">
                  <c:v>104.39</c:v>
                </c:pt>
                <c:pt idx="6498">
                  <c:v>104.39</c:v>
                </c:pt>
                <c:pt idx="6499">
                  <c:v>104.39</c:v>
                </c:pt>
                <c:pt idx="6500">
                  <c:v>104.39</c:v>
                </c:pt>
                <c:pt idx="6501">
                  <c:v>104.39</c:v>
                </c:pt>
                <c:pt idx="6502">
                  <c:v>104.38</c:v>
                </c:pt>
                <c:pt idx="6503">
                  <c:v>104.38</c:v>
                </c:pt>
                <c:pt idx="6504">
                  <c:v>104.38</c:v>
                </c:pt>
                <c:pt idx="6505">
                  <c:v>104.38</c:v>
                </c:pt>
                <c:pt idx="6506">
                  <c:v>104.38</c:v>
                </c:pt>
                <c:pt idx="6507">
                  <c:v>104.38</c:v>
                </c:pt>
                <c:pt idx="6508">
                  <c:v>104.38</c:v>
                </c:pt>
                <c:pt idx="6509">
                  <c:v>104.38</c:v>
                </c:pt>
                <c:pt idx="6510">
                  <c:v>104.38</c:v>
                </c:pt>
                <c:pt idx="6511">
                  <c:v>104.37</c:v>
                </c:pt>
                <c:pt idx="6512">
                  <c:v>104.37</c:v>
                </c:pt>
                <c:pt idx="6513">
                  <c:v>104.37</c:v>
                </c:pt>
                <c:pt idx="6514">
                  <c:v>104.37</c:v>
                </c:pt>
                <c:pt idx="6515">
                  <c:v>104.37</c:v>
                </c:pt>
                <c:pt idx="6516">
                  <c:v>104.37</c:v>
                </c:pt>
                <c:pt idx="6517">
                  <c:v>104.37</c:v>
                </c:pt>
                <c:pt idx="6518">
                  <c:v>104.37</c:v>
                </c:pt>
                <c:pt idx="6519">
                  <c:v>104.37</c:v>
                </c:pt>
                <c:pt idx="6520">
                  <c:v>104.36</c:v>
                </c:pt>
                <c:pt idx="6521">
                  <c:v>104.36</c:v>
                </c:pt>
                <c:pt idx="6522">
                  <c:v>104.36</c:v>
                </c:pt>
                <c:pt idx="6523">
                  <c:v>104.36</c:v>
                </c:pt>
                <c:pt idx="6524">
                  <c:v>104.36</c:v>
                </c:pt>
                <c:pt idx="6525">
                  <c:v>104.36</c:v>
                </c:pt>
                <c:pt idx="6526">
                  <c:v>104.36</c:v>
                </c:pt>
                <c:pt idx="6527">
                  <c:v>104.36</c:v>
                </c:pt>
                <c:pt idx="6528">
                  <c:v>104.36</c:v>
                </c:pt>
                <c:pt idx="6529">
                  <c:v>104.35</c:v>
                </c:pt>
                <c:pt idx="6530">
                  <c:v>104.35</c:v>
                </c:pt>
                <c:pt idx="6531">
                  <c:v>104.35</c:v>
                </c:pt>
                <c:pt idx="6532">
                  <c:v>104.35</c:v>
                </c:pt>
                <c:pt idx="6533">
                  <c:v>104.35</c:v>
                </c:pt>
                <c:pt idx="6534">
                  <c:v>104.35</c:v>
                </c:pt>
                <c:pt idx="6535">
                  <c:v>104.35</c:v>
                </c:pt>
                <c:pt idx="6536">
                  <c:v>104.35</c:v>
                </c:pt>
                <c:pt idx="6537">
                  <c:v>104.34</c:v>
                </c:pt>
                <c:pt idx="6538">
                  <c:v>104.34</c:v>
                </c:pt>
                <c:pt idx="6539">
                  <c:v>104.34</c:v>
                </c:pt>
                <c:pt idx="6540">
                  <c:v>104.34</c:v>
                </c:pt>
                <c:pt idx="6541">
                  <c:v>104.34</c:v>
                </c:pt>
                <c:pt idx="6542">
                  <c:v>104.34</c:v>
                </c:pt>
                <c:pt idx="6543">
                  <c:v>104.34</c:v>
                </c:pt>
                <c:pt idx="6544">
                  <c:v>104.33</c:v>
                </c:pt>
                <c:pt idx="6545">
                  <c:v>104.33</c:v>
                </c:pt>
                <c:pt idx="6546">
                  <c:v>104.33</c:v>
                </c:pt>
                <c:pt idx="6547">
                  <c:v>104.33</c:v>
                </c:pt>
                <c:pt idx="6548">
                  <c:v>104.33</c:v>
                </c:pt>
                <c:pt idx="6549">
                  <c:v>104.33</c:v>
                </c:pt>
                <c:pt idx="6550">
                  <c:v>104.32</c:v>
                </c:pt>
                <c:pt idx="6551">
                  <c:v>104.32</c:v>
                </c:pt>
                <c:pt idx="6552">
                  <c:v>104.32</c:v>
                </c:pt>
                <c:pt idx="6553">
                  <c:v>104.32</c:v>
                </c:pt>
                <c:pt idx="6554">
                  <c:v>104.32</c:v>
                </c:pt>
                <c:pt idx="6555">
                  <c:v>104.32</c:v>
                </c:pt>
                <c:pt idx="6556">
                  <c:v>104.31</c:v>
                </c:pt>
                <c:pt idx="6557">
                  <c:v>104.31</c:v>
                </c:pt>
                <c:pt idx="6558">
                  <c:v>104.31</c:v>
                </c:pt>
                <c:pt idx="6559">
                  <c:v>104.31</c:v>
                </c:pt>
                <c:pt idx="6560">
                  <c:v>104.31</c:v>
                </c:pt>
                <c:pt idx="6561">
                  <c:v>104.3</c:v>
                </c:pt>
                <c:pt idx="6562">
                  <c:v>104.3</c:v>
                </c:pt>
                <c:pt idx="6563">
                  <c:v>104.3</c:v>
                </c:pt>
                <c:pt idx="6564">
                  <c:v>104.3</c:v>
                </c:pt>
                <c:pt idx="6565">
                  <c:v>104.3</c:v>
                </c:pt>
                <c:pt idx="6566">
                  <c:v>104.3</c:v>
                </c:pt>
                <c:pt idx="6567">
                  <c:v>104.3</c:v>
                </c:pt>
                <c:pt idx="6568">
                  <c:v>104.29</c:v>
                </c:pt>
                <c:pt idx="6569">
                  <c:v>104.29</c:v>
                </c:pt>
                <c:pt idx="6570">
                  <c:v>104.29</c:v>
                </c:pt>
                <c:pt idx="6571">
                  <c:v>104.29</c:v>
                </c:pt>
                <c:pt idx="6572">
                  <c:v>104.29</c:v>
                </c:pt>
                <c:pt idx="6573">
                  <c:v>104.29</c:v>
                </c:pt>
                <c:pt idx="6574">
                  <c:v>104.29</c:v>
                </c:pt>
                <c:pt idx="6575">
                  <c:v>104.29</c:v>
                </c:pt>
                <c:pt idx="6576">
                  <c:v>104.29</c:v>
                </c:pt>
                <c:pt idx="6577">
                  <c:v>104.28</c:v>
                </c:pt>
                <c:pt idx="6578">
                  <c:v>104.28</c:v>
                </c:pt>
                <c:pt idx="6579">
                  <c:v>104.28</c:v>
                </c:pt>
                <c:pt idx="6580">
                  <c:v>104.28</c:v>
                </c:pt>
                <c:pt idx="6581">
                  <c:v>104.28</c:v>
                </c:pt>
                <c:pt idx="6582">
                  <c:v>104.28</c:v>
                </c:pt>
                <c:pt idx="6583">
                  <c:v>104.28</c:v>
                </c:pt>
                <c:pt idx="6584">
                  <c:v>104.28</c:v>
                </c:pt>
                <c:pt idx="6585">
                  <c:v>104.28</c:v>
                </c:pt>
                <c:pt idx="6586">
                  <c:v>104.28</c:v>
                </c:pt>
                <c:pt idx="6587">
                  <c:v>104.28</c:v>
                </c:pt>
                <c:pt idx="6588">
                  <c:v>104.28</c:v>
                </c:pt>
                <c:pt idx="6589">
                  <c:v>104.28</c:v>
                </c:pt>
                <c:pt idx="6590">
                  <c:v>104.28</c:v>
                </c:pt>
                <c:pt idx="6591">
                  <c:v>104.28</c:v>
                </c:pt>
                <c:pt idx="6592">
                  <c:v>104.28</c:v>
                </c:pt>
                <c:pt idx="6593">
                  <c:v>104.28</c:v>
                </c:pt>
                <c:pt idx="6594">
                  <c:v>104.28</c:v>
                </c:pt>
                <c:pt idx="6595">
                  <c:v>104.28</c:v>
                </c:pt>
                <c:pt idx="6596">
                  <c:v>104.28</c:v>
                </c:pt>
                <c:pt idx="6597">
                  <c:v>104.28</c:v>
                </c:pt>
                <c:pt idx="6598">
                  <c:v>104.28</c:v>
                </c:pt>
                <c:pt idx="6599">
                  <c:v>104.28</c:v>
                </c:pt>
                <c:pt idx="6600">
                  <c:v>104.28</c:v>
                </c:pt>
                <c:pt idx="6601">
                  <c:v>104.28</c:v>
                </c:pt>
                <c:pt idx="6602">
                  <c:v>104.28</c:v>
                </c:pt>
                <c:pt idx="6603">
                  <c:v>104.28</c:v>
                </c:pt>
                <c:pt idx="6604">
                  <c:v>104.28</c:v>
                </c:pt>
                <c:pt idx="6605">
                  <c:v>104.28</c:v>
                </c:pt>
                <c:pt idx="6606">
                  <c:v>104.27</c:v>
                </c:pt>
                <c:pt idx="6607">
                  <c:v>104.27</c:v>
                </c:pt>
                <c:pt idx="6608">
                  <c:v>104.27</c:v>
                </c:pt>
                <c:pt idx="6609">
                  <c:v>104.27</c:v>
                </c:pt>
                <c:pt idx="6610">
                  <c:v>104.27</c:v>
                </c:pt>
                <c:pt idx="6611">
                  <c:v>104.27</c:v>
                </c:pt>
                <c:pt idx="6612">
                  <c:v>104.27</c:v>
                </c:pt>
                <c:pt idx="6613">
                  <c:v>104.27</c:v>
                </c:pt>
                <c:pt idx="6614">
                  <c:v>104.27</c:v>
                </c:pt>
                <c:pt idx="6615">
                  <c:v>104.27</c:v>
                </c:pt>
                <c:pt idx="6616">
                  <c:v>104.27</c:v>
                </c:pt>
                <c:pt idx="6617">
                  <c:v>104.27</c:v>
                </c:pt>
                <c:pt idx="6618">
                  <c:v>104.27</c:v>
                </c:pt>
                <c:pt idx="6619">
                  <c:v>104.27</c:v>
                </c:pt>
                <c:pt idx="6620">
                  <c:v>104.26</c:v>
                </c:pt>
                <c:pt idx="6621">
                  <c:v>104.26</c:v>
                </c:pt>
                <c:pt idx="6622">
                  <c:v>104.26</c:v>
                </c:pt>
                <c:pt idx="6623">
                  <c:v>104.26</c:v>
                </c:pt>
                <c:pt idx="6624">
                  <c:v>104.26</c:v>
                </c:pt>
                <c:pt idx="6625">
                  <c:v>104.26</c:v>
                </c:pt>
                <c:pt idx="6626">
                  <c:v>104.26</c:v>
                </c:pt>
                <c:pt idx="6627">
                  <c:v>104.26</c:v>
                </c:pt>
                <c:pt idx="6628">
                  <c:v>104.26</c:v>
                </c:pt>
                <c:pt idx="6629">
                  <c:v>104.26</c:v>
                </c:pt>
                <c:pt idx="6630">
                  <c:v>104.26</c:v>
                </c:pt>
                <c:pt idx="6631">
                  <c:v>104.26</c:v>
                </c:pt>
                <c:pt idx="6632">
                  <c:v>104.26</c:v>
                </c:pt>
                <c:pt idx="6633">
                  <c:v>104.26</c:v>
                </c:pt>
                <c:pt idx="6634">
                  <c:v>104.25</c:v>
                </c:pt>
                <c:pt idx="6635">
                  <c:v>104.25</c:v>
                </c:pt>
                <c:pt idx="6636">
                  <c:v>104.25</c:v>
                </c:pt>
                <c:pt idx="6637">
                  <c:v>104.25</c:v>
                </c:pt>
                <c:pt idx="6638">
                  <c:v>104.25</c:v>
                </c:pt>
                <c:pt idx="6639">
                  <c:v>104.25</c:v>
                </c:pt>
                <c:pt idx="6640">
                  <c:v>104.25</c:v>
                </c:pt>
                <c:pt idx="6641">
                  <c:v>104.25</c:v>
                </c:pt>
                <c:pt idx="6642">
                  <c:v>104.25</c:v>
                </c:pt>
                <c:pt idx="6643">
                  <c:v>104.25</c:v>
                </c:pt>
                <c:pt idx="6644">
                  <c:v>104.25</c:v>
                </c:pt>
                <c:pt idx="6645">
                  <c:v>104.25</c:v>
                </c:pt>
                <c:pt idx="6646">
                  <c:v>104.25</c:v>
                </c:pt>
                <c:pt idx="6647">
                  <c:v>104.24</c:v>
                </c:pt>
                <c:pt idx="6648">
                  <c:v>104.24</c:v>
                </c:pt>
                <c:pt idx="6649">
                  <c:v>104.24</c:v>
                </c:pt>
                <c:pt idx="6650">
                  <c:v>104.24</c:v>
                </c:pt>
                <c:pt idx="6651">
                  <c:v>104.24</c:v>
                </c:pt>
                <c:pt idx="6652">
                  <c:v>104.25</c:v>
                </c:pt>
                <c:pt idx="6653">
                  <c:v>104.3</c:v>
                </c:pt>
                <c:pt idx="6654">
                  <c:v>104.31</c:v>
                </c:pt>
                <c:pt idx="6655">
                  <c:v>104.32</c:v>
                </c:pt>
                <c:pt idx="6656">
                  <c:v>104.31</c:v>
                </c:pt>
                <c:pt idx="6657">
                  <c:v>104.31</c:v>
                </c:pt>
                <c:pt idx="6658">
                  <c:v>104.3</c:v>
                </c:pt>
                <c:pt idx="6659">
                  <c:v>104.26</c:v>
                </c:pt>
                <c:pt idx="6660">
                  <c:v>104.24</c:v>
                </c:pt>
                <c:pt idx="6661">
                  <c:v>104.23</c:v>
                </c:pt>
                <c:pt idx="6662">
                  <c:v>104.23</c:v>
                </c:pt>
                <c:pt idx="6663">
                  <c:v>104.23</c:v>
                </c:pt>
                <c:pt idx="6664">
                  <c:v>104.23</c:v>
                </c:pt>
                <c:pt idx="6665">
                  <c:v>104.23</c:v>
                </c:pt>
                <c:pt idx="6666">
                  <c:v>104.23</c:v>
                </c:pt>
                <c:pt idx="6667">
                  <c:v>104.23</c:v>
                </c:pt>
                <c:pt idx="6668">
                  <c:v>104.23</c:v>
                </c:pt>
                <c:pt idx="6669">
                  <c:v>104.23</c:v>
                </c:pt>
                <c:pt idx="6670">
                  <c:v>104.23</c:v>
                </c:pt>
                <c:pt idx="6671">
                  <c:v>104.22</c:v>
                </c:pt>
                <c:pt idx="6672">
                  <c:v>104.22</c:v>
                </c:pt>
                <c:pt idx="6673">
                  <c:v>104.22</c:v>
                </c:pt>
                <c:pt idx="6674">
                  <c:v>104.22</c:v>
                </c:pt>
                <c:pt idx="6675">
                  <c:v>104.22</c:v>
                </c:pt>
                <c:pt idx="6676">
                  <c:v>104.22</c:v>
                </c:pt>
                <c:pt idx="6677">
                  <c:v>104.22</c:v>
                </c:pt>
                <c:pt idx="6678">
                  <c:v>104.22</c:v>
                </c:pt>
                <c:pt idx="6679">
                  <c:v>104.22</c:v>
                </c:pt>
                <c:pt idx="6680">
                  <c:v>104.21</c:v>
                </c:pt>
                <c:pt idx="6681">
                  <c:v>104.21</c:v>
                </c:pt>
                <c:pt idx="6682">
                  <c:v>104.21</c:v>
                </c:pt>
                <c:pt idx="6683">
                  <c:v>104.21</c:v>
                </c:pt>
                <c:pt idx="6684">
                  <c:v>104.21</c:v>
                </c:pt>
                <c:pt idx="6685">
                  <c:v>104.21</c:v>
                </c:pt>
                <c:pt idx="6686">
                  <c:v>104.21</c:v>
                </c:pt>
                <c:pt idx="6687">
                  <c:v>104.21</c:v>
                </c:pt>
                <c:pt idx="6688">
                  <c:v>104.21</c:v>
                </c:pt>
                <c:pt idx="6689">
                  <c:v>104.2</c:v>
                </c:pt>
                <c:pt idx="6690">
                  <c:v>104.2</c:v>
                </c:pt>
                <c:pt idx="6691">
                  <c:v>104.2</c:v>
                </c:pt>
                <c:pt idx="6692">
                  <c:v>104.2</c:v>
                </c:pt>
                <c:pt idx="6693">
                  <c:v>104.2</c:v>
                </c:pt>
                <c:pt idx="6694">
                  <c:v>104.2</c:v>
                </c:pt>
                <c:pt idx="6695">
                  <c:v>104.2</c:v>
                </c:pt>
                <c:pt idx="6696">
                  <c:v>104.2</c:v>
                </c:pt>
                <c:pt idx="6697">
                  <c:v>104.19</c:v>
                </c:pt>
                <c:pt idx="6698">
                  <c:v>104.19</c:v>
                </c:pt>
                <c:pt idx="6699">
                  <c:v>104.19</c:v>
                </c:pt>
                <c:pt idx="6700">
                  <c:v>104.19</c:v>
                </c:pt>
                <c:pt idx="6701">
                  <c:v>104.19</c:v>
                </c:pt>
                <c:pt idx="6702">
                  <c:v>104.19</c:v>
                </c:pt>
                <c:pt idx="6703">
                  <c:v>104.19</c:v>
                </c:pt>
                <c:pt idx="6704">
                  <c:v>104.19</c:v>
                </c:pt>
                <c:pt idx="6705">
                  <c:v>104.19</c:v>
                </c:pt>
                <c:pt idx="6706">
                  <c:v>104.18</c:v>
                </c:pt>
                <c:pt idx="6707">
                  <c:v>104.18</c:v>
                </c:pt>
                <c:pt idx="6708">
                  <c:v>104.18</c:v>
                </c:pt>
                <c:pt idx="6709">
                  <c:v>104.18</c:v>
                </c:pt>
                <c:pt idx="6710">
                  <c:v>104.18</c:v>
                </c:pt>
                <c:pt idx="6711">
                  <c:v>104.18</c:v>
                </c:pt>
                <c:pt idx="6712">
                  <c:v>104.18</c:v>
                </c:pt>
                <c:pt idx="6713">
                  <c:v>104.18</c:v>
                </c:pt>
                <c:pt idx="6714">
                  <c:v>104.18</c:v>
                </c:pt>
                <c:pt idx="6715">
                  <c:v>104.17</c:v>
                </c:pt>
                <c:pt idx="6716">
                  <c:v>104.17</c:v>
                </c:pt>
                <c:pt idx="6717">
                  <c:v>104.17</c:v>
                </c:pt>
                <c:pt idx="6718">
                  <c:v>104.17</c:v>
                </c:pt>
                <c:pt idx="6719">
                  <c:v>104.17</c:v>
                </c:pt>
                <c:pt idx="6720">
                  <c:v>104.17</c:v>
                </c:pt>
                <c:pt idx="6721">
                  <c:v>104.17</c:v>
                </c:pt>
                <c:pt idx="6722">
                  <c:v>104.17</c:v>
                </c:pt>
                <c:pt idx="6723">
                  <c:v>104.17</c:v>
                </c:pt>
                <c:pt idx="6724">
                  <c:v>104.16</c:v>
                </c:pt>
                <c:pt idx="6725">
                  <c:v>104.16</c:v>
                </c:pt>
                <c:pt idx="6726">
                  <c:v>104.16</c:v>
                </c:pt>
                <c:pt idx="6727">
                  <c:v>104.16</c:v>
                </c:pt>
                <c:pt idx="6728">
                  <c:v>104.16</c:v>
                </c:pt>
                <c:pt idx="6729">
                  <c:v>104.16</c:v>
                </c:pt>
                <c:pt idx="6730">
                  <c:v>104.16</c:v>
                </c:pt>
                <c:pt idx="6731">
                  <c:v>104.16</c:v>
                </c:pt>
                <c:pt idx="6732">
                  <c:v>104.16</c:v>
                </c:pt>
                <c:pt idx="6733">
                  <c:v>104.15</c:v>
                </c:pt>
                <c:pt idx="6734">
                  <c:v>104.15</c:v>
                </c:pt>
                <c:pt idx="6735">
                  <c:v>104.15</c:v>
                </c:pt>
                <c:pt idx="6736">
                  <c:v>104.15</c:v>
                </c:pt>
                <c:pt idx="6737">
                  <c:v>104.15</c:v>
                </c:pt>
                <c:pt idx="6738">
                  <c:v>104.15</c:v>
                </c:pt>
                <c:pt idx="6739">
                  <c:v>104.15</c:v>
                </c:pt>
                <c:pt idx="6740">
                  <c:v>104.15</c:v>
                </c:pt>
                <c:pt idx="6741">
                  <c:v>104.15</c:v>
                </c:pt>
                <c:pt idx="6742">
                  <c:v>104.14</c:v>
                </c:pt>
                <c:pt idx="6743">
                  <c:v>104.14</c:v>
                </c:pt>
                <c:pt idx="6744">
                  <c:v>104.14</c:v>
                </c:pt>
                <c:pt idx="6745">
                  <c:v>104.14</c:v>
                </c:pt>
                <c:pt idx="6746">
                  <c:v>104.14</c:v>
                </c:pt>
                <c:pt idx="6747">
                  <c:v>104.14</c:v>
                </c:pt>
                <c:pt idx="6748">
                  <c:v>104.14</c:v>
                </c:pt>
                <c:pt idx="6749">
                  <c:v>104.14</c:v>
                </c:pt>
                <c:pt idx="6750">
                  <c:v>104.14</c:v>
                </c:pt>
                <c:pt idx="6751">
                  <c:v>104.14</c:v>
                </c:pt>
                <c:pt idx="6752">
                  <c:v>104.13</c:v>
                </c:pt>
                <c:pt idx="6753">
                  <c:v>104.13</c:v>
                </c:pt>
                <c:pt idx="6754">
                  <c:v>104.13</c:v>
                </c:pt>
                <c:pt idx="6755">
                  <c:v>104.13</c:v>
                </c:pt>
                <c:pt idx="6756">
                  <c:v>104.13</c:v>
                </c:pt>
                <c:pt idx="6757">
                  <c:v>104.13</c:v>
                </c:pt>
                <c:pt idx="6758">
                  <c:v>104.13</c:v>
                </c:pt>
                <c:pt idx="6759">
                  <c:v>104.13</c:v>
                </c:pt>
                <c:pt idx="6760">
                  <c:v>104.13</c:v>
                </c:pt>
                <c:pt idx="6761">
                  <c:v>104.13</c:v>
                </c:pt>
                <c:pt idx="6762">
                  <c:v>104.12</c:v>
                </c:pt>
                <c:pt idx="6763">
                  <c:v>104.12</c:v>
                </c:pt>
                <c:pt idx="6764">
                  <c:v>104.12</c:v>
                </c:pt>
                <c:pt idx="6765">
                  <c:v>104.12</c:v>
                </c:pt>
                <c:pt idx="6766">
                  <c:v>104.12</c:v>
                </c:pt>
                <c:pt idx="6767">
                  <c:v>104.12</c:v>
                </c:pt>
                <c:pt idx="6768">
                  <c:v>104.12</c:v>
                </c:pt>
                <c:pt idx="6769">
                  <c:v>104.12</c:v>
                </c:pt>
                <c:pt idx="6770">
                  <c:v>104.12</c:v>
                </c:pt>
                <c:pt idx="6771">
                  <c:v>104.11</c:v>
                </c:pt>
                <c:pt idx="6772">
                  <c:v>104.11</c:v>
                </c:pt>
                <c:pt idx="6773">
                  <c:v>104.11</c:v>
                </c:pt>
                <c:pt idx="6774">
                  <c:v>104.11</c:v>
                </c:pt>
                <c:pt idx="6775">
                  <c:v>104.11</c:v>
                </c:pt>
                <c:pt idx="6776">
                  <c:v>104.11</c:v>
                </c:pt>
                <c:pt idx="6777">
                  <c:v>104.11</c:v>
                </c:pt>
                <c:pt idx="6778">
                  <c:v>104.11</c:v>
                </c:pt>
                <c:pt idx="6779">
                  <c:v>104.1</c:v>
                </c:pt>
                <c:pt idx="6780">
                  <c:v>104.1</c:v>
                </c:pt>
                <c:pt idx="6781">
                  <c:v>104.1</c:v>
                </c:pt>
                <c:pt idx="6782">
                  <c:v>104.1</c:v>
                </c:pt>
                <c:pt idx="6783">
                  <c:v>104.1</c:v>
                </c:pt>
                <c:pt idx="6784">
                  <c:v>104.1</c:v>
                </c:pt>
                <c:pt idx="6785">
                  <c:v>104.1</c:v>
                </c:pt>
                <c:pt idx="6786">
                  <c:v>104.1</c:v>
                </c:pt>
                <c:pt idx="6787">
                  <c:v>104.1</c:v>
                </c:pt>
                <c:pt idx="6788">
                  <c:v>104.09</c:v>
                </c:pt>
                <c:pt idx="6789">
                  <c:v>104.09</c:v>
                </c:pt>
                <c:pt idx="6790">
                  <c:v>104.09</c:v>
                </c:pt>
                <c:pt idx="6791">
                  <c:v>104.09</c:v>
                </c:pt>
                <c:pt idx="6792">
                  <c:v>104.09</c:v>
                </c:pt>
                <c:pt idx="6793">
                  <c:v>104.09</c:v>
                </c:pt>
                <c:pt idx="6794">
                  <c:v>104.09</c:v>
                </c:pt>
                <c:pt idx="6795">
                  <c:v>104.09</c:v>
                </c:pt>
                <c:pt idx="6796">
                  <c:v>104.09</c:v>
                </c:pt>
                <c:pt idx="6797">
                  <c:v>104.09</c:v>
                </c:pt>
                <c:pt idx="6798">
                  <c:v>104.08</c:v>
                </c:pt>
                <c:pt idx="6799">
                  <c:v>104.08</c:v>
                </c:pt>
                <c:pt idx="6800">
                  <c:v>104.08</c:v>
                </c:pt>
                <c:pt idx="6801">
                  <c:v>104.08</c:v>
                </c:pt>
                <c:pt idx="6802">
                  <c:v>104.08</c:v>
                </c:pt>
                <c:pt idx="6803">
                  <c:v>104.08</c:v>
                </c:pt>
                <c:pt idx="6804">
                  <c:v>104.08</c:v>
                </c:pt>
                <c:pt idx="6805">
                  <c:v>104.08</c:v>
                </c:pt>
                <c:pt idx="6806">
                  <c:v>104.08</c:v>
                </c:pt>
                <c:pt idx="6807">
                  <c:v>104.08</c:v>
                </c:pt>
                <c:pt idx="6808">
                  <c:v>104.07</c:v>
                </c:pt>
                <c:pt idx="6809">
                  <c:v>104.07</c:v>
                </c:pt>
                <c:pt idx="6810">
                  <c:v>104.07</c:v>
                </c:pt>
                <c:pt idx="6811">
                  <c:v>104.07</c:v>
                </c:pt>
                <c:pt idx="6812">
                  <c:v>104.07</c:v>
                </c:pt>
                <c:pt idx="6813">
                  <c:v>104.07</c:v>
                </c:pt>
                <c:pt idx="6814">
                  <c:v>104.07</c:v>
                </c:pt>
                <c:pt idx="6815">
                  <c:v>104.07</c:v>
                </c:pt>
                <c:pt idx="6816">
                  <c:v>104.07</c:v>
                </c:pt>
                <c:pt idx="6817">
                  <c:v>104.06</c:v>
                </c:pt>
                <c:pt idx="6818">
                  <c:v>104.06</c:v>
                </c:pt>
                <c:pt idx="6819">
                  <c:v>104.06</c:v>
                </c:pt>
                <c:pt idx="6820">
                  <c:v>104.06</c:v>
                </c:pt>
                <c:pt idx="6821">
                  <c:v>104.06</c:v>
                </c:pt>
                <c:pt idx="6822">
                  <c:v>104.06</c:v>
                </c:pt>
                <c:pt idx="6823">
                  <c:v>104.06</c:v>
                </c:pt>
                <c:pt idx="6824">
                  <c:v>104.06</c:v>
                </c:pt>
                <c:pt idx="6825">
                  <c:v>104.06</c:v>
                </c:pt>
                <c:pt idx="6826">
                  <c:v>104.06</c:v>
                </c:pt>
                <c:pt idx="6827">
                  <c:v>104.06</c:v>
                </c:pt>
                <c:pt idx="6828">
                  <c:v>104.06</c:v>
                </c:pt>
                <c:pt idx="6829">
                  <c:v>104.06</c:v>
                </c:pt>
                <c:pt idx="6830">
                  <c:v>104.05</c:v>
                </c:pt>
                <c:pt idx="6831">
                  <c:v>104.05</c:v>
                </c:pt>
                <c:pt idx="6832">
                  <c:v>104.05</c:v>
                </c:pt>
                <c:pt idx="6833">
                  <c:v>104.05</c:v>
                </c:pt>
                <c:pt idx="6834">
                  <c:v>104.05</c:v>
                </c:pt>
                <c:pt idx="6835">
                  <c:v>104.05</c:v>
                </c:pt>
                <c:pt idx="6836">
                  <c:v>104.05</c:v>
                </c:pt>
                <c:pt idx="6837">
                  <c:v>104.05</c:v>
                </c:pt>
                <c:pt idx="6838">
                  <c:v>104.05</c:v>
                </c:pt>
                <c:pt idx="6839">
                  <c:v>104.05</c:v>
                </c:pt>
                <c:pt idx="6840">
                  <c:v>104.05</c:v>
                </c:pt>
                <c:pt idx="6841">
                  <c:v>104.05</c:v>
                </c:pt>
                <c:pt idx="6842">
                  <c:v>104.05</c:v>
                </c:pt>
                <c:pt idx="6843">
                  <c:v>104.05</c:v>
                </c:pt>
                <c:pt idx="6844">
                  <c:v>104.05</c:v>
                </c:pt>
                <c:pt idx="6845">
                  <c:v>104.05</c:v>
                </c:pt>
                <c:pt idx="6846">
                  <c:v>104.05</c:v>
                </c:pt>
                <c:pt idx="6847">
                  <c:v>104.04</c:v>
                </c:pt>
                <c:pt idx="6848">
                  <c:v>104.04</c:v>
                </c:pt>
                <c:pt idx="6849">
                  <c:v>104.04</c:v>
                </c:pt>
                <c:pt idx="6850">
                  <c:v>104.04</c:v>
                </c:pt>
                <c:pt idx="6851">
                  <c:v>104.04</c:v>
                </c:pt>
                <c:pt idx="6852">
                  <c:v>104.04</c:v>
                </c:pt>
                <c:pt idx="6853">
                  <c:v>104.04</c:v>
                </c:pt>
                <c:pt idx="6854">
                  <c:v>104.04</c:v>
                </c:pt>
                <c:pt idx="6855">
                  <c:v>104.04</c:v>
                </c:pt>
                <c:pt idx="6856">
                  <c:v>104.04</c:v>
                </c:pt>
                <c:pt idx="6857">
                  <c:v>104.04</c:v>
                </c:pt>
                <c:pt idx="6858">
                  <c:v>104.04</c:v>
                </c:pt>
                <c:pt idx="6859">
                  <c:v>104.04</c:v>
                </c:pt>
                <c:pt idx="6860">
                  <c:v>104.04</c:v>
                </c:pt>
                <c:pt idx="6861">
                  <c:v>104.04</c:v>
                </c:pt>
                <c:pt idx="6862">
                  <c:v>104.04</c:v>
                </c:pt>
                <c:pt idx="6863">
                  <c:v>104.03</c:v>
                </c:pt>
                <c:pt idx="6864">
                  <c:v>104.03</c:v>
                </c:pt>
                <c:pt idx="6865">
                  <c:v>104.03</c:v>
                </c:pt>
                <c:pt idx="6866">
                  <c:v>104.03</c:v>
                </c:pt>
                <c:pt idx="6867">
                  <c:v>104.03</c:v>
                </c:pt>
                <c:pt idx="6868">
                  <c:v>104.03</c:v>
                </c:pt>
                <c:pt idx="6869">
                  <c:v>104.03</c:v>
                </c:pt>
                <c:pt idx="6870">
                  <c:v>104.03</c:v>
                </c:pt>
                <c:pt idx="6871">
                  <c:v>104.03</c:v>
                </c:pt>
                <c:pt idx="6872">
                  <c:v>104.03</c:v>
                </c:pt>
                <c:pt idx="6873">
                  <c:v>104.03</c:v>
                </c:pt>
                <c:pt idx="6874">
                  <c:v>104.03</c:v>
                </c:pt>
                <c:pt idx="6875">
                  <c:v>104.03</c:v>
                </c:pt>
                <c:pt idx="6876">
                  <c:v>104.03</c:v>
                </c:pt>
                <c:pt idx="6877">
                  <c:v>104.03</c:v>
                </c:pt>
                <c:pt idx="6878">
                  <c:v>104.03</c:v>
                </c:pt>
                <c:pt idx="6879">
                  <c:v>104.03</c:v>
                </c:pt>
                <c:pt idx="6880">
                  <c:v>104.03</c:v>
                </c:pt>
                <c:pt idx="6881">
                  <c:v>104.02</c:v>
                </c:pt>
                <c:pt idx="6882">
                  <c:v>104.02</c:v>
                </c:pt>
                <c:pt idx="6883">
                  <c:v>104.02</c:v>
                </c:pt>
                <c:pt idx="6884">
                  <c:v>104.02</c:v>
                </c:pt>
                <c:pt idx="6885">
                  <c:v>104.02</c:v>
                </c:pt>
                <c:pt idx="6886">
                  <c:v>104.02</c:v>
                </c:pt>
                <c:pt idx="6887">
                  <c:v>104.02</c:v>
                </c:pt>
                <c:pt idx="6888">
                  <c:v>104.02</c:v>
                </c:pt>
                <c:pt idx="6889">
                  <c:v>104.02</c:v>
                </c:pt>
                <c:pt idx="6890">
                  <c:v>104.02</c:v>
                </c:pt>
                <c:pt idx="6891">
                  <c:v>104.03</c:v>
                </c:pt>
                <c:pt idx="6892">
                  <c:v>104.02</c:v>
                </c:pt>
                <c:pt idx="6893">
                  <c:v>104.04</c:v>
                </c:pt>
                <c:pt idx="6894">
                  <c:v>104.02</c:v>
                </c:pt>
                <c:pt idx="6895">
                  <c:v>104.02</c:v>
                </c:pt>
                <c:pt idx="6896">
                  <c:v>104.02</c:v>
                </c:pt>
                <c:pt idx="6897">
                  <c:v>104.02</c:v>
                </c:pt>
                <c:pt idx="6898">
                  <c:v>104.02</c:v>
                </c:pt>
                <c:pt idx="6899">
                  <c:v>104.02</c:v>
                </c:pt>
                <c:pt idx="6900">
                  <c:v>104.02</c:v>
                </c:pt>
                <c:pt idx="6901">
                  <c:v>104.02</c:v>
                </c:pt>
                <c:pt idx="6902">
                  <c:v>104.02</c:v>
                </c:pt>
                <c:pt idx="6903">
                  <c:v>104.02</c:v>
                </c:pt>
                <c:pt idx="6904">
                  <c:v>104.02</c:v>
                </c:pt>
                <c:pt idx="6905">
                  <c:v>104.01</c:v>
                </c:pt>
                <c:pt idx="6906">
                  <c:v>104.02</c:v>
                </c:pt>
                <c:pt idx="6907">
                  <c:v>104.01</c:v>
                </c:pt>
                <c:pt idx="6908">
                  <c:v>104.01</c:v>
                </c:pt>
                <c:pt idx="6909">
                  <c:v>104.01</c:v>
                </c:pt>
                <c:pt idx="6910">
                  <c:v>104.01</c:v>
                </c:pt>
                <c:pt idx="6911">
                  <c:v>104.01</c:v>
                </c:pt>
                <c:pt idx="6912">
                  <c:v>104.02</c:v>
                </c:pt>
                <c:pt idx="6913">
                  <c:v>104.01</c:v>
                </c:pt>
                <c:pt idx="6914">
                  <c:v>104.01</c:v>
                </c:pt>
                <c:pt idx="6915">
                  <c:v>104.01</c:v>
                </c:pt>
                <c:pt idx="6916">
                  <c:v>104.01</c:v>
                </c:pt>
                <c:pt idx="6917">
                  <c:v>104.01</c:v>
                </c:pt>
                <c:pt idx="6918">
                  <c:v>104.01</c:v>
                </c:pt>
                <c:pt idx="6919">
                  <c:v>104.02</c:v>
                </c:pt>
                <c:pt idx="6920">
                  <c:v>104.01</c:v>
                </c:pt>
                <c:pt idx="6921">
                  <c:v>104.02</c:v>
                </c:pt>
                <c:pt idx="6922">
                  <c:v>104.02</c:v>
                </c:pt>
                <c:pt idx="6923">
                  <c:v>104.02</c:v>
                </c:pt>
                <c:pt idx="6924">
                  <c:v>104.01</c:v>
                </c:pt>
                <c:pt idx="6925">
                  <c:v>104.02</c:v>
                </c:pt>
                <c:pt idx="6926">
                  <c:v>104.02</c:v>
                </c:pt>
                <c:pt idx="6927">
                  <c:v>104.02</c:v>
                </c:pt>
                <c:pt idx="6928">
                  <c:v>104.03</c:v>
                </c:pt>
                <c:pt idx="6929">
                  <c:v>104.02</c:v>
                </c:pt>
                <c:pt idx="6930">
                  <c:v>104.04</c:v>
                </c:pt>
                <c:pt idx="6931">
                  <c:v>104.07</c:v>
                </c:pt>
                <c:pt idx="6932">
                  <c:v>104.09</c:v>
                </c:pt>
                <c:pt idx="6933">
                  <c:v>104.09</c:v>
                </c:pt>
                <c:pt idx="6934">
                  <c:v>104.08</c:v>
                </c:pt>
                <c:pt idx="6935">
                  <c:v>104.08</c:v>
                </c:pt>
                <c:pt idx="6936">
                  <c:v>104.07</c:v>
                </c:pt>
                <c:pt idx="6937">
                  <c:v>104.03</c:v>
                </c:pt>
                <c:pt idx="6938">
                  <c:v>104.01</c:v>
                </c:pt>
                <c:pt idx="6939">
                  <c:v>104.01</c:v>
                </c:pt>
                <c:pt idx="6940">
                  <c:v>104.01</c:v>
                </c:pt>
                <c:pt idx="6941">
                  <c:v>104.01</c:v>
                </c:pt>
                <c:pt idx="6942">
                  <c:v>104.01</c:v>
                </c:pt>
                <c:pt idx="6943">
                  <c:v>104.01</c:v>
                </c:pt>
                <c:pt idx="6944">
                  <c:v>104.01</c:v>
                </c:pt>
                <c:pt idx="6945">
                  <c:v>104</c:v>
                </c:pt>
                <c:pt idx="6946">
                  <c:v>104</c:v>
                </c:pt>
                <c:pt idx="6947">
                  <c:v>104</c:v>
                </c:pt>
                <c:pt idx="6948">
                  <c:v>104</c:v>
                </c:pt>
                <c:pt idx="6949">
                  <c:v>104</c:v>
                </c:pt>
                <c:pt idx="6950">
                  <c:v>104</c:v>
                </c:pt>
                <c:pt idx="6951">
                  <c:v>104</c:v>
                </c:pt>
                <c:pt idx="6952">
                  <c:v>103.99</c:v>
                </c:pt>
                <c:pt idx="6953">
                  <c:v>103.99</c:v>
                </c:pt>
                <c:pt idx="6954">
                  <c:v>103.99</c:v>
                </c:pt>
                <c:pt idx="6955">
                  <c:v>103.99</c:v>
                </c:pt>
                <c:pt idx="6956">
                  <c:v>103.98</c:v>
                </c:pt>
                <c:pt idx="6957">
                  <c:v>103.98</c:v>
                </c:pt>
                <c:pt idx="6958">
                  <c:v>103.98</c:v>
                </c:pt>
                <c:pt idx="6959">
                  <c:v>103.97</c:v>
                </c:pt>
                <c:pt idx="6960">
                  <c:v>103.97</c:v>
                </c:pt>
                <c:pt idx="6961">
                  <c:v>103.96</c:v>
                </c:pt>
                <c:pt idx="6962">
                  <c:v>103.96</c:v>
                </c:pt>
                <c:pt idx="6963">
                  <c:v>103.95</c:v>
                </c:pt>
                <c:pt idx="6964">
                  <c:v>103.95</c:v>
                </c:pt>
                <c:pt idx="6965">
                  <c:v>103.94</c:v>
                </c:pt>
                <c:pt idx="6966">
                  <c:v>103.93</c:v>
                </c:pt>
                <c:pt idx="6967">
                  <c:v>103.93</c:v>
                </c:pt>
                <c:pt idx="6968">
                  <c:v>103.92</c:v>
                </c:pt>
                <c:pt idx="6969">
                  <c:v>103.92</c:v>
                </c:pt>
                <c:pt idx="6970">
                  <c:v>103.91</c:v>
                </c:pt>
                <c:pt idx="6971">
                  <c:v>103.9</c:v>
                </c:pt>
                <c:pt idx="6972">
                  <c:v>103.89</c:v>
                </c:pt>
                <c:pt idx="6973">
                  <c:v>103.89</c:v>
                </c:pt>
                <c:pt idx="6974">
                  <c:v>103.88</c:v>
                </c:pt>
                <c:pt idx="6975">
                  <c:v>103.88</c:v>
                </c:pt>
                <c:pt idx="6976">
                  <c:v>103.87</c:v>
                </c:pt>
                <c:pt idx="6977">
                  <c:v>103.87</c:v>
                </c:pt>
                <c:pt idx="6978">
                  <c:v>103.87</c:v>
                </c:pt>
                <c:pt idx="6979">
                  <c:v>103.86</c:v>
                </c:pt>
                <c:pt idx="6980">
                  <c:v>103.86</c:v>
                </c:pt>
                <c:pt idx="6981">
                  <c:v>103.86</c:v>
                </c:pt>
                <c:pt idx="6982">
                  <c:v>103.86</c:v>
                </c:pt>
                <c:pt idx="6983">
                  <c:v>103.86</c:v>
                </c:pt>
                <c:pt idx="6984">
                  <c:v>103.86</c:v>
                </c:pt>
                <c:pt idx="6985">
                  <c:v>103.87</c:v>
                </c:pt>
                <c:pt idx="6986">
                  <c:v>103.89</c:v>
                </c:pt>
                <c:pt idx="6987">
                  <c:v>103.88</c:v>
                </c:pt>
                <c:pt idx="6988">
                  <c:v>-1</c:v>
                </c:pt>
                <c:pt idx="6989">
                  <c:v>-1</c:v>
                </c:pt>
                <c:pt idx="6990">
                  <c:v>104.9</c:v>
                </c:pt>
                <c:pt idx="6991">
                  <c:v>104.92</c:v>
                </c:pt>
                <c:pt idx="6992">
                  <c:v>104.93</c:v>
                </c:pt>
                <c:pt idx="6993">
                  <c:v>104.95</c:v>
                </c:pt>
                <c:pt idx="6994">
                  <c:v>104.97</c:v>
                </c:pt>
                <c:pt idx="6995">
                  <c:v>104.98</c:v>
                </c:pt>
                <c:pt idx="6996">
                  <c:v>104.99</c:v>
                </c:pt>
                <c:pt idx="6997">
                  <c:v>104.99</c:v>
                </c:pt>
                <c:pt idx="6998">
                  <c:v>104.99</c:v>
                </c:pt>
                <c:pt idx="6999">
                  <c:v>104.99</c:v>
                </c:pt>
                <c:pt idx="7000">
                  <c:v>105</c:v>
                </c:pt>
                <c:pt idx="7001">
                  <c:v>105</c:v>
                </c:pt>
                <c:pt idx="7002">
                  <c:v>105</c:v>
                </c:pt>
                <c:pt idx="7003">
                  <c:v>105</c:v>
                </c:pt>
                <c:pt idx="7004">
                  <c:v>105</c:v>
                </c:pt>
                <c:pt idx="7005">
                  <c:v>105.01</c:v>
                </c:pt>
                <c:pt idx="7006">
                  <c:v>105.01</c:v>
                </c:pt>
                <c:pt idx="7007">
                  <c:v>105</c:v>
                </c:pt>
                <c:pt idx="7008">
                  <c:v>104.99</c:v>
                </c:pt>
                <c:pt idx="7009">
                  <c:v>104.97</c:v>
                </c:pt>
                <c:pt idx="7010">
                  <c:v>104.95</c:v>
                </c:pt>
                <c:pt idx="7011">
                  <c:v>104.94</c:v>
                </c:pt>
                <c:pt idx="7012">
                  <c:v>104.93</c:v>
                </c:pt>
                <c:pt idx="7013">
                  <c:v>104.93</c:v>
                </c:pt>
                <c:pt idx="7014">
                  <c:v>104.93</c:v>
                </c:pt>
                <c:pt idx="7015">
                  <c:v>104.92</c:v>
                </c:pt>
                <c:pt idx="7016">
                  <c:v>104.96</c:v>
                </c:pt>
                <c:pt idx="7017">
                  <c:v>105</c:v>
                </c:pt>
                <c:pt idx="7018">
                  <c:v>105</c:v>
                </c:pt>
                <c:pt idx="7019">
                  <c:v>105</c:v>
                </c:pt>
                <c:pt idx="7020">
                  <c:v>105.01</c:v>
                </c:pt>
                <c:pt idx="7021">
                  <c:v>105</c:v>
                </c:pt>
                <c:pt idx="7022">
                  <c:v>104.97</c:v>
                </c:pt>
                <c:pt idx="7023">
                  <c:v>104.99</c:v>
                </c:pt>
                <c:pt idx="7024">
                  <c:v>105</c:v>
                </c:pt>
                <c:pt idx="7025">
                  <c:v>104.99</c:v>
                </c:pt>
                <c:pt idx="7026">
                  <c:v>104.96</c:v>
                </c:pt>
                <c:pt idx="7027">
                  <c:v>104.94</c:v>
                </c:pt>
                <c:pt idx="7028">
                  <c:v>104.92</c:v>
                </c:pt>
                <c:pt idx="7029">
                  <c:v>104.91</c:v>
                </c:pt>
                <c:pt idx="7030">
                  <c:v>104.9</c:v>
                </c:pt>
                <c:pt idx="7031">
                  <c:v>104.9</c:v>
                </c:pt>
                <c:pt idx="7032">
                  <c:v>104.89</c:v>
                </c:pt>
                <c:pt idx="7033">
                  <c:v>104.94</c:v>
                </c:pt>
                <c:pt idx="7034">
                  <c:v>104.98</c:v>
                </c:pt>
                <c:pt idx="7035">
                  <c:v>104.99</c:v>
                </c:pt>
                <c:pt idx="7036">
                  <c:v>105</c:v>
                </c:pt>
                <c:pt idx="7037">
                  <c:v>105.03</c:v>
                </c:pt>
                <c:pt idx="7038">
                  <c:v>105.07</c:v>
                </c:pt>
                <c:pt idx="7039">
                  <c:v>105.09</c:v>
                </c:pt>
                <c:pt idx="7040">
                  <c:v>105.1</c:v>
                </c:pt>
                <c:pt idx="7041">
                  <c:v>105.1</c:v>
                </c:pt>
                <c:pt idx="7042">
                  <c:v>105.11</c:v>
                </c:pt>
                <c:pt idx="7043">
                  <c:v>105.12</c:v>
                </c:pt>
                <c:pt idx="7044">
                  <c:v>105.13</c:v>
                </c:pt>
                <c:pt idx="7045">
                  <c:v>105.14</c:v>
                </c:pt>
                <c:pt idx="7046">
                  <c:v>105.15</c:v>
                </c:pt>
                <c:pt idx="7047">
                  <c:v>105.16</c:v>
                </c:pt>
                <c:pt idx="7048">
                  <c:v>105.17</c:v>
                </c:pt>
                <c:pt idx="7049">
                  <c:v>105.17</c:v>
                </c:pt>
                <c:pt idx="7050">
                  <c:v>105.18</c:v>
                </c:pt>
                <c:pt idx="7051">
                  <c:v>105.19</c:v>
                </c:pt>
                <c:pt idx="7052">
                  <c:v>105.2</c:v>
                </c:pt>
                <c:pt idx="7053">
                  <c:v>105.22</c:v>
                </c:pt>
                <c:pt idx="7054">
                  <c:v>105.23</c:v>
                </c:pt>
                <c:pt idx="7055">
                  <c:v>105.24</c:v>
                </c:pt>
                <c:pt idx="7056">
                  <c:v>105.26</c:v>
                </c:pt>
                <c:pt idx="7057">
                  <c:v>105.28</c:v>
                </c:pt>
                <c:pt idx="7058">
                  <c:v>105.29</c:v>
                </c:pt>
                <c:pt idx="7059">
                  <c:v>105.32</c:v>
                </c:pt>
                <c:pt idx="7060">
                  <c:v>105.35</c:v>
                </c:pt>
                <c:pt idx="7061">
                  <c:v>105.42</c:v>
                </c:pt>
                <c:pt idx="7062">
                  <c:v>-1</c:v>
                </c:pt>
                <c:pt idx="7063">
                  <c:v>-1</c:v>
                </c:pt>
                <c:pt idx="7064">
                  <c:v>-1</c:v>
                </c:pt>
                <c:pt idx="7065">
                  <c:v>-1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F6-4C1D-B365-70DB6226E293}"/>
            </c:ext>
          </c:extLst>
        </c:ser>
        <c:ser>
          <c:idx val="1"/>
          <c:order val="1"/>
          <c:tx>
            <c:v>data-Max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Gauging!$A$72:$A$7137</c:f>
              <c:numCache>
                <c:formatCode>General</c:formatCode>
                <c:ptCount val="7066"/>
                <c:pt idx="0">
                  <c:v>2728.3</c:v>
                </c:pt>
                <c:pt idx="1">
                  <c:v>2729.2</c:v>
                </c:pt>
                <c:pt idx="2">
                  <c:v>2730.1</c:v>
                </c:pt>
                <c:pt idx="3">
                  <c:v>2731</c:v>
                </c:pt>
                <c:pt idx="4">
                  <c:v>2731.9</c:v>
                </c:pt>
                <c:pt idx="5">
                  <c:v>2732.8</c:v>
                </c:pt>
                <c:pt idx="6">
                  <c:v>2733.7</c:v>
                </c:pt>
                <c:pt idx="7">
                  <c:v>2734.6</c:v>
                </c:pt>
                <c:pt idx="8">
                  <c:v>2735.5</c:v>
                </c:pt>
                <c:pt idx="9">
                  <c:v>2736.4</c:v>
                </c:pt>
                <c:pt idx="10">
                  <c:v>2737.3</c:v>
                </c:pt>
                <c:pt idx="11">
                  <c:v>2738.2</c:v>
                </c:pt>
                <c:pt idx="12">
                  <c:v>2739.1</c:v>
                </c:pt>
                <c:pt idx="13">
                  <c:v>2740</c:v>
                </c:pt>
                <c:pt idx="14">
                  <c:v>2740.9</c:v>
                </c:pt>
                <c:pt idx="15">
                  <c:v>2741.8</c:v>
                </c:pt>
                <c:pt idx="16">
                  <c:v>2742.7</c:v>
                </c:pt>
                <c:pt idx="17">
                  <c:v>2743.6</c:v>
                </c:pt>
                <c:pt idx="18">
                  <c:v>2744.5</c:v>
                </c:pt>
                <c:pt idx="19">
                  <c:v>2745.4</c:v>
                </c:pt>
                <c:pt idx="20">
                  <c:v>2746.3</c:v>
                </c:pt>
                <c:pt idx="21">
                  <c:v>2747.2</c:v>
                </c:pt>
                <c:pt idx="22">
                  <c:v>2748.1</c:v>
                </c:pt>
                <c:pt idx="23">
                  <c:v>2749</c:v>
                </c:pt>
                <c:pt idx="24">
                  <c:v>2749.9</c:v>
                </c:pt>
                <c:pt idx="25">
                  <c:v>2750.8</c:v>
                </c:pt>
                <c:pt idx="26">
                  <c:v>2751.7</c:v>
                </c:pt>
                <c:pt idx="27">
                  <c:v>2752.6</c:v>
                </c:pt>
                <c:pt idx="28">
                  <c:v>2753.5</c:v>
                </c:pt>
                <c:pt idx="29">
                  <c:v>2754.4</c:v>
                </c:pt>
                <c:pt idx="30">
                  <c:v>2755.3</c:v>
                </c:pt>
                <c:pt idx="31">
                  <c:v>2756.2</c:v>
                </c:pt>
                <c:pt idx="32">
                  <c:v>2757.1</c:v>
                </c:pt>
                <c:pt idx="33">
                  <c:v>2758</c:v>
                </c:pt>
                <c:pt idx="34">
                  <c:v>2758.9</c:v>
                </c:pt>
                <c:pt idx="35">
                  <c:v>2759.8</c:v>
                </c:pt>
                <c:pt idx="36">
                  <c:v>2760.7</c:v>
                </c:pt>
                <c:pt idx="37">
                  <c:v>2761.6</c:v>
                </c:pt>
                <c:pt idx="38">
                  <c:v>2762.5</c:v>
                </c:pt>
                <c:pt idx="39">
                  <c:v>2763.4</c:v>
                </c:pt>
                <c:pt idx="40">
                  <c:v>2764.3</c:v>
                </c:pt>
                <c:pt idx="41">
                  <c:v>2765.2</c:v>
                </c:pt>
                <c:pt idx="42">
                  <c:v>2766.1</c:v>
                </c:pt>
                <c:pt idx="43">
                  <c:v>2767</c:v>
                </c:pt>
                <c:pt idx="44">
                  <c:v>2767.9</c:v>
                </c:pt>
                <c:pt idx="45">
                  <c:v>2768.8</c:v>
                </c:pt>
                <c:pt idx="46">
                  <c:v>2769.7</c:v>
                </c:pt>
                <c:pt idx="47">
                  <c:v>2770.6</c:v>
                </c:pt>
                <c:pt idx="48">
                  <c:v>2771.5</c:v>
                </c:pt>
                <c:pt idx="49">
                  <c:v>2772.4</c:v>
                </c:pt>
                <c:pt idx="50">
                  <c:v>2773.3</c:v>
                </c:pt>
                <c:pt idx="51">
                  <c:v>2774.2</c:v>
                </c:pt>
                <c:pt idx="52">
                  <c:v>2775.1</c:v>
                </c:pt>
                <c:pt idx="53">
                  <c:v>2776</c:v>
                </c:pt>
                <c:pt idx="54">
                  <c:v>2776.9</c:v>
                </c:pt>
                <c:pt idx="55">
                  <c:v>2777.8</c:v>
                </c:pt>
                <c:pt idx="56">
                  <c:v>2778.7</c:v>
                </c:pt>
                <c:pt idx="57">
                  <c:v>2779.6</c:v>
                </c:pt>
                <c:pt idx="58">
                  <c:v>2780.5</c:v>
                </c:pt>
                <c:pt idx="59">
                  <c:v>2781.4</c:v>
                </c:pt>
                <c:pt idx="60">
                  <c:v>2782.3</c:v>
                </c:pt>
                <c:pt idx="61">
                  <c:v>2783.2</c:v>
                </c:pt>
                <c:pt idx="62">
                  <c:v>2784.1</c:v>
                </c:pt>
                <c:pt idx="63">
                  <c:v>2785</c:v>
                </c:pt>
                <c:pt idx="64">
                  <c:v>2785.9</c:v>
                </c:pt>
                <c:pt idx="65">
                  <c:v>2786.8</c:v>
                </c:pt>
                <c:pt idx="66">
                  <c:v>2787.7</c:v>
                </c:pt>
                <c:pt idx="67">
                  <c:v>2788.6</c:v>
                </c:pt>
                <c:pt idx="68">
                  <c:v>2789.5</c:v>
                </c:pt>
                <c:pt idx="69">
                  <c:v>2790.4</c:v>
                </c:pt>
                <c:pt idx="70">
                  <c:v>2791.3</c:v>
                </c:pt>
                <c:pt idx="71">
                  <c:v>2792.2</c:v>
                </c:pt>
                <c:pt idx="72">
                  <c:v>2793.1</c:v>
                </c:pt>
                <c:pt idx="73">
                  <c:v>2794</c:v>
                </c:pt>
                <c:pt idx="74">
                  <c:v>2794.9</c:v>
                </c:pt>
                <c:pt idx="75">
                  <c:v>2795.8</c:v>
                </c:pt>
                <c:pt idx="76">
                  <c:v>2796.7</c:v>
                </c:pt>
                <c:pt idx="77">
                  <c:v>2797.6</c:v>
                </c:pt>
                <c:pt idx="78">
                  <c:v>2798.5</c:v>
                </c:pt>
                <c:pt idx="79">
                  <c:v>2799.4</c:v>
                </c:pt>
                <c:pt idx="80">
                  <c:v>2800.3</c:v>
                </c:pt>
                <c:pt idx="81">
                  <c:v>2801.2</c:v>
                </c:pt>
                <c:pt idx="82">
                  <c:v>2802.1</c:v>
                </c:pt>
                <c:pt idx="83">
                  <c:v>2803</c:v>
                </c:pt>
                <c:pt idx="84">
                  <c:v>2803.9</c:v>
                </c:pt>
                <c:pt idx="85">
                  <c:v>2804.8</c:v>
                </c:pt>
                <c:pt idx="86">
                  <c:v>2805.7</c:v>
                </c:pt>
                <c:pt idx="87">
                  <c:v>2806.6</c:v>
                </c:pt>
                <c:pt idx="88">
                  <c:v>2807.5</c:v>
                </c:pt>
                <c:pt idx="89">
                  <c:v>2808.4</c:v>
                </c:pt>
                <c:pt idx="90">
                  <c:v>2809.3</c:v>
                </c:pt>
                <c:pt idx="91">
                  <c:v>2810.2</c:v>
                </c:pt>
                <c:pt idx="92">
                  <c:v>2811.1</c:v>
                </c:pt>
                <c:pt idx="93">
                  <c:v>2812</c:v>
                </c:pt>
                <c:pt idx="94">
                  <c:v>2812.9</c:v>
                </c:pt>
                <c:pt idx="95">
                  <c:v>2813.8</c:v>
                </c:pt>
                <c:pt idx="96">
                  <c:v>2814.7</c:v>
                </c:pt>
                <c:pt idx="97">
                  <c:v>2817.4</c:v>
                </c:pt>
                <c:pt idx="98">
                  <c:v>2818.3</c:v>
                </c:pt>
                <c:pt idx="99">
                  <c:v>2819.2</c:v>
                </c:pt>
                <c:pt idx="100">
                  <c:v>2820.1</c:v>
                </c:pt>
                <c:pt idx="101">
                  <c:v>2821</c:v>
                </c:pt>
                <c:pt idx="102">
                  <c:v>2821.9</c:v>
                </c:pt>
                <c:pt idx="103">
                  <c:v>2822.8</c:v>
                </c:pt>
                <c:pt idx="104">
                  <c:v>2823.7</c:v>
                </c:pt>
                <c:pt idx="105">
                  <c:v>2824.6</c:v>
                </c:pt>
                <c:pt idx="106">
                  <c:v>2825.5</c:v>
                </c:pt>
                <c:pt idx="107">
                  <c:v>2826.4</c:v>
                </c:pt>
                <c:pt idx="108">
                  <c:v>2827.3</c:v>
                </c:pt>
                <c:pt idx="109">
                  <c:v>2828.2</c:v>
                </c:pt>
                <c:pt idx="110">
                  <c:v>2829.1</c:v>
                </c:pt>
                <c:pt idx="111">
                  <c:v>2830</c:v>
                </c:pt>
                <c:pt idx="112">
                  <c:v>2830.9</c:v>
                </c:pt>
                <c:pt idx="113">
                  <c:v>2831.8</c:v>
                </c:pt>
                <c:pt idx="114">
                  <c:v>2832.7</c:v>
                </c:pt>
                <c:pt idx="115">
                  <c:v>2833.6</c:v>
                </c:pt>
                <c:pt idx="116">
                  <c:v>2834.5</c:v>
                </c:pt>
                <c:pt idx="117">
                  <c:v>2835.4</c:v>
                </c:pt>
                <c:pt idx="118">
                  <c:v>2836.3</c:v>
                </c:pt>
                <c:pt idx="119">
                  <c:v>2837.2</c:v>
                </c:pt>
                <c:pt idx="120">
                  <c:v>2838.1</c:v>
                </c:pt>
                <c:pt idx="121">
                  <c:v>2839</c:v>
                </c:pt>
                <c:pt idx="122">
                  <c:v>2839.9</c:v>
                </c:pt>
                <c:pt idx="123">
                  <c:v>2840.8</c:v>
                </c:pt>
                <c:pt idx="124">
                  <c:v>2841.7</c:v>
                </c:pt>
                <c:pt idx="125">
                  <c:v>2842.6</c:v>
                </c:pt>
                <c:pt idx="126">
                  <c:v>2843.5</c:v>
                </c:pt>
                <c:pt idx="127">
                  <c:v>2844.4</c:v>
                </c:pt>
                <c:pt idx="128">
                  <c:v>2845.3</c:v>
                </c:pt>
                <c:pt idx="129">
                  <c:v>2846.2</c:v>
                </c:pt>
                <c:pt idx="130">
                  <c:v>2847.1</c:v>
                </c:pt>
                <c:pt idx="131">
                  <c:v>2848</c:v>
                </c:pt>
                <c:pt idx="132">
                  <c:v>2848.9</c:v>
                </c:pt>
                <c:pt idx="133">
                  <c:v>2849.8</c:v>
                </c:pt>
                <c:pt idx="134">
                  <c:v>2850.7</c:v>
                </c:pt>
                <c:pt idx="135">
                  <c:v>2851.6</c:v>
                </c:pt>
                <c:pt idx="136">
                  <c:v>2852.5</c:v>
                </c:pt>
                <c:pt idx="137">
                  <c:v>2853.4</c:v>
                </c:pt>
                <c:pt idx="138">
                  <c:v>2854.3</c:v>
                </c:pt>
                <c:pt idx="139">
                  <c:v>2855.2</c:v>
                </c:pt>
                <c:pt idx="140">
                  <c:v>2856.1</c:v>
                </c:pt>
                <c:pt idx="141">
                  <c:v>2857</c:v>
                </c:pt>
                <c:pt idx="142">
                  <c:v>2857.9</c:v>
                </c:pt>
                <c:pt idx="143">
                  <c:v>2858.8</c:v>
                </c:pt>
                <c:pt idx="144">
                  <c:v>2859.7</c:v>
                </c:pt>
                <c:pt idx="145">
                  <c:v>2860.6</c:v>
                </c:pt>
                <c:pt idx="146">
                  <c:v>2861.5</c:v>
                </c:pt>
                <c:pt idx="147">
                  <c:v>2862.4</c:v>
                </c:pt>
                <c:pt idx="148">
                  <c:v>2863.3</c:v>
                </c:pt>
                <c:pt idx="149">
                  <c:v>2864.2</c:v>
                </c:pt>
                <c:pt idx="150">
                  <c:v>2865.1</c:v>
                </c:pt>
                <c:pt idx="151">
                  <c:v>2866.9</c:v>
                </c:pt>
                <c:pt idx="152">
                  <c:v>2867.8</c:v>
                </c:pt>
                <c:pt idx="153">
                  <c:v>2868.7</c:v>
                </c:pt>
                <c:pt idx="154">
                  <c:v>2869.6</c:v>
                </c:pt>
                <c:pt idx="155">
                  <c:v>2870.5</c:v>
                </c:pt>
                <c:pt idx="156">
                  <c:v>2871.4</c:v>
                </c:pt>
                <c:pt idx="157">
                  <c:v>2872.3</c:v>
                </c:pt>
                <c:pt idx="158">
                  <c:v>2873.2</c:v>
                </c:pt>
                <c:pt idx="159">
                  <c:v>2874.1</c:v>
                </c:pt>
                <c:pt idx="160">
                  <c:v>2875</c:v>
                </c:pt>
                <c:pt idx="161">
                  <c:v>2875.9</c:v>
                </c:pt>
                <c:pt idx="162">
                  <c:v>2876.8</c:v>
                </c:pt>
                <c:pt idx="163">
                  <c:v>2877.7</c:v>
                </c:pt>
                <c:pt idx="164">
                  <c:v>2878.6</c:v>
                </c:pt>
                <c:pt idx="165">
                  <c:v>2879.5</c:v>
                </c:pt>
                <c:pt idx="166">
                  <c:v>2880.4</c:v>
                </c:pt>
                <c:pt idx="167">
                  <c:v>2881.3</c:v>
                </c:pt>
                <c:pt idx="168">
                  <c:v>2882.2</c:v>
                </c:pt>
                <c:pt idx="169">
                  <c:v>2883.1</c:v>
                </c:pt>
                <c:pt idx="170">
                  <c:v>2884</c:v>
                </c:pt>
                <c:pt idx="171">
                  <c:v>2884.9</c:v>
                </c:pt>
                <c:pt idx="172">
                  <c:v>2885.8</c:v>
                </c:pt>
                <c:pt idx="173">
                  <c:v>2886.7</c:v>
                </c:pt>
                <c:pt idx="174">
                  <c:v>2887.6</c:v>
                </c:pt>
                <c:pt idx="175">
                  <c:v>2888.5</c:v>
                </c:pt>
                <c:pt idx="176">
                  <c:v>2889.4</c:v>
                </c:pt>
                <c:pt idx="177">
                  <c:v>2890.3</c:v>
                </c:pt>
                <c:pt idx="178">
                  <c:v>2891.2</c:v>
                </c:pt>
                <c:pt idx="179">
                  <c:v>2892.1</c:v>
                </c:pt>
                <c:pt idx="180">
                  <c:v>2893</c:v>
                </c:pt>
                <c:pt idx="181">
                  <c:v>2893.9</c:v>
                </c:pt>
                <c:pt idx="182">
                  <c:v>2894.8</c:v>
                </c:pt>
                <c:pt idx="183">
                  <c:v>2895.7</c:v>
                </c:pt>
                <c:pt idx="184">
                  <c:v>2896.6</c:v>
                </c:pt>
                <c:pt idx="185">
                  <c:v>2897.5</c:v>
                </c:pt>
                <c:pt idx="186">
                  <c:v>2898.4</c:v>
                </c:pt>
                <c:pt idx="187">
                  <c:v>2899.3</c:v>
                </c:pt>
                <c:pt idx="188">
                  <c:v>2900.2</c:v>
                </c:pt>
                <c:pt idx="189">
                  <c:v>2901.1</c:v>
                </c:pt>
                <c:pt idx="190">
                  <c:v>2902</c:v>
                </c:pt>
                <c:pt idx="191">
                  <c:v>2902.9</c:v>
                </c:pt>
                <c:pt idx="192">
                  <c:v>2903.8</c:v>
                </c:pt>
                <c:pt idx="193">
                  <c:v>2904.7</c:v>
                </c:pt>
                <c:pt idx="194">
                  <c:v>2905.6</c:v>
                </c:pt>
                <c:pt idx="195">
                  <c:v>2906.5</c:v>
                </c:pt>
                <c:pt idx="196">
                  <c:v>2907.4</c:v>
                </c:pt>
                <c:pt idx="197">
                  <c:v>2908.3</c:v>
                </c:pt>
                <c:pt idx="198">
                  <c:v>2909.2</c:v>
                </c:pt>
                <c:pt idx="199">
                  <c:v>2910.1</c:v>
                </c:pt>
                <c:pt idx="200">
                  <c:v>2911</c:v>
                </c:pt>
                <c:pt idx="201">
                  <c:v>2911.9</c:v>
                </c:pt>
                <c:pt idx="202">
                  <c:v>2912.8</c:v>
                </c:pt>
                <c:pt idx="203">
                  <c:v>2913.7</c:v>
                </c:pt>
                <c:pt idx="204">
                  <c:v>2914.6</c:v>
                </c:pt>
                <c:pt idx="205">
                  <c:v>2915.5</c:v>
                </c:pt>
                <c:pt idx="206">
                  <c:v>2916.4</c:v>
                </c:pt>
                <c:pt idx="207">
                  <c:v>2917.3</c:v>
                </c:pt>
                <c:pt idx="208">
                  <c:v>2918.2</c:v>
                </c:pt>
                <c:pt idx="209">
                  <c:v>2919.1</c:v>
                </c:pt>
                <c:pt idx="210">
                  <c:v>2920</c:v>
                </c:pt>
                <c:pt idx="211">
                  <c:v>2920.9</c:v>
                </c:pt>
                <c:pt idx="212">
                  <c:v>2921.8</c:v>
                </c:pt>
                <c:pt idx="213">
                  <c:v>2922.7</c:v>
                </c:pt>
                <c:pt idx="214">
                  <c:v>2923.6</c:v>
                </c:pt>
                <c:pt idx="215">
                  <c:v>2924.5</c:v>
                </c:pt>
                <c:pt idx="216">
                  <c:v>2925.4</c:v>
                </c:pt>
                <c:pt idx="217">
                  <c:v>2926.3</c:v>
                </c:pt>
                <c:pt idx="218">
                  <c:v>2927.2</c:v>
                </c:pt>
                <c:pt idx="219">
                  <c:v>2928.1</c:v>
                </c:pt>
                <c:pt idx="220">
                  <c:v>2929</c:v>
                </c:pt>
                <c:pt idx="221">
                  <c:v>2929.9</c:v>
                </c:pt>
                <c:pt idx="222">
                  <c:v>2930.8</c:v>
                </c:pt>
                <c:pt idx="223">
                  <c:v>2931.7</c:v>
                </c:pt>
                <c:pt idx="224">
                  <c:v>2932.6</c:v>
                </c:pt>
                <c:pt idx="225">
                  <c:v>2933.5</c:v>
                </c:pt>
                <c:pt idx="226">
                  <c:v>2934.4</c:v>
                </c:pt>
                <c:pt idx="227">
                  <c:v>2935.3</c:v>
                </c:pt>
                <c:pt idx="228">
                  <c:v>2936.2</c:v>
                </c:pt>
                <c:pt idx="229">
                  <c:v>2937.1</c:v>
                </c:pt>
                <c:pt idx="230">
                  <c:v>2938</c:v>
                </c:pt>
                <c:pt idx="231">
                  <c:v>2938.9</c:v>
                </c:pt>
                <c:pt idx="232">
                  <c:v>2939.8</c:v>
                </c:pt>
                <c:pt idx="233">
                  <c:v>2940.7</c:v>
                </c:pt>
                <c:pt idx="234">
                  <c:v>2941.6</c:v>
                </c:pt>
                <c:pt idx="235">
                  <c:v>2942.5</c:v>
                </c:pt>
                <c:pt idx="236">
                  <c:v>2943.4</c:v>
                </c:pt>
                <c:pt idx="237">
                  <c:v>2944.3</c:v>
                </c:pt>
                <c:pt idx="238">
                  <c:v>2945.2</c:v>
                </c:pt>
                <c:pt idx="239">
                  <c:v>2946.1</c:v>
                </c:pt>
                <c:pt idx="240">
                  <c:v>2947</c:v>
                </c:pt>
                <c:pt idx="241">
                  <c:v>2947.9</c:v>
                </c:pt>
                <c:pt idx="242">
                  <c:v>2948.8</c:v>
                </c:pt>
                <c:pt idx="243">
                  <c:v>2949.7</c:v>
                </c:pt>
                <c:pt idx="244">
                  <c:v>2950.6</c:v>
                </c:pt>
                <c:pt idx="245">
                  <c:v>2951.5</c:v>
                </c:pt>
                <c:pt idx="246">
                  <c:v>2952.4</c:v>
                </c:pt>
                <c:pt idx="247">
                  <c:v>2953.3</c:v>
                </c:pt>
                <c:pt idx="248">
                  <c:v>2954.2</c:v>
                </c:pt>
                <c:pt idx="249">
                  <c:v>2955.1</c:v>
                </c:pt>
                <c:pt idx="250">
                  <c:v>2956</c:v>
                </c:pt>
                <c:pt idx="251">
                  <c:v>2956.9</c:v>
                </c:pt>
                <c:pt idx="252">
                  <c:v>2957.8</c:v>
                </c:pt>
                <c:pt idx="253">
                  <c:v>2958.7</c:v>
                </c:pt>
                <c:pt idx="254">
                  <c:v>2959.6</c:v>
                </c:pt>
                <c:pt idx="255">
                  <c:v>2960.5</c:v>
                </c:pt>
                <c:pt idx="256">
                  <c:v>2961.4</c:v>
                </c:pt>
                <c:pt idx="257">
                  <c:v>2962.3</c:v>
                </c:pt>
                <c:pt idx="258">
                  <c:v>2963.2</c:v>
                </c:pt>
                <c:pt idx="259">
                  <c:v>2964.1</c:v>
                </c:pt>
                <c:pt idx="260">
                  <c:v>2965</c:v>
                </c:pt>
                <c:pt idx="261">
                  <c:v>2965.9</c:v>
                </c:pt>
                <c:pt idx="262">
                  <c:v>2966.8</c:v>
                </c:pt>
                <c:pt idx="263">
                  <c:v>2967.7</c:v>
                </c:pt>
                <c:pt idx="264">
                  <c:v>2968.6</c:v>
                </c:pt>
                <c:pt idx="265">
                  <c:v>2969.5</c:v>
                </c:pt>
                <c:pt idx="266">
                  <c:v>2970.4</c:v>
                </c:pt>
                <c:pt idx="267">
                  <c:v>2971.3</c:v>
                </c:pt>
                <c:pt idx="268">
                  <c:v>2972.2</c:v>
                </c:pt>
                <c:pt idx="269">
                  <c:v>2973.1</c:v>
                </c:pt>
                <c:pt idx="270">
                  <c:v>2974</c:v>
                </c:pt>
                <c:pt idx="271">
                  <c:v>2974.9</c:v>
                </c:pt>
                <c:pt idx="272">
                  <c:v>2975.8</c:v>
                </c:pt>
                <c:pt idx="273">
                  <c:v>2976.7</c:v>
                </c:pt>
                <c:pt idx="274">
                  <c:v>2977.6</c:v>
                </c:pt>
                <c:pt idx="275">
                  <c:v>2978.5</c:v>
                </c:pt>
                <c:pt idx="276">
                  <c:v>2979.4</c:v>
                </c:pt>
                <c:pt idx="277">
                  <c:v>2980.3</c:v>
                </c:pt>
                <c:pt idx="278">
                  <c:v>2981.2</c:v>
                </c:pt>
                <c:pt idx="279">
                  <c:v>2982.1</c:v>
                </c:pt>
                <c:pt idx="280">
                  <c:v>2983</c:v>
                </c:pt>
                <c:pt idx="281">
                  <c:v>2983.9</c:v>
                </c:pt>
                <c:pt idx="282">
                  <c:v>2984.8</c:v>
                </c:pt>
                <c:pt idx="283">
                  <c:v>2985.7</c:v>
                </c:pt>
                <c:pt idx="284">
                  <c:v>2986.6</c:v>
                </c:pt>
                <c:pt idx="285">
                  <c:v>2987.5</c:v>
                </c:pt>
                <c:pt idx="286">
                  <c:v>2988.4</c:v>
                </c:pt>
                <c:pt idx="287">
                  <c:v>2989.3</c:v>
                </c:pt>
                <c:pt idx="288">
                  <c:v>2990.2</c:v>
                </c:pt>
                <c:pt idx="289">
                  <c:v>2991.1</c:v>
                </c:pt>
                <c:pt idx="290">
                  <c:v>2992</c:v>
                </c:pt>
                <c:pt idx="291">
                  <c:v>2992.9</c:v>
                </c:pt>
                <c:pt idx="292">
                  <c:v>2993.8</c:v>
                </c:pt>
                <c:pt idx="293">
                  <c:v>2994.7</c:v>
                </c:pt>
                <c:pt idx="294">
                  <c:v>2995.6</c:v>
                </c:pt>
                <c:pt idx="295">
                  <c:v>2996.5</c:v>
                </c:pt>
                <c:pt idx="296">
                  <c:v>2997.4</c:v>
                </c:pt>
                <c:pt idx="297">
                  <c:v>2998.3</c:v>
                </c:pt>
                <c:pt idx="298">
                  <c:v>2999.2</c:v>
                </c:pt>
                <c:pt idx="299">
                  <c:v>3000.1</c:v>
                </c:pt>
                <c:pt idx="300">
                  <c:v>3001</c:v>
                </c:pt>
                <c:pt idx="301">
                  <c:v>3001.9</c:v>
                </c:pt>
                <c:pt idx="302">
                  <c:v>3002.8</c:v>
                </c:pt>
                <c:pt idx="303">
                  <c:v>3003.7</c:v>
                </c:pt>
                <c:pt idx="304">
                  <c:v>3004.6</c:v>
                </c:pt>
                <c:pt idx="305">
                  <c:v>3005.5</c:v>
                </c:pt>
                <c:pt idx="306">
                  <c:v>3006.4</c:v>
                </c:pt>
                <c:pt idx="307">
                  <c:v>3007.3</c:v>
                </c:pt>
                <c:pt idx="308">
                  <c:v>3008.2</c:v>
                </c:pt>
                <c:pt idx="309">
                  <c:v>3009.1</c:v>
                </c:pt>
                <c:pt idx="310">
                  <c:v>3010</c:v>
                </c:pt>
                <c:pt idx="311">
                  <c:v>3010.9</c:v>
                </c:pt>
                <c:pt idx="312">
                  <c:v>3011.8</c:v>
                </c:pt>
                <c:pt idx="313">
                  <c:v>3012.7</c:v>
                </c:pt>
                <c:pt idx="314">
                  <c:v>3013.6</c:v>
                </c:pt>
                <c:pt idx="315">
                  <c:v>3014.5</c:v>
                </c:pt>
                <c:pt idx="316">
                  <c:v>3015.4</c:v>
                </c:pt>
                <c:pt idx="317">
                  <c:v>3016.3</c:v>
                </c:pt>
                <c:pt idx="318">
                  <c:v>3017.2</c:v>
                </c:pt>
                <c:pt idx="319">
                  <c:v>3018.1</c:v>
                </c:pt>
                <c:pt idx="320">
                  <c:v>3019</c:v>
                </c:pt>
                <c:pt idx="321">
                  <c:v>3019.9</c:v>
                </c:pt>
                <c:pt idx="322">
                  <c:v>3020.8</c:v>
                </c:pt>
                <c:pt idx="323">
                  <c:v>3021.7</c:v>
                </c:pt>
                <c:pt idx="324">
                  <c:v>3022.6</c:v>
                </c:pt>
                <c:pt idx="325">
                  <c:v>3023.5</c:v>
                </c:pt>
                <c:pt idx="326">
                  <c:v>3024.4</c:v>
                </c:pt>
                <c:pt idx="327">
                  <c:v>3025.3</c:v>
                </c:pt>
                <c:pt idx="328">
                  <c:v>3026.2</c:v>
                </c:pt>
                <c:pt idx="329">
                  <c:v>3027.1</c:v>
                </c:pt>
                <c:pt idx="330">
                  <c:v>3028</c:v>
                </c:pt>
                <c:pt idx="331">
                  <c:v>3028.9</c:v>
                </c:pt>
                <c:pt idx="332">
                  <c:v>3029.8</c:v>
                </c:pt>
                <c:pt idx="333">
                  <c:v>3030.7</c:v>
                </c:pt>
                <c:pt idx="334">
                  <c:v>3031.6</c:v>
                </c:pt>
                <c:pt idx="335">
                  <c:v>3032.5</c:v>
                </c:pt>
                <c:pt idx="336">
                  <c:v>3033.4</c:v>
                </c:pt>
                <c:pt idx="337">
                  <c:v>3034.3</c:v>
                </c:pt>
                <c:pt idx="338">
                  <c:v>3035.2</c:v>
                </c:pt>
                <c:pt idx="339">
                  <c:v>3036.1</c:v>
                </c:pt>
                <c:pt idx="340">
                  <c:v>3037</c:v>
                </c:pt>
                <c:pt idx="341">
                  <c:v>3037.9</c:v>
                </c:pt>
                <c:pt idx="342">
                  <c:v>3038.8</c:v>
                </c:pt>
                <c:pt idx="343">
                  <c:v>3039.7</c:v>
                </c:pt>
                <c:pt idx="344">
                  <c:v>3040.6</c:v>
                </c:pt>
                <c:pt idx="345">
                  <c:v>3041.5</c:v>
                </c:pt>
                <c:pt idx="346">
                  <c:v>3042.4</c:v>
                </c:pt>
                <c:pt idx="347">
                  <c:v>3043.3</c:v>
                </c:pt>
                <c:pt idx="348">
                  <c:v>3044.2</c:v>
                </c:pt>
                <c:pt idx="349">
                  <c:v>3045.1</c:v>
                </c:pt>
                <c:pt idx="350">
                  <c:v>3046</c:v>
                </c:pt>
                <c:pt idx="351">
                  <c:v>3046.9</c:v>
                </c:pt>
                <c:pt idx="352">
                  <c:v>3047.8</c:v>
                </c:pt>
                <c:pt idx="353">
                  <c:v>3048.7</c:v>
                </c:pt>
                <c:pt idx="354">
                  <c:v>3049.6</c:v>
                </c:pt>
                <c:pt idx="355">
                  <c:v>3050.5</c:v>
                </c:pt>
                <c:pt idx="356">
                  <c:v>3051.4</c:v>
                </c:pt>
                <c:pt idx="357">
                  <c:v>3052.3</c:v>
                </c:pt>
                <c:pt idx="358">
                  <c:v>3053.2</c:v>
                </c:pt>
                <c:pt idx="359">
                  <c:v>3054.1</c:v>
                </c:pt>
                <c:pt idx="360">
                  <c:v>3055</c:v>
                </c:pt>
                <c:pt idx="361">
                  <c:v>3055.9</c:v>
                </c:pt>
                <c:pt idx="362">
                  <c:v>3056.8</c:v>
                </c:pt>
                <c:pt idx="363">
                  <c:v>3057.7</c:v>
                </c:pt>
                <c:pt idx="364">
                  <c:v>3058.6</c:v>
                </c:pt>
                <c:pt idx="365">
                  <c:v>3059.5</c:v>
                </c:pt>
                <c:pt idx="366">
                  <c:v>3060.4</c:v>
                </c:pt>
                <c:pt idx="367">
                  <c:v>3061.3</c:v>
                </c:pt>
                <c:pt idx="368">
                  <c:v>3062.2</c:v>
                </c:pt>
                <c:pt idx="369">
                  <c:v>3063.1</c:v>
                </c:pt>
                <c:pt idx="370">
                  <c:v>3064</c:v>
                </c:pt>
                <c:pt idx="371">
                  <c:v>3064.9</c:v>
                </c:pt>
                <c:pt idx="372">
                  <c:v>3065.8</c:v>
                </c:pt>
                <c:pt idx="373">
                  <c:v>3066.7</c:v>
                </c:pt>
                <c:pt idx="374">
                  <c:v>3067.6</c:v>
                </c:pt>
                <c:pt idx="375">
                  <c:v>3068.5</c:v>
                </c:pt>
                <c:pt idx="376">
                  <c:v>3069.4</c:v>
                </c:pt>
                <c:pt idx="377">
                  <c:v>3070.3</c:v>
                </c:pt>
                <c:pt idx="378">
                  <c:v>3071.2</c:v>
                </c:pt>
                <c:pt idx="379">
                  <c:v>3072.1</c:v>
                </c:pt>
                <c:pt idx="380">
                  <c:v>3073</c:v>
                </c:pt>
                <c:pt idx="381">
                  <c:v>3073.9</c:v>
                </c:pt>
                <c:pt idx="382">
                  <c:v>3074.8</c:v>
                </c:pt>
                <c:pt idx="383">
                  <c:v>3075.7</c:v>
                </c:pt>
                <c:pt idx="384">
                  <c:v>3076.6</c:v>
                </c:pt>
                <c:pt idx="385">
                  <c:v>3077.5</c:v>
                </c:pt>
                <c:pt idx="386">
                  <c:v>3078.4</c:v>
                </c:pt>
                <c:pt idx="387">
                  <c:v>3079.3</c:v>
                </c:pt>
                <c:pt idx="388">
                  <c:v>3080.2</c:v>
                </c:pt>
                <c:pt idx="389">
                  <c:v>3081.1</c:v>
                </c:pt>
                <c:pt idx="390">
                  <c:v>3082</c:v>
                </c:pt>
                <c:pt idx="391">
                  <c:v>3082.9</c:v>
                </c:pt>
                <c:pt idx="392">
                  <c:v>3083.8</c:v>
                </c:pt>
                <c:pt idx="393">
                  <c:v>3084.7</c:v>
                </c:pt>
                <c:pt idx="394">
                  <c:v>3085.6</c:v>
                </c:pt>
                <c:pt idx="395">
                  <c:v>3086.5</c:v>
                </c:pt>
                <c:pt idx="396">
                  <c:v>3087.4</c:v>
                </c:pt>
                <c:pt idx="397">
                  <c:v>3088.3</c:v>
                </c:pt>
                <c:pt idx="398">
                  <c:v>3089.2</c:v>
                </c:pt>
                <c:pt idx="399">
                  <c:v>3090.1</c:v>
                </c:pt>
                <c:pt idx="400">
                  <c:v>3091</c:v>
                </c:pt>
                <c:pt idx="401">
                  <c:v>3091.9</c:v>
                </c:pt>
                <c:pt idx="402">
                  <c:v>3092.8</c:v>
                </c:pt>
                <c:pt idx="403">
                  <c:v>3093.7</c:v>
                </c:pt>
                <c:pt idx="404">
                  <c:v>3094.6</c:v>
                </c:pt>
                <c:pt idx="405">
                  <c:v>3095.5</c:v>
                </c:pt>
                <c:pt idx="406">
                  <c:v>3096.4</c:v>
                </c:pt>
                <c:pt idx="407">
                  <c:v>3097.3</c:v>
                </c:pt>
                <c:pt idx="408">
                  <c:v>3098.2</c:v>
                </c:pt>
                <c:pt idx="409">
                  <c:v>3099.1</c:v>
                </c:pt>
                <c:pt idx="410">
                  <c:v>3100</c:v>
                </c:pt>
                <c:pt idx="411">
                  <c:v>3100.9</c:v>
                </c:pt>
                <c:pt idx="412">
                  <c:v>3101.8</c:v>
                </c:pt>
                <c:pt idx="413">
                  <c:v>3102.7</c:v>
                </c:pt>
                <c:pt idx="414">
                  <c:v>3103.6</c:v>
                </c:pt>
                <c:pt idx="415">
                  <c:v>3104.5</c:v>
                </c:pt>
                <c:pt idx="416">
                  <c:v>3105.4</c:v>
                </c:pt>
                <c:pt idx="417">
                  <c:v>3106.3</c:v>
                </c:pt>
                <c:pt idx="418">
                  <c:v>3107.2</c:v>
                </c:pt>
                <c:pt idx="419">
                  <c:v>3108.1</c:v>
                </c:pt>
                <c:pt idx="420">
                  <c:v>3109</c:v>
                </c:pt>
                <c:pt idx="421">
                  <c:v>3109.9</c:v>
                </c:pt>
                <c:pt idx="422">
                  <c:v>3110.8</c:v>
                </c:pt>
                <c:pt idx="423">
                  <c:v>3111.7</c:v>
                </c:pt>
                <c:pt idx="424">
                  <c:v>3112.6</c:v>
                </c:pt>
                <c:pt idx="425">
                  <c:v>3113.5</c:v>
                </c:pt>
                <c:pt idx="426">
                  <c:v>3114.4</c:v>
                </c:pt>
                <c:pt idx="427">
                  <c:v>3115.3</c:v>
                </c:pt>
                <c:pt idx="428">
                  <c:v>3116.2</c:v>
                </c:pt>
                <c:pt idx="429">
                  <c:v>3117.1</c:v>
                </c:pt>
                <c:pt idx="430">
                  <c:v>3118</c:v>
                </c:pt>
                <c:pt idx="431">
                  <c:v>3118.9</c:v>
                </c:pt>
                <c:pt idx="432">
                  <c:v>3119.8</c:v>
                </c:pt>
                <c:pt idx="433">
                  <c:v>3120.7</c:v>
                </c:pt>
                <c:pt idx="434">
                  <c:v>3121.6</c:v>
                </c:pt>
                <c:pt idx="435">
                  <c:v>3122.5</c:v>
                </c:pt>
                <c:pt idx="436">
                  <c:v>3123.4</c:v>
                </c:pt>
                <c:pt idx="437">
                  <c:v>3124.3</c:v>
                </c:pt>
                <c:pt idx="438">
                  <c:v>3125.2</c:v>
                </c:pt>
                <c:pt idx="439">
                  <c:v>3126.1</c:v>
                </c:pt>
                <c:pt idx="440">
                  <c:v>3127</c:v>
                </c:pt>
                <c:pt idx="441">
                  <c:v>3127.9</c:v>
                </c:pt>
                <c:pt idx="442">
                  <c:v>3128.8</c:v>
                </c:pt>
                <c:pt idx="443">
                  <c:v>3129.7</c:v>
                </c:pt>
                <c:pt idx="444">
                  <c:v>3130.6</c:v>
                </c:pt>
                <c:pt idx="445">
                  <c:v>3131.5</c:v>
                </c:pt>
                <c:pt idx="446">
                  <c:v>3132.4</c:v>
                </c:pt>
                <c:pt idx="447">
                  <c:v>3133.3</c:v>
                </c:pt>
                <c:pt idx="448">
                  <c:v>3134.2</c:v>
                </c:pt>
                <c:pt idx="449">
                  <c:v>3135.1</c:v>
                </c:pt>
                <c:pt idx="450">
                  <c:v>3136</c:v>
                </c:pt>
                <c:pt idx="451">
                  <c:v>3136.9</c:v>
                </c:pt>
                <c:pt idx="452">
                  <c:v>3137.8</c:v>
                </c:pt>
                <c:pt idx="453">
                  <c:v>3138.7</c:v>
                </c:pt>
                <c:pt idx="454">
                  <c:v>3139.6</c:v>
                </c:pt>
                <c:pt idx="455">
                  <c:v>3140.5</c:v>
                </c:pt>
                <c:pt idx="456">
                  <c:v>3141.4</c:v>
                </c:pt>
                <c:pt idx="457">
                  <c:v>3142.3</c:v>
                </c:pt>
                <c:pt idx="458">
                  <c:v>3143.2</c:v>
                </c:pt>
                <c:pt idx="459">
                  <c:v>3144.1</c:v>
                </c:pt>
                <c:pt idx="460">
                  <c:v>3145</c:v>
                </c:pt>
                <c:pt idx="461">
                  <c:v>3145.9</c:v>
                </c:pt>
                <c:pt idx="462">
                  <c:v>3146.8</c:v>
                </c:pt>
                <c:pt idx="463">
                  <c:v>3147.7</c:v>
                </c:pt>
                <c:pt idx="464">
                  <c:v>3148.6</c:v>
                </c:pt>
                <c:pt idx="465">
                  <c:v>3149.5</c:v>
                </c:pt>
                <c:pt idx="466">
                  <c:v>3150.4</c:v>
                </c:pt>
                <c:pt idx="467">
                  <c:v>3151.3</c:v>
                </c:pt>
                <c:pt idx="468">
                  <c:v>3152.2</c:v>
                </c:pt>
                <c:pt idx="469">
                  <c:v>3153.1</c:v>
                </c:pt>
                <c:pt idx="470">
                  <c:v>3154</c:v>
                </c:pt>
                <c:pt idx="471">
                  <c:v>3154.9</c:v>
                </c:pt>
                <c:pt idx="472">
                  <c:v>3155.8</c:v>
                </c:pt>
                <c:pt idx="473">
                  <c:v>3156.7</c:v>
                </c:pt>
                <c:pt idx="474">
                  <c:v>3157.6</c:v>
                </c:pt>
                <c:pt idx="475">
                  <c:v>3158.5</c:v>
                </c:pt>
                <c:pt idx="476">
                  <c:v>3159.4</c:v>
                </c:pt>
                <c:pt idx="477">
                  <c:v>3160.3</c:v>
                </c:pt>
                <c:pt idx="478">
                  <c:v>3161.2</c:v>
                </c:pt>
                <c:pt idx="479">
                  <c:v>3162.1</c:v>
                </c:pt>
                <c:pt idx="480">
                  <c:v>3163</c:v>
                </c:pt>
                <c:pt idx="481">
                  <c:v>3163.9</c:v>
                </c:pt>
                <c:pt idx="482">
                  <c:v>3164.8</c:v>
                </c:pt>
                <c:pt idx="483">
                  <c:v>3165.7</c:v>
                </c:pt>
                <c:pt idx="484">
                  <c:v>3166.6</c:v>
                </c:pt>
                <c:pt idx="485">
                  <c:v>3167.5</c:v>
                </c:pt>
                <c:pt idx="486">
                  <c:v>3168.4</c:v>
                </c:pt>
                <c:pt idx="487">
                  <c:v>3169.3</c:v>
                </c:pt>
                <c:pt idx="488">
                  <c:v>3170.2</c:v>
                </c:pt>
                <c:pt idx="489">
                  <c:v>3171.1</c:v>
                </c:pt>
                <c:pt idx="490">
                  <c:v>3172</c:v>
                </c:pt>
                <c:pt idx="491">
                  <c:v>3172.9</c:v>
                </c:pt>
                <c:pt idx="492">
                  <c:v>3173.8</c:v>
                </c:pt>
                <c:pt idx="493">
                  <c:v>3174.7</c:v>
                </c:pt>
                <c:pt idx="494">
                  <c:v>3175.6</c:v>
                </c:pt>
                <c:pt idx="495">
                  <c:v>3176.5</c:v>
                </c:pt>
                <c:pt idx="496">
                  <c:v>3177.4</c:v>
                </c:pt>
                <c:pt idx="497">
                  <c:v>3178.3</c:v>
                </c:pt>
                <c:pt idx="498">
                  <c:v>3179.2</c:v>
                </c:pt>
                <c:pt idx="499">
                  <c:v>3180.1</c:v>
                </c:pt>
                <c:pt idx="500">
                  <c:v>3181</c:v>
                </c:pt>
                <c:pt idx="501">
                  <c:v>3181.9</c:v>
                </c:pt>
                <c:pt idx="502">
                  <c:v>3182.8</c:v>
                </c:pt>
                <c:pt idx="503">
                  <c:v>3183.7</c:v>
                </c:pt>
                <c:pt idx="504">
                  <c:v>3184.6</c:v>
                </c:pt>
                <c:pt idx="505">
                  <c:v>3185.5</c:v>
                </c:pt>
                <c:pt idx="506">
                  <c:v>3186.4</c:v>
                </c:pt>
                <c:pt idx="507">
                  <c:v>3187.3</c:v>
                </c:pt>
                <c:pt idx="508">
                  <c:v>3188.2</c:v>
                </c:pt>
                <c:pt idx="509">
                  <c:v>3189.1</c:v>
                </c:pt>
                <c:pt idx="510">
                  <c:v>3190</c:v>
                </c:pt>
                <c:pt idx="511">
                  <c:v>3190.9</c:v>
                </c:pt>
                <c:pt idx="512">
                  <c:v>3191.8</c:v>
                </c:pt>
                <c:pt idx="513">
                  <c:v>3192.7</c:v>
                </c:pt>
                <c:pt idx="514">
                  <c:v>3193.6</c:v>
                </c:pt>
                <c:pt idx="515">
                  <c:v>3194.5</c:v>
                </c:pt>
                <c:pt idx="516">
                  <c:v>3195.4</c:v>
                </c:pt>
                <c:pt idx="517">
                  <c:v>3196.3</c:v>
                </c:pt>
                <c:pt idx="518">
                  <c:v>3197.2</c:v>
                </c:pt>
                <c:pt idx="519">
                  <c:v>3198.1</c:v>
                </c:pt>
                <c:pt idx="520">
                  <c:v>3199</c:v>
                </c:pt>
                <c:pt idx="521">
                  <c:v>3199.9</c:v>
                </c:pt>
                <c:pt idx="522">
                  <c:v>3200.8</c:v>
                </c:pt>
                <c:pt idx="523">
                  <c:v>3201.7</c:v>
                </c:pt>
                <c:pt idx="524">
                  <c:v>3202.6</c:v>
                </c:pt>
                <c:pt idx="525">
                  <c:v>3203.5</c:v>
                </c:pt>
                <c:pt idx="526">
                  <c:v>3204.4</c:v>
                </c:pt>
                <c:pt idx="527">
                  <c:v>3205.3</c:v>
                </c:pt>
                <c:pt idx="528">
                  <c:v>3206.2</c:v>
                </c:pt>
                <c:pt idx="529">
                  <c:v>3207.1</c:v>
                </c:pt>
                <c:pt idx="530">
                  <c:v>3208</c:v>
                </c:pt>
                <c:pt idx="531">
                  <c:v>3208.9</c:v>
                </c:pt>
                <c:pt idx="532">
                  <c:v>3209.8</c:v>
                </c:pt>
                <c:pt idx="533">
                  <c:v>3210.7</c:v>
                </c:pt>
                <c:pt idx="534">
                  <c:v>3211.6</c:v>
                </c:pt>
                <c:pt idx="535">
                  <c:v>3212.5</c:v>
                </c:pt>
                <c:pt idx="536">
                  <c:v>3213.4</c:v>
                </c:pt>
                <c:pt idx="537">
                  <c:v>3214.3</c:v>
                </c:pt>
                <c:pt idx="538">
                  <c:v>3215.2</c:v>
                </c:pt>
                <c:pt idx="539">
                  <c:v>3216.1</c:v>
                </c:pt>
                <c:pt idx="540">
                  <c:v>3217</c:v>
                </c:pt>
                <c:pt idx="541">
                  <c:v>3217.9</c:v>
                </c:pt>
                <c:pt idx="542">
                  <c:v>3218.8</c:v>
                </c:pt>
                <c:pt idx="543">
                  <c:v>3219.7</c:v>
                </c:pt>
                <c:pt idx="544">
                  <c:v>3220.6</c:v>
                </c:pt>
                <c:pt idx="545">
                  <c:v>3221.5</c:v>
                </c:pt>
                <c:pt idx="546">
                  <c:v>3222.4</c:v>
                </c:pt>
                <c:pt idx="547">
                  <c:v>3223.3</c:v>
                </c:pt>
                <c:pt idx="548">
                  <c:v>3224.2</c:v>
                </c:pt>
                <c:pt idx="549">
                  <c:v>3225.1</c:v>
                </c:pt>
                <c:pt idx="550">
                  <c:v>3226</c:v>
                </c:pt>
                <c:pt idx="551">
                  <c:v>3226.9</c:v>
                </c:pt>
                <c:pt idx="552">
                  <c:v>3227.8</c:v>
                </c:pt>
                <c:pt idx="553">
                  <c:v>3228.7</c:v>
                </c:pt>
                <c:pt idx="554">
                  <c:v>3229.6</c:v>
                </c:pt>
                <c:pt idx="555">
                  <c:v>3230.5</c:v>
                </c:pt>
                <c:pt idx="556">
                  <c:v>3231.4</c:v>
                </c:pt>
                <c:pt idx="557">
                  <c:v>3232.3</c:v>
                </c:pt>
                <c:pt idx="558">
                  <c:v>3233.2</c:v>
                </c:pt>
                <c:pt idx="559">
                  <c:v>3234.1</c:v>
                </c:pt>
                <c:pt idx="560">
                  <c:v>3235</c:v>
                </c:pt>
                <c:pt idx="561">
                  <c:v>3235.9</c:v>
                </c:pt>
                <c:pt idx="562">
                  <c:v>3236.8</c:v>
                </c:pt>
                <c:pt idx="563">
                  <c:v>3237.7</c:v>
                </c:pt>
                <c:pt idx="564">
                  <c:v>3238.6</c:v>
                </c:pt>
                <c:pt idx="565">
                  <c:v>3239.5</c:v>
                </c:pt>
                <c:pt idx="566">
                  <c:v>3240.4</c:v>
                </c:pt>
                <c:pt idx="567">
                  <c:v>3241.3</c:v>
                </c:pt>
                <c:pt idx="568">
                  <c:v>3242.2</c:v>
                </c:pt>
                <c:pt idx="569">
                  <c:v>3243.1</c:v>
                </c:pt>
                <c:pt idx="570">
                  <c:v>3244</c:v>
                </c:pt>
                <c:pt idx="571">
                  <c:v>3244.9</c:v>
                </c:pt>
                <c:pt idx="572">
                  <c:v>3245.8</c:v>
                </c:pt>
                <c:pt idx="573">
                  <c:v>3246.7</c:v>
                </c:pt>
                <c:pt idx="574">
                  <c:v>3247.6</c:v>
                </c:pt>
                <c:pt idx="575">
                  <c:v>3248.5</c:v>
                </c:pt>
                <c:pt idx="576">
                  <c:v>3249.4</c:v>
                </c:pt>
                <c:pt idx="577">
                  <c:v>3250.3</c:v>
                </c:pt>
                <c:pt idx="578">
                  <c:v>3251.2</c:v>
                </c:pt>
                <c:pt idx="579">
                  <c:v>3252.1</c:v>
                </c:pt>
                <c:pt idx="580">
                  <c:v>3253</c:v>
                </c:pt>
                <c:pt idx="581">
                  <c:v>3253.9</c:v>
                </c:pt>
                <c:pt idx="582">
                  <c:v>3254.8</c:v>
                </c:pt>
                <c:pt idx="583">
                  <c:v>3255.7</c:v>
                </c:pt>
                <c:pt idx="584">
                  <c:v>3256.6</c:v>
                </c:pt>
                <c:pt idx="585">
                  <c:v>3257.5</c:v>
                </c:pt>
                <c:pt idx="586">
                  <c:v>3258.4</c:v>
                </c:pt>
                <c:pt idx="587">
                  <c:v>3259.3</c:v>
                </c:pt>
                <c:pt idx="588">
                  <c:v>3260.2</c:v>
                </c:pt>
                <c:pt idx="589">
                  <c:v>3261.1</c:v>
                </c:pt>
                <c:pt idx="590">
                  <c:v>3262</c:v>
                </c:pt>
                <c:pt idx="591">
                  <c:v>3262.9</c:v>
                </c:pt>
                <c:pt idx="592">
                  <c:v>3263.8</c:v>
                </c:pt>
                <c:pt idx="593">
                  <c:v>3264.7</c:v>
                </c:pt>
                <c:pt idx="594">
                  <c:v>3265.6</c:v>
                </c:pt>
                <c:pt idx="595">
                  <c:v>3266.5</c:v>
                </c:pt>
                <c:pt idx="596">
                  <c:v>3267.4</c:v>
                </c:pt>
                <c:pt idx="597">
                  <c:v>3268.3</c:v>
                </c:pt>
                <c:pt idx="598">
                  <c:v>3269.2</c:v>
                </c:pt>
                <c:pt idx="599">
                  <c:v>3270.1</c:v>
                </c:pt>
                <c:pt idx="600">
                  <c:v>3271</c:v>
                </c:pt>
                <c:pt idx="601">
                  <c:v>3271.9</c:v>
                </c:pt>
                <c:pt idx="602">
                  <c:v>3272.8</c:v>
                </c:pt>
                <c:pt idx="603">
                  <c:v>3273.7</c:v>
                </c:pt>
                <c:pt idx="604">
                  <c:v>3274.6</c:v>
                </c:pt>
                <c:pt idx="605">
                  <c:v>3275.5</c:v>
                </c:pt>
                <c:pt idx="606">
                  <c:v>3276.4</c:v>
                </c:pt>
                <c:pt idx="607">
                  <c:v>3277.3</c:v>
                </c:pt>
                <c:pt idx="608">
                  <c:v>3278.2</c:v>
                </c:pt>
                <c:pt idx="609">
                  <c:v>3279.1</c:v>
                </c:pt>
                <c:pt idx="610">
                  <c:v>3280</c:v>
                </c:pt>
                <c:pt idx="611">
                  <c:v>3280.9</c:v>
                </c:pt>
                <c:pt idx="612">
                  <c:v>3281.8</c:v>
                </c:pt>
                <c:pt idx="613">
                  <c:v>3282.7</c:v>
                </c:pt>
                <c:pt idx="614">
                  <c:v>3283.6</c:v>
                </c:pt>
                <c:pt idx="615">
                  <c:v>3284.5</c:v>
                </c:pt>
                <c:pt idx="616">
                  <c:v>3285.4</c:v>
                </c:pt>
                <c:pt idx="617">
                  <c:v>3286.3</c:v>
                </c:pt>
                <c:pt idx="618">
                  <c:v>3287.2</c:v>
                </c:pt>
                <c:pt idx="619">
                  <c:v>3288.1</c:v>
                </c:pt>
                <c:pt idx="620">
                  <c:v>3289</c:v>
                </c:pt>
                <c:pt idx="621">
                  <c:v>3289.9</c:v>
                </c:pt>
                <c:pt idx="622">
                  <c:v>3290.8</c:v>
                </c:pt>
                <c:pt idx="623">
                  <c:v>3291.7</c:v>
                </c:pt>
                <c:pt idx="624">
                  <c:v>3292.6</c:v>
                </c:pt>
                <c:pt idx="625">
                  <c:v>3293.5</c:v>
                </c:pt>
                <c:pt idx="626">
                  <c:v>3294.4</c:v>
                </c:pt>
                <c:pt idx="627">
                  <c:v>3295.3</c:v>
                </c:pt>
                <c:pt idx="628">
                  <c:v>3296.2</c:v>
                </c:pt>
                <c:pt idx="629">
                  <c:v>3297.1</c:v>
                </c:pt>
                <c:pt idx="630">
                  <c:v>3298</c:v>
                </c:pt>
                <c:pt idx="631">
                  <c:v>3298.9</c:v>
                </c:pt>
                <c:pt idx="632">
                  <c:v>3299.8</c:v>
                </c:pt>
                <c:pt idx="633">
                  <c:v>3300.7</c:v>
                </c:pt>
                <c:pt idx="634">
                  <c:v>3301.6</c:v>
                </c:pt>
                <c:pt idx="635">
                  <c:v>3302.5</c:v>
                </c:pt>
                <c:pt idx="636">
                  <c:v>3303.4</c:v>
                </c:pt>
                <c:pt idx="637">
                  <c:v>3304.3</c:v>
                </c:pt>
                <c:pt idx="638">
                  <c:v>3305.2</c:v>
                </c:pt>
                <c:pt idx="639">
                  <c:v>3306.1</c:v>
                </c:pt>
                <c:pt idx="640">
                  <c:v>3307</c:v>
                </c:pt>
                <c:pt idx="641">
                  <c:v>3307.9</c:v>
                </c:pt>
                <c:pt idx="642">
                  <c:v>3308.8</c:v>
                </c:pt>
                <c:pt idx="643">
                  <c:v>3309.7</c:v>
                </c:pt>
                <c:pt idx="644">
                  <c:v>3310.6</c:v>
                </c:pt>
                <c:pt idx="645">
                  <c:v>3311.5</c:v>
                </c:pt>
                <c:pt idx="646">
                  <c:v>3312.4</c:v>
                </c:pt>
                <c:pt idx="647">
                  <c:v>3313.3</c:v>
                </c:pt>
                <c:pt idx="648">
                  <c:v>3314.2</c:v>
                </c:pt>
                <c:pt idx="649">
                  <c:v>3315.1</c:v>
                </c:pt>
                <c:pt idx="650">
                  <c:v>3316</c:v>
                </c:pt>
                <c:pt idx="651">
                  <c:v>3316.9</c:v>
                </c:pt>
                <c:pt idx="652">
                  <c:v>3317.8</c:v>
                </c:pt>
                <c:pt idx="653">
                  <c:v>3318.7</c:v>
                </c:pt>
                <c:pt idx="654">
                  <c:v>3319.6</c:v>
                </c:pt>
                <c:pt idx="655">
                  <c:v>3320.5</c:v>
                </c:pt>
                <c:pt idx="656">
                  <c:v>3321.4</c:v>
                </c:pt>
                <c:pt idx="657">
                  <c:v>3322.3</c:v>
                </c:pt>
                <c:pt idx="658">
                  <c:v>3323.2</c:v>
                </c:pt>
                <c:pt idx="659">
                  <c:v>3324.1</c:v>
                </c:pt>
                <c:pt idx="660">
                  <c:v>3325</c:v>
                </c:pt>
                <c:pt idx="661">
                  <c:v>3325.9</c:v>
                </c:pt>
                <c:pt idx="662">
                  <c:v>3326.8</c:v>
                </c:pt>
                <c:pt idx="663">
                  <c:v>3327.7</c:v>
                </c:pt>
                <c:pt idx="664">
                  <c:v>3328.6</c:v>
                </c:pt>
                <c:pt idx="665">
                  <c:v>3329.5</c:v>
                </c:pt>
                <c:pt idx="666">
                  <c:v>3330.4</c:v>
                </c:pt>
                <c:pt idx="667">
                  <c:v>3331.3</c:v>
                </c:pt>
                <c:pt idx="668">
                  <c:v>3332.2</c:v>
                </c:pt>
                <c:pt idx="669">
                  <c:v>3333.1</c:v>
                </c:pt>
                <c:pt idx="670">
                  <c:v>3334</c:v>
                </c:pt>
                <c:pt idx="671">
                  <c:v>3334.9</c:v>
                </c:pt>
                <c:pt idx="672">
                  <c:v>3335.8</c:v>
                </c:pt>
                <c:pt idx="673">
                  <c:v>3336.7</c:v>
                </c:pt>
                <c:pt idx="674">
                  <c:v>3337.6</c:v>
                </c:pt>
                <c:pt idx="675">
                  <c:v>3338.5</c:v>
                </c:pt>
                <c:pt idx="676">
                  <c:v>3339.4</c:v>
                </c:pt>
                <c:pt idx="677">
                  <c:v>3340.3</c:v>
                </c:pt>
                <c:pt idx="678">
                  <c:v>3341.2</c:v>
                </c:pt>
                <c:pt idx="679">
                  <c:v>3342.1</c:v>
                </c:pt>
                <c:pt idx="680">
                  <c:v>3343</c:v>
                </c:pt>
                <c:pt idx="681">
                  <c:v>3343.9</c:v>
                </c:pt>
                <c:pt idx="682">
                  <c:v>3344.8</c:v>
                </c:pt>
                <c:pt idx="683">
                  <c:v>3345.7</c:v>
                </c:pt>
                <c:pt idx="684">
                  <c:v>3346.6</c:v>
                </c:pt>
                <c:pt idx="685">
                  <c:v>3347.5</c:v>
                </c:pt>
                <c:pt idx="686">
                  <c:v>3348.4</c:v>
                </c:pt>
                <c:pt idx="687">
                  <c:v>3349.3</c:v>
                </c:pt>
                <c:pt idx="688">
                  <c:v>3350.2</c:v>
                </c:pt>
                <c:pt idx="689">
                  <c:v>3351.1</c:v>
                </c:pt>
                <c:pt idx="690">
                  <c:v>3352</c:v>
                </c:pt>
                <c:pt idx="691">
                  <c:v>3352.9</c:v>
                </c:pt>
                <c:pt idx="692">
                  <c:v>3353.8</c:v>
                </c:pt>
                <c:pt idx="693">
                  <c:v>3354.7</c:v>
                </c:pt>
                <c:pt idx="694">
                  <c:v>3355.6</c:v>
                </c:pt>
                <c:pt idx="695">
                  <c:v>3356.5</c:v>
                </c:pt>
                <c:pt idx="696">
                  <c:v>3357.4</c:v>
                </c:pt>
                <c:pt idx="697">
                  <c:v>3358.3</c:v>
                </c:pt>
                <c:pt idx="698">
                  <c:v>3359.2</c:v>
                </c:pt>
                <c:pt idx="699">
                  <c:v>3360.1</c:v>
                </c:pt>
                <c:pt idx="700">
                  <c:v>3361</c:v>
                </c:pt>
                <c:pt idx="701">
                  <c:v>3361.9</c:v>
                </c:pt>
                <c:pt idx="702">
                  <c:v>3362.8</c:v>
                </c:pt>
                <c:pt idx="703">
                  <c:v>3363.7</c:v>
                </c:pt>
                <c:pt idx="704">
                  <c:v>3364.6</c:v>
                </c:pt>
                <c:pt idx="705">
                  <c:v>3365.5</c:v>
                </c:pt>
                <c:pt idx="706">
                  <c:v>3366.4</c:v>
                </c:pt>
                <c:pt idx="707">
                  <c:v>3367.3</c:v>
                </c:pt>
                <c:pt idx="708">
                  <c:v>3368.2</c:v>
                </c:pt>
                <c:pt idx="709">
                  <c:v>3369.1</c:v>
                </c:pt>
                <c:pt idx="710">
                  <c:v>3370</c:v>
                </c:pt>
                <c:pt idx="711">
                  <c:v>3370.9</c:v>
                </c:pt>
                <c:pt idx="712">
                  <c:v>3371.8</c:v>
                </c:pt>
                <c:pt idx="713">
                  <c:v>3372.7</c:v>
                </c:pt>
                <c:pt idx="714">
                  <c:v>3373.6</c:v>
                </c:pt>
                <c:pt idx="715">
                  <c:v>3374.5</c:v>
                </c:pt>
                <c:pt idx="716">
                  <c:v>3375.4</c:v>
                </c:pt>
                <c:pt idx="717">
                  <c:v>3376.3</c:v>
                </c:pt>
                <c:pt idx="718">
                  <c:v>3377.2</c:v>
                </c:pt>
                <c:pt idx="719">
                  <c:v>3378.1</c:v>
                </c:pt>
                <c:pt idx="720">
                  <c:v>3379</c:v>
                </c:pt>
                <c:pt idx="721">
                  <c:v>3379.9</c:v>
                </c:pt>
                <c:pt idx="722">
                  <c:v>3380.8</c:v>
                </c:pt>
                <c:pt idx="723">
                  <c:v>3381.7</c:v>
                </c:pt>
                <c:pt idx="724">
                  <c:v>3382.6</c:v>
                </c:pt>
                <c:pt idx="725">
                  <c:v>3383.5</c:v>
                </c:pt>
                <c:pt idx="726">
                  <c:v>3384.4</c:v>
                </c:pt>
                <c:pt idx="727">
                  <c:v>3385.3</c:v>
                </c:pt>
                <c:pt idx="728">
                  <c:v>3386.2</c:v>
                </c:pt>
                <c:pt idx="729">
                  <c:v>3387.1</c:v>
                </c:pt>
                <c:pt idx="730">
                  <c:v>3388</c:v>
                </c:pt>
                <c:pt idx="731">
                  <c:v>3388.9</c:v>
                </c:pt>
                <c:pt idx="732">
                  <c:v>3389.8</c:v>
                </c:pt>
                <c:pt idx="733">
                  <c:v>3390.7</c:v>
                </c:pt>
                <c:pt idx="734">
                  <c:v>3391.6</c:v>
                </c:pt>
                <c:pt idx="735">
                  <c:v>3392.5</c:v>
                </c:pt>
                <c:pt idx="736">
                  <c:v>3393.4</c:v>
                </c:pt>
                <c:pt idx="737">
                  <c:v>3394.3</c:v>
                </c:pt>
                <c:pt idx="738">
                  <c:v>3395.2</c:v>
                </c:pt>
                <c:pt idx="739">
                  <c:v>3396.1</c:v>
                </c:pt>
                <c:pt idx="740">
                  <c:v>3397</c:v>
                </c:pt>
                <c:pt idx="741">
                  <c:v>3397.9</c:v>
                </c:pt>
                <c:pt idx="742">
                  <c:v>3398.8</c:v>
                </c:pt>
                <c:pt idx="743">
                  <c:v>3399.7</c:v>
                </c:pt>
                <c:pt idx="744">
                  <c:v>3400.6</c:v>
                </c:pt>
                <c:pt idx="745">
                  <c:v>3401.5</c:v>
                </c:pt>
                <c:pt idx="746">
                  <c:v>3402.4</c:v>
                </c:pt>
                <c:pt idx="747">
                  <c:v>3403.3</c:v>
                </c:pt>
                <c:pt idx="748">
                  <c:v>3404.2</c:v>
                </c:pt>
                <c:pt idx="749">
                  <c:v>3405.1</c:v>
                </c:pt>
                <c:pt idx="750">
                  <c:v>3406</c:v>
                </c:pt>
                <c:pt idx="751">
                  <c:v>3406.9</c:v>
                </c:pt>
                <c:pt idx="752">
                  <c:v>3407.8</c:v>
                </c:pt>
                <c:pt idx="753">
                  <c:v>3408.7</c:v>
                </c:pt>
                <c:pt idx="754">
                  <c:v>3409.6</c:v>
                </c:pt>
                <c:pt idx="755">
                  <c:v>3410.5</c:v>
                </c:pt>
                <c:pt idx="756">
                  <c:v>3411.4</c:v>
                </c:pt>
                <c:pt idx="757">
                  <c:v>3412.3</c:v>
                </c:pt>
                <c:pt idx="758">
                  <c:v>3413.2</c:v>
                </c:pt>
                <c:pt idx="759">
                  <c:v>3414.1</c:v>
                </c:pt>
                <c:pt idx="760">
                  <c:v>3415</c:v>
                </c:pt>
                <c:pt idx="761">
                  <c:v>3415.9</c:v>
                </c:pt>
                <c:pt idx="762">
                  <c:v>3416.8</c:v>
                </c:pt>
                <c:pt idx="763">
                  <c:v>3417.7</c:v>
                </c:pt>
                <c:pt idx="764">
                  <c:v>3418.6</c:v>
                </c:pt>
                <c:pt idx="765">
                  <c:v>3419.5</c:v>
                </c:pt>
                <c:pt idx="766">
                  <c:v>3420.4</c:v>
                </c:pt>
                <c:pt idx="767">
                  <c:v>3421.3</c:v>
                </c:pt>
                <c:pt idx="768">
                  <c:v>3422.2</c:v>
                </c:pt>
                <c:pt idx="769">
                  <c:v>3423.1</c:v>
                </c:pt>
                <c:pt idx="770">
                  <c:v>3424</c:v>
                </c:pt>
                <c:pt idx="771">
                  <c:v>3424.9</c:v>
                </c:pt>
                <c:pt idx="772">
                  <c:v>3425.8</c:v>
                </c:pt>
                <c:pt idx="773">
                  <c:v>3426.7</c:v>
                </c:pt>
                <c:pt idx="774">
                  <c:v>3427.6</c:v>
                </c:pt>
                <c:pt idx="775">
                  <c:v>3428.5</c:v>
                </c:pt>
                <c:pt idx="776">
                  <c:v>3429.4</c:v>
                </c:pt>
                <c:pt idx="777">
                  <c:v>3430.3</c:v>
                </c:pt>
                <c:pt idx="778">
                  <c:v>3431.2</c:v>
                </c:pt>
                <c:pt idx="779">
                  <c:v>3432.1</c:v>
                </c:pt>
                <c:pt idx="780">
                  <c:v>3433</c:v>
                </c:pt>
                <c:pt idx="781">
                  <c:v>3433.9</c:v>
                </c:pt>
                <c:pt idx="782">
                  <c:v>3434.8</c:v>
                </c:pt>
                <c:pt idx="783">
                  <c:v>3435.7</c:v>
                </c:pt>
                <c:pt idx="784">
                  <c:v>3436.6</c:v>
                </c:pt>
                <c:pt idx="785">
                  <c:v>3437.5</c:v>
                </c:pt>
                <c:pt idx="786">
                  <c:v>3438.4</c:v>
                </c:pt>
                <c:pt idx="787">
                  <c:v>3439.3</c:v>
                </c:pt>
                <c:pt idx="788">
                  <c:v>3440.2</c:v>
                </c:pt>
                <c:pt idx="789">
                  <c:v>3441.1</c:v>
                </c:pt>
                <c:pt idx="790">
                  <c:v>3442</c:v>
                </c:pt>
                <c:pt idx="791">
                  <c:v>3442.9</c:v>
                </c:pt>
                <c:pt idx="792">
                  <c:v>3443.8</c:v>
                </c:pt>
                <c:pt idx="793">
                  <c:v>3444.7</c:v>
                </c:pt>
                <c:pt idx="794">
                  <c:v>3445.6</c:v>
                </c:pt>
                <c:pt idx="795">
                  <c:v>3446.5</c:v>
                </c:pt>
                <c:pt idx="796">
                  <c:v>3447.4</c:v>
                </c:pt>
                <c:pt idx="797">
                  <c:v>3448.3</c:v>
                </c:pt>
                <c:pt idx="798">
                  <c:v>3449.2</c:v>
                </c:pt>
                <c:pt idx="799">
                  <c:v>3450.1</c:v>
                </c:pt>
                <c:pt idx="800">
                  <c:v>3451</c:v>
                </c:pt>
                <c:pt idx="801">
                  <c:v>3451.9</c:v>
                </c:pt>
                <c:pt idx="802">
                  <c:v>3452.8</c:v>
                </c:pt>
                <c:pt idx="803">
                  <c:v>3453.7</c:v>
                </c:pt>
                <c:pt idx="804">
                  <c:v>3454.6</c:v>
                </c:pt>
                <c:pt idx="805">
                  <c:v>3455.5</c:v>
                </c:pt>
                <c:pt idx="806">
                  <c:v>3456.4</c:v>
                </c:pt>
                <c:pt idx="807">
                  <c:v>3457.3</c:v>
                </c:pt>
                <c:pt idx="808">
                  <c:v>3458.2</c:v>
                </c:pt>
                <c:pt idx="809">
                  <c:v>3459.1</c:v>
                </c:pt>
                <c:pt idx="810">
                  <c:v>3460</c:v>
                </c:pt>
                <c:pt idx="811">
                  <c:v>3460.9</c:v>
                </c:pt>
                <c:pt idx="812">
                  <c:v>3461.8</c:v>
                </c:pt>
                <c:pt idx="813">
                  <c:v>3462.7</c:v>
                </c:pt>
                <c:pt idx="814">
                  <c:v>3463.6</c:v>
                </c:pt>
                <c:pt idx="815">
                  <c:v>3464.5</c:v>
                </c:pt>
                <c:pt idx="816">
                  <c:v>3465.4</c:v>
                </c:pt>
                <c:pt idx="817">
                  <c:v>3466.3</c:v>
                </c:pt>
                <c:pt idx="818">
                  <c:v>3467.2</c:v>
                </c:pt>
                <c:pt idx="819">
                  <c:v>3468.1</c:v>
                </c:pt>
                <c:pt idx="820">
                  <c:v>3469</c:v>
                </c:pt>
                <c:pt idx="821">
                  <c:v>3469.9</c:v>
                </c:pt>
                <c:pt idx="822">
                  <c:v>3470.8</c:v>
                </c:pt>
                <c:pt idx="823">
                  <c:v>3471.7</c:v>
                </c:pt>
                <c:pt idx="824">
                  <c:v>3472.6</c:v>
                </c:pt>
                <c:pt idx="825">
                  <c:v>3473.5</c:v>
                </c:pt>
                <c:pt idx="826">
                  <c:v>3474.4</c:v>
                </c:pt>
                <c:pt idx="827">
                  <c:v>3475.3</c:v>
                </c:pt>
                <c:pt idx="828">
                  <c:v>3476.2</c:v>
                </c:pt>
                <c:pt idx="829">
                  <c:v>3477.1</c:v>
                </c:pt>
                <c:pt idx="830">
                  <c:v>3478</c:v>
                </c:pt>
                <c:pt idx="831">
                  <c:v>3478.9</c:v>
                </c:pt>
                <c:pt idx="832">
                  <c:v>3479.8</c:v>
                </c:pt>
                <c:pt idx="833">
                  <c:v>3480.7</c:v>
                </c:pt>
                <c:pt idx="834">
                  <c:v>3481.6</c:v>
                </c:pt>
                <c:pt idx="835">
                  <c:v>3482.5</c:v>
                </c:pt>
                <c:pt idx="836">
                  <c:v>3483.4</c:v>
                </c:pt>
                <c:pt idx="837">
                  <c:v>3484.3</c:v>
                </c:pt>
                <c:pt idx="838">
                  <c:v>3485.2</c:v>
                </c:pt>
                <c:pt idx="839">
                  <c:v>3486.1</c:v>
                </c:pt>
                <c:pt idx="840">
                  <c:v>3487</c:v>
                </c:pt>
                <c:pt idx="841">
                  <c:v>3487.9</c:v>
                </c:pt>
                <c:pt idx="842">
                  <c:v>3488.8</c:v>
                </c:pt>
                <c:pt idx="843">
                  <c:v>3489.7</c:v>
                </c:pt>
                <c:pt idx="844">
                  <c:v>3490.6</c:v>
                </c:pt>
                <c:pt idx="845">
                  <c:v>3491.5</c:v>
                </c:pt>
                <c:pt idx="846">
                  <c:v>3492.4</c:v>
                </c:pt>
                <c:pt idx="847">
                  <c:v>3493.3</c:v>
                </c:pt>
                <c:pt idx="848">
                  <c:v>3494.2</c:v>
                </c:pt>
                <c:pt idx="849">
                  <c:v>3495.1</c:v>
                </c:pt>
                <c:pt idx="850">
                  <c:v>3496</c:v>
                </c:pt>
                <c:pt idx="851">
                  <c:v>3496.9</c:v>
                </c:pt>
                <c:pt idx="852">
                  <c:v>3497.8</c:v>
                </c:pt>
                <c:pt idx="853">
                  <c:v>3498.7</c:v>
                </c:pt>
                <c:pt idx="854">
                  <c:v>3499.6</c:v>
                </c:pt>
                <c:pt idx="855">
                  <c:v>3500.5</c:v>
                </c:pt>
                <c:pt idx="856">
                  <c:v>3501.4</c:v>
                </c:pt>
                <c:pt idx="857">
                  <c:v>3502.3</c:v>
                </c:pt>
                <c:pt idx="858">
                  <c:v>3503.2</c:v>
                </c:pt>
                <c:pt idx="859">
                  <c:v>3504.1</c:v>
                </c:pt>
                <c:pt idx="860">
                  <c:v>3505</c:v>
                </c:pt>
                <c:pt idx="861">
                  <c:v>3505.9</c:v>
                </c:pt>
                <c:pt idx="862">
                  <c:v>3506.8</c:v>
                </c:pt>
                <c:pt idx="863">
                  <c:v>3507.7</c:v>
                </c:pt>
                <c:pt idx="864">
                  <c:v>3508.6</c:v>
                </c:pt>
                <c:pt idx="865">
                  <c:v>3509.5</c:v>
                </c:pt>
                <c:pt idx="866">
                  <c:v>3510.4</c:v>
                </c:pt>
                <c:pt idx="867">
                  <c:v>3511.3</c:v>
                </c:pt>
                <c:pt idx="868">
                  <c:v>3512.2</c:v>
                </c:pt>
                <c:pt idx="869">
                  <c:v>3513.1</c:v>
                </c:pt>
                <c:pt idx="870">
                  <c:v>3514</c:v>
                </c:pt>
                <c:pt idx="871">
                  <c:v>3514.9</c:v>
                </c:pt>
                <c:pt idx="872">
                  <c:v>3515.8</c:v>
                </c:pt>
                <c:pt idx="873">
                  <c:v>3516.7</c:v>
                </c:pt>
                <c:pt idx="874">
                  <c:v>3517.6</c:v>
                </c:pt>
                <c:pt idx="875">
                  <c:v>3518.5</c:v>
                </c:pt>
                <c:pt idx="876">
                  <c:v>3519.4</c:v>
                </c:pt>
                <c:pt idx="877">
                  <c:v>3520.3</c:v>
                </c:pt>
                <c:pt idx="878">
                  <c:v>3521.2</c:v>
                </c:pt>
                <c:pt idx="879">
                  <c:v>3522.1</c:v>
                </c:pt>
                <c:pt idx="880">
                  <c:v>3523</c:v>
                </c:pt>
                <c:pt idx="881">
                  <c:v>3523.9</c:v>
                </c:pt>
                <c:pt idx="882">
                  <c:v>3524.8</c:v>
                </c:pt>
                <c:pt idx="883">
                  <c:v>3525.7</c:v>
                </c:pt>
                <c:pt idx="884">
                  <c:v>3526.6</c:v>
                </c:pt>
                <c:pt idx="885">
                  <c:v>3527.5</c:v>
                </c:pt>
                <c:pt idx="886">
                  <c:v>3528.4</c:v>
                </c:pt>
                <c:pt idx="887">
                  <c:v>3529.3</c:v>
                </c:pt>
                <c:pt idx="888">
                  <c:v>3530.2</c:v>
                </c:pt>
                <c:pt idx="889">
                  <c:v>3531.1</c:v>
                </c:pt>
                <c:pt idx="890">
                  <c:v>3532</c:v>
                </c:pt>
                <c:pt idx="891">
                  <c:v>3532.9</c:v>
                </c:pt>
                <c:pt idx="892">
                  <c:v>3533.8</c:v>
                </c:pt>
                <c:pt idx="893">
                  <c:v>3534.7</c:v>
                </c:pt>
                <c:pt idx="894">
                  <c:v>3535.6</c:v>
                </c:pt>
                <c:pt idx="895">
                  <c:v>3536.5</c:v>
                </c:pt>
                <c:pt idx="896">
                  <c:v>3537.4</c:v>
                </c:pt>
                <c:pt idx="897">
                  <c:v>3538.3</c:v>
                </c:pt>
                <c:pt idx="898">
                  <c:v>3539.2</c:v>
                </c:pt>
                <c:pt idx="899">
                  <c:v>3540.1</c:v>
                </c:pt>
                <c:pt idx="900">
                  <c:v>3541</c:v>
                </c:pt>
                <c:pt idx="901">
                  <c:v>3541.9</c:v>
                </c:pt>
                <c:pt idx="902">
                  <c:v>3542.8</c:v>
                </c:pt>
                <c:pt idx="903">
                  <c:v>3543.7</c:v>
                </c:pt>
                <c:pt idx="904">
                  <c:v>3544.6</c:v>
                </c:pt>
                <c:pt idx="905">
                  <c:v>3545.5</c:v>
                </c:pt>
                <c:pt idx="906">
                  <c:v>3546.4</c:v>
                </c:pt>
                <c:pt idx="907">
                  <c:v>3547.3</c:v>
                </c:pt>
                <c:pt idx="908">
                  <c:v>3548.2</c:v>
                </c:pt>
                <c:pt idx="909">
                  <c:v>3549.1</c:v>
                </c:pt>
                <c:pt idx="910">
                  <c:v>3550</c:v>
                </c:pt>
                <c:pt idx="911">
                  <c:v>3550.9</c:v>
                </c:pt>
                <c:pt idx="912">
                  <c:v>3551.8</c:v>
                </c:pt>
                <c:pt idx="913">
                  <c:v>3552.7</c:v>
                </c:pt>
                <c:pt idx="914">
                  <c:v>3553.6</c:v>
                </c:pt>
                <c:pt idx="915">
                  <c:v>3554.5</c:v>
                </c:pt>
                <c:pt idx="916">
                  <c:v>3555.4</c:v>
                </c:pt>
                <c:pt idx="917">
                  <c:v>3556.3</c:v>
                </c:pt>
                <c:pt idx="918">
                  <c:v>3557.2</c:v>
                </c:pt>
                <c:pt idx="919">
                  <c:v>3558.1</c:v>
                </c:pt>
                <c:pt idx="920">
                  <c:v>3559</c:v>
                </c:pt>
                <c:pt idx="921">
                  <c:v>3559.9</c:v>
                </c:pt>
                <c:pt idx="922">
                  <c:v>3560.8</c:v>
                </c:pt>
                <c:pt idx="923">
                  <c:v>3561.7</c:v>
                </c:pt>
                <c:pt idx="924">
                  <c:v>3562.6</c:v>
                </c:pt>
                <c:pt idx="925">
                  <c:v>3563.5</c:v>
                </c:pt>
                <c:pt idx="926">
                  <c:v>3564.4</c:v>
                </c:pt>
                <c:pt idx="927">
                  <c:v>3565.3</c:v>
                </c:pt>
                <c:pt idx="928">
                  <c:v>3566.2</c:v>
                </c:pt>
                <c:pt idx="929">
                  <c:v>3567.1</c:v>
                </c:pt>
                <c:pt idx="930">
                  <c:v>3568</c:v>
                </c:pt>
                <c:pt idx="931">
                  <c:v>3568.9</c:v>
                </c:pt>
                <c:pt idx="932">
                  <c:v>3569.8</c:v>
                </c:pt>
                <c:pt idx="933">
                  <c:v>3570.7</c:v>
                </c:pt>
                <c:pt idx="934">
                  <c:v>3571.6</c:v>
                </c:pt>
                <c:pt idx="935">
                  <c:v>3572.5</c:v>
                </c:pt>
                <c:pt idx="936">
                  <c:v>3573.4</c:v>
                </c:pt>
                <c:pt idx="937">
                  <c:v>3574.3</c:v>
                </c:pt>
                <c:pt idx="938">
                  <c:v>3575.2</c:v>
                </c:pt>
                <c:pt idx="939">
                  <c:v>3576.1</c:v>
                </c:pt>
                <c:pt idx="940">
                  <c:v>3577</c:v>
                </c:pt>
                <c:pt idx="941">
                  <c:v>3577.9</c:v>
                </c:pt>
                <c:pt idx="942">
                  <c:v>3578.8</c:v>
                </c:pt>
                <c:pt idx="943">
                  <c:v>3579.7</c:v>
                </c:pt>
                <c:pt idx="944">
                  <c:v>3580.6</c:v>
                </c:pt>
                <c:pt idx="945">
                  <c:v>3581.5</c:v>
                </c:pt>
                <c:pt idx="946">
                  <c:v>3582.4</c:v>
                </c:pt>
                <c:pt idx="947">
                  <c:v>3583.3</c:v>
                </c:pt>
                <c:pt idx="948">
                  <c:v>3584.2</c:v>
                </c:pt>
                <c:pt idx="949">
                  <c:v>3585.1</c:v>
                </c:pt>
                <c:pt idx="950">
                  <c:v>3586</c:v>
                </c:pt>
                <c:pt idx="951">
                  <c:v>3586.9</c:v>
                </c:pt>
                <c:pt idx="952">
                  <c:v>3587.8</c:v>
                </c:pt>
                <c:pt idx="953">
                  <c:v>3588.7</c:v>
                </c:pt>
                <c:pt idx="954">
                  <c:v>3589.6</c:v>
                </c:pt>
                <c:pt idx="955">
                  <c:v>3590.5</c:v>
                </c:pt>
                <c:pt idx="956">
                  <c:v>3591.4</c:v>
                </c:pt>
                <c:pt idx="957">
                  <c:v>3592.3</c:v>
                </c:pt>
                <c:pt idx="958">
                  <c:v>3593.2</c:v>
                </c:pt>
                <c:pt idx="959">
                  <c:v>3594.1</c:v>
                </c:pt>
                <c:pt idx="960">
                  <c:v>3595</c:v>
                </c:pt>
                <c:pt idx="961">
                  <c:v>3595.9</c:v>
                </c:pt>
                <c:pt idx="962">
                  <c:v>3596.8</c:v>
                </c:pt>
                <c:pt idx="963">
                  <c:v>3597.7</c:v>
                </c:pt>
                <c:pt idx="964">
                  <c:v>3598.6</c:v>
                </c:pt>
                <c:pt idx="965">
                  <c:v>3599.5</c:v>
                </c:pt>
                <c:pt idx="966">
                  <c:v>3600.4</c:v>
                </c:pt>
                <c:pt idx="967">
                  <c:v>3601.3</c:v>
                </c:pt>
                <c:pt idx="968">
                  <c:v>3602.2</c:v>
                </c:pt>
                <c:pt idx="969">
                  <c:v>3603.1</c:v>
                </c:pt>
                <c:pt idx="970">
                  <c:v>3604</c:v>
                </c:pt>
                <c:pt idx="971">
                  <c:v>3604.9</c:v>
                </c:pt>
                <c:pt idx="972">
                  <c:v>3605.8</c:v>
                </c:pt>
                <c:pt idx="973">
                  <c:v>3606.7</c:v>
                </c:pt>
                <c:pt idx="974">
                  <c:v>3607.6</c:v>
                </c:pt>
                <c:pt idx="975">
                  <c:v>3608.5</c:v>
                </c:pt>
                <c:pt idx="976">
                  <c:v>3609.4</c:v>
                </c:pt>
                <c:pt idx="977">
                  <c:v>3610.3</c:v>
                </c:pt>
                <c:pt idx="978">
                  <c:v>3611.2</c:v>
                </c:pt>
                <c:pt idx="979">
                  <c:v>3612.1</c:v>
                </c:pt>
                <c:pt idx="980">
                  <c:v>3613</c:v>
                </c:pt>
                <c:pt idx="981">
                  <c:v>3613.9</c:v>
                </c:pt>
                <c:pt idx="982">
                  <c:v>3614.8</c:v>
                </c:pt>
                <c:pt idx="983">
                  <c:v>3615.7</c:v>
                </c:pt>
                <c:pt idx="984">
                  <c:v>3616.6</c:v>
                </c:pt>
                <c:pt idx="985">
                  <c:v>3617.5</c:v>
                </c:pt>
                <c:pt idx="986">
                  <c:v>3618.4</c:v>
                </c:pt>
                <c:pt idx="987">
                  <c:v>3619.3</c:v>
                </c:pt>
                <c:pt idx="988">
                  <c:v>3620.2</c:v>
                </c:pt>
                <c:pt idx="989">
                  <c:v>3621.1</c:v>
                </c:pt>
                <c:pt idx="990">
                  <c:v>3622</c:v>
                </c:pt>
                <c:pt idx="991">
                  <c:v>3622.9</c:v>
                </c:pt>
                <c:pt idx="992">
                  <c:v>3623.8</c:v>
                </c:pt>
                <c:pt idx="993">
                  <c:v>3624.7</c:v>
                </c:pt>
                <c:pt idx="994">
                  <c:v>3625.6</c:v>
                </c:pt>
                <c:pt idx="995">
                  <c:v>3626.5</c:v>
                </c:pt>
                <c:pt idx="996">
                  <c:v>3627.4</c:v>
                </c:pt>
                <c:pt idx="997">
                  <c:v>3628.3</c:v>
                </c:pt>
                <c:pt idx="998">
                  <c:v>3629.2</c:v>
                </c:pt>
                <c:pt idx="999">
                  <c:v>3630.1</c:v>
                </c:pt>
                <c:pt idx="1000">
                  <c:v>3631</c:v>
                </c:pt>
                <c:pt idx="1001">
                  <c:v>3631.9</c:v>
                </c:pt>
                <c:pt idx="1002">
                  <c:v>3632.8</c:v>
                </c:pt>
                <c:pt idx="1003">
                  <c:v>3633.7</c:v>
                </c:pt>
                <c:pt idx="1004">
                  <c:v>3634.6</c:v>
                </c:pt>
                <c:pt idx="1005">
                  <c:v>3635.5</c:v>
                </c:pt>
                <c:pt idx="1006">
                  <c:v>3636.4</c:v>
                </c:pt>
                <c:pt idx="1007">
                  <c:v>3637.3</c:v>
                </c:pt>
                <c:pt idx="1008">
                  <c:v>3638.2</c:v>
                </c:pt>
                <c:pt idx="1009">
                  <c:v>3639.1</c:v>
                </c:pt>
                <c:pt idx="1010">
                  <c:v>3640</c:v>
                </c:pt>
                <c:pt idx="1011">
                  <c:v>3640.9</c:v>
                </c:pt>
                <c:pt idx="1012">
                  <c:v>3641.8</c:v>
                </c:pt>
                <c:pt idx="1013">
                  <c:v>3642.7</c:v>
                </c:pt>
                <c:pt idx="1014">
                  <c:v>3643.6</c:v>
                </c:pt>
                <c:pt idx="1015">
                  <c:v>3644.5</c:v>
                </c:pt>
                <c:pt idx="1016">
                  <c:v>3645.4</c:v>
                </c:pt>
                <c:pt idx="1017">
                  <c:v>3646.3</c:v>
                </c:pt>
                <c:pt idx="1018">
                  <c:v>3647.2</c:v>
                </c:pt>
                <c:pt idx="1019">
                  <c:v>3648.1</c:v>
                </c:pt>
                <c:pt idx="1020">
                  <c:v>3649</c:v>
                </c:pt>
                <c:pt idx="1021">
                  <c:v>3649.9</c:v>
                </c:pt>
                <c:pt idx="1022">
                  <c:v>3650.8</c:v>
                </c:pt>
                <c:pt idx="1023">
                  <c:v>3651.7</c:v>
                </c:pt>
                <c:pt idx="1024">
                  <c:v>3652.6</c:v>
                </c:pt>
                <c:pt idx="1025">
                  <c:v>3653.5</c:v>
                </c:pt>
                <c:pt idx="1026">
                  <c:v>3654.4</c:v>
                </c:pt>
                <c:pt idx="1027">
                  <c:v>3655.3</c:v>
                </c:pt>
                <c:pt idx="1028">
                  <c:v>3656.2</c:v>
                </c:pt>
                <c:pt idx="1029">
                  <c:v>3657.1</c:v>
                </c:pt>
                <c:pt idx="1030">
                  <c:v>3658</c:v>
                </c:pt>
                <c:pt idx="1031">
                  <c:v>3658.9</c:v>
                </c:pt>
                <c:pt idx="1032">
                  <c:v>3659.8</c:v>
                </c:pt>
                <c:pt idx="1033">
                  <c:v>3660.7</c:v>
                </c:pt>
                <c:pt idx="1034">
                  <c:v>3661.6</c:v>
                </c:pt>
                <c:pt idx="1035">
                  <c:v>3662.5</c:v>
                </c:pt>
                <c:pt idx="1036">
                  <c:v>3663.4</c:v>
                </c:pt>
                <c:pt idx="1037">
                  <c:v>3664.3</c:v>
                </c:pt>
                <c:pt idx="1038">
                  <c:v>3665.2</c:v>
                </c:pt>
                <c:pt idx="1039">
                  <c:v>3666.1</c:v>
                </c:pt>
                <c:pt idx="1040">
                  <c:v>3667</c:v>
                </c:pt>
                <c:pt idx="1041">
                  <c:v>3667.9</c:v>
                </c:pt>
                <c:pt idx="1042">
                  <c:v>3668.8</c:v>
                </c:pt>
                <c:pt idx="1043">
                  <c:v>3669.7</c:v>
                </c:pt>
                <c:pt idx="1044">
                  <c:v>3670.6</c:v>
                </c:pt>
                <c:pt idx="1045">
                  <c:v>3671.5</c:v>
                </c:pt>
                <c:pt idx="1046">
                  <c:v>3672.4</c:v>
                </c:pt>
                <c:pt idx="1047">
                  <c:v>3673.3</c:v>
                </c:pt>
                <c:pt idx="1048">
                  <c:v>3674.2</c:v>
                </c:pt>
                <c:pt idx="1049">
                  <c:v>3675.1</c:v>
                </c:pt>
                <c:pt idx="1050">
                  <c:v>3676</c:v>
                </c:pt>
                <c:pt idx="1051">
                  <c:v>3676.9</c:v>
                </c:pt>
                <c:pt idx="1052">
                  <c:v>3677.8</c:v>
                </c:pt>
                <c:pt idx="1053">
                  <c:v>3678.7</c:v>
                </c:pt>
                <c:pt idx="1054">
                  <c:v>3679.6</c:v>
                </c:pt>
                <c:pt idx="1055">
                  <c:v>3680.5</c:v>
                </c:pt>
                <c:pt idx="1056">
                  <c:v>3681.4</c:v>
                </c:pt>
                <c:pt idx="1057">
                  <c:v>3682.3</c:v>
                </c:pt>
                <c:pt idx="1058">
                  <c:v>3683.2</c:v>
                </c:pt>
                <c:pt idx="1059">
                  <c:v>3684.1</c:v>
                </c:pt>
                <c:pt idx="1060">
                  <c:v>3685</c:v>
                </c:pt>
                <c:pt idx="1061">
                  <c:v>3685.9</c:v>
                </c:pt>
                <c:pt idx="1062">
                  <c:v>3686.8</c:v>
                </c:pt>
                <c:pt idx="1063">
                  <c:v>3687.7</c:v>
                </c:pt>
                <c:pt idx="1064">
                  <c:v>3688.6</c:v>
                </c:pt>
                <c:pt idx="1065">
                  <c:v>3689.5</c:v>
                </c:pt>
                <c:pt idx="1066">
                  <c:v>3690.4</c:v>
                </c:pt>
                <c:pt idx="1067">
                  <c:v>3691.3</c:v>
                </c:pt>
                <c:pt idx="1068">
                  <c:v>3692.2</c:v>
                </c:pt>
                <c:pt idx="1069">
                  <c:v>3693.1</c:v>
                </c:pt>
                <c:pt idx="1070">
                  <c:v>3694</c:v>
                </c:pt>
                <c:pt idx="1071">
                  <c:v>3694.9</c:v>
                </c:pt>
                <c:pt idx="1072">
                  <c:v>3695.8</c:v>
                </c:pt>
                <c:pt idx="1073">
                  <c:v>3696.7</c:v>
                </c:pt>
                <c:pt idx="1074">
                  <c:v>3697.6</c:v>
                </c:pt>
                <c:pt idx="1075">
                  <c:v>3698.5</c:v>
                </c:pt>
                <c:pt idx="1076">
                  <c:v>3699.4</c:v>
                </c:pt>
                <c:pt idx="1077">
                  <c:v>3700.3</c:v>
                </c:pt>
                <c:pt idx="1078">
                  <c:v>3701.2</c:v>
                </c:pt>
                <c:pt idx="1079">
                  <c:v>3702.1</c:v>
                </c:pt>
                <c:pt idx="1080">
                  <c:v>3703</c:v>
                </c:pt>
                <c:pt idx="1081">
                  <c:v>3703.9</c:v>
                </c:pt>
                <c:pt idx="1082">
                  <c:v>3704.8</c:v>
                </c:pt>
                <c:pt idx="1083">
                  <c:v>3705.7</c:v>
                </c:pt>
                <c:pt idx="1084">
                  <c:v>3706.6</c:v>
                </c:pt>
                <c:pt idx="1085">
                  <c:v>3707.5</c:v>
                </c:pt>
                <c:pt idx="1086">
                  <c:v>3708.4</c:v>
                </c:pt>
                <c:pt idx="1087">
                  <c:v>3709.3</c:v>
                </c:pt>
                <c:pt idx="1088">
                  <c:v>3710.2</c:v>
                </c:pt>
                <c:pt idx="1089">
                  <c:v>3711.1</c:v>
                </c:pt>
                <c:pt idx="1090">
                  <c:v>3712</c:v>
                </c:pt>
                <c:pt idx="1091">
                  <c:v>3712.9</c:v>
                </c:pt>
                <c:pt idx="1092">
                  <c:v>3713.8</c:v>
                </c:pt>
                <c:pt idx="1093">
                  <c:v>3714.7</c:v>
                </c:pt>
                <c:pt idx="1094">
                  <c:v>3715.6</c:v>
                </c:pt>
                <c:pt idx="1095">
                  <c:v>3716.5</c:v>
                </c:pt>
                <c:pt idx="1096">
                  <c:v>3717.4</c:v>
                </c:pt>
                <c:pt idx="1097">
                  <c:v>3718.3</c:v>
                </c:pt>
                <c:pt idx="1098">
                  <c:v>3719.2</c:v>
                </c:pt>
                <c:pt idx="1099">
                  <c:v>3720.1</c:v>
                </c:pt>
                <c:pt idx="1100">
                  <c:v>3721</c:v>
                </c:pt>
                <c:pt idx="1101">
                  <c:v>3721.9</c:v>
                </c:pt>
                <c:pt idx="1102">
                  <c:v>3722.8</c:v>
                </c:pt>
                <c:pt idx="1103">
                  <c:v>3723.7</c:v>
                </c:pt>
                <c:pt idx="1104">
                  <c:v>3724.6</c:v>
                </c:pt>
                <c:pt idx="1105">
                  <c:v>3725.5</c:v>
                </c:pt>
                <c:pt idx="1106">
                  <c:v>3726.4</c:v>
                </c:pt>
                <c:pt idx="1107">
                  <c:v>3727.3</c:v>
                </c:pt>
                <c:pt idx="1108">
                  <c:v>3728.2</c:v>
                </c:pt>
                <c:pt idx="1109">
                  <c:v>3729.1</c:v>
                </c:pt>
                <c:pt idx="1110">
                  <c:v>3730</c:v>
                </c:pt>
                <c:pt idx="1111">
                  <c:v>3730.9</c:v>
                </c:pt>
                <c:pt idx="1112">
                  <c:v>3731.8</c:v>
                </c:pt>
                <c:pt idx="1113">
                  <c:v>3732.7</c:v>
                </c:pt>
                <c:pt idx="1114">
                  <c:v>3733.6</c:v>
                </c:pt>
                <c:pt idx="1115">
                  <c:v>3734.5</c:v>
                </c:pt>
                <c:pt idx="1116">
                  <c:v>3735.4</c:v>
                </c:pt>
                <c:pt idx="1117">
                  <c:v>3736.3</c:v>
                </c:pt>
                <c:pt idx="1118">
                  <c:v>3737.2</c:v>
                </c:pt>
                <c:pt idx="1119">
                  <c:v>3738.1</c:v>
                </c:pt>
                <c:pt idx="1120">
                  <c:v>3739</c:v>
                </c:pt>
                <c:pt idx="1121">
                  <c:v>3739.9</c:v>
                </c:pt>
                <c:pt idx="1122">
                  <c:v>3740.8</c:v>
                </c:pt>
                <c:pt idx="1123">
                  <c:v>3741.7</c:v>
                </c:pt>
                <c:pt idx="1124">
                  <c:v>3742.6</c:v>
                </c:pt>
                <c:pt idx="1125">
                  <c:v>3743.5</c:v>
                </c:pt>
                <c:pt idx="1126">
                  <c:v>3744.4</c:v>
                </c:pt>
                <c:pt idx="1127">
                  <c:v>3745.3</c:v>
                </c:pt>
                <c:pt idx="1128">
                  <c:v>3746.2</c:v>
                </c:pt>
                <c:pt idx="1129">
                  <c:v>3747.1</c:v>
                </c:pt>
                <c:pt idx="1130">
                  <c:v>3748</c:v>
                </c:pt>
                <c:pt idx="1131">
                  <c:v>3748.9</c:v>
                </c:pt>
                <c:pt idx="1132">
                  <c:v>3749.8</c:v>
                </c:pt>
                <c:pt idx="1133">
                  <c:v>3750.7</c:v>
                </c:pt>
                <c:pt idx="1134">
                  <c:v>3751.6</c:v>
                </c:pt>
                <c:pt idx="1135">
                  <c:v>3752.5</c:v>
                </c:pt>
                <c:pt idx="1136">
                  <c:v>3753.4</c:v>
                </c:pt>
                <c:pt idx="1137">
                  <c:v>3754.3</c:v>
                </c:pt>
                <c:pt idx="1138">
                  <c:v>3755.2</c:v>
                </c:pt>
                <c:pt idx="1139">
                  <c:v>3756.1</c:v>
                </c:pt>
                <c:pt idx="1140">
                  <c:v>3757</c:v>
                </c:pt>
                <c:pt idx="1141">
                  <c:v>3757.9</c:v>
                </c:pt>
                <c:pt idx="1142">
                  <c:v>3758.8</c:v>
                </c:pt>
                <c:pt idx="1143">
                  <c:v>3759.7</c:v>
                </c:pt>
                <c:pt idx="1144">
                  <c:v>3760.6</c:v>
                </c:pt>
                <c:pt idx="1145">
                  <c:v>3761.5</c:v>
                </c:pt>
                <c:pt idx="1146">
                  <c:v>3762.4</c:v>
                </c:pt>
                <c:pt idx="1147">
                  <c:v>3765.1</c:v>
                </c:pt>
                <c:pt idx="1148">
                  <c:v>3766</c:v>
                </c:pt>
                <c:pt idx="1149">
                  <c:v>3766.9</c:v>
                </c:pt>
                <c:pt idx="1150">
                  <c:v>3767.8</c:v>
                </c:pt>
                <c:pt idx="1151">
                  <c:v>3768.7</c:v>
                </c:pt>
                <c:pt idx="1152">
                  <c:v>3769.6</c:v>
                </c:pt>
                <c:pt idx="1153">
                  <c:v>3770.5</c:v>
                </c:pt>
                <c:pt idx="1154">
                  <c:v>3771.4</c:v>
                </c:pt>
                <c:pt idx="1155">
                  <c:v>3772.3</c:v>
                </c:pt>
                <c:pt idx="1156">
                  <c:v>3773.2</c:v>
                </c:pt>
                <c:pt idx="1157">
                  <c:v>3774.1</c:v>
                </c:pt>
                <c:pt idx="1158">
                  <c:v>3775</c:v>
                </c:pt>
                <c:pt idx="1159">
                  <c:v>3775.9</c:v>
                </c:pt>
                <c:pt idx="1160">
                  <c:v>3776.8</c:v>
                </c:pt>
                <c:pt idx="1161">
                  <c:v>3777.7</c:v>
                </c:pt>
                <c:pt idx="1162">
                  <c:v>3778.6</c:v>
                </c:pt>
                <c:pt idx="1163">
                  <c:v>3779.5</c:v>
                </c:pt>
                <c:pt idx="1164">
                  <c:v>3780.4</c:v>
                </c:pt>
                <c:pt idx="1165">
                  <c:v>3781.3</c:v>
                </c:pt>
                <c:pt idx="1166">
                  <c:v>3782.2</c:v>
                </c:pt>
                <c:pt idx="1167">
                  <c:v>3783.1</c:v>
                </c:pt>
                <c:pt idx="1168">
                  <c:v>3784</c:v>
                </c:pt>
                <c:pt idx="1169">
                  <c:v>3784.9</c:v>
                </c:pt>
                <c:pt idx="1170">
                  <c:v>3785.8</c:v>
                </c:pt>
                <c:pt idx="1171">
                  <c:v>3786.7</c:v>
                </c:pt>
                <c:pt idx="1172">
                  <c:v>3787.6</c:v>
                </c:pt>
                <c:pt idx="1173">
                  <c:v>3788.5</c:v>
                </c:pt>
                <c:pt idx="1174">
                  <c:v>3789.4</c:v>
                </c:pt>
                <c:pt idx="1175">
                  <c:v>3790.3</c:v>
                </c:pt>
                <c:pt idx="1176">
                  <c:v>3791.2</c:v>
                </c:pt>
                <c:pt idx="1177">
                  <c:v>3792.1</c:v>
                </c:pt>
                <c:pt idx="1178">
                  <c:v>3793</c:v>
                </c:pt>
                <c:pt idx="1179">
                  <c:v>3793.9</c:v>
                </c:pt>
                <c:pt idx="1180">
                  <c:v>3794.8</c:v>
                </c:pt>
                <c:pt idx="1181">
                  <c:v>3795.7</c:v>
                </c:pt>
                <c:pt idx="1182">
                  <c:v>3796.6</c:v>
                </c:pt>
                <c:pt idx="1183">
                  <c:v>3797.5</c:v>
                </c:pt>
                <c:pt idx="1184">
                  <c:v>3798.4</c:v>
                </c:pt>
                <c:pt idx="1185">
                  <c:v>3799.3</c:v>
                </c:pt>
                <c:pt idx="1186">
                  <c:v>3800.2</c:v>
                </c:pt>
                <c:pt idx="1187">
                  <c:v>3801.1</c:v>
                </c:pt>
                <c:pt idx="1188">
                  <c:v>3802</c:v>
                </c:pt>
                <c:pt idx="1189">
                  <c:v>3802.9</c:v>
                </c:pt>
                <c:pt idx="1190">
                  <c:v>3803.8</c:v>
                </c:pt>
                <c:pt idx="1191">
                  <c:v>3804.7</c:v>
                </c:pt>
                <c:pt idx="1192">
                  <c:v>3805.6</c:v>
                </c:pt>
                <c:pt idx="1193">
                  <c:v>3806.5</c:v>
                </c:pt>
                <c:pt idx="1194">
                  <c:v>3807.4</c:v>
                </c:pt>
                <c:pt idx="1195">
                  <c:v>3808.3</c:v>
                </c:pt>
                <c:pt idx="1196">
                  <c:v>3809.2</c:v>
                </c:pt>
                <c:pt idx="1197">
                  <c:v>3810.1</c:v>
                </c:pt>
                <c:pt idx="1198">
                  <c:v>3811</c:v>
                </c:pt>
                <c:pt idx="1199">
                  <c:v>3811.9</c:v>
                </c:pt>
                <c:pt idx="1200">
                  <c:v>3812.8</c:v>
                </c:pt>
                <c:pt idx="1201">
                  <c:v>3813.7</c:v>
                </c:pt>
                <c:pt idx="1202">
                  <c:v>3814.6</c:v>
                </c:pt>
                <c:pt idx="1203">
                  <c:v>3815.5</c:v>
                </c:pt>
                <c:pt idx="1204">
                  <c:v>3816.4</c:v>
                </c:pt>
                <c:pt idx="1205">
                  <c:v>3817.3</c:v>
                </c:pt>
                <c:pt idx="1206">
                  <c:v>3818.2</c:v>
                </c:pt>
                <c:pt idx="1207">
                  <c:v>3819.1</c:v>
                </c:pt>
                <c:pt idx="1208">
                  <c:v>3820</c:v>
                </c:pt>
                <c:pt idx="1209">
                  <c:v>3820.9</c:v>
                </c:pt>
                <c:pt idx="1210">
                  <c:v>3821.8</c:v>
                </c:pt>
                <c:pt idx="1211">
                  <c:v>3822.7</c:v>
                </c:pt>
                <c:pt idx="1212">
                  <c:v>3823.6</c:v>
                </c:pt>
                <c:pt idx="1213">
                  <c:v>3824.5</c:v>
                </c:pt>
                <c:pt idx="1214">
                  <c:v>3825.4</c:v>
                </c:pt>
                <c:pt idx="1215">
                  <c:v>3826.3</c:v>
                </c:pt>
                <c:pt idx="1216">
                  <c:v>3827.2</c:v>
                </c:pt>
                <c:pt idx="1217">
                  <c:v>3828.1</c:v>
                </c:pt>
                <c:pt idx="1218">
                  <c:v>3829</c:v>
                </c:pt>
                <c:pt idx="1219">
                  <c:v>3829.9</c:v>
                </c:pt>
                <c:pt idx="1220">
                  <c:v>3830.8</c:v>
                </c:pt>
                <c:pt idx="1221">
                  <c:v>3831.7</c:v>
                </c:pt>
                <c:pt idx="1222">
                  <c:v>3832.6</c:v>
                </c:pt>
                <c:pt idx="1223">
                  <c:v>3833.5</c:v>
                </c:pt>
                <c:pt idx="1224">
                  <c:v>3834.4</c:v>
                </c:pt>
                <c:pt idx="1225">
                  <c:v>3835.3</c:v>
                </c:pt>
                <c:pt idx="1226">
                  <c:v>3836.2</c:v>
                </c:pt>
                <c:pt idx="1227">
                  <c:v>3837.1</c:v>
                </c:pt>
                <c:pt idx="1228">
                  <c:v>3838</c:v>
                </c:pt>
                <c:pt idx="1229">
                  <c:v>3838.9</c:v>
                </c:pt>
                <c:pt idx="1230">
                  <c:v>3839.8</c:v>
                </c:pt>
                <c:pt idx="1231">
                  <c:v>3840.7</c:v>
                </c:pt>
                <c:pt idx="1232">
                  <c:v>3841.6</c:v>
                </c:pt>
                <c:pt idx="1233">
                  <c:v>3842.5</c:v>
                </c:pt>
                <c:pt idx="1234">
                  <c:v>3843.4</c:v>
                </c:pt>
                <c:pt idx="1235">
                  <c:v>3844.3</c:v>
                </c:pt>
                <c:pt idx="1236">
                  <c:v>3845.2</c:v>
                </c:pt>
                <c:pt idx="1237">
                  <c:v>3846.1</c:v>
                </c:pt>
                <c:pt idx="1238">
                  <c:v>3847</c:v>
                </c:pt>
                <c:pt idx="1239">
                  <c:v>3847.9</c:v>
                </c:pt>
                <c:pt idx="1240">
                  <c:v>3848.8</c:v>
                </c:pt>
                <c:pt idx="1241">
                  <c:v>3849.7</c:v>
                </c:pt>
                <c:pt idx="1242">
                  <c:v>3850.6</c:v>
                </c:pt>
                <c:pt idx="1243">
                  <c:v>3851.5</c:v>
                </c:pt>
                <c:pt idx="1244">
                  <c:v>3852.4</c:v>
                </c:pt>
                <c:pt idx="1245">
                  <c:v>3853.3</c:v>
                </c:pt>
                <c:pt idx="1246">
                  <c:v>3854.2</c:v>
                </c:pt>
                <c:pt idx="1247">
                  <c:v>3855.1</c:v>
                </c:pt>
                <c:pt idx="1248">
                  <c:v>3856</c:v>
                </c:pt>
                <c:pt idx="1249">
                  <c:v>3856.9</c:v>
                </c:pt>
                <c:pt idx="1250">
                  <c:v>3857.8</c:v>
                </c:pt>
                <c:pt idx="1251">
                  <c:v>3858.7</c:v>
                </c:pt>
                <c:pt idx="1252">
                  <c:v>3859.6</c:v>
                </c:pt>
                <c:pt idx="1253">
                  <c:v>3860.5</c:v>
                </c:pt>
                <c:pt idx="1254">
                  <c:v>3861.4</c:v>
                </c:pt>
                <c:pt idx="1255">
                  <c:v>3862.3</c:v>
                </c:pt>
                <c:pt idx="1256">
                  <c:v>3863.2</c:v>
                </c:pt>
                <c:pt idx="1257">
                  <c:v>3864.1</c:v>
                </c:pt>
                <c:pt idx="1258">
                  <c:v>3865</c:v>
                </c:pt>
                <c:pt idx="1259">
                  <c:v>3865.9</c:v>
                </c:pt>
                <c:pt idx="1260">
                  <c:v>3866.8</c:v>
                </c:pt>
                <c:pt idx="1261">
                  <c:v>3867.7</c:v>
                </c:pt>
                <c:pt idx="1262">
                  <c:v>3868.6</c:v>
                </c:pt>
                <c:pt idx="1263">
                  <c:v>3869.5</c:v>
                </c:pt>
                <c:pt idx="1264">
                  <c:v>3870.4</c:v>
                </c:pt>
                <c:pt idx="1265">
                  <c:v>3871.3</c:v>
                </c:pt>
                <c:pt idx="1266">
                  <c:v>3872.2</c:v>
                </c:pt>
                <c:pt idx="1267">
                  <c:v>3873.1</c:v>
                </c:pt>
                <c:pt idx="1268">
                  <c:v>3874</c:v>
                </c:pt>
                <c:pt idx="1269">
                  <c:v>3874.9</c:v>
                </c:pt>
                <c:pt idx="1270">
                  <c:v>3875.8</c:v>
                </c:pt>
                <c:pt idx="1271">
                  <c:v>3876.7</c:v>
                </c:pt>
                <c:pt idx="1272">
                  <c:v>3877.6</c:v>
                </c:pt>
                <c:pt idx="1273">
                  <c:v>3878.5</c:v>
                </c:pt>
                <c:pt idx="1274">
                  <c:v>3879.4</c:v>
                </c:pt>
                <c:pt idx="1275">
                  <c:v>3880.3</c:v>
                </c:pt>
                <c:pt idx="1276">
                  <c:v>3881.2</c:v>
                </c:pt>
                <c:pt idx="1277">
                  <c:v>3882.1</c:v>
                </c:pt>
                <c:pt idx="1278">
                  <c:v>3883</c:v>
                </c:pt>
                <c:pt idx="1279">
                  <c:v>3883.9</c:v>
                </c:pt>
                <c:pt idx="1280">
                  <c:v>3884.8</c:v>
                </c:pt>
                <c:pt idx="1281">
                  <c:v>3885.7</c:v>
                </c:pt>
                <c:pt idx="1282">
                  <c:v>3886.6</c:v>
                </c:pt>
                <c:pt idx="1283">
                  <c:v>3887.5</c:v>
                </c:pt>
                <c:pt idx="1284">
                  <c:v>3888.4</c:v>
                </c:pt>
                <c:pt idx="1285">
                  <c:v>3889.3</c:v>
                </c:pt>
                <c:pt idx="1286">
                  <c:v>3890.2</c:v>
                </c:pt>
                <c:pt idx="1287">
                  <c:v>3891.1</c:v>
                </c:pt>
                <c:pt idx="1288">
                  <c:v>3892</c:v>
                </c:pt>
                <c:pt idx="1289">
                  <c:v>3892.9</c:v>
                </c:pt>
                <c:pt idx="1290">
                  <c:v>3893.8</c:v>
                </c:pt>
                <c:pt idx="1291">
                  <c:v>3894.7</c:v>
                </c:pt>
                <c:pt idx="1292">
                  <c:v>3895.6</c:v>
                </c:pt>
                <c:pt idx="1293">
                  <c:v>3896.5</c:v>
                </c:pt>
                <c:pt idx="1294">
                  <c:v>3897.4</c:v>
                </c:pt>
                <c:pt idx="1295">
                  <c:v>3898.3</c:v>
                </c:pt>
                <c:pt idx="1296">
                  <c:v>3899.2</c:v>
                </c:pt>
                <c:pt idx="1297">
                  <c:v>3900.1</c:v>
                </c:pt>
                <c:pt idx="1298">
                  <c:v>3901</c:v>
                </c:pt>
                <c:pt idx="1299">
                  <c:v>3901.9</c:v>
                </c:pt>
                <c:pt idx="1300">
                  <c:v>3902.8</c:v>
                </c:pt>
                <c:pt idx="1301">
                  <c:v>3903.7</c:v>
                </c:pt>
                <c:pt idx="1302">
                  <c:v>3904.6</c:v>
                </c:pt>
                <c:pt idx="1303">
                  <c:v>3905.5</c:v>
                </c:pt>
                <c:pt idx="1304">
                  <c:v>3906.4</c:v>
                </c:pt>
                <c:pt idx="1305">
                  <c:v>3907.3</c:v>
                </c:pt>
                <c:pt idx="1306">
                  <c:v>3908.2</c:v>
                </c:pt>
                <c:pt idx="1307">
                  <c:v>3909.1</c:v>
                </c:pt>
                <c:pt idx="1308">
                  <c:v>3910</c:v>
                </c:pt>
                <c:pt idx="1309">
                  <c:v>3910.9</c:v>
                </c:pt>
                <c:pt idx="1310">
                  <c:v>3911.8</c:v>
                </c:pt>
                <c:pt idx="1311">
                  <c:v>3912.7</c:v>
                </c:pt>
                <c:pt idx="1312">
                  <c:v>3913.6</c:v>
                </c:pt>
                <c:pt idx="1313">
                  <c:v>3914.5</c:v>
                </c:pt>
                <c:pt idx="1314">
                  <c:v>3915.4</c:v>
                </c:pt>
                <c:pt idx="1315">
                  <c:v>3916.3</c:v>
                </c:pt>
                <c:pt idx="1316">
                  <c:v>3917.2</c:v>
                </c:pt>
                <c:pt idx="1317">
                  <c:v>3918.1</c:v>
                </c:pt>
                <c:pt idx="1318">
                  <c:v>3919</c:v>
                </c:pt>
                <c:pt idx="1319">
                  <c:v>3919.9</c:v>
                </c:pt>
                <c:pt idx="1320">
                  <c:v>3920.8</c:v>
                </c:pt>
                <c:pt idx="1321">
                  <c:v>3921.7</c:v>
                </c:pt>
                <c:pt idx="1322">
                  <c:v>3922.6</c:v>
                </c:pt>
                <c:pt idx="1323">
                  <c:v>3923.5</c:v>
                </c:pt>
                <c:pt idx="1324">
                  <c:v>3924.4</c:v>
                </c:pt>
                <c:pt idx="1325">
                  <c:v>3925.3</c:v>
                </c:pt>
                <c:pt idx="1326">
                  <c:v>3926.2</c:v>
                </c:pt>
                <c:pt idx="1327">
                  <c:v>3927.1</c:v>
                </c:pt>
                <c:pt idx="1328">
                  <c:v>3928</c:v>
                </c:pt>
                <c:pt idx="1329">
                  <c:v>3928.9</c:v>
                </c:pt>
                <c:pt idx="1330">
                  <c:v>3929.8</c:v>
                </c:pt>
                <c:pt idx="1331">
                  <c:v>3930.7</c:v>
                </c:pt>
                <c:pt idx="1332">
                  <c:v>3931.6</c:v>
                </c:pt>
                <c:pt idx="1333">
                  <c:v>3932.5</c:v>
                </c:pt>
                <c:pt idx="1334">
                  <c:v>3933.4</c:v>
                </c:pt>
                <c:pt idx="1335">
                  <c:v>3934.3</c:v>
                </c:pt>
                <c:pt idx="1336">
                  <c:v>3935.2</c:v>
                </c:pt>
                <c:pt idx="1337">
                  <c:v>3936.1</c:v>
                </c:pt>
                <c:pt idx="1338">
                  <c:v>3937</c:v>
                </c:pt>
                <c:pt idx="1339">
                  <c:v>3937.9</c:v>
                </c:pt>
                <c:pt idx="1340">
                  <c:v>3938.8</c:v>
                </c:pt>
                <c:pt idx="1341">
                  <c:v>3939.7</c:v>
                </c:pt>
                <c:pt idx="1342">
                  <c:v>3940.6</c:v>
                </c:pt>
                <c:pt idx="1343">
                  <c:v>3941.5</c:v>
                </c:pt>
                <c:pt idx="1344">
                  <c:v>3942.4</c:v>
                </c:pt>
                <c:pt idx="1345">
                  <c:v>3943.3</c:v>
                </c:pt>
                <c:pt idx="1346">
                  <c:v>3944.2</c:v>
                </c:pt>
                <c:pt idx="1347">
                  <c:v>3945.1</c:v>
                </c:pt>
                <c:pt idx="1348">
                  <c:v>3946</c:v>
                </c:pt>
                <c:pt idx="1349">
                  <c:v>3946.9</c:v>
                </c:pt>
                <c:pt idx="1350">
                  <c:v>3947.8</c:v>
                </c:pt>
                <c:pt idx="1351">
                  <c:v>3948.7</c:v>
                </c:pt>
                <c:pt idx="1352">
                  <c:v>3949.6</c:v>
                </c:pt>
                <c:pt idx="1353">
                  <c:v>3950.5</c:v>
                </c:pt>
                <c:pt idx="1354">
                  <c:v>3951.4</c:v>
                </c:pt>
                <c:pt idx="1355">
                  <c:v>3952.3</c:v>
                </c:pt>
                <c:pt idx="1356">
                  <c:v>3953.2</c:v>
                </c:pt>
                <c:pt idx="1357">
                  <c:v>3954.1</c:v>
                </c:pt>
                <c:pt idx="1358">
                  <c:v>3955</c:v>
                </c:pt>
                <c:pt idx="1359">
                  <c:v>3955.9</c:v>
                </c:pt>
                <c:pt idx="1360">
                  <c:v>3956.8</c:v>
                </c:pt>
                <c:pt idx="1361">
                  <c:v>3957.7</c:v>
                </c:pt>
                <c:pt idx="1362">
                  <c:v>3958.6</c:v>
                </c:pt>
                <c:pt idx="1363">
                  <c:v>3959.5</c:v>
                </c:pt>
                <c:pt idx="1364">
                  <c:v>3960.4</c:v>
                </c:pt>
                <c:pt idx="1365">
                  <c:v>3961.3</c:v>
                </c:pt>
                <c:pt idx="1366">
                  <c:v>3962.2</c:v>
                </c:pt>
                <c:pt idx="1367">
                  <c:v>3963.1</c:v>
                </c:pt>
                <c:pt idx="1368">
                  <c:v>3964</c:v>
                </c:pt>
                <c:pt idx="1369">
                  <c:v>3964.9</c:v>
                </c:pt>
                <c:pt idx="1370">
                  <c:v>3965.8</c:v>
                </c:pt>
                <c:pt idx="1371">
                  <c:v>3966.7</c:v>
                </c:pt>
                <c:pt idx="1372">
                  <c:v>3967.6</c:v>
                </c:pt>
                <c:pt idx="1373">
                  <c:v>3968.5</c:v>
                </c:pt>
                <c:pt idx="1374">
                  <c:v>3969.4</c:v>
                </c:pt>
                <c:pt idx="1375">
                  <c:v>3970.3</c:v>
                </c:pt>
                <c:pt idx="1376">
                  <c:v>3971.2</c:v>
                </c:pt>
                <c:pt idx="1377">
                  <c:v>3972.1</c:v>
                </c:pt>
                <c:pt idx="1378">
                  <c:v>3973</c:v>
                </c:pt>
                <c:pt idx="1379">
                  <c:v>3973.9</c:v>
                </c:pt>
                <c:pt idx="1380">
                  <c:v>3974.8</c:v>
                </c:pt>
                <c:pt idx="1381">
                  <c:v>3975.7</c:v>
                </c:pt>
                <c:pt idx="1382">
                  <c:v>3976.6</c:v>
                </c:pt>
                <c:pt idx="1383">
                  <c:v>3977.5</c:v>
                </c:pt>
                <c:pt idx="1384">
                  <c:v>3978.4</c:v>
                </c:pt>
                <c:pt idx="1385">
                  <c:v>3979.3</c:v>
                </c:pt>
                <c:pt idx="1386">
                  <c:v>3980.2</c:v>
                </c:pt>
                <c:pt idx="1387">
                  <c:v>3981.1</c:v>
                </c:pt>
                <c:pt idx="1388">
                  <c:v>3982</c:v>
                </c:pt>
                <c:pt idx="1389">
                  <c:v>3982.9</c:v>
                </c:pt>
                <c:pt idx="1390">
                  <c:v>3983.8</c:v>
                </c:pt>
                <c:pt idx="1391">
                  <c:v>3984.7</c:v>
                </c:pt>
                <c:pt idx="1392">
                  <c:v>3985.6</c:v>
                </c:pt>
                <c:pt idx="1393">
                  <c:v>3986.5</c:v>
                </c:pt>
                <c:pt idx="1394">
                  <c:v>3987.4</c:v>
                </c:pt>
                <c:pt idx="1395">
                  <c:v>3988.3</c:v>
                </c:pt>
                <c:pt idx="1396">
                  <c:v>3989.2</c:v>
                </c:pt>
                <c:pt idx="1397">
                  <c:v>3990.1</c:v>
                </c:pt>
                <c:pt idx="1398">
                  <c:v>3991</c:v>
                </c:pt>
                <c:pt idx="1399">
                  <c:v>3991.9</c:v>
                </c:pt>
                <c:pt idx="1400">
                  <c:v>3992.8</c:v>
                </c:pt>
                <c:pt idx="1401">
                  <c:v>3993.7</c:v>
                </c:pt>
                <c:pt idx="1402">
                  <c:v>3994.6</c:v>
                </c:pt>
                <c:pt idx="1403">
                  <c:v>3995.5</c:v>
                </c:pt>
                <c:pt idx="1404">
                  <c:v>3996.4</c:v>
                </c:pt>
                <c:pt idx="1405">
                  <c:v>3997.3</c:v>
                </c:pt>
                <c:pt idx="1406">
                  <c:v>3998.2</c:v>
                </c:pt>
                <c:pt idx="1407">
                  <c:v>3999.1</c:v>
                </c:pt>
                <c:pt idx="1408">
                  <c:v>4000</c:v>
                </c:pt>
                <c:pt idx="1409">
                  <c:v>4000.9</c:v>
                </c:pt>
                <c:pt idx="1410">
                  <c:v>4001.8</c:v>
                </c:pt>
                <c:pt idx="1411">
                  <c:v>4002.7</c:v>
                </c:pt>
                <c:pt idx="1412">
                  <c:v>4003.6</c:v>
                </c:pt>
                <c:pt idx="1413">
                  <c:v>4004.5</c:v>
                </c:pt>
                <c:pt idx="1414">
                  <c:v>4005.4</c:v>
                </c:pt>
                <c:pt idx="1415">
                  <c:v>4006.3</c:v>
                </c:pt>
                <c:pt idx="1416">
                  <c:v>4007.2</c:v>
                </c:pt>
                <c:pt idx="1417">
                  <c:v>4008.1</c:v>
                </c:pt>
                <c:pt idx="1418">
                  <c:v>4009</c:v>
                </c:pt>
                <c:pt idx="1419">
                  <c:v>4009.9</c:v>
                </c:pt>
                <c:pt idx="1420">
                  <c:v>4010.8</c:v>
                </c:pt>
                <c:pt idx="1421">
                  <c:v>4011.7</c:v>
                </c:pt>
                <c:pt idx="1422">
                  <c:v>4012.6</c:v>
                </c:pt>
                <c:pt idx="1423">
                  <c:v>4013.5</c:v>
                </c:pt>
                <c:pt idx="1424">
                  <c:v>4014.4</c:v>
                </c:pt>
                <c:pt idx="1425">
                  <c:v>4015.3</c:v>
                </c:pt>
                <c:pt idx="1426">
                  <c:v>4016.2</c:v>
                </c:pt>
                <c:pt idx="1427">
                  <c:v>4017.1</c:v>
                </c:pt>
                <c:pt idx="1428">
                  <c:v>4018</c:v>
                </c:pt>
                <c:pt idx="1429">
                  <c:v>4018.9</c:v>
                </c:pt>
                <c:pt idx="1430">
                  <c:v>4019.8</c:v>
                </c:pt>
                <c:pt idx="1431">
                  <c:v>4020.7</c:v>
                </c:pt>
                <c:pt idx="1432">
                  <c:v>4021.6</c:v>
                </c:pt>
                <c:pt idx="1433">
                  <c:v>4022.5</c:v>
                </c:pt>
                <c:pt idx="1434">
                  <c:v>4023.4</c:v>
                </c:pt>
                <c:pt idx="1435">
                  <c:v>4024.3</c:v>
                </c:pt>
                <c:pt idx="1436">
                  <c:v>4025.2</c:v>
                </c:pt>
                <c:pt idx="1437">
                  <c:v>4026.1</c:v>
                </c:pt>
                <c:pt idx="1438">
                  <c:v>4027</c:v>
                </c:pt>
                <c:pt idx="1439">
                  <c:v>4027.9</c:v>
                </c:pt>
                <c:pt idx="1440">
                  <c:v>4028.8</c:v>
                </c:pt>
                <c:pt idx="1441">
                  <c:v>4029.7</c:v>
                </c:pt>
                <c:pt idx="1442">
                  <c:v>4030.6</c:v>
                </c:pt>
                <c:pt idx="1443">
                  <c:v>4031.5</c:v>
                </c:pt>
                <c:pt idx="1444">
                  <c:v>4032.4</c:v>
                </c:pt>
                <c:pt idx="1445">
                  <c:v>4033.3</c:v>
                </c:pt>
                <c:pt idx="1446">
                  <c:v>4034.2</c:v>
                </c:pt>
                <c:pt idx="1447">
                  <c:v>4035.1</c:v>
                </c:pt>
                <c:pt idx="1448">
                  <c:v>4036</c:v>
                </c:pt>
                <c:pt idx="1449">
                  <c:v>4036.9</c:v>
                </c:pt>
                <c:pt idx="1450">
                  <c:v>4037.8</c:v>
                </c:pt>
                <c:pt idx="1451">
                  <c:v>4038.7</c:v>
                </c:pt>
                <c:pt idx="1452">
                  <c:v>4039.6</c:v>
                </c:pt>
                <c:pt idx="1453">
                  <c:v>4040.5</c:v>
                </c:pt>
                <c:pt idx="1454">
                  <c:v>4041.4</c:v>
                </c:pt>
                <c:pt idx="1455">
                  <c:v>4042.3</c:v>
                </c:pt>
                <c:pt idx="1456">
                  <c:v>4043.2</c:v>
                </c:pt>
                <c:pt idx="1457">
                  <c:v>4044.1</c:v>
                </c:pt>
                <c:pt idx="1458">
                  <c:v>4045</c:v>
                </c:pt>
                <c:pt idx="1459">
                  <c:v>4045.9</c:v>
                </c:pt>
                <c:pt idx="1460">
                  <c:v>4046.8</c:v>
                </c:pt>
                <c:pt idx="1461">
                  <c:v>4047.7</c:v>
                </c:pt>
                <c:pt idx="1462">
                  <c:v>4048.6</c:v>
                </c:pt>
                <c:pt idx="1463">
                  <c:v>4049.5</c:v>
                </c:pt>
                <c:pt idx="1464">
                  <c:v>4050.4</c:v>
                </c:pt>
                <c:pt idx="1465">
                  <c:v>4051.3</c:v>
                </c:pt>
                <c:pt idx="1466">
                  <c:v>4052.2</c:v>
                </c:pt>
                <c:pt idx="1467">
                  <c:v>4053.1</c:v>
                </c:pt>
                <c:pt idx="1468">
                  <c:v>4054</c:v>
                </c:pt>
                <c:pt idx="1469">
                  <c:v>4054.9</c:v>
                </c:pt>
                <c:pt idx="1470">
                  <c:v>4055.8</c:v>
                </c:pt>
                <c:pt idx="1471">
                  <c:v>4056.7</c:v>
                </c:pt>
                <c:pt idx="1472">
                  <c:v>4057.6</c:v>
                </c:pt>
                <c:pt idx="1473">
                  <c:v>4058.5</c:v>
                </c:pt>
                <c:pt idx="1474">
                  <c:v>4059.4</c:v>
                </c:pt>
                <c:pt idx="1475">
                  <c:v>4060.3</c:v>
                </c:pt>
                <c:pt idx="1476">
                  <c:v>4061.2</c:v>
                </c:pt>
                <c:pt idx="1477">
                  <c:v>4062.1</c:v>
                </c:pt>
                <c:pt idx="1478">
                  <c:v>4063</c:v>
                </c:pt>
                <c:pt idx="1479">
                  <c:v>4063.9</c:v>
                </c:pt>
                <c:pt idx="1480">
                  <c:v>4064.8</c:v>
                </c:pt>
                <c:pt idx="1481">
                  <c:v>4065.7</c:v>
                </c:pt>
                <c:pt idx="1482">
                  <c:v>4066.6</c:v>
                </c:pt>
                <c:pt idx="1483">
                  <c:v>4067.5</c:v>
                </c:pt>
                <c:pt idx="1484">
                  <c:v>4068.4</c:v>
                </c:pt>
                <c:pt idx="1485">
                  <c:v>4069.3</c:v>
                </c:pt>
                <c:pt idx="1486">
                  <c:v>4070.2</c:v>
                </c:pt>
                <c:pt idx="1487">
                  <c:v>4071.1</c:v>
                </c:pt>
                <c:pt idx="1488">
                  <c:v>4072</c:v>
                </c:pt>
                <c:pt idx="1489">
                  <c:v>4072.9</c:v>
                </c:pt>
                <c:pt idx="1490">
                  <c:v>4073.8</c:v>
                </c:pt>
                <c:pt idx="1491">
                  <c:v>4074.7</c:v>
                </c:pt>
                <c:pt idx="1492">
                  <c:v>4075.6</c:v>
                </c:pt>
                <c:pt idx="1493">
                  <c:v>4076.5</c:v>
                </c:pt>
                <c:pt idx="1494">
                  <c:v>4077.4</c:v>
                </c:pt>
                <c:pt idx="1495">
                  <c:v>4078.3</c:v>
                </c:pt>
                <c:pt idx="1496">
                  <c:v>4079.2</c:v>
                </c:pt>
                <c:pt idx="1497">
                  <c:v>4080.1</c:v>
                </c:pt>
                <c:pt idx="1498">
                  <c:v>4081</c:v>
                </c:pt>
                <c:pt idx="1499">
                  <c:v>4081.9</c:v>
                </c:pt>
                <c:pt idx="1500">
                  <c:v>4082.8</c:v>
                </c:pt>
                <c:pt idx="1501">
                  <c:v>4083.7</c:v>
                </c:pt>
                <c:pt idx="1502">
                  <c:v>4084.6</c:v>
                </c:pt>
                <c:pt idx="1503">
                  <c:v>4085.5</c:v>
                </c:pt>
                <c:pt idx="1504">
                  <c:v>4086.4</c:v>
                </c:pt>
                <c:pt idx="1505">
                  <c:v>4087.3</c:v>
                </c:pt>
                <c:pt idx="1506">
                  <c:v>4088.2</c:v>
                </c:pt>
                <c:pt idx="1507">
                  <c:v>4089.1</c:v>
                </c:pt>
                <c:pt idx="1508">
                  <c:v>4090</c:v>
                </c:pt>
                <c:pt idx="1509">
                  <c:v>4090.9</c:v>
                </c:pt>
                <c:pt idx="1510">
                  <c:v>4091.8</c:v>
                </c:pt>
                <c:pt idx="1511">
                  <c:v>4092.7</c:v>
                </c:pt>
                <c:pt idx="1512">
                  <c:v>4093.6</c:v>
                </c:pt>
                <c:pt idx="1513">
                  <c:v>4094.5</c:v>
                </c:pt>
                <c:pt idx="1514">
                  <c:v>4095.4</c:v>
                </c:pt>
                <c:pt idx="1515">
                  <c:v>4096.3</c:v>
                </c:pt>
                <c:pt idx="1516">
                  <c:v>4097.2</c:v>
                </c:pt>
                <c:pt idx="1517">
                  <c:v>4098.1000000000004</c:v>
                </c:pt>
                <c:pt idx="1518">
                  <c:v>4099</c:v>
                </c:pt>
                <c:pt idx="1519">
                  <c:v>4099.8999999999996</c:v>
                </c:pt>
                <c:pt idx="1520">
                  <c:v>4100.8</c:v>
                </c:pt>
                <c:pt idx="1521">
                  <c:v>4101.7</c:v>
                </c:pt>
                <c:pt idx="1522">
                  <c:v>4102.6000000000004</c:v>
                </c:pt>
                <c:pt idx="1523">
                  <c:v>4103.5</c:v>
                </c:pt>
                <c:pt idx="1524">
                  <c:v>4104.3999999999996</c:v>
                </c:pt>
                <c:pt idx="1525">
                  <c:v>4105.3</c:v>
                </c:pt>
                <c:pt idx="1526">
                  <c:v>4106.2</c:v>
                </c:pt>
                <c:pt idx="1527">
                  <c:v>4107.1000000000004</c:v>
                </c:pt>
                <c:pt idx="1528">
                  <c:v>4108</c:v>
                </c:pt>
                <c:pt idx="1529">
                  <c:v>4108.8999999999996</c:v>
                </c:pt>
                <c:pt idx="1530">
                  <c:v>4109.8</c:v>
                </c:pt>
                <c:pt idx="1531">
                  <c:v>4110.7</c:v>
                </c:pt>
                <c:pt idx="1532">
                  <c:v>4111.6000000000004</c:v>
                </c:pt>
                <c:pt idx="1533">
                  <c:v>4112.5</c:v>
                </c:pt>
                <c:pt idx="1534">
                  <c:v>4113.3999999999996</c:v>
                </c:pt>
                <c:pt idx="1535">
                  <c:v>4114.3</c:v>
                </c:pt>
                <c:pt idx="1536">
                  <c:v>4115.2</c:v>
                </c:pt>
                <c:pt idx="1537">
                  <c:v>4116.1000000000004</c:v>
                </c:pt>
                <c:pt idx="1538">
                  <c:v>4117</c:v>
                </c:pt>
                <c:pt idx="1539">
                  <c:v>4117.8999999999996</c:v>
                </c:pt>
                <c:pt idx="1540">
                  <c:v>4118.8</c:v>
                </c:pt>
                <c:pt idx="1541">
                  <c:v>4119.7</c:v>
                </c:pt>
                <c:pt idx="1542">
                  <c:v>4120.6000000000004</c:v>
                </c:pt>
                <c:pt idx="1543">
                  <c:v>4121.5</c:v>
                </c:pt>
                <c:pt idx="1544">
                  <c:v>4122.3999999999996</c:v>
                </c:pt>
                <c:pt idx="1545">
                  <c:v>4123.3</c:v>
                </c:pt>
                <c:pt idx="1546">
                  <c:v>4124.2</c:v>
                </c:pt>
                <c:pt idx="1547">
                  <c:v>4125.1000000000004</c:v>
                </c:pt>
                <c:pt idx="1548">
                  <c:v>4126</c:v>
                </c:pt>
                <c:pt idx="1549">
                  <c:v>4126.8999999999996</c:v>
                </c:pt>
                <c:pt idx="1550">
                  <c:v>4127.8</c:v>
                </c:pt>
                <c:pt idx="1551">
                  <c:v>4128.7</c:v>
                </c:pt>
                <c:pt idx="1552">
                  <c:v>4129.6000000000004</c:v>
                </c:pt>
                <c:pt idx="1553">
                  <c:v>4130.5</c:v>
                </c:pt>
                <c:pt idx="1554">
                  <c:v>4131.3999999999996</c:v>
                </c:pt>
                <c:pt idx="1555">
                  <c:v>4132.3</c:v>
                </c:pt>
                <c:pt idx="1556">
                  <c:v>4133.2</c:v>
                </c:pt>
                <c:pt idx="1557">
                  <c:v>4134.1000000000004</c:v>
                </c:pt>
                <c:pt idx="1558">
                  <c:v>4135</c:v>
                </c:pt>
                <c:pt idx="1559">
                  <c:v>4135.8999999999996</c:v>
                </c:pt>
                <c:pt idx="1560">
                  <c:v>4136.8</c:v>
                </c:pt>
                <c:pt idx="1561">
                  <c:v>4137.7</c:v>
                </c:pt>
                <c:pt idx="1562">
                  <c:v>4138.6000000000004</c:v>
                </c:pt>
                <c:pt idx="1563">
                  <c:v>4139.5</c:v>
                </c:pt>
                <c:pt idx="1564">
                  <c:v>4140.3999999999996</c:v>
                </c:pt>
                <c:pt idx="1565">
                  <c:v>4141.3</c:v>
                </c:pt>
                <c:pt idx="1566">
                  <c:v>4142.2</c:v>
                </c:pt>
                <c:pt idx="1567">
                  <c:v>4143.1000000000004</c:v>
                </c:pt>
                <c:pt idx="1568">
                  <c:v>4144</c:v>
                </c:pt>
                <c:pt idx="1569">
                  <c:v>4144.8999999999996</c:v>
                </c:pt>
                <c:pt idx="1570">
                  <c:v>4145.8</c:v>
                </c:pt>
                <c:pt idx="1571">
                  <c:v>4146.7</c:v>
                </c:pt>
                <c:pt idx="1572">
                  <c:v>4147.6000000000004</c:v>
                </c:pt>
                <c:pt idx="1573">
                  <c:v>4148.5</c:v>
                </c:pt>
                <c:pt idx="1574">
                  <c:v>4149.3999999999996</c:v>
                </c:pt>
                <c:pt idx="1575">
                  <c:v>4150.3</c:v>
                </c:pt>
                <c:pt idx="1576">
                  <c:v>4151.2</c:v>
                </c:pt>
                <c:pt idx="1577">
                  <c:v>4152.1000000000004</c:v>
                </c:pt>
                <c:pt idx="1578">
                  <c:v>4153</c:v>
                </c:pt>
                <c:pt idx="1579">
                  <c:v>4153.8999999999996</c:v>
                </c:pt>
                <c:pt idx="1580">
                  <c:v>4154.8</c:v>
                </c:pt>
                <c:pt idx="1581">
                  <c:v>4155.7</c:v>
                </c:pt>
                <c:pt idx="1582">
                  <c:v>4156.6000000000004</c:v>
                </c:pt>
                <c:pt idx="1583">
                  <c:v>4157.5</c:v>
                </c:pt>
                <c:pt idx="1584">
                  <c:v>4158.3999999999996</c:v>
                </c:pt>
                <c:pt idx="1585">
                  <c:v>4159.3</c:v>
                </c:pt>
                <c:pt idx="1586">
                  <c:v>4160.2</c:v>
                </c:pt>
                <c:pt idx="1587">
                  <c:v>4161.1000000000004</c:v>
                </c:pt>
                <c:pt idx="1588">
                  <c:v>4162</c:v>
                </c:pt>
                <c:pt idx="1589">
                  <c:v>4162.8999999999996</c:v>
                </c:pt>
                <c:pt idx="1590">
                  <c:v>4163.8</c:v>
                </c:pt>
                <c:pt idx="1591">
                  <c:v>4164.7</c:v>
                </c:pt>
                <c:pt idx="1592">
                  <c:v>4165.6000000000004</c:v>
                </c:pt>
                <c:pt idx="1593">
                  <c:v>4166.5</c:v>
                </c:pt>
                <c:pt idx="1594">
                  <c:v>4167.3999999999996</c:v>
                </c:pt>
                <c:pt idx="1595">
                  <c:v>4168.3</c:v>
                </c:pt>
                <c:pt idx="1596">
                  <c:v>4169.2</c:v>
                </c:pt>
                <c:pt idx="1597">
                  <c:v>4170.1000000000004</c:v>
                </c:pt>
                <c:pt idx="1598">
                  <c:v>4171</c:v>
                </c:pt>
                <c:pt idx="1599">
                  <c:v>4171.8999999999996</c:v>
                </c:pt>
                <c:pt idx="1600">
                  <c:v>4172.8</c:v>
                </c:pt>
                <c:pt idx="1601">
                  <c:v>4173.7</c:v>
                </c:pt>
                <c:pt idx="1602">
                  <c:v>4174.6000000000004</c:v>
                </c:pt>
                <c:pt idx="1603">
                  <c:v>4175.5</c:v>
                </c:pt>
                <c:pt idx="1604">
                  <c:v>4176.3999999999996</c:v>
                </c:pt>
                <c:pt idx="1605">
                  <c:v>4177.3</c:v>
                </c:pt>
                <c:pt idx="1606">
                  <c:v>4178.2</c:v>
                </c:pt>
                <c:pt idx="1607">
                  <c:v>4179.1000000000004</c:v>
                </c:pt>
                <c:pt idx="1608">
                  <c:v>4180</c:v>
                </c:pt>
                <c:pt idx="1609">
                  <c:v>4180.8999999999996</c:v>
                </c:pt>
                <c:pt idx="1610">
                  <c:v>4181.8</c:v>
                </c:pt>
                <c:pt idx="1611">
                  <c:v>4182.7</c:v>
                </c:pt>
                <c:pt idx="1612">
                  <c:v>4183.6000000000004</c:v>
                </c:pt>
                <c:pt idx="1613">
                  <c:v>4184.5</c:v>
                </c:pt>
                <c:pt idx="1614">
                  <c:v>4185.3999999999996</c:v>
                </c:pt>
                <c:pt idx="1615">
                  <c:v>4186.3</c:v>
                </c:pt>
                <c:pt idx="1616">
                  <c:v>4187.2</c:v>
                </c:pt>
                <c:pt idx="1617">
                  <c:v>4188.1000000000004</c:v>
                </c:pt>
                <c:pt idx="1618">
                  <c:v>4189</c:v>
                </c:pt>
                <c:pt idx="1619">
                  <c:v>4189.8999999999996</c:v>
                </c:pt>
                <c:pt idx="1620">
                  <c:v>4190.8</c:v>
                </c:pt>
                <c:pt idx="1621">
                  <c:v>4191.7</c:v>
                </c:pt>
                <c:pt idx="1622">
                  <c:v>4192.6000000000004</c:v>
                </c:pt>
                <c:pt idx="1623">
                  <c:v>4193.5</c:v>
                </c:pt>
                <c:pt idx="1624">
                  <c:v>4194.3999999999996</c:v>
                </c:pt>
                <c:pt idx="1625">
                  <c:v>4195.3</c:v>
                </c:pt>
                <c:pt idx="1626">
                  <c:v>4196.2</c:v>
                </c:pt>
                <c:pt idx="1627">
                  <c:v>4197.1000000000004</c:v>
                </c:pt>
                <c:pt idx="1628">
                  <c:v>4198</c:v>
                </c:pt>
                <c:pt idx="1629">
                  <c:v>4198.8999999999996</c:v>
                </c:pt>
                <c:pt idx="1630">
                  <c:v>4199.8</c:v>
                </c:pt>
                <c:pt idx="1631">
                  <c:v>4200.7</c:v>
                </c:pt>
                <c:pt idx="1632">
                  <c:v>4201.6000000000004</c:v>
                </c:pt>
                <c:pt idx="1633">
                  <c:v>4202.5</c:v>
                </c:pt>
                <c:pt idx="1634">
                  <c:v>4203.3999999999996</c:v>
                </c:pt>
                <c:pt idx="1635">
                  <c:v>4204.3</c:v>
                </c:pt>
                <c:pt idx="1636">
                  <c:v>4205.2</c:v>
                </c:pt>
                <c:pt idx="1637">
                  <c:v>4206.1000000000004</c:v>
                </c:pt>
                <c:pt idx="1638">
                  <c:v>4207</c:v>
                </c:pt>
                <c:pt idx="1639">
                  <c:v>4207.8999999999996</c:v>
                </c:pt>
                <c:pt idx="1640">
                  <c:v>4208.8</c:v>
                </c:pt>
                <c:pt idx="1641">
                  <c:v>4209.7</c:v>
                </c:pt>
                <c:pt idx="1642">
                  <c:v>4210.6000000000004</c:v>
                </c:pt>
                <c:pt idx="1643">
                  <c:v>4211.5</c:v>
                </c:pt>
                <c:pt idx="1644">
                  <c:v>4212.3999999999996</c:v>
                </c:pt>
                <c:pt idx="1645">
                  <c:v>4213.3</c:v>
                </c:pt>
                <c:pt idx="1646">
                  <c:v>4214.2</c:v>
                </c:pt>
                <c:pt idx="1647">
                  <c:v>4215.1000000000004</c:v>
                </c:pt>
                <c:pt idx="1648">
                  <c:v>4216</c:v>
                </c:pt>
                <c:pt idx="1649">
                  <c:v>4216.8999999999996</c:v>
                </c:pt>
                <c:pt idx="1650">
                  <c:v>4217.8</c:v>
                </c:pt>
                <c:pt idx="1651">
                  <c:v>4218.7</c:v>
                </c:pt>
                <c:pt idx="1652">
                  <c:v>4219.6000000000004</c:v>
                </c:pt>
                <c:pt idx="1653">
                  <c:v>4220.5</c:v>
                </c:pt>
                <c:pt idx="1654">
                  <c:v>4221.3999999999996</c:v>
                </c:pt>
                <c:pt idx="1655">
                  <c:v>4222.3</c:v>
                </c:pt>
                <c:pt idx="1656">
                  <c:v>4223.2</c:v>
                </c:pt>
                <c:pt idx="1657">
                  <c:v>4224.1000000000004</c:v>
                </c:pt>
                <c:pt idx="1658">
                  <c:v>4225</c:v>
                </c:pt>
                <c:pt idx="1659">
                  <c:v>4225.8999999999996</c:v>
                </c:pt>
                <c:pt idx="1660">
                  <c:v>4226.8</c:v>
                </c:pt>
                <c:pt idx="1661">
                  <c:v>4227.7</c:v>
                </c:pt>
                <c:pt idx="1662">
                  <c:v>4228.6000000000004</c:v>
                </c:pt>
                <c:pt idx="1663">
                  <c:v>4229.5</c:v>
                </c:pt>
                <c:pt idx="1664">
                  <c:v>4230.3999999999996</c:v>
                </c:pt>
                <c:pt idx="1665">
                  <c:v>4231.3</c:v>
                </c:pt>
                <c:pt idx="1666">
                  <c:v>4232.2</c:v>
                </c:pt>
                <c:pt idx="1667">
                  <c:v>4233.1000000000004</c:v>
                </c:pt>
                <c:pt idx="1668">
                  <c:v>4234</c:v>
                </c:pt>
                <c:pt idx="1669">
                  <c:v>4234.8999999999996</c:v>
                </c:pt>
                <c:pt idx="1670">
                  <c:v>4235.8</c:v>
                </c:pt>
                <c:pt idx="1671">
                  <c:v>4236.7</c:v>
                </c:pt>
                <c:pt idx="1672">
                  <c:v>4237.6000000000004</c:v>
                </c:pt>
                <c:pt idx="1673">
                  <c:v>4238.5</c:v>
                </c:pt>
                <c:pt idx="1674">
                  <c:v>4239.3999999999996</c:v>
                </c:pt>
                <c:pt idx="1675">
                  <c:v>4240.3</c:v>
                </c:pt>
                <c:pt idx="1676">
                  <c:v>4241.2</c:v>
                </c:pt>
                <c:pt idx="1677">
                  <c:v>4242.1000000000004</c:v>
                </c:pt>
                <c:pt idx="1678">
                  <c:v>4243</c:v>
                </c:pt>
                <c:pt idx="1679">
                  <c:v>4243.8999999999996</c:v>
                </c:pt>
                <c:pt idx="1680">
                  <c:v>4244.8</c:v>
                </c:pt>
                <c:pt idx="1681">
                  <c:v>4245.7</c:v>
                </c:pt>
                <c:pt idx="1682">
                  <c:v>4246.6000000000004</c:v>
                </c:pt>
                <c:pt idx="1683">
                  <c:v>4247.5</c:v>
                </c:pt>
                <c:pt idx="1684">
                  <c:v>4248.3999999999996</c:v>
                </c:pt>
                <c:pt idx="1685">
                  <c:v>4249.3</c:v>
                </c:pt>
                <c:pt idx="1686">
                  <c:v>4250.2</c:v>
                </c:pt>
                <c:pt idx="1687">
                  <c:v>4251.1000000000004</c:v>
                </c:pt>
                <c:pt idx="1688">
                  <c:v>4252</c:v>
                </c:pt>
                <c:pt idx="1689">
                  <c:v>4252.8999999999996</c:v>
                </c:pt>
                <c:pt idx="1690">
                  <c:v>4253.8</c:v>
                </c:pt>
                <c:pt idx="1691">
                  <c:v>4254.7</c:v>
                </c:pt>
                <c:pt idx="1692">
                  <c:v>4255.6000000000004</c:v>
                </c:pt>
                <c:pt idx="1693">
                  <c:v>4256.5</c:v>
                </c:pt>
                <c:pt idx="1694">
                  <c:v>4257.3999999999996</c:v>
                </c:pt>
                <c:pt idx="1695">
                  <c:v>4258.3</c:v>
                </c:pt>
                <c:pt idx="1696">
                  <c:v>4259.2</c:v>
                </c:pt>
                <c:pt idx="1697">
                  <c:v>4260.1000000000004</c:v>
                </c:pt>
                <c:pt idx="1698">
                  <c:v>4261</c:v>
                </c:pt>
                <c:pt idx="1699">
                  <c:v>4261.8999999999996</c:v>
                </c:pt>
                <c:pt idx="1700">
                  <c:v>4262.8</c:v>
                </c:pt>
                <c:pt idx="1701">
                  <c:v>4263.7</c:v>
                </c:pt>
                <c:pt idx="1702">
                  <c:v>4264.6000000000004</c:v>
                </c:pt>
                <c:pt idx="1703">
                  <c:v>4265.5</c:v>
                </c:pt>
                <c:pt idx="1704">
                  <c:v>4266.3999999999996</c:v>
                </c:pt>
                <c:pt idx="1705">
                  <c:v>4267.3</c:v>
                </c:pt>
                <c:pt idx="1706">
                  <c:v>4268.2</c:v>
                </c:pt>
                <c:pt idx="1707">
                  <c:v>4269.1000000000004</c:v>
                </c:pt>
                <c:pt idx="1708">
                  <c:v>4270</c:v>
                </c:pt>
                <c:pt idx="1709">
                  <c:v>4270.8999999999996</c:v>
                </c:pt>
                <c:pt idx="1710">
                  <c:v>4271.8</c:v>
                </c:pt>
                <c:pt idx="1711">
                  <c:v>4272.7</c:v>
                </c:pt>
                <c:pt idx="1712">
                  <c:v>4273.6000000000004</c:v>
                </c:pt>
                <c:pt idx="1713">
                  <c:v>4274.5</c:v>
                </c:pt>
                <c:pt idx="1714">
                  <c:v>4275.3999999999996</c:v>
                </c:pt>
                <c:pt idx="1715">
                  <c:v>4276.3</c:v>
                </c:pt>
                <c:pt idx="1716">
                  <c:v>4277.2</c:v>
                </c:pt>
                <c:pt idx="1717">
                  <c:v>4278.1000000000004</c:v>
                </c:pt>
                <c:pt idx="1718">
                  <c:v>4279</c:v>
                </c:pt>
                <c:pt idx="1719">
                  <c:v>4279.8999999999996</c:v>
                </c:pt>
                <c:pt idx="1720">
                  <c:v>4280.8</c:v>
                </c:pt>
                <c:pt idx="1721">
                  <c:v>4281.7</c:v>
                </c:pt>
                <c:pt idx="1722">
                  <c:v>4282.6000000000004</c:v>
                </c:pt>
                <c:pt idx="1723">
                  <c:v>4283.5</c:v>
                </c:pt>
                <c:pt idx="1724">
                  <c:v>4284.3999999999996</c:v>
                </c:pt>
                <c:pt idx="1725">
                  <c:v>4285.3</c:v>
                </c:pt>
                <c:pt idx="1726">
                  <c:v>4286.2</c:v>
                </c:pt>
                <c:pt idx="1727">
                  <c:v>4287.1000000000004</c:v>
                </c:pt>
                <c:pt idx="1728">
                  <c:v>4288</c:v>
                </c:pt>
                <c:pt idx="1729">
                  <c:v>4288.8999999999996</c:v>
                </c:pt>
                <c:pt idx="1730">
                  <c:v>4289.8</c:v>
                </c:pt>
                <c:pt idx="1731">
                  <c:v>4290.7</c:v>
                </c:pt>
                <c:pt idx="1732">
                  <c:v>4291.6000000000004</c:v>
                </c:pt>
                <c:pt idx="1733">
                  <c:v>4292.5</c:v>
                </c:pt>
                <c:pt idx="1734">
                  <c:v>4293.3999999999996</c:v>
                </c:pt>
                <c:pt idx="1735">
                  <c:v>4294.3</c:v>
                </c:pt>
                <c:pt idx="1736">
                  <c:v>4295.2</c:v>
                </c:pt>
                <c:pt idx="1737">
                  <c:v>4296.1000000000004</c:v>
                </c:pt>
                <c:pt idx="1738">
                  <c:v>4297</c:v>
                </c:pt>
                <c:pt idx="1739">
                  <c:v>4297.8999999999996</c:v>
                </c:pt>
                <c:pt idx="1740">
                  <c:v>4298.8</c:v>
                </c:pt>
                <c:pt idx="1741">
                  <c:v>4299.7</c:v>
                </c:pt>
                <c:pt idx="1742">
                  <c:v>4300.6000000000004</c:v>
                </c:pt>
                <c:pt idx="1743">
                  <c:v>4301.5</c:v>
                </c:pt>
                <c:pt idx="1744">
                  <c:v>4302.3999999999996</c:v>
                </c:pt>
                <c:pt idx="1745">
                  <c:v>4303.3</c:v>
                </c:pt>
                <c:pt idx="1746">
                  <c:v>4304.2</c:v>
                </c:pt>
                <c:pt idx="1747">
                  <c:v>4305.1000000000004</c:v>
                </c:pt>
                <c:pt idx="1748">
                  <c:v>4306</c:v>
                </c:pt>
                <c:pt idx="1749">
                  <c:v>4306.8999999999996</c:v>
                </c:pt>
                <c:pt idx="1750">
                  <c:v>4307.8</c:v>
                </c:pt>
                <c:pt idx="1751">
                  <c:v>4308.7</c:v>
                </c:pt>
                <c:pt idx="1752">
                  <c:v>4309.6000000000004</c:v>
                </c:pt>
                <c:pt idx="1753">
                  <c:v>4310.5</c:v>
                </c:pt>
                <c:pt idx="1754">
                  <c:v>4311.3999999999996</c:v>
                </c:pt>
                <c:pt idx="1755">
                  <c:v>4312.3</c:v>
                </c:pt>
                <c:pt idx="1756">
                  <c:v>4313.2</c:v>
                </c:pt>
                <c:pt idx="1757">
                  <c:v>4314.1000000000004</c:v>
                </c:pt>
                <c:pt idx="1758">
                  <c:v>4315</c:v>
                </c:pt>
                <c:pt idx="1759">
                  <c:v>4315.8999999999996</c:v>
                </c:pt>
                <c:pt idx="1760">
                  <c:v>4316.8</c:v>
                </c:pt>
                <c:pt idx="1761">
                  <c:v>4317.7</c:v>
                </c:pt>
                <c:pt idx="1762">
                  <c:v>4318.6000000000004</c:v>
                </c:pt>
                <c:pt idx="1763">
                  <c:v>4319.5</c:v>
                </c:pt>
                <c:pt idx="1764">
                  <c:v>4320.3999999999996</c:v>
                </c:pt>
                <c:pt idx="1765">
                  <c:v>4321.3</c:v>
                </c:pt>
                <c:pt idx="1766">
                  <c:v>4322.2</c:v>
                </c:pt>
                <c:pt idx="1767">
                  <c:v>4323.1000000000004</c:v>
                </c:pt>
                <c:pt idx="1768">
                  <c:v>4324</c:v>
                </c:pt>
                <c:pt idx="1769">
                  <c:v>4324.8999999999996</c:v>
                </c:pt>
                <c:pt idx="1770">
                  <c:v>4325.8</c:v>
                </c:pt>
                <c:pt idx="1771">
                  <c:v>4326.7</c:v>
                </c:pt>
                <c:pt idx="1772">
                  <c:v>4327.6000000000004</c:v>
                </c:pt>
                <c:pt idx="1773">
                  <c:v>4328.5</c:v>
                </c:pt>
                <c:pt idx="1774">
                  <c:v>4329.3999999999996</c:v>
                </c:pt>
                <c:pt idx="1775">
                  <c:v>4330.3</c:v>
                </c:pt>
                <c:pt idx="1776">
                  <c:v>4331.2</c:v>
                </c:pt>
                <c:pt idx="1777">
                  <c:v>4332.1000000000004</c:v>
                </c:pt>
                <c:pt idx="1778">
                  <c:v>4333</c:v>
                </c:pt>
                <c:pt idx="1779">
                  <c:v>4333.8999999999996</c:v>
                </c:pt>
                <c:pt idx="1780">
                  <c:v>4334.8</c:v>
                </c:pt>
                <c:pt idx="1781">
                  <c:v>4335.7</c:v>
                </c:pt>
                <c:pt idx="1782">
                  <c:v>4336.6000000000004</c:v>
                </c:pt>
                <c:pt idx="1783">
                  <c:v>4337.5</c:v>
                </c:pt>
                <c:pt idx="1784">
                  <c:v>4338.3999999999996</c:v>
                </c:pt>
                <c:pt idx="1785">
                  <c:v>4339.3</c:v>
                </c:pt>
                <c:pt idx="1786">
                  <c:v>4340.2</c:v>
                </c:pt>
                <c:pt idx="1787">
                  <c:v>4341.1000000000004</c:v>
                </c:pt>
                <c:pt idx="1788">
                  <c:v>4342</c:v>
                </c:pt>
                <c:pt idx="1789">
                  <c:v>4342.8999999999996</c:v>
                </c:pt>
                <c:pt idx="1790">
                  <c:v>4343.8</c:v>
                </c:pt>
                <c:pt idx="1791">
                  <c:v>4344.7</c:v>
                </c:pt>
                <c:pt idx="1792">
                  <c:v>4345.6000000000004</c:v>
                </c:pt>
                <c:pt idx="1793">
                  <c:v>4346.5</c:v>
                </c:pt>
                <c:pt idx="1794">
                  <c:v>4347.3999999999996</c:v>
                </c:pt>
                <c:pt idx="1795">
                  <c:v>4348.3</c:v>
                </c:pt>
                <c:pt idx="1796">
                  <c:v>4349.2</c:v>
                </c:pt>
                <c:pt idx="1797">
                  <c:v>4350.1000000000004</c:v>
                </c:pt>
                <c:pt idx="1798">
                  <c:v>4351</c:v>
                </c:pt>
                <c:pt idx="1799">
                  <c:v>4351.8999999999996</c:v>
                </c:pt>
                <c:pt idx="1800">
                  <c:v>4352.8</c:v>
                </c:pt>
                <c:pt idx="1801">
                  <c:v>4353.7</c:v>
                </c:pt>
                <c:pt idx="1802">
                  <c:v>4354.6000000000004</c:v>
                </c:pt>
                <c:pt idx="1803">
                  <c:v>4355.5</c:v>
                </c:pt>
                <c:pt idx="1804">
                  <c:v>4356.3999999999996</c:v>
                </c:pt>
                <c:pt idx="1805">
                  <c:v>4357.3</c:v>
                </c:pt>
                <c:pt idx="1806">
                  <c:v>4358.2</c:v>
                </c:pt>
                <c:pt idx="1807">
                  <c:v>4359.1000000000004</c:v>
                </c:pt>
                <c:pt idx="1808">
                  <c:v>4360</c:v>
                </c:pt>
                <c:pt idx="1809">
                  <c:v>4360.8999999999996</c:v>
                </c:pt>
                <c:pt idx="1810">
                  <c:v>4361.8</c:v>
                </c:pt>
                <c:pt idx="1811">
                  <c:v>4362.7</c:v>
                </c:pt>
                <c:pt idx="1812">
                  <c:v>4363.6000000000004</c:v>
                </c:pt>
                <c:pt idx="1813">
                  <c:v>4364.5</c:v>
                </c:pt>
                <c:pt idx="1814">
                  <c:v>4365.3999999999996</c:v>
                </c:pt>
                <c:pt idx="1815">
                  <c:v>4366.3</c:v>
                </c:pt>
                <c:pt idx="1816">
                  <c:v>4367.2</c:v>
                </c:pt>
                <c:pt idx="1817">
                  <c:v>4368.1000000000004</c:v>
                </c:pt>
                <c:pt idx="1818">
                  <c:v>4369</c:v>
                </c:pt>
                <c:pt idx="1819">
                  <c:v>4369.8999999999996</c:v>
                </c:pt>
                <c:pt idx="1820">
                  <c:v>4370.8</c:v>
                </c:pt>
                <c:pt idx="1821">
                  <c:v>4371.7</c:v>
                </c:pt>
                <c:pt idx="1822">
                  <c:v>4372.6000000000004</c:v>
                </c:pt>
                <c:pt idx="1823">
                  <c:v>4373.5</c:v>
                </c:pt>
                <c:pt idx="1824">
                  <c:v>4374.3999999999996</c:v>
                </c:pt>
                <c:pt idx="1825">
                  <c:v>4375.3</c:v>
                </c:pt>
                <c:pt idx="1826">
                  <c:v>4376.2</c:v>
                </c:pt>
                <c:pt idx="1827">
                  <c:v>4377.1000000000004</c:v>
                </c:pt>
                <c:pt idx="1828">
                  <c:v>4378</c:v>
                </c:pt>
                <c:pt idx="1829">
                  <c:v>4378.8999999999996</c:v>
                </c:pt>
                <c:pt idx="1830">
                  <c:v>4379.8</c:v>
                </c:pt>
                <c:pt idx="1831">
                  <c:v>4380.7</c:v>
                </c:pt>
                <c:pt idx="1832">
                  <c:v>4381.6000000000004</c:v>
                </c:pt>
                <c:pt idx="1833">
                  <c:v>4382.5</c:v>
                </c:pt>
                <c:pt idx="1834">
                  <c:v>4383.3999999999996</c:v>
                </c:pt>
                <c:pt idx="1835">
                  <c:v>4384.3</c:v>
                </c:pt>
                <c:pt idx="1836">
                  <c:v>4385.2</c:v>
                </c:pt>
                <c:pt idx="1837">
                  <c:v>4386.1000000000004</c:v>
                </c:pt>
                <c:pt idx="1838">
                  <c:v>4387</c:v>
                </c:pt>
                <c:pt idx="1839">
                  <c:v>4387.8999999999996</c:v>
                </c:pt>
                <c:pt idx="1840">
                  <c:v>4388.8</c:v>
                </c:pt>
                <c:pt idx="1841">
                  <c:v>4389.7</c:v>
                </c:pt>
                <c:pt idx="1842">
                  <c:v>4390.6000000000004</c:v>
                </c:pt>
                <c:pt idx="1843">
                  <c:v>4391.5</c:v>
                </c:pt>
                <c:pt idx="1844">
                  <c:v>4392.3999999999996</c:v>
                </c:pt>
                <c:pt idx="1845">
                  <c:v>4393.3</c:v>
                </c:pt>
                <c:pt idx="1846">
                  <c:v>4394.2</c:v>
                </c:pt>
                <c:pt idx="1847">
                  <c:v>4395.1000000000004</c:v>
                </c:pt>
                <c:pt idx="1848">
                  <c:v>4396</c:v>
                </c:pt>
                <c:pt idx="1849">
                  <c:v>4396.8999999999996</c:v>
                </c:pt>
                <c:pt idx="1850">
                  <c:v>4397.8</c:v>
                </c:pt>
                <c:pt idx="1851">
                  <c:v>4398.7</c:v>
                </c:pt>
                <c:pt idx="1852">
                  <c:v>4399.6000000000004</c:v>
                </c:pt>
                <c:pt idx="1853">
                  <c:v>4400.5</c:v>
                </c:pt>
                <c:pt idx="1854">
                  <c:v>4401.3999999999996</c:v>
                </c:pt>
                <c:pt idx="1855">
                  <c:v>4402.3</c:v>
                </c:pt>
                <c:pt idx="1856">
                  <c:v>4403.2</c:v>
                </c:pt>
                <c:pt idx="1857">
                  <c:v>4404.1000000000004</c:v>
                </c:pt>
                <c:pt idx="1858">
                  <c:v>4405</c:v>
                </c:pt>
                <c:pt idx="1859">
                  <c:v>4405.8999999999996</c:v>
                </c:pt>
                <c:pt idx="1860">
                  <c:v>4406.8</c:v>
                </c:pt>
                <c:pt idx="1861">
                  <c:v>4407.7</c:v>
                </c:pt>
                <c:pt idx="1862">
                  <c:v>4408.6000000000004</c:v>
                </c:pt>
                <c:pt idx="1863">
                  <c:v>4409.5</c:v>
                </c:pt>
                <c:pt idx="1864">
                  <c:v>4410.3999999999996</c:v>
                </c:pt>
                <c:pt idx="1865">
                  <c:v>4411.3</c:v>
                </c:pt>
                <c:pt idx="1866">
                  <c:v>4412.2</c:v>
                </c:pt>
                <c:pt idx="1867">
                  <c:v>4413.1000000000004</c:v>
                </c:pt>
                <c:pt idx="1868">
                  <c:v>4414</c:v>
                </c:pt>
                <c:pt idx="1869">
                  <c:v>4414.8999999999996</c:v>
                </c:pt>
                <c:pt idx="1870">
                  <c:v>4415.8</c:v>
                </c:pt>
                <c:pt idx="1871">
                  <c:v>4416.7</c:v>
                </c:pt>
                <c:pt idx="1872">
                  <c:v>4417.6000000000004</c:v>
                </c:pt>
                <c:pt idx="1873">
                  <c:v>4418.5</c:v>
                </c:pt>
                <c:pt idx="1874">
                  <c:v>4419.3999999999996</c:v>
                </c:pt>
                <c:pt idx="1875">
                  <c:v>4420.3</c:v>
                </c:pt>
                <c:pt idx="1876">
                  <c:v>4421.2</c:v>
                </c:pt>
                <c:pt idx="1877">
                  <c:v>4422.1000000000004</c:v>
                </c:pt>
                <c:pt idx="1878">
                  <c:v>4423</c:v>
                </c:pt>
                <c:pt idx="1879">
                  <c:v>4423.8999999999996</c:v>
                </c:pt>
                <c:pt idx="1880">
                  <c:v>4424.8</c:v>
                </c:pt>
                <c:pt idx="1881">
                  <c:v>4425.7</c:v>
                </c:pt>
                <c:pt idx="1882">
                  <c:v>4426.6000000000004</c:v>
                </c:pt>
                <c:pt idx="1883">
                  <c:v>4427.5</c:v>
                </c:pt>
                <c:pt idx="1884">
                  <c:v>4428.3999999999996</c:v>
                </c:pt>
                <c:pt idx="1885">
                  <c:v>4429.3</c:v>
                </c:pt>
                <c:pt idx="1886">
                  <c:v>4430.2</c:v>
                </c:pt>
                <c:pt idx="1887">
                  <c:v>4431.1000000000004</c:v>
                </c:pt>
                <c:pt idx="1888">
                  <c:v>4432</c:v>
                </c:pt>
                <c:pt idx="1889">
                  <c:v>4432.8999999999996</c:v>
                </c:pt>
                <c:pt idx="1890">
                  <c:v>4433.8</c:v>
                </c:pt>
                <c:pt idx="1891">
                  <c:v>4434.7</c:v>
                </c:pt>
                <c:pt idx="1892">
                  <c:v>4435.6000000000004</c:v>
                </c:pt>
                <c:pt idx="1893">
                  <c:v>4436.5</c:v>
                </c:pt>
                <c:pt idx="1894">
                  <c:v>4437.3999999999996</c:v>
                </c:pt>
                <c:pt idx="1895">
                  <c:v>4438.3</c:v>
                </c:pt>
                <c:pt idx="1896">
                  <c:v>4439.2</c:v>
                </c:pt>
                <c:pt idx="1897">
                  <c:v>4440.1000000000004</c:v>
                </c:pt>
                <c:pt idx="1898">
                  <c:v>4441</c:v>
                </c:pt>
                <c:pt idx="1899">
                  <c:v>4441.8999999999996</c:v>
                </c:pt>
                <c:pt idx="1900">
                  <c:v>4442.8</c:v>
                </c:pt>
                <c:pt idx="1901">
                  <c:v>4443.7</c:v>
                </c:pt>
                <c:pt idx="1902">
                  <c:v>4444.6000000000004</c:v>
                </c:pt>
                <c:pt idx="1903">
                  <c:v>4445.5</c:v>
                </c:pt>
                <c:pt idx="1904">
                  <c:v>4446.3999999999996</c:v>
                </c:pt>
                <c:pt idx="1905">
                  <c:v>4447.3</c:v>
                </c:pt>
                <c:pt idx="1906">
                  <c:v>4448.2</c:v>
                </c:pt>
                <c:pt idx="1907">
                  <c:v>4449.1000000000004</c:v>
                </c:pt>
                <c:pt idx="1908">
                  <c:v>4450</c:v>
                </c:pt>
                <c:pt idx="1909">
                  <c:v>4450.8999999999996</c:v>
                </c:pt>
                <c:pt idx="1910">
                  <c:v>4451.8</c:v>
                </c:pt>
                <c:pt idx="1911">
                  <c:v>4452.7</c:v>
                </c:pt>
                <c:pt idx="1912">
                  <c:v>4453.6000000000004</c:v>
                </c:pt>
                <c:pt idx="1913">
                  <c:v>4454.5</c:v>
                </c:pt>
                <c:pt idx="1914">
                  <c:v>4455.3999999999996</c:v>
                </c:pt>
                <c:pt idx="1915">
                  <c:v>4456.3</c:v>
                </c:pt>
                <c:pt idx="1916">
                  <c:v>4457.2</c:v>
                </c:pt>
                <c:pt idx="1917">
                  <c:v>4458.1000000000004</c:v>
                </c:pt>
                <c:pt idx="1918">
                  <c:v>4459</c:v>
                </c:pt>
                <c:pt idx="1919">
                  <c:v>4459.8999999999996</c:v>
                </c:pt>
                <c:pt idx="1920">
                  <c:v>4460.8</c:v>
                </c:pt>
                <c:pt idx="1921">
                  <c:v>4461.7</c:v>
                </c:pt>
                <c:pt idx="1922">
                  <c:v>4462.6000000000004</c:v>
                </c:pt>
                <c:pt idx="1923">
                  <c:v>4463.5</c:v>
                </c:pt>
                <c:pt idx="1924">
                  <c:v>4464.3999999999996</c:v>
                </c:pt>
                <c:pt idx="1925">
                  <c:v>4465.3</c:v>
                </c:pt>
                <c:pt idx="1926">
                  <c:v>4466.2</c:v>
                </c:pt>
                <c:pt idx="1927">
                  <c:v>4467.1000000000004</c:v>
                </c:pt>
                <c:pt idx="1928">
                  <c:v>4468</c:v>
                </c:pt>
                <c:pt idx="1929">
                  <c:v>4468.8999999999996</c:v>
                </c:pt>
                <c:pt idx="1930">
                  <c:v>4469.8</c:v>
                </c:pt>
                <c:pt idx="1931">
                  <c:v>4470.7</c:v>
                </c:pt>
                <c:pt idx="1932">
                  <c:v>4471.6000000000004</c:v>
                </c:pt>
                <c:pt idx="1933">
                  <c:v>4472.5</c:v>
                </c:pt>
                <c:pt idx="1934">
                  <c:v>4473.3999999999996</c:v>
                </c:pt>
                <c:pt idx="1935">
                  <c:v>4474.3</c:v>
                </c:pt>
                <c:pt idx="1936">
                  <c:v>4475.2</c:v>
                </c:pt>
                <c:pt idx="1937">
                  <c:v>4476.1000000000004</c:v>
                </c:pt>
                <c:pt idx="1938">
                  <c:v>4477</c:v>
                </c:pt>
                <c:pt idx="1939">
                  <c:v>4477.8999999999996</c:v>
                </c:pt>
                <c:pt idx="1940">
                  <c:v>4478.8</c:v>
                </c:pt>
                <c:pt idx="1941">
                  <c:v>4479.7</c:v>
                </c:pt>
                <c:pt idx="1942">
                  <c:v>4480.6000000000004</c:v>
                </c:pt>
                <c:pt idx="1943">
                  <c:v>4481.5</c:v>
                </c:pt>
                <c:pt idx="1944">
                  <c:v>4482.3999999999996</c:v>
                </c:pt>
                <c:pt idx="1945">
                  <c:v>4483.3</c:v>
                </c:pt>
                <c:pt idx="1946">
                  <c:v>4484.2</c:v>
                </c:pt>
                <c:pt idx="1947">
                  <c:v>4485.1000000000004</c:v>
                </c:pt>
                <c:pt idx="1948">
                  <c:v>4486</c:v>
                </c:pt>
                <c:pt idx="1949">
                  <c:v>4486.8999999999996</c:v>
                </c:pt>
                <c:pt idx="1950">
                  <c:v>4487.8</c:v>
                </c:pt>
                <c:pt idx="1951">
                  <c:v>4488.7</c:v>
                </c:pt>
                <c:pt idx="1952">
                  <c:v>4489.6000000000004</c:v>
                </c:pt>
                <c:pt idx="1953">
                  <c:v>4490.5</c:v>
                </c:pt>
                <c:pt idx="1954">
                  <c:v>4491.3999999999996</c:v>
                </c:pt>
                <c:pt idx="1955">
                  <c:v>4492.3</c:v>
                </c:pt>
                <c:pt idx="1956">
                  <c:v>4493.2</c:v>
                </c:pt>
                <c:pt idx="1957">
                  <c:v>4494.1000000000004</c:v>
                </c:pt>
                <c:pt idx="1958">
                  <c:v>4495</c:v>
                </c:pt>
                <c:pt idx="1959">
                  <c:v>4495.8999999999996</c:v>
                </c:pt>
                <c:pt idx="1960">
                  <c:v>4496.8</c:v>
                </c:pt>
                <c:pt idx="1961">
                  <c:v>4497.7</c:v>
                </c:pt>
                <c:pt idx="1962">
                  <c:v>4498.6000000000004</c:v>
                </c:pt>
                <c:pt idx="1963">
                  <c:v>4499.5</c:v>
                </c:pt>
                <c:pt idx="1964">
                  <c:v>4500.3999999999996</c:v>
                </c:pt>
                <c:pt idx="1965">
                  <c:v>4501.3</c:v>
                </c:pt>
                <c:pt idx="1966">
                  <c:v>4502.2</c:v>
                </c:pt>
                <c:pt idx="1967">
                  <c:v>4503.1000000000004</c:v>
                </c:pt>
                <c:pt idx="1968">
                  <c:v>4504</c:v>
                </c:pt>
                <c:pt idx="1969">
                  <c:v>4504.8999999999996</c:v>
                </c:pt>
                <c:pt idx="1970">
                  <c:v>4505.8</c:v>
                </c:pt>
                <c:pt idx="1971">
                  <c:v>4506.7</c:v>
                </c:pt>
                <c:pt idx="1972">
                  <c:v>4507.6000000000004</c:v>
                </c:pt>
                <c:pt idx="1973">
                  <c:v>4508.5</c:v>
                </c:pt>
                <c:pt idx="1974">
                  <c:v>4509.3999999999996</c:v>
                </c:pt>
                <c:pt idx="1975">
                  <c:v>4510.3</c:v>
                </c:pt>
                <c:pt idx="1976">
                  <c:v>4511.2</c:v>
                </c:pt>
                <c:pt idx="1977">
                  <c:v>4512.1000000000004</c:v>
                </c:pt>
                <c:pt idx="1978">
                  <c:v>4513</c:v>
                </c:pt>
                <c:pt idx="1979">
                  <c:v>4513.8999999999996</c:v>
                </c:pt>
                <c:pt idx="1980">
                  <c:v>4514.8</c:v>
                </c:pt>
                <c:pt idx="1981">
                  <c:v>4515.7</c:v>
                </c:pt>
                <c:pt idx="1982">
                  <c:v>4516.6000000000004</c:v>
                </c:pt>
                <c:pt idx="1983">
                  <c:v>4517.5</c:v>
                </c:pt>
                <c:pt idx="1984">
                  <c:v>4518.3999999999996</c:v>
                </c:pt>
                <c:pt idx="1985">
                  <c:v>4519.3</c:v>
                </c:pt>
                <c:pt idx="1986">
                  <c:v>4520.2</c:v>
                </c:pt>
                <c:pt idx="1987">
                  <c:v>4521.1000000000004</c:v>
                </c:pt>
                <c:pt idx="1988">
                  <c:v>4522</c:v>
                </c:pt>
                <c:pt idx="1989">
                  <c:v>4522.8999999999996</c:v>
                </c:pt>
                <c:pt idx="1990">
                  <c:v>4523.8</c:v>
                </c:pt>
                <c:pt idx="1991">
                  <c:v>4524.7</c:v>
                </c:pt>
                <c:pt idx="1992">
                  <c:v>4525.6000000000004</c:v>
                </c:pt>
                <c:pt idx="1993">
                  <c:v>4526.5</c:v>
                </c:pt>
                <c:pt idx="1994">
                  <c:v>4527.3999999999996</c:v>
                </c:pt>
                <c:pt idx="1995">
                  <c:v>4528.3</c:v>
                </c:pt>
                <c:pt idx="1996">
                  <c:v>4529.2</c:v>
                </c:pt>
                <c:pt idx="1997">
                  <c:v>4530.1000000000004</c:v>
                </c:pt>
                <c:pt idx="1998">
                  <c:v>4531</c:v>
                </c:pt>
                <c:pt idx="1999">
                  <c:v>4531.8999999999996</c:v>
                </c:pt>
                <c:pt idx="2000">
                  <c:v>4532.8</c:v>
                </c:pt>
                <c:pt idx="2001">
                  <c:v>4533.7</c:v>
                </c:pt>
                <c:pt idx="2002">
                  <c:v>4534.6000000000004</c:v>
                </c:pt>
                <c:pt idx="2003">
                  <c:v>4535.5</c:v>
                </c:pt>
                <c:pt idx="2004">
                  <c:v>4536.3999999999996</c:v>
                </c:pt>
                <c:pt idx="2005">
                  <c:v>4537.3</c:v>
                </c:pt>
                <c:pt idx="2006">
                  <c:v>4538.2</c:v>
                </c:pt>
                <c:pt idx="2007">
                  <c:v>4539.1000000000004</c:v>
                </c:pt>
                <c:pt idx="2008">
                  <c:v>4540</c:v>
                </c:pt>
                <c:pt idx="2009">
                  <c:v>4540.8999999999996</c:v>
                </c:pt>
                <c:pt idx="2010">
                  <c:v>4541.8</c:v>
                </c:pt>
                <c:pt idx="2011">
                  <c:v>4542.7</c:v>
                </c:pt>
                <c:pt idx="2012">
                  <c:v>4543.6000000000004</c:v>
                </c:pt>
                <c:pt idx="2013">
                  <c:v>4544.5</c:v>
                </c:pt>
                <c:pt idx="2014">
                  <c:v>4545.3999999999996</c:v>
                </c:pt>
                <c:pt idx="2015">
                  <c:v>4546.3</c:v>
                </c:pt>
                <c:pt idx="2016">
                  <c:v>4547.2</c:v>
                </c:pt>
                <c:pt idx="2017">
                  <c:v>4548.1000000000004</c:v>
                </c:pt>
                <c:pt idx="2018">
                  <c:v>4549</c:v>
                </c:pt>
                <c:pt idx="2019">
                  <c:v>4549.8999999999996</c:v>
                </c:pt>
                <c:pt idx="2020">
                  <c:v>4550.8</c:v>
                </c:pt>
                <c:pt idx="2021">
                  <c:v>4551.7</c:v>
                </c:pt>
                <c:pt idx="2022">
                  <c:v>4552.6000000000004</c:v>
                </c:pt>
                <c:pt idx="2023">
                  <c:v>4553.5</c:v>
                </c:pt>
                <c:pt idx="2024">
                  <c:v>4554.3999999999996</c:v>
                </c:pt>
                <c:pt idx="2025">
                  <c:v>4555.3</c:v>
                </c:pt>
                <c:pt idx="2026">
                  <c:v>4556.2</c:v>
                </c:pt>
                <c:pt idx="2027">
                  <c:v>4557.1000000000004</c:v>
                </c:pt>
                <c:pt idx="2028">
                  <c:v>4558</c:v>
                </c:pt>
                <c:pt idx="2029">
                  <c:v>4558.8999999999996</c:v>
                </c:pt>
                <c:pt idx="2030">
                  <c:v>4559.8</c:v>
                </c:pt>
                <c:pt idx="2031">
                  <c:v>4560.7</c:v>
                </c:pt>
                <c:pt idx="2032">
                  <c:v>4561.6000000000004</c:v>
                </c:pt>
                <c:pt idx="2033">
                  <c:v>4562.5</c:v>
                </c:pt>
                <c:pt idx="2034">
                  <c:v>4563.3999999999996</c:v>
                </c:pt>
                <c:pt idx="2035">
                  <c:v>4564.3</c:v>
                </c:pt>
                <c:pt idx="2036">
                  <c:v>4565.2</c:v>
                </c:pt>
                <c:pt idx="2037">
                  <c:v>4566.1000000000004</c:v>
                </c:pt>
                <c:pt idx="2038">
                  <c:v>4567</c:v>
                </c:pt>
                <c:pt idx="2039">
                  <c:v>4567.8999999999996</c:v>
                </c:pt>
                <c:pt idx="2040">
                  <c:v>4568.8</c:v>
                </c:pt>
                <c:pt idx="2041">
                  <c:v>4569.7</c:v>
                </c:pt>
                <c:pt idx="2042">
                  <c:v>4570.6000000000004</c:v>
                </c:pt>
                <c:pt idx="2043">
                  <c:v>4571.5</c:v>
                </c:pt>
                <c:pt idx="2044">
                  <c:v>4572.3999999999996</c:v>
                </c:pt>
                <c:pt idx="2045">
                  <c:v>4573.3</c:v>
                </c:pt>
                <c:pt idx="2046">
                  <c:v>4574.2</c:v>
                </c:pt>
                <c:pt idx="2047">
                  <c:v>4575.1000000000004</c:v>
                </c:pt>
                <c:pt idx="2048">
                  <c:v>4576</c:v>
                </c:pt>
                <c:pt idx="2049">
                  <c:v>4576.8999999999996</c:v>
                </c:pt>
                <c:pt idx="2050">
                  <c:v>4577.8</c:v>
                </c:pt>
                <c:pt idx="2051">
                  <c:v>4578.7</c:v>
                </c:pt>
                <c:pt idx="2052">
                  <c:v>4579.6000000000004</c:v>
                </c:pt>
                <c:pt idx="2053">
                  <c:v>4580.5</c:v>
                </c:pt>
                <c:pt idx="2054">
                  <c:v>4581.3999999999996</c:v>
                </c:pt>
                <c:pt idx="2055">
                  <c:v>4582.3</c:v>
                </c:pt>
                <c:pt idx="2056">
                  <c:v>4583.2</c:v>
                </c:pt>
                <c:pt idx="2057">
                  <c:v>4584.1000000000004</c:v>
                </c:pt>
                <c:pt idx="2058">
                  <c:v>4585</c:v>
                </c:pt>
                <c:pt idx="2059">
                  <c:v>4585.8999999999996</c:v>
                </c:pt>
                <c:pt idx="2060">
                  <c:v>4586.8</c:v>
                </c:pt>
                <c:pt idx="2061">
                  <c:v>4587.7</c:v>
                </c:pt>
                <c:pt idx="2062">
                  <c:v>4588.6000000000004</c:v>
                </c:pt>
                <c:pt idx="2063">
                  <c:v>4589.5</c:v>
                </c:pt>
                <c:pt idx="2064">
                  <c:v>4590.3999999999996</c:v>
                </c:pt>
                <c:pt idx="2065">
                  <c:v>4591.3</c:v>
                </c:pt>
                <c:pt idx="2066">
                  <c:v>4592.2</c:v>
                </c:pt>
                <c:pt idx="2067">
                  <c:v>4593.1000000000004</c:v>
                </c:pt>
                <c:pt idx="2068">
                  <c:v>4594</c:v>
                </c:pt>
                <c:pt idx="2069">
                  <c:v>4594.8999999999996</c:v>
                </c:pt>
                <c:pt idx="2070">
                  <c:v>4595.8</c:v>
                </c:pt>
                <c:pt idx="2071">
                  <c:v>4596.7</c:v>
                </c:pt>
                <c:pt idx="2072">
                  <c:v>4597.6000000000004</c:v>
                </c:pt>
                <c:pt idx="2073">
                  <c:v>4598.5</c:v>
                </c:pt>
                <c:pt idx="2074">
                  <c:v>4599.3999999999996</c:v>
                </c:pt>
                <c:pt idx="2075">
                  <c:v>4600.3</c:v>
                </c:pt>
                <c:pt idx="2076">
                  <c:v>4601.2</c:v>
                </c:pt>
                <c:pt idx="2077">
                  <c:v>4602.1000000000004</c:v>
                </c:pt>
                <c:pt idx="2078">
                  <c:v>4603</c:v>
                </c:pt>
                <c:pt idx="2079">
                  <c:v>4603.8999999999996</c:v>
                </c:pt>
                <c:pt idx="2080">
                  <c:v>4604.8</c:v>
                </c:pt>
                <c:pt idx="2081">
                  <c:v>4605.7</c:v>
                </c:pt>
                <c:pt idx="2082">
                  <c:v>4606.6000000000004</c:v>
                </c:pt>
                <c:pt idx="2083">
                  <c:v>4607.5</c:v>
                </c:pt>
                <c:pt idx="2084">
                  <c:v>4608.3999999999996</c:v>
                </c:pt>
                <c:pt idx="2085">
                  <c:v>4609.3</c:v>
                </c:pt>
                <c:pt idx="2086">
                  <c:v>4610.2</c:v>
                </c:pt>
                <c:pt idx="2087">
                  <c:v>4611.1000000000004</c:v>
                </c:pt>
                <c:pt idx="2088">
                  <c:v>4612</c:v>
                </c:pt>
                <c:pt idx="2089">
                  <c:v>4612.8999999999996</c:v>
                </c:pt>
                <c:pt idx="2090">
                  <c:v>4613.8</c:v>
                </c:pt>
                <c:pt idx="2091">
                  <c:v>4614.7</c:v>
                </c:pt>
                <c:pt idx="2092">
                  <c:v>4615.6000000000004</c:v>
                </c:pt>
                <c:pt idx="2093">
                  <c:v>4616.5</c:v>
                </c:pt>
                <c:pt idx="2094">
                  <c:v>4617.3999999999996</c:v>
                </c:pt>
                <c:pt idx="2095">
                  <c:v>4618.3</c:v>
                </c:pt>
                <c:pt idx="2096">
                  <c:v>4619.2</c:v>
                </c:pt>
                <c:pt idx="2097">
                  <c:v>4620.1000000000004</c:v>
                </c:pt>
                <c:pt idx="2098">
                  <c:v>4621</c:v>
                </c:pt>
                <c:pt idx="2099">
                  <c:v>4621.8999999999996</c:v>
                </c:pt>
                <c:pt idx="2100">
                  <c:v>4622.8</c:v>
                </c:pt>
                <c:pt idx="2101">
                  <c:v>4623.7</c:v>
                </c:pt>
                <c:pt idx="2102">
                  <c:v>4624.6000000000004</c:v>
                </c:pt>
                <c:pt idx="2103">
                  <c:v>4625.5</c:v>
                </c:pt>
                <c:pt idx="2104">
                  <c:v>4626.3999999999996</c:v>
                </c:pt>
                <c:pt idx="2105">
                  <c:v>4627.3</c:v>
                </c:pt>
                <c:pt idx="2106">
                  <c:v>4628.2</c:v>
                </c:pt>
                <c:pt idx="2107">
                  <c:v>4629.1000000000004</c:v>
                </c:pt>
                <c:pt idx="2108">
                  <c:v>4630</c:v>
                </c:pt>
                <c:pt idx="2109">
                  <c:v>4630.8999999999996</c:v>
                </c:pt>
                <c:pt idx="2110">
                  <c:v>4631.8</c:v>
                </c:pt>
                <c:pt idx="2111">
                  <c:v>4632.7</c:v>
                </c:pt>
                <c:pt idx="2112">
                  <c:v>4633.6000000000004</c:v>
                </c:pt>
                <c:pt idx="2113">
                  <c:v>4634.5</c:v>
                </c:pt>
                <c:pt idx="2114">
                  <c:v>4635.3999999999996</c:v>
                </c:pt>
                <c:pt idx="2115">
                  <c:v>4636.3</c:v>
                </c:pt>
                <c:pt idx="2116">
                  <c:v>4637.2</c:v>
                </c:pt>
                <c:pt idx="2117">
                  <c:v>4638.1000000000004</c:v>
                </c:pt>
                <c:pt idx="2118">
                  <c:v>4639</c:v>
                </c:pt>
                <c:pt idx="2119">
                  <c:v>4639.8999999999996</c:v>
                </c:pt>
                <c:pt idx="2120">
                  <c:v>4640.8</c:v>
                </c:pt>
                <c:pt idx="2121">
                  <c:v>4641.7</c:v>
                </c:pt>
                <c:pt idx="2122">
                  <c:v>4642.6000000000004</c:v>
                </c:pt>
                <c:pt idx="2123">
                  <c:v>4643.5</c:v>
                </c:pt>
                <c:pt idx="2124">
                  <c:v>4644.3999999999996</c:v>
                </c:pt>
                <c:pt idx="2125">
                  <c:v>4645.3</c:v>
                </c:pt>
                <c:pt idx="2126">
                  <c:v>4646.2</c:v>
                </c:pt>
                <c:pt idx="2127">
                  <c:v>4647.1000000000004</c:v>
                </c:pt>
                <c:pt idx="2128">
                  <c:v>4648</c:v>
                </c:pt>
                <c:pt idx="2129">
                  <c:v>4648.8999999999996</c:v>
                </c:pt>
                <c:pt idx="2130">
                  <c:v>4649.8</c:v>
                </c:pt>
                <c:pt idx="2131">
                  <c:v>4650.7</c:v>
                </c:pt>
                <c:pt idx="2132">
                  <c:v>4651.6000000000004</c:v>
                </c:pt>
                <c:pt idx="2133">
                  <c:v>4652.5</c:v>
                </c:pt>
                <c:pt idx="2134">
                  <c:v>4653.3999999999996</c:v>
                </c:pt>
                <c:pt idx="2135">
                  <c:v>4654.3</c:v>
                </c:pt>
                <c:pt idx="2136">
                  <c:v>4655.2</c:v>
                </c:pt>
                <c:pt idx="2137">
                  <c:v>4656.1000000000004</c:v>
                </c:pt>
                <c:pt idx="2138">
                  <c:v>4657</c:v>
                </c:pt>
                <c:pt idx="2139">
                  <c:v>4657.8999999999996</c:v>
                </c:pt>
                <c:pt idx="2140">
                  <c:v>4658.8</c:v>
                </c:pt>
                <c:pt idx="2141">
                  <c:v>4659.7</c:v>
                </c:pt>
                <c:pt idx="2142">
                  <c:v>4660.6000000000004</c:v>
                </c:pt>
                <c:pt idx="2143">
                  <c:v>4661.5</c:v>
                </c:pt>
                <c:pt idx="2144">
                  <c:v>4662.3999999999996</c:v>
                </c:pt>
                <c:pt idx="2145">
                  <c:v>4663.3</c:v>
                </c:pt>
                <c:pt idx="2146">
                  <c:v>4664.2</c:v>
                </c:pt>
                <c:pt idx="2147">
                  <c:v>4665.1000000000004</c:v>
                </c:pt>
                <c:pt idx="2148">
                  <c:v>4666</c:v>
                </c:pt>
                <c:pt idx="2149">
                  <c:v>4666.8999999999996</c:v>
                </c:pt>
                <c:pt idx="2150">
                  <c:v>4667.8</c:v>
                </c:pt>
                <c:pt idx="2151">
                  <c:v>4668.7</c:v>
                </c:pt>
                <c:pt idx="2152">
                  <c:v>4669.6000000000004</c:v>
                </c:pt>
                <c:pt idx="2153">
                  <c:v>4670.5</c:v>
                </c:pt>
                <c:pt idx="2154">
                  <c:v>4671.3999999999996</c:v>
                </c:pt>
                <c:pt idx="2155">
                  <c:v>4672.3</c:v>
                </c:pt>
                <c:pt idx="2156">
                  <c:v>4673.2</c:v>
                </c:pt>
                <c:pt idx="2157">
                  <c:v>4674.1000000000004</c:v>
                </c:pt>
                <c:pt idx="2158">
                  <c:v>4675</c:v>
                </c:pt>
                <c:pt idx="2159">
                  <c:v>4675.8999999999996</c:v>
                </c:pt>
                <c:pt idx="2160">
                  <c:v>4676.8</c:v>
                </c:pt>
                <c:pt idx="2161">
                  <c:v>4677.7</c:v>
                </c:pt>
                <c:pt idx="2162">
                  <c:v>4678.6000000000004</c:v>
                </c:pt>
                <c:pt idx="2163">
                  <c:v>4679.5</c:v>
                </c:pt>
                <c:pt idx="2164">
                  <c:v>4680.3999999999996</c:v>
                </c:pt>
                <c:pt idx="2165">
                  <c:v>4681.3</c:v>
                </c:pt>
                <c:pt idx="2166">
                  <c:v>4682.2</c:v>
                </c:pt>
                <c:pt idx="2167">
                  <c:v>4683.1000000000004</c:v>
                </c:pt>
                <c:pt idx="2168">
                  <c:v>4684</c:v>
                </c:pt>
                <c:pt idx="2169">
                  <c:v>4684.8999999999996</c:v>
                </c:pt>
                <c:pt idx="2170">
                  <c:v>4685.8</c:v>
                </c:pt>
                <c:pt idx="2171">
                  <c:v>4686.7</c:v>
                </c:pt>
                <c:pt idx="2172">
                  <c:v>4687.6000000000004</c:v>
                </c:pt>
                <c:pt idx="2173">
                  <c:v>4688.5</c:v>
                </c:pt>
                <c:pt idx="2174">
                  <c:v>4689.3999999999996</c:v>
                </c:pt>
                <c:pt idx="2175">
                  <c:v>4690.3</c:v>
                </c:pt>
                <c:pt idx="2176">
                  <c:v>4691.2</c:v>
                </c:pt>
                <c:pt idx="2177">
                  <c:v>4692.1000000000004</c:v>
                </c:pt>
                <c:pt idx="2178">
                  <c:v>4693</c:v>
                </c:pt>
                <c:pt idx="2179">
                  <c:v>4693.8999999999996</c:v>
                </c:pt>
                <c:pt idx="2180">
                  <c:v>4694.8</c:v>
                </c:pt>
                <c:pt idx="2181">
                  <c:v>4695.7</c:v>
                </c:pt>
                <c:pt idx="2182">
                  <c:v>4696.6000000000004</c:v>
                </c:pt>
                <c:pt idx="2183">
                  <c:v>4697.5</c:v>
                </c:pt>
                <c:pt idx="2184">
                  <c:v>4698.3999999999996</c:v>
                </c:pt>
                <c:pt idx="2185">
                  <c:v>4699.3</c:v>
                </c:pt>
                <c:pt idx="2186">
                  <c:v>4700.2</c:v>
                </c:pt>
                <c:pt idx="2187">
                  <c:v>4701.1000000000004</c:v>
                </c:pt>
                <c:pt idx="2188">
                  <c:v>4702</c:v>
                </c:pt>
                <c:pt idx="2189">
                  <c:v>4702.8999999999996</c:v>
                </c:pt>
                <c:pt idx="2190">
                  <c:v>4703.8</c:v>
                </c:pt>
                <c:pt idx="2191">
                  <c:v>4704.7</c:v>
                </c:pt>
                <c:pt idx="2192">
                  <c:v>4705.6000000000004</c:v>
                </c:pt>
                <c:pt idx="2193">
                  <c:v>4706.5</c:v>
                </c:pt>
                <c:pt idx="2194">
                  <c:v>4707.3999999999996</c:v>
                </c:pt>
                <c:pt idx="2195">
                  <c:v>4708.3</c:v>
                </c:pt>
                <c:pt idx="2196">
                  <c:v>4709.2</c:v>
                </c:pt>
                <c:pt idx="2197">
                  <c:v>4710.1000000000004</c:v>
                </c:pt>
                <c:pt idx="2198">
                  <c:v>4711</c:v>
                </c:pt>
                <c:pt idx="2199">
                  <c:v>4711.8999999999996</c:v>
                </c:pt>
                <c:pt idx="2200">
                  <c:v>4712.8</c:v>
                </c:pt>
                <c:pt idx="2201">
                  <c:v>4713.7</c:v>
                </c:pt>
                <c:pt idx="2202">
                  <c:v>4714.6000000000004</c:v>
                </c:pt>
                <c:pt idx="2203">
                  <c:v>4715.5</c:v>
                </c:pt>
                <c:pt idx="2204">
                  <c:v>4716.3999999999996</c:v>
                </c:pt>
                <c:pt idx="2205">
                  <c:v>4717.3</c:v>
                </c:pt>
                <c:pt idx="2206">
                  <c:v>4719.2</c:v>
                </c:pt>
                <c:pt idx="2207">
                  <c:v>4720</c:v>
                </c:pt>
                <c:pt idx="2208">
                  <c:v>4720.8999999999996</c:v>
                </c:pt>
                <c:pt idx="2209">
                  <c:v>4721.8999999999996</c:v>
                </c:pt>
                <c:pt idx="2210">
                  <c:v>4722.7</c:v>
                </c:pt>
                <c:pt idx="2211">
                  <c:v>4723.7</c:v>
                </c:pt>
                <c:pt idx="2212">
                  <c:v>4724.5</c:v>
                </c:pt>
                <c:pt idx="2213">
                  <c:v>4725.3999999999996</c:v>
                </c:pt>
                <c:pt idx="2214">
                  <c:v>4726.3999999999996</c:v>
                </c:pt>
                <c:pt idx="2215">
                  <c:v>4727.2</c:v>
                </c:pt>
                <c:pt idx="2216">
                  <c:v>4728.2</c:v>
                </c:pt>
                <c:pt idx="2217">
                  <c:v>4729</c:v>
                </c:pt>
                <c:pt idx="2218">
                  <c:v>4729.8999999999996</c:v>
                </c:pt>
                <c:pt idx="2219">
                  <c:v>4730.8999999999996</c:v>
                </c:pt>
                <c:pt idx="2220">
                  <c:v>4731.7</c:v>
                </c:pt>
                <c:pt idx="2221">
                  <c:v>4732.7</c:v>
                </c:pt>
                <c:pt idx="2222">
                  <c:v>4733.5</c:v>
                </c:pt>
                <c:pt idx="2223">
                  <c:v>4734.3999999999996</c:v>
                </c:pt>
                <c:pt idx="2224">
                  <c:v>4735.3999999999996</c:v>
                </c:pt>
                <c:pt idx="2225">
                  <c:v>4736.2</c:v>
                </c:pt>
                <c:pt idx="2226">
                  <c:v>4737.2</c:v>
                </c:pt>
                <c:pt idx="2227">
                  <c:v>4738</c:v>
                </c:pt>
                <c:pt idx="2228">
                  <c:v>4738.8999999999996</c:v>
                </c:pt>
                <c:pt idx="2229">
                  <c:v>4739.8999999999996</c:v>
                </c:pt>
                <c:pt idx="2230">
                  <c:v>4740.7</c:v>
                </c:pt>
                <c:pt idx="2231">
                  <c:v>4741.7</c:v>
                </c:pt>
                <c:pt idx="2232">
                  <c:v>4742.5</c:v>
                </c:pt>
                <c:pt idx="2233">
                  <c:v>4743.3999999999996</c:v>
                </c:pt>
                <c:pt idx="2234">
                  <c:v>4744.3999999999996</c:v>
                </c:pt>
                <c:pt idx="2235">
                  <c:v>4745.2</c:v>
                </c:pt>
                <c:pt idx="2236">
                  <c:v>4746.2</c:v>
                </c:pt>
                <c:pt idx="2237">
                  <c:v>4747</c:v>
                </c:pt>
                <c:pt idx="2238">
                  <c:v>4747.8999999999996</c:v>
                </c:pt>
                <c:pt idx="2239">
                  <c:v>4748.8999999999996</c:v>
                </c:pt>
                <c:pt idx="2240">
                  <c:v>4749.7</c:v>
                </c:pt>
                <c:pt idx="2241">
                  <c:v>4750.7</c:v>
                </c:pt>
                <c:pt idx="2242">
                  <c:v>4751.5</c:v>
                </c:pt>
                <c:pt idx="2243">
                  <c:v>4752.3999999999996</c:v>
                </c:pt>
                <c:pt idx="2244">
                  <c:v>4753.3999999999996</c:v>
                </c:pt>
                <c:pt idx="2245">
                  <c:v>4754.2</c:v>
                </c:pt>
                <c:pt idx="2246">
                  <c:v>4755.2</c:v>
                </c:pt>
                <c:pt idx="2247">
                  <c:v>4756</c:v>
                </c:pt>
                <c:pt idx="2248">
                  <c:v>4756.8999999999996</c:v>
                </c:pt>
                <c:pt idx="2249">
                  <c:v>4757.8999999999996</c:v>
                </c:pt>
                <c:pt idx="2250">
                  <c:v>4758.7</c:v>
                </c:pt>
                <c:pt idx="2251">
                  <c:v>4759.7</c:v>
                </c:pt>
                <c:pt idx="2252">
                  <c:v>4760.5</c:v>
                </c:pt>
                <c:pt idx="2253">
                  <c:v>4761.3999999999996</c:v>
                </c:pt>
                <c:pt idx="2254">
                  <c:v>4762.3999999999996</c:v>
                </c:pt>
                <c:pt idx="2255">
                  <c:v>4763.2</c:v>
                </c:pt>
                <c:pt idx="2256">
                  <c:v>4764.2</c:v>
                </c:pt>
                <c:pt idx="2257">
                  <c:v>4765</c:v>
                </c:pt>
                <c:pt idx="2258">
                  <c:v>4765.8999999999996</c:v>
                </c:pt>
                <c:pt idx="2259">
                  <c:v>4766.8999999999996</c:v>
                </c:pt>
                <c:pt idx="2260">
                  <c:v>4767.7</c:v>
                </c:pt>
                <c:pt idx="2261">
                  <c:v>4768.7</c:v>
                </c:pt>
                <c:pt idx="2262">
                  <c:v>4769.5</c:v>
                </c:pt>
                <c:pt idx="2263">
                  <c:v>4770.3999999999996</c:v>
                </c:pt>
                <c:pt idx="2264">
                  <c:v>4771.3999999999996</c:v>
                </c:pt>
                <c:pt idx="2265">
                  <c:v>4772.2</c:v>
                </c:pt>
                <c:pt idx="2266">
                  <c:v>4773.2</c:v>
                </c:pt>
                <c:pt idx="2267">
                  <c:v>4774</c:v>
                </c:pt>
                <c:pt idx="2268">
                  <c:v>4774.8999999999996</c:v>
                </c:pt>
                <c:pt idx="2269">
                  <c:v>4775.8999999999996</c:v>
                </c:pt>
                <c:pt idx="2270">
                  <c:v>4776.7</c:v>
                </c:pt>
                <c:pt idx="2271">
                  <c:v>4777.7</c:v>
                </c:pt>
                <c:pt idx="2272">
                  <c:v>4778.5</c:v>
                </c:pt>
                <c:pt idx="2273">
                  <c:v>4779.3999999999996</c:v>
                </c:pt>
                <c:pt idx="2274">
                  <c:v>4780.3999999999996</c:v>
                </c:pt>
                <c:pt idx="2275">
                  <c:v>4781.2</c:v>
                </c:pt>
                <c:pt idx="2276">
                  <c:v>4782.2</c:v>
                </c:pt>
                <c:pt idx="2277">
                  <c:v>4783</c:v>
                </c:pt>
                <c:pt idx="2278">
                  <c:v>4783.8999999999996</c:v>
                </c:pt>
                <c:pt idx="2279">
                  <c:v>4784.8999999999996</c:v>
                </c:pt>
                <c:pt idx="2280">
                  <c:v>4785.7</c:v>
                </c:pt>
                <c:pt idx="2281">
                  <c:v>4786.7</c:v>
                </c:pt>
                <c:pt idx="2282">
                  <c:v>4787.5</c:v>
                </c:pt>
                <c:pt idx="2283">
                  <c:v>4788.3999999999996</c:v>
                </c:pt>
                <c:pt idx="2284">
                  <c:v>4789.3999999999996</c:v>
                </c:pt>
                <c:pt idx="2285">
                  <c:v>4790.2</c:v>
                </c:pt>
                <c:pt idx="2286">
                  <c:v>4791.2</c:v>
                </c:pt>
                <c:pt idx="2287">
                  <c:v>4792</c:v>
                </c:pt>
                <c:pt idx="2288">
                  <c:v>4792.8999999999996</c:v>
                </c:pt>
                <c:pt idx="2289">
                  <c:v>4793.8999999999996</c:v>
                </c:pt>
                <c:pt idx="2290">
                  <c:v>4794.7</c:v>
                </c:pt>
                <c:pt idx="2291">
                  <c:v>4795.7</c:v>
                </c:pt>
                <c:pt idx="2292">
                  <c:v>4796.5</c:v>
                </c:pt>
                <c:pt idx="2293">
                  <c:v>4797.3999999999996</c:v>
                </c:pt>
                <c:pt idx="2294">
                  <c:v>4798.3999999999996</c:v>
                </c:pt>
                <c:pt idx="2295">
                  <c:v>4799.2</c:v>
                </c:pt>
                <c:pt idx="2296">
                  <c:v>4800.2</c:v>
                </c:pt>
                <c:pt idx="2297">
                  <c:v>4801</c:v>
                </c:pt>
                <c:pt idx="2298">
                  <c:v>4801.8999999999996</c:v>
                </c:pt>
                <c:pt idx="2299">
                  <c:v>4802.8999999999996</c:v>
                </c:pt>
                <c:pt idx="2300">
                  <c:v>4803.7</c:v>
                </c:pt>
                <c:pt idx="2301">
                  <c:v>4804.7</c:v>
                </c:pt>
                <c:pt idx="2302">
                  <c:v>4805.5</c:v>
                </c:pt>
                <c:pt idx="2303">
                  <c:v>4806.3999999999996</c:v>
                </c:pt>
                <c:pt idx="2304">
                  <c:v>4807.3999999999996</c:v>
                </c:pt>
                <c:pt idx="2305">
                  <c:v>4808.2</c:v>
                </c:pt>
                <c:pt idx="2306">
                  <c:v>4809.2</c:v>
                </c:pt>
                <c:pt idx="2307">
                  <c:v>4810</c:v>
                </c:pt>
                <c:pt idx="2308">
                  <c:v>4810.8999999999996</c:v>
                </c:pt>
                <c:pt idx="2309">
                  <c:v>4811.8999999999996</c:v>
                </c:pt>
                <c:pt idx="2310">
                  <c:v>4812.7</c:v>
                </c:pt>
                <c:pt idx="2311">
                  <c:v>4813.7</c:v>
                </c:pt>
                <c:pt idx="2312">
                  <c:v>4814.5</c:v>
                </c:pt>
                <c:pt idx="2313">
                  <c:v>4815.3999999999996</c:v>
                </c:pt>
                <c:pt idx="2314">
                  <c:v>4816.3999999999996</c:v>
                </c:pt>
                <c:pt idx="2315">
                  <c:v>4817.2</c:v>
                </c:pt>
                <c:pt idx="2316">
                  <c:v>4818.2</c:v>
                </c:pt>
                <c:pt idx="2317">
                  <c:v>4819</c:v>
                </c:pt>
                <c:pt idx="2318">
                  <c:v>4819.8999999999996</c:v>
                </c:pt>
                <c:pt idx="2319">
                  <c:v>4820.8999999999996</c:v>
                </c:pt>
                <c:pt idx="2320">
                  <c:v>4821.7</c:v>
                </c:pt>
                <c:pt idx="2321">
                  <c:v>4822.7</c:v>
                </c:pt>
                <c:pt idx="2322">
                  <c:v>4823.5</c:v>
                </c:pt>
                <c:pt idx="2323">
                  <c:v>4824.3999999999996</c:v>
                </c:pt>
                <c:pt idx="2324">
                  <c:v>4825.3999999999996</c:v>
                </c:pt>
                <c:pt idx="2325">
                  <c:v>4826.2</c:v>
                </c:pt>
                <c:pt idx="2326">
                  <c:v>4827.2</c:v>
                </c:pt>
                <c:pt idx="2327">
                  <c:v>4828</c:v>
                </c:pt>
                <c:pt idx="2328">
                  <c:v>4828.8999999999996</c:v>
                </c:pt>
                <c:pt idx="2329">
                  <c:v>4829.8999999999996</c:v>
                </c:pt>
                <c:pt idx="2330">
                  <c:v>4830.7</c:v>
                </c:pt>
                <c:pt idx="2331">
                  <c:v>4831.7</c:v>
                </c:pt>
                <c:pt idx="2332">
                  <c:v>4832.5</c:v>
                </c:pt>
                <c:pt idx="2333">
                  <c:v>4833.3999999999996</c:v>
                </c:pt>
                <c:pt idx="2334">
                  <c:v>4834.3999999999996</c:v>
                </c:pt>
                <c:pt idx="2335">
                  <c:v>4835.2</c:v>
                </c:pt>
                <c:pt idx="2336">
                  <c:v>4836.2</c:v>
                </c:pt>
                <c:pt idx="2337">
                  <c:v>4837</c:v>
                </c:pt>
                <c:pt idx="2338">
                  <c:v>4837.8999999999996</c:v>
                </c:pt>
                <c:pt idx="2339">
                  <c:v>4838.8999999999996</c:v>
                </c:pt>
                <c:pt idx="2340">
                  <c:v>4839.7</c:v>
                </c:pt>
                <c:pt idx="2341">
                  <c:v>4840.7</c:v>
                </c:pt>
                <c:pt idx="2342">
                  <c:v>4841.5</c:v>
                </c:pt>
                <c:pt idx="2343">
                  <c:v>4842.3999999999996</c:v>
                </c:pt>
                <c:pt idx="2344">
                  <c:v>4843.3999999999996</c:v>
                </c:pt>
                <c:pt idx="2345">
                  <c:v>4844.2</c:v>
                </c:pt>
                <c:pt idx="2346">
                  <c:v>4845.2</c:v>
                </c:pt>
                <c:pt idx="2347">
                  <c:v>4846</c:v>
                </c:pt>
                <c:pt idx="2348">
                  <c:v>4846.8999999999996</c:v>
                </c:pt>
                <c:pt idx="2349">
                  <c:v>4847.8999999999996</c:v>
                </c:pt>
                <c:pt idx="2350">
                  <c:v>4848.7</c:v>
                </c:pt>
                <c:pt idx="2351">
                  <c:v>4849.7</c:v>
                </c:pt>
                <c:pt idx="2352">
                  <c:v>4850.5</c:v>
                </c:pt>
                <c:pt idx="2353">
                  <c:v>4851.3999999999996</c:v>
                </c:pt>
                <c:pt idx="2354">
                  <c:v>4852.3999999999996</c:v>
                </c:pt>
                <c:pt idx="2355">
                  <c:v>4853.2</c:v>
                </c:pt>
                <c:pt idx="2356">
                  <c:v>4854.2</c:v>
                </c:pt>
                <c:pt idx="2357">
                  <c:v>4855</c:v>
                </c:pt>
                <c:pt idx="2358">
                  <c:v>4855.8999999999996</c:v>
                </c:pt>
                <c:pt idx="2359">
                  <c:v>4856.8999999999996</c:v>
                </c:pt>
                <c:pt idx="2360">
                  <c:v>4857.7</c:v>
                </c:pt>
                <c:pt idx="2361">
                  <c:v>4858.7</c:v>
                </c:pt>
                <c:pt idx="2362">
                  <c:v>4859.5</c:v>
                </c:pt>
                <c:pt idx="2363">
                  <c:v>4860.3999999999996</c:v>
                </c:pt>
                <c:pt idx="2364">
                  <c:v>4861.3999999999996</c:v>
                </c:pt>
                <c:pt idx="2365">
                  <c:v>4862.2</c:v>
                </c:pt>
                <c:pt idx="2366">
                  <c:v>4863.2</c:v>
                </c:pt>
                <c:pt idx="2367">
                  <c:v>4864</c:v>
                </c:pt>
                <c:pt idx="2368">
                  <c:v>4864.8999999999996</c:v>
                </c:pt>
                <c:pt idx="2369">
                  <c:v>4865.8999999999996</c:v>
                </c:pt>
                <c:pt idx="2370">
                  <c:v>4866.7</c:v>
                </c:pt>
                <c:pt idx="2371">
                  <c:v>4867.7</c:v>
                </c:pt>
                <c:pt idx="2372">
                  <c:v>4868.5</c:v>
                </c:pt>
                <c:pt idx="2373">
                  <c:v>4869.3999999999996</c:v>
                </c:pt>
                <c:pt idx="2374">
                  <c:v>4870.3999999999996</c:v>
                </c:pt>
                <c:pt idx="2375">
                  <c:v>4871.2</c:v>
                </c:pt>
                <c:pt idx="2376">
                  <c:v>4872.2</c:v>
                </c:pt>
                <c:pt idx="2377">
                  <c:v>4873</c:v>
                </c:pt>
                <c:pt idx="2378">
                  <c:v>4873.8999999999996</c:v>
                </c:pt>
                <c:pt idx="2379">
                  <c:v>4874.8999999999996</c:v>
                </c:pt>
                <c:pt idx="2380">
                  <c:v>4875.7</c:v>
                </c:pt>
                <c:pt idx="2381">
                  <c:v>4876.7</c:v>
                </c:pt>
                <c:pt idx="2382">
                  <c:v>4877.5</c:v>
                </c:pt>
                <c:pt idx="2383">
                  <c:v>4878.3999999999996</c:v>
                </c:pt>
                <c:pt idx="2384">
                  <c:v>4879.3999999999996</c:v>
                </c:pt>
                <c:pt idx="2385">
                  <c:v>4880.2</c:v>
                </c:pt>
                <c:pt idx="2386">
                  <c:v>4881.2</c:v>
                </c:pt>
                <c:pt idx="2387">
                  <c:v>4882</c:v>
                </c:pt>
                <c:pt idx="2388">
                  <c:v>4882.8999999999996</c:v>
                </c:pt>
                <c:pt idx="2389">
                  <c:v>4883.8999999999996</c:v>
                </c:pt>
                <c:pt idx="2390">
                  <c:v>4884.7</c:v>
                </c:pt>
                <c:pt idx="2391">
                  <c:v>4885.7</c:v>
                </c:pt>
                <c:pt idx="2392">
                  <c:v>4886.5</c:v>
                </c:pt>
                <c:pt idx="2393">
                  <c:v>4887.3999999999996</c:v>
                </c:pt>
                <c:pt idx="2394">
                  <c:v>4888.3999999999996</c:v>
                </c:pt>
                <c:pt idx="2395">
                  <c:v>4889.2</c:v>
                </c:pt>
                <c:pt idx="2396">
                  <c:v>4890.2</c:v>
                </c:pt>
                <c:pt idx="2397">
                  <c:v>4891</c:v>
                </c:pt>
                <c:pt idx="2398">
                  <c:v>4891.8999999999996</c:v>
                </c:pt>
                <c:pt idx="2399">
                  <c:v>4892.8999999999996</c:v>
                </c:pt>
                <c:pt idx="2400">
                  <c:v>4893.7</c:v>
                </c:pt>
                <c:pt idx="2401">
                  <c:v>4894.7</c:v>
                </c:pt>
                <c:pt idx="2402">
                  <c:v>4895.5</c:v>
                </c:pt>
                <c:pt idx="2403">
                  <c:v>4896.3999999999996</c:v>
                </c:pt>
                <c:pt idx="2404">
                  <c:v>4897.3999999999996</c:v>
                </c:pt>
                <c:pt idx="2405">
                  <c:v>4898.2</c:v>
                </c:pt>
                <c:pt idx="2406">
                  <c:v>4899.2</c:v>
                </c:pt>
                <c:pt idx="2407">
                  <c:v>4900</c:v>
                </c:pt>
                <c:pt idx="2408">
                  <c:v>4900.8999999999996</c:v>
                </c:pt>
                <c:pt idx="2409">
                  <c:v>4901.8999999999996</c:v>
                </c:pt>
                <c:pt idx="2410">
                  <c:v>4902.7</c:v>
                </c:pt>
                <c:pt idx="2411">
                  <c:v>4903.7</c:v>
                </c:pt>
                <c:pt idx="2412">
                  <c:v>4904.5</c:v>
                </c:pt>
                <c:pt idx="2413">
                  <c:v>4905.3999999999996</c:v>
                </c:pt>
                <c:pt idx="2414">
                  <c:v>4906.3999999999996</c:v>
                </c:pt>
                <c:pt idx="2415">
                  <c:v>4907.2</c:v>
                </c:pt>
                <c:pt idx="2416">
                  <c:v>4908.2</c:v>
                </c:pt>
                <c:pt idx="2417">
                  <c:v>4909</c:v>
                </c:pt>
                <c:pt idx="2418">
                  <c:v>4909.8999999999996</c:v>
                </c:pt>
                <c:pt idx="2419">
                  <c:v>4910.8999999999996</c:v>
                </c:pt>
                <c:pt idx="2420">
                  <c:v>4911.7</c:v>
                </c:pt>
                <c:pt idx="2421">
                  <c:v>4912.7</c:v>
                </c:pt>
                <c:pt idx="2422">
                  <c:v>4913.5</c:v>
                </c:pt>
                <c:pt idx="2423">
                  <c:v>4914.3999999999996</c:v>
                </c:pt>
                <c:pt idx="2424">
                  <c:v>4915.3999999999996</c:v>
                </c:pt>
                <c:pt idx="2425">
                  <c:v>4916.2</c:v>
                </c:pt>
                <c:pt idx="2426">
                  <c:v>4917.2</c:v>
                </c:pt>
                <c:pt idx="2427">
                  <c:v>4918</c:v>
                </c:pt>
                <c:pt idx="2428">
                  <c:v>4918.8999999999996</c:v>
                </c:pt>
                <c:pt idx="2429">
                  <c:v>4919.8999999999996</c:v>
                </c:pt>
                <c:pt idx="2430">
                  <c:v>4920.7</c:v>
                </c:pt>
                <c:pt idx="2431">
                  <c:v>4921.7</c:v>
                </c:pt>
                <c:pt idx="2432">
                  <c:v>4922.5</c:v>
                </c:pt>
                <c:pt idx="2433">
                  <c:v>4923.3999999999996</c:v>
                </c:pt>
                <c:pt idx="2434">
                  <c:v>4924.3999999999996</c:v>
                </c:pt>
                <c:pt idx="2435">
                  <c:v>4925.2</c:v>
                </c:pt>
                <c:pt idx="2436">
                  <c:v>4926.2</c:v>
                </c:pt>
                <c:pt idx="2437">
                  <c:v>4927</c:v>
                </c:pt>
                <c:pt idx="2438">
                  <c:v>4927.8999999999996</c:v>
                </c:pt>
                <c:pt idx="2439">
                  <c:v>4928.8999999999996</c:v>
                </c:pt>
                <c:pt idx="2440">
                  <c:v>4929.7</c:v>
                </c:pt>
                <c:pt idx="2441">
                  <c:v>4930.7</c:v>
                </c:pt>
                <c:pt idx="2442">
                  <c:v>4931.5</c:v>
                </c:pt>
                <c:pt idx="2443">
                  <c:v>4932.3999999999996</c:v>
                </c:pt>
                <c:pt idx="2444">
                  <c:v>4933.3999999999996</c:v>
                </c:pt>
                <c:pt idx="2445">
                  <c:v>4934.2</c:v>
                </c:pt>
                <c:pt idx="2446">
                  <c:v>4935.2</c:v>
                </c:pt>
                <c:pt idx="2447">
                  <c:v>4936</c:v>
                </c:pt>
                <c:pt idx="2448">
                  <c:v>4936.8999999999996</c:v>
                </c:pt>
                <c:pt idx="2449">
                  <c:v>4937.8999999999996</c:v>
                </c:pt>
                <c:pt idx="2450">
                  <c:v>4938.7</c:v>
                </c:pt>
                <c:pt idx="2451">
                  <c:v>4939.7</c:v>
                </c:pt>
                <c:pt idx="2452">
                  <c:v>4940.5</c:v>
                </c:pt>
                <c:pt idx="2453">
                  <c:v>4941.3999999999996</c:v>
                </c:pt>
                <c:pt idx="2454">
                  <c:v>4942.3999999999996</c:v>
                </c:pt>
                <c:pt idx="2455">
                  <c:v>4943.2</c:v>
                </c:pt>
                <c:pt idx="2456">
                  <c:v>4944.2</c:v>
                </c:pt>
                <c:pt idx="2457">
                  <c:v>4945</c:v>
                </c:pt>
                <c:pt idx="2458">
                  <c:v>4945.8999999999996</c:v>
                </c:pt>
                <c:pt idx="2459">
                  <c:v>4946.8999999999996</c:v>
                </c:pt>
                <c:pt idx="2460">
                  <c:v>4947.7</c:v>
                </c:pt>
                <c:pt idx="2461">
                  <c:v>4948.7</c:v>
                </c:pt>
                <c:pt idx="2462">
                  <c:v>4949.5</c:v>
                </c:pt>
                <c:pt idx="2463">
                  <c:v>4950.3999999999996</c:v>
                </c:pt>
                <c:pt idx="2464">
                  <c:v>4951.3999999999996</c:v>
                </c:pt>
                <c:pt idx="2465">
                  <c:v>4952.2</c:v>
                </c:pt>
                <c:pt idx="2466">
                  <c:v>4953.2</c:v>
                </c:pt>
                <c:pt idx="2467">
                  <c:v>4954</c:v>
                </c:pt>
                <c:pt idx="2468">
                  <c:v>4954.8999999999996</c:v>
                </c:pt>
                <c:pt idx="2469">
                  <c:v>4955.8999999999996</c:v>
                </c:pt>
                <c:pt idx="2470">
                  <c:v>4956.7</c:v>
                </c:pt>
                <c:pt idx="2471">
                  <c:v>4957.7</c:v>
                </c:pt>
                <c:pt idx="2472">
                  <c:v>4958.5</c:v>
                </c:pt>
                <c:pt idx="2473">
                  <c:v>4959.3999999999996</c:v>
                </c:pt>
                <c:pt idx="2474">
                  <c:v>4960.3999999999996</c:v>
                </c:pt>
                <c:pt idx="2475">
                  <c:v>4961.2</c:v>
                </c:pt>
                <c:pt idx="2476">
                  <c:v>4962.2</c:v>
                </c:pt>
                <c:pt idx="2477">
                  <c:v>4963</c:v>
                </c:pt>
                <c:pt idx="2478">
                  <c:v>4963.8999999999996</c:v>
                </c:pt>
                <c:pt idx="2479">
                  <c:v>4964.8999999999996</c:v>
                </c:pt>
                <c:pt idx="2480">
                  <c:v>4965.7</c:v>
                </c:pt>
                <c:pt idx="2481">
                  <c:v>4966.7</c:v>
                </c:pt>
                <c:pt idx="2482">
                  <c:v>4967.5</c:v>
                </c:pt>
                <c:pt idx="2483">
                  <c:v>4968.3999999999996</c:v>
                </c:pt>
                <c:pt idx="2484">
                  <c:v>4969.3999999999996</c:v>
                </c:pt>
                <c:pt idx="2485">
                  <c:v>4970.2</c:v>
                </c:pt>
                <c:pt idx="2486">
                  <c:v>4971.2</c:v>
                </c:pt>
                <c:pt idx="2487">
                  <c:v>4972</c:v>
                </c:pt>
                <c:pt idx="2488">
                  <c:v>4972.8999999999996</c:v>
                </c:pt>
                <c:pt idx="2489">
                  <c:v>4973.8999999999996</c:v>
                </c:pt>
                <c:pt idx="2490">
                  <c:v>4974.7</c:v>
                </c:pt>
                <c:pt idx="2491">
                  <c:v>4975.7</c:v>
                </c:pt>
                <c:pt idx="2492">
                  <c:v>4976.5</c:v>
                </c:pt>
                <c:pt idx="2493">
                  <c:v>4977.3999999999996</c:v>
                </c:pt>
                <c:pt idx="2494">
                  <c:v>4978.3999999999996</c:v>
                </c:pt>
                <c:pt idx="2495">
                  <c:v>4979.2</c:v>
                </c:pt>
                <c:pt idx="2496">
                  <c:v>4980.2</c:v>
                </c:pt>
                <c:pt idx="2497">
                  <c:v>4981</c:v>
                </c:pt>
                <c:pt idx="2498">
                  <c:v>4981.8999999999996</c:v>
                </c:pt>
                <c:pt idx="2499">
                  <c:v>4982.8999999999996</c:v>
                </c:pt>
                <c:pt idx="2500">
                  <c:v>4983.7</c:v>
                </c:pt>
                <c:pt idx="2501">
                  <c:v>4984.7</c:v>
                </c:pt>
                <c:pt idx="2502">
                  <c:v>4985.5</c:v>
                </c:pt>
                <c:pt idx="2503">
                  <c:v>4986.3999999999996</c:v>
                </c:pt>
                <c:pt idx="2504">
                  <c:v>4987.3999999999996</c:v>
                </c:pt>
                <c:pt idx="2505">
                  <c:v>4988.2</c:v>
                </c:pt>
                <c:pt idx="2506">
                  <c:v>4989.2</c:v>
                </c:pt>
                <c:pt idx="2507">
                  <c:v>4990</c:v>
                </c:pt>
                <c:pt idx="2508">
                  <c:v>4990.8999999999996</c:v>
                </c:pt>
                <c:pt idx="2509">
                  <c:v>4991.8999999999996</c:v>
                </c:pt>
                <c:pt idx="2510">
                  <c:v>4992.7</c:v>
                </c:pt>
                <c:pt idx="2511">
                  <c:v>4993.7</c:v>
                </c:pt>
                <c:pt idx="2512">
                  <c:v>4994.5</c:v>
                </c:pt>
                <c:pt idx="2513">
                  <c:v>4995.3999999999996</c:v>
                </c:pt>
                <c:pt idx="2514">
                  <c:v>4996.3999999999996</c:v>
                </c:pt>
                <c:pt idx="2515">
                  <c:v>4997.2</c:v>
                </c:pt>
                <c:pt idx="2516">
                  <c:v>4998.2</c:v>
                </c:pt>
                <c:pt idx="2517">
                  <c:v>4999</c:v>
                </c:pt>
                <c:pt idx="2518">
                  <c:v>4999.8999999999996</c:v>
                </c:pt>
                <c:pt idx="2519">
                  <c:v>5000.8999999999996</c:v>
                </c:pt>
                <c:pt idx="2520">
                  <c:v>5001.7</c:v>
                </c:pt>
                <c:pt idx="2521">
                  <c:v>5002.7</c:v>
                </c:pt>
                <c:pt idx="2522">
                  <c:v>5003.5</c:v>
                </c:pt>
                <c:pt idx="2523">
                  <c:v>5004.3999999999996</c:v>
                </c:pt>
                <c:pt idx="2524">
                  <c:v>5005.3999999999996</c:v>
                </c:pt>
                <c:pt idx="2525">
                  <c:v>5006.2</c:v>
                </c:pt>
                <c:pt idx="2526">
                  <c:v>5007.2</c:v>
                </c:pt>
                <c:pt idx="2527">
                  <c:v>5008</c:v>
                </c:pt>
                <c:pt idx="2528">
                  <c:v>5008.8999999999996</c:v>
                </c:pt>
                <c:pt idx="2529">
                  <c:v>5009.8999999999996</c:v>
                </c:pt>
                <c:pt idx="2530">
                  <c:v>5010.7</c:v>
                </c:pt>
                <c:pt idx="2531">
                  <c:v>5011.7</c:v>
                </c:pt>
                <c:pt idx="2532">
                  <c:v>5012.5</c:v>
                </c:pt>
                <c:pt idx="2533">
                  <c:v>5013.3999999999996</c:v>
                </c:pt>
                <c:pt idx="2534">
                  <c:v>5014.3999999999996</c:v>
                </c:pt>
                <c:pt idx="2535">
                  <c:v>5015.2</c:v>
                </c:pt>
                <c:pt idx="2536">
                  <c:v>5016.2</c:v>
                </c:pt>
                <c:pt idx="2537">
                  <c:v>5017</c:v>
                </c:pt>
                <c:pt idx="2538">
                  <c:v>5017.8999999999996</c:v>
                </c:pt>
                <c:pt idx="2539">
                  <c:v>5018.8999999999996</c:v>
                </c:pt>
                <c:pt idx="2540">
                  <c:v>5019.7</c:v>
                </c:pt>
                <c:pt idx="2541">
                  <c:v>5020.7</c:v>
                </c:pt>
                <c:pt idx="2542">
                  <c:v>5021.5</c:v>
                </c:pt>
                <c:pt idx="2543">
                  <c:v>5022.3999999999996</c:v>
                </c:pt>
                <c:pt idx="2544">
                  <c:v>5023.3999999999996</c:v>
                </c:pt>
                <c:pt idx="2545">
                  <c:v>5024.2</c:v>
                </c:pt>
                <c:pt idx="2546">
                  <c:v>5025.2</c:v>
                </c:pt>
                <c:pt idx="2547">
                  <c:v>5026</c:v>
                </c:pt>
                <c:pt idx="2548">
                  <c:v>5026.8999999999996</c:v>
                </c:pt>
                <c:pt idx="2549">
                  <c:v>5027.8999999999996</c:v>
                </c:pt>
                <c:pt idx="2550">
                  <c:v>5028.7</c:v>
                </c:pt>
                <c:pt idx="2551">
                  <c:v>5029.7</c:v>
                </c:pt>
                <c:pt idx="2552">
                  <c:v>5030.5</c:v>
                </c:pt>
                <c:pt idx="2553">
                  <c:v>5031.3999999999996</c:v>
                </c:pt>
                <c:pt idx="2554">
                  <c:v>5032.3999999999996</c:v>
                </c:pt>
                <c:pt idx="2555">
                  <c:v>5033.2</c:v>
                </c:pt>
                <c:pt idx="2556">
                  <c:v>5034.2</c:v>
                </c:pt>
                <c:pt idx="2557">
                  <c:v>5035</c:v>
                </c:pt>
                <c:pt idx="2558">
                  <c:v>5035.8999999999996</c:v>
                </c:pt>
                <c:pt idx="2559">
                  <c:v>5036.8999999999996</c:v>
                </c:pt>
                <c:pt idx="2560">
                  <c:v>5037.7</c:v>
                </c:pt>
                <c:pt idx="2561">
                  <c:v>5038.7</c:v>
                </c:pt>
                <c:pt idx="2562">
                  <c:v>5039.5</c:v>
                </c:pt>
                <c:pt idx="2563">
                  <c:v>5040.3999999999996</c:v>
                </c:pt>
                <c:pt idx="2564">
                  <c:v>5041.3999999999996</c:v>
                </c:pt>
                <c:pt idx="2565">
                  <c:v>5042.2</c:v>
                </c:pt>
                <c:pt idx="2566">
                  <c:v>5043.2</c:v>
                </c:pt>
                <c:pt idx="2567">
                  <c:v>5044</c:v>
                </c:pt>
                <c:pt idx="2568">
                  <c:v>5044.8999999999996</c:v>
                </c:pt>
                <c:pt idx="2569">
                  <c:v>5045.8999999999996</c:v>
                </c:pt>
                <c:pt idx="2570">
                  <c:v>5046.7</c:v>
                </c:pt>
                <c:pt idx="2571">
                  <c:v>5047.7</c:v>
                </c:pt>
                <c:pt idx="2572">
                  <c:v>5048.5</c:v>
                </c:pt>
                <c:pt idx="2573">
                  <c:v>5049.3999999999996</c:v>
                </c:pt>
                <c:pt idx="2574">
                  <c:v>5050.3999999999996</c:v>
                </c:pt>
                <c:pt idx="2575">
                  <c:v>5051.2</c:v>
                </c:pt>
                <c:pt idx="2576">
                  <c:v>5052.2</c:v>
                </c:pt>
                <c:pt idx="2577">
                  <c:v>5053</c:v>
                </c:pt>
                <c:pt idx="2578">
                  <c:v>5053.8999999999996</c:v>
                </c:pt>
                <c:pt idx="2579">
                  <c:v>5054.8999999999996</c:v>
                </c:pt>
                <c:pt idx="2580">
                  <c:v>5055.7</c:v>
                </c:pt>
                <c:pt idx="2581">
                  <c:v>5056.7</c:v>
                </c:pt>
                <c:pt idx="2582">
                  <c:v>5057.5</c:v>
                </c:pt>
                <c:pt idx="2583">
                  <c:v>5058.3999999999996</c:v>
                </c:pt>
                <c:pt idx="2584">
                  <c:v>5059.3999999999996</c:v>
                </c:pt>
                <c:pt idx="2585">
                  <c:v>5060.2</c:v>
                </c:pt>
                <c:pt idx="2586">
                  <c:v>5061.2</c:v>
                </c:pt>
                <c:pt idx="2587">
                  <c:v>5062</c:v>
                </c:pt>
                <c:pt idx="2588">
                  <c:v>5062.8999999999996</c:v>
                </c:pt>
                <c:pt idx="2589">
                  <c:v>5063.8999999999996</c:v>
                </c:pt>
                <c:pt idx="2590">
                  <c:v>5064.7</c:v>
                </c:pt>
                <c:pt idx="2591">
                  <c:v>5065.7</c:v>
                </c:pt>
                <c:pt idx="2592">
                  <c:v>5066.5</c:v>
                </c:pt>
                <c:pt idx="2593">
                  <c:v>5067.3999999999996</c:v>
                </c:pt>
                <c:pt idx="2594">
                  <c:v>5068.3999999999996</c:v>
                </c:pt>
                <c:pt idx="2595">
                  <c:v>5069.2</c:v>
                </c:pt>
                <c:pt idx="2596">
                  <c:v>5070.2</c:v>
                </c:pt>
                <c:pt idx="2597">
                  <c:v>5071</c:v>
                </c:pt>
                <c:pt idx="2598">
                  <c:v>5071.8999999999996</c:v>
                </c:pt>
                <c:pt idx="2599">
                  <c:v>5072.8999999999996</c:v>
                </c:pt>
                <c:pt idx="2600">
                  <c:v>5073.7</c:v>
                </c:pt>
                <c:pt idx="2601">
                  <c:v>5074.7</c:v>
                </c:pt>
                <c:pt idx="2602">
                  <c:v>5075.5</c:v>
                </c:pt>
                <c:pt idx="2603">
                  <c:v>5076.3999999999996</c:v>
                </c:pt>
                <c:pt idx="2604">
                  <c:v>5077.3999999999996</c:v>
                </c:pt>
                <c:pt idx="2605">
                  <c:v>5078.2</c:v>
                </c:pt>
                <c:pt idx="2606">
                  <c:v>5079.2</c:v>
                </c:pt>
                <c:pt idx="2607">
                  <c:v>5080</c:v>
                </c:pt>
                <c:pt idx="2608">
                  <c:v>5080.8999999999996</c:v>
                </c:pt>
                <c:pt idx="2609">
                  <c:v>5081.8999999999996</c:v>
                </c:pt>
                <c:pt idx="2610">
                  <c:v>5082.7</c:v>
                </c:pt>
                <c:pt idx="2611">
                  <c:v>5083.7</c:v>
                </c:pt>
                <c:pt idx="2612">
                  <c:v>5084.5</c:v>
                </c:pt>
                <c:pt idx="2613">
                  <c:v>5085.3999999999996</c:v>
                </c:pt>
                <c:pt idx="2614">
                  <c:v>5086.3999999999996</c:v>
                </c:pt>
                <c:pt idx="2615">
                  <c:v>5087.2</c:v>
                </c:pt>
                <c:pt idx="2616">
                  <c:v>5088.2</c:v>
                </c:pt>
                <c:pt idx="2617">
                  <c:v>5089</c:v>
                </c:pt>
                <c:pt idx="2618">
                  <c:v>5089.8999999999996</c:v>
                </c:pt>
                <c:pt idx="2619">
                  <c:v>5090.8999999999996</c:v>
                </c:pt>
                <c:pt idx="2620">
                  <c:v>5091.7</c:v>
                </c:pt>
                <c:pt idx="2621">
                  <c:v>5092.7</c:v>
                </c:pt>
                <c:pt idx="2622">
                  <c:v>5093.5</c:v>
                </c:pt>
                <c:pt idx="2623">
                  <c:v>5094.3999999999996</c:v>
                </c:pt>
                <c:pt idx="2624">
                  <c:v>5095.3999999999996</c:v>
                </c:pt>
                <c:pt idx="2625">
                  <c:v>5151.2</c:v>
                </c:pt>
                <c:pt idx="2626">
                  <c:v>5152</c:v>
                </c:pt>
                <c:pt idx="2627">
                  <c:v>5152.8999999999996</c:v>
                </c:pt>
                <c:pt idx="2628">
                  <c:v>5153.8999999999996</c:v>
                </c:pt>
                <c:pt idx="2629">
                  <c:v>5154.7</c:v>
                </c:pt>
                <c:pt idx="2630">
                  <c:v>5155.7</c:v>
                </c:pt>
                <c:pt idx="2631">
                  <c:v>5156.5</c:v>
                </c:pt>
                <c:pt idx="2632">
                  <c:v>5157.3999999999996</c:v>
                </c:pt>
                <c:pt idx="2633">
                  <c:v>5158.3999999999996</c:v>
                </c:pt>
                <c:pt idx="2634">
                  <c:v>5159.2</c:v>
                </c:pt>
                <c:pt idx="2635">
                  <c:v>5160.2</c:v>
                </c:pt>
                <c:pt idx="2636">
                  <c:v>5161</c:v>
                </c:pt>
                <c:pt idx="2637">
                  <c:v>5161.8999999999996</c:v>
                </c:pt>
                <c:pt idx="2638">
                  <c:v>5162.8999999999996</c:v>
                </c:pt>
                <c:pt idx="2639">
                  <c:v>5163.7</c:v>
                </c:pt>
                <c:pt idx="2640">
                  <c:v>5164.7</c:v>
                </c:pt>
                <c:pt idx="2641">
                  <c:v>5165.5</c:v>
                </c:pt>
                <c:pt idx="2642">
                  <c:v>5166.3999999999996</c:v>
                </c:pt>
                <c:pt idx="2643">
                  <c:v>5167.3999999999996</c:v>
                </c:pt>
                <c:pt idx="2644">
                  <c:v>5168.2</c:v>
                </c:pt>
                <c:pt idx="2645">
                  <c:v>5169.2</c:v>
                </c:pt>
                <c:pt idx="2646">
                  <c:v>5170</c:v>
                </c:pt>
                <c:pt idx="2647">
                  <c:v>5170.8999999999996</c:v>
                </c:pt>
                <c:pt idx="2648">
                  <c:v>5171.8999999999996</c:v>
                </c:pt>
                <c:pt idx="2649">
                  <c:v>5172.7</c:v>
                </c:pt>
                <c:pt idx="2650">
                  <c:v>5173.7</c:v>
                </c:pt>
                <c:pt idx="2651">
                  <c:v>5174.5</c:v>
                </c:pt>
                <c:pt idx="2652">
                  <c:v>5175.3999999999996</c:v>
                </c:pt>
                <c:pt idx="2653">
                  <c:v>5176.3999999999996</c:v>
                </c:pt>
                <c:pt idx="2654">
                  <c:v>5177.2</c:v>
                </c:pt>
                <c:pt idx="2655">
                  <c:v>5178.2</c:v>
                </c:pt>
                <c:pt idx="2656">
                  <c:v>5179</c:v>
                </c:pt>
                <c:pt idx="2657">
                  <c:v>5179.8999999999996</c:v>
                </c:pt>
                <c:pt idx="2658">
                  <c:v>5180.8999999999996</c:v>
                </c:pt>
                <c:pt idx="2659">
                  <c:v>5181.7</c:v>
                </c:pt>
                <c:pt idx="2660">
                  <c:v>5182.7</c:v>
                </c:pt>
                <c:pt idx="2661">
                  <c:v>5183.5</c:v>
                </c:pt>
                <c:pt idx="2662">
                  <c:v>5184.3999999999996</c:v>
                </c:pt>
                <c:pt idx="2663">
                  <c:v>5185.3999999999996</c:v>
                </c:pt>
                <c:pt idx="2664">
                  <c:v>5186.2</c:v>
                </c:pt>
                <c:pt idx="2665">
                  <c:v>5187.2</c:v>
                </c:pt>
                <c:pt idx="2666">
                  <c:v>5188</c:v>
                </c:pt>
                <c:pt idx="2667">
                  <c:v>5188.8999999999996</c:v>
                </c:pt>
                <c:pt idx="2668">
                  <c:v>5189.8999999999996</c:v>
                </c:pt>
                <c:pt idx="2669">
                  <c:v>5190.7</c:v>
                </c:pt>
                <c:pt idx="2670">
                  <c:v>5191.7</c:v>
                </c:pt>
                <c:pt idx="2671">
                  <c:v>5192.5</c:v>
                </c:pt>
                <c:pt idx="2672">
                  <c:v>5193.3999999999996</c:v>
                </c:pt>
                <c:pt idx="2673">
                  <c:v>5194.3999999999996</c:v>
                </c:pt>
                <c:pt idx="2674">
                  <c:v>5195.2</c:v>
                </c:pt>
                <c:pt idx="2675">
                  <c:v>5196.2</c:v>
                </c:pt>
                <c:pt idx="2676">
                  <c:v>5197</c:v>
                </c:pt>
                <c:pt idx="2677">
                  <c:v>5197.8999999999996</c:v>
                </c:pt>
                <c:pt idx="2678">
                  <c:v>5198.8999999999996</c:v>
                </c:pt>
                <c:pt idx="2679">
                  <c:v>5199.7</c:v>
                </c:pt>
                <c:pt idx="2680">
                  <c:v>5200.7</c:v>
                </c:pt>
                <c:pt idx="2681">
                  <c:v>5201.5</c:v>
                </c:pt>
                <c:pt idx="2682">
                  <c:v>5202.3999999999996</c:v>
                </c:pt>
                <c:pt idx="2683">
                  <c:v>5203.3999999999996</c:v>
                </c:pt>
                <c:pt idx="2684">
                  <c:v>5204.2</c:v>
                </c:pt>
                <c:pt idx="2685">
                  <c:v>5205.2</c:v>
                </c:pt>
                <c:pt idx="2686">
                  <c:v>5206</c:v>
                </c:pt>
                <c:pt idx="2687">
                  <c:v>5206.8999999999996</c:v>
                </c:pt>
                <c:pt idx="2688">
                  <c:v>5207.8999999999996</c:v>
                </c:pt>
                <c:pt idx="2689">
                  <c:v>5208.7</c:v>
                </c:pt>
                <c:pt idx="2690">
                  <c:v>5209.7</c:v>
                </c:pt>
                <c:pt idx="2691">
                  <c:v>5210.5</c:v>
                </c:pt>
                <c:pt idx="2692">
                  <c:v>5211.3999999999996</c:v>
                </c:pt>
                <c:pt idx="2693">
                  <c:v>5212.3999999999996</c:v>
                </c:pt>
                <c:pt idx="2694">
                  <c:v>5213.2</c:v>
                </c:pt>
                <c:pt idx="2695">
                  <c:v>5214.2</c:v>
                </c:pt>
                <c:pt idx="2696">
                  <c:v>5215</c:v>
                </c:pt>
                <c:pt idx="2697">
                  <c:v>5215.8999999999996</c:v>
                </c:pt>
                <c:pt idx="2698">
                  <c:v>5216.8999999999996</c:v>
                </c:pt>
                <c:pt idx="2699">
                  <c:v>5217.7</c:v>
                </c:pt>
                <c:pt idx="2700">
                  <c:v>5218.7</c:v>
                </c:pt>
                <c:pt idx="2701">
                  <c:v>5219.5</c:v>
                </c:pt>
                <c:pt idx="2702">
                  <c:v>5220.3999999999996</c:v>
                </c:pt>
                <c:pt idx="2703">
                  <c:v>5221.3999999999996</c:v>
                </c:pt>
                <c:pt idx="2704">
                  <c:v>5222.2</c:v>
                </c:pt>
                <c:pt idx="2705">
                  <c:v>5223.2</c:v>
                </c:pt>
                <c:pt idx="2706">
                  <c:v>5224</c:v>
                </c:pt>
                <c:pt idx="2707">
                  <c:v>5224.8999999999996</c:v>
                </c:pt>
                <c:pt idx="2708">
                  <c:v>5225.8999999999996</c:v>
                </c:pt>
                <c:pt idx="2709">
                  <c:v>5226.7</c:v>
                </c:pt>
                <c:pt idx="2710">
                  <c:v>5227.7</c:v>
                </c:pt>
                <c:pt idx="2711">
                  <c:v>5228.5</c:v>
                </c:pt>
                <c:pt idx="2712">
                  <c:v>5229.3999999999996</c:v>
                </c:pt>
                <c:pt idx="2713">
                  <c:v>5230.3999999999996</c:v>
                </c:pt>
                <c:pt idx="2714">
                  <c:v>5231.2</c:v>
                </c:pt>
                <c:pt idx="2715">
                  <c:v>5232.2</c:v>
                </c:pt>
                <c:pt idx="2716">
                  <c:v>5233</c:v>
                </c:pt>
                <c:pt idx="2717">
                  <c:v>5233.8999999999996</c:v>
                </c:pt>
                <c:pt idx="2718">
                  <c:v>5234.8999999999996</c:v>
                </c:pt>
                <c:pt idx="2719">
                  <c:v>5235.7</c:v>
                </c:pt>
                <c:pt idx="2720">
                  <c:v>5236.7</c:v>
                </c:pt>
                <c:pt idx="2721">
                  <c:v>5237.5</c:v>
                </c:pt>
                <c:pt idx="2722">
                  <c:v>5238.3999999999996</c:v>
                </c:pt>
                <c:pt idx="2723">
                  <c:v>5239.3999999999996</c:v>
                </c:pt>
                <c:pt idx="2724">
                  <c:v>5240.2</c:v>
                </c:pt>
                <c:pt idx="2725">
                  <c:v>5241.2</c:v>
                </c:pt>
                <c:pt idx="2726">
                  <c:v>5242</c:v>
                </c:pt>
                <c:pt idx="2727">
                  <c:v>5242.9</c:v>
                </c:pt>
                <c:pt idx="2728">
                  <c:v>5243.9</c:v>
                </c:pt>
                <c:pt idx="2729">
                  <c:v>5244.7</c:v>
                </c:pt>
                <c:pt idx="2730">
                  <c:v>5245.7</c:v>
                </c:pt>
                <c:pt idx="2731">
                  <c:v>5246.5</c:v>
                </c:pt>
                <c:pt idx="2732">
                  <c:v>5247.4</c:v>
                </c:pt>
                <c:pt idx="2733">
                  <c:v>5248.4</c:v>
                </c:pt>
                <c:pt idx="2734">
                  <c:v>5249.2</c:v>
                </c:pt>
                <c:pt idx="2735">
                  <c:v>5250.2</c:v>
                </c:pt>
                <c:pt idx="2736">
                  <c:v>5251</c:v>
                </c:pt>
                <c:pt idx="2737">
                  <c:v>5251.9</c:v>
                </c:pt>
                <c:pt idx="2738">
                  <c:v>5252.9</c:v>
                </c:pt>
                <c:pt idx="2739">
                  <c:v>5253.7</c:v>
                </c:pt>
                <c:pt idx="2740">
                  <c:v>5254.7</c:v>
                </c:pt>
                <c:pt idx="2741">
                  <c:v>5255.5</c:v>
                </c:pt>
                <c:pt idx="2742">
                  <c:v>5256.4</c:v>
                </c:pt>
                <c:pt idx="2743">
                  <c:v>5257.4</c:v>
                </c:pt>
                <c:pt idx="2744">
                  <c:v>5258.2</c:v>
                </c:pt>
                <c:pt idx="2745">
                  <c:v>5259.2</c:v>
                </c:pt>
                <c:pt idx="2746">
                  <c:v>5260</c:v>
                </c:pt>
                <c:pt idx="2747">
                  <c:v>5260.9</c:v>
                </c:pt>
                <c:pt idx="2748">
                  <c:v>5261.9</c:v>
                </c:pt>
                <c:pt idx="2749">
                  <c:v>5262.7</c:v>
                </c:pt>
                <c:pt idx="2750">
                  <c:v>5263.7</c:v>
                </c:pt>
                <c:pt idx="2751">
                  <c:v>5264.5</c:v>
                </c:pt>
                <c:pt idx="2752">
                  <c:v>5265.4</c:v>
                </c:pt>
                <c:pt idx="2753">
                  <c:v>5266.4</c:v>
                </c:pt>
                <c:pt idx="2754">
                  <c:v>5267.2</c:v>
                </c:pt>
                <c:pt idx="2755">
                  <c:v>5268.2</c:v>
                </c:pt>
                <c:pt idx="2756">
                  <c:v>5269</c:v>
                </c:pt>
                <c:pt idx="2757">
                  <c:v>5269.9</c:v>
                </c:pt>
                <c:pt idx="2758">
                  <c:v>5270.9</c:v>
                </c:pt>
                <c:pt idx="2759">
                  <c:v>5271.7</c:v>
                </c:pt>
                <c:pt idx="2760">
                  <c:v>5272.7</c:v>
                </c:pt>
                <c:pt idx="2761">
                  <c:v>5273.5</c:v>
                </c:pt>
                <c:pt idx="2762">
                  <c:v>5274.4</c:v>
                </c:pt>
                <c:pt idx="2763">
                  <c:v>5275.4</c:v>
                </c:pt>
                <c:pt idx="2764">
                  <c:v>5276.2</c:v>
                </c:pt>
                <c:pt idx="2765">
                  <c:v>5277.2</c:v>
                </c:pt>
                <c:pt idx="2766">
                  <c:v>5278</c:v>
                </c:pt>
                <c:pt idx="2767">
                  <c:v>5278.9</c:v>
                </c:pt>
                <c:pt idx="2768">
                  <c:v>5279.9</c:v>
                </c:pt>
                <c:pt idx="2769">
                  <c:v>5280.7</c:v>
                </c:pt>
                <c:pt idx="2770">
                  <c:v>5281.7</c:v>
                </c:pt>
                <c:pt idx="2771">
                  <c:v>5282.5</c:v>
                </c:pt>
                <c:pt idx="2772">
                  <c:v>5283.4</c:v>
                </c:pt>
                <c:pt idx="2773">
                  <c:v>5284.4</c:v>
                </c:pt>
                <c:pt idx="2774">
                  <c:v>5285.2</c:v>
                </c:pt>
                <c:pt idx="2775">
                  <c:v>5286.2</c:v>
                </c:pt>
                <c:pt idx="2776">
                  <c:v>5287</c:v>
                </c:pt>
                <c:pt idx="2777">
                  <c:v>5287.9</c:v>
                </c:pt>
                <c:pt idx="2778">
                  <c:v>5288.9</c:v>
                </c:pt>
                <c:pt idx="2779">
                  <c:v>5289.7</c:v>
                </c:pt>
                <c:pt idx="2780">
                  <c:v>5290.7</c:v>
                </c:pt>
                <c:pt idx="2781">
                  <c:v>5291.5</c:v>
                </c:pt>
                <c:pt idx="2782">
                  <c:v>5292.4</c:v>
                </c:pt>
                <c:pt idx="2783">
                  <c:v>5293.4</c:v>
                </c:pt>
                <c:pt idx="2784">
                  <c:v>5294.2</c:v>
                </c:pt>
                <c:pt idx="2785">
                  <c:v>5295.2</c:v>
                </c:pt>
                <c:pt idx="2786">
                  <c:v>5296</c:v>
                </c:pt>
                <c:pt idx="2787">
                  <c:v>5296.9</c:v>
                </c:pt>
                <c:pt idx="2788">
                  <c:v>5297.9</c:v>
                </c:pt>
                <c:pt idx="2789">
                  <c:v>5298.7</c:v>
                </c:pt>
                <c:pt idx="2790">
                  <c:v>5299.7</c:v>
                </c:pt>
                <c:pt idx="2791">
                  <c:v>5300.5</c:v>
                </c:pt>
                <c:pt idx="2792">
                  <c:v>5301.4</c:v>
                </c:pt>
                <c:pt idx="2793">
                  <c:v>5302.4</c:v>
                </c:pt>
                <c:pt idx="2794">
                  <c:v>5303.2</c:v>
                </c:pt>
                <c:pt idx="2795">
                  <c:v>5304.2</c:v>
                </c:pt>
                <c:pt idx="2796">
                  <c:v>5305</c:v>
                </c:pt>
                <c:pt idx="2797">
                  <c:v>5305.9</c:v>
                </c:pt>
                <c:pt idx="2798">
                  <c:v>5306.9</c:v>
                </c:pt>
                <c:pt idx="2799">
                  <c:v>5307.7</c:v>
                </c:pt>
                <c:pt idx="2800">
                  <c:v>5308.7</c:v>
                </c:pt>
                <c:pt idx="2801">
                  <c:v>5309.5</c:v>
                </c:pt>
                <c:pt idx="2802">
                  <c:v>5310.4</c:v>
                </c:pt>
                <c:pt idx="2803">
                  <c:v>5311.4</c:v>
                </c:pt>
                <c:pt idx="2804">
                  <c:v>5312.2</c:v>
                </c:pt>
                <c:pt idx="2805">
                  <c:v>5313.2</c:v>
                </c:pt>
                <c:pt idx="2806">
                  <c:v>5314</c:v>
                </c:pt>
                <c:pt idx="2807">
                  <c:v>5314.9</c:v>
                </c:pt>
                <c:pt idx="2808">
                  <c:v>5315.9</c:v>
                </c:pt>
                <c:pt idx="2809">
                  <c:v>5316.7</c:v>
                </c:pt>
                <c:pt idx="2810">
                  <c:v>5317.7</c:v>
                </c:pt>
                <c:pt idx="2811">
                  <c:v>5318.5</c:v>
                </c:pt>
                <c:pt idx="2812">
                  <c:v>5319.4</c:v>
                </c:pt>
                <c:pt idx="2813">
                  <c:v>5320.4</c:v>
                </c:pt>
                <c:pt idx="2814">
                  <c:v>5321.2</c:v>
                </c:pt>
                <c:pt idx="2815">
                  <c:v>5322.2</c:v>
                </c:pt>
                <c:pt idx="2816">
                  <c:v>5323</c:v>
                </c:pt>
                <c:pt idx="2817">
                  <c:v>5323.9</c:v>
                </c:pt>
                <c:pt idx="2818">
                  <c:v>5324.9</c:v>
                </c:pt>
                <c:pt idx="2819">
                  <c:v>5325.7</c:v>
                </c:pt>
                <c:pt idx="2820">
                  <c:v>5326.7</c:v>
                </c:pt>
                <c:pt idx="2821">
                  <c:v>5327.5</c:v>
                </c:pt>
                <c:pt idx="2822">
                  <c:v>5328.4</c:v>
                </c:pt>
                <c:pt idx="2823">
                  <c:v>5329.4</c:v>
                </c:pt>
                <c:pt idx="2824">
                  <c:v>5330.2</c:v>
                </c:pt>
                <c:pt idx="2825">
                  <c:v>5331.2</c:v>
                </c:pt>
                <c:pt idx="2826">
                  <c:v>5332</c:v>
                </c:pt>
                <c:pt idx="2827">
                  <c:v>5332.9</c:v>
                </c:pt>
                <c:pt idx="2828">
                  <c:v>5333.9</c:v>
                </c:pt>
                <c:pt idx="2829">
                  <c:v>5334.7</c:v>
                </c:pt>
                <c:pt idx="2830">
                  <c:v>5335.7</c:v>
                </c:pt>
                <c:pt idx="2831">
                  <c:v>5336.5</c:v>
                </c:pt>
                <c:pt idx="2832">
                  <c:v>5337.4</c:v>
                </c:pt>
                <c:pt idx="2833">
                  <c:v>5338.4</c:v>
                </c:pt>
                <c:pt idx="2834">
                  <c:v>5339.2</c:v>
                </c:pt>
                <c:pt idx="2835">
                  <c:v>5340.2</c:v>
                </c:pt>
                <c:pt idx="2836">
                  <c:v>5341</c:v>
                </c:pt>
                <c:pt idx="2837">
                  <c:v>5341.9</c:v>
                </c:pt>
                <c:pt idx="2838">
                  <c:v>5342.9</c:v>
                </c:pt>
                <c:pt idx="2839">
                  <c:v>5343.7</c:v>
                </c:pt>
                <c:pt idx="2840">
                  <c:v>5344.7</c:v>
                </c:pt>
                <c:pt idx="2841">
                  <c:v>5345.5</c:v>
                </c:pt>
                <c:pt idx="2842">
                  <c:v>5346.4</c:v>
                </c:pt>
                <c:pt idx="2843">
                  <c:v>5347.4</c:v>
                </c:pt>
                <c:pt idx="2844">
                  <c:v>5348.2</c:v>
                </c:pt>
                <c:pt idx="2845">
                  <c:v>5349.2</c:v>
                </c:pt>
                <c:pt idx="2846">
                  <c:v>5350</c:v>
                </c:pt>
                <c:pt idx="2847">
                  <c:v>5350.9</c:v>
                </c:pt>
                <c:pt idx="2848">
                  <c:v>5351.9</c:v>
                </c:pt>
                <c:pt idx="2849">
                  <c:v>5352.7</c:v>
                </c:pt>
                <c:pt idx="2850">
                  <c:v>5353.7</c:v>
                </c:pt>
                <c:pt idx="2851">
                  <c:v>5354.5</c:v>
                </c:pt>
                <c:pt idx="2852">
                  <c:v>5355.4</c:v>
                </c:pt>
                <c:pt idx="2853">
                  <c:v>5356.4</c:v>
                </c:pt>
                <c:pt idx="2854">
                  <c:v>5357.2</c:v>
                </c:pt>
                <c:pt idx="2855">
                  <c:v>5358.2</c:v>
                </c:pt>
                <c:pt idx="2856">
                  <c:v>5359</c:v>
                </c:pt>
                <c:pt idx="2857">
                  <c:v>5359.9</c:v>
                </c:pt>
                <c:pt idx="2858">
                  <c:v>5360.9</c:v>
                </c:pt>
                <c:pt idx="2859">
                  <c:v>5361.7</c:v>
                </c:pt>
                <c:pt idx="2860">
                  <c:v>5362.7</c:v>
                </c:pt>
                <c:pt idx="2861">
                  <c:v>5363.5</c:v>
                </c:pt>
                <c:pt idx="2862">
                  <c:v>5364.4</c:v>
                </c:pt>
                <c:pt idx="2863">
                  <c:v>5365.4</c:v>
                </c:pt>
                <c:pt idx="2864">
                  <c:v>5366.2</c:v>
                </c:pt>
                <c:pt idx="2865">
                  <c:v>5367.2</c:v>
                </c:pt>
                <c:pt idx="2866">
                  <c:v>5368</c:v>
                </c:pt>
                <c:pt idx="2867">
                  <c:v>5368.9</c:v>
                </c:pt>
                <c:pt idx="2868">
                  <c:v>5369.9</c:v>
                </c:pt>
                <c:pt idx="2869">
                  <c:v>5370.7</c:v>
                </c:pt>
                <c:pt idx="2870">
                  <c:v>5371.7</c:v>
                </c:pt>
                <c:pt idx="2871">
                  <c:v>5372.5</c:v>
                </c:pt>
                <c:pt idx="2872">
                  <c:v>5373.4</c:v>
                </c:pt>
                <c:pt idx="2873">
                  <c:v>5374.4</c:v>
                </c:pt>
                <c:pt idx="2874">
                  <c:v>5375.2</c:v>
                </c:pt>
                <c:pt idx="2875">
                  <c:v>5376.2</c:v>
                </c:pt>
                <c:pt idx="2876">
                  <c:v>5377</c:v>
                </c:pt>
                <c:pt idx="2877">
                  <c:v>5377.9</c:v>
                </c:pt>
                <c:pt idx="2878">
                  <c:v>5378.9</c:v>
                </c:pt>
                <c:pt idx="2879">
                  <c:v>5379.7</c:v>
                </c:pt>
                <c:pt idx="2880">
                  <c:v>5380.7</c:v>
                </c:pt>
                <c:pt idx="2881">
                  <c:v>5381.5</c:v>
                </c:pt>
                <c:pt idx="2882">
                  <c:v>5382.4</c:v>
                </c:pt>
                <c:pt idx="2883">
                  <c:v>5383.4</c:v>
                </c:pt>
                <c:pt idx="2884">
                  <c:v>5384.2</c:v>
                </c:pt>
                <c:pt idx="2885">
                  <c:v>5385.2</c:v>
                </c:pt>
                <c:pt idx="2886">
                  <c:v>5386</c:v>
                </c:pt>
                <c:pt idx="2887">
                  <c:v>5386.9</c:v>
                </c:pt>
                <c:pt idx="2888">
                  <c:v>5387.9</c:v>
                </c:pt>
                <c:pt idx="2889">
                  <c:v>5388.7</c:v>
                </c:pt>
                <c:pt idx="2890">
                  <c:v>5389.7</c:v>
                </c:pt>
                <c:pt idx="2891">
                  <c:v>5390.5</c:v>
                </c:pt>
                <c:pt idx="2892">
                  <c:v>5391.4</c:v>
                </c:pt>
                <c:pt idx="2893">
                  <c:v>5392.4</c:v>
                </c:pt>
                <c:pt idx="2894">
                  <c:v>5393.2</c:v>
                </c:pt>
                <c:pt idx="2895">
                  <c:v>5394.2</c:v>
                </c:pt>
                <c:pt idx="2896">
                  <c:v>5395</c:v>
                </c:pt>
                <c:pt idx="2897">
                  <c:v>5395.9</c:v>
                </c:pt>
                <c:pt idx="2898">
                  <c:v>5396.9</c:v>
                </c:pt>
                <c:pt idx="2899">
                  <c:v>5397.7</c:v>
                </c:pt>
                <c:pt idx="2900">
                  <c:v>5398.7</c:v>
                </c:pt>
                <c:pt idx="2901">
                  <c:v>5399.5</c:v>
                </c:pt>
                <c:pt idx="2902">
                  <c:v>5400.4</c:v>
                </c:pt>
                <c:pt idx="2903">
                  <c:v>5401.4</c:v>
                </c:pt>
                <c:pt idx="2904">
                  <c:v>5402.2</c:v>
                </c:pt>
                <c:pt idx="2905">
                  <c:v>5403.2</c:v>
                </c:pt>
                <c:pt idx="2906">
                  <c:v>5404</c:v>
                </c:pt>
                <c:pt idx="2907">
                  <c:v>5404.9</c:v>
                </c:pt>
                <c:pt idx="2908">
                  <c:v>5405.9</c:v>
                </c:pt>
                <c:pt idx="2909">
                  <c:v>5406.7</c:v>
                </c:pt>
                <c:pt idx="2910">
                  <c:v>5407.7</c:v>
                </c:pt>
                <c:pt idx="2911">
                  <c:v>5408.5</c:v>
                </c:pt>
                <c:pt idx="2912">
                  <c:v>5409.4</c:v>
                </c:pt>
                <c:pt idx="2913">
                  <c:v>5410.4</c:v>
                </c:pt>
                <c:pt idx="2914">
                  <c:v>5411.2</c:v>
                </c:pt>
                <c:pt idx="2915">
                  <c:v>5412.2</c:v>
                </c:pt>
                <c:pt idx="2916">
                  <c:v>5413</c:v>
                </c:pt>
                <c:pt idx="2917">
                  <c:v>5413.9</c:v>
                </c:pt>
                <c:pt idx="2918">
                  <c:v>5414.9</c:v>
                </c:pt>
                <c:pt idx="2919">
                  <c:v>5415.7</c:v>
                </c:pt>
                <c:pt idx="2920">
                  <c:v>5416.7</c:v>
                </c:pt>
                <c:pt idx="2921">
                  <c:v>5417.5</c:v>
                </c:pt>
                <c:pt idx="2922">
                  <c:v>5418.4</c:v>
                </c:pt>
                <c:pt idx="2923">
                  <c:v>5419.4</c:v>
                </c:pt>
                <c:pt idx="2924">
                  <c:v>5420.2</c:v>
                </c:pt>
                <c:pt idx="2925">
                  <c:v>5421.2</c:v>
                </c:pt>
                <c:pt idx="2926">
                  <c:v>5422</c:v>
                </c:pt>
                <c:pt idx="2927">
                  <c:v>5422.9</c:v>
                </c:pt>
                <c:pt idx="2928">
                  <c:v>5423.9</c:v>
                </c:pt>
                <c:pt idx="2929">
                  <c:v>5424.7</c:v>
                </c:pt>
                <c:pt idx="2930">
                  <c:v>5425.7</c:v>
                </c:pt>
                <c:pt idx="2931">
                  <c:v>5426.5</c:v>
                </c:pt>
                <c:pt idx="2932">
                  <c:v>5427.4</c:v>
                </c:pt>
                <c:pt idx="2933">
                  <c:v>5428.4</c:v>
                </c:pt>
                <c:pt idx="2934">
                  <c:v>5429.2</c:v>
                </c:pt>
                <c:pt idx="2935">
                  <c:v>5430.2</c:v>
                </c:pt>
                <c:pt idx="2936">
                  <c:v>5431</c:v>
                </c:pt>
                <c:pt idx="2937">
                  <c:v>5431.9</c:v>
                </c:pt>
                <c:pt idx="2938">
                  <c:v>5432.9</c:v>
                </c:pt>
                <c:pt idx="2939">
                  <c:v>5433.7</c:v>
                </c:pt>
                <c:pt idx="2940">
                  <c:v>5434.7</c:v>
                </c:pt>
                <c:pt idx="2941">
                  <c:v>5435.5</c:v>
                </c:pt>
                <c:pt idx="2942">
                  <c:v>5436.4</c:v>
                </c:pt>
                <c:pt idx="2943">
                  <c:v>5437.4</c:v>
                </c:pt>
                <c:pt idx="2944">
                  <c:v>5438.2</c:v>
                </c:pt>
                <c:pt idx="2945">
                  <c:v>5439.2</c:v>
                </c:pt>
                <c:pt idx="2946">
                  <c:v>5440</c:v>
                </c:pt>
                <c:pt idx="2947">
                  <c:v>5440.9</c:v>
                </c:pt>
                <c:pt idx="2948">
                  <c:v>5441.9</c:v>
                </c:pt>
                <c:pt idx="2949">
                  <c:v>5442.7</c:v>
                </c:pt>
                <c:pt idx="2950">
                  <c:v>5443.7</c:v>
                </c:pt>
                <c:pt idx="2951">
                  <c:v>5444.5</c:v>
                </c:pt>
                <c:pt idx="2952">
                  <c:v>5445.4</c:v>
                </c:pt>
                <c:pt idx="2953">
                  <c:v>5446.4</c:v>
                </c:pt>
                <c:pt idx="2954">
                  <c:v>5447.2</c:v>
                </c:pt>
                <c:pt idx="2955">
                  <c:v>5448.2</c:v>
                </c:pt>
                <c:pt idx="2956">
                  <c:v>5449</c:v>
                </c:pt>
                <c:pt idx="2957">
                  <c:v>5449.9</c:v>
                </c:pt>
                <c:pt idx="2958">
                  <c:v>5450.9</c:v>
                </c:pt>
                <c:pt idx="2959">
                  <c:v>5451.7</c:v>
                </c:pt>
                <c:pt idx="2960">
                  <c:v>5452.7</c:v>
                </c:pt>
                <c:pt idx="2961">
                  <c:v>5453.5</c:v>
                </c:pt>
                <c:pt idx="2962">
                  <c:v>5454.4</c:v>
                </c:pt>
                <c:pt idx="2963">
                  <c:v>5455.4</c:v>
                </c:pt>
                <c:pt idx="2964">
                  <c:v>5456.2</c:v>
                </c:pt>
                <c:pt idx="2965">
                  <c:v>5457.2</c:v>
                </c:pt>
                <c:pt idx="2966">
                  <c:v>5458</c:v>
                </c:pt>
                <c:pt idx="2967">
                  <c:v>5458.9</c:v>
                </c:pt>
                <c:pt idx="2968">
                  <c:v>5459.9</c:v>
                </c:pt>
                <c:pt idx="2969">
                  <c:v>5460.7</c:v>
                </c:pt>
                <c:pt idx="2970">
                  <c:v>5461.7</c:v>
                </c:pt>
                <c:pt idx="2971">
                  <c:v>5462.5</c:v>
                </c:pt>
                <c:pt idx="2972">
                  <c:v>5463.4</c:v>
                </c:pt>
                <c:pt idx="2973">
                  <c:v>5464.4</c:v>
                </c:pt>
                <c:pt idx="2974">
                  <c:v>5465.2</c:v>
                </c:pt>
                <c:pt idx="2975">
                  <c:v>5466.2</c:v>
                </c:pt>
                <c:pt idx="2976">
                  <c:v>5467</c:v>
                </c:pt>
                <c:pt idx="2977">
                  <c:v>5467.9</c:v>
                </c:pt>
                <c:pt idx="2978">
                  <c:v>5468.9</c:v>
                </c:pt>
                <c:pt idx="2979">
                  <c:v>5469.7</c:v>
                </c:pt>
                <c:pt idx="2980">
                  <c:v>5470.7</c:v>
                </c:pt>
                <c:pt idx="2981">
                  <c:v>5471.5</c:v>
                </c:pt>
                <c:pt idx="2982">
                  <c:v>5472.4</c:v>
                </c:pt>
                <c:pt idx="2983">
                  <c:v>5473.4</c:v>
                </c:pt>
                <c:pt idx="2984">
                  <c:v>5474.2</c:v>
                </c:pt>
                <c:pt idx="2985">
                  <c:v>5475.2</c:v>
                </c:pt>
                <c:pt idx="2986">
                  <c:v>5476</c:v>
                </c:pt>
                <c:pt idx="2987">
                  <c:v>5476.9</c:v>
                </c:pt>
                <c:pt idx="2988">
                  <c:v>5477.9</c:v>
                </c:pt>
                <c:pt idx="2989">
                  <c:v>5478.7</c:v>
                </c:pt>
                <c:pt idx="2990">
                  <c:v>5479.7</c:v>
                </c:pt>
                <c:pt idx="2991">
                  <c:v>5480.5</c:v>
                </c:pt>
                <c:pt idx="2992">
                  <c:v>5481.4</c:v>
                </c:pt>
                <c:pt idx="2993">
                  <c:v>5482.4</c:v>
                </c:pt>
                <c:pt idx="2994">
                  <c:v>5483.2</c:v>
                </c:pt>
                <c:pt idx="2995">
                  <c:v>5484.2</c:v>
                </c:pt>
                <c:pt idx="2996">
                  <c:v>5485</c:v>
                </c:pt>
                <c:pt idx="2997">
                  <c:v>5485.9</c:v>
                </c:pt>
                <c:pt idx="2998">
                  <c:v>5486.9</c:v>
                </c:pt>
                <c:pt idx="2999">
                  <c:v>5487.7</c:v>
                </c:pt>
                <c:pt idx="3000">
                  <c:v>5488.7</c:v>
                </c:pt>
                <c:pt idx="3001">
                  <c:v>5489.5</c:v>
                </c:pt>
                <c:pt idx="3002">
                  <c:v>5490.4</c:v>
                </c:pt>
                <c:pt idx="3003">
                  <c:v>5491.4</c:v>
                </c:pt>
                <c:pt idx="3004">
                  <c:v>5492.2</c:v>
                </c:pt>
                <c:pt idx="3005">
                  <c:v>5493.2</c:v>
                </c:pt>
                <c:pt idx="3006">
                  <c:v>5494</c:v>
                </c:pt>
                <c:pt idx="3007">
                  <c:v>5494.9</c:v>
                </c:pt>
                <c:pt idx="3008">
                  <c:v>5495.9</c:v>
                </c:pt>
                <c:pt idx="3009">
                  <c:v>5496.7</c:v>
                </c:pt>
                <c:pt idx="3010">
                  <c:v>5497.7</c:v>
                </c:pt>
                <c:pt idx="3011">
                  <c:v>5498.5</c:v>
                </c:pt>
                <c:pt idx="3012">
                  <c:v>5499.4</c:v>
                </c:pt>
                <c:pt idx="3013">
                  <c:v>5500.4</c:v>
                </c:pt>
                <c:pt idx="3014">
                  <c:v>5501.2</c:v>
                </c:pt>
                <c:pt idx="3015">
                  <c:v>5502.2</c:v>
                </c:pt>
                <c:pt idx="3016">
                  <c:v>5503</c:v>
                </c:pt>
                <c:pt idx="3017">
                  <c:v>5503.9</c:v>
                </c:pt>
                <c:pt idx="3018">
                  <c:v>5504.9</c:v>
                </c:pt>
                <c:pt idx="3019">
                  <c:v>5505.7</c:v>
                </c:pt>
                <c:pt idx="3020">
                  <c:v>5506.7</c:v>
                </c:pt>
                <c:pt idx="3021">
                  <c:v>5507.5</c:v>
                </c:pt>
                <c:pt idx="3022">
                  <c:v>5508.4</c:v>
                </c:pt>
                <c:pt idx="3023">
                  <c:v>5509.4</c:v>
                </c:pt>
                <c:pt idx="3024">
                  <c:v>5510.2</c:v>
                </c:pt>
                <c:pt idx="3025">
                  <c:v>5511.2</c:v>
                </c:pt>
                <c:pt idx="3026">
                  <c:v>5512</c:v>
                </c:pt>
                <c:pt idx="3027">
                  <c:v>5512.9</c:v>
                </c:pt>
                <c:pt idx="3028">
                  <c:v>5513.9</c:v>
                </c:pt>
                <c:pt idx="3029">
                  <c:v>5514.7</c:v>
                </c:pt>
                <c:pt idx="3030">
                  <c:v>5515.7</c:v>
                </c:pt>
                <c:pt idx="3031">
                  <c:v>5516.5</c:v>
                </c:pt>
                <c:pt idx="3032">
                  <c:v>5517.4</c:v>
                </c:pt>
                <c:pt idx="3033">
                  <c:v>5518.4</c:v>
                </c:pt>
                <c:pt idx="3034">
                  <c:v>5519.2</c:v>
                </c:pt>
                <c:pt idx="3035">
                  <c:v>5520.2</c:v>
                </c:pt>
                <c:pt idx="3036">
                  <c:v>5521</c:v>
                </c:pt>
                <c:pt idx="3037">
                  <c:v>5521.9</c:v>
                </c:pt>
                <c:pt idx="3038">
                  <c:v>5522.9</c:v>
                </c:pt>
                <c:pt idx="3039">
                  <c:v>5523.7</c:v>
                </c:pt>
                <c:pt idx="3040">
                  <c:v>5524.7</c:v>
                </c:pt>
                <c:pt idx="3041">
                  <c:v>5525.5</c:v>
                </c:pt>
                <c:pt idx="3042">
                  <c:v>5526.4</c:v>
                </c:pt>
                <c:pt idx="3043">
                  <c:v>5527.4</c:v>
                </c:pt>
                <c:pt idx="3044">
                  <c:v>5528.2</c:v>
                </c:pt>
                <c:pt idx="3045">
                  <c:v>5529.2</c:v>
                </c:pt>
                <c:pt idx="3046">
                  <c:v>5530</c:v>
                </c:pt>
                <c:pt idx="3047">
                  <c:v>5530.9</c:v>
                </c:pt>
                <c:pt idx="3048">
                  <c:v>5531.9</c:v>
                </c:pt>
                <c:pt idx="3049">
                  <c:v>5532.7</c:v>
                </c:pt>
                <c:pt idx="3050">
                  <c:v>5533.7</c:v>
                </c:pt>
                <c:pt idx="3051">
                  <c:v>5534.5</c:v>
                </c:pt>
                <c:pt idx="3052">
                  <c:v>5535.4</c:v>
                </c:pt>
                <c:pt idx="3053">
                  <c:v>5536.4</c:v>
                </c:pt>
                <c:pt idx="3054">
                  <c:v>5537.2</c:v>
                </c:pt>
                <c:pt idx="3055">
                  <c:v>5538.2</c:v>
                </c:pt>
                <c:pt idx="3056">
                  <c:v>5539</c:v>
                </c:pt>
                <c:pt idx="3057">
                  <c:v>5539.9</c:v>
                </c:pt>
                <c:pt idx="3058">
                  <c:v>5540.9</c:v>
                </c:pt>
                <c:pt idx="3059">
                  <c:v>5541.7</c:v>
                </c:pt>
                <c:pt idx="3060">
                  <c:v>5542.7</c:v>
                </c:pt>
                <c:pt idx="3061">
                  <c:v>5543.5</c:v>
                </c:pt>
                <c:pt idx="3062">
                  <c:v>5544.4</c:v>
                </c:pt>
                <c:pt idx="3063">
                  <c:v>5545.4</c:v>
                </c:pt>
                <c:pt idx="3064">
                  <c:v>5546.2</c:v>
                </c:pt>
                <c:pt idx="3065">
                  <c:v>5547.2</c:v>
                </c:pt>
                <c:pt idx="3066">
                  <c:v>5548</c:v>
                </c:pt>
                <c:pt idx="3067">
                  <c:v>5548.9</c:v>
                </c:pt>
                <c:pt idx="3068">
                  <c:v>5549.9</c:v>
                </c:pt>
                <c:pt idx="3069">
                  <c:v>5550.7</c:v>
                </c:pt>
                <c:pt idx="3070">
                  <c:v>5551.7</c:v>
                </c:pt>
                <c:pt idx="3071">
                  <c:v>5552.5</c:v>
                </c:pt>
                <c:pt idx="3072">
                  <c:v>5553.4</c:v>
                </c:pt>
                <c:pt idx="3073">
                  <c:v>5554.4</c:v>
                </c:pt>
                <c:pt idx="3074">
                  <c:v>5555.2</c:v>
                </c:pt>
                <c:pt idx="3075">
                  <c:v>5556.2</c:v>
                </c:pt>
                <c:pt idx="3076">
                  <c:v>5557</c:v>
                </c:pt>
                <c:pt idx="3077">
                  <c:v>5557.9</c:v>
                </c:pt>
                <c:pt idx="3078">
                  <c:v>5558.9</c:v>
                </c:pt>
                <c:pt idx="3079">
                  <c:v>5559.7</c:v>
                </c:pt>
                <c:pt idx="3080">
                  <c:v>5560.7</c:v>
                </c:pt>
                <c:pt idx="3081">
                  <c:v>5561.5</c:v>
                </c:pt>
                <c:pt idx="3082">
                  <c:v>5562.4</c:v>
                </c:pt>
                <c:pt idx="3083">
                  <c:v>5563.4</c:v>
                </c:pt>
                <c:pt idx="3084">
                  <c:v>5564.2</c:v>
                </c:pt>
                <c:pt idx="3085">
                  <c:v>5565.2</c:v>
                </c:pt>
                <c:pt idx="3086">
                  <c:v>5566</c:v>
                </c:pt>
                <c:pt idx="3087">
                  <c:v>5566.9</c:v>
                </c:pt>
                <c:pt idx="3088">
                  <c:v>5567.9</c:v>
                </c:pt>
                <c:pt idx="3089">
                  <c:v>5568.7</c:v>
                </c:pt>
                <c:pt idx="3090">
                  <c:v>5569.7</c:v>
                </c:pt>
                <c:pt idx="3091">
                  <c:v>5570.5</c:v>
                </c:pt>
                <c:pt idx="3092">
                  <c:v>5571.4</c:v>
                </c:pt>
                <c:pt idx="3093">
                  <c:v>5572.4</c:v>
                </c:pt>
                <c:pt idx="3094">
                  <c:v>5573.2</c:v>
                </c:pt>
                <c:pt idx="3095">
                  <c:v>5574.2</c:v>
                </c:pt>
                <c:pt idx="3096">
                  <c:v>5575</c:v>
                </c:pt>
                <c:pt idx="3097">
                  <c:v>5575.9</c:v>
                </c:pt>
                <c:pt idx="3098">
                  <c:v>5576.9</c:v>
                </c:pt>
                <c:pt idx="3099">
                  <c:v>5577.7</c:v>
                </c:pt>
                <c:pt idx="3100">
                  <c:v>5578.7</c:v>
                </c:pt>
                <c:pt idx="3101">
                  <c:v>5579.5</c:v>
                </c:pt>
                <c:pt idx="3102">
                  <c:v>5580.4</c:v>
                </c:pt>
                <c:pt idx="3103">
                  <c:v>5581.4</c:v>
                </c:pt>
                <c:pt idx="3104">
                  <c:v>5582.2</c:v>
                </c:pt>
                <c:pt idx="3105">
                  <c:v>5583.2</c:v>
                </c:pt>
                <c:pt idx="3106">
                  <c:v>5584</c:v>
                </c:pt>
                <c:pt idx="3107">
                  <c:v>5584.9</c:v>
                </c:pt>
                <c:pt idx="3108">
                  <c:v>5585.9</c:v>
                </c:pt>
                <c:pt idx="3109">
                  <c:v>5586.7</c:v>
                </c:pt>
                <c:pt idx="3110">
                  <c:v>5587.7</c:v>
                </c:pt>
                <c:pt idx="3111">
                  <c:v>5588.5</c:v>
                </c:pt>
                <c:pt idx="3112">
                  <c:v>5589.4</c:v>
                </c:pt>
                <c:pt idx="3113">
                  <c:v>5590.4</c:v>
                </c:pt>
                <c:pt idx="3114">
                  <c:v>5591.2</c:v>
                </c:pt>
                <c:pt idx="3115">
                  <c:v>5592.2</c:v>
                </c:pt>
                <c:pt idx="3116">
                  <c:v>5593</c:v>
                </c:pt>
                <c:pt idx="3117">
                  <c:v>5593.9</c:v>
                </c:pt>
                <c:pt idx="3118">
                  <c:v>5594.9</c:v>
                </c:pt>
                <c:pt idx="3119">
                  <c:v>5595.7</c:v>
                </c:pt>
                <c:pt idx="3120">
                  <c:v>5596.7</c:v>
                </c:pt>
                <c:pt idx="3121">
                  <c:v>5597.5</c:v>
                </c:pt>
                <c:pt idx="3122">
                  <c:v>5598.4</c:v>
                </c:pt>
                <c:pt idx="3123">
                  <c:v>5599.4</c:v>
                </c:pt>
                <c:pt idx="3124">
                  <c:v>5600.2</c:v>
                </c:pt>
                <c:pt idx="3125">
                  <c:v>5601.2</c:v>
                </c:pt>
                <c:pt idx="3126">
                  <c:v>5602</c:v>
                </c:pt>
                <c:pt idx="3127">
                  <c:v>5602.9</c:v>
                </c:pt>
                <c:pt idx="3128">
                  <c:v>5603.9</c:v>
                </c:pt>
                <c:pt idx="3129">
                  <c:v>5604.7</c:v>
                </c:pt>
                <c:pt idx="3130">
                  <c:v>5605.7</c:v>
                </c:pt>
                <c:pt idx="3131">
                  <c:v>5606.5</c:v>
                </c:pt>
                <c:pt idx="3132">
                  <c:v>5607.4</c:v>
                </c:pt>
                <c:pt idx="3133">
                  <c:v>5608.4</c:v>
                </c:pt>
                <c:pt idx="3134">
                  <c:v>5609.2</c:v>
                </c:pt>
                <c:pt idx="3135">
                  <c:v>5610.2</c:v>
                </c:pt>
                <c:pt idx="3136">
                  <c:v>5611</c:v>
                </c:pt>
                <c:pt idx="3137">
                  <c:v>5611.9</c:v>
                </c:pt>
                <c:pt idx="3138">
                  <c:v>5612.9</c:v>
                </c:pt>
                <c:pt idx="3139">
                  <c:v>5613.7</c:v>
                </c:pt>
                <c:pt idx="3140">
                  <c:v>5614.7</c:v>
                </c:pt>
                <c:pt idx="3141">
                  <c:v>5615.5</c:v>
                </c:pt>
                <c:pt idx="3142">
                  <c:v>5616.4</c:v>
                </c:pt>
                <c:pt idx="3143">
                  <c:v>5617.4</c:v>
                </c:pt>
                <c:pt idx="3144">
                  <c:v>5618.2</c:v>
                </c:pt>
                <c:pt idx="3145">
                  <c:v>5619.2</c:v>
                </c:pt>
                <c:pt idx="3146">
                  <c:v>5620</c:v>
                </c:pt>
                <c:pt idx="3147">
                  <c:v>5620.9</c:v>
                </c:pt>
                <c:pt idx="3148">
                  <c:v>5621.9</c:v>
                </c:pt>
                <c:pt idx="3149">
                  <c:v>5622.7</c:v>
                </c:pt>
                <c:pt idx="3150">
                  <c:v>5623.7</c:v>
                </c:pt>
                <c:pt idx="3151">
                  <c:v>5624.5</c:v>
                </c:pt>
                <c:pt idx="3152">
                  <c:v>5625.4</c:v>
                </c:pt>
                <c:pt idx="3153">
                  <c:v>5626.4</c:v>
                </c:pt>
                <c:pt idx="3154">
                  <c:v>5627.2</c:v>
                </c:pt>
                <c:pt idx="3155">
                  <c:v>5628.2</c:v>
                </c:pt>
                <c:pt idx="3156">
                  <c:v>5629</c:v>
                </c:pt>
                <c:pt idx="3157">
                  <c:v>5629.9</c:v>
                </c:pt>
                <c:pt idx="3158">
                  <c:v>5630.9</c:v>
                </c:pt>
                <c:pt idx="3159">
                  <c:v>5631.7</c:v>
                </c:pt>
                <c:pt idx="3160">
                  <c:v>5632.7</c:v>
                </c:pt>
                <c:pt idx="3161">
                  <c:v>5633.5</c:v>
                </c:pt>
                <c:pt idx="3162">
                  <c:v>5634.4</c:v>
                </c:pt>
                <c:pt idx="3163">
                  <c:v>5635.4</c:v>
                </c:pt>
                <c:pt idx="3164">
                  <c:v>5636.2</c:v>
                </c:pt>
                <c:pt idx="3165">
                  <c:v>5637.2</c:v>
                </c:pt>
                <c:pt idx="3166">
                  <c:v>5638</c:v>
                </c:pt>
                <c:pt idx="3167">
                  <c:v>5638.9</c:v>
                </c:pt>
                <c:pt idx="3168">
                  <c:v>5639.9</c:v>
                </c:pt>
                <c:pt idx="3169">
                  <c:v>5640.7</c:v>
                </c:pt>
                <c:pt idx="3170">
                  <c:v>5641.7</c:v>
                </c:pt>
                <c:pt idx="3171">
                  <c:v>5642.5</c:v>
                </c:pt>
                <c:pt idx="3172">
                  <c:v>5643.4</c:v>
                </c:pt>
                <c:pt idx="3173">
                  <c:v>5644.4</c:v>
                </c:pt>
                <c:pt idx="3174">
                  <c:v>5645.2</c:v>
                </c:pt>
                <c:pt idx="3175">
                  <c:v>5646.2</c:v>
                </c:pt>
                <c:pt idx="3176">
                  <c:v>5647</c:v>
                </c:pt>
                <c:pt idx="3177">
                  <c:v>5647.9</c:v>
                </c:pt>
                <c:pt idx="3178">
                  <c:v>5648.9</c:v>
                </c:pt>
                <c:pt idx="3179">
                  <c:v>5649.7</c:v>
                </c:pt>
                <c:pt idx="3180">
                  <c:v>5650.7</c:v>
                </c:pt>
                <c:pt idx="3181">
                  <c:v>5651.5</c:v>
                </c:pt>
                <c:pt idx="3182">
                  <c:v>5652.4</c:v>
                </c:pt>
                <c:pt idx="3183">
                  <c:v>5653.4</c:v>
                </c:pt>
                <c:pt idx="3184">
                  <c:v>5654.2</c:v>
                </c:pt>
                <c:pt idx="3185">
                  <c:v>5655.2</c:v>
                </c:pt>
                <c:pt idx="3186">
                  <c:v>5656</c:v>
                </c:pt>
                <c:pt idx="3187">
                  <c:v>5656.9</c:v>
                </c:pt>
                <c:pt idx="3188">
                  <c:v>5657.9</c:v>
                </c:pt>
                <c:pt idx="3189">
                  <c:v>5658.7</c:v>
                </c:pt>
                <c:pt idx="3190">
                  <c:v>5659.7</c:v>
                </c:pt>
                <c:pt idx="3191">
                  <c:v>5660.5</c:v>
                </c:pt>
                <c:pt idx="3192">
                  <c:v>5661.4</c:v>
                </c:pt>
                <c:pt idx="3193">
                  <c:v>5662.4</c:v>
                </c:pt>
                <c:pt idx="3194">
                  <c:v>5663.2</c:v>
                </c:pt>
                <c:pt idx="3195">
                  <c:v>5664.2</c:v>
                </c:pt>
                <c:pt idx="3196">
                  <c:v>5665</c:v>
                </c:pt>
                <c:pt idx="3197">
                  <c:v>5665.9</c:v>
                </c:pt>
                <c:pt idx="3198">
                  <c:v>5666.9</c:v>
                </c:pt>
                <c:pt idx="3199">
                  <c:v>5667.7</c:v>
                </c:pt>
                <c:pt idx="3200">
                  <c:v>5668.7</c:v>
                </c:pt>
                <c:pt idx="3201">
                  <c:v>5669.5</c:v>
                </c:pt>
                <c:pt idx="3202">
                  <c:v>5670.4</c:v>
                </c:pt>
                <c:pt idx="3203">
                  <c:v>5671.4</c:v>
                </c:pt>
                <c:pt idx="3204">
                  <c:v>5672.2</c:v>
                </c:pt>
                <c:pt idx="3205">
                  <c:v>5673.2</c:v>
                </c:pt>
                <c:pt idx="3206">
                  <c:v>5674</c:v>
                </c:pt>
                <c:pt idx="3207">
                  <c:v>5674.9</c:v>
                </c:pt>
                <c:pt idx="3208">
                  <c:v>5675.9</c:v>
                </c:pt>
                <c:pt idx="3209">
                  <c:v>5676.7</c:v>
                </c:pt>
                <c:pt idx="3210">
                  <c:v>5677.7</c:v>
                </c:pt>
                <c:pt idx="3211">
                  <c:v>5678.5</c:v>
                </c:pt>
                <c:pt idx="3212">
                  <c:v>5679.4</c:v>
                </c:pt>
                <c:pt idx="3213">
                  <c:v>5680.4</c:v>
                </c:pt>
                <c:pt idx="3214">
                  <c:v>5681.2</c:v>
                </c:pt>
                <c:pt idx="3215">
                  <c:v>5682.2</c:v>
                </c:pt>
                <c:pt idx="3216">
                  <c:v>5683</c:v>
                </c:pt>
                <c:pt idx="3217">
                  <c:v>5683.9</c:v>
                </c:pt>
                <c:pt idx="3218">
                  <c:v>5684.9</c:v>
                </c:pt>
                <c:pt idx="3219">
                  <c:v>5685.7</c:v>
                </c:pt>
                <c:pt idx="3220">
                  <c:v>5686.7</c:v>
                </c:pt>
                <c:pt idx="3221">
                  <c:v>5687.5</c:v>
                </c:pt>
                <c:pt idx="3222">
                  <c:v>5688.4</c:v>
                </c:pt>
                <c:pt idx="3223">
                  <c:v>5689.4</c:v>
                </c:pt>
                <c:pt idx="3224">
                  <c:v>5690.2</c:v>
                </c:pt>
                <c:pt idx="3225">
                  <c:v>5691.2</c:v>
                </c:pt>
                <c:pt idx="3226">
                  <c:v>5692</c:v>
                </c:pt>
                <c:pt idx="3227">
                  <c:v>5692.9</c:v>
                </c:pt>
                <c:pt idx="3228">
                  <c:v>5693.9</c:v>
                </c:pt>
                <c:pt idx="3229">
                  <c:v>5694.7</c:v>
                </c:pt>
                <c:pt idx="3230">
                  <c:v>5695.7</c:v>
                </c:pt>
                <c:pt idx="3231">
                  <c:v>5696.5</c:v>
                </c:pt>
                <c:pt idx="3232">
                  <c:v>5697.4</c:v>
                </c:pt>
                <c:pt idx="3233">
                  <c:v>5698.4</c:v>
                </c:pt>
                <c:pt idx="3234">
                  <c:v>5699.2</c:v>
                </c:pt>
                <c:pt idx="3235">
                  <c:v>5700.2</c:v>
                </c:pt>
                <c:pt idx="3236">
                  <c:v>5701</c:v>
                </c:pt>
                <c:pt idx="3237">
                  <c:v>5701.9</c:v>
                </c:pt>
                <c:pt idx="3238">
                  <c:v>5702.9</c:v>
                </c:pt>
                <c:pt idx="3239">
                  <c:v>5703.7</c:v>
                </c:pt>
                <c:pt idx="3240">
                  <c:v>5704.7</c:v>
                </c:pt>
                <c:pt idx="3241">
                  <c:v>5705.5</c:v>
                </c:pt>
                <c:pt idx="3242">
                  <c:v>5706.4</c:v>
                </c:pt>
                <c:pt idx="3243">
                  <c:v>5707.4</c:v>
                </c:pt>
                <c:pt idx="3244">
                  <c:v>5708.2</c:v>
                </c:pt>
                <c:pt idx="3245">
                  <c:v>5709.2</c:v>
                </c:pt>
                <c:pt idx="3246">
                  <c:v>5710</c:v>
                </c:pt>
                <c:pt idx="3247">
                  <c:v>5710.9</c:v>
                </c:pt>
                <c:pt idx="3248">
                  <c:v>5711.9</c:v>
                </c:pt>
                <c:pt idx="3249">
                  <c:v>5712.7</c:v>
                </c:pt>
                <c:pt idx="3250">
                  <c:v>5713.7</c:v>
                </c:pt>
                <c:pt idx="3251">
                  <c:v>5714.5</c:v>
                </c:pt>
                <c:pt idx="3252">
                  <c:v>5715.4</c:v>
                </c:pt>
                <c:pt idx="3253">
                  <c:v>5716.4</c:v>
                </c:pt>
                <c:pt idx="3254">
                  <c:v>5717.2</c:v>
                </c:pt>
                <c:pt idx="3255">
                  <c:v>5718.2</c:v>
                </c:pt>
                <c:pt idx="3256">
                  <c:v>5719</c:v>
                </c:pt>
                <c:pt idx="3257">
                  <c:v>5719.9</c:v>
                </c:pt>
                <c:pt idx="3258">
                  <c:v>5720.9</c:v>
                </c:pt>
                <c:pt idx="3259">
                  <c:v>5721.7</c:v>
                </c:pt>
                <c:pt idx="3260">
                  <c:v>5722.7</c:v>
                </c:pt>
                <c:pt idx="3261">
                  <c:v>5723.5</c:v>
                </c:pt>
                <c:pt idx="3262">
                  <c:v>5724.4</c:v>
                </c:pt>
                <c:pt idx="3263">
                  <c:v>5725.4</c:v>
                </c:pt>
                <c:pt idx="3264">
                  <c:v>5726.2</c:v>
                </c:pt>
                <c:pt idx="3265">
                  <c:v>5727.2</c:v>
                </c:pt>
                <c:pt idx="3266">
                  <c:v>5728</c:v>
                </c:pt>
                <c:pt idx="3267">
                  <c:v>5728.9</c:v>
                </c:pt>
                <c:pt idx="3268">
                  <c:v>5729.9</c:v>
                </c:pt>
                <c:pt idx="3269">
                  <c:v>5730.7</c:v>
                </c:pt>
                <c:pt idx="3270">
                  <c:v>5731.7</c:v>
                </c:pt>
                <c:pt idx="3271">
                  <c:v>5732.5</c:v>
                </c:pt>
                <c:pt idx="3272">
                  <c:v>5733.4</c:v>
                </c:pt>
                <c:pt idx="3273">
                  <c:v>5734.4</c:v>
                </c:pt>
                <c:pt idx="3274">
                  <c:v>5735.2</c:v>
                </c:pt>
                <c:pt idx="3275">
                  <c:v>5736.2</c:v>
                </c:pt>
                <c:pt idx="3276">
                  <c:v>5737</c:v>
                </c:pt>
                <c:pt idx="3277">
                  <c:v>5737.9</c:v>
                </c:pt>
                <c:pt idx="3278">
                  <c:v>5738.9</c:v>
                </c:pt>
                <c:pt idx="3279">
                  <c:v>5739.7</c:v>
                </c:pt>
                <c:pt idx="3280">
                  <c:v>5740.7</c:v>
                </c:pt>
                <c:pt idx="3281">
                  <c:v>5741.5</c:v>
                </c:pt>
                <c:pt idx="3282">
                  <c:v>5742.4</c:v>
                </c:pt>
                <c:pt idx="3283">
                  <c:v>5743.4</c:v>
                </c:pt>
                <c:pt idx="3284">
                  <c:v>5744.2</c:v>
                </c:pt>
                <c:pt idx="3285">
                  <c:v>5745.2</c:v>
                </c:pt>
                <c:pt idx="3286">
                  <c:v>5746</c:v>
                </c:pt>
                <c:pt idx="3287">
                  <c:v>5746.9</c:v>
                </c:pt>
                <c:pt idx="3288">
                  <c:v>5747.9</c:v>
                </c:pt>
                <c:pt idx="3289">
                  <c:v>5748.7</c:v>
                </c:pt>
                <c:pt idx="3290">
                  <c:v>5749.7</c:v>
                </c:pt>
                <c:pt idx="3291">
                  <c:v>5750.5</c:v>
                </c:pt>
                <c:pt idx="3292">
                  <c:v>5751.4</c:v>
                </c:pt>
                <c:pt idx="3293">
                  <c:v>5752.4</c:v>
                </c:pt>
                <c:pt idx="3294">
                  <c:v>5753.2</c:v>
                </c:pt>
                <c:pt idx="3295">
                  <c:v>5754.2</c:v>
                </c:pt>
                <c:pt idx="3296">
                  <c:v>5755</c:v>
                </c:pt>
                <c:pt idx="3297">
                  <c:v>5755.9</c:v>
                </c:pt>
                <c:pt idx="3298">
                  <c:v>5756.9</c:v>
                </c:pt>
                <c:pt idx="3299">
                  <c:v>5757.7</c:v>
                </c:pt>
                <c:pt idx="3300">
                  <c:v>5758.7</c:v>
                </c:pt>
                <c:pt idx="3301">
                  <c:v>5759.5</c:v>
                </c:pt>
                <c:pt idx="3302">
                  <c:v>5760.4</c:v>
                </c:pt>
                <c:pt idx="3303">
                  <c:v>5761.4</c:v>
                </c:pt>
                <c:pt idx="3304">
                  <c:v>5762.2</c:v>
                </c:pt>
                <c:pt idx="3305">
                  <c:v>5763.2</c:v>
                </c:pt>
                <c:pt idx="3306">
                  <c:v>5764</c:v>
                </c:pt>
                <c:pt idx="3307">
                  <c:v>5764.9</c:v>
                </c:pt>
                <c:pt idx="3308">
                  <c:v>5765.9</c:v>
                </c:pt>
                <c:pt idx="3309">
                  <c:v>5766.7</c:v>
                </c:pt>
                <c:pt idx="3310">
                  <c:v>5767.7</c:v>
                </c:pt>
                <c:pt idx="3311">
                  <c:v>5768.5</c:v>
                </c:pt>
                <c:pt idx="3312">
                  <c:v>5769.4</c:v>
                </c:pt>
                <c:pt idx="3313">
                  <c:v>5770.4</c:v>
                </c:pt>
                <c:pt idx="3314">
                  <c:v>5771.2</c:v>
                </c:pt>
                <c:pt idx="3315">
                  <c:v>5772.2</c:v>
                </c:pt>
                <c:pt idx="3316">
                  <c:v>5773</c:v>
                </c:pt>
                <c:pt idx="3317">
                  <c:v>5773.9</c:v>
                </c:pt>
                <c:pt idx="3318">
                  <c:v>5774.9</c:v>
                </c:pt>
                <c:pt idx="3319">
                  <c:v>5775.7</c:v>
                </c:pt>
                <c:pt idx="3320">
                  <c:v>5776.7</c:v>
                </c:pt>
                <c:pt idx="3321">
                  <c:v>5777.5</c:v>
                </c:pt>
                <c:pt idx="3322">
                  <c:v>5778.4</c:v>
                </c:pt>
                <c:pt idx="3323">
                  <c:v>5779.4</c:v>
                </c:pt>
                <c:pt idx="3324">
                  <c:v>5780.2</c:v>
                </c:pt>
                <c:pt idx="3325">
                  <c:v>5781.2</c:v>
                </c:pt>
                <c:pt idx="3326">
                  <c:v>5782</c:v>
                </c:pt>
                <c:pt idx="3327">
                  <c:v>5782.9</c:v>
                </c:pt>
                <c:pt idx="3328">
                  <c:v>5783.9</c:v>
                </c:pt>
                <c:pt idx="3329">
                  <c:v>5784.7</c:v>
                </c:pt>
                <c:pt idx="3330">
                  <c:v>5785.7</c:v>
                </c:pt>
                <c:pt idx="3331">
                  <c:v>5786.5</c:v>
                </c:pt>
                <c:pt idx="3332">
                  <c:v>5787.4</c:v>
                </c:pt>
                <c:pt idx="3333">
                  <c:v>5788.4</c:v>
                </c:pt>
                <c:pt idx="3334">
                  <c:v>5789.2</c:v>
                </c:pt>
                <c:pt idx="3335">
                  <c:v>5790.2</c:v>
                </c:pt>
                <c:pt idx="3336">
                  <c:v>5791</c:v>
                </c:pt>
                <c:pt idx="3337">
                  <c:v>5791.9</c:v>
                </c:pt>
                <c:pt idx="3338">
                  <c:v>5792.9</c:v>
                </c:pt>
                <c:pt idx="3339">
                  <c:v>5793.7</c:v>
                </c:pt>
                <c:pt idx="3340">
                  <c:v>5794.7</c:v>
                </c:pt>
                <c:pt idx="3341">
                  <c:v>5795.5</c:v>
                </c:pt>
                <c:pt idx="3342">
                  <c:v>5796.4</c:v>
                </c:pt>
                <c:pt idx="3343">
                  <c:v>5797.4</c:v>
                </c:pt>
                <c:pt idx="3344">
                  <c:v>5798.2</c:v>
                </c:pt>
                <c:pt idx="3345">
                  <c:v>5799.2</c:v>
                </c:pt>
                <c:pt idx="3346">
                  <c:v>5800</c:v>
                </c:pt>
                <c:pt idx="3347">
                  <c:v>5800.9</c:v>
                </c:pt>
                <c:pt idx="3348">
                  <c:v>5801.9</c:v>
                </c:pt>
                <c:pt idx="3349">
                  <c:v>5802.7</c:v>
                </c:pt>
                <c:pt idx="3350">
                  <c:v>5803.7</c:v>
                </c:pt>
                <c:pt idx="3351">
                  <c:v>5804.5</c:v>
                </c:pt>
                <c:pt idx="3352">
                  <c:v>5805.4</c:v>
                </c:pt>
                <c:pt idx="3353">
                  <c:v>5806.4</c:v>
                </c:pt>
                <c:pt idx="3354">
                  <c:v>5807.2</c:v>
                </c:pt>
                <c:pt idx="3355">
                  <c:v>5808.2</c:v>
                </c:pt>
                <c:pt idx="3356">
                  <c:v>5809</c:v>
                </c:pt>
                <c:pt idx="3357">
                  <c:v>5809.9</c:v>
                </c:pt>
                <c:pt idx="3358">
                  <c:v>5810.9</c:v>
                </c:pt>
                <c:pt idx="3359">
                  <c:v>5811.7</c:v>
                </c:pt>
                <c:pt idx="3360">
                  <c:v>5812.7</c:v>
                </c:pt>
                <c:pt idx="3361">
                  <c:v>5813.5</c:v>
                </c:pt>
                <c:pt idx="3362">
                  <c:v>5814.4</c:v>
                </c:pt>
                <c:pt idx="3363">
                  <c:v>5815.4</c:v>
                </c:pt>
                <c:pt idx="3364">
                  <c:v>5816.2</c:v>
                </c:pt>
                <c:pt idx="3365">
                  <c:v>5817.2</c:v>
                </c:pt>
                <c:pt idx="3366">
                  <c:v>5818</c:v>
                </c:pt>
                <c:pt idx="3367">
                  <c:v>5818.9</c:v>
                </c:pt>
                <c:pt idx="3368">
                  <c:v>5819.9</c:v>
                </c:pt>
                <c:pt idx="3369">
                  <c:v>5820.7</c:v>
                </c:pt>
                <c:pt idx="3370">
                  <c:v>5821.7</c:v>
                </c:pt>
                <c:pt idx="3371">
                  <c:v>5822.5</c:v>
                </c:pt>
                <c:pt idx="3372">
                  <c:v>5823.4</c:v>
                </c:pt>
                <c:pt idx="3373">
                  <c:v>5824.4</c:v>
                </c:pt>
                <c:pt idx="3374">
                  <c:v>5825.2</c:v>
                </c:pt>
                <c:pt idx="3375">
                  <c:v>5826.2</c:v>
                </c:pt>
                <c:pt idx="3376">
                  <c:v>5827</c:v>
                </c:pt>
                <c:pt idx="3377">
                  <c:v>5827.9</c:v>
                </c:pt>
                <c:pt idx="3378">
                  <c:v>5828.9</c:v>
                </c:pt>
                <c:pt idx="3379">
                  <c:v>5829.7</c:v>
                </c:pt>
                <c:pt idx="3380">
                  <c:v>5830.7</c:v>
                </c:pt>
                <c:pt idx="3381">
                  <c:v>5831.5</c:v>
                </c:pt>
                <c:pt idx="3382">
                  <c:v>5832.4</c:v>
                </c:pt>
                <c:pt idx="3383">
                  <c:v>5833.4</c:v>
                </c:pt>
                <c:pt idx="3384">
                  <c:v>5834.2</c:v>
                </c:pt>
                <c:pt idx="3385">
                  <c:v>5835.2</c:v>
                </c:pt>
                <c:pt idx="3386">
                  <c:v>5836</c:v>
                </c:pt>
                <c:pt idx="3387">
                  <c:v>5836.9</c:v>
                </c:pt>
                <c:pt idx="3388">
                  <c:v>5837.9</c:v>
                </c:pt>
                <c:pt idx="3389">
                  <c:v>5838.7</c:v>
                </c:pt>
                <c:pt idx="3390">
                  <c:v>5839.7</c:v>
                </c:pt>
                <c:pt idx="3391">
                  <c:v>5840.5</c:v>
                </c:pt>
                <c:pt idx="3392">
                  <c:v>5841.4</c:v>
                </c:pt>
                <c:pt idx="3393">
                  <c:v>5842.4</c:v>
                </c:pt>
                <c:pt idx="3394">
                  <c:v>5843.2</c:v>
                </c:pt>
                <c:pt idx="3395">
                  <c:v>5844.2</c:v>
                </c:pt>
                <c:pt idx="3396">
                  <c:v>5845</c:v>
                </c:pt>
                <c:pt idx="3397">
                  <c:v>5845.9</c:v>
                </c:pt>
                <c:pt idx="3398">
                  <c:v>5846.9</c:v>
                </c:pt>
                <c:pt idx="3399">
                  <c:v>5847.7</c:v>
                </c:pt>
                <c:pt idx="3400">
                  <c:v>5848.7</c:v>
                </c:pt>
                <c:pt idx="3401">
                  <c:v>5849.5</c:v>
                </c:pt>
                <c:pt idx="3402">
                  <c:v>5850.4</c:v>
                </c:pt>
                <c:pt idx="3403">
                  <c:v>5851.4</c:v>
                </c:pt>
                <c:pt idx="3404">
                  <c:v>5852.2</c:v>
                </c:pt>
                <c:pt idx="3405">
                  <c:v>5853.2</c:v>
                </c:pt>
                <c:pt idx="3406">
                  <c:v>5854</c:v>
                </c:pt>
                <c:pt idx="3407">
                  <c:v>5854.9</c:v>
                </c:pt>
                <c:pt idx="3408">
                  <c:v>5855.9</c:v>
                </c:pt>
                <c:pt idx="3409">
                  <c:v>5856.7</c:v>
                </c:pt>
                <c:pt idx="3410">
                  <c:v>5857.7</c:v>
                </c:pt>
                <c:pt idx="3411">
                  <c:v>5858.5</c:v>
                </c:pt>
                <c:pt idx="3412">
                  <c:v>5859.4</c:v>
                </c:pt>
                <c:pt idx="3413">
                  <c:v>5860.4</c:v>
                </c:pt>
                <c:pt idx="3414">
                  <c:v>5861.2</c:v>
                </c:pt>
                <c:pt idx="3415">
                  <c:v>5862.2</c:v>
                </c:pt>
                <c:pt idx="3416">
                  <c:v>5863</c:v>
                </c:pt>
                <c:pt idx="3417">
                  <c:v>5863.9</c:v>
                </c:pt>
                <c:pt idx="3418">
                  <c:v>5864.9</c:v>
                </c:pt>
                <c:pt idx="3419">
                  <c:v>5865.7</c:v>
                </c:pt>
                <c:pt idx="3420">
                  <c:v>5866.7</c:v>
                </c:pt>
                <c:pt idx="3421">
                  <c:v>5867.5</c:v>
                </c:pt>
                <c:pt idx="3422">
                  <c:v>5868.4</c:v>
                </c:pt>
                <c:pt idx="3423">
                  <c:v>5869.4</c:v>
                </c:pt>
                <c:pt idx="3424">
                  <c:v>5870.2</c:v>
                </c:pt>
                <c:pt idx="3425">
                  <c:v>5871.2</c:v>
                </c:pt>
                <c:pt idx="3426">
                  <c:v>5872</c:v>
                </c:pt>
                <c:pt idx="3427">
                  <c:v>5872.9</c:v>
                </c:pt>
                <c:pt idx="3428">
                  <c:v>5873.9</c:v>
                </c:pt>
                <c:pt idx="3429">
                  <c:v>5874.7</c:v>
                </c:pt>
                <c:pt idx="3430">
                  <c:v>5875.7</c:v>
                </c:pt>
                <c:pt idx="3431">
                  <c:v>5876.5</c:v>
                </c:pt>
                <c:pt idx="3432">
                  <c:v>5877.4</c:v>
                </c:pt>
                <c:pt idx="3433">
                  <c:v>5878.4</c:v>
                </c:pt>
                <c:pt idx="3434">
                  <c:v>5879.2</c:v>
                </c:pt>
                <c:pt idx="3435">
                  <c:v>5880.2</c:v>
                </c:pt>
                <c:pt idx="3436">
                  <c:v>5881</c:v>
                </c:pt>
                <c:pt idx="3437">
                  <c:v>5881.9</c:v>
                </c:pt>
                <c:pt idx="3438">
                  <c:v>5882.9</c:v>
                </c:pt>
                <c:pt idx="3439">
                  <c:v>5883.7</c:v>
                </c:pt>
                <c:pt idx="3440">
                  <c:v>5884.7</c:v>
                </c:pt>
                <c:pt idx="3441">
                  <c:v>5885.5</c:v>
                </c:pt>
                <c:pt idx="3442">
                  <c:v>5886.4</c:v>
                </c:pt>
                <c:pt idx="3443">
                  <c:v>5887.4</c:v>
                </c:pt>
                <c:pt idx="3444">
                  <c:v>5888.2</c:v>
                </c:pt>
                <c:pt idx="3445">
                  <c:v>5889.2</c:v>
                </c:pt>
                <c:pt idx="3446">
                  <c:v>5890</c:v>
                </c:pt>
                <c:pt idx="3447">
                  <c:v>5890.9</c:v>
                </c:pt>
                <c:pt idx="3448">
                  <c:v>5891.9</c:v>
                </c:pt>
                <c:pt idx="3449">
                  <c:v>5892.7</c:v>
                </c:pt>
                <c:pt idx="3450">
                  <c:v>5893.7</c:v>
                </c:pt>
                <c:pt idx="3451">
                  <c:v>5894.5</c:v>
                </c:pt>
                <c:pt idx="3452">
                  <c:v>5895.4</c:v>
                </c:pt>
                <c:pt idx="3453">
                  <c:v>5896.4</c:v>
                </c:pt>
                <c:pt idx="3454">
                  <c:v>5897.2</c:v>
                </c:pt>
                <c:pt idx="3455">
                  <c:v>5898.2</c:v>
                </c:pt>
                <c:pt idx="3456">
                  <c:v>5899</c:v>
                </c:pt>
                <c:pt idx="3457">
                  <c:v>5899.9</c:v>
                </c:pt>
                <c:pt idx="3458">
                  <c:v>5900.9</c:v>
                </c:pt>
                <c:pt idx="3459">
                  <c:v>5901.7</c:v>
                </c:pt>
                <c:pt idx="3460">
                  <c:v>5902.7</c:v>
                </c:pt>
                <c:pt idx="3461">
                  <c:v>5903.5</c:v>
                </c:pt>
                <c:pt idx="3462">
                  <c:v>5904.4</c:v>
                </c:pt>
                <c:pt idx="3463">
                  <c:v>5905.4</c:v>
                </c:pt>
                <c:pt idx="3464">
                  <c:v>5906.2</c:v>
                </c:pt>
                <c:pt idx="3465">
                  <c:v>5907.2</c:v>
                </c:pt>
                <c:pt idx="3466">
                  <c:v>5908</c:v>
                </c:pt>
                <c:pt idx="3467">
                  <c:v>5908.9</c:v>
                </c:pt>
                <c:pt idx="3468">
                  <c:v>5909.9</c:v>
                </c:pt>
                <c:pt idx="3469">
                  <c:v>5910.7</c:v>
                </c:pt>
                <c:pt idx="3470">
                  <c:v>5911.7</c:v>
                </c:pt>
                <c:pt idx="3471">
                  <c:v>5912.5</c:v>
                </c:pt>
                <c:pt idx="3472">
                  <c:v>5913.4</c:v>
                </c:pt>
                <c:pt idx="3473">
                  <c:v>5914.4</c:v>
                </c:pt>
                <c:pt idx="3474">
                  <c:v>5915.2</c:v>
                </c:pt>
                <c:pt idx="3475">
                  <c:v>5916.2</c:v>
                </c:pt>
                <c:pt idx="3476">
                  <c:v>5917</c:v>
                </c:pt>
                <c:pt idx="3477">
                  <c:v>5917.9</c:v>
                </c:pt>
                <c:pt idx="3478">
                  <c:v>5918.9</c:v>
                </c:pt>
                <c:pt idx="3479">
                  <c:v>5919.7</c:v>
                </c:pt>
                <c:pt idx="3480">
                  <c:v>5920.7</c:v>
                </c:pt>
                <c:pt idx="3481">
                  <c:v>5921.5</c:v>
                </c:pt>
                <c:pt idx="3482">
                  <c:v>5922.4</c:v>
                </c:pt>
                <c:pt idx="3483">
                  <c:v>5923.4</c:v>
                </c:pt>
                <c:pt idx="3484">
                  <c:v>5924.2</c:v>
                </c:pt>
                <c:pt idx="3485">
                  <c:v>5925.2</c:v>
                </c:pt>
                <c:pt idx="3486">
                  <c:v>5926</c:v>
                </c:pt>
                <c:pt idx="3487">
                  <c:v>5926.9</c:v>
                </c:pt>
                <c:pt idx="3488">
                  <c:v>5927.9</c:v>
                </c:pt>
                <c:pt idx="3489">
                  <c:v>5928.7</c:v>
                </c:pt>
                <c:pt idx="3490">
                  <c:v>5929.7</c:v>
                </c:pt>
                <c:pt idx="3491">
                  <c:v>5930.5</c:v>
                </c:pt>
                <c:pt idx="3492">
                  <c:v>5931.4</c:v>
                </c:pt>
                <c:pt idx="3493">
                  <c:v>5932.4</c:v>
                </c:pt>
                <c:pt idx="3494">
                  <c:v>5933.2</c:v>
                </c:pt>
                <c:pt idx="3495">
                  <c:v>5934.2</c:v>
                </c:pt>
                <c:pt idx="3496">
                  <c:v>5935</c:v>
                </c:pt>
                <c:pt idx="3497">
                  <c:v>5935.9</c:v>
                </c:pt>
                <c:pt idx="3498">
                  <c:v>5936.9</c:v>
                </c:pt>
                <c:pt idx="3499">
                  <c:v>5937.7</c:v>
                </c:pt>
                <c:pt idx="3500">
                  <c:v>5938.7</c:v>
                </c:pt>
                <c:pt idx="3501">
                  <c:v>5939.5</c:v>
                </c:pt>
                <c:pt idx="3502">
                  <c:v>5940.4</c:v>
                </c:pt>
                <c:pt idx="3503">
                  <c:v>5941.4</c:v>
                </c:pt>
                <c:pt idx="3504">
                  <c:v>5942.2</c:v>
                </c:pt>
                <c:pt idx="3505">
                  <c:v>5943.2</c:v>
                </c:pt>
                <c:pt idx="3506">
                  <c:v>5944</c:v>
                </c:pt>
                <c:pt idx="3507">
                  <c:v>5944.9</c:v>
                </c:pt>
                <c:pt idx="3508">
                  <c:v>5945.9</c:v>
                </c:pt>
                <c:pt idx="3509">
                  <c:v>5946.7</c:v>
                </c:pt>
                <c:pt idx="3510">
                  <c:v>5947.7</c:v>
                </c:pt>
                <c:pt idx="3511">
                  <c:v>5948.5</c:v>
                </c:pt>
                <c:pt idx="3512">
                  <c:v>5949.4</c:v>
                </c:pt>
                <c:pt idx="3513">
                  <c:v>5950.4</c:v>
                </c:pt>
                <c:pt idx="3514">
                  <c:v>5951.2</c:v>
                </c:pt>
                <c:pt idx="3515">
                  <c:v>5952.2</c:v>
                </c:pt>
                <c:pt idx="3516">
                  <c:v>5953</c:v>
                </c:pt>
                <c:pt idx="3517">
                  <c:v>5953.9</c:v>
                </c:pt>
                <c:pt idx="3518">
                  <c:v>5954.9</c:v>
                </c:pt>
                <c:pt idx="3519">
                  <c:v>5955.7</c:v>
                </c:pt>
                <c:pt idx="3520">
                  <c:v>5956.7</c:v>
                </c:pt>
                <c:pt idx="3521">
                  <c:v>5957.5</c:v>
                </c:pt>
                <c:pt idx="3522">
                  <c:v>5958.4</c:v>
                </c:pt>
                <c:pt idx="3523">
                  <c:v>5959.4</c:v>
                </c:pt>
                <c:pt idx="3524">
                  <c:v>5960.2</c:v>
                </c:pt>
                <c:pt idx="3525">
                  <c:v>5961.2</c:v>
                </c:pt>
                <c:pt idx="3526">
                  <c:v>5962</c:v>
                </c:pt>
                <c:pt idx="3527">
                  <c:v>5962.9</c:v>
                </c:pt>
                <c:pt idx="3528">
                  <c:v>5963.9</c:v>
                </c:pt>
                <c:pt idx="3529">
                  <c:v>5964.7</c:v>
                </c:pt>
                <c:pt idx="3530">
                  <c:v>5965.7</c:v>
                </c:pt>
                <c:pt idx="3531">
                  <c:v>5966.5</c:v>
                </c:pt>
                <c:pt idx="3532">
                  <c:v>5967.4</c:v>
                </c:pt>
                <c:pt idx="3533">
                  <c:v>5968.4</c:v>
                </c:pt>
                <c:pt idx="3534">
                  <c:v>5969.2</c:v>
                </c:pt>
                <c:pt idx="3535">
                  <c:v>5970.2</c:v>
                </c:pt>
                <c:pt idx="3536">
                  <c:v>5971</c:v>
                </c:pt>
                <c:pt idx="3537">
                  <c:v>5971.9</c:v>
                </c:pt>
                <c:pt idx="3538">
                  <c:v>5972.9</c:v>
                </c:pt>
                <c:pt idx="3539">
                  <c:v>5973.7</c:v>
                </c:pt>
                <c:pt idx="3540">
                  <c:v>5974.7</c:v>
                </c:pt>
                <c:pt idx="3541">
                  <c:v>5975.5</c:v>
                </c:pt>
                <c:pt idx="3542">
                  <c:v>5976.4</c:v>
                </c:pt>
                <c:pt idx="3543">
                  <c:v>5977.4</c:v>
                </c:pt>
                <c:pt idx="3544">
                  <c:v>5978.2</c:v>
                </c:pt>
                <c:pt idx="3545">
                  <c:v>5979.2</c:v>
                </c:pt>
                <c:pt idx="3546">
                  <c:v>5980</c:v>
                </c:pt>
                <c:pt idx="3547">
                  <c:v>5980.9</c:v>
                </c:pt>
                <c:pt idx="3548">
                  <c:v>5981.9</c:v>
                </c:pt>
                <c:pt idx="3549">
                  <c:v>5982.7</c:v>
                </c:pt>
                <c:pt idx="3550">
                  <c:v>5983.7</c:v>
                </c:pt>
                <c:pt idx="3551">
                  <c:v>5984.5</c:v>
                </c:pt>
                <c:pt idx="3552">
                  <c:v>5985.4</c:v>
                </c:pt>
                <c:pt idx="3553">
                  <c:v>5986.4</c:v>
                </c:pt>
                <c:pt idx="3554">
                  <c:v>5987.2</c:v>
                </c:pt>
                <c:pt idx="3555">
                  <c:v>5988.2</c:v>
                </c:pt>
                <c:pt idx="3556">
                  <c:v>5989</c:v>
                </c:pt>
                <c:pt idx="3557">
                  <c:v>5989.9</c:v>
                </c:pt>
                <c:pt idx="3558">
                  <c:v>5990.9</c:v>
                </c:pt>
                <c:pt idx="3559">
                  <c:v>5991.7</c:v>
                </c:pt>
                <c:pt idx="3560">
                  <c:v>5992.7</c:v>
                </c:pt>
                <c:pt idx="3561">
                  <c:v>5993.5</c:v>
                </c:pt>
                <c:pt idx="3562">
                  <c:v>5994.4</c:v>
                </c:pt>
                <c:pt idx="3563">
                  <c:v>5995.4</c:v>
                </c:pt>
                <c:pt idx="3564">
                  <c:v>5996.2</c:v>
                </c:pt>
                <c:pt idx="3565">
                  <c:v>5997.2</c:v>
                </c:pt>
                <c:pt idx="3566">
                  <c:v>5998</c:v>
                </c:pt>
                <c:pt idx="3567">
                  <c:v>5998.9</c:v>
                </c:pt>
                <c:pt idx="3568">
                  <c:v>5999.9</c:v>
                </c:pt>
                <c:pt idx="3569">
                  <c:v>6000.7</c:v>
                </c:pt>
                <c:pt idx="3570">
                  <c:v>6001.7</c:v>
                </c:pt>
                <c:pt idx="3571">
                  <c:v>6002.5</c:v>
                </c:pt>
                <c:pt idx="3572">
                  <c:v>6003.4</c:v>
                </c:pt>
                <c:pt idx="3573">
                  <c:v>6004.4</c:v>
                </c:pt>
                <c:pt idx="3574">
                  <c:v>6005.2</c:v>
                </c:pt>
                <c:pt idx="3575">
                  <c:v>6006.2</c:v>
                </c:pt>
                <c:pt idx="3576">
                  <c:v>6007</c:v>
                </c:pt>
                <c:pt idx="3577">
                  <c:v>6007.9</c:v>
                </c:pt>
                <c:pt idx="3578">
                  <c:v>6008.9</c:v>
                </c:pt>
                <c:pt idx="3579">
                  <c:v>6009.7</c:v>
                </c:pt>
                <c:pt idx="3580">
                  <c:v>6010.7</c:v>
                </c:pt>
                <c:pt idx="3581">
                  <c:v>6011.5</c:v>
                </c:pt>
                <c:pt idx="3582">
                  <c:v>6012.4</c:v>
                </c:pt>
                <c:pt idx="3583">
                  <c:v>6013.4</c:v>
                </c:pt>
                <c:pt idx="3584">
                  <c:v>6014.2</c:v>
                </c:pt>
                <c:pt idx="3585">
                  <c:v>6015.2</c:v>
                </c:pt>
                <c:pt idx="3586">
                  <c:v>6016</c:v>
                </c:pt>
                <c:pt idx="3587">
                  <c:v>6016.9</c:v>
                </c:pt>
                <c:pt idx="3588">
                  <c:v>6017.9</c:v>
                </c:pt>
                <c:pt idx="3589">
                  <c:v>6018.7</c:v>
                </c:pt>
                <c:pt idx="3590">
                  <c:v>6019.7</c:v>
                </c:pt>
                <c:pt idx="3591">
                  <c:v>6020.5</c:v>
                </c:pt>
                <c:pt idx="3592">
                  <c:v>6021.4</c:v>
                </c:pt>
                <c:pt idx="3593">
                  <c:v>6022.4</c:v>
                </c:pt>
                <c:pt idx="3594">
                  <c:v>6023.2</c:v>
                </c:pt>
                <c:pt idx="3595">
                  <c:v>6024.2</c:v>
                </c:pt>
                <c:pt idx="3596">
                  <c:v>6025</c:v>
                </c:pt>
                <c:pt idx="3597">
                  <c:v>6025.9</c:v>
                </c:pt>
                <c:pt idx="3598">
                  <c:v>6026.9</c:v>
                </c:pt>
                <c:pt idx="3599">
                  <c:v>6027.7</c:v>
                </c:pt>
                <c:pt idx="3600">
                  <c:v>6028.7</c:v>
                </c:pt>
                <c:pt idx="3601">
                  <c:v>6029.5</c:v>
                </c:pt>
                <c:pt idx="3602">
                  <c:v>6030.4</c:v>
                </c:pt>
                <c:pt idx="3603">
                  <c:v>6031.4</c:v>
                </c:pt>
                <c:pt idx="3604">
                  <c:v>6032.2</c:v>
                </c:pt>
                <c:pt idx="3605">
                  <c:v>6033.2</c:v>
                </c:pt>
                <c:pt idx="3606">
                  <c:v>6034</c:v>
                </c:pt>
                <c:pt idx="3607">
                  <c:v>6034.9</c:v>
                </c:pt>
                <c:pt idx="3608">
                  <c:v>6035.9</c:v>
                </c:pt>
                <c:pt idx="3609">
                  <c:v>6036.7</c:v>
                </c:pt>
                <c:pt idx="3610">
                  <c:v>6037.7</c:v>
                </c:pt>
                <c:pt idx="3611">
                  <c:v>6038.5</c:v>
                </c:pt>
                <c:pt idx="3612">
                  <c:v>6039.4</c:v>
                </c:pt>
                <c:pt idx="3613">
                  <c:v>6040.4</c:v>
                </c:pt>
                <c:pt idx="3614">
                  <c:v>6041.2</c:v>
                </c:pt>
                <c:pt idx="3615">
                  <c:v>6042.2</c:v>
                </c:pt>
                <c:pt idx="3616">
                  <c:v>6043</c:v>
                </c:pt>
                <c:pt idx="3617">
                  <c:v>6043.9</c:v>
                </c:pt>
                <c:pt idx="3618">
                  <c:v>6044.9</c:v>
                </c:pt>
                <c:pt idx="3619">
                  <c:v>6045.7</c:v>
                </c:pt>
                <c:pt idx="3620">
                  <c:v>6046.7</c:v>
                </c:pt>
                <c:pt idx="3621">
                  <c:v>6047.5</c:v>
                </c:pt>
                <c:pt idx="3622">
                  <c:v>6048.4</c:v>
                </c:pt>
                <c:pt idx="3623">
                  <c:v>6049.4</c:v>
                </c:pt>
                <c:pt idx="3624">
                  <c:v>6050.2</c:v>
                </c:pt>
                <c:pt idx="3625">
                  <c:v>6051.2</c:v>
                </c:pt>
                <c:pt idx="3626">
                  <c:v>6052</c:v>
                </c:pt>
                <c:pt idx="3627">
                  <c:v>6052.9</c:v>
                </c:pt>
                <c:pt idx="3628">
                  <c:v>6053.9</c:v>
                </c:pt>
                <c:pt idx="3629">
                  <c:v>6054.7</c:v>
                </c:pt>
                <c:pt idx="3630">
                  <c:v>6055.7</c:v>
                </c:pt>
                <c:pt idx="3631">
                  <c:v>6056.5</c:v>
                </c:pt>
                <c:pt idx="3632">
                  <c:v>6057.4</c:v>
                </c:pt>
                <c:pt idx="3633">
                  <c:v>6058.4</c:v>
                </c:pt>
                <c:pt idx="3634">
                  <c:v>6059.2</c:v>
                </c:pt>
                <c:pt idx="3635">
                  <c:v>6060.2</c:v>
                </c:pt>
                <c:pt idx="3636">
                  <c:v>6061</c:v>
                </c:pt>
                <c:pt idx="3637">
                  <c:v>6061.9</c:v>
                </c:pt>
                <c:pt idx="3638">
                  <c:v>6062.9</c:v>
                </c:pt>
                <c:pt idx="3639">
                  <c:v>6063.7</c:v>
                </c:pt>
                <c:pt idx="3640">
                  <c:v>6064.7</c:v>
                </c:pt>
                <c:pt idx="3641">
                  <c:v>6065.5</c:v>
                </c:pt>
                <c:pt idx="3642">
                  <c:v>6066.4</c:v>
                </c:pt>
                <c:pt idx="3643">
                  <c:v>6067.4</c:v>
                </c:pt>
                <c:pt idx="3644">
                  <c:v>6068.2</c:v>
                </c:pt>
                <c:pt idx="3645">
                  <c:v>6069.2</c:v>
                </c:pt>
                <c:pt idx="3646">
                  <c:v>6070</c:v>
                </c:pt>
                <c:pt idx="3647">
                  <c:v>6070.9</c:v>
                </c:pt>
                <c:pt idx="3648">
                  <c:v>6071.9</c:v>
                </c:pt>
                <c:pt idx="3649">
                  <c:v>6072.7</c:v>
                </c:pt>
                <c:pt idx="3650">
                  <c:v>6073.7</c:v>
                </c:pt>
                <c:pt idx="3651">
                  <c:v>6074.5</c:v>
                </c:pt>
                <c:pt idx="3652">
                  <c:v>6075.4</c:v>
                </c:pt>
                <c:pt idx="3653">
                  <c:v>6076.4</c:v>
                </c:pt>
                <c:pt idx="3654">
                  <c:v>6077.2</c:v>
                </c:pt>
                <c:pt idx="3655">
                  <c:v>6078.2</c:v>
                </c:pt>
                <c:pt idx="3656">
                  <c:v>6079</c:v>
                </c:pt>
                <c:pt idx="3657">
                  <c:v>6079.9</c:v>
                </c:pt>
                <c:pt idx="3658">
                  <c:v>6080.9</c:v>
                </c:pt>
                <c:pt idx="3659">
                  <c:v>6081.7</c:v>
                </c:pt>
                <c:pt idx="3660">
                  <c:v>6082.7</c:v>
                </c:pt>
                <c:pt idx="3661">
                  <c:v>6083.5</c:v>
                </c:pt>
                <c:pt idx="3662">
                  <c:v>6084.4</c:v>
                </c:pt>
                <c:pt idx="3663">
                  <c:v>6085.4</c:v>
                </c:pt>
                <c:pt idx="3664">
                  <c:v>6086.2</c:v>
                </c:pt>
                <c:pt idx="3665">
                  <c:v>6087.2</c:v>
                </c:pt>
                <c:pt idx="3666">
                  <c:v>6088</c:v>
                </c:pt>
                <c:pt idx="3667">
                  <c:v>6088.9</c:v>
                </c:pt>
                <c:pt idx="3668">
                  <c:v>6089.9</c:v>
                </c:pt>
                <c:pt idx="3669">
                  <c:v>6090.7</c:v>
                </c:pt>
                <c:pt idx="3670">
                  <c:v>6091.7</c:v>
                </c:pt>
                <c:pt idx="3671">
                  <c:v>6092.5</c:v>
                </c:pt>
                <c:pt idx="3672">
                  <c:v>6093.4</c:v>
                </c:pt>
                <c:pt idx="3673">
                  <c:v>6094.4</c:v>
                </c:pt>
                <c:pt idx="3674">
                  <c:v>6095.2</c:v>
                </c:pt>
                <c:pt idx="3675">
                  <c:v>6096.2</c:v>
                </c:pt>
                <c:pt idx="3676">
                  <c:v>6097</c:v>
                </c:pt>
                <c:pt idx="3677">
                  <c:v>6097.9</c:v>
                </c:pt>
                <c:pt idx="3678">
                  <c:v>6098.9</c:v>
                </c:pt>
                <c:pt idx="3679">
                  <c:v>6099.7</c:v>
                </c:pt>
                <c:pt idx="3680">
                  <c:v>6100.7</c:v>
                </c:pt>
                <c:pt idx="3681">
                  <c:v>6101.5</c:v>
                </c:pt>
                <c:pt idx="3682">
                  <c:v>6102.4</c:v>
                </c:pt>
                <c:pt idx="3683">
                  <c:v>6103.4</c:v>
                </c:pt>
                <c:pt idx="3684">
                  <c:v>6104.2</c:v>
                </c:pt>
                <c:pt idx="3685">
                  <c:v>6105.2</c:v>
                </c:pt>
                <c:pt idx="3686">
                  <c:v>6106</c:v>
                </c:pt>
                <c:pt idx="3687">
                  <c:v>6106.9</c:v>
                </c:pt>
                <c:pt idx="3688">
                  <c:v>6107.9</c:v>
                </c:pt>
                <c:pt idx="3689">
                  <c:v>6108.7</c:v>
                </c:pt>
                <c:pt idx="3690">
                  <c:v>6109.7</c:v>
                </c:pt>
                <c:pt idx="3691">
                  <c:v>6110.5</c:v>
                </c:pt>
                <c:pt idx="3692">
                  <c:v>6111.4</c:v>
                </c:pt>
                <c:pt idx="3693">
                  <c:v>6112.4</c:v>
                </c:pt>
                <c:pt idx="3694">
                  <c:v>6113.2</c:v>
                </c:pt>
                <c:pt idx="3695">
                  <c:v>6114.2</c:v>
                </c:pt>
                <c:pt idx="3696">
                  <c:v>6115</c:v>
                </c:pt>
                <c:pt idx="3697">
                  <c:v>6115.9</c:v>
                </c:pt>
                <c:pt idx="3698">
                  <c:v>6116.9</c:v>
                </c:pt>
                <c:pt idx="3699">
                  <c:v>6117.7</c:v>
                </c:pt>
                <c:pt idx="3700">
                  <c:v>6118.7</c:v>
                </c:pt>
                <c:pt idx="3701">
                  <c:v>6119.5</c:v>
                </c:pt>
                <c:pt idx="3702">
                  <c:v>6120.4</c:v>
                </c:pt>
                <c:pt idx="3703">
                  <c:v>6121.4</c:v>
                </c:pt>
                <c:pt idx="3704">
                  <c:v>6122.2</c:v>
                </c:pt>
                <c:pt idx="3705">
                  <c:v>6123.2</c:v>
                </c:pt>
                <c:pt idx="3706">
                  <c:v>6124</c:v>
                </c:pt>
                <c:pt idx="3707">
                  <c:v>6124.9</c:v>
                </c:pt>
                <c:pt idx="3708">
                  <c:v>6125.9</c:v>
                </c:pt>
                <c:pt idx="3709">
                  <c:v>6126.7</c:v>
                </c:pt>
                <c:pt idx="3710">
                  <c:v>6127.7</c:v>
                </c:pt>
                <c:pt idx="3711">
                  <c:v>6128.5</c:v>
                </c:pt>
                <c:pt idx="3712">
                  <c:v>6129.4</c:v>
                </c:pt>
                <c:pt idx="3713">
                  <c:v>6130.4</c:v>
                </c:pt>
                <c:pt idx="3714">
                  <c:v>6131.2</c:v>
                </c:pt>
                <c:pt idx="3715">
                  <c:v>6132.2</c:v>
                </c:pt>
                <c:pt idx="3716">
                  <c:v>6133</c:v>
                </c:pt>
                <c:pt idx="3717">
                  <c:v>6133.9</c:v>
                </c:pt>
                <c:pt idx="3718">
                  <c:v>6134.9</c:v>
                </c:pt>
                <c:pt idx="3719">
                  <c:v>6135.7</c:v>
                </c:pt>
                <c:pt idx="3720">
                  <c:v>6136.7</c:v>
                </c:pt>
                <c:pt idx="3721">
                  <c:v>6137.5</c:v>
                </c:pt>
                <c:pt idx="3722">
                  <c:v>6138.4</c:v>
                </c:pt>
                <c:pt idx="3723">
                  <c:v>6139.4</c:v>
                </c:pt>
                <c:pt idx="3724">
                  <c:v>6140.2</c:v>
                </c:pt>
                <c:pt idx="3725">
                  <c:v>6141.2</c:v>
                </c:pt>
                <c:pt idx="3726">
                  <c:v>6142</c:v>
                </c:pt>
                <c:pt idx="3727">
                  <c:v>6142.9</c:v>
                </c:pt>
                <c:pt idx="3728">
                  <c:v>6143.9</c:v>
                </c:pt>
                <c:pt idx="3729">
                  <c:v>6144.7</c:v>
                </c:pt>
                <c:pt idx="3730">
                  <c:v>6145.7</c:v>
                </c:pt>
                <c:pt idx="3731">
                  <c:v>6146.5</c:v>
                </c:pt>
                <c:pt idx="3732">
                  <c:v>6147.4</c:v>
                </c:pt>
                <c:pt idx="3733">
                  <c:v>6148.4</c:v>
                </c:pt>
                <c:pt idx="3734">
                  <c:v>6149.2</c:v>
                </c:pt>
                <c:pt idx="3735">
                  <c:v>6150.2</c:v>
                </c:pt>
                <c:pt idx="3736">
                  <c:v>6151</c:v>
                </c:pt>
                <c:pt idx="3737">
                  <c:v>6151.9</c:v>
                </c:pt>
                <c:pt idx="3738">
                  <c:v>6152.9</c:v>
                </c:pt>
                <c:pt idx="3739">
                  <c:v>6153.8</c:v>
                </c:pt>
                <c:pt idx="3740">
                  <c:v>6154.7</c:v>
                </c:pt>
                <c:pt idx="3741">
                  <c:v>6155.5</c:v>
                </c:pt>
                <c:pt idx="3742">
                  <c:v>6156.4</c:v>
                </c:pt>
                <c:pt idx="3743">
                  <c:v>6157.4</c:v>
                </c:pt>
                <c:pt idx="3744">
                  <c:v>6158.3</c:v>
                </c:pt>
                <c:pt idx="3745">
                  <c:v>6159.2</c:v>
                </c:pt>
                <c:pt idx="3746">
                  <c:v>6160</c:v>
                </c:pt>
                <c:pt idx="3747">
                  <c:v>6160.9</c:v>
                </c:pt>
                <c:pt idx="3748">
                  <c:v>6161.9</c:v>
                </c:pt>
                <c:pt idx="3749">
                  <c:v>6162.8</c:v>
                </c:pt>
                <c:pt idx="3750">
                  <c:v>6163.7</c:v>
                </c:pt>
                <c:pt idx="3751">
                  <c:v>6164.5</c:v>
                </c:pt>
                <c:pt idx="3752">
                  <c:v>6165.4</c:v>
                </c:pt>
                <c:pt idx="3753">
                  <c:v>6166.4</c:v>
                </c:pt>
                <c:pt idx="3754">
                  <c:v>6167.3</c:v>
                </c:pt>
                <c:pt idx="3755">
                  <c:v>6168.2</c:v>
                </c:pt>
                <c:pt idx="3756">
                  <c:v>6169</c:v>
                </c:pt>
                <c:pt idx="3757">
                  <c:v>6169.9</c:v>
                </c:pt>
                <c:pt idx="3758">
                  <c:v>6170.9</c:v>
                </c:pt>
                <c:pt idx="3759">
                  <c:v>6171.8</c:v>
                </c:pt>
                <c:pt idx="3760">
                  <c:v>6172.7</c:v>
                </c:pt>
                <c:pt idx="3761">
                  <c:v>6173.5</c:v>
                </c:pt>
                <c:pt idx="3762">
                  <c:v>6174.4</c:v>
                </c:pt>
                <c:pt idx="3763">
                  <c:v>6175.4</c:v>
                </c:pt>
                <c:pt idx="3764">
                  <c:v>6176.3</c:v>
                </c:pt>
                <c:pt idx="3765">
                  <c:v>6177.2</c:v>
                </c:pt>
                <c:pt idx="3766">
                  <c:v>6178</c:v>
                </c:pt>
                <c:pt idx="3767">
                  <c:v>6178.9</c:v>
                </c:pt>
                <c:pt idx="3768">
                  <c:v>6179.9</c:v>
                </c:pt>
                <c:pt idx="3769">
                  <c:v>6180.8</c:v>
                </c:pt>
                <c:pt idx="3770">
                  <c:v>6181.7</c:v>
                </c:pt>
                <c:pt idx="3771">
                  <c:v>6182.5</c:v>
                </c:pt>
                <c:pt idx="3772">
                  <c:v>6183.4</c:v>
                </c:pt>
                <c:pt idx="3773">
                  <c:v>6184.4</c:v>
                </c:pt>
                <c:pt idx="3774">
                  <c:v>6185.3</c:v>
                </c:pt>
                <c:pt idx="3775">
                  <c:v>6186.2</c:v>
                </c:pt>
                <c:pt idx="3776">
                  <c:v>6187</c:v>
                </c:pt>
                <c:pt idx="3777">
                  <c:v>6187.9</c:v>
                </c:pt>
                <c:pt idx="3778">
                  <c:v>6188.9</c:v>
                </c:pt>
                <c:pt idx="3779">
                  <c:v>6189.8</c:v>
                </c:pt>
                <c:pt idx="3780">
                  <c:v>6190.7</c:v>
                </c:pt>
                <c:pt idx="3781">
                  <c:v>6191.5</c:v>
                </c:pt>
                <c:pt idx="3782">
                  <c:v>6192.4</c:v>
                </c:pt>
                <c:pt idx="3783">
                  <c:v>6193.4</c:v>
                </c:pt>
                <c:pt idx="3784">
                  <c:v>6194.3</c:v>
                </c:pt>
                <c:pt idx="3785">
                  <c:v>6195.2</c:v>
                </c:pt>
                <c:pt idx="3786">
                  <c:v>6196</c:v>
                </c:pt>
                <c:pt idx="3787">
                  <c:v>6196.9</c:v>
                </c:pt>
                <c:pt idx="3788">
                  <c:v>6197.9</c:v>
                </c:pt>
                <c:pt idx="3789">
                  <c:v>6198.8</c:v>
                </c:pt>
                <c:pt idx="3790">
                  <c:v>6199.7</c:v>
                </c:pt>
                <c:pt idx="3791">
                  <c:v>6200.5</c:v>
                </c:pt>
                <c:pt idx="3792">
                  <c:v>6201.4</c:v>
                </c:pt>
                <c:pt idx="3793">
                  <c:v>6202.4</c:v>
                </c:pt>
                <c:pt idx="3794">
                  <c:v>6203.3</c:v>
                </c:pt>
                <c:pt idx="3795">
                  <c:v>6204.2</c:v>
                </c:pt>
                <c:pt idx="3796">
                  <c:v>6205</c:v>
                </c:pt>
                <c:pt idx="3797">
                  <c:v>6205.9</c:v>
                </c:pt>
                <c:pt idx="3798">
                  <c:v>6206.9</c:v>
                </c:pt>
                <c:pt idx="3799">
                  <c:v>6207.8</c:v>
                </c:pt>
                <c:pt idx="3800">
                  <c:v>6208.7</c:v>
                </c:pt>
                <c:pt idx="3801">
                  <c:v>6209.5</c:v>
                </c:pt>
                <c:pt idx="3802">
                  <c:v>6210.4</c:v>
                </c:pt>
                <c:pt idx="3803">
                  <c:v>6211.4</c:v>
                </c:pt>
                <c:pt idx="3804">
                  <c:v>6212.3</c:v>
                </c:pt>
                <c:pt idx="3805">
                  <c:v>6213.2</c:v>
                </c:pt>
                <c:pt idx="3806">
                  <c:v>6214</c:v>
                </c:pt>
                <c:pt idx="3807">
                  <c:v>6214.9</c:v>
                </c:pt>
                <c:pt idx="3808">
                  <c:v>6215.9</c:v>
                </c:pt>
                <c:pt idx="3809">
                  <c:v>6216.8</c:v>
                </c:pt>
                <c:pt idx="3810">
                  <c:v>6217.7</c:v>
                </c:pt>
                <c:pt idx="3811">
                  <c:v>6218.5</c:v>
                </c:pt>
                <c:pt idx="3812">
                  <c:v>6219.4</c:v>
                </c:pt>
                <c:pt idx="3813">
                  <c:v>6220.4</c:v>
                </c:pt>
                <c:pt idx="3814">
                  <c:v>6221.3</c:v>
                </c:pt>
                <c:pt idx="3815">
                  <c:v>6222.2</c:v>
                </c:pt>
                <c:pt idx="3816">
                  <c:v>6223</c:v>
                </c:pt>
                <c:pt idx="3817">
                  <c:v>6223.9</c:v>
                </c:pt>
                <c:pt idx="3818">
                  <c:v>6224.9</c:v>
                </c:pt>
                <c:pt idx="3819">
                  <c:v>6225.8</c:v>
                </c:pt>
                <c:pt idx="3820">
                  <c:v>6226.7</c:v>
                </c:pt>
                <c:pt idx="3821">
                  <c:v>6227.5</c:v>
                </c:pt>
                <c:pt idx="3822">
                  <c:v>6228.4</c:v>
                </c:pt>
                <c:pt idx="3823">
                  <c:v>6229.4</c:v>
                </c:pt>
                <c:pt idx="3824">
                  <c:v>6230.3</c:v>
                </c:pt>
                <c:pt idx="3825">
                  <c:v>6231.2</c:v>
                </c:pt>
                <c:pt idx="3826">
                  <c:v>6232</c:v>
                </c:pt>
                <c:pt idx="3827">
                  <c:v>6232.9</c:v>
                </c:pt>
                <c:pt idx="3828">
                  <c:v>6233.9</c:v>
                </c:pt>
                <c:pt idx="3829">
                  <c:v>6234.8</c:v>
                </c:pt>
                <c:pt idx="3830">
                  <c:v>6235.7</c:v>
                </c:pt>
                <c:pt idx="3831">
                  <c:v>6236.5</c:v>
                </c:pt>
                <c:pt idx="3832">
                  <c:v>6237.4</c:v>
                </c:pt>
                <c:pt idx="3833">
                  <c:v>6238.4</c:v>
                </c:pt>
                <c:pt idx="3834">
                  <c:v>6239.3</c:v>
                </c:pt>
                <c:pt idx="3835">
                  <c:v>6240.2</c:v>
                </c:pt>
                <c:pt idx="3836">
                  <c:v>6241</c:v>
                </c:pt>
                <c:pt idx="3837">
                  <c:v>6241.9</c:v>
                </c:pt>
                <c:pt idx="3838">
                  <c:v>6242.9</c:v>
                </c:pt>
                <c:pt idx="3839">
                  <c:v>6243.8</c:v>
                </c:pt>
                <c:pt idx="3840">
                  <c:v>6244.7</c:v>
                </c:pt>
                <c:pt idx="3841">
                  <c:v>6245.5</c:v>
                </c:pt>
                <c:pt idx="3842">
                  <c:v>6246.4</c:v>
                </c:pt>
                <c:pt idx="3843">
                  <c:v>6247.4</c:v>
                </c:pt>
                <c:pt idx="3844">
                  <c:v>6248.3</c:v>
                </c:pt>
                <c:pt idx="3845">
                  <c:v>6249.2</c:v>
                </c:pt>
                <c:pt idx="3846">
                  <c:v>6250</c:v>
                </c:pt>
                <c:pt idx="3847">
                  <c:v>6250.9</c:v>
                </c:pt>
                <c:pt idx="3848">
                  <c:v>6251.9</c:v>
                </c:pt>
                <c:pt idx="3849">
                  <c:v>6252.8</c:v>
                </c:pt>
                <c:pt idx="3850">
                  <c:v>6253.7</c:v>
                </c:pt>
                <c:pt idx="3851">
                  <c:v>6254.5</c:v>
                </c:pt>
                <c:pt idx="3852">
                  <c:v>6255.4</c:v>
                </c:pt>
                <c:pt idx="3853">
                  <c:v>6256.4</c:v>
                </c:pt>
                <c:pt idx="3854">
                  <c:v>6257.3</c:v>
                </c:pt>
                <c:pt idx="3855">
                  <c:v>6258.2</c:v>
                </c:pt>
                <c:pt idx="3856">
                  <c:v>6259</c:v>
                </c:pt>
                <c:pt idx="3857">
                  <c:v>6259.9</c:v>
                </c:pt>
                <c:pt idx="3858">
                  <c:v>6260.9</c:v>
                </c:pt>
                <c:pt idx="3859">
                  <c:v>6261.8</c:v>
                </c:pt>
                <c:pt idx="3860">
                  <c:v>6262.7</c:v>
                </c:pt>
                <c:pt idx="3861">
                  <c:v>6263.5</c:v>
                </c:pt>
                <c:pt idx="3862">
                  <c:v>6264.4</c:v>
                </c:pt>
                <c:pt idx="3863">
                  <c:v>6265.4</c:v>
                </c:pt>
                <c:pt idx="3864">
                  <c:v>6266.3</c:v>
                </c:pt>
                <c:pt idx="3865">
                  <c:v>6267.2</c:v>
                </c:pt>
                <c:pt idx="3866">
                  <c:v>6268</c:v>
                </c:pt>
                <c:pt idx="3867">
                  <c:v>6268.9</c:v>
                </c:pt>
                <c:pt idx="3868">
                  <c:v>6269.9</c:v>
                </c:pt>
                <c:pt idx="3869">
                  <c:v>6270.8</c:v>
                </c:pt>
                <c:pt idx="3870">
                  <c:v>6271.7</c:v>
                </c:pt>
                <c:pt idx="3871">
                  <c:v>6272.5</c:v>
                </c:pt>
                <c:pt idx="3872">
                  <c:v>6273.4</c:v>
                </c:pt>
                <c:pt idx="3873">
                  <c:v>6274.4</c:v>
                </c:pt>
                <c:pt idx="3874">
                  <c:v>6275.3</c:v>
                </c:pt>
                <c:pt idx="3875">
                  <c:v>6276.2</c:v>
                </c:pt>
                <c:pt idx="3876">
                  <c:v>6277</c:v>
                </c:pt>
                <c:pt idx="3877">
                  <c:v>6277.9</c:v>
                </c:pt>
                <c:pt idx="3878">
                  <c:v>6278.9</c:v>
                </c:pt>
                <c:pt idx="3879">
                  <c:v>6279.8</c:v>
                </c:pt>
                <c:pt idx="3880">
                  <c:v>6280.7</c:v>
                </c:pt>
                <c:pt idx="3881">
                  <c:v>6281.5</c:v>
                </c:pt>
                <c:pt idx="3882">
                  <c:v>6282.4</c:v>
                </c:pt>
                <c:pt idx="3883">
                  <c:v>6283.4</c:v>
                </c:pt>
                <c:pt idx="3884">
                  <c:v>6284.3</c:v>
                </c:pt>
                <c:pt idx="3885">
                  <c:v>6285.2</c:v>
                </c:pt>
                <c:pt idx="3886">
                  <c:v>6286</c:v>
                </c:pt>
                <c:pt idx="3887">
                  <c:v>6286.9</c:v>
                </c:pt>
                <c:pt idx="3888">
                  <c:v>6287.9</c:v>
                </c:pt>
                <c:pt idx="3889">
                  <c:v>6288.8</c:v>
                </c:pt>
                <c:pt idx="3890">
                  <c:v>6289.7</c:v>
                </c:pt>
                <c:pt idx="3891">
                  <c:v>6290.5</c:v>
                </c:pt>
                <c:pt idx="3892">
                  <c:v>6291.4</c:v>
                </c:pt>
                <c:pt idx="3893">
                  <c:v>6292.4</c:v>
                </c:pt>
                <c:pt idx="3894">
                  <c:v>6293.3</c:v>
                </c:pt>
                <c:pt idx="3895">
                  <c:v>6294.2</c:v>
                </c:pt>
                <c:pt idx="3896">
                  <c:v>6295</c:v>
                </c:pt>
                <c:pt idx="3897">
                  <c:v>6295.9</c:v>
                </c:pt>
                <c:pt idx="3898">
                  <c:v>6296.9</c:v>
                </c:pt>
                <c:pt idx="3899">
                  <c:v>6297.8</c:v>
                </c:pt>
                <c:pt idx="3900">
                  <c:v>6298.7</c:v>
                </c:pt>
                <c:pt idx="3901">
                  <c:v>6299.5</c:v>
                </c:pt>
                <c:pt idx="3902">
                  <c:v>6300.4</c:v>
                </c:pt>
                <c:pt idx="3903">
                  <c:v>6301.4</c:v>
                </c:pt>
                <c:pt idx="3904">
                  <c:v>6302.3</c:v>
                </c:pt>
                <c:pt idx="3905">
                  <c:v>6303.2</c:v>
                </c:pt>
                <c:pt idx="3906">
                  <c:v>6304</c:v>
                </c:pt>
                <c:pt idx="3907">
                  <c:v>6304.9</c:v>
                </c:pt>
                <c:pt idx="3908">
                  <c:v>6305.9</c:v>
                </c:pt>
                <c:pt idx="3909">
                  <c:v>6306.8</c:v>
                </c:pt>
                <c:pt idx="3910">
                  <c:v>6307.7</c:v>
                </c:pt>
                <c:pt idx="3911">
                  <c:v>6308.5</c:v>
                </c:pt>
                <c:pt idx="3912">
                  <c:v>6309.4</c:v>
                </c:pt>
                <c:pt idx="3913">
                  <c:v>6310.4</c:v>
                </c:pt>
                <c:pt idx="3914">
                  <c:v>6311.3</c:v>
                </c:pt>
                <c:pt idx="3915">
                  <c:v>6312.2</c:v>
                </c:pt>
                <c:pt idx="3916">
                  <c:v>6313</c:v>
                </c:pt>
                <c:pt idx="3917">
                  <c:v>6313.9</c:v>
                </c:pt>
                <c:pt idx="3918">
                  <c:v>6314.9</c:v>
                </c:pt>
                <c:pt idx="3919">
                  <c:v>6315.8</c:v>
                </c:pt>
                <c:pt idx="3920">
                  <c:v>6316.7</c:v>
                </c:pt>
                <c:pt idx="3921">
                  <c:v>6317.5</c:v>
                </c:pt>
                <c:pt idx="3922">
                  <c:v>6318.4</c:v>
                </c:pt>
                <c:pt idx="3923">
                  <c:v>6319.4</c:v>
                </c:pt>
                <c:pt idx="3924">
                  <c:v>6320.3</c:v>
                </c:pt>
                <c:pt idx="3925">
                  <c:v>6321.2</c:v>
                </c:pt>
                <c:pt idx="3926">
                  <c:v>6322</c:v>
                </c:pt>
                <c:pt idx="3927">
                  <c:v>6322.9</c:v>
                </c:pt>
                <c:pt idx="3928">
                  <c:v>6323.9</c:v>
                </c:pt>
                <c:pt idx="3929">
                  <c:v>6324.8</c:v>
                </c:pt>
                <c:pt idx="3930">
                  <c:v>6325.7</c:v>
                </c:pt>
                <c:pt idx="3931">
                  <c:v>6326.5</c:v>
                </c:pt>
                <c:pt idx="3932">
                  <c:v>6327.4</c:v>
                </c:pt>
                <c:pt idx="3933">
                  <c:v>6328.4</c:v>
                </c:pt>
                <c:pt idx="3934">
                  <c:v>6329.3</c:v>
                </c:pt>
                <c:pt idx="3935">
                  <c:v>6330.2</c:v>
                </c:pt>
                <c:pt idx="3936">
                  <c:v>6331</c:v>
                </c:pt>
                <c:pt idx="3937">
                  <c:v>6331.9</c:v>
                </c:pt>
                <c:pt idx="3938">
                  <c:v>6332.9</c:v>
                </c:pt>
                <c:pt idx="3939">
                  <c:v>6333.8</c:v>
                </c:pt>
                <c:pt idx="3940">
                  <c:v>6334.7</c:v>
                </c:pt>
                <c:pt idx="3941">
                  <c:v>6335.5</c:v>
                </c:pt>
                <c:pt idx="3942">
                  <c:v>6336.4</c:v>
                </c:pt>
                <c:pt idx="3943">
                  <c:v>6337.4</c:v>
                </c:pt>
                <c:pt idx="3944">
                  <c:v>6338.3</c:v>
                </c:pt>
                <c:pt idx="3945">
                  <c:v>6339.2</c:v>
                </c:pt>
                <c:pt idx="3946">
                  <c:v>6340</c:v>
                </c:pt>
                <c:pt idx="3947">
                  <c:v>6340.9</c:v>
                </c:pt>
                <c:pt idx="3948">
                  <c:v>6341.9</c:v>
                </c:pt>
                <c:pt idx="3949">
                  <c:v>6342.8</c:v>
                </c:pt>
                <c:pt idx="3950">
                  <c:v>6343.7</c:v>
                </c:pt>
                <c:pt idx="3951">
                  <c:v>6344.5</c:v>
                </c:pt>
                <c:pt idx="3952">
                  <c:v>6345.4</c:v>
                </c:pt>
                <c:pt idx="3953">
                  <c:v>6346.4</c:v>
                </c:pt>
                <c:pt idx="3954">
                  <c:v>6347.3</c:v>
                </c:pt>
                <c:pt idx="3955">
                  <c:v>6348.2</c:v>
                </c:pt>
                <c:pt idx="3956">
                  <c:v>6349</c:v>
                </c:pt>
                <c:pt idx="3957">
                  <c:v>6349.9</c:v>
                </c:pt>
                <c:pt idx="3958">
                  <c:v>6350.9</c:v>
                </c:pt>
                <c:pt idx="3959">
                  <c:v>6351.8</c:v>
                </c:pt>
                <c:pt idx="3960">
                  <c:v>6352.7</c:v>
                </c:pt>
                <c:pt idx="3961">
                  <c:v>6353.5</c:v>
                </c:pt>
                <c:pt idx="3962">
                  <c:v>6354.4</c:v>
                </c:pt>
                <c:pt idx="3963">
                  <c:v>6355.4</c:v>
                </c:pt>
                <c:pt idx="3964">
                  <c:v>6356.3</c:v>
                </c:pt>
                <c:pt idx="3965">
                  <c:v>6357.2</c:v>
                </c:pt>
                <c:pt idx="3966">
                  <c:v>6358</c:v>
                </c:pt>
                <c:pt idx="3967">
                  <c:v>6358.9</c:v>
                </c:pt>
                <c:pt idx="3968">
                  <c:v>6359.9</c:v>
                </c:pt>
                <c:pt idx="3969">
                  <c:v>6360.8</c:v>
                </c:pt>
                <c:pt idx="3970">
                  <c:v>6361.7</c:v>
                </c:pt>
                <c:pt idx="3971">
                  <c:v>6362.5</c:v>
                </c:pt>
                <c:pt idx="3972">
                  <c:v>6363.4</c:v>
                </c:pt>
                <c:pt idx="3973">
                  <c:v>6364.4</c:v>
                </c:pt>
                <c:pt idx="3974">
                  <c:v>6365.3</c:v>
                </c:pt>
                <c:pt idx="3975">
                  <c:v>6366.2</c:v>
                </c:pt>
                <c:pt idx="3976">
                  <c:v>6367</c:v>
                </c:pt>
                <c:pt idx="3977">
                  <c:v>6367.9</c:v>
                </c:pt>
                <c:pt idx="3978">
                  <c:v>6368.9</c:v>
                </c:pt>
                <c:pt idx="3979">
                  <c:v>6369.8</c:v>
                </c:pt>
                <c:pt idx="3980">
                  <c:v>6370.7</c:v>
                </c:pt>
                <c:pt idx="3981">
                  <c:v>6371.5</c:v>
                </c:pt>
                <c:pt idx="3982">
                  <c:v>6372.4</c:v>
                </c:pt>
                <c:pt idx="3983">
                  <c:v>6373.4</c:v>
                </c:pt>
                <c:pt idx="3984">
                  <c:v>6374.3</c:v>
                </c:pt>
                <c:pt idx="3985">
                  <c:v>6375.2</c:v>
                </c:pt>
                <c:pt idx="3986">
                  <c:v>6376</c:v>
                </c:pt>
                <c:pt idx="3987">
                  <c:v>6376.9</c:v>
                </c:pt>
                <c:pt idx="3988">
                  <c:v>6377.9</c:v>
                </c:pt>
                <c:pt idx="3989">
                  <c:v>6378.8</c:v>
                </c:pt>
                <c:pt idx="3990">
                  <c:v>6379.7</c:v>
                </c:pt>
                <c:pt idx="3991">
                  <c:v>6380.5</c:v>
                </c:pt>
                <c:pt idx="3992">
                  <c:v>6381.4</c:v>
                </c:pt>
                <c:pt idx="3993">
                  <c:v>6382.4</c:v>
                </c:pt>
                <c:pt idx="3994">
                  <c:v>6383.3</c:v>
                </c:pt>
                <c:pt idx="3995">
                  <c:v>6384.2</c:v>
                </c:pt>
                <c:pt idx="3996">
                  <c:v>6385</c:v>
                </c:pt>
                <c:pt idx="3997">
                  <c:v>6385.9</c:v>
                </c:pt>
                <c:pt idx="3998">
                  <c:v>6386.9</c:v>
                </c:pt>
                <c:pt idx="3999">
                  <c:v>6387.8</c:v>
                </c:pt>
                <c:pt idx="4000">
                  <c:v>6388.7</c:v>
                </c:pt>
                <c:pt idx="4001">
                  <c:v>6389.5</c:v>
                </c:pt>
                <c:pt idx="4002">
                  <c:v>6390.4</c:v>
                </c:pt>
                <c:pt idx="4003">
                  <c:v>6391.4</c:v>
                </c:pt>
                <c:pt idx="4004">
                  <c:v>6392.3</c:v>
                </c:pt>
                <c:pt idx="4005">
                  <c:v>6393.2</c:v>
                </c:pt>
                <c:pt idx="4006">
                  <c:v>6394</c:v>
                </c:pt>
                <c:pt idx="4007">
                  <c:v>6394.9</c:v>
                </c:pt>
                <c:pt idx="4008">
                  <c:v>6395.9</c:v>
                </c:pt>
                <c:pt idx="4009">
                  <c:v>6396.8</c:v>
                </c:pt>
                <c:pt idx="4010">
                  <c:v>6397.7</c:v>
                </c:pt>
                <c:pt idx="4011">
                  <c:v>6398.5</c:v>
                </c:pt>
                <c:pt idx="4012">
                  <c:v>6399.4</c:v>
                </c:pt>
                <c:pt idx="4013">
                  <c:v>6400.4</c:v>
                </c:pt>
                <c:pt idx="4014">
                  <c:v>6401.3</c:v>
                </c:pt>
                <c:pt idx="4015">
                  <c:v>6402.2</c:v>
                </c:pt>
                <c:pt idx="4016">
                  <c:v>6403</c:v>
                </c:pt>
                <c:pt idx="4017">
                  <c:v>6403.9</c:v>
                </c:pt>
                <c:pt idx="4018">
                  <c:v>6404.9</c:v>
                </c:pt>
                <c:pt idx="4019">
                  <c:v>6405.8</c:v>
                </c:pt>
                <c:pt idx="4020">
                  <c:v>6406.7</c:v>
                </c:pt>
                <c:pt idx="4021">
                  <c:v>6407.5</c:v>
                </c:pt>
                <c:pt idx="4022">
                  <c:v>6408.4</c:v>
                </c:pt>
                <c:pt idx="4023">
                  <c:v>6409.4</c:v>
                </c:pt>
                <c:pt idx="4024">
                  <c:v>6410.3</c:v>
                </c:pt>
                <c:pt idx="4025">
                  <c:v>6411.2</c:v>
                </c:pt>
                <c:pt idx="4026">
                  <c:v>6412</c:v>
                </c:pt>
                <c:pt idx="4027">
                  <c:v>6412.9</c:v>
                </c:pt>
                <c:pt idx="4028">
                  <c:v>6413.9</c:v>
                </c:pt>
                <c:pt idx="4029">
                  <c:v>6414.8</c:v>
                </c:pt>
                <c:pt idx="4030">
                  <c:v>6415.7</c:v>
                </c:pt>
                <c:pt idx="4031">
                  <c:v>6416.5</c:v>
                </c:pt>
                <c:pt idx="4032">
                  <c:v>6417.4</c:v>
                </c:pt>
                <c:pt idx="4033">
                  <c:v>6418.4</c:v>
                </c:pt>
                <c:pt idx="4034">
                  <c:v>6419.3</c:v>
                </c:pt>
                <c:pt idx="4035">
                  <c:v>6420.2</c:v>
                </c:pt>
                <c:pt idx="4036">
                  <c:v>6421</c:v>
                </c:pt>
                <c:pt idx="4037">
                  <c:v>6421.9</c:v>
                </c:pt>
                <c:pt idx="4038">
                  <c:v>6422.9</c:v>
                </c:pt>
                <c:pt idx="4039">
                  <c:v>6423.8</c:v>
                </c:pt>
                <c:pt idx="4040">
                  <c:v>6424.7</c:v>
                </c:pt>
                <c:pt idx="4041">
                  <c:v>6425.5</c:v>
                </c:pt>
                <c:pt idx="4042">
                  <c:v>6426.4</c:v>
                </c:pt>
                <c:pt idx="4043">
                  <c:v>6427.4</c:v>
                </c:pt>
                <c:pt idx="4044">
                  <c:v>6428.3</c:v>
                </c:pt>
                <c:pt idx="4045">
                  <c:v>6429.2</c:v>
                </c:pt>
                <c:pt idx="4046">
                  <c:v>6430</c:v>
                </c:pt>
                <c:pt idx="4047">
                  <c:v>6430.9</c:v>
                </c:pt>
                <c:pt idx="4048">
                  <c:v>6431.9</c:v>
                </c:pt>
                <c:pt idx="4049">
                  <c:v>6432.8</c:v>
                </c:pt>
                <c:pt idx="4050">
                  <c:v>6433.7</c:v>
                </c:pt>
                <c:pt idx="4051">
                  <c:v>6434.5</c:v>
                </c:pt>
                <c:pt idx="4052">
                  <c:v>6435.4</c:v>
                </c:pt>
                <c:pt idx="4053">
                  <c:v>6436.4</c:v>
                </c:pt>
                <c:pt idx="4054">
                  <c:v>6437.3</c:v>
                </c:pt>
                <c:pt idx="4055">
                  <c:v>6438.2</c:v>
                </c:pt>
                <c:pt idx="4056">
                  <c:v>6439</c:v>
                </c:pt>
                <c:pt idx="4057">
                  <c:v>6439.9</c:v>
                </c:pt>
                <c:pt idx="4058">
                  <c:v>6440.9</c:v>
                </c:pt>
                <c:pt idx="4059">
                  <c:v>6441.8</c:v>
                </c:pt>
                <c:pt idx="4060">
                  <c:v>6442.7</c:v>
                </c:pt>
                <c:pt idx="4061">
                  <c:v>6443.5</c:v>
                </c:pt>
                <c:pt idx="4062">
                  <c:v>6444.4</c:v>
                </c:pt>
                <c:pt idx="4063">
                  <c:v>6445.4</c:v>
                </c:pt>
                <c:pt idx="4064">
                  <c:v>6446.3</c:v>
                </c:pt>
                <c:pt idx="4065">
                  <c:v>6447.2</c:v>
                </c:pt>
                <c:pt idx="4066">
                  <c:v>6448</c:v>
                </c:pt>
                <c:pt idx="4067">
                  <c:v>6448.9</c:v>
                </c:pt>
                <c:pt idx="4068">
                  <c:v>6449.9</c:v>
                </c:pt>
                <c:pt idx="4069">
                  <c:v>6450.8</c:v>
                </c:pt>
                <c:pt idx="4070">
                  <c:v>6451.7</c:v>
                </c:pt>
                <c:pt idx="4071">
                  <c:v>6452.5</c:v>
                </c:pt>
                <c:pt idx="4072">
                  <c:v>6453.4</c:v>
                </c:pt>
                <c:pt idx="4073">
                  <c:v>6454.4</c:v>
                </c:pt>
                <c:pt idx="4074">
                  <c:v>6455.3</c:v>
                </c:pt>
                <c:pt idx="4075">
                  <c:v>6456.2</c:v>
                </c:pt>
                <c:pt idx="4076">
                  <c:v>6457</c:v>
                </c:pt>
                <c:pt idx="4077">
                  <c:v>6457.9</c:v>
                </c:pt>
                <c:pt idx="4078">
                  <c:v>6458.9</c:v>
                </c:pt>
                <c:pt idx="4079">
                  <c:v>6459.8</c:v>
                </c:pt>
                <c:pt idx="4080">
                  <c:v>6460.7</c:v>
                </c:pt>
                <c:pt idx="4081">
                  <c:v>6461.5</c:v>
                </c:pt>
                <c:pt idx="4082">
                  <c:v>6462.4</c:v>
                </c:pt>
                <c:pt idx="4083">
                  <c:v>6463.4</c:v>
                </c:pt>
                <c:pt idx="4084">
                  <c:v>6464.3</c:v>
                </c:pt>
                <c:pt idx="4085">
                  <c:v>6465.2</c:v>
                </c:pt>
                <c:pt idx="4086">
                  <c:v>6466</c:v>
                </c:pt>
                <c:pt idx="4087">
                  <c:v>6466.9</c:v>
                </c:pt>
                <c:pt idx="4088">
                  <c:v>6467.9</c:v>
                </c:pt>
                <c:pt idx="4089">
                  <c:v>6468.8</c:v>
                </c:pt>
                <c:pt idx="4090">
                  <c:v>6469.7</c:v>
                </c:pt>
                <c:pt idx="4091">
                  <c:v>6470.5</c:v>
                </c:pt>
                <c:pt idx="4092">
                  <c:v>6471.4</c:v>
                </c:pt>
                <c:pt idx="4093">
                  <c:v>6472.4</c:v>
                </c:pt>
                <c:pt idx="4094">
                  <c:v>6473.3</c:v>
                </c:pt>
                <c:pt idx="4095">
                  <c:v>6474.2</c:v>
                </c:pt>
                <c:pt idx="4096">
                  <c:v>6475</c:v>
                </c:pt>
                <c:pt idx="4097">
                  <c:v>6475.9</c:v>
                </c:pt>
                <c:pt idx="4098">
                  <c:v>6476.9</c:v>
                </c:pt>
                <c:pt idx="4099">
                  <c:v>6477.8</c:v>
                </c:pt>
                <c:pt idx="4100">
                  <c:v>6478.7</c:v>
                </c:pt>
                <c:pt idx="4101">
                  <c:v>6479.5</c:v>
                </c:pt>
                <c:pt idx="4102">
                  <c:v>6480.4</c:v>
                </c:pt>
                <c:pt idx="4103">
                  <c:v>6481.4</c:v>
                </c:pt>
                <c:pt idx="4104">
                  <c:v>6482.3</c:v>
                </c:pt>
                <c:pt idx="4105">
                  <c:v>6483.2</c:v>
                </c:pt>
                <c:pt idx="4106">
                  <c:v>6484</c:v>
                </c:pt>
                <c:pt idx="4107">
                  <c:v>6484.9</c:v>
                </c:pt>
                <c:pt idx="4108">
                  <c:v>6485.9</c:v>
                </c:pt>
                <c:pt idx="4109">
                  <c:v>6486.8</c:v>
                </c:pt>
                <c:pt idx="4110">
                  <c:v>6487.7</c:v>
                </c:pt>
                <c:pt idx="4111">
                  <c:v>6488.5</c:v>
                </c:pt>
                <c:pt idx="4112">
                  <c:v>6489.4</c:v>
                </c:pt>
                <c:pt idx="4113">
                  <c:v>6490.4</c:v>
                </c:pt>
                <c:pt idx="4114">
                  <c:v>6491.3</c:v>
                </c:pt>
                <c:pt idx="4115">
                  <c:v>6492.2</c:v>
                </c:pt>
                <c:pt idx="4116">
                  <c:v>6493</c:v>
                </c:pt>
                <c:pt idx="4117">
                  <c:v>6493.9</c:v>
                </c:pt>
                <c:pt idx="4118">
                  <c:v>6494.9</c:v>
                </c:pt>
                <c:pt idx="4119">
                  <c:v>6495.8</c:v>
                </c:pt>
                <c:pt idx="4120">
                  <c:v>6496.7</c:v>
                </c:pt>
                <c:pt idx="4121">
                  <c:v>6497.5</c:v>
                </c:pt>
                <c:pt idx="4122">
                  <c:v>6498.4</c:v>
                </c:pt>
                <c:pt idx="4123">
                  <c:v>6499.4</c:v>
                </c:pt>
                <c:pt idx="4124">
                  <c:v>6500.3</c:v>
                </c:pt>
                <c:pt idx="4125">
                  <c:v>6501.2</c:v>
                </c:pt>
                <c:pt idx="4126">
                  <c:v>6502</c:v>
                </c:pt>
                <c:pt idx="4127">
                  <c:v>6502.9</c:v>
                </c:pt>
                <c:pt idx="4128">
                  <c:v>6503.9</c:v>
                </c:pt>
                <c:pt idx="4129">
                  <c:v>6504.8</c:v>
                </c:pt>
                <c:pt idx="4130">
                  <c:v>6505.7</c:v>
                </c:pt>
                <c:pt idx="4131">
                  <c:v>6506.5</c:v>
                </c:pt>
                <c:pt idx="4132">
                  <c:v>6507.4</c:v>
                </c:pt>
                <c:pt idx="4133">
                  <c:v>6508.4</c:v>
                </c:pt>
                <c:pt idx="4134">
                  <c:v>6509.3</c:v>
                </c:pt>
                <c:pt idx="4135">
                  <c:v>6510.2</c:v>
                </c:pt>
                <c:pt idx="4136">
                  <c:v>6511</c:v>
                </c:pt>
                <c:pt idx="4137">
                  <c:v>6511.9</c:v>
                </c:pt>
                <c:pt idx="4138">
                  <c:v>6512.9</c:v>
                </c:pt>
                <c:pt idx="4139">
                  <c:v>6513.8</c:v>
                </c:pt>
                <c:pt idx="4140">
                  <c:v>6514.7</c:v>
                </c:pt>
                <c:pt idx="4141">
                  <c:v>6515.5</c:v>
                </c:pt>
                <c:pt idx="4142">
                  <c:v>6516.4</c:v>
                </c:pt>
                <c:pt idx="4143">
                  <c:v>6517.4</c:v>
                </c:pt>
                <c:pt idx="4144">
                  <c:v>6518.3</c:v>
                </c:pt>
                <c:pt idx="4145">
                  <c:v>6519.2</c:v>
                </c:pt>
                <c:pt idx="4146">
                  <c:v>6520</c:v>
                </c:pt>
                <c:pt idx="4147">
                  <c:v>6520.9</c:v>
                </c:pt>
                <c:pt idx="4148">
                  <c:v>6521.9</c:v>
                </c:pt>
                <c:pt idx="4149">
                  <c:v>6522.8</c:v>
                </c:pt>
                <c:pt idx="4150">
                  <c:v>6523.7</c:v>
                </c:pt>
                <c:pt idx="4151">
                  <c:v>6524.5</c:v>
                </c:pt>
                <c:pt idx="4152">
                  <c:v>6525.4</c:v>
                </c:pt>
                <c:pt idx="4153">
                  <c:v>6526.4</c:v>
                </c:pt>
                <c:pt idx="4154">
                  <c:v>6527.3</c:v>
                </c:pt>
                <c:pt idx="4155">
                  <c:v>6528.2</c:v>
                </c:pt>
                <c:pt idx="4156">
                  <c:v>6529</c:v>
                </c:pt>
                <c:pt idx="4157">
                  <c:v>6529.9</c:v>
                </c:pt>
                <c:pt idx="4158">
                  <c:v>6530.9</c:v>
                </c:pt>
                <c:pt idx="4159">
                  <c:v>6531.8</c:v>
                </c:pt>
                <c:pt idx="4160">
                  <c:v>6532.7</c:v>
                </c:pt>
                <c:pt idx="4161">
                  <c:v>6533.5</c:v>
                </c:pt>
                <c:pt idx="4162">
                  <c:v>6534.4</c:v>
                </c:pt>
                <c:pt idx="4163">
                  <c:v>6535.4</c:v>
                </c:pt>
                <c:pt idx="4164">
                  <c:v>6536.3</c:v>
                </c:pt>
                <c:pt idx="4165">
                  <c:v>6537.2</c:v>
                </c:pt>
                <c:pt idx="4166">
                  <c:v>6538</c:v>
                </c:pt>
                <c:pt idx="4167">
                  <c:v>6538.9</c:v>
                </c:pt>
                <c:pt idx="4168">
                  <c:v>6539.9</c:v>
                </c:pt>
                <c:pt idx="4169">
                  <c:v>6540.8</c:v>
                </c:pt>
                <c:pt idx="4170">
                  <c:v>6541.7</c:v>
                </c:pt>
                <c:pt idx="4171">
                  <c:v>6542.5</c:v>
                </c:pt>
                <c:pt idx="4172">
                  <c:v>6543.4</c:v>
                </c:pt>
                <c:pt idx="4173">
                  <c:v>6544.4</c:v>
                </c:pt>
                <c:pt idx="4174">
                  <c:v>6545.3</c:v>
                </c:pt>
                <c:pt idx="4175">
                  <c:v>6546.2</c:v>
                </c:pt>
                <c:pt idx="4176">
                  <c:v>6547</c:v>
                </c:pt>
                <c:pt idx="4177">
                  <c:v>6547.9</c:v>
                </c:pt>
                <c:pt idx="4178">
                  <c:v>6548.9</c:v>
                </c:pt>
                <c:pt idx="4179">
                  <c:v>6549.8</c:v>
                </c:pt>
                <c:pt idx="4180">
                  <c:v>6550.7</c:v>
                </c:pt>
                <c:pt idx="4181">
                  <c:v>6551.5</c:v>
                </c:pt>
                <c:pt idx="4182">
                  <c:v>6552.4</c:v>
                </c:pt>
                <c:pt idx="4183">
                  <c:v>6553.4</c:v>
                </c:pt>
                <c:pt idx="4184">
                  <c:v>6554.3</c:v>
                </c:pt>
                <c:pt idx="4185">
                  <c:v>6555.2</c:v>
                </c:pt>
                <c:pt idx="4186">
                  <c:v>6556</c:v>
                </c:pt>
                <c:pt idx="4187">
                  <c:v>6556.9</c:v>
                </c:pt>
                <c:pt idx="4188">
                  <c:v>6557.8</c:v>
                </c:pt>
                <c:pt idx="4189">
                  <c:v>6558.8</c:v>
                </c:pt>
                <c:pt idx="4190">
                  <c:v>6559.7</c:v>
                </c:pt>
                <c:pt idx="4191">
                  <c:v>6560.5</c:v>
                </c:pt>
                <c:pt idx="4192">
                  <c:v>6561.4</c:v>
                </c:pt>
                <c:pt idx="4193">
                  <c:v>6562.3</c:v>
                </c:pt>
                <c:pt idx="4194">
                  <c:v>6563.3</c:v>
                </c:pt>
                <c:pt idx="4195">
                  <c:v>6564.2</c:v>
                </c:pt>
                <c:pt idx="4196">
                  <c:v>6565</c:v>
                </c:pt>
                <c:pt idx="4197">
                  <c:v>6565.9</c:v>
                </c:pt>
                <c:pt idx="4198">
                  <c:v>6566.8</c:v>
                </c:pt>
                <c:pt idx="4199">
                  <c:v>6567.8</c:v>
                </c:pt>
                <c:pt idx="4200">
                  <c:v>6568.7</c:v>
                </c:pt>
                <c:pt idx="4201">
                  <c:v>6569.5</c:v>
                </c:pt>
                <c:pt idx="4202">
                  <c:v>6570.4</c:v>
                </c:pt>
                <c:pt idx="4203">
                  <c:v>6571.3</c:v>
                </c:pt>
                <c:pt idx="4204">
                  <c:v>6572.3</c:v>
                </c:pt>
                <c:pt idx="4205">
                  <c:v>6573.2</c:v>
                </c:pt>
                <c:pt idx="4206">
                  <c:v>6574</c:v>
                </c:pt>
                <c:pt idx="4207">
                  <c:v>6574.9</c:v>
                </c:pt>
                <c:pt idx="4208">
                  <c:v>6575.8</c:v>
                </c:pt>
                <c:pt idx="4209">
                  <c:v>6576.8</c:v>
                </c:pt>
                <c:pt idx="4210">
                  <c:v>6577.7</c:v>
                </c:pt>
                <c:pt idx="4211">
                  <c:v>6578.5</c:v>
                </c:pt>
                <c:pt idx="4212">
                  <c:v>6579.4</c:v>
                </c:pt>
                <c:pt idx="4213">
                  <c:v>6580.3</c:v>
                </c:pt>
                <c:pt idx="4214">
                  <c:v>6581.3</c:v>
                </c:pt>
                <c:pt idx="4215">
                  <c:v>6582.2</c:v>
                </c:pt>
                <c:pt idx="4216">
                  <c:v>6583</c:v>
                </c:pt>
                <c:pt idx="4217">
                  <c:v>6583.9</c:v>
                </c:pt>
                <c:pt idx="4218">
                  <c:v>6584.8</c:v>
                </c:pt>
                <c:pt idx="4219">
                  <c:v>6585.8</c:v>
                </c:pt>
                <c:pt idx="4220">
                  <c:v>6586.7</c:v>
                </c:pt>
                <c:pt idx="4221">
                  <c:v>6587.5</c:v>
                </c:pt>
                <c:pt idx="4222">
                  <c:v>6588.4</c:v>
                </c:pt>
                <c:pt idx="4223">
                  <c:v>6589.3</c:v>
                </c:pt>
                <c:pt idx="4224">
                  <c:v>6590.3</c:v>
                </c:pt>
                <c:pt idx="4225">
                  <c:v>6591.2</c:v>
                </c:pt>
                <c:pt idx="4226">
                  <c:v>6592</c:v>
                </c:pt>
                <c:pt idx="4227">
                  <c:v>6592.9</c:v>
                </c:pt>
                <c:pt idx="4228">
                  <c:v>6593.8</c:v>
                </c:pt>
                <c:pt idx="4229">
                  <c:v>6594.8</c:v>
                </c:pt>
                <c:pt idx="4230">
                  <c:v>6595.7</c:v>
                </c:pt>
                <c:pt idx="4231">
                  <c:v>6596.5</c:v>
                </c:pt>
                <c:pt idx="4232">
                  <c:v>6597.4</c:v>
                </c:pt>
                <c:pt idx="4233">
                  <c:v>6598.3</c:v>
                </c:pt>
                <c:pt idx="4234">
                  <c:v>6599.3</c:v>
                </c:pt>
                <c:pt idx="4235">
                  <c:v>6600.2</c:v>
                </c:pt>
                <c:pt idx="4236">
                  <c:v>6601</c:v>
                </c:pt>
                <c:pt idx="4237">
                  <c:v>6601.9</c:v>
                </c:pt>
                <c:pt idx="4238">
                  <c:v>6602.8</c:v>
                </c:pt>
                <c:pt idx="4239">
                  <c:v>6603.8</c:v>
                </c:pt>
                <c:pt idx="4240">
                  <c:v>6604.7</c:v>
                </c:pt>
                <c:pt idx="4241">
                  <c:v>6605.5</c:v>
                </c:pt>
                <c:pt idx="4242">
                  <c:v>6606.4</c:v>
                </c:pt>
                <c:pt idx="4243">
                  <c:v>6607.3</c:v>
                </c:pt>
                <c:pt idx="4244">
                  <c:v>6608.3</c:v>
                </c:pt>
                <c:pt idx="4245">
                  <c:v>6609.2</c:v>
                </c:pt>
                <c:pt idx="4246">
                  <c:v>6610</c:v>
                </c:pt>
                <c:pt idx="4247">
                  <c:v>6610.9</c:v>
                </c:pt>
                <c:pt idx="4248">
                  <c:v>6611.8</c:v>
                </c:pt>
                <c:pt idx="4249">
                  <c:v>6612.8</c:v>
                </c:pt>
                <c:pt idx="4250">
                  <c:v>6613.7</c:v>
                </c:pt>
                <c:pt idx="4251">
                  <c:v>6614.5</c:v>
                </c:pt>
                <c:pt idx="4252">
                  <c:v>6615.4</c:v>
                </c:pt>
                <c:pt idx="4253">
                  <c:v>6616.3</c:v>
                </c:pt>
                <c:pt idx="4254">
                  <c:v>6617.3</c:v>
                </c:pt>
                <c:pt idx="4255">
                  <c:v>6618.2</c:v>
                </c:pt>
                <c:pt idx="4256">
                  <c:v>6619</c:v>
                </c:pt>
                <c:pt idx="4257">
                  <c:v>6619.9</c:v>
                </c:pt>
                <c:pt idx="4258">
                  <c:v>6620.8</c:v>
                </c:pt>
                <c:pt idx="4259">
                  <c:v>6621.8</c:v>
                </c:pt>
                <c:pt idx="4260">
                  <c:v>6622.7</c:v>
                </c:pt>
                <c:pt idx="4261">
                  <c:v>6623.5</c:v>
                </c:pt>
                <c:pt idx="4262">
                  <c:v>6624.4</c:v>
                </c:pt>
                <c:pt idx="4263">
                  <c:v>6625.3</c:v>
                </c:pt>
                <c:pt idx="4264">
                  <c:v>6626.3</c:v>
                </c:pt>
                <c:pt idx="4265">
                  <c:v>6627.2</c:v>
                </c:pt>
                <c:pt idx="4266">
                  <c:v>6628</c:v>
                </c:pt>
                <c:pt idx="4267">
                  <c:v>6628.9</c:v>
                </c:pt>
                <c:pt idx="4268">
                  <c:v>6629.8</c:v>
                </c:pt>
                <c:pt idx="4269">
                  <c:v>6630.8</c:v>
                </c:pt>
                <c:pt idx="4270">
                  <c:v>6631.7</c:v>
                </c:pt>
                <c:pt idx="4271">
                  <c:v>6632.5</c:v>
                </c:pt>
                <c:pt idx="4272">
                  <c:v>6633.4</c:v>
                </c:pt>
                <c:pt idx="4273">
                  <c:v>6634.3</c:v>
                </c:pt>
                <c:pt idx="4274">
                  <c:v>6635.3</c:v>
                </c:pt>
                <c:pt idx="4275">
                  <c:v>6636.2</c:v>
                </c:pt>
                <c:pt idx="4276">
                  <c:v>6637</c:v>
                </c:pt>
                <c:pt idx="4277">
                  <c:v>6637.9</c:v>
                </c:pt>
                <c:pt idx="4278">
                  <c:v>6638.8</c:v>
                </c:pt>
                <c:pt idx="4279">
                  <c:v>6639.8</c:v>
                </c:pt>
                <c:pt idx="4280">
                  <c:v>6640.7</c:v>
                </c:pt>
                <c:pt idx="4281">
                  <c:v>6641.5</c:v>
                </c:pt>
                <c:pt idx="4282">
                  <c:v>6642.4</c:v>
                </c:pt>
                <c:pt idx="4283">
                  <c:v>6643.3</c:v>
                </c:pt>
                <c:pt idx="4284">
                  <c:v>6644.3</c:v>
                </c:pt>
                <c:pt idx="4285">
                  <c:v>6645.2</c:v>
                </c:pt>
                <c:pt idx="4286">
                  <c:v>6646</c:v>
                </c:pt>
                <c:pt idx="4287">
                  <c:v>6646.9</c:v>
                </c:pt>
                <c:pt idx="4288">
                  <c:v>6647.8</c:v>
                </c:pt>
                <c:pt idx="4289">
                  <c:v>6648.8</c:v>
                </c:pt>
                <c:pt idx="4290">
                  <c:v>6649.7</c:v>
                </c:pt>
                <c:pt idx="4291">
                  <c:v>6650.5</c:v>
                </c:pt>
                <c:pt idx="4292">
                  <c:v>6651.4</c:v>
                </c:pt>
                <c:pt idx="4293">
                  <c:v>6652.3</c:v>
                </c:pt>
                <c:pt idx="4294">
                  <c:v>6653.3</c:v>
                </c:pt>
                <c:pt idx="4295">
                  <c:v>6654.2</c:v>
                </c:pt>
                <c:pt idx="4296">
                  <c:v>6655</c:v>
                </c:pt>
                <c:pt idx="4297">
                  <c:v>6655.9</c:v>
                </c:pt>
                <c:pt idx="4298">
                  <c:v>6656.8</c:v>
                </c:pt>
                <c:pt idx="4299">
                  <c:v>6657.8</c:v>
                </c:pt>
                <c:pt idx="4300">
                  <c:v>6658.7</c:v>
                </c:pt>
                <c:pt idx="4301">
                  <c:v>6659.5</c:v>
                </c:pt>
                <c:pt idx="4302">
                  <c:v>6660.4</c:v>
                </c:pt>
                <c:pt idx="4303">
                  <c:v>6661.3</c:v>
                </c:pt>
                <c:pt idx="4304">
                  <c:v>6662.3</c:v>
                </c:pt>
                <c:pt idx="4305">
                  <c:v>6663.2</c:v>
                </c:pt>
                <c:pt idx="4306">
                  <c:v>6664</c:v>
                </c:pt>
                <c:pt idx="4307">
                  <c:v>6664.9</c:v>
                </c:pt>
                <c:pt idx="4308">
                  <c:v>6665.8</c:v>
                </c:pt>
                <c:pt idx="4309">
                  <c:v>6666.8</c:v>
                </c:pt>
                <c:pt idx="4310">
                  <c:v>6667.7</c:v>
                </c:pt>
                <c:pt idx="4311">
                  <c:v>6668.5</c:v>
                </c:pt>
                <c:pt idx="4312">
                  <c:v>6669.4</c:v>
                </c:pt>
                <c:pt idx="4313">
                  <c:v>6670.3</c:v>
                </c:pt>
                <c:pt idx="4314">
                  <c:v>6671.3</c:v>
                </c:pt>
                <c:pt idx="4315">
                  <c:v>6672.2</c:v>
                </c:pt>
                <c:pt idx="4316">
                  <c:v>6673</c:v>
                </c:pt>
                <c:pt idx="4317">
                  <c:v>6673.9</c:v>
                </c:pt>
                <c:pt idx="4318">
                  <c:v>6674.8</c:v>
                </c:pt>
                <c:pt idx="4319">
                  <c:v>6675.8</c:v>
                </c:pt>
                <c:pt idx="4320">
                  <c:v>6676.7</c:v>
                </c:pt>
                <c:pt idx="4321">
                  <c:v>6677.5</c:v>
                </c:pt>
                <c:pt idx="4322">
                  <c:v>6678.4</c:v>
                </c:pt>
                <c:pt idx="4323">
                  <c:v>6679.3</c:v>
                </c:pt>
                <c:pt idx="4324">
                  <c:v>6680.3</c:v>
                </c:pt>
                <c:pt idx="4325">
                  <c:v>6681.2</c:v>
                </c:pt>
                <c:pt idx="4326">
                  <c:v>6682.1</c:v>
                </c:pt>
                <c:pt idx="4327">
                  <c:v>6682.9</c:v>
                </c:pt>
                <c:pt idx="4328">
                  <c:v>6683.8</c:v>
                </c:pt>
                <c:pt idx="4329">
                  <c:v>6684.8</c:v>
                </c:pt>
                <c:pt idx="4330">
                  <c:v>6685.7</c:v>
                </c:pt>
                <c:pt idx="4331">
                  <c:v>6686.6</c:v>
                </c:pt>
                <c:pt idx="4332">
                  <c:v>6687.4</c:v>
                </c:pt>
                <c:pt idx="4333">
                  <c:v>6688.3</c:v>
                </c:pt>
                <c:pt idx="4334">
                  <c:v>6689.3</c:v>
                </c:pt>
                <c:pt idx="4335">
                  <c:v>6690.2</c:v>
                </c:pt>
                <c:pt idx="4336">
                  <c:v>6691.1</c:v>
                </c:pt>
                <c:pt idx="4337">
                  <c:v>6691.9</c:v>
                </c:pt>
                <c:pt idx="4338">
                  <c:v>6692.8</c:v>
                </c:pt>
                <c:pt idx="4339">
                  <c:v>6693.8</c:v>
                </c:pt>
                <c:pt idx="4340">
                  <c:v>6694.7</c:v>
                </c:pt>
                <c:pt idx="4341">
                  <c:v>6695.6</c:v>
                </c:pt>
                <c:pt idx="4342">
                  <c:v>6696.4</c:v>
                </c:pt>
                <c:pt idx="4343">
                  <c:v>6697.3</c:v>
                </c:pt>
                <c:pt idx="4344">
                  <c:v>6698.3</c:v>
                </c:pt>
                <c:pt idx="4345">
                  <c:v>6699.2</c:v>
                </c:pt>
                <c:pt idx="4346">
                  <c:v>6700.1</c:v>
                </c:pt>
                <c:pt idx="4347">
                  <c:v>6700.9</c:v>
                </c:pt>
                <c:pt idx="4348">
                  <c:v>6701.8</c:v>
                </c:pt>
                <c:pt idx="4349">
                  <c:v>6702.8</c:v>
                </c:pt>
                <c:pt idx="4350">
                  <c:v>6703.7</c:v>
                </c:pt>
                <c:pt idx="4351">
                  <c:v>6704.6</c:v>
                </c:pt>
                <c:pt idx="4352">
                  <c:v>6705.4</c:v>
                </c:pt>
                <c:pt idx="4353">
                  <c:v>6706.3</c:v>
                </c:pt>
                <c:pt idx="4354">
                  <c:v>6707.3</c:v>
                </c:pt>
                <c:pt idx="4355">
                  <c:v>6708.2</c:v>
                </c:pt>
                <c:pt idx="4356">
                  <c:v>6709.1</c:v>
                </c:pt>
                <c:pt idx="4357">
                  <c:v>6709.9</c:v>
                </c:pt>
                <c:pt idx="4358">
                  <c:v>6710.8</c:v>
                </c:pt>
                <c:pt idx="4359">
                  <c:v>6711.8</c:v>
                </c:pt>
                <c:pt idx="4360">
                  <c:v>6712.7</c:v>
                </c:pt>
                <c:pt idx="4361">
                  <c:v>6713.6</c:v>
                </c:pt>
                <c:pt idx="4362">
                  <c:v>6714.4</c:v>
                </c:pt>
                <c:pt idx="4363">
                  <c:v>6715.3</c:v>
                </c:pt>
                <c:pt idx="4364">
                  <c:v>6716.3</c:v>
                </c:pt>
                <c:pt idx="4365">
                  <c:v>6717.2</c:v>
                </c:pt>
                <c:pt idx="4366">
                  <c:v>6718.1</c:v>
                </c:pt>
                <c:pt idx="4367">
                  <c:v>6718.9</c:v>
                </c:pt>
                <c:pt idx="4368">
                  <c:v>6719.8</c:v>
                </c:pt>
                <c:pt idx="4369">
                  <c:v>6720.8</c:v>
                </c:pt>
                <c:pt idx="4370">
                  <c:v>6721.7</c:v>
                </c:pt>
                <c:pt idx="4371">
                  <c:v>6722.6</c:v>
                </c:pt>
                <c:pt idx="4372">
                  <c:v>6723.4</c:v>
                </c:pt>
                <c:pt idx="4373">
                  <c:v>6724.3</c:v>
                </c:pt>
                <c:pt idx="4374">
                  <c:v>6725.3</c:v>
                </c:pt>
                <c:pt idx="4375">
                  <c:v>6726.2</c:v>
                </c:pt>
                <c:pt idx="4376">
                  <c:v>6727.1</c:v>
                </c:pt>
                <c:pt idx="4377">
                  <c:v>6727.9</c:v>
                </c:pt>
                <c:pt idx="4378">
                  <c:v>6728.8</c:v>
                </c:pt>
                <c:pt idx="4379">
                  <c:v>6729.8</c:v>
                </c:pt>
                <c:pt idx="4380">
                  <c:v>6730.7</c:v>
                </c:pt>
                <c:pt idx="4381">
                  <c:v>6731.6</c:v>
                </c:pt>
                <c:pt idx="4382">
                  <c:v>6732.4</c:v>
                </c:pt>
                <c:pt idx="4383">
                  <c:v>6733.3</c:v>
                </c:pt>
                <c:pt idx="4384">
                  <c:v>6734.3</c:v>
                </c:pt>
                <c:pt idx="4385">
                  <c:v>6735.2</c:v>
                </c:pt>
                <c:pt idx="4386">
                  <c:v>6736.1</c:v>
                </c:pt>
                <c:pt idx="4387">
                  <c:v>6736.9</c:v>
                </c:pt>
                <c:pt idx="4388">
                  <c:v>6737.8</c:v>
                </c:pt>
                <c:pt idx="4389">
                  <c:v>6738.8</c:v>
                </c:pt>
                <c:pt idx="4390">
                  <c:v>6739.7</c:v>
                </c:pt>
                <c:pt idx="4391">
                  <c:v>6740.6</c:v>
                </c:pt>
                <c:pt idx="4392">
                  <c:v>6741.4</c:v>
                </c:pt>
                <c:pt idx="4393">
                  <c:v>6742.3</c:v>
                </c:pt>
                <c:pt idx="4394">
                  <c:v>6743.3</c:v>
                </c:pt>
                <c:pt idx="4395">
                  <c:v>6744.2</c:v>
                </c:pt>
                <c:pt idx="4396">
                  <c:v>6745.1</c:v>
                </c:pt>
                <c:pt idx="4397">
                  <c:v>6745.9</c:v>
                </c:pt>
                <c:pt idx="4398">
                  <c:v>6746.8</c:v>
                </c:pt>
                <c:pt idx="4399">
                  <c:v>6747.8</c:v>
                </c:pt>
                <c:pt idx="4400">
                  <c:v>6748.7</c:v>
                </c:pt>
                <c:pt idx="4401">
                  <c:v>6749.6</c:v>
                </c:pt>
                <c:pt idx="4402">
                  <c:v>6750.4</c:v>
                </c:pt>
                <c:pt idx="4403">
                  <c:v>6751.3</c:v>
                </c:pt>
                <c:pt idx="4404">
                  <c:v>6752.3</c:v>
                </c:pt>
                <c:pt idx="4405">
                  <c:v>6753.2</c:v>
                </c:pt>
                <c:pt idx="4406">
                  <c:v>6754.1</c:v>
                </c:pt>
                <c:pt idx="4407">
                  <c:v>6754.9</c:v>
                </c:pt>
                <c:pt idx="4408">
                  <c:v>6755.8</c:v>
                </c:pt>
                <c:pt idx="4409">
                  <c:v>6756.8</c:v>
                </c:pt>
                <c:pt idx="4410">
                  <c:v>6757.7</c:v>
                </c:pt>
                <c:pt idx="4411">
                  <c:v>6758.6</c:v>
                </c:pt>
                <c:pt idx="4412">
                  <c:v>6759.4</c:v>
                </c:pt>
                <c:pt idx="4413">
                  <c:v>6760.3</c:v>
                </c:pt>
                <c:pt idx="4414">
                  <c:v>6761.3</c:v>
                </c:pt>
                <c:pt idx="4415">
                  <c:v>6762.2</c:v>
                </c:pt>
                <c:pt idx="4416">
                  <c:v>6763.1</c:v>
                </c:pt>
                <c:pt idx="4417">
                  <c:v>6763.9</c:v>
                </c:pt>
                <c:pt idx="4418">
                  <c:v>6764.8</c:v>
                </c:pt>
                <c:pt idx="4419">
                  <c:v>6765.8</c:v>
                </c:pt>
                <c:pt idx="4420">
                  <c:v>6766.7</c:v>
                </c:pt>
                <c:pt idx="4421">
                  <c:v>6767.6</c:v>
                </c:pt>
                <c:pt idx="4422">
                  <c:v>6768.4</c:v>
                </c:pt>
                <c:pt idx="4423">
                  <c:v>6769.3</c:v>
                </c:pt>
                <c:pt idx="4424">
                  <c:v>6770.3</c:v>
                </c:pt>
                <c:pt idx="4425">
                  <c:v>6771.2</c:v>
                </c:pt>
                <c:pt idx="4426">
                  <c:v>6772.1</c:v>
                </c:pt>
                <c:pt idx="4427">
                  <c:v>6772.9</c:v>
                </c:pt>
                <c:pt idx="4428">
                  <c:v>6773.8</c:v>
                </c:pt>
                <c:pt idx="4429">
                  <c:v>6774.8</c:v>
                </c:pt>
                <c:pt idx="4430">
                  <c:v>6775.7</c:v>
                </c:pt>
                <c:pt idx="4431">
                  <c:v>6776.6</c:v>
                </c:pt>
                <c:pt idx="4432">
                  <c:v>6777.4</c:v>
                </c:pt>
                <c:pt idx="4433">
                  <c:v>6778.3</c:v>
                </c:pt>
                <c:pt idx="4434">
                  <c:v>6779.3</c:v>
                </c:pt>
                <c:pt idx="4435">
                  <c:v>6780.2</c:v>
                </c:pt>
                <c:pt idx="4436">
                  <c:v>6781.1</c:v>
                </c:pt>
                <c:pt idx="4437">
                  <c:v>6781.9</c:v>
                </c:pt>
                <c:pt idx="4438">
                  <c:v>6782.8</c:v>
                </c:pt>
                <c:pt idx="4439">
                  <c:v>6783.8</c:v>
                </c:pt>
                <c:pt idx="4440">
                  <c:v>6784.7</c:v>
                </c:pt>
                <c:pt idx="4441">
                  <c:v>6785.6</c:v>
                </c:pt>
                <c:pt idx="4442">
                  <c:v>6786.4</c:v>
                </c:pt>
                <c:pt idx="4443">
                  <c:v>6787.3</c:v>
                </c:pt>
                <c:pt idx="4444">
                  <c:v>6788.3</c:v>
                </c:pt>
                <c:pt idx="4445">
                  <c:v>6789.2</c:v>
                </c:pt>
                <c:pt idx="4446">
                  <c:v>6790.1</c:v>
                </c:pt>
                <c:pt idx="4447">
                  <c:v>6790.9</c:v>
                </c:pt>
                <c:pt idx="4448">
                  <c:v>6791.8</c:v>
                </c:pt>
                <c:pt idx="4449">
                  <c:v>6792.8</c:v>
                </c:pt>
                <c:pt idx="4450">
                  <c:v>6793.7</c:v>
                </c:pt>
                <c:pt idx="4451">
                  <c:v>6794.6</c:v>
                </c:pt>
                <c:pt idx="4452">
                  <c:v>6795.4</c:v>
                </c:pt>
                <c:pt idx="4453">
                  <c:v>6796.3</c:v>
                </c:pt>
                <c:pt idx="4454">
                  <c:v>6797.3</c:v>
                </c:pt>
                <c:pt idx="4455">
                  <c:v>6798.2</c:v>
                </c:pt>
                <c:pt idx="4456">
                  <c:v>6799.1</c:v>
                </c:pt>
                <c:pt idx="4457">
                  <c:v>6799.9</c:v>
                </c:pt>
                <c:pt idx="4458">
                  <c:v>6800.8</c:v>
                </c:pt>
                <c:pt idx="4459">
                  <c:v>6801.8</c:v>
                </c:pt>
                <c:pt idx="4460">
                  <c:v>6802.7</c:v>
                </c:pt>
                <c:pt idx="4461">
                  <c:v>6803.6</c:v>
                </c:pt>
                <c:pt idx="4462">
                  <c:v>6804.4</c:v>
                </c:pt>
                <c:pt idx="4463">
                  <c:v>6805.3</c:v>
                </c:pt>
                <c:pt idx="4464">
                  <c:v>6806.3</c:v>
                </c:pt>
                <c:pt idx="4465">
                  <c:v>6807.2</c:v>
                </c:pt>
                <c:pt idx="4466">
                  <c:v>6808.1</c:v>
                </c:pt>
                <c:pt idx="4467">
                  <c:v>6808.9</c:v>
                </c:pt>
                <c:pt idx="4468">
                  <c:v>6809.8</c:v>
                </c:pt>
                <c:pt idx="4469">
                  <c:v>6810.8</c:v>
                </c:pt>
                <c:pt idx="4470">
                  <c:v>6811.7</c:v>
                </c:pt>
                <c:pt idx="4471">
                  <c:v>6812.6</c:v>
                </c:pt>
                <c:pt idx="4472">
                  <c:v>6813.4</c:v>
                </c:pt>
                <c:pt idx="4473">
                  <c:v>6814.3</c:v>
                </c:pt>
                <c:pt idx="4474">
                  <c:v>6815.3</c:v>
                </c:pt>
                <c:pt idx="4475">
                  <c:v>6816.2</c:v>
                </c:pt>
                <c:pt idx="4476">
                  <c:v>6817.1</c:v>
                </c:pt>
                <c:pt idx="4477">
                  <c:v>6817.9</c:v>
                </c:pt>
                <c:pt idx="4478">
                  <c:v>6818.8</c:v>
                </c:pt>
                <c:pt idx="4479">
                  <c:v>6819.8</c:v>
                </c:pt>
                <c:pt idx="4480">
                  <c:v>6820.7</c:v>
                </c:pt>
                <c:pt idx="4481">
                  <c:v>6821.6</c:v>
                </c:pt>
                <c:pt idx="4482">
                  <c:v>6822.4</c:v>
                </c:pt>
                <c:pt idx="4483">
                  <c:v>6823.3</c:v>
                </c:pt>
                <c:pt idx="4484">
                  <c:v>6824.3</c:v>
                </c:pt>
                <c:pt idx="4485">
                  <c:v>6825.2</c:v>
                </c:pt>
                <c:pt idx="4486">
                  <c:v>6826.1</c:v>
                </c:pt>
                <c:pt idx="4487">
                  <c:v>6826.9</c:v>
                </c:pt>
                <c:pt idx="4488">
                  <c:v>6827.8</c:v>
                </c:pt>
                <c:pt idx="4489">
                  <c:v>6828.8</c:v>
                </c:pt>
                <c:pt idx="4490">
                  <c:v>6829.7</c:v>
                </c:pt>
                <c:pt idx="4491">
                  <c:v>6830.6</c:v>
                </c:pt>
                <c:pt idx="4492">
                  <c:v>6831.4</c:v>
                </c:pt>
                <c:pt idx="4493">
                  <c:v>6832.3</c:v>
                </c:pt>
                <c:pt idx="4494">
                  <c:v>6833.3</c:v>
                </c:pt>
                <c:pt idx="4495">
                  <c:v>6834.2</c:v>
                </c:pt>
                <c:pt idx="4496">
                  <c:v>6835.1</c:v>
                </c:pt>
                <c:pt idx="4497">
                  <c:v>6835.9</c:v>
                </c:pt>
                <c:pt idx="4498">
                  <c:v>6836.8</c:v>
                </c:pt>
                <c:pt idx="4499">
                  <c:v>6837.8</c:v>
                </c:pt>
                <c:pt idx="4500">
                  <c:v>6838.7</c:v>
                </c:pt>
                <c:pt idx="4501">
                  <c:v>6839.6</c:v>
                </c:pt>
                <c:pt idx="4502">
                  <c:v>6840.4</c:v>
                </c:pt>
                <c:pt idx="4503">
                  <c:v>6841.3</c:v>
                </c:pt>
                <c:pt idx="4504">
                  <c:v>6842.3</c:v>
                </c:pt>
                <c:pt idx="4505">
                  <c:v>6843.2</c:v>
                </c:pt>
                <c:pt idx="4506">
                  <c:v>6844.1</c:v>
                </c:pt>
                <c:pt idx="4507">
                  <c:v>6844.9</c:v>
                </c:pt>
                <c:pt idx="4508">
                  <c:v>6845.8</c:v>
                </c:pt>
                <c:pt idx="4509">
                  <c:v>6846.8</c:v>
                </c:pt>
                <c:pt idx="4510">
                  <c:v>6847.7</c:v>
                </c:pt>
                <c:pt idx="4511">
                  <c:v>6848.6</c:v>
                </c:pt>
                <c:pt idx="4512">
                  <c:v>6849.4</c:v>
                </c:pt>
                <c:pt idx="4513">
                  <c:v>6850.3</c:v>
                </c:pt>
                <c:pt idx="4514">
                  <c:v>6851.3</c:v>
                </c:pt>
                <c:pt idx="4515">
                  <c:v>6852.2</c:v>
                </c:pt>
                <c:pt idx="4516">
                  <c:v>6853.1</c:v>
                </c:pt>
                <c:pt idx="4517">
                  <c:v>6853.9</c:v>
                </c:pt>
                <c:pt idx="4518">
                  <c:v>6854.8</c:v>
                </c:pt>
                <c:pt idx="4519">
                  <c:v>6855.8</c:v>
                </c:pt>
                <c:pt idx="4520">
                  <c:v>6856.7</c:v>
                </c:pt>
                <c:pt idx="4521">
                  <c:v>6857.6</c:v>
                </c:pt>
                <c:pt idx="4522">
                  <c:v>6858.4</c:v>
                </c:pt>
                <c:pt idx="4523">
                  <c:v>6859.3</c:v>
                </c:pt>
                <c:pt idx="4524">
                  <c:v>6860.3</c:v>
                </c:pt>
                <c:pt idx="4525">
                  <c:v>6861.2</c:v>
                </c:pt>
                <c:pt idx="4526">
                  <c:v>6862.1</c:v>
                </c:pt>
                <c:pt idx="4527">
                  <c:v>6862.9</c:v>
                </c:pt>
                <c:pt idx="4528">
                  <c:v>6863.8</c:v>
                </c:pt>
                <c:pt idx="4529">
                  <c:v>6864.8</c:v>
                </c:pt>
                <c:pt idx="4530">
                  <c:v>6865.7</c:v>
                </c:pt>
                <c:pt idx="4531">
                  <c:v>6866.6</c:v>
                </c:pt>
                <c:pt idx="4532">
                  <c:v>6867.4</c:v>
                </c:pt>
                <c:pt idx="4533">
                  <c:v>6868.3</c:v>
                </c:pt>
                <c:pt idx="4534">
                  <c:v>6869.3</c:v>
                </c:pt>
                <c:pt idx="4535">
                  <c:v>6870.2</c:v>
                </c:pt>
                <c:pt idx="4536">
                  <c:v>6871.1</c:v>
                </c:pt>
                <c:pt idx="4537">
                  <c:v>6871.9</c:v>
                </c:pt>
                <c:pt idx="4538">
                  <c:v>6872.8</c:v>
                </c:pt>
                <c:pt idx="4539">
                  <c:v>6873.8</c:v>
                </c:pt>
                <c:pt idx="4540">
                  <c:v>6874.7</c:v>
                </c:pt>
                <c:pt idx="4541">
                  <c:v>6875.6</c:v>
                </c:pt>
                <c:pt idx="4542">
                  <c:v>6876.4</c:v>
                </c:pt>
                <c:pt idx="4543">
                  <c:v>6877.3</c:v>
                </c:pt>
                <c:pt idx="4544">
                  <c:v>6878.3</c:v>
                </c:pt>
                <c:pt idx="4545">
                  <c:v>6879.2</c:v>
                </c:pt>
                <c:pt idx="4546">
                  <c:v>6880.1</c:v>
                </c:pt>
                <c:pt idx="4547">
                  <c:v>6880.9</c:v>
                </c:pt>
                <c:pt idx="4548">
                  <c:v>6881.8</c:v>
                </c:pt>
                <c:pt idx="4549">
                  <c:v>6882.8</c:v>
                </c:pt>
                <c:pt idx="4550">
                  <c:v>6883.7</c:v>
                </c:pt>
                <c:pt idx="4551">
                  <c:v>6884.6</c:v>
                </c:pt>
                <c:pt idx="4552">
                  <c:v>6885.4</c:v>
                </c:pt>
                <c:pt idx="4553">
                  <c:v>6886.3</c:v>
                </c:pt>
                <c:pt idx="4554">
                  <c:v>6887.3</c:v>
                </c:pt>
                <c:pt idx="4555">
                  <c:v>6888.2</c:v>
                </c:pt>
                <c:pt idx="4556">
                  <c:v>6889.1</c:v>
                </c:pt>
                <c:pt idx="4557">
                  <c:v>6889.9</c:v>
                </c:pt>
                <c:pt idx="4558">
                  <c:v>6890.8</c:v>
                </c:pt>
                <c:pt idx="4559">
                  <c:v>6891.8</c:v>
                </c:pt>
                <c:pt idx="4560">
                  <c:v>6892.7</c:v>
                </c:pt>
                <c:pt idx="4561">
                  <c:v>6893.6</c:v>
                </c:pt>
                <c:pt idx="4562">
                  <c:v>6894.4</c:v>
                </c:pt>
                <c:pt idx="4563">
                  <c:v>6895.3</c:v>
                </c:pt>
                <c:pt idx="4564">
                  <c:v>6896.3</c:v>
                </c:pt>
                <c:pt idx="4565">
                  <c:v>6897.2</c:v>
                </c:pt>
                <c:pt idx="4566">
                  <c:v>6898.1</c:v>
                </c:pt>
                <c:pt idx="4567">
                  <c:v>6898.9</c:v>
                </c:pt>
                <c:pt idx="4568">
                  <c:v>6899.8</c:v>
                </c:pt>
                <c:pt idx="4569">
                  <c:v>6900.8</c:v>
                </c:pt>
                <c:pt idx="4570">
                  <c:v>6901.7</c:v>
                </c:pt>
                <c:pt idx="4571">
                  <c:v>6902.6</c:v>
                </c:pt>
                <c:pt idx="4572">
                  <c:v>6903.4</c:v>
                </c:pt>
                <c:pt idx="4573">
                  <c:v>6904.3</c:v>
                </c:pt>
                <c:pt idx="4574">
                  <c:v>6905.3</c:v>
                </c:pt>
                <c:pt idx="4575">
                  <c:v>6906.2</c:v>
                </c:pt>
                <c:pt idx="4576">
                  <c:v>6907.1</c:v>
                </c:pt>
                <c:pt idx="4577">
                  <c:v>6907.9</c:v>
                </c:pt>
                <c:pt idx="4578">
                  <c:v>6908.8</c:v>
                </c:pt>
                <c:pt idx="4579">
                  <c:v>6909.8</c:v>
                </c:pt>
                <c:pt idx="4580">
                  <c:v>6910.7</c:v>
                </c:pt>
                <c:pt idx="4581">
                  <c:v>6911.6</c:v>
                </c:pt>
                <c:pt idx="4582">
                  <c:v>6912.4</c:v>
                </c:pt>
                <c:pt idx="4583">
                  <c:v>6913.3</c:v>
                </c:pt>
                <c:pt idx="4584">
                  <c:v>6914.3</c:v>
                </c:pt>
                <c:pt idx="4585">
                  <c:v>6915.2</c:v>
                </c:pt>
                <c:pt idx="4586">
                  <c:v>6916.1</c:v>
                </c:pt>
                <c:pt idx="4587">
                  <c:v>6916.9</c:v>
                </c:pt>
                <c:pt idx="4588">
                  <c:v>6917.8</c:v>
                </c:pt>
                <c:pt idx="4589">
                  <c:v>6918.8</c:v>
                </c:pt>
                <c:pt idx="4590">
                  <c:v>6919.7</c:v>
                </c:pt>
                <c:pt idx="4591">
                  <c:v>6920.6</c:v>
                </c:pt>
                <c:pt idx="4592">
                  <c:v>6921.4</c:v>
                </c:pt>
                <c:pt idx="4593">
                  <c:v>6922.3</c:v>
                </c:pt>
                <c:pt idx="4594">
                  <c:v>6923.3</c:v>
                </c:pt>
                <c:pt idx="4595">
                  <c:v>6924.2</c:v>
                </c:pt>
                <c:pt idx="4596">
                  <c:v>6925.1</c:v>
                </c:pt>
                <c:pt idx="4597">
                  <c:v>6925.9</c:v>
                </c:pt>
                <c:pt idx="4598">
                  <c:v>6926.8</c:v>
                </c:pt>
                <c:pt idx="4599">
                  <c:v>6927.8</c:v>
                </c:pt>
                <c:pt idx="4600">
                  <c:v>6928.7</c:v>
                </c:pt>
                <c:pt idx="4601">
                  <c:v>6929.6</c:v>
                </c:pt>
                <c:pt idx="4602">
                  <c:v>6930.4</c:v>
                </c:pt>
                <c:pt idx="4603">
                  <c:v>6931.3</c:v>
                </c:pt>
                <c:pt idx="4604">
                  <c:v>6932.3</c:v>
                </c:pt>
                <c:pt idx="4605">
                  <c:v>6933.2</c:v>
                </c:pt>
                <c:pt idx="4606">
                  <c:v>6934.1</c:v>
                </c:pt>
                <c:pt idx="4607">
                  <c:v>6934.9</c:v>
                </c:pt>
                <c:pt idx="4608">
                  <c:v>6935.8</c:v>
                </c:pt>
                <c:pt idx="4609">
                  <c:v>6936.8</c:v>
                </c:pt>
                <c:pt idx="4610">
                  <c:v>6937.7</c:v>
                </c:pt>
                <c:pt idx="4611">
                  <c:v>6938.6</c:v>
                </c:pt>
                <c:pt idx="4612">
                  <c:v>6939.4</c:v>
                </c:pt>
                <c:pt idx="4613">
                  <c:v>6940.3</c:v>
                </c:pt>
                <c:pt idx="4614">
                  <c:v>6941.3</c:v>
                </c:pt>
                <c:pt idx="4615">
                  <c:v>6942.2</c:v>
                </c:pt>
                <c:pt idx="4616">
                  <c:v>6943.1</c:v>
                </c:pt>
                <c:pt idx="4617">
                  <c:v>6943.9</c:v>
                </c:pt>
                <c:pt idx="4618">
                  <c:v>6944.8</c:v>
                </c:pt>
                <c:pt idx="4619">
                  <c:v>6945.8</c:v>
                </c:pt>
                <c:pt idx="4620">
                  <c:v>6946.7</c:v>
                </c:pt>
                <c:pt idx="4621">
                  <c:v>6947.6</c:v>
                </c:pt>
                <c:pt idx="4622">
                  <c:v>6948.4</c:v>
                </c:pt>
                <c:pt idx="4623">
                  <c:v>6949.3</c:v>
                </c:pt>
                <c:pt idx="4624">
                  <c:v>6950.3</c:v>
                </c:pt>
                <c:pt idx="4625">
                  <c:v>6951.2</c:v>
                </c:pt>
                <c:pt idx="4626">
                  <c:v>6952.1</c:v>
                </c:pt>
                <c:pt idx="4627">
                  <c:v>6952.9</c:v>
                </c:pt>
                <c:pt idx="4628">
                  <c:v>6953.8</c:v>
                </c:pt>
                <c:pt idx="4629">
                  <c:v>6954.8</c:v>
                </c:pt>
                <c:pt idx="4630">
                  <c:v>6955.7</c:v>
                </c:pt>
                <c:pt idx="4631">
                  <c:v>6956.6</c:v>
                </c:pt>
                <c:pt idx="4632">
                  <c:v>6957.4</c:v>
                </c:pt>
                <c:pt idx="4633">
                  <c:v>6958.3</c:v>
                </c:pt>
                <c:pt idx="4634">
                  <c:v>6959.3</c:v>
                </c:pt>
                <c:pt idx="4635">
                  <c:v>6960.2</c:v>
                </c:pt>
                <c:pt idx="4636">
                  <c:v>6961.1</c:v>
                </c:pt>
                <c:pt idx="4637">
                  <c:v>6961.9</c:v>
                </c:pt>
                <c:pt idx="4638">
                  <c:v>6962.8</c:v>
                </c:pt>
                <c:pt idx="4639">
                  <c:v>6963.8</c:v>
                </c:pt>
                <c:pt idx="4640">
                  <c:v>6964.7</c:v>
                </c:pt>
                <c:pt idx="4641">
                  <c:v>6965.6</c:v>
                </c:pt>
                <c:pt idx="4642">
                  <c:v>6966.4</c:v>
                </c:pt>
                <c:pt idx="4643">
                  <c:v>6967.3</c:v>
                </c:pt>
                <c:pt idx="4644">
                  <c:v>6968.3</c:v>
                </c:pt>
                <c:pt idx="4645">
                  <c:v>6969.2</c:v>
                </c:pt>
                <c:pt idx="4646">
                  <c:v>6970.1</c:v>
                </c:pt>
                <c:pt idx="4647">
                  <c:v>6970.9</c:v>
                </c:pt>
                <c:pt idx="4648">
                  <c:v>6971.8</c:v>
                </c:pt>
                <c:pt idx="4649">
                  <c:v>6972.8</c:v>
                </c:pt>
                <c:pt idx="4650">
                  <c:v>6973.7</c:v>
                </c:pt>
                <c:pt idx="4651">
                  <c:v>6974.6</c:v>
                </c:pt>
                <c:pt idx="4652">
                  <c:v>6975.4</c:v>
                </c:pt>
                <c:pt idx="4653">
                  <c:v>6976.3</c:v>
                </c:pt>
                <c:pt idx="4654">
                  <c:v>6977.3</c:v>
                </c:pt>
                <c:pt idx="4655">
                  <c:v>6978.2</c:v>
                </c:pt>
                <c:pt idx="4656">
                  <c:v>6979.1</c:v>
                </c:pt>
                <c:pt idx="4657">
                  <c:v>6979.9</c:v>
                </c:pt>
                <c:pt idx="4658">
                  <c:v>6980.8</c:v>
                </c:pt>
                <c:pt idx="4659">
                  <c:v>6981.8</c:v>
                </c:pt>
                <c:pt idx="4660">
                  <c:v>6982.7</c:v>
                </c:pt>
                <c:pt idx="4661">
                  <c:v>6983.6</c:v>
                </c:pt>
                <c:pt idx="4662">
                  <c:v>6984.4</c:v>
                </c:pt>
                <c:pt idx="4663">
                  <c:v>6985.3</c:v>
                </c:pt>
                <c:pt idx="4664">
                  <c:v>6986.3</c:v>
                </c:pt>
                <c:pt idx="4665">
                  <c:v>6987.2</c:v>
                </c:pt>
                <c:pt idx="4666">
                  <c:v>6988.1</c:v>
                </c:pt>
                <c:pt idx="4667">
                  <c:v>6988.9</c:v>
                </c:pt>
                <c:pt idx="4668">
                  <c:v>6989.8</c:v>
                </c:pt>
                <c:pt idx="4669">
                  <c:v>6990.8</c:v>
                </c:pt>
                <c:pt idx="4670">
                  <c:v>6991.7</c:v>
                </c:pt>
                <c:pt idx="4671">
                  <c:v>6992.6</c:v>
                </c:pt>
                <c:pt idx="4672">
                  <c:v>6993.4</c:v>
                </c:pt>
                <c:pt idx="4673">
                  <c:v>6994.3</c:v>
                </c:pt>
                <c:pt idx="4674">
                  <c:v>6995.3</c:v>
                </c:pt>
                <c:pt idx="4675">
                  <c:v>6996.2</c:v>
                </c:pt>
                <c:pt idx="4676">
                  <c:v>6997.1</c:v>
                </c:pt>
                <c:pt idx="4677">
                  <c:v>6997.9</c:v>
                </c:pt>
                <c:pt idx="4678">
                  <c:v>6998.8</c:v>
                </c:pt>
                <c:pt idx="4679">
                  <c:v>6999.8</c:v>
                </c:pt>
                <c:pt idx="4680">
                  <c:v>7000.7</c:v>
                </c:pt>
                <c:pt idx="4681">
                  <c:v>7001.6</c:v>
                </c:pt>
                <c:pt idx="4682">
                  <c:v>7002.4</c:v>
                </c:pt>
                <c:pt idx="4683">
                  <c:v>7003.3</c:v>
                </c:pt>
                <c:pt idx="4684">
                  <c:v>7004.3</c:v>
                </c:pt>
                <c:pt idx="4685">
                  <c:v>7005.2</c:v>
                </c:pt>
                <c:pt idx="4686">
                  <c:v>7006.1</c:v>
                </c:pt>
                <c:pt idx="4687">
                  <c:v>7006.9</c:v>
                </c:pt>
                <c:pt idx="4688">
                  <c:v>7007.8</c:v>
                </c:pt>
                <c:pt idx="4689">
                  <c:v>7008.8</c:v>
                </c:pt>
                <c:pt idx="4690">
                  <c:v>7009.7</c:v>
                </c:pt>
                <c:pt idx="4691">
                  <c:v>7010.6</c:v>
                </c:pt>
                <c:pt idx="4692">
                  <c:v>7011.4</c:v>
                </c:pt>
                <c:pt idx="4693">
                  <c:v>7012.3</c:v>
                </c:pt>
                <c:pt idx="4694">
                  <c:v>7013.3</c:v>
                </c:pt>
                <c:pt idx="4695">
                  <c:v>7014.2</c:v>
                </c:pt>
                <c:pt idx="4696">
                  <c:v>7015.1</c:v>
                </c:pt>
                <c:pt idx="4697">
                  <c:v>7015.9</c:v>
                </c:pt>
                <c:pt idx="4698">
                  <c:v>7016.8</c:v>
                </c:pt>
                <c:pt idx="4699">
                  <c:v>7017.8</c:v>
                </c:pt>
                <c:pt idx="4700">
                  <c:v>7018.7</c:v>
                </c:pt>
                <c:pt idx="4701">
                  <c:v>7019.6</c:v>
                </c:pt>
                <c:pt idx="4702">
                  <c:v>7020.4</c:v>
                </c:pt>
                <c:pt idx="4703">
                  <c:v>7021.3</c:v>
                </c:pt>
                <c:pt idx="4704">
                  <c:v>7022.3</c:v>
                </c:pt>
                <c:pt idx="4705">
                  <c:v>7023.2</c:v>
                </c:pt>
                <c:pt idx="4706">
                  <c:v>7024.1</c:v>
                </c:pt>
                <c:pt idx="4707">
                  <c:v>7024.9</c:v>
                </c:pt>
                <c:pt idx="4708">
                  <c:v>7025.8</c:v>
                </c:pt>
                <c:pt idx="4709">
                  <c:v>7026.8</c:v>
                </c:pt>
                <c:pt idx="4710">
                  <c:v>7027.7</c:v>
                </c:pt>
                <c:pt idx="4711">
                  <c:v>7028.6</c:v>
                </c:pt>
                <c:pt idx="4712">
                  <c:v>7029.4</c:v>
                </c:pt>
                <c:pt idx="4713">
                  <c:v>7030.3</c:v>
                </c:pt>
                <c:pt idx="4714">
                  <c:v>7031.3</c:v>
                </c:pt>
                <c:pt idx="4715">
                  <c:v>7032.2</c:v>
                </c:pt>
                <c:pt idx="4716">
                  <c:v>7033.1</c:v>
                </c:pt>
                <c:pt idx="4717">
                  <c:v>7033.9</c:v>
                </c:pt>
                <c:pt idx="4718">
                  <c:v>7034.8</c:v>
                </c:pt>
                <c:pt idx="4719">
                  <c:v>7035.8</c:v>
                </c:pt>
                <c:pt idx="4720">
                  <c:v>7036.7</c:v>
                </c:pt>
                <c:pt idx="4721">
                  <c:v>7037.6</c:v>
                </c:pt>
                <c:pt idx="4722">
                  <c:v>7038.4</c:v>
                </c:pt>
                <c:pt idx="4723">
                  <c:v>7039.3</c:v>
                </c:pt>
                <c:pt idx="4724">
                  <c:v>7040.3</c:v>
                </c:pt>
                <c:pt idx="4725">
                  <c:v>7041.2</c:v>
                </c:pt>
                <c:pt idx="4726">
                  <c:v>7042.1</c:v>
                </c:pt>
                <c:pt idx="4727">
                  <c:v>7042.9</c:v>
                </c:pt>
                <c:pt idx="4728">
                  <c:v>7043.8</c:v>
                </c:pt>
                <c:pt idx="4729">
                  <c:v>7044.8</c:v>
                </c:pt>
                <c:pt idx="4730">
                  <c:v>7045.7</c:v>
                </c:pt>
                <c:pt idx="4731">
                  <c:v>7046.6</c:v>
                </c:pt>
                <c:pt idx="4732">
                  <c:v>7047.4</c:v>
                </c:pt>
                <c:pt idx="4733">
                  <c:v>7048.3</c:v>
                </c:pt>
                <c:pt idx="4734">
                  <c:v>7049.3</c:v>
                </c:pt>
                <c:pt idx="4735">
                  <c:v>7050.2</c:v>
                </c:pt>
                <c:pt idx="4736">
                  <c:v>7051.1</c:v>
                </c:pt>
                <c:pt idx="4737">
                  <c:v>7051.9</c:v>
                </c:pt>
                <c:pt idx="4738">
                  <c:v>7052.8</c:v>
                </c:pt>
                <c:pt idx="4739">
                  <c:v>7053.8</c:v>
                </c:pt>
                <c:pt idx="4740">
                  <c:v>7054.7</c:v>
                </c:pt>
                <c:pt idx="4741">
                  <c:v>7055.6</c:v>
                </c:pt>
                <c:pt idx="4742">
                  <c:v>7056.4</c:v>
                </c:pt>
                <c:pt idx="4743">
                  <c:v>7057.3</c:v>
                </c:pt>
                <c:pt idx="4744">
                  <c:v>7058.3</c:v>
                </c:pt>
                <c:pt idx="4745">
                  <c:v>7059.2</c:v>
                </c:pt>
                <c:pt idx="4746">
                  <c:v>7060.1</c:v>
                </c:pt>
                <c:pt idx="4747">
                  <c:v>7060.9</c:v>
                </c:pt>
                <c:pt idx="4748">
                  <c:v>7061.8</c:v>
                </c:pt>
                <c:pt idx="4749">
                  <c:v>7062.8</c:v>
                </c:pt>
                <c:pt idx="4750">
                  <c:v>7063.7</c:v>
                </c:pt>
                <c:pt idx="4751">
                  <c:v>7064.6</c:v>
                </c:pt>
                <c:pt idx="4752">
                  <c:v>7065.4</c:v>
                </c:pt>
                <c:pt idx="4753">
                  <c:v>7066.3</c:v>
                </c:pt>
                <c:pt idx="4754">
                  <c:v>7067.3</c:v>
                </c:pt>
                <c:pt idx="4755">
                  <c:v>7068.2</c:v>
                </c:pt>
                <c:pt idx="4756">
                  <c:v>7069.1</c:v>
                </c:pt>
                <c:pt idx="4757">
                  <c:v>7069.9</c:v>
                </c:pt>
                <c:pt idx="4758">
                  <c:v>7070.8</c:v>
                </c:pt>
                <c:pt idx="4759">
                  <c:v>7071.8</c:v>
                </c:pt>
                <c:pt idx="4760">
                  <c:v>7072.7</c:v>
                </c:pt>
                <c:pt idx="4761">
                  <c:v>7073.6</c:v>
                </c:pt>
                <c:pt idx="4762">
                  <c:v>7074.4</c:v>
                </c:pt>
                <c:pt idx="4763">
                  <c:v>7075.3</c:v>
                </c:pt>
                <c:pt idx="4764">
                  <c:v>7076.3</c:v>
                </c:pt>
                <c:pt idx="4765">
                  <c:v>7077.2</c:v>
                </c:pt>
                <c:pt idx="4766">
                  <c:v>7078.1</c:v>
                </c:pt>
                <c:pt idx="4767">
                  <c:v>7078.9</c:v>
                </c:pt>
                <c:pt idx="4768">
                  <c:v>7079.8</c:v>
                </c:pt>
                <c:pt idx="4769">
                  <c:v>7080.8</c:v>
                </c:pt>
                <c:pt idx="4770">
                  <c:v>7081.7</c:v>
                </c:pt>
                <c:pt idx="4771">
                  <c:v>7082.6</c:v>
                </c:pt>
                <c:pt idx="4772">
                  <c:v>7083.4</c:v>
                </c:pt>
                <c:pt idx="4773">
                  <c:v>7084.3</c:v>
                </c:pt>
                <c:pt idx="4774">
                  <c:v>7085.3</c:v>
                </c:pt>
                <c:pt idx="4775">
                  <c:v>7086.2</c:v>
                </c:pt>
                <c:pt idx="4776">
                  <c:v>7087.1</c:v>
                </c:pt>
                <c:pt idx="4777">
                  <c:v>7087.9</c:v>
                </c:pt>
                <c:pt idx="4778">
                  <c:v>7088.8</c:v>
                </c:pt>
                <c:pt idx="4779">
                  <c:v>7089.8</c:v>
                </c:pt>
                <c:pt idx="4780">
                  <c:v>7090.7</c:v>
                </c:pt>
                <c:pt idx="4781">
                  <c:v>7091.6</c:v>
                </c:pt>
                <c:pt idx="4782">
                  <c:v>7092.4</c:v>
                </c:pt>
                <c:pt idx="4783">
                  <c:v>7093.3</c:v>
                </c:pt>
                <c:pt idx="4784">
                  <c:v>7094.3</c:v>
                </c:pt>
                <c:pt idx="4785">
                  <c:v>7095.2</c:v>
                </c:pt>
                <c:pt idx="4786">
                  <c:v>7096.1</c:v>
                </c:pt>
                <c:pt idx="4787">
                  <c:v>7096.9</c:v>
                </c:pt>
                <c:pt idx="4788">
                  <c:v>7097.8</c:v>
                </c:pt>
                <c:pt idx="4789">
                  <c:v>7098.8</c:v>
                </c:pt>
                <c:pt idx="4790">
                  <c:v>7099.7</c:v>
                </c:pt>
                <c:pt idx="4791">
                  <c:v>7100.6</c:v>
                </c:pt>
                <c:pt idx="4792">
                  <c:v>7101.4</c:v>
                </c:pt>
                <c:pt idx="4793">
                  <c:v>7102.3</c:v>
                </c:pt>
                <c:pt idx="4794">
                  <c:v>7103.3</c:v>
                </c:pt>
                <c:pt idx="4795">
                  <c:v>7104.2</c:v>
                </c:pt>
                <c:pt idx="4796">
                  <c:v>7105.1</c:v>
                </c:pt>
                <c:pt idx="4797">
                  <c:v>7105.9</c:v>
                </c:pt>
                <c:pt idx="4798">
                  <c:v>7106.8</c:v>
                </c:pt>
                <c:pt idx="4799">
                  <c:v>7107.8</c:v>
                </c:pt>
                <c:pt idx="4800">
                  <c:v>7108.7</c:v>
                </c:pt>
                <c:pt idx="4801">
                  <c:v>7109.6</c:v>
                </c:pt>
                <c:pt idx="4802">
                  <c:v>7110.4</c:v>
                </c:pt>
                <c:pt idx="4803">
                  <c:v>7111.3</c:v>
                </c:pt>
                <c:pt idx="4804">
                  <c:v>7112.3</c:v>
                </c:pt>
                <c:pt idx="4805">
                  <c:v>7113.2</c:v>
                </c:pt>
                <c:pt idx="4806">
                  <c:v>7114.1</c:v>
                </c:pt>
                <c:pt idx="4807">
                  <c:v>7114.9</c:v>
                </c:pt>
                <c:pt idx="4808">
                  <c:v>7115.8</c:v>
                </c:pt>
                <c:pt idx="4809">
                  <c:v>7116.8</c:v>
                </c:pt>
                <c:pt idx="4810">
                  <c:v>7117.7</c:v>
                </c:pt>
                <c:pt idx="4811">
                  <c:v>7118.6</c:v>
                </c:pt>
                <c:pt idx="4812">
                  <c:v>7119.4</c:v>
                </c:pt>
                <c:pt idx="4813">
                  <c:v>7120.3</c:v>
                </c:pt>
                <c:pt idx="4814">
                  <c:v>7121.3</c:v>
                </c:pt>
                <c:pt idx="4815">
                  <c:v>7122.2</c:v>
                </c:pt>
                <c:pt idx="4816">
                  <c:v>7123.1</c:v>
                </c:pt>
                <c:pt idx="4817">
                  <c:v>7123.9</c:v>
                </c:pt>
                <c:pt idx="4818">
                  <c:v>7124.8</c:v>
                </c:pt>
                <c:pt idx="4819">
                  <c:v>7125.8</c:v>
                </c:pt>
                <c:pt idx="4820">
                  <c:v>7126.7</c:v>
                </c:pt>
                <c:pt idx="4821">
                  <c:v>7127.6</c:v>
                </c:pt>
                <c:pt idx="4822">
                  <c:v>7128.4</c:v>
                </c:pt>
                <c:pt idx="4823">
                  <c:v>7129.3</c:v>
                </c:pt>
                <c:pt idx="4824">
                  <c:v>7130.3</c:v>
                </c:pt>
                <c:pt idx="4825">
                  <c:v>7131.2</c:v>
                </c:pt>
                <c:pt idx="4826">
                  <c:v>7132.1</c:v>
                </c:pt>
                <c:pt idx="4827">
                  <c:v>7132.9</c:v>
                </c:pt>
                <c:pt idx="4828">
                  <c:v>7133.8</c:v>
                </c:pt>
                <c:pt idx="4829">
                  <c:v>7134.8</c:v>
                </c:pt>
                <c:pt idx="4830">
                  <c:v>7135.7</c:v>
                </c:pt>
                <c:pt idx="4831">
                  <c:v>7136.6</c:v>
                </c:pt>
                <c:pt idx="4832">
                  <c:v>7137.4</c:v>
                </c:pt>
                <c:pt idx="4833">
                  <c:v>7138.3</c:v>
                </c:pt>
                <c:pt idx="4834">
                  <c:v>7139.3</c:v>
                </c:pt>
                <c:pt idx="4835">
                  <c:v>7140.2</c:v>
                </c:pt>
                <c:pt idx="4836">
                  <c:v>7141.1</c:v>
                </c:pt>
                <c:pt idx="4837">
                  <c:v>7141.9</c:v>
                </c:pt>
                <c:pt idx="4838">
                  <c:v>7142.8</c:v>
                </c:pt>
                <c:pt idx="4839">
                  <c:v>7143.8</c:v>
                </c:pt>
                <c:pt idx="4840">
                  <c:v>7144.7</c:v>
                </c:pt>
                <c:pt idx="4841">
                  <c:v>7145.6</c:v>
                </c:pt>
                <c:pt idx="4842">
                  <c:v>7146.4</c:v>
                </c:pt>
                <c:pt idx="4843">
                  <c:v>7147.3</c:v>
                </c:pt>
                <c:pt idx="4844">
                  <c:v>7148.3</c:v>
                </c:pt>
                <c:pt idx="4845">
                  <c:v>7149.2</c:v>
                </c:pt>
                <c:pt idx="4846">
                  <c:v>7150.1</c:v>
                </c:pt>
                <c:pt idx="4847">
                  <c:v>7150.9</c:v>
                </c:pt>
                <c:pt idx="4848">
                  <c:v>7151.8</c:v>
                </c:pt>
                <c:pt idx="4849">
                  <c:v>7152.8</c:v>
                </c:pt>
                <c:pt idx="4850">
                  <c:v>7153.7</c:v>
                </c:pt>
                <c:pt idx="4851">
                  <c:v>7154.6</c:v>
                </c:pt>
                <c:pt idx="4852">
                  <c:v>7155.4</c:v>
                </c:pt>
                <c:pt idx="4853">
                  <c:v>7156.3</c:v>
                </c:pt>
                <c:pt idx="4854">
                  <c:v>7157.3</c:v>
                </c:pt>
                <c:pt idx="4855">
                  <c:v>7158.2</c:v>
                </c:pt>
                <c:pt idx="4856">
                  <c:v>7159.1</c:v>
                </c:pt>
                <c:pt idx="4857">
                  <c:v>7159.9</c:v>
                </c:pt>
                <c:pt idx="4858">
                  <c:v>7160.8</c:v>
                </c:pt>
                <c:pt idx="4859">
                  <c:v>7161.8</c:v>
                </c:pt>
                <c:pt idx="4860">
                  <c:v>7162.7</c:v>
                </c:pt>
                <c:pt idx="4861">
                  <c:v>7163.6</c:v>
                </c:pt>
                <c:pt idx="4862">
                  <c:v>7164.4</c:v>
                </c:pt>
                <c:pt idx="4863">
                  <c:v>7165.3</c:v>
                </c:pt>
                <c:pt idx="4864">
                  <c:v>7166.3</c:v>
                </c:pt>
                <c:pt idx="4865">
                  <c:v>7167.2</c:v>
                </c:pt>
                <c:pt idx="4866">
                  <c:v>7168.1</c:v>
                </c:pt>
                <c:pt idx="4867">
                  <c:v>7168.9</c:v>
                </c:pt>
                <c:pt idx="4868">
                  <c:v>7169.8</c:v>
                </c:pt>
                <c:pt idx="4869">
                  <c:v>7170.8</c:v>
                </c:pt>
                <c:pt idx="4870">
                  <c:v>7171.7</c:v>
                </c:pt>
                <c:pt idx="4871">
                  <c:v>7172.6</c:v>
                </c:pt>
                <c:pt idx="4872">
                  <c:v>7173.4</c:v>
                </c:pt>
                <c:pt idx="4873">
                  <c:v>7174.3</c:v>
                </c:pt>
                <c:pt idx="4874">
                  <c:v>7175.3</c:v>
                </c:pt>
                <c:pt idx="4875">
                  <c:v>7176.2</c:v>
                </c:pt>
                <c:pt idx="4876">
                  <c:v>7177.1</c:v>
                </c:pt>
                <c:pt idx="4877">
                  <c:v>7177.9</c:v>
                </c:pt>
                <c:pt idx="4878">
                  <c:v>7178.8</c:v>
                </c:pt>
                <c:pt idx="4879">
                  <c:v>7179.8</c:v>
                </c:pt>
                <c:pt idx="4880">
                  <c:v>7180.7</c:v>
                </c:pt>
                <c:pt idx="4881">
                  <c:v>7181.6</c:v>
                </c:pt>
                <c:pt idx="4882">
                  <c:v>7182.4</c:v>
                </c:pt>
                <c:pt idx="4883">
                  <c:v>7183.3</c:v>
                </c:pt>
                <c:pt idx="4884">
                  <c:v>7184.3</c:v>
                </c:pt>
                <c:pt idx="4885">
                  <c:v>7185.2</c:v>
                </c:pt>
                <c:pt idx="4886">
                  <c:v>7186.1</c:v>
                </c:pt>
                <c:pt idx="4887">
                  <c:v>7186.9</c:v>
                </c:pt>
                <c:pt idx="4888">
                  <c:v>7187.8</c:v>
                </c:pt>
                <c:pt idx="4889">
                  <c:v>7188.8</c:v>
                </c:pt>
                <c:pt idx="4890">
                  <c:v>7189.7</c:v>
                </c:pt>
                <c:pt idx="4891">
                  <c:v>7190.6</c:v>
                </c:pt>
                <c:pt idx="4892">
                  <c:v>7191.4</c:v>
                </c:pt>
                <c:pt idx="4893">
                  <c:v>7192.3</c:v>
                </c:pt>
                <c:pt idx="4894">
                  <c:v>7193.3</c:v>
                </c:pt>
                <c:pt idx="4895">
                  <c:v>7194.2</c:v>
                </c:pt>
                <c:pt idx="4896">
                  <c:v>7195.1</c:v>
                </c:pt>
                <c:pt idx="4897">
                  <c:v>7195.9</c:v>
                </c:pt>
                <c:pt idx="4898">
                  <c:v>7196.8</c:v>
                </c:pt>
                <c:pt idx="4899">
                  <c:v>7197.8</c:v>
                </c:pt>
                <c:pt idx="4900">
                  <c:v>7198.7</c:v>
                </c:pt>
                <c:pt idx="4901">
                  <c:v>7199.6</c:v>
                </c:pt>
                <c:pt idx="4902">
                  <c:v>7200.4</c:v>
                </c:pt>
                <c:pt idx="4903">
                  <c:v>7201.3</c:v>
                </c:pt>
                <c:pt idx="4904">
                  <c:v>7202.3</c:v>
                </c:pt>
                <c:pt idx="4905">
                  <c:v>7203.2</c:v>
                </c:pt>
                <c:pt idx="4906">
                  <c:v>7204.1</c:v>
                </c:pt>
                <c:pt idx="4907">
                  <c:v>7204.9</c:v>
                </c:pt>
                <c:pt idx="4908">
                  <c:v>7205.8</c:v>
                </c:pt>
                <c:pt idx="4909">
                  <c:v>7206.8</c:v>
                </c:pt>
                <c:pt idx="4910">
                  <c:v>7207.7</c:v>
                </c:pt>
                <c:pt idx="4911">
                  <c:v>7208.6</c:v>
                </c:pt>
                <c:pt idx="4912">
                  <c:v>7209.4</c:v>
                </c:pt>
                <c:pt idx="4913">
                  <c:v>7210.3</c:v>
                </c:pt>
                <c:pt idx="4914">
                  <c:v>7211.3</c:v>
                </c:pt>
                <c:pt idx="4915">
                  <c:v>7212.2</c:v>
                </c:pt>
                <c:pt idx="4916">
                  <c:v>7213.1</c:v>
                </c:pt>
                <c:pt idx="4917">
                  <c:v>7213.9</c:v>
                </c:pt>
                <c:pt idx="4918">
                  <c:v>7214.8</c:v>
                </c:pt>
                <c:pt idx="4919">
                  <c:v>7215.8</c:v>
                </c:pt>
                <c:pt idx="4920">
                  <c:v>7216.7</c:v>
                </c:pt>
                <c:pt idx="4921">
                  <c:v>7217.6</c:v>
                </c:pt>
                <c:pt idx="4922">
                  <c:v>7218.4</c:v>
                </c:pt>
                <c:pt idx="4923">
                  <c:v>7219.3</c:v>
                </c:pt>
                <c:pt idx="4924">
                  <c:v>7220.3</c:v>
                </c:pt>
                <c:pt idx="4925">
                  <c:v>7221.2</c:v>
                </c:pt>
                <c:pt idx="4926">
                  <c:v>7222.1</c:v>
                </c:pt>
                <c:pt idx="4927">
                  <c:v>7222.9</c:v>
                </c:pt>
                <c:pt idx="4928">
                  <c:v>7223.8</c:v>
                </c:pt>
                <c:pt idx="4929">
                  <c:v>7224.8</c:v>
                </c:pt>
                <c:pt idx="4930">
                  <c:v>7225.7</c:v>
                </c:pt>
                <c:pt idx="4931">
                  <c:v>7226.6</c:v>
                </c:pt>
                <c:pt idx="4932">
                  <c:v>7227.4</c:v>
                </c:pt>
                <c:pt idx="4933">
                  <c:v>7228.3</c:v>
                </c:pt>
                <c:pt idx="4934">
                  <c:v>7229.3</c:v>
                </c:pt>
                <c:pt idx="4935">
                  <c:v>7230.2</c:v>
                </c:pt>
                <c:pt idx="4936">
                  <c:v>7231.1</c:v>
                </c:pt>
                <c:pt idx="4937">
                  <c:v>7231.9</c:v>
                </c:pt>
                <c:pt idx="4938">
                  <c:v>7232.8</c:v>
                </c:pt>
                <c:pt idx="4939">
                  <c:v>7233.8</c:v>
                </c:pt>
                <c:pt idx="4940">
                  <c:v>7234.7</c:v>
                </c:pt>
                <c:pt idx="4941">
                  <c:v>7235.6</c:v>
                </c:pt>
                <c:pt idx="4942">
                  <c:v>7236.4</c:v>
                </c:pt>
                <c:pt idx="4943">
                  <c:v>7237.3</c:v>
                </c:pt>
                <c:pt idx="4944">
                  <c:v>7238.3</c:v>
                </c:pt>
                <c:pt idx="4945">
                  <c:v>7239.2</c:v>
                </c:pt>
                <c:pt idx="4946">
                  <c:v>7240.1</c:v>
                </c:pt>
                <c:pt idx="4947">
                  <c:v>7240.9</c:v>
                </c:pt>
                <c:pt idx="4948">
                  <c:v>7241.8</c:v>
                </c:pt>
                <c:pt idx="4949">
                  <c:v>7242.8</c:v>
                </c:pt>
                <c:pt idx="4950">
                  <c:v>7243.7</c:v>
                </c:pt>
                <c:pt idx="4951">
                  <c:v>7244.6</c:v>
                </c:pt>
                <c:pt idx="4952">
                  <c:v>7245.4</c:v>
                </c:pt>
                <c:pt idx="4953">
                  <c:v>7246.3</c:v>
                </c:pt>
                <c:pt idx="4954">
                  <c:v>7247.3</c:v>
                </c:pt>
                <c:pt idx="4955">
                  <c:v>7248.2</c:v>
                </c:pt>
                <c:pt idx="4956">
                  <c:v>7249.1</c:v>
                </c:pt>
                <c:pt idx="4957">
                  <c:v>7249.9</c:v>
                </c:pt>
                <c:pt idx="4958">
                  <c:v>7250.8</c:v>
                </c:pt>
                <c:pt idx="4959">
                  <c:v>7251.8</c:v>
                </c:pt>
                <c:pt idx="4960">
                  <c:v>7252.7</c:v>
                </c:pt>
                <c:pt idx="4961">
                  <c:v>7253.6</c:v>
                </c:pt>
                <c:pt idx="4962">
                  <c:v>7254.4</c:v>
                </c:pt>
                <c:pt idx="4963">
                  <c:v>7255.3</c:v>
                </c:pt>
                <c:pt idx="4964">
                  <c:v>7256.3</c:v>
                </c:pt>
                <c:pt idx="4965">
                  <c:v>7257.2</c:v>
                </c:pt>
                <c:pt idx="4966">
                  <c:v>7258.1</c:v>
                </c:pt>
                <c:pt idx="4967">
                  <c:v>7258.9</c:v>
                </c:pt>
                <c:pt idx="4968">
                  <c:v>7259.8</c:v>
                </c:pt>
                <c:pt idx="4969">
                  <c:v>7260.8</c:v>
                </c:pt>
                <c:pt idx="4970">
                  <c:v>7261.7</c:v>
                </c:pt>
                <c:pt idx="4971">
                  <c:v>7262.6</c:v>
                </c:pt>
                <c:pt idx="4972">
                  <c:v>7263.4</c:v>
                </c:pt>
                <c:pt idx="4973">
                  <c:v>7264.3</c:v>
                </c:pt>
                <c:pt idx="4974">
                  <c:v>7265.3</c:v>
                </c:pt>
                <c:pt idx="4975">
                  <c:v>7266.2</c:v>
                </c:pt>
                <c:pt idx="4976">
                  <c:v>7267.1</c:v>
                </c:pt>
                <c:pt idx="4977">
                  <c:v>7267.9</c:v>
                </c:pt>
                <c:pt idx="4978">
                  <c:v>7268.8</c:v>
                </c:pt>
                <c:pt idx="4979">
                  <c:v>7269.8</c:v>
                </c:pt>
                <c:pt idx="4980">
                  <c:v>7270.7</c:v>
                </c:pt>
                <c:pt idx="4981">
                  <c:v>7271.6</c:v>
                </c:pt>
                <c:pt idx="4982">
                  <c:v>7272.4</c:v>
                </c:pt>
                <c:pt idx="4983">
                  <c:v>7273.3</c:v>
                </c:pt>
                <c:pt idx="4984">
                  <c:v>7274.3</c:v>
                </c:pt>
                <c:pt idx="4985">
                  <c:v>7275.2</c:v>
                </c:pt>
                <c:pt idx="4986">
                  <c:v>7276.1</c:v>
                </c:pt>
                <c:pt idx="4987">
                  <c:v>7276.9</c:v>
                </c:pt>
                <c:pt idx="4988">
                  <c:v>7277.8</c:v>
                </c:pt>
                <c:pt idx="4989">
                  <c:v>7278.8</c:v>
                </c:pt>
                <c:pt idx="4990">
                  <c:v>7279.7</c:v>
                </c:pt>
                <c:pt idx="4991">
                  <c:v>7280.6</c:v>
                </c:pt>
                <c:pt idx="4992">
                  <c:v>7281.4</c:v>
                </c:pt>
                <c:pt idx="4993">
                  <c:v>7282.3</c:v>
                </c:pt>
                <c:pt idx="4994">
                  <c:v>7283.3</c:v>
                </c:pt>
                <c:pt idx="4995">
                  <c:v>7284.2</c:v>
                </c:pt>
                <c:pt idx="4996">
                  <c:v>7285.1</c:v>
                </c:pt>
                <c:pt idx="4997">
                  <c:v>7285.9</c:v>
                </c:pt>
                <c:pt idx="4998">
                  <c:v>7286.8</c:v>
                </c:pt>
                <c:pt idx="4999">
                  <c:v>7287.8</c:v>
                </c:pt>
                <c:pt idx="5000">
                  <c:v>7288.7</c:v>
                </c:pt>
                <c:pt idx="5001">
                  <c:v>7289.6</c:v>
                </c:pt>
                <c:pt idx="5002">
                  <c:v>7290.4</c:v>
                </c:pt>
                <c:pt idx="5003">
                  <c:v>7291.3</c:v>
                </c:pt>
                <c:pt idx="5004">
                  <c:v>7292.3</c:v>
                </c:pt>
                <c:pt idx="5005">
                  <c:v>7293.2</c:v>
                </c:pt>
                <c:pt idx="5006">
                  <c:v>7294.1</c:v>
                </c:pt>
                <c:pt idx="5007">
                  <c:v>7294.9</c:v>
                </c:pt>
                <c:pt idx="5008">
                  <c:v>7295.8</c:v>
                </c:pt>
                <c:pt idx="5009">
                  <c:v>7296.8</c:v>
                </c:pt>
                <c:pt idx="5010">
                  <c:v>7297.7</c:v>
                </c:pt>
                <c:pt idx="5011">
                  <c:v>7298.6</c:v>
                </c:pt>
                <c:pt idx="5012">
                  <c:v>7299.4</c:v>
                </c:pt>
                <c:pt idx="5013">
                  <c:v>7300.3</c:v>
                </c:pt>
                <c:pt idx="5014">
                  <c:v>7301.3</c:v>
                </c:pt>
                <c:pt idx="5015">
                  <c:v>7302.2</c:v>
                </c:pt>
                <c:pt idx="5016">
                  <c:v>7303.1</c:v>
                </c:pt>
                <c:pt idx="5017">
                  <c:v>7303.9</c:v>
                </c:pt>
                <c:pt idx="5018">
                  <c:v>7304.8</c:v>
                </c:pt>
                <c:pt idx="5019">
                  <c:v>7305.8</c:v>
                </c:pt>
                <c:pt idx="5020">
                  <c:v>7306.7</c:v>
                </c:pt>
                <c:pt idx="5021">
                  <c:v>7307.6</c:v>
                </c:pt>
                <c:pt idx="5022">
                  <c:v>7308.4</c:v>
                </c:pt>
                <c:pt idx="5023">
                  <c:v>7309.3</c:v>
                </c:pt>
                <c:pt idx="5024">
                  <c:v>7310.3</c:v>
                </c:pt>
                <c:pt idx="5025">
                  <c:v>7311.2</c:v>
                </c:pt>
                <c:pt idx="5026">
                  <c:v>7312.1</c:v>
                </c:pt>
                <c:pt idx="5027">
                  <c:v>7312.9</c:v>
                </c:pt>
                <c:pt idx="5028">
                  <c:v>7313.8</c:v>
                </c:pt>
                <c:pt idx="5029">
                  <c:v>7314.8</c:v>
                </c:pt>
                <c:pt idx="5030">
                  <c:v>7315.7</c:v>
                </c:pt>
                <c:pt idx="5031">
                  <c:v>7316.6</c:v>
                </c:pt>
                <c:pt idx="5032">
                  <c:v>7317.4</c:v>
                </c:pt>
                <c:pt idx="5033">
                  <c:v>7318.3</c:v>
                </c:pt>
                <c:pt idx="5034">
                  <c:v>7319.3</c:v>
                </c:pt>
                <c:pt idx="5035">
                  <c:v>7320.2</c:v>
                </c:pt>
                <c:pt idx="5036">
                  <c:v>7321.1</c:v>
                </c:pt>
                <c:pt idx="5037">
                  <c:v>7321.9</c:v>
                </c:pt>
                <c:pt idx="5038">
                  <c:v>7322.8</c:v>
                </c:pt>
                <c:pt idx="5039">
                  <c:v>7323.8</c:v>
                </c:pt>
                <c:pt idx="5040">
                  <c:v>7324.7</c:v>
                </c:pt>
                <c:pt idx="5041">
                  <c:v>7325.6</c:v>
                </c:pt>
                <c:pt idx="5042">
                  <c:v>7326.4</c:v>
                </c:pt>
                <c:pt idx="5043">
                  <c:v>7327.3</c:v>
                </c:pt>
                <c:pt idx="5044">
                  <c:v>7328.3</c:v>
                </c:pt>
                <c:pt idx="5045">
                  <c:v>7329.2</c:v>
                </c:pt>
                <c:pt idx="5046">
                  <c:v>7330.1</c:v>
                </c:pt>
                <c:pt idx="5047">
                  <c:v>7330.9</c:v>
                </c:pt>
                <c:pt idx="5048">
                  <c:v>7331.8</c:v>
                </c:pt>
                <c:pt idx="5049">
                  <c:v>7332.8</c:v>
                </c:pt>
                <c:pt idx="5050">
                  <c:v>7333.7</c:v>
                </c:pt>
                <c:pt idx="5051">
                  <c:v>7334.6</c:v>
                </c:pt>
                <c:pt idx="5052">
                  <c:v>7335.4</c:v>
                </c:pt>
                <c:pt idx="5053">
                  <c:v>7336.3</c:v>
                </c:pt>
                <c:pt idx="5054">
                  <c:v>7337.3</c:v>
                </c:pt>
                <c:pt idx="5055">
                  <c:v>7338.2</c:v>
                </c:pt>
                <c:pt idx="5056">
                  <c:v>7339.1</c:v>
                </c:pt>
                <c:pt idx="5057">
                  <c:v>7339.9</c:v>
                </c:pt>
                <c:pt idx="5058">
                  <c:v>7340.8</c:v>
                </c:pt>
                <c:pt idx="5059">
                  <c:v>7341.8</c:v>
                </c:pt>
                <c:pt idx="5060">
                  <c:v>7342.7</c:v>
                </c:pt>
                <c:pt idx="5061">
                  <c:v>7343.6</c:v>
                </c:pt>
                <c:pt idx="5062">
                  <c:v>7344.4</c:v>
                </c:pt>
                <c:pt idx="5063">
                  <c:v>7345.3</c:v>
                </c:pt>
                <c:pt idx="5064">
                  <c:v>7346.3</c:v>
                </c:pt>
                <c:pt idx="5065">
                  <c:v>7347.2</c:v>
                </c:pt>
                <c:pt idx="5066">
                  <c:v>7348.1</c:v>
                </c:pt>
                <c:pt idx="5067">
                  <c:v>7348.9</c:v>
                </c:pt>
                <c:pt idx="5068">
                  <c:v>7349.8</c:v>
                </c:pt>
                <c:pt idx="5069">
                  <c:v>7350.8</c:v>
                </c:pt>
                <c:pt idx="5070">
                  <c:v>7351.7</c:v>
                </c:pt>
                <c:pt idx="5071">
                  <c:v>7352.6</c:v>
                </c:pt>
                <c:pt idx="5072">
                  <c:v>7353.4</c:v>
                </c:pt>
                <c:pt idx="5073">
                  <c:v>7354.3</c:v>
                </c:pt>
                <c:pt idx="5074">
                  <c:v>7355.3</c:v>
                </c:pt>
                <c:pt idx="5075">
                  <c:v>7356.2</c:v>
                </c:pt>
                <c:pt idx="5076">
                  <c:v>7357.1</c:v>
                </c:pt>
                <c:pt idx="5077">
                  <c:v>7357.9</c:v>
                </c:pt>
                <c:pt idx="5078">
                  <c:v>7358.8</c:v>
                </c:pt>
                <c:pt idx="5079">
                  <c:v>7359.8</c:v>
                </c:pt>
                <c:pt idx="5080">
                  <c:v>7360.7</c:v>
                </c:pt>
                <c:pt idx="5081">
                  <c:v>7361.6</c:v>
                </c:pt>
                <c:pt idx="5082">
                  <c:v>7362.4</c:v>
                </c:pt>
                <c:pt idx="5083">
                  <c:v>7363.3</c:v>
                </c:pt>
                <c:pt idx="5084">
                  <c:v>7364.3</c:v>
                </c:pt>
                <c:pt idx="5085">
                  <c:v>7365.2</c:v>
                </c:pt>
                <c:pt idx="5086">
                  <c:v>7366.1</c:v>
                </c:pt>
                <c:pt idx="5087">
                  <c:v>7366.9</c:v>
                </c:pt>
                <c:pt idx="5088">
                  <c:v>7367.8</c:v>
                </c:pt>
                <c:pt idx="5089">
                  <c:v>7368.8</c:v>
                </c:pt>
                <c:pt idx="5090">
                  <c:v>7369.7</c:v>
                </c:pt>
                <c:pt idx="5091">
                  <c:v>7370.6</c:v>
                </c:pt>
                <c:pt idx="5092">
                  <c:v>7371.4</c:v>
                </c:pt>
                <c:pt idx="5093">
                  <c:v>7372.3</c:v>
                </c:pt>
                <c:pt idx="5094">
                  <c:v>7373.3</c:v>
                </c:pt>
                <c:pt idx="5095">
                  <c:v>7374.2</c:v>
                </c:pt>
                <c:pt idx="5096">
                  <c:v>7375.1</c:v>
                </c:pt>
                <c:pt idx="5097">
                  <c:v>7375.9</c:v>
                </c:pt>
                <c:pt idx="5098">
                  <c:v>7376.8</c:v>
                </c:pt>
                <c:pt idx="5099">
                  <c:v>7377.8</c:v>
                </c:pt>
                <c:pt idx="5100">
                  <c:v>7378.7</c:v>
                </c:pt>
                <c:pt idx="5101">
                  <c:v>7379.6</c:v>
                </c:pt>
                <c:pt idx="5102">
                  <c:v>7380.4</c:v>
                </c:pt>
                <c:pt idx="5103">
                  <c:v>7381.3</c:v>
                </c:pt>
                <c:pt idx="5104">
                  <c:v>7382.3</c:v>
                </c:pt>
                <c:pt idx="5105">
                  <c:v>7383.2</c:v>
                </c:pt>
                <c:pt idx="5106">
                  <c:v>7384.1</c:v>
                </c:pt>
                <c:pt idx="5107">
                  <c:v>7384.9</c:v>
                </c:pt>
                <c:pt idx="5108">
                  <c:v>7385.8</c:v>
                </c:pt>
                <c:pt idx="5109">
                  <c:v>7386.8</c:v>
                </c:pt>
                <c:pt idx="5110">
                  <c:v>7387.7</c:v>
                </c:pt>
                <c:pt idx="5111">
                  <c:v>7388.6</c:v>
                </c:pt>
                <c:pt idx="5112">
                  <c:v>7389.4</c:v>
                </c:pt>
                <c:pt idx="5113">
                  <c:v>7390.3</c:v>
                </c:pt>
                <c:pt idx="5114">
                  <c:v>7391.3</c:v>
                </c:pt>
                <c:pt idx="5115">
                  <c:v>7392.2</c:v>
                </c:pt>
                <c:pt idx="5116">
                  <c:v>7393.1</c:v>
                </c:pt>
                <c:pt idx="5117">
                  <c:v>7393.9</c:v>
                </c:pt>
                <c:pt idx="5118">
                  <c:v>7394.8</c:v>
                </c:pt>
                <c:pt idx="5119">
                  <c:v>7395.8</c:v>
                </c:pt>
                <c:pt idx="5120">
                  <c:v>7396.7</c:v>
                </c:pt>
                <c:pt idx="5121">
                  <c:v>7397.6</c:v>
                </c:pt>
                <c:pt idx="5122">
                  <c:v>7398.4</c:v>
                </c:pt>
                <c:pt idx="5123">
                  <c:v>7399.3</c:v>
                </c:pt>
                <c:pt idx="5124">
                  <c:v>7400.3</c:v>
                </c:pt>
                <c:pt idx="5125">
                  <c:v>7401.2</c:v>
                </c:pt>
                <c:pt idx="5126">
                  <c:v>7402.1</c:v>
                </c:pt>
                <c:pt idx="5127">
                  <c:v>7402.9</c:v>
                </c:pt>
                <c:pt idx="5128">
                  <c:v>7403.8</c:v>
                </c:pt>
                <c:pt idx="5129">
                  <c:v>7404.8</c:v>
                </c:pt>
                <c:pt idx="5130">
                  <c:v>7405.7</c:v>
                </c:pt>
                <c:pt idx="5131">
                  <c:v>7406.6</c:v>
                </c:pt>
                <c:pt idx="5132">
                  <c:v>7407.4</c:v>
                </c:pt>
                <c:pt idx="5133">
                  <c:v>7408.3</c:v>
                </c:pt>
                <c:pt idx="5134">
                  <c:v>7409.3</c:v>
                </c:pt>
                <c:pt idx="5135">
                  <c:v>7410.2</c:v>
                </c:pt>
                <c:pt idx="5136">
                  <c:v>7411.1</c:v>
                </c:pt>
                <c:pt idx="5137">
                  <c:v>7411.9</c:v>
                </c:pt>
                <c:pt idx="5138">
                  <c:v>7412.8</c:v>
                </c:pt>
                <c:pt idx="5139">
                  <c:v>7413.8</c:v>
                </c:pt>
                <c:pt idx="5140">
                  <c:v>7414.7</c:v>
                </c:pt>
                <c:pt idx="5141">
                  <c:v>7415.6</c:v>
                </c:pt>
                <c:pt idx="5142">
                  <c:v>7416.4</c:v>
                </c:pt>
                <c:pt idx="5143">
                  <c:v>7417.3</c:v>
                </c:pt>
                <c:pt idx="5144">
                  <c:v>7418.3</c:v>
                </c:pt>
                <c:pt idx="5145">
                  <c:v>7419.2</c:v>
                </c:pt>
                <c:pt idx="5146">
                  <c:v>7420.1</c:v>
                </c:pt>
                <c:pt idx="5147">
                  <c:v>7420.9</c:v>
                </c:pt>
                <c:pt idx="5148">
                  <c:v>7421.8</c:v>
                </c:pt>
                <c:pt idx="5149">
                  <c:v>7422.8</c:v>
                </c:pt>
                <c:pt idx="5150">
                  <c:v>7423.7</c:v>
                </c:pt>
                <c:pt idx="5151">
                  <c:v>7424.6</c:v>
                </c:pt>
                <c:pt idx="5152">
                  <c:v>7425.4</c:v>
                </c:pt>
                <c:pt idx="5153">
                  <c:v>7426.3</c:v>
                </c:pt>
                <c:pt idx="5154">
                  <c:v>7427.3</c:v>
                </c:pt>
                <c:pt idx="5155">
                  <c:v>7428.2</c:v>
                </c:pt>
                <c:pt idx="5156">
                  <c:v>7429.1</c:v>
                </c:pt>
                <c:pt idx="5157">
                  <c:v>7429.9</c:v>
                </c:pt>
                <c:pt idx="5158">
                  <c:v>7430.8</c:v>
                </c:pt>
                <c:pt idx="5159">
                  <c:v>7431.8</c:v>
                </c:pt>
                <c:pt idx="5160">
                  <c:v>7432.7</c:v>
                </c:pt>
                <c:pt idx="5161">
                  <c:v>7433.6</c:v>
                </c:pt>
                <c:pt idx="5162">
                  <c:v>7434.4</c:v>
                </c:pt>
                <c:pt idx="5163">
                  <c:v>7435.3</c:v>
                </c:pt>
                <c:pt idx="5164">
                  <c:v>7436.3</c:v>
                </c:pt>
                <c:pt idx="5165">
                  <c:v>7437.2</c:v>
                </c:pt>
                <c:pt idx="5166">
                  <c:v>7438.1</c:v>
                </c:pt>
                <c:pt idx="5167">
                  <c:v>7438.9</c:v>
                </c:pt>
                <c:pt idx="5168">
                  <c:v>7439.8</c:v>
                </c:pt>
                <c:pt idx="5169">
                  <c:v>7440.8</c:v>
                </c:pt>
                <c:pt idx="5170">
                  <c:v>7441.7</c:v>
                </c:pt>
                <c:pt idx="5171">
                  <c:v>7442.6</c:v>
                </c:pt>
                <c:pt idx="5172">
                  <c:v>7443.4</c:v>
                </c:pt>
                <c:pt idx="5173">
                  <c:v>7444.3</c:v>
                </c:pt>
                <c:pt idx="5174">
                  <c:v>7445.3</c:v>
                </c:pt>
                <c:pt idx="5175">
                  <c:v>7446.2</c:v>
                </c:pt>
                <c:pt idx="5176">
                  <c:v>7447.1</c:v>
                </c:pt>
                <c:pt idx="5177">
                  <c:v>7447.9</c:v>
                </c:pt>
                <c:pt idx="5178">
                  <c:v>7448.8</c:v>
                </c:pt>
                <c:pt idx="5179">
                  <c:v>7449.8</c:v>
                </c:pt>
                <c:pt idx="5180">
                  <c:v>7450.7</c:v>
                </c:pt>
                <c:pt idx="5181">
                  <c:v>7451.6</c:v>
                </c:pt>
                <c:pt idx="5182">
                  <c:v>7452.4</c:v>
                </c:pt>
                <c:pt idx="5183">
                  <c:v>7453.3</c:v>
                </c:pt>
                <c:pt idx="5184">
                  <c:v>7454.3</c:v>
                </c:pt>
                <c:pt idx="5185">
                  <c:v>7455.2</c:v>
                </c:pt>
                <c:pt idx="5186">
                  <c:v>7456.1</c:v>
                </c:pt>
                <c:pt idx="5187">
                  <c:v>7456.9</c:v>
                </c:pt>
                <c:pt idx="5188">
                  <c:v>7457.8</c:v>
                </c:pt>
                <c:pt idx="5189">
                  <c:v>7458.8</c:v>
                </c:pt>
                <c:pt idx="5190">
                  <c:v>7459.7</c:v>
                </c:pt>
                <c:pt idx="5191">
                  <c:v>7460.6</c:v>
                </c:pt>
                <c:pt idx="5192">
                  <c:v>7461.4</c:v>
                </c:pt>
                <c:pt idx="5193">
                  <c:v>7462.3</c:v>
                </c:pt>
                <c:pt idx="5194">
                  <c:v>7463.3</c:v>
                </c:pt>
                <c:pt idx="5195">
                  <c:v>7464.2</c:v>
                </c:pt>
                <c:pt idx="5196">
                  <c:v>7465.1</c:v>
                </c:pt>
                <c:pt idx="5197">
                  <c:v>7465.9</c:v>
                </c:pt>
                <c:pt idx="5198">
                  <c:v>7466.8</c:v>
                </c:pt>
                <c:pt idx="5199">
                  <c:v>7467.8</c:v>
                </c:pt>
                <c:pt idx="5200">
                  <c:v>7468.7</c:v>
                </c:pt>
                <c:pt idx="5201">
                  <c:v>7469.6</c:v>
                </c:pt>
                <c:pt idx="5202">
                  <c:v>7470.4</c:v>
                </c:pt>
                <c:pt idx="5203">
                  <c:v>7471.3</c:v>
                </c:pt>
                <c:pt idx="5204">
                  <c:v>7472.3</c:v>
                </c:pt>
                <c:pt idx="5205">
                  <c:v>7473.2</c:v>
                </c:pt>
                <c:pt idx="5206">
                  <c:v>7474.1</c:v>
                </c:pt>
                <c:pt idx="5207">
                  <c:v>7474.9</c:v>
                </c:pt>
                <c:pt idx="5208">
                  <c:v>7475.8</c:v>
                </c:pt>
                <c:pt idx="5209">
                  <c:v>7476.8</c:v>
                </c:pt>
                <c:pt idx="5210">
                  <c:v>7477.7</c:v>
                </c:pt>
                <c:pt idx="5211">
                  <c:v>7478.6</c:v>
                </c:pt>
                <c:pt idx="5212">
                  <c:v>7479.4</c:v>
                </c:pt>
                <c:pt idx="5213">
                  <c:v>7480.3</c:v>
                </c:pt>
                <c:pt idx="5214">
                  <c:v>7481.3</c:v>
                </c:pt>
                <c:pt idx="5215">
                  <c:v>7482.2</c:v>
                </c:pt>
                <c:pt idx="5216">
                  <c:v>7483.1</c:v>
                </c:pt>
                <c:pt idx="5217">
                  <c:v>7483.9</c:v>
                </c:pt>
                <c:pt idx="5218">
                  <c:v>7484.8</c:v>
                </c:pt>
                <c:pt idx="5219">
                  <c:v>7485.8</c:v>
                </c:pt>
                <c:pt idx="5220">
                  <c:v>7486.7</c:v>
                </c:pt>
                <c:pt idx="5221">
                  <c:v>7487.6</c:v>
                </c:pt>
                <c:pt idx="5222">
                  <c:v>7488.4</c:v>
                </c:pt>
                <c:pt idx="5223">
                  <c:v>7489.3</c:v>
                </c:pt>
                <c:pt idx="5224">
                  <c:v>7490.3</c:v>
                </c:pt>
                <c:pt idx="5225">
                  <c:v>7491.2</c:v>
                </c:pt>
                <c:pt idx="5226">
                  <c:v>7492.1</c:v>
                </c:pt>
                <c:pt idx="5227">
                  <c:v>7492.9</c:v>
                </c:pt>
                <c:pt idx="5228">
                  <c:v>7493.8</c:v>
                </c:pt>
                <c:pt idx="5229">
                  <c:v>7494.8</c:v>
                </c:pt>
                <c:pt idx="5230">
                  <c:v>7495.7</c:v>
                </c:pt>
                <c:pt idx="5231">
                  <c:v>7496.6</c:v>
                </c:pt>
                <c:pt idx="5232">
                  <c:v>7497.4</c:v>
                </c:pt>
                <c:pt idx="5233">
                  <c:v>7498.3</c:v>
                </c:pt>
                <c:pt idx="5234">
                  <c:v>7499.3</c:v>
                </c:pt>
                <c:pt idx="5235">
                  <c:v>7500.2</c:v>
                </c:pt>
                <c:pt idx="5236">
                  <c:v>7501.1</c:v>
                </c:pt>
                <c:pt idx="5237">
                  <c:v>7501.9</c:v>
                </c:pt>
                <c:pt idx="5238">
                  <c:v>7502.8</c:v>
                </c:pt>
                <c:pt idx="5239">
                  <c:v>7503.8</c:v>
                </c:pt>
                <c:pt idx="5240">
                  <c:v>7504.7</c:v>
                </c:pt>
                <c:pt idx="5241">
                  <c:v>7505.6</c:v>
                </c:pt>
                <c:pt idx="5242">
                  <c:v>7506.4</c:v>
                </c:pt>
                <c:pt idx="5243">
                  <c:v>7507.3</c:v>
                </c:pt>
                <c:pt idx="5244">
                  <c:v>7508.3</c:v>
                </c:pt>
                <c:pt idx="5245">
                  <c:v>7509.2</c:v>
                </c:pt>
                <c:pt idx="5246">
                  <c:v>7510.1</c:v>
                </c:pt>
                <c:pt idx="5247">
                  <c:v>7510.9</c:v>
                </c:pt>
                <c:pt idx="5248">
                  <c:v>7511.8</c:v>
                </c:pt>
                <c:pt idx="5249">
                  <c:v>7512.8</c:v>
                </c:pt>
                <c:pt idx="5250">
                  <c:v>7513.7</c:v>
                </c:pt>
                <c:pt idx="5251">
                  <c:v>7514.6</c:v>
                </c:pt>
                <c:pt idx="5252">
                  <c:v>7515.4</c:v>
                </c:pt>
                <c:pt idx="5253">
                  <c:v>7516.3</c:v>
                </c:pt>
                <c:pt idx="5254">
                  <c:v>7517.3</c:v>
                </c:pt>
                <c:pt idx="5255">
                  <c:v>7518.2</c:v>
                </c:pt>
                <c:pt idx="5256">
                  <c:v>7519.1</c:v>
                </c:pt>
                <c:pt idx="5257">
                  <c:v>7519.9</c:v>
                </c:pt>
                <c:pt idx="5258">
                  <c:v>7520.8</c:v>
                </c:pt>
                <c:pt idx="5259">
                  <c:v>7521.8</c:v>
                </c:pt>
                <c:pt idx="5260">
                  <c:v>7522.7</c:v>
                </c:pt>
                <c:pt idx="5261">
                  <c:v>7523.6</c:v>
                </c:pt>
                <c:pt idx="5262">
                  <c:v>7524.4</c:v>
                </c:pt>
                <c:pt idx="5263">
                  <c:v>7525.3</c:v>
                </c:pt>
                <c:pt idx="5264">
                  <c:v>7526.3</c:v>
                </c:pt>
                <c:pt idx="5265">
                  <c:v>7527.2</c:v>
                </c:pt>
                <c:pt idx="5266">
                  <c:v>7528.1</c:v>
                </c:pt>
                <c:pt idx="5267">
                  <c:v>7528.9</c:v>
                </c:pt>
                <c:pt idx="5268">
                  <c:v>7529.8</c:v>
                </c:pt>
                <c:pt idx="5269">
                  <c:v>7530.8</c:v>
                </c:pt>
                <c:pt idx="5270">
                  <c:v>7531.7</c:v>
                </c:pt>
                <c:pt idx="5271">
                  <c:v>7532.6</c:v>
                </c:pt>
                <c:pt idx="5272">
                  <c:v>7533.4</c:v>
                </c:pt>
                <c:pt idx="5273">
                  <c:v>7534.3</c:v>
                </c:pt>
                <c:pt idx="5274">
                  <c:v>7535.3</c:v>
                </c:pt>
                <c:pt idx="5275">
                  <c:v>7536.2</c:v>
                </c:pt>
                <c:pt idx="5276">
                  <c:v>7537.1</c:v>
                </c:pt>
                <c:pt idx="5277">
                  <c:v>7537.9</c:v>
                </c:pt>
                <c:pt idx="5278">
                  <c:v>7538.8</c:v>
                </c:pt>
                <c:pt idx="5279">
                  <c:v>7539.8</c:v>
                </c:pt>
                <c:pt idx="5280">
                  <c:v>7540.7</c:v>
                </c:pt>
                <c:pt idx="5281">
                  <c:v>7541.6</c:v>
                </c:pt>
                <c:pt idx="5282">
                  <c:v>7542.4</c:v>
                </c:pt>
                <c:pt idx="5283">
                  <c:v>7543.3</c:v>
                </c:pt>
                <c:pt idx="5284">
                  <c:v>7544.3</c:v>
                </c:pt>
                <c:pt idx="5285">
                  <c:v>7545.2</c:v>
                </c:pt>
                <c:pt idx="5286">
                  <c:v>7546.1</c:v>
                </c:pt>
                <c:pt idx="5287">
                  <c:v>7546.9</c:v>
                </c:pt>
                <c:pt idx="5288">
                  <c:v>7547.8</c:v>
                </c:pt>
                <c:pt idx="5289">
                  <c:v>7548.8</c:v>
                </c:pt>
                <c:pt idx="5290">
                  <c:v>7549.7</c:v>
                </c:pt>
                <c:pt idx="5291">
                  <c:v>7550.6</c:v>
                </c:pt>
                <c:pt idx="5292">
                  <c:v>7551.4</c:v>
                </c:pt>
                <c:pt idx="5293">
                  <c:v>7552.3</c:v>
                </c:pt>
                <c:pt idx="5294">
                  <c:v>7553.3</c:v>
                </c:pt>
                <c:pt idx="5295">
                  <c:v>7554.2</c:v>
                </c:pt>
                <c:pt idx="5296">
                  <c:v>7555.1</c:v>
                </c:pt>
                <c:pt idx="5297">
                  <c:v>7555.9</c:v>
                </c:pt>
                <c:pt idx="5298">
                  <c:v>7556.8</c:v>
                </c:pt>
                <c:pt idx="5299">
                  <c:v>7557.8</c:v>
                </c:pt>
                <c:pt idx="5300">
                  <c:v>7558.7</c:v>
                </c:pt>
                <c:pt idx="5301">
                  <c:v>7559.6</c:v>
                </c:pt>
                <c:pt idx="5302">
                  <c:v>7560.4</c:v>
                </c:pt>
                <c:pt idx="5303">
                  <c:v>7561.3</c:v>
                </c:pt>
                <c:pt idx="5304">
                  <c:v>7562.3</c:v>
                </c:pt>
                <c:pt idx="5305">
                  <c:v>7563.2</c:v>
                </c:pt>
                <c:pt idx="5306">
                  <c:v>7564.1</c:v>
                </c:pt>
                <c:pt idx="5307">
                  <c:v>7564.9</c:v>
                </c:pt>
                <c:pt idx="5308">
                  <c:v>7565.8</c:v>
                </c:pt>
                <c:pt idx="5309">
                  <c:v>7566.8</c:v>
                </c:pt>
                <c:pt idx="5310">
                  <c:v>7567.7</c:v>
                </c:pt>
                <c:pt idx="5311">
                  <c:v>7568.6</c:v>
                </c:pt>
                <c:pt idx="5312">
                  <c:v>7569.4</c:v>
                </c:pt>
                <c:pt idx="5313">
                  <c:v>7570.3</c:v>
                </c:pt>
                <c:pt idx="5314">
                  <c:v>7571.3</c:v>
                </c:pt>
                <c:pt idx="5315">
                  <c:v>7572.2</c:v>
                </c:pt>
                <c:pt idx="5316">
                  <c:v>7573.1</c:v>
                </c:pt>
                <c:pt idx="5317">
                  <c:v>7573.9</c:v>
                </c:pt>
                <c:pt idx="5318">
                  <c:v>7574.8</c:v>
                </c:pt>
                <c:pt idx="5319">
                  <c:v>7575.8</c:v>
                </c:pt>
                <c:pt idx="5320">
                  <c:v>7576.7</c:v>
                </c:pt>
                <c:pt idx="5321">
                  <c:v>7577.6</c:v>
                </c:pt>
                <c:pt idx="5322">
                  <c:v>7578.4</c:v>
                </c:pt>
                <c:pt idx="5323">
                  <c:v>7579.3</c:v>
                </c:pt>
                <c:pt idx="5324">
                  <c:v>7580.3</c:v>
                </c:pt>
                <c:pt idx="5325">
                  <c:v>7581.2</c:v>
                </c:pt>
                <c:pt idx="5326">
                  <c:v>7582.1</c:v>
                </c:pt>
                <c:pt idx="5327">
                  <c:v>7582.9</c:v>
                </c:pt>
                <c:pt idx="5328">
                  <c:v>7583.8</c:v>
                </c:pt>
                <c:pt idx="5329">
                  <c:v>7584.8</c:v>
                </c:pt>
                <c:pt idx="5330">
                  <c:v>7585.7</c:v>
                </c:pt>
                <c:pt idx="5331">
                  <c:v>7586.6</c:v>
                </c:pt>
                <c:pt idx="5332">
                  <c:v>7587.4</c:v>
                </c:pt>
                <c:pt idx="5333">
                  <c:v>7588.3</c:v>
                </c:pt>
                <c:pt idx="5334">
                  <c:v>7589.3</c:v>
                </c:pt>
                <c:pt idx="5335">
                  <c:v>7590.2</c:v>
                </c:pt>
                <c:pt idx="5336">
                  <c:v>7591.1</c:v>
                </c:pt>
                <c:pt idx="5337">
                  <c:v>7591.9</c:v>
                </c:pt>
                <c:pt idx="5338">
                  <c:v>7592.8</c:v>
                </c:pt>
                <c:pt idx="5339">
                  <c:v>7593.8</c:v>
                </c:pt>
                <c:pt idx="5340">
                  <c:v>7594.7</c:v>
                </c:pt>
                <c:pt idx="5341">
                  <c:v>7595.6</c:v>
                </c:pt>
                <c:pt idx="5342">
                  <c:v>7596.4</c:v>
                </c:pt>
                <c:pt idx="5343">
                  <c:v>7597.3</c:v>
                </c:pt>
                <c:pt idx="5344">
                  <c:v>7598.3</c:v>
                </c:pt>
                <c:pt idx="5345">
                  <c:v>7599.2</c:v>
                </c:pt>
                <c:pt idx="5346">
                  <c:v>7600.1</c:v>
                </c:pt>
                <c:pt idx="5347">
                  <c:v>7600.9</c:v>
                </c:pt>
                <c:pt idx="5348">
                  <c:v>7601.8</c:v>
                </c:pt>
                <c:pt idx="5349">
                  <c:v>7602.8</c:v>
                </c:pt>
                <c:pt idx="5350">
                  <c:v>7603.7</c:v>
                </c:pt>
                <c:pt idx="5351">
                  <c:v>7604.6</c:v>
                </c:pt>
                <c:pt idx="5352">
                  <c:v>7605.4</c:v>
                </c:pt>
                <c:pt idx="5353">
                  <c:v>7606.3</c:v>
                </c:pt>
                <c:pt idx="5354">
                  <c:v>7607.3</c:v>
                </c:pt>
                <c:pt idx="5355">
                  <c:v>7608.2</c:v>
                </c:pt>
                <c:pt idx="5356">
                  <c:v>7609.1</c:v>
                </c:pt>
                <c:pt idx="5357">
                  <c:v>7609.9</c:v>
                </c:pt>
                <c:pt idx="5358">
                  <c:v>7610.8</c:v>
                </c:pt>
                <c:pt idx="5359">
                  <c:v>7611.8</c:v>
                </c:pt>
                <c:pt idx="5360">
                  <c:v>7612.7</c:v>
                </c:pt>
                <c:pt idx="5361">
                  <c:v>7613.6</c:v>
                </c:pt>
                <c:pt idx="5362">
                  <c:v>7614.4</c:v>
                </c:pt>
                <c:pt idx="5363">
                  <c:v>7615.3</c:v>
                </c:pt>
                <c:pt idx="5364">
                  <c:v>7616.3</c:v>
                </c:pt>
                <c:pt idx="5365">
                  <c:v>7617.2</c:v>
                </c:pt>
                <c:pt idx="5366">
                  <c:v>7618.1</c:v>
                </c:pt>
                <c:pt idx="5367">
                  <c:v>7618.9</c:v>
                </c:pt>
                <c:pt idx="5368">
                  <c:v>7619.8</c:v>
                </c:pt>
                <c:pt idx="5369">
                  <c:v>7620.8</c:v>
                </c:pt>
                <c:pt idx="5370">
                  <c:v>7621.7</c:v>
                </c:pt>
                <c:pt idx="5371">
                  <c:v>7622.6</c:v>
                </c:pt>
                <c:pt idx="5372">
                  <c:v>7623.4</c:v>
                </c:pt>
                <c:pt idx="5373">
                  <c:v>7624.3</c:v>
                </c:pt>
                <c:pt idx="5374">
                  <c:v>7625.3</c:v>
                </c:pt>
                <c:pt idx="5375">
                  <c:v>7626.2</c:v>
                </c:pt>
                <c:pt idx="5376">
                  <c:v>7627.1</c:v>
                </c:pt>
                <c:pt idx="5377">
                  <c:v>7627.9</c:v>
                </c:pt>
                <c:pt idx="5378">
                  <c:v>7628.8</c:v>
                </c:pt>
                <c:pt idx="5379">
                  <c:v>7629.8</c:v>
                </c:pt>
                <c:pt idx="5380">
                  <c:v>7630.7</c:v>
                </c:pt>
                <c:pt idx="5381">
                  <c:v>7631.6</c:v>
                </c:pt>
                <c:pt idx="5382">
                  <c:v>7632.4</c:v>
                </c:pt>
                <c:pt idx="5383">
                  <c:v>7633.3</c:v>
                </c:pt>
                <c:pt idx="5384">
                  <c:v>7634.3</c:v>
                </c:pt>
                <c:pt idx="5385">
                  <c:v>7635.2</c:v>
                </c:pt>
                <c:pt idx="5386">
                  <c:v>7636.1</c:v>
                </c:pt>
                <c:pt idx="5387">
                  <c:v>7636.9</c:v>
                </c:pt>
                <c:pt idx="5388">
                  <c:v>7637.8</c:v>
                </c:pt>
                <c:pt idx="5389">
                  <c:v>7638.8</c:v>
                </c:pt>
                <c:pt idx="5390">
                  <c:v>7639.7</c:v>
                </c:pt>
                <c:pt idx="5391">
                  <c:v>7640.6</c:v>
                </c:pt>
                <c:pt idx="5392">
                  <c:v>7641.4</c:v>
                </c:pt>
                <c:pt idx="5393">
                  <c:v>7642.3</c:v>
                </c:pt>
                <c:pt idx="5394">
                  <c:v>7643.3</c:v>
                </c:pt>
                <c:pt idx="5395">
                  <c:v>7644.2</c:v>
                </c:pt>
                <c:pt idx="5396">
                  <c:v>7645.1</c:v>
                </c:pt>
                <c:pt idx="5397">
                  <c:v>7645.9</c:v>
                </c:pt>
                <c:pt idx="5398">
                  <c:v>7646.8</c:v>
                </c:pt>
                <c:pt idx="5399">
                  <c:v>7647.8</c:v>
                </c:pt>
                <c:pt idx="5400">
                  <c:v>7648.7</c:v>
                </c:pt>
                <c:pt idx="5401">
                  <c:v>7649.6</c:v>
                </c:pt>
                <c:pt idx="5402">
                  <c:v>7650.4</c:v>
                </c:pt>
                <c:pt idx="5403">
                  <c:v>7651.3</c:v>
                </c:pt>
                <c:pt idx="5404">
                  <c:v>7652.3</c:v>
                </c:pt>
                <c:pt idx="5405">
                  <c:v>7653.2</c:v>
                </c:pt>
                <c:pt idx="5406">
                  <c:v>7654.1</c:v>
                </c:pt>
                <c:pt idx="5407">
                  <c:v>7654.9</c:v>
                </c:pt>
                <c:pt idx="5408">
                  <c:v>7655.8</c:v>
                </c:pt>
                <c:pt idx="5409">
                  <c:v>7656.8</c:v>
                </c:pt>
                <c:pt idx="5410">
                  <c:v>7657.7</c:v>
                </c:pt>
                <c:pt idx="5411">
                  <c:v>7658.6</c:v>
                </c:pt>
                <c:pt idx="5412">
                  <c:v>7659.4</c:v>
                </c:pt>
                <c:pt idx="5413">
                  <c:v>7660.3</c:v>
                </c:pt>
                <c:pt idx="5414">
                  <c:v>7661.3</c:v>
                </c:pt>
                <c:pt idx="5415">
                  <c:v>7662.2</c:v>
                </c:pt>
                <c:pt idx="5416">
                  <c:v>7663.1</c:v>
                </c:pt>
                <c:pt idx="5417">
                  <c:v>7663.9</c:v>
                </c:pt>
                <c:pt idx="5418">
                  <c:v>7664.8</c:v>
                </c:pt>
                <c:pt idx="5419">
                  <c:v>7665.8</c:v>
                </c:pt>
                <c:pt idx="5420">
                  <c:v>7666.7</c:v>
                </c:pt>
                <c:pt idx="5421">
                  <c:v>7667.6</c:v>
                </c:pt>
                <c:pt idx="5422">
                  <c:v>7668.4</c:v>
                </c:pt>
                <c:pt idx="5423">
                  <c:v>7669.3</c:v>
                </c:pt>
                <c:pt idx="5424">
                  <c:v>7670.3</c:v>
                </c:pt>
                <c:pt idx="5425">
                  <c:v>7671.2</c:v>
                </c:pt>
                <c:pt idx="5426">
                  <c:v>7672.1</c:v>
                </c:pt>
                <c:pt idx="5427">
                  <c:v>7672.9</c:v>
                </c:pt>
                <c:pt idx="5428">
                  <c:v>7673.8</c:v>
                </c:pt>
                <c:pt idx="5429">
                  <c:v>7674.8</c:v>
                </c:pt>
                <c:pt idx="5430">
                  <c:v>7675.7</c:v>
                </c:pt>
                <c:pt idx="5431">
                  <c:v>7676.6</c:v>
                </c:pt>
                <c:pt idx="5432">
                  <c:v>7677.4</c:v>
                </c:pt>
                <c:pt idx="5433">
                  <c:v>7678.3</c:v>
                </c:pt>
                <c:pt idx="5434">
                  <c:v>7679.3</c:v>
                </c:pt>
                <c:pt idx="5435">
                  <c:v>7680.2</c:v>
                </c:pt>
                <c:pt idx="5436">
                  <c:v>7681.1</c:v>
                </c:pt>
                <c:pt idx="5437">
                  <c:v>7681.9</c:v>
                </c:pt>
                <c:pt idx="5438">
                  <c:v>7682.8</c:v>
                </c:pt>
                <c:pt idx="5439">
                  <c:v>7683.8</c:v>
                </c:pt>
                <c:pt idx="5440">
                  <c:v>7684.7</c:v>
                </c:pt>
                <c:pt idx="5441">
                  <c:v>7685.6</c:v>
                </c:pt>
                <c:pt idx="5442">
                  <c:v>7686.4</c:v>
                </c:pt>
                <c:pt idx="5443">
                  <c:v>7687.3</c:v>
                </c:pt>
                <c:pt idx="5444">
                  <c:v>7688.3</c:v>
                </c:pt>
                <c:pt idx="5445">
                  <c:v>7689.2</c:v>
                </c:pt>
                <c:pt idx="5446">
                  <c:v>7690.1</c:v>
                </c:pt>
                <c:pt idx="5447">
                  <c:v>7690.9</c:v>
                </c:pt>
                <c:pt idx="5448">
                  <c:v>7691.8</c:v>
                </c:pt>
                <c:pt idx="5449">
                  <c:v>7692.8</c:v>
                </c:pt>
                <c:pt idx="5450">
                  <c:v>7693.7</c:v>
                </c:pt>
                <c:pt idx="5451">
                  <c:v>7694.6</c:v>
                </c:pt>
                <c:pt idx="5452">
                  <c:v>7695.4</c:v>
                </c:pt>
                <c:pt idx="5453">
                  <c:v>7696.3</c:v>
                </c:pt>
                <c:pt idx="5454">
                  <c:v>7697.3</c:v>
                </c:pt>
                <c:pt idx="5455">
                  <c:v>7698.2</c:v>
                </c:pt>
                <c:pt idx="5456">
                  <c:v>7699.1</c:v>
                </c:pt>
                <c:pt idx="5457">
                  <c:v>7699.9</c:v>
                </c:pt>
                <c:pt idx="5458">
                  <c:v>7700.8</c:v>
                </c:pt>
                <c:pt idx="5459">
                  <c:v>7701.8</c:v>
                </c:pt>
                <c:pt idx="5460">
                  <c:v>7702.7</c:v>
                </c:pt>
                <c:pt idx="5461">
                  <c:v>7703.6</c:v>
                </c:pt>
                <c:pt idx="5462">
                  <c:v>7704.4</c:v>
                </c:pt>
                <c:pt idx="5463">
                  <c:v>7705.3</c:v>
                </c:pt>
                <c:pt idx="5464">
                  <c:v>7706.3</c:v>
                </c:pt>
                <c:pt idx="5465">
                  <c:v>7707.2</c:v>
                </c:pt>
                <c:pt idx="5466">
                  <c:v>7708.1</c:v>
                </c:pt>
                <c:pt idx="5467">
                  <c:v>7708.9</c:v>
                </c:pt>
                <c:pt idx="5468">
                  <c:v>7709.8</c:v>
                </c:pt>
                <c:pt idx="5469">
                  <c:v>7710.8</c:v>
                </c:pt>
                <c:pt idx="5470">
                  <c:v>7711.7</c:v>
                </c:pt>
                <c:pt idx="5471">
                  <c:v>7712.6</c:v>
                </c:pt>
                <c:pt idx="5472">
                  <c:v>7713.4</c:v>
                </c:pt>
                <c:pt idx="5473">
                  <c:v>7714.3</c:v>
                </c:pt>
                <c:pt idx="5474">
                  <c:v>7715.3</c:v>
                </c:pt>
                <c:pt idx="5475">
                  <c:v>7716.2</c:v>
                </c:pt>
                <c:pt idx="5476">
                  <c:v>7717.1</c:v>
                </c:pt>
                <c:pt idx="5477">
                  <c:v>7717.9</c:v>
                </c:pt>
                <c:pt idx="5478">
                  <c:v>7718.8</c:v>
                </c:pt>
                <c:pt idx="5479">
                  <c:v>7719.8</c:v>
                </c:pt>
                <c:pt idx="5480">
                  <c:v>7720.7</c:v>
                </c:pt>
                <c:pt idx="5481">
                  <c:v>7721.6</c:v>
                </c:pt>
                <c:pt idx="5482">
                  <c:v>7722.4</c:v>
                </c:pt>
                <c:pt idx="5483">
                  <c:v>7723.3</c:v>
                </c:pt>
                <c:pt idx="5484">
                  <c:v>7724.3</c:v>
                </c:pt>
                <c:pt idx="5485">
                  <c:v>7725.2</c:v>
                </c:pt>
                <c:pt idx="5486">
                  <c:v>7726.1</c:v>
                </c:pt>
                <c:pt idx="5487">
                  <c:v>7726.9</c:v>
                </c:pt>
                <c:pt idx="5488">
                  <c:v>7727.8</c:v>
                </c:pt>
                <c:pt idx="5489">
                  <c:v>7728.8</c:v>
                </c:pt>
                <c:pt idx="5490">
                  <c:v>7729.7</c:v>
                </c:pt>
                <c:pt idx="5491">
                  <c:v>7730.6</c:v>
                </c:pt>
                <c:pt idx="5492">
                  <c:v>7731.4</c:v>
                </c:pt>
                <c:pt idx="5493">
                  <c:v>7732.3</c:v>
                </c:pt>
                <c:pt idx="5494">
                  <c:v>7733.3</c:v>
                </c:pt>
                <c:pt idx="5495">
                  <c:v>7734.2</c:v>
                </c:pt>
                <c:pt idx="5496">
                  <c:v>7735.1</c:v>
                </c:pt>
                <c:pt idx="5497">
                  <c:v>7735.9</c:v>
                </c:pt>
                <c:pt idx="5498">
                  <c:v>7736.8</c:v>
                </c:pt>
                <c:pt idx="5499">
                  <c:v>7737.8</c:v>
                </c:pt>
                <c:pt idx="5500">
                  <c:v>7738.7</c:v>
                </c:pt>
                <c:pt idx="5501">
                  <c:v>7739.6</c:v>
                </c:pt>
                <c:pt idx="5502">
                  <c:v>7740.4</c:v>
                </c:pt>
                <c:pt idx="5503">
                  <c:v>7741.3</c:v>
                </c:pt>
                <c:pt idx="5504">
                  <c:v>7742.3</c:v>
                </c:pt>
                <c:pt idx="5505">
                  <c:v>7743.2</c:v>
                </c:pt>
                <c:pt idx="5506">
                  <c:v>7744.1</c:v>
                </c:pt>
                <c:pt idx="5507">
                  <c:v>7744.9</c:v>
                </c:pt>
                <c:pt idx="5508">
                  <c:v>7745.8</c:v>
                </c:pt>
                <c:pt idx="5509">
                  <c:v>7746.8</c:v>
                </c:pt>
                <c:pt idx="5510">
                  <c:v>7747.7</c:v>
                </c:pt>
                <c:pt idx="5511">
                  <c:v>7748.6</c:v>
                </c:pt>
                <c:pt idx="5512">
                  <c:v>7749.4</c:v>
                </c:pt>
                <c:pt idx="5513">
                  <c:v>7750.3</c:v>
                </c:pt>
                <c:pt idx="5514">
                  <c:v>7751.3</c:v>
                </c:pt>
                <c:pt idx="5515">
                  <c:v>7752.2</c:v>
                </c:pt>
                <c:pt idx="5516">
                  <c:v>7753.1</c:v>
                </c:pt>
                <c:pt idx="5517">
                  <c:v>7753.9</c:v>
                </c:pt>
                <c:pt idx="5518">
                  <c:v>7754.8</c:v>
                </c:pt>
                <c:pt idx="5519">
                  <c:v>7755.8</c:v>
                </c:pt>
                <c:pt idx="5520">
                  <c:v>7756.7</c:v>
                </c:pt>
                <c:pt idx="5521">
                  <c:v>7757.6</c:v>
                </c:pt>
                <c:pt idx="5522">
                  <c:v>7758.4</c:v>
                </c:pt>
                <c:pt idx="5523">
                  <c:v>7759.3</c:v>
                </c:pt>
                <c:pt idx="5524">
                  <c:v>7760.3</c:v>
                </c:pt>
                <c:pt idx="5525">
                  <c:v>7761.2</c:v>
                </c:pt>
                <c:pt idx="5526">
                  <c:v>7762.1</c:v>
                </c:pt>
                <c:pt idx="5527">
                  <c:v>7762.9</c:v>
                </c:pt>
                <c:pt idx="5528">
                  <c:v>7763.8</c:v>
                </c:pt>
                <c:pt idx="5529">
                  <c:v>7764.8</c:v>
                </c:pt>
                <c:pt idx="5530">
                  <c:v>7765.7</c:v>
                </c:pt>
                <c:pt idx="5531">
                  <c:v>7766.6</c:v>
                </c:pt>
                <c:pt idx="5532">
                  <c:v>7767.4</c:v>
                </c:pt>
                <c:pt idx="5533">
                  <c:v>7768.3</c:v>
                </c:pt>
                <c:pt idx="5534">
                  <c:v>7769.3</c:v>
                </c:pt>
                <c:pt idx="5535">
                  <c:v>7770.2</c:v>
                </c:pt>
                <c:pt idx="5536">
                  <c:v>7771.1</c:v>
                </c:pt>
                <c:pt idx="5537">
                  <c:v>7771.9</c:v>
                </c:pt>
                <c:pt idx="5538">
                  <c:v>7772.8</c:v>
                </c:pt>
                <c:pt idx="5539">
                  <c:v>7773.8</c:v>
                </c:pt>
                <c:pt idx="5540">
                  <c:v>7774.7</c:v>
                </c:pt>
                <c:pt idx="5541">
                  <c:v>7775.6</c:v>
                </c:pt>
                <c:pt idx="5542">
                  <c:v>7776.4</c:v>
                </c:pt>
                <c:pt idx="5543">
                  <c:v>7777.3</c:v>
                </c:pt>
                <c:pt idx="5544">
                  <c:v>7778.3</c:v>
                </c:pt>
                <c:pt idx="5545">
                  <c:v>7779.2</c:v>
                </c:pt>
                <c:pt idx="5546">
                  <c:v>7780.1</c:v>
                </c:pt>
                <c:pt idx="5547">
                  <c:v>7780.9</c:v>
                </c:pt>
                <c:pt idx="5548">
                  <c:v>7781.8</c:v>
                </c:pt>
                <c:pt idx="5549">
                  <c:v>7782.8</c:v>
                </c:pt>
                <c:pt idx="5550">
                  <c:v>7783.7</c:v>
                </c:pt>
                <c:pt idx="5551">
                  <c:v>7784.6</c:v>
                </c:pt>
                <c:pt idx="5552">
                  <c:v>7785.4</c:v>
                </c:pt>
                <c:pt idx="5553">
                  <c:v>7786.3</c:v>
                </c:pt>
                <c:pt idx="5554">
                  <c:v>7787.3</c:v>
                </c:pt>
                <c:pt idx="5555">
                  <c:v>7788.2</c:v>
                </c:pt>
                <c:pt idx="5556">
                  <c:v>7789.1</c:v>
                </c:pt>
                <c:pt idx="5557">
                  <c:v>7789.9</c:v>
                </c:pt>
                <c:pt idx="5558">
                  <c:v>7790.8</c:v>
                </c:pt>
                <c:pt idx="5559">
                  <c:v>7791.8</c:v>
                </c:pt>
                <c:pt idx="5560">
                  <c:v>7792.7</c:v>
                </c:pt>
                <c:pt idx="5561">
                  <c:v>7793.6</c:v>
                </c:pt>
                <c:pt idx="5562">
                  <c:v>7794.4</c:v>
                </c:pt>
                <c:pt idx="5563">
                  <c:v>7795.3</c:v>
                </c:pt>
                <c:pt idx="5564">
                  <c:v>7796.3</c:v>
                </c:pt>
                <c:pt idx="5565">
                  <c:v>7797.2</c:v>
                </c:pt>
                <c:pt idx="5566">
                  <c:v>7798.1</c:v>
                </c:pt>
                <c:pt idx="5567">
                  <c:v>7798.9</c:v>
                </c:pt>
                <c:pt idx="5568">
                  <c:v>7799.8</c:v>
                </c:pt>
                <c:pt idx="5569">
                  <c:v>7800.8</c:v>
                </c:pt>
                <c:pt idx="5570">
                  <c:v>7801.7</c:v>
                </c:pt>
                <c:pt idx="5571">
                  <c:v>7802.6</c:v>
                </c:pt>
                <c:pt idx="5572">
                  <c:v>7803.4</c:v>
                </c:pt>
                <c:pt idx="5573">
                  <c:v>7804.3</c:v>
                </c:pt>
                <c:pt idx="5574">
                  <c:v>7805.3</c:v>
                </c:pt>
                <c:pt idx="5575">
                  <c:v>7806.2</c:v>
                </c:pt>
                <c:pt idx="5576">
                  <c:v>7807.1</c:v>
                </c:pt>
                <c:pt idx="5577">
                  <c:v>7807.9</c:v>
                </c:pt>
                <c:pt idx="5578">
                  <c:v>7808.8</c:v>
                </c:pt>
                <c:pt idx="5579">
                  <c:v>7809.8</c:v>
                </c:pt>
                <c:pt idx="5580">
                  <c:v>7810.7</c:v>
                </c:pt>
                <c:pt idx="5581">
                  <c:v>7811.6</c:v>
                </c:pt>
                <c:pt idx="5582">
                  <c:v>7812.4</c:v>
                </c:pt>
                <c:pt idx="5583">
                  <c:v>7813.3</c:v>
                </c:pt>
                <c:pt idx="5584">
                  <c:v>7814.3</c:v>
                </c:pt>
                <c:pt idx="5585">
                  <c:v>7815.2</c:v>
                </c:pt>
                <c:pt idx="5586">
                  <c:v>7816.1</c:v>
                </c:pt>
                <c:pt idx="5587">
                  <c:v>7816.9</c:v>
                </c:pt>
                <c:pt idx="5588">
                  <c:v>7817.8</c:v>
                </c:pt>
                <c:pt idx="5589">
                  <c:v>7818.8</c:v>
                </c:pt>
                <c:pt idx="5590">
                  <c:v>7819.7</c:v>
                </c:pt>
                <c:pt idx="5591">
                  <c:v>7820.6</c:v>
                </c:pt>
                <c:pt idx="5592">
                  <c:v>7821.4</c:v>
                </c:pt>
                <c:pt idx="5593">
                  <c:v>7822.3</c:v>
                </c:pt>
                <c:pt idx="5594">
                  <c:v>7823.3</c:v>
                </c:pt>
                <c:pt idx="5595">
                  <c:v>7824.2</c:v>
                </c:pt>
                <c:pt idx="5596">
                  <c:v>7825.1</c:v>
                </c:pt>
                <c:pt idx="5597">
                  <c:v>7825.9</c:v>
                </c:pt>
                <c:pt idx="5598">
                  <c:v>7826.8</c:v>
                </c:pt>
                <c:pt idx="5599">
                  <c:v>7827.8</c:v>
                </c:pt>
                <c:pt idx="5600">
                  <c:v>7828.7</c:v>
                </c:pt>
                <c:pt idx="5601">
                  <c:v>7829.6</c:v>
                </c:pt>
                <c:pt idx="5602">
                  <c:v>7830.4</c:v>
                </c:pt>
                <c:pt idx="5603">
                  <c:v>7831.3</c:v>
                </c:pt>
                <c:pt idx="5604">
                  <c:v>7832.3</c:v>
                </c:pt>
                <c:pt idx="5605">
                  <c:v>7833.2</c:v>
                </c:pt>
                <c:pt idx="5606">
                  <c:v>7834.1</c:v>
                </c:pt>
                <c:pt idx="5607">
                  <c:v>7834.9</c:v>
                </c:pt>
                <c:pt idx="5608">
                  <c:v>7835.8</c:v>
                </c:pt>
                <c:pt idx="5609">
                  <c:v>7836.8</c:v>
                </c:pt>
                <c:pt idx="5610">
                  <c:v>7837.7</c:v>
                </c:pt>
                <c:pt idx="5611">
                  <c:v>7838.6</c:v>
                </c:pt>
                <c:pt idx="5612">
                  <c:v>7839.4</c:v>
                </c:pt>
                <c:pt idx="5613">
                  <c:v>7840.3</c:v>
                </c:pt>
                <c:pt idx="5614">
                  <c:v>7841.3</c:v>
                </c:pt>
                <c:pt idx="5615">
                  <c:v>7842.2</c:v>
                </c:pt>
                <c:pt idx="5616">
                  <c:v>7843.1</c:v>
                </c:pt>
                <c:pt idx="5617">
                  <c:v>7843.9</c:v>
                </c:pt>
                <c:pt idx="5618">
                  <c:v>7844.8</c:v>
                </c:pt>
                <c:pt idx="5619">
                  <c:v>7845.8</c:v>
                </c:pt>
                <c:pt idx="5620">
                  <c:v>7846.7</c:v>
                </c:pt>
                <c:pt idx="5621">
                  <c:v>7847.6</c:v>
                </c:pt>
                <c:pt idx="5622">
                  <c:v>7848.4</c:v>
                </c:pt>
                <c:pt idx="5623">
                  <c:v>7849.3</c:v>
                </c:pt>
                <c:pt idx="5624">
                  <c:v>7850.3</c:v>
                </c:pt>
                <c:pt idx="5625">
                  <c:v>7851.2</c:v>
                </c:pt>
                <c:pt idx="5626">
                  <c:v>7852.1</c:v>
                </c:pt>
                <c:pt idx="5627">
                  <c:v>7852.9</c:v>
                </c:pt>
                <c:pt idx="5628">
                  <c:v>7853.8</c:v>
                </c:pt>
                <c:pt idx="5629">
                  <c:v>7854.8</c:v>
                </c:pt>
                <c:pt idx="5630">
                  <c:v>7855.7</c:v>
                </c:pt>
                <c:pt idx="5631">
                  <c:v>7856.6</c:v>
                </c:pt>
                <c:pt idx="5632">
                  <c:v>7857.4</c:v>
                </c:pt>
                <c:pt idx="5633">
                  <c:v>7858.3</c:v>
                </c:pt>
                <c:pt idx="5634">
                  <c:v>7859.3</c:v>
                </c:pt>
                <c:pt idx="5635">
                  <c:v>7860.2</c:v>
                </c:pt>
                <c:pt idx="5636">
                  <c:v>7861.1</c:v>
                </c:pt>
                <c:pt idx="5637">
                  <c:v>7861.9</c:v>
                </c:pt>
                <c:pt idx="5638">
                  <c:v>7862.8</c:v>
                </c:pt>
                <c:pt idx="5639">
                  <c:v>7863.8</c:v>
                </c:pt>
                <c:pt idx="5640">
                  <c:v>7864.7</c:v>
                </c:pt>
                <c:pt idx="5641">
                  <c:v>7865.6</c:v>
                </c:pt>
                <c:pt idx="5642">
                  <c:v>7866.4</c:v>
                </c:pt>
                <c:pt idx="5643">
                  <c:v>7867.3</c:v>
                </c:pt>
                <c:pt idx="5644">
                  <c:v>7868.3</c:v>
                </c:pt>
                <c:pt idx="5645">
                  <c:v>7869.2</c:v>
                </c:pt>
                <c:pt idx="5646">
                  <c:v>7870.1</c:v>
                </c:pt>
                <c:pt idx="5647">
                  <c:v>7870.9</c:v>
                </c:pt>
                <c:pt idx="5648">
                  <c:v>7871.8</c:v>
                </c:pt>
                <c:pt idx="5649">
                  <c:v>7872.8</c:v>
                </c:pt>
                <c:pt idx="5650">
                  <c:v>7873.7</c:v>
                </c:pt>
                <c:pt idx="5651">
                  <c:v>7874.6</c:v>
                </c:pt>
                <c:pt idx="5652">
                  <c:v>7875.4</c:v>
                </c:pt>
                <c:pt idx="5653">
                  <c:v>7876.3</c:v>
                </c:pt>
                <c:pt idx="5654">
                  <c:v>7877.3</c:v>
                </c:pt>
                <c:pt idx="5655">
                  <c:v>7878.2</c:v>
                </c:pt>
                <c:pt idx="5656">
                  <c:v>7879.1</c:v>
                </c:pt>
                <c:pt idx="5657">
                  <c:v>7879.9</c:v>
                </c:pt>
                <c:pt idx="5658">
                  <c:v>7880.8</c:v>
                </c:pt>
                <c:pt idx="5659">
                  <c:v>7881.8</c:v>
                </c:pt>
                <c:pt idx="5660">
                  <c:v>7882.7</c:v>
                </c:pt>
                <c:pt idx="5661">
                  <c:v>7883.6</c:v>
                </c:pt>
                <c:pt idx="5662">
                  <c:v>7884.4</c:v>
                </c:pt>
                <c:pt idx="5663">
                  <c:v>7885.3</c:v>
                </c:pt>
                <c:pt idx="5664">
                  <c:v>7886.3</c:v>
                </c:pt>
                <c:pt idx="5665">
                  <c:v>7887.2</c:v>
                </c:pt>
                <c:pt idx="5666">
                  <c:v>7888.1</c:v>
                </c:pt>
                <c:pt idx="5667">
                  <c:v>7888.9</c:v>
                </c:pt>
                <c:pt idx="5668">
                  <c:v>7889.8</c:v>
                </c:pt>
                <c:pt idx="5669">
                  <c:v>7890.8</c:v>
                </c:pt>
                <c:pt idx="5670">
                  <c:v>7891.7</c:v>
                </c:pt>
                <c:pt idx="5671">
                  <c:v>7892.6</c:v>
                </c:pt>
                <c:pt idx="5672">
                  <c:v>7893.4</c:v>
                </c:pt>
                <c:pt idx="5673">
                  <c:v>7894.3</c:v>
                </c:pt>
                <c:pt idx="5674">
                  <c:v>7895.3</c:v>
                </c:pt>
                <c:pt idx="5675">
                  <c:v>7896.2</c:v>
                </c:pt>
                <c:pt idx="5676">
                  <c:v>7897.1</c:v>
                </c:pt>
                <c:pt idx="5677">
                  <c:v>7897.9</c:v>
                </c:pt>
                <c:pt idx="5678">
                  <c:v>7898.8</c:v>
                </c:pt>
                <c:pt idx="5679">
                  <c:v>7899.8</c:v>
                </c:pt>
                <c:pt idx="5680">
                  <c:v>7900.7</c:v>
                </c:pt>
                <c:pt idx="5681">
                  <c:v>7901.6</c:v>
                </c:pt>
                <c:pt idx="5682">
                  <c:v>7902.4</c:v>
                </c:pt>
                <c:pt idx="5683">
                  <c:v>7903.3</c:v>
                </c:pt>
                <c:pt idx="5684">
                  <c:v>7904.3</c:v>
                </c:pt>
                <c:pt idx="5685">
                  <c:v>7905.2</c:v>
                </c:pt>
                <c:pt idx="5686">
                  <c:v>7906.1</c:v>
                </c:pt>
                <c:pt idx="5687">
                  <c:v>7906.9</c:v>
                </c:pt>
                <c:pt idx="5688">
                  <c:v>7907.8</c:v>
                </c:pt>
                <c:pt idx="5689">
                  <c:v>7908.8</c:v>
                </c:pt>
                <c:pt idx="5690">
                  <c:v>7909.7</c:v>
                </c:pt>
                <c:pt idx="5691">
                  <c:v>7910.6</c:v>
                </c:pt>
                <c:pt idx="5692">
                  <c:v>7911.4</c:v>
                </c:pt>
                <c:pt idx="5693">
                  <c:v>7912.3</c:v>
                </c:pt>
                <c:pt idx="5694">
                  <c:v>7913.3</c:v>
                </c:pt>
                <c:pt idx="5695">
                  <c:v>7914.2</c:v>
                </c:pt>
                <c:pt idx="5696">
                  <c:v>7915.1</c:v>
                </c:pt>
                <c:pt idx="5697">
                  <c:v>7915.9</c:v>
                </c:pt>
                <c:pt idx="5698">
                  <c:v>7916.8</c:v>
                </c:pt>
                <c:pt idx="5699">
                  <c:v>7917.8</c:v>
                </c:pt>
                <c:pt idx="5700">
                  <c:v>7918.7</c:v>
                </c:pt>
                <c:pt idx="5701">
                  <c:v>7919.6</c:v>
                </c:pt>
                <c:pt idx="5702">
                  <c:v>7920.4</c:v>
                </c:pt>
                <c:pt idx="5703">
                  <c:v>7921.3</c:v>
                </c:pt>
                <c:pt idx="5704">
                  <c:v>7922.3</c:v>
                </c:pt>
                <c:pt idx="5705">
                  <c:v>7923.2</c:v>
                </c:pt>
                <c:pt idx="5706">
                  <c:v>7924.1</c:v>
                </c:pt>
                <c:pt idx="5707">
                  <c:v>7924.9</c:v>
                </c:pt>
                <c:pt idx="5708">
                  <c:v>7925.8</c:v>
                </c:pt>
                <c:pt idx="5709">
                  <c:v>7926.8</c:v>
                </c:pt>
                <c:pt idx="5710">
                  <c:v>7927.7</c:v>
                </c:pt>
                <c:pt idx="5711">
                  <c:v>7928.6</c:v>
                </c:pt>
                <c:pt idx="5712">
                  <c:v>7929.4</c:v>
                </c:pt>
                <c:pt idx="5713">
                  <c:v>7930.3</c:v>
                </c:pt>
                <c:pt idx="5714">
                  <c:v>7931.3</c:v>
                </c:pt>
                <c:pt idx="5715">
                  <c:v>7932.2</c:v>
                </c:pt>
                <c:pt idx="5716">
                  <c:v>7933.1</c:v>
                </c:pt>
                <c:pt idx="5717">
                  <c:v>7933.9</c:v>
                </c:pt>
                <c:pt idx="5718">
                  <c:v>7934.8</c:v>
                </c:pt>
                <c:pt idx="5719">
                  <c:v>7935.8</c:v>
                </c:pt>
                <c:pt idx="5720">
                  <c:v>7936.7</c:v>
                </c:pt>
                <c:pt idx="5721">
                  <c:v>7937.6</c:v>
                </c:pt>
                <c:pt idx="5722">
                  <c:v>7938.4</c:v>
                </c:pt>
                <c:pt idx="5723">
                  <c:v>7939.3</c:v>
                </c:pt>
                <c:pt idx="5724">
                  <c:v>7940.3</c:v>
                </c:pt>
                <c:pt idx="5725">
                  <c:v>7941.2</c:v>
                </c:pt>
                <c:pt idx="5726">
                  <c:v>7942.1</c:v>
                </c:pt>
                <c:pt idx="5727">
                  <c:v>7942.9</c:v>
                </c:pt>
                <c:pt idx="5728">
                  <c:v>7943.8</c:v>
                </c:pt>
                <c:pt idx="5729">
                  <c:v>7944.8</c:v>
                </c:pt>
                <c:pt idx="5730">
                  <c:v>7945.7</c:v>
                </c:pt>
                <c:pt idx="5731">
                  <c:v>7946.6</c:v>
                </c:pt>
                <c:pt idx="5732">
                  <c:v>7947.4</c:v>
                </c:pt>
                <c:pt idx="5733">
                  <c:v>7948.3</c:v>
                </c:pt>
                <c:pt idx="5734">
                  <c:v>7949.3</c:v>
                </c:pt>
                <c:pt idx="5735">
                  <c:v>7950.2</c:v>
                </c:pt>
                <c:pt idx="5736">
                  <c:v>7951.1</c:v>
                </c:pt>
                <c:pt idx="5737">
                  <c:v>7951.9</c:v>
                </c:pt>
                <c:pt idx="5738">
                  <c:v>7952.8</c:v>
                </c:pt>
                <c:pt idx="5739">
                  <c:v>7953.8</c:v>
                </c:pt>
                <c:pt idx="5740">
                  <c:v>7954.7</c:v>
                </c:pt>
                <c:pt idx="5741">
                  <c:v>7955.6</c:v>
                </c:pt>
                <c:pt idx="5742">
                  <c:v>7956.4</c:v>
                </c:pt>
                <c:pt idx="5743">
                  <c:v>7957.3</c:v>
                </c:pt>
                <c:pt idx="5744">
                  <c:v>7958.3</c:v>
                </c:pt>
                <c:pt idx="5745">
                  <c:v>7959.2</c:v>
                </c:pt>
                <c:pt idx="5746">
                  <c:v>7960.1</c:v>
                </c:pt>
                <c:pt idx="5747">
                  <c:v>7960.9</c:v>
                </c:pt>
                <c:pt idx="5748">
                  <c:v>7961.8</c:v>
                </c:pt>
                <c:pt idx="5749">
                  <c:v>7962.8</c:v>
                </c:pt>
                <c:pt idx="5750">
                  <c:v>7963.7</c:v>
                </c:pt>
                <c:pt idx="5751">
                  <c:v>7964.6</c:v>
                </c:pt>
                <c:pt idx="5752">
                  <c:v>7965.4</c:v>
                </c:pt>
                <c:pt idx="5753">
                  <c:v>7966.3</c:v>
                </c:pt>
                <c:pt idx="5754">
                  <c:v>7967.3</c:v>
                </c:pt>
                <c:pt idx="5755">
                  <c:v>7968.2</c:v>
                </c:pt>
                <c:pt idx="5756">
                  <c:v>7969.1</c:v>
                </c:pt>
                <c:pt idx="5757">
                  <c:v>7969.9</c:v>
                </c:pt>
                <c:pt idx="5758">
                  <c:v>7970.8</c:v>
                </c:pt>
                <c:pt idx="5759">
                  <c:v>7971.8</c:v>
                </c:pt>
                <c:pt idx="5760">
                  <c:v>7972.7</c:v>
                </c:pt>
                <c:pt idx="5761">
                  <c:v>7973.6</c:v>
                </c:pt>
                <c:pt idx="5762">
                  <c:v>7974.4</c:v>
                </c:pt>
                <c:pt idx="5763">
                  <c:v>7975.3</c:v>
                </c:pt>
                <c:pt idx="5764">
                  <c:v>7976.3</c:v>
                </c:pt>
                <c:pt idx="5765">
                  <c:v>7977.2</c:v>
                </c:pt>
                <c:pt idx="5766">
                  <c:v>7978.1</c:v>
                </c:pt>
                <c:pt idx="5767">
                  <c:v>7978.9</c:v>
                </c:pt>
                <c:pt idx="5768">
                  <c:v>7979.8</c:v>
                </c:pt>
                <c:pt idx="5769">
                  <c:v>7980.8</c:v>
                </c:pt>
                <c:pt idx="5770">
                  <c:v>7981.7</c:v>
                </c:pt>
                <c:pt idx="5771">
                  <c:v>7982.6</c:v>
                </c:pt>
                <c:pt idx="5772">
                  <c:v>7983.4</c:v>
                </c:pt>
                <c:pt idx="5773">
                  <c:v>7984.3</c:v>
                </c:pt>
                <c:pt idx="5774">
                  <c:v>7985.3</c:v>
                </c:pt>
                <c:pt idx="5775">
                  <c:v>7986.2</c:v>
                </c:pt>
                <c:pt idx="5776">
                  <c:v>7987.1</c:v>
                </c:pt>
                <c:pt idx="5777">
                  <c:v>7987.9</c:v>
                </c:pt>
                <c:pt idx="5778">
                  <c:v>7988.8</c:v>
                </c:pt>
                <c:pt idx="5779">
                  <c:v>7989.8</c:v>
                </c:pt>
                <c:pt idx="5780">
                  <c:v>7990.7</c:v>
                </c:pt>
                <c:pt idx="5781">
                  <c:v>7991.6</c:v>
                </c:pt>
                <c:pt idx="5782">
                  <c:v>7992.4</c:v>
                </c:pt>
                <c:pt idx="5783">
                  <c:v>7993.3</c:v>
                </c:pt>
                <c:pt idx="5784">
                  <c:v>7994.3</c:v>
                </c:pt>
                <c:pt idx="5785">
                  <c:v>7995.2</c:v>
                </c:pt>
                <c:pt idx="5786">
                  <c:v>7996.1</c:v>
                </c:pt>
                <c:pt idx="5787">
                  <c:v>7996.9</c:v>
                </c:pt>
                <c:pt idx="5788">
                  <c:v>7997.8</c:v>
                </c:pt>
                <c:pt idx="5789">
                  <c:v>7998.8</c:v>
                </c:pt>
                <c:pt idx="5790">
                  <c:v>7999.7</c:v>
                </c:pt>
                <c:pt idx="5791">
                  <c:v>8000.6</c:v>
                </c:pt>
                <c:pt idx="5792">
                  <c:v>8001.4</c:v>
                </c:pt>
                <c:pt idx="5793">
                  <c:v>8002.3</c:v>
                </c:pt>
                <c:pt idx="5794">
                  <c:v>8003.3</c:v>
                </c:pt>
                <c:pt idx="5795">
                  <c:v>8004.2</c:v>
                </c:pt>
                <c:pt idx="5796">
                  <c:v>8005.1</c:v>
                </c:pt>
                <c:pt idx="5797">
                  <c:v>8005.9</c:v>
                </c:pt>
                <c:pt idx="5798">
                  <c:v>8006.8</c:v>
                </c:pt>
                <c:pt idx="5799">
                  <c:v>8007.8</c:v>
                </c:pt>
                <c:pt idx="5800">
                  <c:v>8008.7</c:v>
                </c:pt>
                <c:pt idx="5801">
                  <c:v>8009.6</c:v>
                </c:pt>
                <c:pt idx="5802">
                  <c:v>8010.4</c:v>
                </c:pt>
                <c:pt idx="5803">
                  <c:v>8011.3</c:v>
                </c:pt>
                <c:pt idx="5804">
                  <c:v>8012.3</c:v>
                </c:pt>
                <c:pt idx="5805">
                  <c:v>8013.2</c:v>
                </c:pt>
                <c:pt idx="5806">
                  <c:v>8014.1</c:v>
                </c:pt>
                <c:pt idx="5807">
                  <c:v>8014.9</c:v>
                </c:pt>
                <c:pt idx="5808">
                  <c:v>8015.8</c:v>
                </c:pt>
                <c:pt idx="5809">
                  <c:v>8016.8</c:v>
                </c:pt>
                <c:pt idx="5810">
                  <c:v>8017.7</c:v>
                </c:pt>
                <c:pt idx="5811">
                  <c:v>8018.6</c:v>
                </c:pt>
                <c:pt idx="5812">
                  <c:v>8019.4</c:v>
                </c:pt>
                <c:pt idx="5813">
                  <c:v>8020.3</c:v>
                </c:pt>
                <c:pt idx="5814">
                  <c:v>8021.3</c:v>
                </c:pt>
                <c:pt idx="5815">
                  <c:v>8022.2</c:v>
                </c:pt>
                <c:pt idx="5816">
                  <c:v>8023.1</c:v>
                </c:pt>
                <c:pt idx="5817">
                  <c:v>8023.9</c:v>
                </c:pt>
                <c:pt idx="5818">
                  <c:v>8024.8</c:v>
                </c:pt>
                <c:pt idx="5819">
                  <c:v>8025.8</c:v>
                </c:pt>
                <c:pt idx="5820">
                  <c:v>8026.7</c:v>
                </c:pt>
                <c:pt idx="5821">
                  <c:v>8027.6</c:v>
                </c:pt>
                <c:pt idx="5822">
                  <c:v>8028.4</c:v>
                </c:pt>
                <c:pt idx="5823">
                  <c:v>8029.3</c:v>
                </c:pt>
                <c:pt idx="5824">
                  <c:v>8030.3</c:v>
                </c:pt>
                <c:pt idx="5825">
                  <c:v>8031.2</c:v>
                </c:pt>
                <c:pt idx="5826">
                  <c:v>8032.1</c:v>
                </c:pt>
                <c:pt idx="5827">
                  <c:v>8032.9</c:v>
                </c:pt>
                <c:pt idx="5828">
                  <c:v>8033.8</c:v>
                </c:pt>
                <c:pt idx="5829">
                  <c:v>8034.8</c:v>
                </c:pt>
                <c:pt idx="5830">
                  <c:v>8035.7</c:v>
                </c:pt>
                <c:pt idx="5831">
                  <c:v>8036.6</c:v>
                </c:pt>
                <c:pt idx="5832">
                  <c:v>8037.4</c:v>
                </c:pt>
                <c:pt idx="5833">
                  <c:v>8038.3</c:v>
                </c:pt>
                <c:pt idx="5834">
                  <c:v>8039.3</c:v>
                </c:pt>
                <c:pt idx="5835">
                  <c:v>8040.2</c:v>
                </c:pt>
                <c:pt idx="5836">
                  <c:v>8041.1</c:v>
                </c:pt>
                <c:pt idx="5837">
                  <c:v>8041.9</c:v>
                </c:pt>
                <c:pt idx="5838">
                  <c:v>8042.8</c:v>
                </c:pt>
                <c:pt idx="5839">
                  <c:v>8043.8</c:v>
                </c:pt>
                <c:pt idx="5840">
                  <c:v>8044.7</c:v>
                </c:pt>
                <c:pt idx="5841">
                  <c:v>8045.6</c:v>
                </c:pt>
                <c:pt idx="5842">
                  <c:v>8046.4</c:v>
                </c:pt>
                <c:pt idx="5843">
                  <c:v>8047.3</c:v>
                </c:pt>
                <c:pt idx="5844">
                  <c:v>8048.3</c:v>
                </c:pt>
                <c:pt idx="5845">
                  <c:v>8049.2</c:v>
                </c:pt>
                <c:pt idx="5846">
                  <c:v>8050.1</c:v>
                </c:pt>
                <c:pt idx="5847">
                  <c:v>8050.9</c:v>
                </c:pt>
                <c:pt idx="5848">
                  <c:v>8051.8</c:v>
                </c:pt>
                <c:pt idx="5849">
                  <c:v>8052.8</c:v>
                </c:pt>
                <c:pt idx="5850">
                  <c:v>8053.7</c:v>
                </c:pt>
                <c:pt idx="5851">
                  <c:v>8054.6</c:v>
                </c:pt>
                <c:pt idx="5852">
                  <c:v>8055.4</c:v>
                </c:pt>
                <c:pt idx="5853">
                  <c:v>8056.3</c:v>
                </c:pt>
                <c:pt idx="5854">
                  <c:v>8057.3</c:v>
                </c:pt>
                <c:pt idx="5855">
                  <c:v>8058.2</c:v>
                </c:pt>
                <c:pt idx="5856">
                  <c:v>8059.1</c:v>
                </c:pt>
                <c:pt idx="5857">
                  <c:v>8059.9</c:v>
                </c:pt>
                <c:pt idx="5858">
                  <c:v>8060.8</c:v>
                </c:pt>
                <c:pt idx="5859">
                  <c:v>8061.8</c:v>
                </c:pt>
                <c:pt idx="5860">
                  <c:v>8062.7</c:v>
                </c:pt>
                <c:pt idx="5861">
                  <c:v>8063.6</c:v>
                </c:pt>
                <c:pt idx="5862">
                  <c:v>8064.4</c:v>
                </c:pt>
                <c:pt idx="5863">
                  <c:v>8065.3</c:v>
                </c:pt>
                <c:pt idx="5864">
                  <c:v>8066.3</c:v>
                </c:pt>
                <c:pt idx="5865">
                  <c:v>8067.2</c:v>
                </c:pt>
                <c:pt idx="5866">
                  <c:v>8068.1</c:v>
                </c:pt>
                <c:pt idx="5867">
                  <c:v>8068.9</c:v>
                </c:pt>
                <c:pt idx="5868">
                  <c:v>8069.8</c:v>
                </c:pt>
                <c:pt idx="5869">
                  <c:v>8070.8</c:v>
                </c:pt>
                <c:pt idx="5870">
                  <c:v>8071.7</c:v>
                </c:pt>
                <c:pt idx="5871">
                  <c:v>8072.6</c:v>
                </c:pt>
                <c:pt idx="5872">
                  <c:v>8073.4</c:v>
                </c:pt>
                <c:pt idx="5873">
                  <c:v>8074.3</c:v>
                </c:pt>
                <c:pt idx="5874">
                  <c:v>8075.3</c:v>
                </c:pt>
                <c:pt idx="5875">
                  <c:v>8076.2</c:v>
                </c:pt>
                <c:pt idx="5876">
                  <c:v>8077.1</c:v>
                </c:pt>
                <c:pt idx="5877">
                  <c:v>8077.9</c:v>
                </c:pt>
                <c:pt idx="5878">
                  <c:v>8078.8</c:v>
                </c:pt>
                <c:pt idx="5879">
                  <c:v>8079.8</c:v>
                </c:pt>
                <c:pt idx="5880">
                  <c:v>8080.7</c:v>
                </c:pt>
                <c:pt idx="5881">
                  <c:v>8081.6</c:v>
                </c:pt>
                <c:pt idx="5882">
                  <c:v>8082.4</c:v>
                </c:pt>
                <c:pt idx="5883">
                  <c:v>8083.3</c:v>
                </c:pt>
                <c:pt idx="5884">
                  <c:v>8084.3</c:v>
                </c:pt>
                <c:pt idx="5885">
                  <c:v>8085.2</c:v>
                </c:pt>
                <c:pt idx="5886">
                  <c:v>8086.1</c:v>
                </c:pt>
                <c:pt idx="5887">
                  <c:v>8086.9</c:v>
                </c:pt>
                <c:pt idx="5888">
                  <c:v>8087.8</c:v>
                </c:pt>
                <c:pt idx="5889">
                  <c:v>8088.8</c:v>
                </c:pt>
                <c:pt idx="5890">
                  <c:v>8089.7</c:v>
                </c:pt>
                <c:pt idx="5891">
                  <c:v>8090.6</c:v>
                </c:pt>
                <c:pt idx="5892">
                  <c:v>8091.4</c:v>
                </c:pt>
                <c:pt idx="5893">
                  <c:v>8092.3</c:v>
                </c:pt>
                <c:pt idx="5894">
                  <c:v>8093.3</c:v>
                </c:pt>
                <c:pt idx="5895">
                  <c:v>8094.2</c:v>
                </c:pt>
                <c:pt idx="5896">
                  <c:v>8095.1</c:v>
                </c:pt>
                <c:pt idx="5897">
                  <c:v>8095.9</c:v>
                </c:pt>
                <c:pt idx="5898">
                  <c:v>8096.8</c:v>
                </c:pt>
                <c:pt idx="5899">
                  <c:v>8097.8</c:v>
                </c:pt>
                <c:pt idx="5900">
                  <c:v>8098.7</c:v>
                </c:pt>
                <c:pt idx="5901">
                  <c:v>8099.6</c:v>
                </c:pt>
                <c:pt idx="5902">
                  <c:v>8100.4</c:v>
                </c:pt>
                <c:pt idx="5903">
                  <c:v>8101.3</c:v>
                </c:pt>
                <c:pt idx="5904">
                  <c:v>8102.3</c:v>
                </c:pt>
                <c:pt idx="5905">
                  <c:v>8103.2</c:v>
                </c:pt>
                <c:pt idx="5906">
                  <c:v>8104.1</c:v>
                </c:pt>
                <c:pt idx="5907">
                  <c:v>8104.9</c:v>
                </c:pt>
                <c:pt idx="5908">
                  <c:v>8105.8</c:v>
                </c:pt>
                <c:pt idx="5909">
                  <c:v>8106.8</c:v>
                </c:pt>
                <c:pt idx="5910">
                  <c:v>8107.7</c:v>
                </c:pt>
                <c:pt idx="5911">
                  <c:v>8108.6</c:v>
                </c:pt>
                <c:pt idx="5912">
                  <c:v>8109.4</c:v>
                </c:pt>
                <c:pt idx="5913">
                  <c:v>8110.3</c:v>
                </c:pt>
                <c:pt idx="5914">
                  <c:v>8111.3</c:v>
                </c:pt>
                <c:pt idx="5915">
                  <c:v>8112.2</c:v>
                </c:pt>
                <c:pt idx="5916">
                  <c:v>8113.1</c:v>
                </c:pt>
                <c:pt idx="5917">
                  <c:v>8113.9</c:v>
                </c:pt>
                <c:pt idx="5918">
                  <c:v>8114.8</c:v>
                </c:pt>
                <c:pt idx="5919">
                  <c:v>8115.8</c:v>
                </c:pt>
                <c:pt idx="5920">
                  <c:v>8116.7</c:v>
                </c:pt>
                <c:pt idx="5921">
                  <c:v>8117.6</c:v>
                </c:pt>
                <c:pt idx="5922">
                  <c:v>8118.4</c:v>
                </c:pt>
                <c:pt idx="5923">
                  <c:v>8119.3</c:v>
                </c:pt>
                <c:pt idx="5924">
                  <c:v>8120.3</c:v>
                </c:pt>
                <c:pt idx="5925">
                  <c:v>8121.2</c:v>
                </c:pt>
                <c:pt idx="5926">
                  <c:v>8122.1</c:v>
                </c:pt>
                <c:pt idx="5927">
                  <c:v>8122.9</c:v>
                </c:pt>
                <c:pt idx="5928">
                  <c:v>8123.8</c:v>
                </c:pt>
                <c:pt idx="5929">
                  <c:v>8124.8</c:v>
                </c:pt>
                <c:pt idx="5930">
                  <c:v>8125.7</c:v>
                </c:pt>
                <c:pt idx="5931">
                  <c:v>8126.6</c:v>
                </c:pt>
                <c:pt idx="5932">
                  <c:v>8127.4</c:v>
                </c:pt>
                <c:pt idx="5933">
                  <c:v>8128.3</c:v>
                </c:pt>
                <c:pt idx="5934">
                  <c:v>8129.3</c:v>
                </c:pt>
                <c:pt idx="5935">
                  <c:v>8130.2</c:v>
                </c:pt>
                <c:pt idx="5936">
                  <c:v>8131.1</c:v>
                </c:pt>
                <c:pt idx="5937">
                  <c:v>8131.9</c:v>
                </c:pt>
                <c:pt idx="5938">
                  <c:v>8132.8</c:v>
                </c:pt>
                <c:pt idx="5939">
                  <c:v>8133.8</c:v>
                </c:pt>
                <c:pt idx="5940">
                  <c:v>8134.7</c:v>
                </c:pt>
                <c:pt idx="5941">
                  <c:v>8135.6</c:v>
                </c:pt>
                <c:pt idx="5942">
                  <c:v>8136.4</c:v>
                </c:pt>
                <c:pt idx="5943">
                  <c:v>8137.3</c:v>
                </c:pt>
                <c:pt idx="5944">
                  <c:v>8138.3</c:v>
                </c:pt>
                <c:pt idx="5945">
                  <c:v>8139.2</c:v>
                </c:pt>
                <c:pt idx="5946">
                  <c:v>8140.1</c:v>
                </c:pt>
                <c:pt idx="5947">
                  <c:v>8140.9</c:v>
                </c:pt>
                <c:pt idx="5948">
                  <c:v>8141.8</c:v>
                </c:pt>
                <c:pt idx="5949">
                  <c:v>8142.8</c:v>
                </c:pt>
                <c:pt idx="5950">
                  <c:v>8143.7</c:v>
                </c:pt>
                <c:pt idx="5951">
                  <c:v>8144.6</c:v>
                </c:pt>
                <c:pt idx="5952">
                  <c:v>8145.4</c:v>
                </c:pt>
                <c:pt idx="5953">
                  <c:v>8146.3</c:v>
                </c:pt>
                <c:pt idx="5954">
                  <c:v>8147.3</c:v>
                </c:pt>
                <c:pt idx="5955">
                  <c:v>8148.2</c:v>
                </c:pt>
                <c:pt idx="5956">
                  <c:v>8149.1</c:v>
                </c:pt>
                <c:pt idx="5957">
                  <c:v>8149.9</c:v>
                </c:pt>
                <c:pt idx="5958">
                  <c:v>8150.8</c:v>
                </c:pt>
                <c:pt idx="5959">
                  <c:v>8151.8</c:v>
                </c:pt>
                <c:pt idx="5960">
                  <c:v>8152.7</c:v>
                </c:pt>
                <c:pt idx="5961">
                  <c:v>8153.6</c:v>
                </c:pt>
                <c:pt idx="5962">
                  <c:v>8154.4</c:v>
                </c:pt>
                <c:pt idx="5963">
                  <c:v>8155.3</c:v>
                </c:pt>
                <c:pt idx="5964">
                  <c:v>8156.3</c:v>
                </c:pt>
                <c:pt idx="5965">
                  <c:v>8157.2</c:v>
                </c:pt>
                <c:pt idx="5966">
                  <c:v>8158.1</c:v>
                </c:pt>
                <c:pt idx="5967">
                  <c:v>8158.9</c:v>
                </c:pt>
                <c:pt idx="5968">
                  <c:v>8159.8</c:v>
                </c:pt>
                <c:pt idx="5969">
                  <c:v>8160.8</c:v>
                </c:pt>
                <c:pt idx="5970">
                  <c:v>8161.7</c:v>
                </c:pt>
                <c:pt idx="5971">
                  <c:v>8162.6</c:v>
                </c:pt>
                <c:pt idx="5972">
                  <c:v>8163.4</c:v>
                </c:pt>
                <c:pt idx="5973">
                  <c:v>8164.3</c:v>
                </c:pt>
                <c:pt idx="5974">
                  <c:v>8165.3</c:v>
                </c:pt>
                <c:pt idx="5975">
                  <c:v>8166.2</c:v>
                </c:pt>
                <c:pt idx="5976">
                  <c:v>8167.1</c:v>
                </c:pt>
                <c:pt idx="5977">
                  <c:v>8167.9</c:v>
                </c:pt>
                <c:pt idx="5978">
                  <c:v>8168.8</c:v>
                </c:pt>
                <c:pt idx="5979">
                  <c:v>8169.8</c:v>
                </c:pt>
                <c:pt idx="5980">
                  <c:v>8170.7</c:v>
                </c:pt>
                <c:pt idx="5981">
                  <c:v>8171.6</c:v>
                </c:pt>
                <c:pt idx="5982">
                  <c:v>8172.4</c:v>
                </c:pt>
                <c:pt idx="5983">
                  <c:v>8173.3</c:v>
                </c:pt>
                <c:pt idx="5984">
                  <c:v>8174.3</c:v>
                </c:pt>
                <c:pt idx="5985">
                  <c:v>8175.2</c:v>
                </c:pt>
                <c:pt idx="5986">
                  <c:v>8176.1</c:v>
                </c:pt>
                <c:pt idx="5987">
                  <c:v>8176.9</c:v>
                </c:pt>
                <c:pt idx="5988">
                  <c:v>8177.8</c:v>
                </c:pt>
                <c:pt idx="5989">
                  <c:v>8178.8</c:v>
                </c:pt>
                <c:pt idx="5990">
                  <c:v>8179.7</c:v>
                </c:pt>
                <c:pt idx="5991">
                  <c:v>8180.6</c:v>
                </c:pt>
                <c:pt idx="5992">
                  <c:v>8181.4</c:v>
                </c:pt>
                <c:pt idx="5993">
                  <c:v>8182.3</c:v>
                </c:pt>
                <c:pt idx="5994">
                  <c:v>8183.3</c:v>
                </c:pt>
                <c:pt idx="5995">
                  <c:v>8184.2</c:v>
                </c:pt>
                <c:pt idx="5996">
                  <c:v>8185.1</c:v>
                </c:pt>
                <c:pt idx="5997">
                  <c:v>8185.9</c:v>
                </c:pt>
                <c:pt idx="5998">
                  <c:v>8186.8</c:v>
                </c:pt>
                <c:pt idx="5999">
                  <c:v>8187.8</c:v>
                </c:pt>
                <c:pt idx="6000">
                  <c:v>8188.7</c:v>
                </c:pt>
                <c:pt idx="6001">
                  <c:v>8189.6</c:v>
                </c:pt>
                <c:pt idx="6002">
                  <c:v>8190.4</c:v>
                </c:pt>
                <c:pt idx="6003">
                  <c:v>8191.3</c:v>
                </c:pt>
                <c:pt idx="6004">
                  <c:v>8192.2999999999993</c:v>
                </c:pt>
                <c:pt idx="6005">
                  <c:v>8193.2000000000007</c:v>
                </c:pt>
                <c:pt idx="6006">
                  <c:v>8194.1</c:v>
                </c:pt>
                <c:pt idx="6007">
                  <c:v>8194.9</c:v>
                </c:pt>
                <c:pt idx="6008">
                  <c:v>8195.7999999999993</c:v>
                </c:pt>
                <c:pt idx="6009">
                  <c:v>8196.7999999999993</c:v>
                </c:pt>
                <c:pt idx="6010">
                  <c:v>8197.7000000000007</c:v>
                </c:pt>
                <c:pt idx="6011">
                  <c:v>8198.6</c:v>
                </c:pt>
                <c:pt idx="6012">
                  <c:v>8199.4</c:v>
                </c:pt>
                <c:pt idx="6013">
                  <c:v>8200.2999999999993</c:v>
                </c:pt>
                <c:pt idx="6014">
                  <c:v>8201.2999999999993</c:v>
                </c:pt>
                <c:pt idx="6015">
                  <c:v>8202.2000000000007</c:v>
                </c:pt>
                <c:pt idx="6016">
                  <c:v>8203.1</c:v>
                </c:pt>
                <c:pt idx="6017">
                  <c:v>8203.9</c:v>
                </c:pt>
                <c:pt idx="6018">
                  <c:v>8204.7999999999993</c:v>
                </c:pt>
                <c:pt idx="6019">
                  <c:v>8205.7999999999993</c:v>
                </c:pt>
                <c:pt idx="6020">
                  <c:v>8206.7000000000007</c:v>
                </c:pt>
                <c:pt idx="6021">
                  <c:v>8207.6</c:v>
                </c:pt>
                <c:pt idx="6022">
                  <c:v>8208.4</c:v>
                </c:pt>
                <c:pt idx="6023">
                  <c:v>8209.2999999999993</c:v>
                </c:pt>
                <c:pt idx="6024">
                  <c:v>8210.2999999999993</c:v>
                </c:pt>
                <c:pt idx="6025">
                  <c:v>8211.2000000000007</c:v>
                </c:pt>
                <c:pt idx="6026">
                  <c:v>8212.1</c:v>
                </c:pt>
                <c:pt idx="6027">
                  <c:v>8212.9</c:v>
                </c:pt>
                <c:pt idx="6028">
                  <c:v>8213.7999999999993</c:v>
                </c:pt>
                <c:pt idx="6029">
                  <c:v>8214.7999999999993</c:v>
                </c:pt>
                <c:pt idx="6030">
                  <c:v>8215.7000000000007</c:v>
                </c:pt>
                <c:pt idx="6031">
                  <c:v>8216.6</c:v>
                </c:pt>
                <c:pt idx="6032">
                  <c:v>8217.4</c:v>
                </c:pt>
                <c:pt idx="6033">
                  <c:v>8218.2999999999993</c:v>
                </c:pt>
                <c:pt idx="6034">
                  <c:v>8219.2999999999993</c:v>
                </c:pt>
                <c:pt idx="6035">
                  <c:v>8220.2000000000007</c:v>
                </c:pt>
                <c:pt idx="6036">
                  <c:v>8221.1</c:v>
                </c:pt>
                <c:pt idx="6037">
                  <c:v>8221.9</c:v>
                </c:pt>
                <c:pt idx="6038">
                  <c:v>8222.7999999999993</c:v>
                </c:pt>
                <c:pt idx="6039">
                  <c:v>8223.7999999999993</c:v>
                </c:pt>
                <c:pt idx="6040">
                  <c:v>8224.7000000000007</c:v>
                </c:pt>
                <c:pt idx="6041">
                  <c:v>8225.6</c:v>
                </c:pt>
                <c:pt idx="6042">
                  <c:v>8226.4</c:v>
                </c:pt>
                <c:pt idx="6043">
                  <c:v>8227.2999999999993</c:v>
                </c:pt>
                <c:pt idx="6044">
                  <c:v>8228.2999999999993</c:v>
                </c:pt>
                <c:pt idx="6045">
                  <c:v>8229.2000000000007</c:v>
                </c:pt>
                <c:pt idx="6046">
                  <c:v>8230.1</c:v>
                </c:pt>
                <c:pt idx="6047">
                  <c:v>8230.9</c:v>
                </c:pt>
                <c:pt idx="6048">
                  <c:v>8231.7999999999993</c:v>
                </c:pt>
                <c:pt idx="6049">
                  <c:v>8232.7999999999993</c:v>
                </c:pt>
                <c:pt idx="6050">
                  <c:v>8233.7000000000007</c:v>
                </c:pt>
                <c:pt idx="6051">
                  <c:v>8234.6</c:v>
                </c:pt>
                <c:pt idx="6052">
                  <c:v>8235.4</c:v>
                </c:pt>
                <c:pt idx="6053">
                  <c:v>8236.2999999999993</c:v>
                </c:pt>
                <c:pt idx="6054">
                  <c:v>8237.2999999999993</c:v>
                </c:pt>
                <c:pt idx="6055">
                  <c:v>8238.2000000000007</c:v>
                </c:pt>
                <c:pt idx="6056">
                  <c:v>8239.1</c:v>
                </c:pt>
                <c:pt idx="6057">
                  <c:v>8239.9</c:v>
                </c:pt>
                <c:pt idx="6058">
                  <c:v>8240.7999999999993</c:v>
                </c:pt>
                <c:pt idx="6059">
                  <c:v>8241.7999999999993</c:v>
                </c:pt>
                <c:pt idx="6060">
                  <c:v>8242.7000000000007</c:v>
                </c:pt>
                <c:pt idx="6061">
                  <c:v>8243.6</c:v>
                </c:pt>
                <c:pt idx="6062">
                  <c:v>8244.4</c:v>
                </c:pt>
                <c:pt idx="6063">
                  <c:v>8245.2999999999993</c:v>
                </c:pt>
                <c:pt idx="6064">
                  <c:v>8246.2999999999993</c:v>
                </c:pt>
                <c:pt idx="6065">
                  <c:v>8247.2000000000007</c:v>
                </c:pt>
                <c:pt idx="6066">
                  <c:v>8248.1</c:v>
                </c:pt>
                <c:pt idx="6067">
                  <c:v>8248.9</c:v>
                </c:pt>
                <c:pt idx="6068">
                  <c:v>8249.7999999999993</c:v>
                </c:pt>
                <c:pt idx="6069">
                  <c:v>8250.7999999999993</c:v>
                </c:pt>
                <c:pt idx="6070">
                  <c:v>8251.7000000000007</c:v>
                </c:pt>
                <c:pt idx="6071">
                  <c:v>8252.6</c:v>
                </c:pt>
                <c:pt idx="6072">
                  <c:v>8253.4</c:v>
                </c:pt>
                <c:pt idx="6073">
                  <c:v>8254.2999999999993</c:v>
                </c:pt>
                <c:pt idx="6074">
                  <c:v>8255.2999999999993</c:v>
                </c:pt>
                <c:pt idx="6075">
                  <c:v>8256.2000000000007</c:v>
                </c:pt>
                <c:pt idx="6076">
                  <c:v>8257.1</c:v>
                </c:pt>
                <c:pt idx="6077">
                  <c:v>8257.9</c:v>
                </c:pt>
                <c:pt idx="6078">
                  <c:v>8258.7999999999993</c:v>
                </c:pt>
                <c:pt idx="6079">
                  <c:v>8259.7999999999993</c:v>
                </c:pt>
                <c:pt idx="6080">
                  <c:v>8260.7000000000007</c:v>
                </c:pt>
                <c:pt idx="6081">
                  <c:v>8261.6</c:v>
                </c:pt>
                <c:pt idx="6082">
                  <c:v>8262.4</c:v>
                </c:pt>
                <c:pt idx="6083">
                  <c:v>8263.2999999999993</c:v>
                </c:pt>
                <c:pt idx="6084">
                  <c:v>8264.2999999999993</c:v>
                </c:pt>
                <c:pt idx="6085">
                  <c:v>8265.2000000000007</c:v>
                </c:pt>
                <c:pt idx="6086">
                  <c:v>8266.1</c:v>
                </c:pt>
                <c:pt idx="6087">
                  <c:v>8266.9</c:v>
                </c:pt>
                <c:pt idx="6088">
                  <c:v>8267.7999999999993</c:v>
                </c:pt>
                <c:pt idx="6089">
                  <c:v>8268.7999999999993</c:v>
                </c:pt>
                <c:pt idx="6090">
                  <c:v>8269.7000000000007</c:v>
                </c:pt>
                <c:pt idx="6091">
                  <c:v>8270.6</c:v>
                </c:pt>
                <c:pt idx="6092">
                  <c:v>8271.4</c:v>
                </c:pt>
                <c:pt idx="6093">
                  <c:v>8272.2999999999993</c:v>
                </c:pt>
                <c:pt idx="6094">
                  <c:v>8273.2999999999993</c:v>
                </c:pt>
                <c:pt idx="6095">
                  <c:v>8274.2000000000007</c:v>
                </c:pt>
                <c:pt idx="6096">
                  <c:v>8275.1</c:v>
                </c:pt>
                <c:pt idx="6097">
                  <c:v>8275.9</c:v>
                </c:pt>
                <c:pt idx="6098">
                  <c:v>8276.7999999999993</c:v>
                </c:pt>
                <c:pt idx="6099">
                  <c:v>8277.7999999999993</c:v>
                </c:pt>
                <c:pt idx="6100">
                  <c:v>8278.7000000000007</c:v>
                </c:pt>
                <c:pt idx="6101">
                  <c:v>8279.6</c:v>
                </c:pt>
                <c:pt idx="6102">
                  <c:v>8280.4</c:v>
                </c:pt>
                <c:pt idx="6103">
                  <c:v>8281.2999999999993</c:v>
                </c:pt>
                <c:pt idx="6104">
                  <c:v>8282.2999999999993</c:v>
                </c:pt>
                <c:pt idx="6105">
                  <c:v>8283.2000000000007</c:v>
                </c:pt>
                <c:pt idx="6106">
                  <c:v>8284.1</c:v>
                </c:pt>
                <c:pt idx="6107">
                  <c:v>8284.9</c:v>
                </c:pt>
                <c:pt idx="6108">
                  <c:v>8285.7999999999993</c:v>
                </c:pt>
                <c:pt idx="6109">
                  <c:v>8286.7999999999993</c:v>
                </c:pt>
                <c:pt idx="6110">
                  <c:v>8287.7000000000007</c:v>
                </c:pt>
                <c:pt idx="6111">
                  <c:v>8288.6</c:v>
                </c:pt>
                <c:pt idx="6112">
                  <c:v>8289.4</c:v>
                </c:pt>
                <c:pt idx="6113">
                  <c:v>8290.2999999999993</c:v>
                </c:pt>
                <c:pt idx="6114">
                  <c:v>8291.2999999999993</c:v>
                </c:pt>
                <c:pt idx="6115">
                  <c:v>8292.2000000000007</c:v>
                </c:pt>
                <c:pt idx="6116">
                  <c:v>8293.1</c:v>
                </c:pt>
                <c:pt idx="6117">
                  <c:v>8293.9</c:v>
                </c:pt>
                <c:pt idx="6118">
                  <c:v>8294.7999999999993</c:v>
                </c:pt>
                <c:pt idx="6119">
                  <c:v>8295.7999999999993</c:v>
                </c:pt>
                <c:pt idx="6120">
                  <c:v>8296.7000000000007</c:v>
                </c:pt>
                <c:pt idx="6121">
                  <c:v>8297.6</c:v>
                </c:pt>
                <c:pt idx="6122">
                  <c:v>8298.4</c:v>
                </c:pt>
                <c:pt idx="6123">
                  <c:v>8299.2999999999993</c:v>
                </c:pt>
                <c:pt idx="6124">
                  <c:v>8300.2999999999993</c:v>
                </c:pt>
                <c:pt idx="6125">
                  <c:v>8301.2000000000007</c:v>
                </c:pt>
                <c:pt idx="6126">
                  <c:v>8302.1</c:v>
                </c:pt>
                <c:pt idx="6127">
                  <c:v>8302.9</c:v>
                </c:pt>
                <c:pt idx="6128">
                  <c:v>8303.7999999999993</c:v>
                </c:pt>
                <c:pt idx="6129">
                  <c:v>8304.7999999999993</c:v>
                </c:pt>
                <c:pt idx="6130">
                  <c:v>8305.7000000000007</c:v>
                </c:pt>
                <c:pt idx="6131">
                  <c:v>8306.6</c:v>
                </c:pt>
                <c:pt idx="6132">
                  <c:v>8307.4</c:v>
                </c:pt>
                <c:pt idx="6133">
                  <c:v>8308.2999999999993</c:v>
                </c:pt>
                <c:pt idx="6134">
                  <c:v>8309.2999999999993</c:v>
                </c:pt>
                <c:pt idx="6135">
                  <c:v>8310.2000000000007</c:v>
                </c:pt>
                <c:pt idx="6136">
                  <c:v>8311.1</c:v>
                </c:pt>
                <c:pt idx="6137">
                  <c:v>8311.9</c:v>
                </c:pt>
                <c:pt idx="6138">
                  <c:v>8312.7999999999993</c:v>
                </c:pt>
                <c:pt idx="6139">
                  <c:v>8313.7999999999993</c:v>
                </c:pt>
                <c:pt idx="6140">
                  <c:v>8314.7000000000007</c:v>
                </c:pt>
                <c:pt idx="6141">
                  <c:v>8315.6</c:v>
                </c:pt>
                <c:pt idx="6142">
                  <c:v>8316.4</c:v>
                </c:pt>
                <c:pt idx="6143">
                  <c:v>8317.2999999999993</c:v>
                </c:pt>
                <c:pt idx="6144">
                  <c:v>8318.2999999999993</c:v>
                </c:pt>
                <c:pt idx="6145">
                  <c:v>8319.2000000000007</c:v>
                </c:pt>
                <c:pt idx="6146">
                  <c:v>8320.1</c:v>
                </c:pt>
                <c:pt idx="6147">
                  <c:v>8320.9</c:v>
                </c:pt>
                <c:pt idx="6148">
                  <c:v>8321.7999999999993</c:v>
                </c:pt>
                <c:pt idx="6149">
                  <c:v>8322.7999999999993</c:v>
                </c:pt>
                <c:pt idx="6150">
                  <c:v>8323.7000000000007</c:v>
                </c:pt>
                <c:pt idx="6151">
                  <c:v>8324.6</c:v>
                </c:pt>
                <c:pt idx="6152">
                  <c:v>8325.4</c:v>
                </c:pt>
                <c:pt idx="6153">
                  <c:v>8326.2999999999993</c:v>
                </c:pt>
                <c:pt idx="6154">
                  <c:v>8327.2999999999993</c:v>
                </c:pt>
                <c:pt idx="6155">
                  <c:v>8328.2000000000007</c:v>
                </c:pt>
                <c:pt idx="6156">
                  <c:v>8329.1</c:v>
                </c:pt>
                <c:pt idx="6157">
                  <c:v>8329.9</c:v>
                </c:pt>
                <c:pt idx="6158">
                  <c:v>8330.7999999999993</c:v>
                </c:pt>
                <c:pt idx="6159">
                  <c:v>8331.7999999999993</c:v>
                </c:pt>
                <c:pt idx="6160">
                  <c:v>8332.7000000000007</c:v>
                </c:pt>
                <c:pt idx="6161">
                  <c:v>8333.6</c:v>
                </c:pt>
                <c:pt idx="6162">
                  <c:v>8334.4</c:v>
                </c:pt>
                <c:pt idx="6163">
                  <c:v>8335.2999999999993</c:v>
                </c:pt>
                <c:pt idx="6164">
                  <c:v>8336.2999999999993</c:v>
                </c:pt>
                <c:pt idx="6165">
                  <c:v>8337.2000000000007</c:v>
                </c:pt>
                <c:pt idx="6166">
                  <c:v>8338.1</c:v>
                </c:pt>
                <c:pt idx="6167">
                  <c:v>8338.9</c:v>
                </c:pt>
                <c:pt idx="6168">
                  <c:v>8339.7999999999993</c:v>
                </c:pt>
                <c:pt idx="6169">
                  <c:v>8340.7999999999993</c:v>
                </c:pt>
                <c:pt idx="6170">
                  <c:v>8341.7000000000007</c:v>
                </c:pt>
                <c:pt idx="6171">
                  <c:v>8342.6</c:v>
                </c:pt>
                <c:pt idx="6172">
                  <c:v>8343.4</c:v>
                </c:pt>
                <c:pt idx="6173">
                  <c:v>8344.2999999999993</c:v>
                </c:pt>
                <c:pt idx="6174">
                  <c:v>8345.2999999999993</c:v>
                </c:pt>
                <c:pt idx="6175">
                  <c:v>8346.2000000000007</c:v>
                </c:pt>
                <c:pt idx="6176">
                  <c:v>8347.1</c:v>
                </c:pt>
                <c:pt idx="6177">
                  <c:v>8347.9</c:v>
                </c:pt>
                <c:pt idx="6178">
                  <c:v>8348.7999999999993</c:v>
                </c:pt>
                <c:pt idx="6179">
                  <c:v>8349.7999999999993</c:v>
                </c:pt>
                <c:pt idx="6180">
                  <c:v>8350.7000000000007</c:v>
                </c:pt>
                <c:pt idx="6181">
                  <c:v>8351.6</c:v>
                </c:pt>
                <c:pt idx="6182">
                  <c:v>8352.4</c:v>
                </c:pt>
                <c:pt idx="6183">
                  <c:v>8353.2999999999993</c:v>
                </c:pt>
                <c:pt idx="6184">
                  <c:v>8354.2999999999993</c:v>
                </c:pt>
                <c:pt idx="6185">
                  <c:v>8355.2000000000007</c:v>
                </c:pt>
                <c:pt idx="6186">
                  <c:v>8356.1</c:v>
                </c:pt>
                <c:pt idx="6187">
                  <c:v>8356.9</c:v>
                </c:pt>
                <c:pt idx="6188">
                  <c:v>8357.7999999999993</c:v>
                </c:pt>
                <c:pt idx="6189">
                  <c:v>8358.7999999999993</c:v>
                </c:pt>
                <c:pt idx="6190">
                  <c:v>8359.7000000000007</c:v>
                </c:pt>
                <c:pt idx="6191">
                  <c:v>8360.6</c:v>
                </c:pt>
                <c:pt idx="6192">
                  <c:v>8361.4</c:v>
                </c:pt>
                <c:pt idx="6193">
                  <c:v>8362.2999999999993</c:v>
                </c:pt>
                <c:pt idx="6194">
                  <c:v>8363.2999999999993</c:v>
                </c:pt>
                <c:pt idx="6195">
                  <c:v>8364.2000000000007</c:v>
                </c:pt>
                <c:pt idx="6196">
                  <c:v>8365.1</c:v>
                </c:pt>
                <c:pt idx="6197">
                  <c:v>8365.9</c:v>
                </c:pt>
                <c:pt idx="6198">
                  <c:v>8366.7999999999993</c:v>
                </c:pt>
                <c:pt idx="6199">
                  <c:v>8367.7999999999993</c:v>
                </c:pt>
                <c:pt idx="6200">
                  <c:v>8368.7000000000007</c:v>
                </c:pt>
                <c:pt idx="6201">
                  <c:v>8369.6</c:v>
                </c:pt>
                <c:pt idx="6202">
                  <c:v>8370.4</c:v>
                </c:pt>
                <c:pt idx="6203">
                  <c:v>8371.2999999999993</c:v>
                </c:pt>
                <c:pt idx="6204">
                  <c:v>8372.2999999999993</c:v>
                </c:pt>
                <c:pt idx="6205">
                  <c:v>8373.2000000000007</c:v>
                </c:pt>
                <c:pt idx="6206">
                  <c:v>8374.1</c:v>
                </c:pt>
                <c:pt idx="6207">
                  <c:v>8374.9</c:v>
                </c:pt>
                <c:pt idx="6208">
                  <c:v>8375.7999999999993</c:v>
                </c:pt>
                <c:pt idx="6209">
                  <c:v>8376.7999999999993</c:v>
                </c:pt>
                <c:pt idx="6210">
                  <c:v>8377.7000000000007</c:v>
                </c:pt>
                <c:pt idx="6211">
                  <c:v>8378.6</c:v>
                </c:pt>
                <c:pt idx="6212">
                  <c:v>8379.4</c:v>
                </c:pt>
                <c:pt idx="6213">
                  <c:v>8380.2999999999993</c:v>
                </c:pt>
                <c:pt idx="6214">
                  <c:v>8381.2999999999993</c:v>
                </c:pt>
                <c:pt idx="6215">
                  <c:v>8382.2000000000007</c:v>
                </c:pt>
                <c:pt idx="6216">
                  <c:v>8383.1</c:v>
                </c:pt>
                <c:pt idx="6217">
                  <c:v>8383.9</c:v>
                </c:pt>
                <c:pt idx="6218">
                  <c:v>8384.7999999999993</c:v>
                </c:pt>
                <c:pt idx="6219">
                  <c:v>8385.7999999999993</c:v>
                </c:pt>
                <c:pt idx="6220">
                  <c:v>8386.7000000000007</c:v>
                </c:pt>
                <c:pt idx="6221">
                  <c:v>8387.6</c:v>
                </c:pt>
                <c:pt idx="6222">
                  <c:v>8388.4</c:v>
                </c:pt>
                <c:pt idx="6223">
                  <c:v>8389.2999999999993</c:v>
                </c:pt>
                <c:pt idx="6224">
                  <c:v>8390.2999999999993</c:v>
                </c:pt>
                <c:pt idx="6225">
                  <c:v>8391.2000000000007</c:v>
                </c:pt>
                <c:pt idx="6226">
                  <c:v>8392.1</c:v>
                </c:pt>
                <c:pt idx="6227">
                  <c:v>8392.9</c:v>
                </c:pt>
                <c:pt idx="6228">
                  <c:v>8393.7999999999993</c:v>
                </c:pt>
                <c:pt idx="6229">
                  <c:v>8394.7999999999993</c:v>
                </c:pt>
                <c:pt idx="6230">
                  <c:v>8395.7000000000007</c:v>
                </c:pt>
                <c:pt idx="6231">
                  <c:v>8396.6</c:v>
                </c:pt>
                <c:pt idx="6232">
                  <c:v>8397.4</c:v>
                </c:pt>
                <c:pt idx="6233">
                  <c:v>8398.2999999999993</c:v>
                </c:pt>
                <c:pt idx="6234">
                  <c:v>8399.2999999999993</c:v>
                </c:pt>
                <c:pt idx="6235">
                  <c:v>8400.2000000000007</c:v>
                </c:pt>
                <c:pt idx="6236">
                  <c:v>8401.1</c:v>
                </c:pt>
                <c:pt idx="6237">
                  <c:v>8401.9</c:v>
                </c:pt>
                <c:pt idx="6238">
                  <c:v>8402.7999999999993</c:v>
                </c:pt>
                <c:pt idx="6239">
                  <c:v>8403.7999999999993</c:v>
                </c:pt>
                <c:pt idx="6240">
                  <c:v>8404.7000000000007</c:v>
                </c:pt>
                <c:pt idx="6241">
                  <c:v>8405.6</c:v>
                </c:pt>
                <c:pt idx="6242">
                  <c:v>8406.4</c:v>
                </c:pt>
                <c:pt idx="6243">
                  <c:v>8407.2999999999993</c:v>
                </c:pt>
                <c:pt idx="6244">
                  <c:v>8408.2999999999993</c:v>
                </c:pt>
                <c:pt idx="6245">
                  <c:v>8409.2000000000007</c:v>
                </c:pt>
                <c:pt idx="6246">
                  <c:v>8410.1</c:v>
                </c:pt>
                <c:pt idx="6247">
                  <c:v>8410.9</c:v>
                </c:pt>
                <c:pt idx="6248">
                  <c:v>8411.7999999999993</c:v>
                </c:pt>
                <c:pt idx="6249">
                  <c:v>8412.7999999999993</c:v>
                </c:pt>
                <c:pt idx="6250">
                  <c:v>8413.7000000000007</c:v>
                </c:pt>
                <c:pt idx="6251">
                  <c:v>8414.6</c:v>
                </c:pt>
                <c:pt idx="6252">
                  <c:v>8415.4</c:v>
                </c:pt>
                <c:pt idx="6253">
                  <c:v>8416.2999999999993</c:v>
                </c:pt>
                <c:pt idx="6254">
                  <c:v>8417.2999999999993</c:v>
                </c:pt>
                <c:pt idx="6255">
                  <c:v>8418.2000000000007</c:v>
                </c:pt>
                <c:pt idx="6256">
                  <c:v>8419.1</c:v>
                </c:pt>
                <c:pt idx="6257">
                  <c:v>8419.9</c:v>
                </c:pt>
                <c:pt idx="6258">
                  <c:v>8420.7999999999993</c:v>
                </c:pt>
                <c:pt idx="6259">
                  <c:v>8421.7999999999993</c:v>
                </c:pt>
                <c:pt idx="6260">
                  <c:v>8422.7000000000007</c:v>
                </c:pt>
                <c:pt idx="6261">
                  <c:v>8423.6</c:v>
                </c:pt>
                <c:pt idx="6262">
                  <c:v>8424.4</c:v>
                </c:pt>
                <c:pt idx="6263">
                  <c:v>8425.2999999999993</c:v>
                </c:pt>
                <c:pt idx="6264">
                  <c:v>8426.2999999999993</c:v>
                </c:pt>
                <c:pt idx="6265">
                  <c:v>8427.2000000000007</c:v>
                </c:pt>
                <c:pt idx="6266">
                  <c:v>8428.1</c:v>
                </c:pt>
                <c:pt idx="6267">
                  <c:v>8428.9</c:v>
                </c:pt>
                <c:pt idx="6268">
                  <c:v>8429.7999999999993</c:v>
                </c:pt>
                <c:pt idx="6269">
                  <c:v>8430.7999999999993</c:v>
                </c:pt>
                <c:pt idx="6270">
                  <c:v>8431.7000000000007</c:v>
                </c:pt>
                <c:pt idx="6271">
                  <c:v>8432.6</c:v>
                </c:pt>
                <c:pt idx="6272">
                  <c:v>8433.4</c:v>
                </c:pt>
                <c:pt idx="6273">
                  <c:v>8434.2999999999993</c:v>
                </c:pt>
                <c:pt idx="6274">
                  <c:v>8435.2999999999993</c:v>
                </c:pt>
                <c:pt idx="6275">
                  <c:v>8436.2000000000007</c:v>
                </c:pt>
                <c:pt idx="6276">
                  <c:v>8437.1</c:v>
                </c:pt>
                <c:pt idx="6277">
                  <c:v>8437.9</c:v>
                </c:pt>
                <c:pt idx="6278">
                  <c:v>8438.7999999999993</c:v>
                </c:pt>
                <c:pt idx="6279">
                  <c:v>8439.7999999999993</c:v>
                </c:pt>
                <c:pt idx="6280">
                  <c:v>8440.7000000000007</c:v>
                </c:pt>
                <c:pt idx="6281">
                  <c:v>8441.6</c:v>
                </c:pt>
                <c:pt idx="6282">
                  <c:v>8442.4</c:v>
                </c:pt>
                <c:pt idx="6283">
                  <c:v>8443.2999999999993</c:v>
                </c:pt>
                <c:pt idx="6284">
                  <c:v>8444.2999999999993</c:v>
                </c:pt>
                <c:pt idx="6285">
                  <c:v>8445.2000000000007</c:v>
                </c:pt>
                <c:pt idx="6286">
                  <c:v>8446.1</c:v>
                </c:pt>
                <c:pt idx="6287">
                  <c:v>8446.9</c:v>
                </c:pt>
                <c:pt idx="6288">
                  <c:v>8447.7999999999993</c:v>
                </c:pt>
                <c:pt idx="6289">
                  <c:v>8448.7999999999993</c:v>
                </c:pt>
                <c:pt idx="6290">
                  <c:v>8449.7000000000007</c:v>
                </c:pt>
                <c:pt idx="6291">
                  <c:v>8450.6</c:v>
                </c:pt>
                <c:pt idx="6292">
                  <c:v>8451.4</c:v>
                </c:pt>
                <c:pt idx="6293">
                  <c:v>8452.2999999999993</c:v>
                </c:pt>
                <c:pt idx="6294">
                  <c:v>8453.2999999999993</c:v>
                </c:pt>
                <c:pt idx="6295">
                  <c:v>8454.2000000000007</c:v>
                </c:pt>
                <c:pt idx="6296">
                  <c:v>8455.1</c:v>
                </c:pt>
                <c:pt idx="6297">
                  <c:v>8455.9</c:v>
                </c:pt>
                <c:pt idx="6298">
                  <c:v>8456.7999999999993</c:v>
                </c:pt>
                <c:pt idx="6299">
                  <c:v>8457.7999999999993</c:v>
                </c:pt>
                <c:pt idx="6300">
                  <c:v>8458.7000000000007</c:v>
                </c:pt>
                <c:pt idx="6301">
                  <c:v>8459.6</c:v>
                </c:pt>
                <c:pt idx="6302">
                  <c:v>8460.4</c:v>
                </c:pt>
                <c:pt idx="6303">
                  <c:v>8461.2999999999993</c:v>
                </c:pt>
                <c:pt idx="6304">
                  <c:v>8462.2999999999993</c:v>
                </c:pt>
                <c:pt idx="6305">
                  <c:v>8463.2000000000007</c:v>
                </c:pt>
                <c:pt idx="6306">
                  <c:v>8464.1</c:v>
                </c:pt>
                <c:pt idx="6307">
                  <c:v>8464.9</c:v>
                </c:pt>
                <c:pt idx="6308">
                  <c:v>8465.7999999999993</c:v>
                </c:pt>
                <c:pt idx="6309">
                  <c:v>8466.7999999999993</c:v>
                </c:pt>
                <c:pt idx="6310">
                  <c:v>8467.7000000000007</c:v>
                </c:pt>
                <c:pt idx="6311">
                  <c:v>8468.6</c:v>
                </c:pt>
                <c:pt idx="6312">
                  <c:v>8469.4</c:v>
                </c:pt>
                <c:pt idx="6313">
                  <c:v>8470.2999999999993</c:v>
                </c:pt>
                <c:pt idx="6314">
                  <c:v>8471.2999999999993</c:v>
                </c:pt>
                <c:pt idx="6315">
                  <c:v>8472.2000000000007</c:v>
                </c:pt>
                <c:pt idx="6316">
                  <c:v>8473.1</c:v>
                </c:pt>
                <c:pt idx="6317">
                  <c:v>8473.9</c:v>
                </c:pt>
                <c:pt idx="6318">
                  <c:v>8474.7999999999993</c:v>
                </c:pt>
                <c:pt idx="6319">
                  <c:v>8475.7999999999993</c:v>
                </c:pt>
                <c:pt idx="6320">
                  <c:v>8476.7000000000007</c:v>
                </c:pt>
                <c:pt idx="6321">
                  <c:v>8477.6</c:v>
                </c:pt>
                <c:pt idx="6322">
                  <c:v>8478.4</c:v>
                </c:pt>
                <c:pt idx="6323">
                  <c:v>8479.2999999999993</c:v>
                </c:pt>
                <c:pt idx="6324">
                  <c:v>8480.2999999999993</c:v>
                </c:pt>
                <c:pt idx="6325">
                  <c:v>8481.2000000000007</c:v>
                </c:pt>
                <c:pt idx="6326">
                  <c:v>8482.1</c:v>
                </c:pt>
                <c:pt idx="6327">
                  <c:v>8482.9</c:v>
                </c:pt>
                <c:pt idx="6328">
                  <c:v>8483.7999999999993</c:v>
                </c:pt>
                <c:pt idx="6329">
                  <c:v>8484.7999999999993</c:v>
                </c:pt>
                <c:pt idx="6330">
                  <c:v>8485.7000000000007</c:v>
                </c:pt>
                <c:pt idx="6331">
                  <c:v>8486.6</c:v>
                </c:pt>
                <c:pt idx="6332">
                  <c:v>8487.4</c:v>
                </c:pt>
                <c:pt idx="6333">
                  <c:v>8488.2999999999993</c:v>
                </c:pt>
                <c:pt idx="6334">
                  <c:v>8489.2999999999993</c:v>
                </c:pt>
                <c:pt idx="6335">
                  <c:v>8490.2000000000007</c:v>
                </c:pt>
                <c:pt idx="6336">
                  <c:v>8491.1</c:v>
                </c:pt>
                <c:pt idx="6337">
                  <c:v>8491.9</c:v>
                </c:pt>
                <c:pt idx="6338">
                  <c:v>8492.7999999999993</c:v>
                </c:pt>
                <c:pt idx="6339">
                  <c:v>8493.7999999999993</c:v>
                </c:pt>
                <c:pt idx="6340">
                  <c:v>8494.7000000000007</c:v>
                </c:pt>
                <c:pt idx="6341">
                  <c:v>8495.6</c:v>
                </c:pt>
                <c:pt idx="6342">
                  <c:v>8496.4</c:v>
                </c:pt>
                <c:pt idx="6343">
                  <c:v>8497.2999999999993</c:v>
                </c:pt>
                <c:pt idx="6344">
                  <c:v>8498.2999999999993</c:v>
                </c:pt>
                <c:pt idx="6345">
                  <c:v>8499.2000000000007</c:v>
                </c:pt>
                <c:pt idx="6346">
                  <c:v>8500.1</c:v>
                </c:pt>
                <c:pt idx="6347">
                  <c:v>8500.9</c:v>
                </c:pt>
                <c:pt idx="6348">
                  <c:v>8501.7999999999993</c:v>
                </c:pt>
                <c:pt idx="6349">
                  <c:v>8502.7999999999993</c:v>
                </c:pt>
                <c:pt idx="6350">
                  <c:v>8503.7000000000007</c:v>
                </c:pt>
                <c:pt idx="6351">
                  <c:v>8504.6</c:v>
                </c:pt>
                <c:pt idx="6352">
                  <c:v>8505.4</c:v>
                </c:pt>
                <c:pt idx="6353">
                  <c:v>8506.2999999999993</c:v>
                </c:pt>
                <c:pt idx="6354">
                  <c:v>8507.2999999999993</c:v>
                </c:pt>
                <c:pt idx="6355">
                  <c:v>8508.2000000000007</c:v>
                </c:pt>
                <c:pt idx="6356">
                  <c:v>8509.1</c:v>
                </c:pt>
                <c:pt idx="6357">
                  <c:v>8509.9</c:v>
                </c:pt>
                <c:pt idx="6358">
                  <c:v>8510.7999999999993</c:v>
                </c:pt>
                <c:pt idx="6359">
                  <c:v>8511.7999999999993</c:v>
                </c:pt>
                <c:pt idx="6360">
                  <c:v>8512.7000000000007</c:v>
                </c:pt>
                <c:pt idx="6361">
                  <c:v>8513.6</c:v>
                </c:pt>
                <c:pt idx="6362">
                  <c:v>8514.4</c:v>
                </c:pt>
                <c:pt idx="6363">
                  <c:v>8515.2999999999993</c:v>
                </c:pt>
                <c:pt idx="6364">
                  <c:v>8516.2999999999993</c:v>
                </c:pt>
                <c:pt idx="6365">
                  <c:v>8517.2000000000007</c:v>
                </c:pt>
                <c:pt idx="6366">
                  <c:v>8518.1</c:v>
                </c:pt>
                <c:pt idx="6367">
                  <c:v>8518.9</c:v>
                </c:pt>
                <c:pt idx="6368">
                  <c:v>8519.7999999999993</c:v>
                </c:pt>
                <c:pt idx="6369">
                  <c:v>8520.7999999999993</c:v>
                </c:pt>
                <c:pt idx="6370">
                  <c:v>8521.7000000000007</c:v>
                </c:pt>
                <c:pt idx="6371">
                  <c:v>8522.6</c:v>
                </c:pt>
                <c:pt idx="6372">
                  <c:v>8523.4</c:v>
                </c:pt>
                <c:pt idx="6373">
                  <c:v>8524.2999999999993</c:v>
                </c:pt>
                <c:pt idx="6374">
                  <c:v>8525.2999999999993</c:v>
                </c:pt>
                <c:pt idx="6375">
                  <c:v>8526.2000000000007</c:v>
                </c:pt>
                <c:pt idx="6376">
                  <c:v>8527.1</c:v>
                </c:pt>
                <c:pt idx="6377">
                  <c:v>8527.9</c:v>
                </c:pt>
                <c:pt idx="6378">
                  <c:v>8528.7999999999993</c:v>
                </c:pt>
                <c:pt idx="6379">
                  <c:v>8529.7999999999993</c:v>
                </c:pt>
                <c:pt idx="6380">
                  <c:v>8530.7000000000007</c:v>
                </c:pt>
                <c:pt idx="6381">
                  <c:v>8531.6</c:v>
                </c:pt>
                <c:pt idx="6382">
                  <c:v>8532.4</c:v>
                </c:pt>
                <c:pt idx="6383">
                  <c:v>8533.2999999999993</c:v>
                </c:pt>
                <c:pt idx="6384">
                  <c:v>8534.2999999999993</c:v>
                </c:pt>
                <c:pt idx="6385">
                  <c:v>8535.2000000000007</c:v>
                </c:pt>
                <c:pt idx="6386">
                  <c:v>8536.1</c:v>
                </c:pt>
                <c:pt idx="6387">
                  <c:v>8536.9</c:v>
                </c:pt>
                <c:pt idx="6388">
                  <c:v>8537.7999999999993</c:v>
                </c:pt>
                <c:pt idx="6389">
                  <c:v>8538.7999999999993</c:v>
                </c:pt>
                <c:pt idx="6390">
                  <c:v>8539.7000000000007</c:v>
                </c:pt>
                <c:pt idx="6391">
                  <c:v>8540.6</c:v>
                </c:pt>
                <c:pt idx="6392">
                  <c:v>8541.4</c:v>
                </c:pt>
                <c:pt idx="6393">
                  <c:v>8542.2999999999993</c:v>
                </c:pt>
                <c:pt idx="6394">
                  <c:v>8543.2999999999993</c:v>
                </c:pt>
                <c:pt idx="6395">
                  <c:v>8544.2000000000007</c:v>
                </c:pt>
                <c:pt idx="6396">
                  <c:v>8545.1</c:v>
                </c:pt>
                <c:pt idx="6397">
                  <c:v>8545.9</c:v>
                </c:pt>
                <c:pt idx="6398">
                  <c:v>8546.7999999999993</c:v>
                </c:pt>
                <c:pt idx="6399">
                  <c:v>8547.7999999999993</c:v>
                </c:pt>
                <c:pt idx="6400">
                  <c:v>8548.7000000000007</c:v>
                </c:pt>
                <c:pt idx="6401">
                  <c:v>8549.6</c:v>
                </c:pt>
                <c:pt idx="6402">
                  <c:v>8550.4</c:v>
                </c:pt>
                <c:pt idx="6403">
                  <c:v>8551.2999999999993</c:v>
                </c:pt>
                <c:pt idx="6404">
                  <c:v>8552.2999999999993</c:v>
                </c:pt>
                <c:pt idx="6405">
                  <c:v>8553.2000000000007</c:v>
                </c:pt>
                <c:pt idx="6406">
                  <c:v>8554.1</c:v>
                </c:pt>
                <c:pt idx="6407">
                  <c:v>8554.9</c:v>
                </c:pt>
                <c:pt idx="6408">
                  <c:v>8555.7999999999993</c:v>
                </c:pt>
                <c:pt idx="6409">
                  <c:v>8556.7999999999993</c:v>
                </c:pt>
                <c:pt idx="6410">
                  <c:v>8557.7000000000007</c:v>
                </c:pt>
                <c:pt idx="6411">
                  <c:v>8558.6</c:v>
                </c:pt>
                <c:pt idx="6412">
                  <c:v>8559.4</c:v>
                </c:pt>
                <c:pt idx="6413">
                  <c:v>8560.2999999999993</c:v>
                </c:pt>
                <c:pt idx="6414">
                  <c:v>8561.2999999999993</c:v>
                </c:pt>
                <c:pt idx="6415">
                  <c:v>8562.2000000000007</c:v>
                </c:pt>
                <c:pt idx="6416">
                  <c:v>8563.1</c:v>
                </c:pt>
                <c:pt idx="6417">
                  <c:v>8563.9</c:v>
                </c:pt>
                <c:pt idx="6418">
                  <c:v>8564.7999999999993</c:v>
                </c:pt>
                <c:pt idx="6419">
                  <c:v>8565.7999999999993</c:v>
                </c:pt>
                <c:pt idx="6420">
                  <c:v>8566.7000000000007</c:v>
                </c:pt>
                <c:pt idx="6421">
                  <c:v>8567.6</c:v>
                </c:pt>
                <c:pt idx="6422">
                  <c:v>8568.4</c:v>
                </c:pt>
                <c:pt idx="6423">
                  <c:v>8569.2999999999993</c:v>
                </c:pt>
                <c:pt idx="6424">
                  <c:v>8570.2999999999993</c:v>
                </c:pt>
                <c:pt idx="6425">
                  <c:v>8571.2000000000007</c:v>
                </c:pt>
                <c:pt idx="6426">
                  <c:v>8572.1</c:v>
                </c:pt>
                <c:pt idx="6427">
                  <c:v>8572.9</c:v>
                </c:pt>
                <c:pt idx="6428">
                  <c:v>8573.7999999999993</c:v>
                </c:pt>
                <c:pt idx="6429">
                  <c:v>8574.7999999999993</c:v>
                </c:pt>
                <c:pt idx="6430">
                  <c:v>8575.7000000000007</c:v>
                </c:pt>
                <c:pt idx="6431">
                  <c:v>8576.6</c:v>
                </c:pt>
                <c:pt idx="6432">
                  <c:v>8577.4</c:v>
                </c:pt>
                <c:pt idx="6433">
                  <c:v>8578.2999999999993</c:v>
                </c:pt>
                <c:pt idx="6434">
                  <c:v>8579.2999999999993</c:v>
                </c:pt>
                <c:pt idx="6435">
                  <c:v>8580.2000000000007</c:v>
                </c:pt>
                <c:pt idx="6436">
                  <c:v>8581.1</c:v>
                </c:pt>
                <c:pt idx="6437">
                  <c:v>8581.9</c:v>
                </c:pt>
                <c:pt idx="6438">
                  <c:v>8582.7999999999993</c:v>
                </c:pt>
                <c:pt idx="6439">
                  <c:v>8583.7999999999993</c:v>
                </c:pt>
                <c:pt idx="6440">
                  <c:v>8584.7000000000007</c:v>
                </c:pt>
                <c:pt idx="6441">
                  <c:v>8585.6</c:v>
                </c:pt>
                <c:pt idx="6442">
                  <c:v>8586.4</c:v>
                </c:pt>
                <c:pt idx="6443">
                  <c:v>8587.2999999999993</c:v>
                </c:pt>
                <c:pt idx="6444">
                  <c:v>8588.2999999999993</c:v>
                </c:pt>
                <c:pt idx="6445">
                  <c:v>8589.2000000000007</c:v>
                </c:pt>
                <c:pt idx="6446">
                  <c:v>8590.1</c:v>
                </c:pt>
                <c:pt idx="6447">
                  <c:v>8590.9</c:v>
                </c:pt>
                <c:pt idx="6448">
                  <c:v>8591.7999999999993</c:v>
                </c:pt>
                <c:pt idx="6449">
                  <c:v>8592.7999999999993</c:v>
                </c:pt>
                <c:pt idx="6450">
                  <c:v>8593.7000000000007</c:v>
                </c:pt>
                <c:pt idx="6451">
                  <c:v>8594.6</c:v>
                </c:pt>
                <c:pt idx="6452">
                  <c:v>8595.4</c:v>
                </c:pt>
                <c:pt idx="6453">
                  <c:v>8596.2999999999993</c:v>
                </c:pt>
                <c:pt idx="6454">
                  <c:v>8597.2999999999993</c:v>
                </c:pt>
                <c:pt idx="6455">
                  <c:v>8598.2000000000007</c:v>
                </c:pt>
                <c:pt idx="6456">
                  <c:v>8599.1</c:v>
                </c:pt>
                <c:pt idx="6457">
                  <c:v>8599.9</c:v>
                </c:pt>
                <c:pt idx="6458">
                  <c:v>8600.7999999999993</c:v>
                </c:pt>
                <c:pt idx="6459">
                  <c:v>8601.7999999999993</c:v>
                </c:pt>
                <c:pt idx="6460">
                  <c:v>8602.7000000000007</c:v>
                </c:pt>
                <c:pt idx="6461">
                  <c:v>8603.6</c:v>
                </c:pt>
                <c:pt idx="6462">
                  <c:v>8604.4</c:v>
                </c:pt>
                <c:pt idx="6463">
                  <c:v>8605.2999999999993</c:v>
                </c:pt>
                <c:pt idx="6464">
                  <c:v>8606.2999999999993</c:v>
                </c:pt>
                <c:pt idx="6465">
                  <c:v>8607.2000000000007</c:v>
                </c:pt>
                <c:pt idx="6466">
                  <c:v>8608.1</c:v>
                </c:pt>
                <c:pt idx="6467">
                  <c:v>8608.9</c:v>
                </c:pt>
                <c:pt idx="6468">
                  <c:v>8609.7999999999993</c:v>
                </c:pt>
                <c:pt idx="6469">
                  <c:v>8610.7999999999993</c:v>
                </c:pt>
                <c:pt idx="6470">
                  <c:v>8611.7000000000007</c:v>
                </c:pt>
                <c:pt idx="6471">
                  <c:v>8612.6</c:v>
                </c:pt>
                <c:pt idx="6472">
                  <c:v>8613.4</c:v>
                </c:pt>
                <c:pt idx="6473">
                  <c:v>8614.2999999999993</c:v>
                </c:pt>
                <c:pt idx="6474">
                  <c:v>8615.2999999999993</c:v>
                </c:pt>
                <c:pt idx="6475">
                  <c:v>8616.2000000000007</c:v>
                </c:pt>
                <c:pt idx="6476">
                  <c:v>8617.1</c:v>
                </c:pt>
                <c:pt idx="6477">
                  <c:v>8617.9</c:v>
                </c:pt>
                <c:pt idx="6478">
                  <c:v>8618.7999999999993</c:v>
                </c:pt>
                <c:pt idx="6479">
                  <c:v>8619.7999999999993</c:v>
                </c:pt>
                <c:pt idx="6480">
                  <c:v>8620.7000000000007</c:v>
                </c:pt>
                <c:pt idx="6481">
                  <c:v>8621.6</c:v>
                </c:pt>
                <c:pt idx="6482">
                  <c:v>8622.4</c:v>
                </c:pt>
                <c:pt idx="6483">
                  <c:v>8623.2999999999993</c:v>
                </c:pt>
                <c:pt idx="6484">
                  <c:v>8624.2999999999993</c:v>
                </c:pt>
                <c:pt idx="6485">
                  <c:v>8625.2000000000007</c:v>
                </c:pt>
                <c:pt idx="6486">
                  <c:v>8626.1</c:v>
                </c:pt>
                <c:pt idx="6487">
                  <c:v>8626.9</c:v>
                </c:pt>
                <c:pt idx="6488">
                  <c:v>8627.7999999999993</c:v>
                </c:pt>
                <c:pt idx="6489">
                  <c:v>8628.7999999999993</c:v>
                </c:pt>
                <c:pt idx="6490">
                  <c:v>8629.7000000000007</c:v>
                </c:pt>
                <c:pt idx="6491">
                  <c:v>8630.6</c:v>
                </c:pt>
                <c:pt idx="6492">
                  <c:v>8631.4</c:v>
                </c:pt>
                <c:pt idx="6493">
                  <c:v>8632.2999999999993</c:v>
                </c:pt>
                <c:pt idx="6494">
                  <c:v>8633.2999999999993</c:v>
                </c:pt>
                <c:pt idx="6495">
                  <c:v>8634.2000000000007</c:v>
                </c:pt>
                <c:pt idx="6496">
                  <c:v>8635.1</c:v>
                </c:pt>
                <c:pt idx="6497">
                  <c:v>8635.9</c:v>
                </c:pt>
                <c:pt idx="6498">
                  <c:v>8636.7999999999993</c:v>
                </c:pt>
                <c:pt idx="6499">
                  <c:v>8637.7999999999993</c:v>
                </c:pt>
                <c:pt idx="6500">
                  <c:v>8638.7000000000007</c:v>
                </c:pt>
                <c:pt idx="6501">
                  <c:v>8639.6</c:v>
                </c:pt>
                <c:pt idx="6502">
                  <c:v>8640.4</c:v>
                </c:pt>
                <c:pt idx="6503">
                  <c:v>8641.2999999999993</c:v>
                </c:pt>
                <c:pt idx="6504">
                  <c:v>8642.2999999999993</c:v>
                </c:pt>
                <c:pt idx="6505">
                  <c:v>8643.2000000000007</c:v>
                </c:pt>
                <c:pt idx="6506">
                  <c:v>8644.1</c:v>
                </c:pt>
                <c:pt idx="6507">
                  <c:v>8644.9</c:v>
                </c:pt>
                <c:pt idx="6508">
                  <c:v>8645.7999999999993</c:v>
                </c:pt>
                <c:pt idx="6509">
                  <c:v>8646.7999999999993</c:v>
                </c:pt>
                <c:pt idx="6510">
                  <c:v>8647.7000000000007</c:v>
                </c:pt>
                <c:pt idx="6511">
                  <c:v>8648.6</c:v>
                </c:pt>
                <c:pt idx="6512">
                  <c:v>8649.4</c:v>
                </c:pt>
                <c:pt idx="6513">
                  <c:v>8650.2999999999993</c:v>
                </c:pt>
                <c:pt idx="6514">
                  <c:v>8651.2999999999993</c:v>
                </c:pt>
                <c:pt idx="6515">
                  <c:v>8652.2000000000007</c:v>
                </c:pt>
                <c:pt idx="6516">
                  <c:v>8653.1</c:v>
                </c:pt>
                <c:pt idx="6517">
                  <c:v>8653.9</c:v>
                </c:pt>
                <c:pt idx="6518">
                  <c:v>8654.7999999999993</c:v>
                </c:pt>
                <c:pt idx="6519">
                  <c:v>8655.7999999999993</c:v>
                </c:pt>
                <c:pt idx="6520">
                  <c:v>8656.7000000000007</c:v>
                </c:pt>
                <c:pt idx="6521">
                  <c:v>8657.6</c:v>
                </c:pt>
                <c:pt idx="6522">
                  <c:v>8658.4</c:v>
                </c:pt>
                <c:pt idx="6523">
                  <c:v>8659.2999999999993</c:v>
                </c:pt>
                <c:pt idx="6524">
                  <c:v>8660.2999999999993</c:v>
                </c:pt>
                <c:pt idx="6525">
                  <c:v>8661.2000000000007</c:v>
                </c:pt>
                <c:pt idx="6526">
                  <c:v>8662.1</c:v>
                </c:pt>
                <c:pt idx="6527">
                  <c:v>8662.9</c:v>
                </c:pt>
                <c:pt idx="6528">
                  <c:v>8663.7999999999993</c:v>
                </c:pt>
                <c:pt idx="6529">
                  <c:v>8664.7999999999993</c:v>
                </c:pt>
                <c:pt idx="6530">
                  <c:v>8665.7000000000007</c:v>
                </c:pt>
                <c:pt idx="6531">
                  <c:v>8666.6</c:v>
                </c:pt>
                <c:pt idx="6532">
                  <c:v>8667.4</c:v>
                </c:pt>
                <c:pt idx="6533">
                  <c:v>8668.2999999999993</c:v>
                </c:pt>
                <c:pt idx="6534">
                  <c:v>8669.2999999999993</c:v>
                </c:pt>
                <c:pt idx="6535">
                  <c:v>8670.2000000000007</c:v>
                </c:pt>
                <c:pt idx="6536">
                  <c:v>8671.1</c:v>
                </c:pt>
                <c:pt idx="6537">
                  <c:v>8671.9</c:v>
                </c:pt>
                <c:pt idx="6538">
                  <c:v>8672.7999999999993</c:v>
                </c:pt>
                <c:pt idx="6539">
                  <c:v>8673.7999999999993</c:v>
                </c:pt>
                <c:pt idx="6540">
                  <c:v>8674.7000000000007</c:v>
                </c:pt>
                <c:pt idx="6541">
                  <c:v>8675.6</c:v>
                </c:pt>
                <c:pt idx="6542">
                  <c:v>8676.4</c:v>
                </c:pt>
                <c:pt idx="6543">
                  <c:v>8677.2999999999993</c:v>
                </c:pt>
                <c:pt idx="6544">
                  <c:v>8678.2999999999993</c:v>
                </c:pt>
                <c:pt idx="6545">
                  <c:v>8679.2000000000007</c:v>
                </c:pt>
                <c:pt idx="6546">
                  <c:v>8680.1</c:v>
                </c:pt>
                <c:pt idx="6547">
                  <c:v>8680.9</c:v>
                </c:pt>
                <c:pt idx="6548">
                  <c:v>8681.7999999999993</c:v>
                </c:pt>
                <c:pt idx="6549">
                  <c:v>8682.7999999999993</c:v>
                </c:pt>
                <c:pt idx="6550">
                  <c:v>8683.7000000000007</c:v>
                </c:pt>
                <c:pt idx="6551">
                  <c:v>8684.6</c:v>
                </c:pt>
                <c:pt idx="6552">
                  <c:v>8685.4</c:v>
                </c:pt>
                <c:pt idx="6553">
                  <c:v>8686.2999999999993</c:v>
                </c:pt>
                <c:pt idx="6554">
                  <c:v>8687.2999999999993</c:v>
                </c:pt>
                <c:pt idx="6555">
                  <c:v>8688.2000000000007</c:v>
                </c:pt>
                <c:pt idx="6556">
                  <c:v>8689.1</c:v>
                </c:pt>
                <c:pt idx="6557">
                  <c:v>8689.9</c:v>
                </c:pt>
                <c:pt idx="6558">
                  <c:v>8690.7999999999993</c:v>
                </c:pt>
                <c:pt idx="6559">
                  <c:v>8691.7999999999993</c:v>
                </c:pt>
                <c:pt idx="6560">
                  <c:v>8692.7000000000007</c:v>
                </c:pt>
                <c:pt idx="6561">
                  <c:v>8693.6</c:v>
                </c:pt>
                <c:pt idx="6562">
                  <c:v>8694.4</c:v>
                </c:pt>
                <c:pt idx="6563">
                  <c:v>8695.2999999999993</c:v>
                </c:pt>
                <c:pt idx="6564">
                  <c:v>8696.2999999999993</c:v>
                </c:pt>
                <c:pt idx="6565">
                  <c:v>8697.2000000000007</c:v>
                </c:pt>
                <c:pt idx="6566">
                  <c:v>8698.1</c:v>
                </c:pt>
                <c:pt idx="6567">
                  <c:v>8698.9</c:v>
                </c:pt>
                <c:pt idx="6568">
                  <c:v>8699.7999999999993</c:v>
                </c:pt>
                <c:pt idx="6569">
                  <c:v>8700.7999999999993</c:v>
                </c:pt>
                <c:pt idx="6570">
                  <c:v>8701.7000000000007</c:v>
                </c:pt>
                <c:pt idx="6571">
                  <c:v>8702.6</c:v>
                </c:pt>
                <c:pt idx="6572">
                  <c:v>8703.4</c:v>
                </c:pt>
                <c:pt idx="6573">
                  <c:v>8704.2999999999993</c:v>
                </c:pt>
                <c:pt idx="6574">
                  <c:v>8705.2999999999993</c:v>
                </c:pt>
                <c:pt idx="6575">
                  <c:v>8706.2000000000007</c:v>
                </c:pt>
                <c:pt idx="6576">
                  <c:v>8707.1</c:v>
                </c:pt>
                <c:pt idx="6577">
                  <c:v>8707.9</c:v>
                </c:pt>
                <c:pt idx="6578">
                  <c:v>8708.7999999999993</c:v>
                </c:pt>
                <c:pt idx="6579">
                  <c:v>8709.7999999999993</c:v>
                </c:pt>
                <c:pt idx="6580">
                  <c:v>8710.7000000000007</c:v>
                </c:pt>
                <c:pt idx="6581">
                  <c:v>8711.6</c:v>
                </c:pt>
                <c:pt idx="6582">
                  <c:v>8712.4</c:v>
                </c:pt>
                <c:pt idx="6583">
                  <c:v>8713.2999999999993</c:v>
                </c:pt>
                <c:pt idx="6584">
                  <c:v>8714.2999999999993</c:v>
                </c:pt>
                <c:pt idx="6585">
                  <c:v>8715.2000000000007</c:v>
                </c:pt>
                <c:pt idx="6586">
                  <c:v>8716.1</c:v>
                </c:pt>
                <c:pt idx="6587">
                  <c:v>8716.9</c:v>
                </c:pt>
                <c:pt idx="6588">
                  <c:v>8717.7999999999993</c:v>
                </c:pt>
                <c:pt idx="6589">
                  <c:v>8718.7999999999993</c:v>
                </c:pt>
                <c:pt idx="6590">
                  <c:v>8719.7000000000007</c:v>
                </c:pt>
                <c:pt idx="6591">
                  <c:v>8720.6</c:v>
                </c:pt>
                <c:pt idx="6592">
                  <c:v>8721.4</c:v>
                </c:pt>
                <c:pt idx="6593">
                  <c:v>8722.2999999999993</c:v>
                </c:pt>
                <c:pt idx="6594">
                  <c:v>8723.2999999999993</c:v>
                </c:pt>
                <c:pt idx="6595">
                  <c:v>8724.2000000000007</c:v>
                </c:pt>
                <c:pt idx="6596">
                  <c:v>8725.1</c:v>
                </c:pt>
                <c:pt idx="6597">
                  <c:v>8725.9</c:v>
                </c:pt>
                <c:pt idx="6598">
                  <c:v>8726.7999999999993</c:v>
                </c:pt>
                <c:pt idx="6599">
                  <c:v>8727.7999999999993</c:v>
                </c:pt>
                <c:pt idx="6600">
                  <c:v>8728.7000000000007</c:v>
                </c:pt>
                <c:pt idx="6601">
                  <c:v>8729.6</c:v>
                </c:pt>
                <c:pt idx="6602">
                  <c:v>8730.4</c:v>
                </c:pt>
                <c:pt idx="6603">
                  <c:v>8731.2999999999993</c:v>
                </c:pt>
                <c:pt idx="6604">
                  <c:v>8732.2999999999993</c:v>
                </c:pt>
                <c:pt idx="6605">
                  <c:v>8733.2000000000007</c:v>
                </c:pt>
                <c:pt idx="6606">
                  <c:v>8734.1</c:v>
                </c:pt>
                <c:pt idx="6607">
                  <c:v>8734.9</c:v>
                </c:pt>
                <c:pt idx="6608">
                  <c:v>8735.7999999999993</c:v>
                </c:pt>
                <c:pt idx="6609">
                  <c:v>8736.7999999999993</c:v>
                </c:pt>
                <c:pt idx="6610">
                  <c:v>8737.7000000000007</c:v>
                </c:pt>
                <c:pt idx="6611">
                  <c:v>8738.6</c:v>
                </c:pt>
                <c:pt idx="6612">
                  <c:v>8739.4</c:v>
                </c:pt>
                <c:pt idx="6613">
                  <c:v>8740.2999999999993</c:v>
                </c:pt>
                <c:pt idx="6614">
                  <c:v>8741.2999999999993</c:v>
                </c:pt>
                <c:pt idx="6615">
                  <c:v>8742.2000000000007</c:v>
                </c:pt>
                <c:pt idx="6616">
                  <c:v>8743.1</c:v>
                </c:pt>
                <c:pt idx="6617">
                  <c:v>8743.9</c:v>
                </c:pt>
                <c:pt idx="6618">
                  <c:v>8744.7999999999993</c:v>
                </c:pt>
                <c:pt idx="6619">
                  <c:v>8745.7999999999993</c:v>
                </c:pt>
                <c:pt idx="6620">
                  <c:v>8746.7000000000007</c:v>
                </c:pt>
                <c:pt idx="6621">
                  <c:v>8747.6</c:v>
                </c:pt>
                <c:pt idx="6622">
                  <c:v>8748.4</c:v>
                </c:pt>
                <c:pt idx="6623">
                  <c:v>8749.2999999999993</c:v>
                </c:pt>
                <c:pt idx="6624">
                  <c:v>8750.2999999999993</c:v>
                </c:pt>
                <c:pt idx="6625">
                  <c:v>8751.2000000000007</c:v>
                </c:pt>
                <c:pt idx="6626">
                  <c:v>8752.1</c:v>
                </c:pt>
                <c:pt idx="6627">
                  <c:v>8752.9</c:v>
                </c:pt>
                <c:pt idx="6628">
                  <c:v>8753.7999999999993</c:v>
                </c:pt>
                <c:pt idx="6629">
                  <c:v>8754.7999999999993</c:v>
                </c:pt>
                <c:pt idx="6630">
                  <c:v>8755.7000000000007</c:v>
                </c:pt>
                <c:pt idx="6631">
                  <c:v>8756.6</c:v>
                </c:pt>
                <c:pt idx="6632">
                  <c:v>8757.4</c:v>
                </c:pt>
                <c:pt idx="6633">
                  <c:v>8758.2999999999993</c:v>
                </c:pt>
                <c:pt idx="6634">
                  <c:v>8759.2999999999993</c:v>
                </c:pt>
                <c:pt idx="6635">
                  <c:v>8760.2000000000007</c:v>
                </c:pt>
                <c:pt idx="6636">
                  <c:v>8761.1</c:v>
                </c:pt>
                <c:pt idx="6637">
                  <c:v>8761.9</c:v>
                </c:pt>
                <c:pt idx="6638">
                  <c:v>8762.7999999999993</c:v>
                </c:pt>
                <c:pt idx="6639">
                  <c:v>8763.7999999999993</c:v>
                </c:pt>
                <c:pt idx="6640">
                  <c:v>8764.7000000000007</c:v>
                </c:pt>
                <c:pt idx="6641">
                  <c:v>8765.6</c:v>
                </c:pt>
                <c:pt idx="6642">
                  <c:v>8766.4</c:v>
                </c:pt>
                <c:pt idx="6643">
                  <c:v>8767.2999999999993</c:v>
                </c:pt>
                <c:pt idx="6644">
                  <c:v>8768.2999999999993</c:v>
                </c:pt>
                <c:pt idx="6645">
                  <c:v>8769.2000000000007</c:v>
                </c:pt>
                <c:pt idx="6646">
                  <c:v>8770.1</c:v>
                </c:pt>
                <c:pt idx="6647">
                  <c:v>8770.9</c:v>
                </c:pt>
                <c:pt idx="6648">
                  <c:v>8771.7999999999993</c:v>
                </c:pt>
                <c:pt idx="6649">
                  <c:v>8772.7999999999993</c:v>
                </c:pt>
                <c:pt idx="6650">
                  <c:v>8773.7000000000007</c:v>
                </c:pt>
                <c:pt idx="6651">
                  <c:v>8774.6</c:v>
                </c:pt>
                <c:pt idx="6652">
                  <c:v>8775.4</c:v>
                </c:pt>
                <c:pt idx="6653">
                  <c:v>8776.2999999999993</c:v>
                </c:pt>
                <c:pt idx="6654">
                  <c:v>8777.2999999999993</c:v>
                </c:pt>
                <c:pt idx="6655">
                  <c:v>8778.2000000000007</c:v>
                </c:pt>
                <c:pt idx="6656">
                  <c:v>8779.1</c:v>
                </c:pt>
                <c:pt idx="6657">
                  <c:v>8779.9</c:v>
                </c:pt>
                <c:pt idx="6658">
                  <c:v>8780.7999999999993</c:v>
                </c:pt>
                <c:pt idx="6659">
                  <c:v>8781.7999999999993</c:v>
                </c:pt>
                <c:pt idx="6660">
                  <c:v>8782.7000000000007</c:v>
                </c:pt>
                <c:pt idx="6661">
                  <c:v>8783.6</c:v>
                </c:pt>
                <c:pt idx="6662">
                  <c:v>8784.4</c:v>
                </c:pt>
                <c:pt idx="6663">
                  <c:v>8785.2999999999993</c:v>
                </c:pt>
                <c:pt idx="6664">
                  <c:v>8786.2999999999993</c:v>
                </c:pt>
                <c:pt idx="6665">
                  <c:v>8787.2000000000007</c:v>
                </c:pt>
                <c:pt idx="6666">
                  <c:v>8788.1</c:v>
                </c:pt>
                <c:pt idx="6667">
                  <c:v>8788.9</c:v>
                </c:pt>
                <c:pt idx="6668">
                  <c:v>8789.7999999999993</c:v>
                </c:pt>
                <c:pt idx="6669">
                  <c:v>8790.7999999999993</c:v>
                </c:pt>
                <c:pt idx="6670">
                  <c:v>8791.7000000000007</c:v>
                </c:pt>
                <c:pt idx="6671">
                  <c:v>8792.6</c:v>
                </c:pt>
                <c:pt idx="6672">
                  <c:v>8793.4</c:v>
                </c:pt>
                <c:pt idx="6673">
                  <c:v>8794.2999999999993</c:v>
                </c:pt>
                <c:pt idx="6674">
                  <c:v>8795.2999999999993</c:v>
                </c:pt>
                <c:pt idx="6675">
                  <c:v>8796.2000000000007</c:v>
                </c:pt>
                <c:pt idx="6676">
                  <c:v>8797.1</c:v>
                </c:pt>
                <c:pt idx="6677">
                  <c:v>8797.9</c:v>
                </c:pt>
                <c:pt idx="6678">
                  <c:v>8798.7999999999993</c:v>
                </c:pt>
                <c:pt idx="6679">
                  <c:v>8799.7999999999993</c:v>
                </c:pt>
                <c:pt idx="6680">
                  <c:v>8800.7000000000007</c:v>
                </c:pt>
                <c:pt idx="6681">
                  <c:v>8801.6</c:v>
                </c:pt>
                <c:pt idx="6682">
                  <c:v>8802.4</c:v>
                </c:pt>
                <c:pt idx="6683">
                  <c:v>8803.2999999999993</c:v>
                </c:pt>
                <c:pt idx="6684">
                  <c:v>8804.2999999999993</c:v>
                </c:pt>
                <c:pt idx="6685">
                  <c:v>8805.2000000000007</c:v>
                </c:pt>
                <c:pt idx="6686">
                  <c:v>8806.1</c:v>
                </c:pt>
                <c:pt idx="6687">
                  <c:v>8806.9</c:v>
                </c:pt>
                <c:pt idx="6688">
                  <c:v>8807.7999999999993</c:v>
                </c:pt>
                <c:pt idx="6689">
                  <c:v>8808.7999999999993</c:v>
                </c:pt>
                <c:pt idx="6690">
                  <c:v>8809.7000000000007</c:v>
                </c:pt>
                <c:pt idx="6691">
                  <c:v>8810.6</c:v>
                </c:pt>
                <c:pt idx="6692">
                  <c:v>8811.4</c:v>
                </c:pt>
                <c:pt idx="6693">
                  <c:v>8812.2999999999993</c:v>
                </c:pt>
                <c:pt idx="6694">
                  <c:v>8813.2999999999993</c:v>
                </c:pt>
                <c:pt idx="6695">
                  <c:v>8814.2000000000007</c:v>
                </c:pt>
                <c:pt idx="6696">
                  <c:v>8815.1</c:v>
                </c:pt>
                <c:pt idx="6697">
                  <c:v>8815.9</c:v>
                </c:pt>
                <c:pt idx="6698">
                  <c:v>8816.7999999999993</c:v>
                </c:pt>
                <c:pt idx="6699">
                  <c:v>8817.7999999999993</c:v>
                </c:pt>
                <c:pt idx="6700">
                  <c:v>8818.7000000000007</c:v>
                </c:pt>
                <c:pt idx="6701">
                  <c:v>8819.6</c:v>
                </c:pt>
                <c:pt idx="6702">
                  <c:v>8820.4</c:v>
                </c:pt>
                <c:pt idx="6703">
                  <c:v>8821.2999999999993</c:v>
                </c:pt>
                <c:pt idx="6704">
                  <c:v>8822.2999999999993</c:v>
                </c:pt>
                <c:pt idx="6705">
                  <c:v>8823.2000000000007</c:v>
                </c:pt>
                <c:pt idx="6706">
                  <c:v>8824.1</c:v>
                </c:pt>
                <c:pt idx="6707">
                  <c:v>8824.9</c:v>
                </c:pt>
                <c:pt idx="6708">
                  <c:v>8825.7999999999993</c:v>
                </c:pt>
                <c:pt idx="6709">
                  <c:v>8826.7999999999993</c:v>
                </c:pt>
                <c:pt idx="6710">
                  <c:v>8827.7000000000007</c:v>
                </c:pt>
                <c:pt idx="6711">
                  <c:v>8828.6</c:v>
                </c:pt>
                <c:pt idx="6712">
                  <c:v>8829.4</c:v>
                </c:pt>
                <c:pt idx="6713">
                  <c:v>8830.2999999999993</c:v>
                </c:pt>
                <c:pt idx="6714">
                  <c:v>8831.2999999999993</c:v>
                </c:pt>
                <c:pt idx="6715">
                  <c:v>8832.2000000000007</c:v>
                </c:pt>
                <c:pt idx="6716">
                  <c:v>8833.1</c:v>
                </c:pt>
                <c:pt idx="6717">
                  <c:v>8833.9</c:v>
                </c:pt>
                <c:pt idx="6718">
                  <c:v>8834.7999999999993</c:v>
                </c:pt>
                <c:pt idx="6719">
                  <c:v>8835.7999999999993</c:v>
                </c:pt>
                <c:pt idx="6720">
                  <c:v>8836.7000000000007</c:v>
                </c:pt>
                <c:pt idx="6721">
                  <c:v>8837.6</c:v>
                </c:pt>
                <c:pt idx="6722">
                  <c:v>8838.4</c:v>
                </c:pt>
                <c:pt idx="6723">
                  <c:v>8839.2999999999993</c:v>
                </c:pt>
                <c:pt idx="6724">
                  <c:v>8840.2999999999993</c:v>
                </c:pt>
                <c:pt idx="6725">
                  <c:v>8841.2000000000007</c:v>
                </c:pt>
                <c:pt idx="6726">
                  <c:v>8842.1</c:v>
                </c:pt>
                <c:pt idx="6727">
                  <c:v>8842.9</c:v>
                </c:pt>
                <c:pt idx="6728">
                  <c:v>8843.7999999999993</c:v>
                </c:pt>
                <c:pt idx="6729">
                  <c:v>8844.7999999999993</c:v>
                </c:pt>
                <c:pt idx="6730">
                  <c:v>8845.7000000000007</c:v>
                </c:pt>
                <c:pt idx="6731">
                  <c:v>8846.6</c:v>
                </c:pt>
                <c:pt idx="6732">
                  <c:v>8847.4</c:v>
                </c:pt>
                <c:pt idx="6733">
                  <c:v>8848.2999999999993</c:v>
                </c:pt>
                <c:pt idx="6734">
                  <c:v>8849.2999999999993</c:v>
                </c:pt>
                <c:pt idx="6735">
                  <c:v>8850.2000000000007</c:v>
                </c:pt>
                <c:pt idx="6736">
                  <c:v>8851.1</c:v>
                </c:pt>
                <c:pt idx="6737">
                  <c:v>8851.9</c:v>
                </c:pt>
                <c:pt idx="6738">
                  <c:v>8852.7999999999993</c:v>
                </c:pt>
                <c:pt idx="6739">
                  <c:v>8853.7999999999993</c:v>
                </c:pt>
                <c:pt idx="6740">
                  <c:v>8854.7000000000007</c:v>
                </c:pt>
                <c:pt idx="6741">
                  <c:v>8855.6</c:v>
                </c:pt>
                <c:pt idx="6742">
                  <c:v>8856.4</c:v>
                </c:pt>
                <c:pt idx="6743">
                  <c:v>8857.2999999999993</c:v>
                </c:pt>
                <c:pt idx="6744">
                  <c:v>8858.2999999999993</c:v>
                </c:pt>
                <c:pt idx="6745">
                  <c:v>8859.2000000000007</c:v>
                </c:pt>
                <c:pt idx="6746">
                  <c:v>8860.1</c:v>
                </c:pt>
                <c:pt idx="6747">
                  <c:v>8860.9</c:v>
                </c:pt>
                <c:pt idx="6748">
                  <c:v>8861.7999999999993</c:v>
                </c:pt>
                <c:pt idx="6749">
                  <c:v>8862.7999999999993</c:v>
                </c:pt>
                <c:pt idx="6750">
                  <c:v>8863.7000000000007</c:v>
                </c:pt>
                <c:pt idx="6751">
                  <c:v>8864.6</c:v>
                </c:pt>
                <c:pt idx="6752">
                  <c:v>8865.4</c:v>
                </c:pt>
                <c:pt idx="6753">
                  <c:v>8866.2999999999993</c:v>
                </c:pt>
                <c:pt idx="6754">
                  <c:v>8867.2999999999993</c:v>
                </c:pt>
                <c:pt idx="6755">
                  <c:v>8868.2000000000007</c:v>
                </c:pt>
                <c:pt idx="6756">
                  <c:v>8869.1</c:v>
                </c:pt>
                <c:pt idx="6757">
                  <c:v>8869.9</c:v>
                </c:pt>
                <c:pt idx="6758">
                  <c:v>8870.7999999999993</c:v>
                </c:pt>
                <c:pt idx="6759">
                  <c:v>8871.7999999999993</c:v>
                </c:pt>
                <c:pt idx="6760">
                  <c:v>8872.7000000000007</c:v>
                </c:pt>
                <c:pt idx="6761">
                  <c:v>8873.6</c:v>
                </c:pt>
                <c:pt idx="6762">
                  <c:v>8874.4</c:v>
                </c:pt>
                <c:pt idx="6763">
                  <c:v>8875.2999999999993</c:v>
                </c:pt>
                <c:pt idx="6764">
                  <c:v>8876.2999999999993</c:v>
                </c:pt>
                <c:pt idx="6765">
                  <c:v>8877.2000000000007</c:v>
                </c:pt>
                <c:pt idx="6766">
                  <c:v>8878.1</c:v>
                </c:pt>
                <c:pt idx="6767">
                  <c:v>8878.9</c:v>
                </c:pt>
                <c:pt idx="6768">
                  <c:v>8879.7999999999993</c:v>
                </c:pt>
                <c:pt idx="6769">
                  <c:v>8880.7999999999993</c:v>
                </c:pt>
                <c:pt idx="6770">
                  <c:v>8881.7000000000007</c:v>
                </c:pt>
                <c:pt idx="6771">
                  <c:v>8882.6</c:v>
                </c:pt>
                <c:pt idx="6772">
                  <c:v>8883.4</c:v>
                </c:pt>
                <c:pt idx="6773">
                  <c:v>8884.2999999999993</c:v>
                </c:pt>
                <c:pt idx="6774">
                  <c:v>8885.2999999999993</c:v>
                </c:pt>
                <c:pt idx="6775">
                  <c:v>8886.2000000000007</c:v>
                </c:pt>
                <c:pt idx="6776">
                  <c:v>8887.1</c:v>
                </c:pt>
                <c:pt idx="6777">
                  <c:v>8887.9</c:v>
                </c:pt>
                <c:pt idx="6778">
                  <c:v>8888.7999999999993</c:v>
                </c:pt>
                <c:pt idx="6779">
                  <c:v>8889.7999999999993</c:v>
                </c:pt>
                <c:pt idx="6780">
                  <c:v>8890.7000000000007</c:v>
                </c:pt>
                <c:pt idx="6781">
                  <c:v>8891.6</c:v>
                </c:pt>
                <c:pt idx="6782">
                  <c:v>8892.4</c:v>
                </c:pt>
                <c:pt idx="6783">
                  <c:v>8893.2999999999993</c:v>
                </c:pt>
                <c:pt idx="6784">
                  <c:v>8894.2999999999993</c:v>
                </c:pt>
                <c:pt idx="6785">
                  <c:v>8895.2000000000007</c:v>
                </c:pt>
                <c:pt idx="6786">
                  <c:v>8896.1</c:v>
                </c:pt>
                <c:pt idx="6787">
                  <c:v>8896.9</c:v>
                </c:pt>
                <c:pt idx="6788">
                  <c:v>8897.7999999999993</c:v>
                </c:pt>
                <c:pt idx="6789">
                  <c:v>8898.7999999999993</c:v>
                </c:pt>
                <c:pt idx="6790">
                  <c:v>8899.7000000000007</c:v>
                </c:pt>
                <c:pt idx="6791">
                  <c:v>8900.6</c:v>
                </c:pt>
                <c:pt idx="6792">
                  <c:v>8901.4</c:v>
                </c:pt>
                <c:pt idx="6793">
                  <c:v>8902.2999999999993</c:v>
                </c:pt>
                <c:pt idx="6794">
                  <c:v>8903.2999999999993</c:v>
                </c:pt>
                <c:pt idx="6795">
                  <c:v>8904.2000000000007</c:v>
                </c:pt>
                <c:pt idx="6796">
                  <c:v>8905.1</c:v>
                </c:pt>
                <c:pt idx="6797">
                  <c:v>8905.9</c:v>
                </c:pt>
                <c:pt idx="6798">
                  <c:v>8906.7999999999993</c:v>
                </c:pt>
                <c:pt idx="6799">
                  <c:v>8907.7999999999993</c:v>
                </c:pt>
                <c:pt idx="6800">
                  <c:v>8908.7000000000007</c:v>
                </c:pt>
                <c:pt idx="6801">
                  <c:v>8909.6</c:v>
                </c:pt>
                <c:pt idx="6802">
                  <c:v>8910.4</c:v>
                </c:pt>
                <c:pt idx="6803">
                  <c:v>8911.2999999999993</c:v>
                </c:pt>
                <c:pt idx="6804">
                  <c:v>8912.2999999999993</c:v>
                </c:pt>
                <c:pt idx="6805">
                  <c:v>8913.2000000000007</c:v>
                </c:pt>
                <c:pt idx="6806">
                  <c:v>8914.1</c:v>
                </c:pt>
                <c:pt idx="6807">
                  <c:v>8914.9</c:v>
                </c:pt>
                <c:pt idx="6808">
                  <c:v>8915.7999999999993</c:v>
                </c:pt>
                <c:pt idx="6809">
                  <c:v>8916.7999999999993</c:v>
                </c:pt>
                <c:pt idx="6810">
                  <c:v>8917.7000000000007</c:v>
                </c:pt>
                <c:pt idx="6811">
                  <c:v>8918.6</c:v>
                </c:pt>
                <c:pt idx="6812">
                  <c:v>8919.4</c:v>
                </c:pt>
                <c:pt idx="6813">
                  <c:v>8920.2999999999993</c:v>
                </c:pt>
                <c:pt idx="6814">
                  <c:v>8921.2999999999993</c:v>
                </c:pt>
                <c:pt idx="6815">
                  <c:v>8922.2000000000007</c:v>
                </c:pt>
                <c:pt idx="6816">
                  <c:v>8923.1</c:v>
                </c:pt>
                <c:pt idx="6817">
                  <c:v>8923.9</c:v>
                </c:pt>
                <c:pt idx="6818">
                  <c:v>8924.7999999999993</c:v>
                </c:pt>
                <c:pt idx="6819">
                  <c:v>8925.7999999999993</c:v>
                </c:pt>
                <c:pt idx="6820">
                  <c:v>8926.7000000000007</c:v>
                </c:pt>
                <c:pt idx="6821">
                  <c:v>8927.6</c:v>
                </c:pt>
                <c:pt idx="6822">
                  <c:v>8928.4</c:v>
                </c:pt>
                <c:pt idx="6823">
                  <c:v>8929.2999999999993</c:v>
                </c:pt>
                <c:pt idx="6824">
                  <c:v>8930.2999999999993</c:v>
                </c:pt>
                <c:pt idx="6825">
                  <c:v>8931.2000000000007</c:v>
                </c:pt>
                <c:pt idx="6826">
                  <c:v>8932.1</c:v>
                </c:pt>
                <c:pt idx="6827">
                  <c:v>8932.9</c:v>
                </c:pt>
                <c:pt idx="6828">
                  <c:v>8933.7999999999993</c:v>
                </c:pt>
                <c:pt idx="6829">
                  <c:v>8934.7999999999993</c:v>
                </c:pt>
                <c:pt idx="6830">
                  <c:v>8935.7000000000007</c:v>
                </c:pt>
                <c:pt idx="6831">
                  <c:v>8936.6</c:v>
                </c:pt>
                <c:pt idx="6832">
                  <c:v>8937.4</c:v>
                </c:pt>
                <c:pt idx="6833">
                  <c:v>8938.2999999999993</c:v>
                </c:pt>
                <c:pt idx="6834">
                  <c:v>8939.2999999999993</c:v>
                </c:pt>
                <c:pt idx="6835">
                  <c:v>8940.2000000000007</c:v>
                </c:pt>
                <c:pt idx="6836">
                  <c:v>8941.1</c:v>
                </c:pt>
                <c:pt idx="6837">
                  <c:v>8941.9</c:v>
                </c:pt>
                <c:pt idx="6838">
                  <c:v>8942.7999999999993</c:v>
                </c:pt>
                <c:pt idx="6839">
                  <c:v>8943.7999999999993</c:v>
                </c:pt>
                <c:pt idx="6840">
                  <c:v>8944.7000000000007</c:v>
                </c:pt>
                <c:pt idx="6841">
                  <c:v>8945.6</c:v>
                </c:pt>
                <c:pt idx="6842">
                  <c:v>8946.4</c:v>
                </c:pt>
                <c:pt idx="6843">
                  <c:v>8947.2999999999993</c:v>
                </c:pt>
                <c:pt idx="6844">
                  <c:v>8948.2999999999993</c:v>
                </c:pt>
                <c:pt idx="6845">
                  <c:v>8949.2000000000007</c:v>
                </c:pt>
                <c:pt idx="6846">
                  <c:v>8950.1</c:v>
                </c:pt>
                <c:pt idx="6847">
                  <c:v>8950.9</c:v>
                </c:pt>
                <c:pt idx="6848">
                  <c:v>8951.7999999999993</c:v>
                </c:pt>
                <c:pt idx="6849">
                  <c:v>8952.7999999999993</c:v>
                </c:pt>
                <c:pt idx="6850">
                  <c:v>8953.7000000000007</c:v>
                </c:pt>
                <c:pt idx="6851">
                  <c:v>8954.6</c:v>
                </c:pt>
                <c:pt idx="6852">
                  <c:v>8955.4</c:v>
                </c:pt>
                <c:pt idx="6853">
                  <c:v>8956.2999999999993</c:v>
                </c:pt>
                <c:pt idx="6854">
                  <c:v>8957.2999999999993</c:v>
                </c:pt>
                <c:pt idx="6855">
                  <c:v>8958.2000000000007</c:v>
                </c:pt>
                <c:pt idx="6856">
                  <c:v>8959.1</c:v>
                </c:pt>
                <c:pt idx="6857">
                  <c:v>8959.9</c:v>
                </c:pt>
                <c:pt idx="6858">
                  <c:v>8960.7999999999993</c:v>
                </c:pt>
                <c:pt idx="6859">
                  <c:v>8961.7999999999993</c:v>
                </c:pt>
                <c:pt idx="6860">
                  <c:v>8962.7000000000007</c:v>
                </c:pt>
                <c:pt idx="6861">
                  <c:v>8963.6</c:v>
                </c:pt>
                <c:pt idx="6862">
                  <c:v>8964.4</c:v>
                </c:pt>
                <c:pt idx="6863">
                  <c:v>8965.2999999999993</c:v>
                </c:pt>
                <c:pt idx="6864">
                  <c:v>8966.2999999999993</c:v>
                </c:pt>
                <c:pt idx="6865">
                  <c:v>8967.2000000000007</c:v>
                </c:pt>
                <c:pt idx="6866">
                  <c:v>8968.1</c:v>
                </c:pt>
                <c:pt idx="6867">
                  <c:v>8968.9</c:v>
                </c:pt>
                <c:pt idx="6868">
                  <c:v>8969.7999999999993</c:v>
                </c:pt>
                <c:pt idx="6869">
                  <c:v>8970.7999999999993</c:v>
                </c:pt>
                <c:pt idx="6870">
                  <c:v>8971.7000000000007</c:v>
                </c:pt>
                <c:pt idx="6871">
                  <c:v>8972.6</c:v>
                </c:pt>
                <c:pt idx="6872">
                  <c:v>8973.4</c:v>
                </c:pt>
                <c:pt idx="6873">
                  <c:v>8974.2999999999993</c:v>
                </c:pt>
                <c:pt idx="6874">
                  <c:v>8975.2999999999993</c:v>
                </c:pt>
                <c:pt idx="6875">
                  <c:v>8976.2000000000007</c:v>
                </c:pt>
                <c:pt idx="6876">
                  <c:v>8977.1</c:v>
                </c:pt>
                <c:pt idx="6877">
                  <c:v>8977.9</c:v>
                </c:pt>
                <c:pt idx="6878">
                  <c:v>8978.7999999999993</c:v>
                </c:pt>
                <c:pt idx="6879">
                  <c:v>8979.7999999999993</c:v>
                </c:pt>
                <c:pt idx="6880">
                  <c:v>8980.7000000000007</c:v>
                </c:pt>
                <c:pt idx="6881">
                  <c:v>8981.6</c:v>
                </c:pt>
                <c:pt idx="6882">
                  <c:v>8982.4</c:v>
                </c:pt>
                <c:pt idx="6883">
                  <c:v>8983.2999999999993</c:v>
                </c:pt>
                <c:pt idx="6884">
                  <c:v>8984.2999999999993</c:v>
                </c:pt>
                <c:pt idx="6885">
                  <c:v>8985.2000000000007</c:v>
                </c:pt>
                <c:pt idx="6886">
                  <c:v>8986.1</c:v>
                </c:pt>
                <c:pt idx="6887">
                  <c:v>8986.9</c:v>
                </c:pt>
                <c:pt idx="6888">
                  <c:v>8987.7999999999993</c:v>
                </c:pt>
                <c:pt idx="6889">
                  <c:v>8988.7999999999993</c:v>
                </c:pt>
                <c:pt idx="6890">
                  <c:v>8989.7000000000007</c:v>
                </c:pt>
                <c:pt idx="6891">
                  <c:v>8990.6</c:v>
                </c:pt>
                <c:pt idx="6892">
                  <c:v>8991.4</c:v>
                </c:pt>
                <c:pt idx="6893">
                  <c:v>8992.2999999999993</c:v>
                </c:pt>
                <c:pt idx="6894">
                  <c:v>8993.2999999999993</c:v>
                </c:pt>
                <c:pt idx="6895">
                  <c:v>8994.2000000000007</c:v>
                </c:pt>
                <c:pt idx="6896">
                  <c:v>8995.1</c:v>
                </c:pt>
                <c:pt idx="6897">
                  <c:v>8995.9</c:v>
                </c:pt>
                <c:pt idx="6898">
                  <c:v>8996.7999999999993</c:v>
                </c:pt>
                <c:pt idx="6899">
                  <c:v>8997.7999999999993</c:v>
                </c:pt>
                <c:pt idx="6900">
                  <c:v>8998.7000000000007</c:v>
                </c:pt>
                <c:pt idx="6901">
                  <c:v>8999.6</c:v>
                </c:pt>
                <c:pt idx="6902">
                  <c:v>9000.4</c:v>
                </c:pt>
                <c:pt idx="6903">
                  <c:v>9001.2999999999993</c:v>
                </c:pt>
                <c:pt idx="6904">
                  <c:v>9002.2999999999993</c:v>
                </c:pt>
                <c:pt idx="6905">
                  <c:v>9003.2000000000007</c:v>
                </c:pt>
                <c:pt idx="6906">
                  <c:v>9004.1</c:v>
                </c:pt>
                <c:pt idx="6907">
                  <c:v>9004.9</c:v>
                </c:pt>
                <c:pt idx="6908">
                  <c:v>9005.7999999999993</c:v>
                </c:pt>
                <c:pt idx="6909">
                  <c:v>9006.7999999999993</c:v>
                </c:pt>
                <c:pt idx="6910">
                  <c:v>9007.7000000000007</c:v>
                </c:pt>
                <c:pt idx="6911">
                  <c:v>9008.6</c:v>
                </c:pt>
                <c:pt idx="6912">
                  <c:v>9009.4</c:v>
                </c:pt>
                <c:pt idx="6913">
                  <c:v>9010.2999999999993</c:v>
                </c:pt>
                <c:pt idx="6914">
                  <c:v>9011.2999999999993</c:v>
                </c:pt>
                <c:pt idx="6915">
                  <c:v>9012.2000000000007</c:v>
                </c:pt>
                <c:pt idx="6916">
                  <c:v>9013.1</c:v>
                </c:pt>
                <c:pt idx="6917">
                  <c:v>9013.9</c:v>
                </c:pt>
                <c:pt idx="6918">
                  <c:v>9014.7999999999993</c:v>
                </c:pt>
                <c:pt idx="6919">
                  <c:v>9015.7999999999993</c:v>
                </c:pt>
                <c:pt idx="6920">
                  <c:v>9016.7000000000007</c:v>
                </c:pt>
                <c:pt idx="6921">
                  <c:v>9017.6</c:v>
                </c:pt>
                <c:pt idx="6922">
                  <c:v>9018.4</c:v>
                </c:pt>
                <c:pt idx="6923">
                  <c:v>9019.2999999999993</c:v>
                </c:pt>
                <c:pt idx="6924">
                  <c:v>9020.2999999999993</c:v>
                </c:pt>
                <c:pt idx="6925">
                  <c:v>9021.2000000000007</c:v>
                </c:pt>
                <c:pt idx="6926">
                  <c:v>9022.1</c:v>
                </c:pt>
                <c:pt idx="6927">
                  <c:v>9022.9</c:v>
                </c:pt>
                <c:pt idx="6928">
                  <c:v>9023.7999999999993</c:v>
                </c:pt>
                <c:pt idx="6929">
                  <c:v>9024.7999999999993</c:v>
                </c:pt>
                <c:pt idx="6930">
                  <c:v>9025.7000000000007</c:v>
                </c:pt>
                <c:pt idx="6931">
                  <c:v>9026.6</c:v>
                </c:pt>
                <c:pt idx="6932">
                  <c:v>9027.4</c:v>
                </c:pt>
                <c:pt idx="6933">
                  <c:v>9028.2999999999993</c:v>
                </c:pt>
                <c:pt idx="6934">
                  <c:v>9029.2999999999993</c:v>
                </c:pt>
                <c:pt idx="6935">
                  <c:v>9030.2000000000007</c:v>
                </c:pt>
                <c:pt idx="6936">
                  <c:v>9031.1</c:v>
                </c:pt>
                <c:pt idx="6937">
                  <c:v>9031.9</c:v>
                </c:pt>
                <c:pt idx="6938">
                  <c:v>9032.7999999999993</c:v>
                </c:pt>
                <c:pt idx="6939">
                  <c:v>9033.7999999999993</c:v>
                </c:pt>
                <c:pt idx="6940">
                  <c:v>9034.7000000000007</c:v>
                </c:pt>
                <c:pt idx="6941">
                  <c:v>9035.6</c:v>
                </c:pt>
                <c:pt idx="6942">
                  <c:v>9036.4</c:v>
                </c:pt>
                <c:pt idx="6943">
                  <c:v>9037.2999999999993</c:v>
                </c:pt>
                <c:pt idx="6944">
                  <c:v>9038.2999999999993</c:v>
                </c:pt>
                <c:pt idx="6945">
                  <c:v>9039.2000000000007</c:v>
                </c:pt>
                <c:pt idx="6946">
                  <c:v>9040.1</c:v>
                </c:pt>
                <c:pt idx="6947">
                  <c:v>9040.9</c:v>
                </c:pt>
                <c:pt idx="6948">
                  <c:v>9041.7999999999993</c:v>
                </c:pt>
                <c:pt idx="6949">
                  <c:v>9042.7999999999993</c:v>
                </c:pt>
                <c:pt idx="6950">
                  <c:v>9043.7000000000007</c:v>
                </c:pt>
                <c:pt idx="6951">
                  <c:v>9044.6</c:v>
                </c:pt>
                <c:pt idx="6952">
                  <c:v>9045.4</c:v>
                </c:pt>
                <c:pt idx="6953">
                  <c:v>9046.2999999999993</c:v>
                </c:pt>
                <c:pt idx="6954">
                  <c:v>9047.2999999999993</c:v>
                </c:pt>
                <c:pt idx="6955">
                  <c:v>9048.2000000000007</c:v>
                </c:pt>
                <c:pt idx="6956">
                  <c:v>9049.1</c:v>
                </c:pt>
                <c:pt idx="6957">
                  <c:v>9049.9</c:v>
                </c:pt>
                <c:pt idx="6958">
                  <c:v>9050.7999999999993</c:v>
                </c:pt>
                <c:pt idx="6959">
                  <c:v>9051.7999999999993</c:v>
                </c:pt>
                <c:pt idx="6960">
                  <c:v>9052.7000000000007</c:v>
                </c:pt>
                <c:pt idx="6961">
                  <c:v>9053.6</c:v>
                </c:pt>
                <c:pt idx="6962">
                  <c:v>9054.4</c:v>
                </c:pt>
                <c:pt idx="6963">
                  <c:v>9055.2999999999993</c:v>
                </c:pt>
                <c:pt idx="6964">
                  <c:v>9056.2999999999993</c:v>
                </c:pt>
                <c:pt idx="6965">
                  <c:v>9057.2000000000007</c:v>
                </c:pt>
                <c:pt idx="6966">
                  <c:v>9058.1</c:v>
                </c:pt>
                <c:pt idx="6967">
                  <c:v>9058.9</c:v>
                </c:pt>
                <c:pt idx="6968">
                  <c:v>9059.7999999999993</c:v>
                </c:pt>
                <c:pt idx="6969">
                  <c:v>9060.7999999999993</c:v>
                </c:pt>
                <c:pt idx="6970">
                  <c:v>9061.7000000000007</c:v>
                </c:pt>
                <c:pt idx="6971">
                  <c:v>9062.6</c:v>
                </c:pt>
                <c:pt idx="6972">
                  <c:v>9063.4</c:v>
                </c:pt>
                <c:pt idx="6973">
                  <c:v>9064.2999999999993</c:v>
                </c:pt>
                <c:pt idx="6974">
                  <c:v>9065.2999999999993</c:v>
                </c:pt>
                <c:pt idx="6975">
                  <c:v>9066.2000000000007</c:v>
                </c:pt>
                <c:pt idx="6976">
                  <c:v>9067.1</c:v>
                </c:pt>
                <c:pt idx="6977">
                  <c:v>9067.9</c:v>
                </c:pt>
                <c:pt idx="6978">
                  <c:v>9068.7999999999993</c:v>
                </c:pt>
                <c:pt idx="6979">
                  <c:v>9069.7999999999993</c:v>
                </c:pt>
                <c:pt idx="6980">
                  <c:v>9070.7000000000007</c:v>
                </c:pt>
                <c:pt idx="6981">
                  <c:v>9071.6</c:v>
                </c:pt>
                <c:pt idx="6982">
                  <c:v>9072.4</c:v>
                </c:pt>
                <c:pt idx="6983">
                  <c:v>9073.2999999999993</c:v>
                </c:pt>
                <c:pt idx="6984">
                  <c:v>9074.2999999999993</c:v>
                </c:pt>
                <c:pt idx="6985">
                  <c:v>9075.2000000000007</c:v>
                </c:pt>
                <c:pt idx="6986">
                  <c:v>9076.1</c:v>
                </c:pt>
                <c:pt idx="6987">
                  <c:v>9076.9</c:v>
                </c:pt>
                <c:pt idx="6988">
                  <c:v>9077.7999999999993</c:v>
                </c:pt>
                <c:pt idx="6989">
                  <c:v>9078.7999999999993</c:v>
                </c:pt>
                <c:pt idx="6990">
                  <c:v>9079.7000000000007</c:v>
                </c:pt>
                <c:pt idx="6991">
                  <c:v>9080.6</c:v>
                </c:pt>
                <c:pt idx="6992">
                  <c:v>9081.4</c:v>
                </c:pt>
                <c:pt idx="6993">
                  <c:v>9082.2999999999993</c:v>
                </c:pt>
                <c:pt idx="6994">
                  <c:v>9083.2999999999993</c:v>
                </c:pt>
                <c:pt idx="6995">
                  <c:v>9084.2000000000007</c:v>
                </c:pt>
                <c:pt idx="6996">
                  <c:v>9085.1</c:v>
                </c:pt>
                <c:pt idx="6997">
                  <c:v>9085.9</c:v>
                </c:pt>
                <c:pt idx="6998">
                  <c:v>9086.7999999999993</c:v>
                </c:pt>
                <c:pt idx="6999">
                  <c:v>9087.7999999999993</c:v>
                </c:pt>
                <c:pt idx="7000">
                  <c:v>9088.7000000000007</c:v>
                </c:pt>
                <c:pt idx="7001">
                  <c:v>9089.6</c:v>
                </c:pt>
                <c:pt idx="7002">
                  <c:v>9090.4</c:v>
                </c:pt>
                <c:pt idx="7003">
                  <c:v>9091.2999999999993</c:v>
                </c:pt>
                <c:pt idx="7004">
                  <c:v>9092.2999999999993</c:v>
                </c:pt>
                <c:pt idx="7005">
                  <c:v>9093.2000000000007</c:v>
                </c:pt>
                <c:pt idx="7006">
                  <c:v>9094.1</c:v>
                </c:pt>
                <c:pt idx="7007">
                  <c:v>9094.9</c:v>
                </c:pt>
                <c:pt idx="7008">
                  <c:v>9095.7999999999993</c:v>
                </c:pt>
                <c:pt idx="7009">
                  <c:v>9096.7999999999993</c:v>
                </c:pt>
                <c:pt idx="7010">
                  <c:v>9097.7000000000007</c:v>
                </c:pt>
                <c:pt idx="7011">
                  <c:v>9098.6</c:v>
                </c:pt>
                <c:pt idx="7012">
                  <c:v>9099.4</c:v>
                </c:pt>
                <c:pt idx="7013">
                  <c:v>9100.2999999999993</c:v>
                </c:pt>
                <c:pt idx="7014">
                  <c:v>9101.2999999999993</c:v>
                </c:pt>
                <c:pt idx="7015">
                  <c:v>9102.2000000000007</c:v>
                </c:pt>
                <c:pt idx="7016">
                  <c:v>9103.1</c:v>
                </c:pt>
                <c:pt idx="7017">
                  <c:v>9103.9</c:v>
                </c:pt>
                <c:pt idx="7018">
                  <c:v>9104.7999999999993</c:v>
                </c:pt>
                <c:pt idx="7019">
                  <c:v>9105.7999999999993</c:v>
                </c:pt>
                <c:pt idx="7020">
                  <c:v>9106.7000000000007</c:v>
                </c:pt>
                <c:pt idx="7021">
                  <c:v>9107.6</c:v>
                </c:pt>
                <c:pt idx="7022">
                  <c:v>9108.4</c:v>
                </c:pt>
                <c:pt idx="7023">
                  <c:v>9109.2999999999993</c:v>
                </c:pt>
                <c:pt idx="7024">
                  <c:v>9110.2999999999993</c:v>
                </c:pt>
                <c:pt idx="7025">
                  <c:v>9111.2000000000007</c:v>
                </c:pt>
                <c:pt idx="7026">
                  <c:v>9112.1</c:v>
                </c:pt>
                <c:pt idx="7027">
                  <c:v>9112.9</c:v>
                </c:pt>
                <c:pt idx="7028">
                  <c:v>9113.7999999999993</c:v>
                </c:pt>
                <c:pt idx="7029">
                  <c:v>9114.7999999999993</c:v>
                </c:pt>
                <c:pt idx="7030">
                  <c:v>9115.7000000000007</c:v>
                </c:pt>
                <c:pt idx="7031">
                  <c:v>9116.6</c:v>
                </c:pt>
                <c:pt idx="7032">
                  <c:v>9117.4</c:v>
                </c:pt>
                <c:pt idx="7033">
                  <c:v>9118.2999999999993</c:v>
                </c:pt>
                <c:pt idx="7034">
                  <c:v>9119.2999999999993</c:v>
                </c:pt>
                <c:pt idx="7035">
                  <c:v>9120.2000000000007</c:v>
                </c:pt>
                <c:pt idx="7036">
                  <c:v>9121.1</c:v>
                </c:pt>
                <c:pt idx="7037">
                  <c:v>9121.9</c:v>
                </c:pt>
                <c:pt idx="7038">
                  <c:v>9122.7999999999993</c:v>
                </c:pt>
                <c:pt idx="7039">
                  <c:v>9123.7999999999993</c:v>
                </c:pt>
                <c:pt idx="7040">
                  <c:v>9124.7000000000007</c:v>
                </c:pt>
                <c:pt idx="7041">
                  <c:v>9125.6</c:v>
                </c:pt>
                <c:pt idx="7042">
                  <c:v>9126.4</c:v>
                </c:pt>
                <c:pt idx="7043">
                  <c:v>9127.2999999999993</c:v>
                </c:pt>
                <c:pt idx="7044">
                  <c:v>9128.2999999999993</c:v>
                </c:pt>
                <c:pt idx="7045">
                  <c:v>9129.2000000000007</c:v>
                </c:pt>
                <c:pt idx="7046">
                  <c:v>9130.1</c:v>
                </c:pt>
                <c:pt idx="7047">
                  <c:v>9130.9</c:v>
                </c:pt>
                <c:pt idx="7048">
                  <c:v>9131.7999999999993</c:v>
                </c:pt>
                <c:pt idx="7049">
                  <c:v>9132.7999999999993</c:v>
                </c:pt>
                <c:pt idx="7050">
                  <c:v>9133.7000000000007</c:v>
                </c:pt>
                <c:pt idx="7051">
                  <c:v>9134.6</c:v>
                </c:pt>
                <c:pt idx="7052">
                  <c:v>9135.4</c:v>
                </c:pt>
                <c:pt idx="7053">
                  <c:v>9136.2999999999993</c:v>
                </c:pt>
                <c:pt idx="7054">
                  <c:v>9137.2999999999993</c:v>
                </c:pt>
                <c:pt idx="7055">
                  <c:v>9138.2000000000007</c:v>
                </c:pt>
                <c:pt idx="7056">
                  <c:v>9139.1</c:v>
                </c:pt>
                <c:pt idx="7057">
                  <c:v>9139.9</c:v>
                </c:pt>
                <c:pt idx="7058">
                  <c:v>9140.7999999999993</c:v>
                </c:pt>
                <c:pt idx="7059">
                  <c:v>9141.7999999999993</c:v>
                </c:pt>
                <c:pt idx="7060">
                  <c:v>9142.7000000000007</c:v>
                </c:pt>
                <c:pt idx="7061">
                  <c:v>9143.6</c:v>
                </c:pt>
                <c:pt idx="7062">
                  <c:v>9144.4</c:v>
                </c:pt>
                <c:pt idx="7063">
                  <c:v>9145.2999999999993</c:v>
                </c:pt>
                <c:pt idx="7064">
                  <c:v>9146.2999999999993</c:v>
                </c:pt>
                <c:pt idx="7065">
                  <c:v>9147.2000000000007</c:v>
                </c:pt>
              </c:numCache>
            </c:numRef>
          </c:xVal>
          <c:yVal>
            <c:numRef>
              <c:f>Gauging!$B$72:$B$7137</c:f>
              <c:numCache>
                <c:formatCode>General</c:formatCode>
                <c:ptCount val="7066"/>
                <c:pt idx="0">
                  <c:v>-1</c:v>
                </c:pt>
                <c:pt idx="1">
                  <c:v>105.27</c:v>
                </c:pt>
                <c:pt idx="2">
                  <c:v>105.2</c:v>
                </c:pt>
                <c:pt idx="3">
                  <c:v>105.17</c:v>
                </c:pt>
                <c:pt idx="4">
                  <c:v>105.15</c:v>
                </c:pt>
                <c:pt idx="5">
                  <c:v>105.13</c:v>
                </c:pt>
                <c:pt idx="6">
                  <c:v>105.11</c:v>
                </c:pt>
                <c:pt idx="7">
                  <c:v>105.1</c:v>
                </c:pt>
                <c:pt idx="8">
                  <c:v>105.08</c:v>
                </c:pt>
                <c:pt idx="9">
                  <c:v>105.07</c:v>
                </c:pt>
                <c:pt idx="10">
                  <c:v>105.06</c:v>
                </c:pt>
                <c:pt idx="11">
                  <c:v>105.05</c:v>
                </c:pt>
                <c:pt idx="12">
                  <c:v>105.04</c:v>
                </c:pt>
                <c:pt idx="13">
                  <c:v>105.03</c:v>
                </c:pt>
                <c:pt idx="14">
                  <c:v>105.03</c:v>
                </c:pt>
                <c:pt idx="15">
                  <c:v>105.02</c:v>
                </c:pt>
                <c:pt idx="16">
                  <c:v>105.02</c:v>
                </c:pt>
                <c:pt idx="17">
                  <c:v>105.02</c:v>
                </c:pt>
                <c:pt idx="18">
                  <c:v>105.01</c:v>
                </c:pt>
                <c:pt idx="19">
                  <c:v>105</c:v>
                </c:pt>
                <c:pt idx="20">
                  <c:v>105.02</c:v>
                </c:pt>
                <c:pt idx="21">
                  <c:v>105</c:v>
                </c:pt>
                <c:pt idx="22">
                  <c:v>104.93</c:v>
                </c:pt>
                <c:pt idx="23">
                  <c:v>104.86</c:v>
                </c:pt>
                <c:pt idx="24">
                  <c:v>104.84</c:v>
                </c:pt>
                <c:pt idx="25">
                  <c:v>104.81</c:v>
                </c:pt>
                <c:pt idx="26">
                  <c:v>104.81</c:v>
                </c:pt>
                <c:pt idx="27">
                  <c:v>104.8</c:v>
                </c:pt>
                <c:pt idx="28">
                  <c:v>104.8</c:v>
                </c:pt>
                <c:pt idx="29">
                  <c:v>104.81</c:v>
                </c:pt>
                <c:pt idx="30">
                  <c:v>104.82</c:v>
                </c:pt>
                <c:pt idx="31">
                  <c:v>104.82</c:v>
                </c:pt>
                <c:pt idx="32">
                  <c:v>104.84</c:v>
                </c:pt>
                <c:pt idx="33">
                  <c:v>104.86</c:v>
                </c:pt>
                <c:pt idx="34">
                  <c:v>104.87</c:v>
                </c:pt>
                <c:pt idx="35">
                  <c:v>104.89</c:v>
                </c:pt>
                <c:pt idx="36">
                  <c:v>104.9</c:v>
                </c:pt>
                <c:pt idx="37">
                  <c:v>104.9</c:v>
                </c:pt>
                <c:pt idx="38">
                  <c:v>104.89</c:v>
                </c:pt>
                <c:pt idx="39">
                  <c:v>104.88</c:v>
                </c:pt>
                <c:pt idx="40">
                  <c:v>104.86</c:v>
                </c:pt>
                <c:pt idx="41">
                  <c:v>104.85</c:v>
                </c:pt>
                <c:pt idx="42">
                  <c:v>104.84</c:v>
                </c:pt>
                <c:pt idx="43">
                  <c:v>104.83</c:v>
                </c:pt>
                <c:pt idx="44">
                  <c:v>104.82</c:v>
                </c:pt>
                <c:pt idx="45">
                  <c:v>104.82</c:v>
                </c:pt>
                <c:pt idx="46">
                  <c:v>104.82</c:v>
                </c:pt>
                <c:pt idx="47">
                  <c:v>104.83</c:v>
                </c:pt>
                <c:pt idx="48">
                  <c:v>104.84</c:v>
                </c:pt>
                <c:pt idx="49">
                  <c:v>104.84</c:v>
                </c:pt>
                <c:pt idx="50">
                  <c:v>104.85</c:v>
                </c:pt>
                <c:pt idx="51">
                  <c:v>104.86</c:v>
                </c:pt>
                <c:pt idx="52">
                  <c:v>104.88</c:v>
                </c:pt>
                <c:pt idx="53">
                  <c:v>104.9</c:v>
                </c:pt>
                <c:pt idx="54">
                  <c:v>104.91</c:v>
                </c:pt>
                <c:pt idx="55">
                  <c:v>104.91</c:v>
                </c:pt>
                <c:pt idx="56">
                  <c:v>104.91</c:v>
                </c:pt>
                <c:pt idx="57">
                  <c:v>104.91</c:v>
                </c:pt>
                <c:pt idx="58">
                  <c:v>104.91</c:v>
                </c:pt>
                <c:pt idx="59">
                  <c:v>104.91</c:v>
                </c:pt>
                <c:pt idx="60">
                  <c:v>104.9</c:v>
                </c:pt>
                <c:pt idx="61">
                  <c:v>104.9</c:v>
                </c:pt>
                <c:pt idx="62">
                  <c:v>104.9</c:v>
                </c:pt>
                <c:pt idx="63">
                  <c:v>104.9</c:v>
                </c:pt>
                <c:pt idx="64">
                  <c:v>104.9</c:v>
                </c:pt>
                <c:pt idx="65">
                  <c:v>104.9</c:v>
                </c:pt>
                <c:pt idx="66">
                  <c:v>104.89</c:v>
                </c:pt>
                <c:pt idx="67">
                  <c:v>104.87</c:v>
                </c:pt>
                <c:pt idx="68">
                  <c:v>104.86</c:v>
                </c:pt>
                <c:pt idx="69">
                  <c:v>104.84</c:v>
                </c:pt>
                <c:pt idx="70">
                  <c:v>104.83</c:v>
                </c:pt>
                <c:pt idx="71">
                  <c:v>104.81</c:v>
                </c:pt>
                <c:pt idx="72">
                  <c:v>104.71</c:v>
                </c:pt>
                <c:pt idx="73">
                  <c:v>-1</c:v>
                </c:pt>
                <c:pt idx="74">
                  <c:v>103.91</c:v>
                </c:pt>
                <c:pt idx="75">
                  <c:v>103.91</c:v>
                </c:pt>
                <c:pt idx="76">
                  <c:v>103.9</c:v>
                </c:pt>
                <c:pt idx="77">
                  <c:v>103.9</c:v>
                </c:pt>
                <c:pt idx="78">
                  <c:v>103.91</c:v>
                </c:pt>
                <c:pt idx="79">
                  <c:v>103.91</c:v>
                </c:pt>
                <c:pt idx="80">
                  <c:v>103.91</c:v>
                </c:pt>
                <c:pt idx="81">
                  <c:v>103.91</c:v>
                </c:pt>
                <c:pt idx="82">
                  <c:v>103.91</c:v>
                </c:pt>
                <c:pt idx="83">
                  <c:v>103.92</c:v>
                </c:pt>
                <c:pt idx="84">
                  <c:v>103.93</c:v>
                </c:pt>
                <c:pt idx="85">
                  <c:v>103.94</c:v>
                </c:pt>
                <c:pt idx="86">
                  <c:v>103.95</c:v>
                </c:pt>
                <c:pt idx="87">
                  <c:v>103.98</c:v>
                </c:pt>
                <c:pt idx="88">
                  <c:v>103.99</c:v>
                </c:pt>
                <c:pt idx="89">
                  <c:v>104.01</c:v>
                </c:pt>
                <c:pt idx="90">
                  <c:v>104.03</c:v>
                </c:pt>
                <c:pt idx="91">
                  <c:v>104.05</c:v>
                </c:pt>
                <c:pt idx="92">
                  <c:v>104.08</c:v>
                </c:pt>
                <c:pt idx="93">
                  <c:v>104.1</c:v>
                </c:pt>
                <c:pt idx="94">
                  <c:v>104.12</c:v>
                </c:pt>
                <c:pt idx="95">
                  <c:v>104.13</c:v>
                </c:pt>
                <c:pt idx="96">
                  <c:v>104.16</c:v>
                </c:pt>
                <c:pt idx="97">
                  <c:v>104.19</c:v>
                </c:pt>
                <c:pt idx="98">
                  <c:v>104.21</c:v>
                </c:pt>
                <c:pt idx="99">
                  <c:v>104.23</c:v>
                </c:pt>
                <c:pt idx="100">
                  <c:v>104.24</c:v>
                </c:pt>
                <c:pt idx="101">
                  <c:v>104.25</c:v>
                </c:pt>
                <c:pt idx="102">
                  <c:v>104.27</c:v>
                </c:pt>
                <c:pt idx="103">
                  <c:v>104.28</c:v>
                </c:pt>
                <c:pt idx="104">
                  <c:v>104.29</c:v>
                </c:pt>
                <c:pt idx="105">
                  <c:v>104.3</c:v>
                </c:pt>
                <c:pt idx="106">
                  <c:v>104.32</c:v>
                </c:pt>
                <c:pt idx="107">
                  <c:v>104.32</c:v>
                </c:pt>
                <c:pt idx="108">
                  <c:v>104.33</c:v>
                </c:pt>
                <c:pt idx="109">
                  <c:v>104.35</c:v>
                </c:pt>
                <c:pt idx="110">
                  <c:v>104.34</c:v>
                </c:pt>
                <c:pt idx="111">
                  <c:v>104.35</c:v>
                </c:pt>
                <c:pt idx="112">
                  <c:v>104.36</c:v>
                </c:pt>
                <c:pt idx="113">
                  <c:v>104.37</c:v>
                </c:pt>
                <c:pt idx="114">
                  <c:v>104.37</c:v>
                </c:pt>
                <c:pt idx="115">
                  <c:v>104.38</c:v>
                </c:pt>
                <c:pt idx="116">
                  <c:v>104.38</c:v>
                </c:pt>
                <c:pt idx="117">
                  <c:v>104.38</c:v>
                </c:pt>
                <c:pt idx="118">
                  <c:v>104.39</c:v>
                </c:pt>
                <c:pt idx="119">
                  <c:v>104.39</c:v>
                </c:pt>
                <c:pt idx="120">
                  <c:v>104.39</c:v>
                </c:pt>
                <c:pt idx="121">
                  <c:v>104.39</c:v>
                </c:pt>
                <c:pt idx="122">
                  <c:v>104.39</c:v>
                </c:pt>
                <c:pt idx="123">
                  <c:v>104.39</c:v>
                </c:pt>
                <c:pt idx="124">
                  <c:v>104.39</c:v>
                </c:pt>
                <c:pt idx="125">
                  <c:v>104.4</c:v>
                </c:pt>
                <c:pt idx="126">
                  <c:v>104.4</c:v>
                </c:pt>
                <c:pt idx="127">
                  <c:v>104.4</c:v>
                </c:pt>
                <c:pt idx="128">
                  <c:v>104.4</c:v>
                </c:pt>
                <c:pt idx="129">
                  <c:v>104.41</c:v>
                </c:pt>
                <c:pt idx="130">
                  <c:v>104.4</c:v>
                </c:pt>
                <c:pt idx="131">
                  <c:v>104.41</c:v>
                </c:pt>
                <c:pt idx="132">
                  <c:v>104.4</c:v>
                </c:pt>
                <c:pt idx="133">
                  <c:v>104.41</c:v>
                </c:pt>
                <c:pt idx="134">
                  <c:v>104.4</c:v>
                </c:pt>
                <c:pt idx="135">
                  <c:v>104.41</c:v>
                </c:pt>
                <c:pt idx="136">
                  <c:v>104.41</c:v>
                </c:pt>
                <c:pt idx="137">
                  <c:v>104.41</c:v>
                </c:pt>
                <c:pt idx="138">
                  <c:v>104.41</c:v>
                </c:pt>
                <c:pt idx="139">
                  <c:v>104.41</c:v>
                </c:pt>
                <c:pt idx="140">
                  <c:v>104.41</c:v>
                </c:pt>
                <c:pt idx="141">
                  <c:v>104.41</c:v>
                </c:pt>
                <c:pt idx="142">
                  <c:v>104.41</c:v>
                </c:pt>
                <c:pt idx="143">
                  <c:v>104.41</c:v>
                </c:pt>
                <c:pt idx="144">
                  <c:v>104.41</c:v>
                </c:pt>
                <c:pt idx="145">
                  <c:v>104.41</c:v>
                </c:pt>
                <c:pt idx="146">
                  <c:v>104.42</c:v>
                </c:pt>
                <c:pt idx="147">
                  <c:v>104.41</c:v>
                </c:pt>
                <c:pt idx="148">
                  <c:v>104.42</c:v>
                </c:pt>
                <c:pt idx="149">
                  <c:v>104.42</c:v>
                </c:pt>
                <c:pt idx="150">
                  <c:v>104.42</c:v>
                </c:pt>
                <c:pt idx="151">
                  <c:v>104.43</c:v>
                </c:pt>
                <c:pt idx="152">
                  <c:v>104.43</c:v>
                </c:pt>
                <c:pt idx="153">
                  <c:v>104.44</c:v>
                </c:pt>
                <c:pt idx="154">
                  <c:v>104.44</c:v>
                </c:pt>
                <c:pt idx="155">
                  <c:v>104.43</c:v>
                </c:pt>
                <c:pt idx="156">
                  <c:v>104.43</c:v>
                </c:pt>
                <c:pt idx="157">
                  <c:v>104.43</c:v>
                </c:pt>
                <c:pt idx="158">
                  <c:v>104.44</c:v>
                </c:pt>
                <c:pt idx="159">
                  <c:v>104.43</c:v>
                </c:pt>
                <c:pt idx="160">
                  <c:v>104.44</c:v>
                </c:pt>
                <c:pt idx="161">
                  <c:v>104.44</c:v>
                </c:pt>
                <c:pt idx="162">
                  <c:v>104.45</c:v>
                </c:pt>
                <c:pt idx="163">
                  <c:v>104.45</c:v>
                </c:pt>
                <c:pt idx="164">
                  <c:v>104.45</c:v>
                </c:pt>
                <c:pt idx="165">
                  <c:v>104.45</c:v>
                </c:pt>
                <c:pt idx="166">
                  <c:v>104.45</c:v>
                </c:pt>
                <c:pt idx="167">
                  <c:v>104.45</c:v>
                </c:pt>
                <c:pt idx="168">
                  <c:v>104.45</c:v>
                </c:pt>
                <c:pt idx="169">
                  <c:v>104.46</c:v>
                </c:pt>
                <c:pt idx="170">
                  <c:v>104.46</c:v>
                </c:pt>
                <c:pt idx="171">
                  <c:v>104.46</c:v>
                </c:pt>
                <c:pt idx="172">
                  <c:v>104.47</c:v>
                </c:pt>
                <c:pt idx="173">
                  <c:v>104.47</c:v>
                </c:pt>
                <c:pt idx="174">
                  <c:v>104.46</c:v>
                </c:pt>
                <c:pt idx="175">
                  <c:v>104.47</c:v>
                </c:pt>
                <c:pt idx="176">
                  <c:v>104.48</c:v>
                </c:pt>
                <c:pt idx="177">
                  <c:v>104.47</c:v>
                </c:pt>
                <c:pt idx="178">
                  <c:v>104.49</c:v>
                </c:pt>
                <c:pt idx="179">
                  <c:v>104.48</c:v>
                </c:pt>
                <c:pt idx="180">
                  <c:v>104.49</c:v>
                </c:pt>
                <c:pt idx="181">
                  <c:v>104.48</c:v>
                </c:pt>
                <c:pt idx="182">
                  <c:v>104.49</c:v>
                </c:pt>
                <c:pt idx="183">
                  <c:v>104.49</c:v>
                </c:pt>
                <c:pt idx="184">
                  <c:v>104.49</c:v>
                </c:pt>
                <c:pt idx="185">
                  <c:v>104.5</c:v>
                </c:pt>
                <c:pt idx="186">
                  <c:v>104.5</c:v>
                </c:pt>
                <c:pt idx="187">
                  <c:v>104.5</c:v>
                </c:pt>
                <c:pt idx="188">
                  <c:v>104.5</c:v>
                </c:pt>
                <c:pt idx="189">
                  <c:v>104.51</c:v>
                </c:pt>
                <c:pt idx="190">
                  <c:v>104.52</c:v>
                </c:pt>
                <c:pt idx="191">
                  <c:v>104.52</c:v>
                </c:pt>
                <c:pt idx="192">
                  <c:v>104.51</c:v>
                </c:pt>
                <c:pt idx="193">
                  <c:v>104.51</c:v>
                </c:pt>
                <c:pt idx="194">
                  <c:v>104.52</c:v>
                </c:pt>
                <c:pt idx="195">
                  <c:v>104.52</c:v>
                </c:pt>
                <c:pt idx="196">
                  <c:v>104.52</c:v>
                </c:pt>
                <c:pt idx="197">
                  <c:v>104.53</c:v>
                </c:pt>
                <c:pt idx="198">
                  <c:v>104.53</c:v>
                </c:pt>
                <c:pt idx="199">
                  <c:v>104.53</c:v>
                </c:pt>
                <c:pt idx="200">
                  <c:v>104.54</c:v>
                </c:pt>
                <c:pt idx="201">
                  <c:v>104.54</c:v>
                </c:pt>
                <c:pt idx="202">
                  <c:v>104.54</c:v>
                </c:pt>
                <c:pt idx="203">
                  <c:v>104.54</c:v>
                </c:pt>
                <c:pt idx="204">
                  <c:v>104.55</c:v>
                </c:pt>
                <c:pt idx="205">
                  <c:v>104.55</c:v>
                </c:pt>
                <c:pt idx="206">
                  <c:v>104.55</c:v>
                </c:pt>
                <c:pt idx="207">
                  <c:v>104.56</c:v>
                </c:pt>
                <c:pt idx="208">
                  <c:v>104.56</c:v>
                </c:pt>
                <c:pt idx="209">
                  <c:v>104.56</c:v>
                </c:pt>
                <c:pt idx="210">
                  <c:v>104.56</c:v>
                </c:pt>
                <c:pt idx="211">
                  <c:v>104.57</c:v>
                </c:pt>
                <c:pt idx="212">
                  <c:v>104.57</c:v>
                </c:pt>
                <c:pt idx="213">
                  <c:v>104.58</c:v>
                </c:pt>
                <c:pt idx="214">
                  <c:v>104.58</c:v>
                </c:pt>
                <c:pt idx="215">
                  <c:v>104.58</c:v>
                </c:pt>
                <c:pt idx="216">
                  <c:v>104.58</c:v>
                </c:pt>
                <c:pt idx="217">
                  <c:v>104.59</c:v>
                </c:pt>
                <c:pt idx="218">
                  <c:v>104.59</c:v>
                </c:pt>
                <c:pt idx="219">
                  <c:v>104.59</c:v>
                </c:pt>
                <c:pt idx="220">
                  <c:v>104.6</c:v>
                </c:pt>
                <c:pt idx="221">
                  <c:v>104.6</c:v>
                </c:pt>
                <c:pt idx="222">
                  <c:v>104.6</c:v>
                </c:pt>
                <c:pt idx="223">
                  <c:v>104.6</c:v>
                </c:pt>
                <c:pt idx="224">
                  <c:v>104.61</c:v>
                </c:pt>
                <c:pt idx="225">
                  <c:v>104.61</c:v>
                </c:pt>
                <c:pt idx="226">
                  <c:v>104.62</c:v>
                </c:pt>
                <c:pt idx="227">
                  <c:v>104.62</c:v>
                </c:pt>
                <c:pt idx="228">
                  <c:v>104.62</c:v>
                </c:pt>
                <c:pt idx="229">
                  <c:v>104.62</c:v>
                </c:pt>
                <c:pt idx="230">
                  <c:v>104.63</c:v>
                </c:pt>
                <c:pt idx="231">
                  <c:v>104.63</c:v>
                </c:pt>
                <c:pt idx="232">
                  <c:v>104.63</c:v>
                </c:pt>
                <c:pt idx="233">
                  <c:v>104.64</c:v>
                </c:pt>
                <c:pt idx="234">
                  <c:v>104.64</c:v>
                </c:pt>
                <c:pt idx="235">
                  <c:v>104.65</c:v>
                </c:pt>
                <c:pt idx="236">
                  <c:v>104.65</c:v>
                </c:pt>
                <c:pt idx="237">
                  <c:v>104.66</c:v>
                </c:pt>
                <c:pt idx="238">
                  <c:v>104.66</c:v>
                </c:pt>
                <c:pt idx="239">
                  <c:v>104.66</c:v>
                </c:pt>
                <c:pt idx="240">
                  <c:v>104.67</c:v>
                </c:pt>
                <c:pt idx="241">
                  <c:v>104.67</c:v>
                </c:pt>
                <c:pt idx="242">
                  <c:v>104.67</c:v>
                </c:pt>
                <c:pt idx="243">
                  <c:v>104.67</c:v>
                </c:pt>
                <c:pt idx="244">
                  <c:v>104.67</c:v>
                </c:pt>
                <c:pt idx="245">
                  <c:v>104.67</c:v>
                </c:pt>
                <c:pt idx="246">
                  <c:v>104.67</c:v>
                </c:pt>
                <c:pt idx="247">
                  <c:v>104.68</c:v>
                </c:pt>
                <c:pt idx="248">
                  <c:v>104.68</c:v>
                </c:pt>
                <c:pt idx="249">
                  <c:v>104.69</c:v>
                </c:pt>
                <c:pt idx="250">
                  <c:v>104.69</c:v>
                </c:pt>
                <c:pt idx="251">
                  <c:v>104.69</c:v>
                </c:pt>
                <c:pt idx="252">
                  <c:v>104.69</c:v>
                </c:pt>
                <c:pt idx="253">
                  <c:v>104.69</c:v>
                </c:pt>
                <c:pt idx="254">
                  <c:v>104.7</c:v>
                </c:pt>
                <c:pt idx="255">
                  <c:v>104.7</c:v>
                </c:pt>
                <c:pt idx="256">
                  <c:v>104.7</c:v>
                </c:pt>
                <c:pt idx="257">
                  <c:v>104.7</c:v>
                </c:pt>
                <c:pt idx="258">
                  <c:v>104.7</c:v>
                </c:pt>
                <c:pt idx="259">
                  <c:v>104.7</c:v>
                </c:pt>
                <c:pt idx="260">
                  <c:v>104.7</c:v>
                </c:pt>
                <c:pt idx="261">
                  <c:v>104.71</c:v>
                </c:pt>
                <c:pt idx="262">
                  <c:v>104.71</c:v>
                </c:pt>
                <c:pt idx="263">
                  <c:v>104.71</c:v>
                </c:pt>
                <c:pt idx="264">
                  <c:v>104.71</c:v>
                </c:pt>
                <c:pt idx="265">
                  <c:v>104.71</c:v>
                </c:pt>
                <c:pt idx="266">
                  <c:v>104.71</c:v>
                </c:pt>
                <c:pt idx="267">
                  <c:v>104.72</c:v>
                </c:pt>
                <c:pt idx="268">
                  <c:v>104.72</c:v>
                </c:pt>
                <c:pt idx="269">
                  <c:v>104.72</c:v>
                </c:pt>
                <c:pt idx="270">
                  <c:v>104.72</c:v>
                </c:pt>
                <c:pt idx="271">
                  <c:v>104.73</c:v>
                </c:pt>
                <c:pt idx="272">
                  <c:v>104.73</c:v>
                </c:pt>
                <c:pt idx="273">
                  <c:v>104.73</c:v>
                </c:pt>
                <c:pt idx="274">
                  <c:v>104.73</c:v>
                </c:pt>
                <c:pt idx="275">
                  <c:v>104.74</c:v>
                </c:pt>
                <c:pt idx="276">
                  <c:v>104.74</c:v>
                </c:pt>
                <c:pt idx="277">
                  <c:v>104.74</c:v>
                </c:pt>
                <c:pt idx="278">
                  <c:v>104.75</c:v>
                </c:pt>
                <c:pt idx="279">
                  <c:v>104.75</c:v>
                </c:pt>
                <c:pt idx="280">
                  <c:v>104.75</c:v>
                </c:pt>
                <c:pt idx="281">
                  <c:v>104.76</c:v>
                </c:pt>
                <c:pt idx="282">
                  <c:v>104.76</c:v>
                </c:pt>
                <c:pt idx="283">
                  <c:v>104.76</c:v>
                </c:pt>
                <c:pt idx="284">
                  <c:v>104.76</c:v>
                </c:pt>
                <c:pt idx="285">
                  <c:v>104.77</c:v>
                </c:pt>
                <c:pt idx="286">
                  <c:v>104.77</c:v>
                </c:pt>
                <c:pt idx="287">
                  <c:v>104.78</c:v>
                </c:pt>
                <c:pt idx="288">
                  <c:v>104.78</c:v>
                </c:pt>
                <c:pt idx="289">
                  <c:v>104.78</c:v>
                </c:pt>
                <c:pt idx="290">
                  <c:v>104.78</c:v>
                </c:pt>
                <c:pt idx="291">
                  <c:v>104.78</c:v>
                </c:pt>
                <c:pt idx="292">
                  <c:v>104.79</c:v>
                </c:pt>
                <c:pt idx="293">
                  <c:v>104.79</c:v>
                </c:pt>
                <c:pt idx="294">
                  <c:v>104.8</c:v>
                </c:pt>
                <c:pt idx="295">
                  <c:v>104.8</c:v>
                </c:pt>
                <c:pt idx="296">
                  <c:v>104.8</c:v>
                </c:pt>
                <c:pt idx="297">
                  <c:v>104.8</c:v>
                </c:pt>
                <c:pt idx="298">
                  <c:v>104.81</c:v>
                </c:pt>
                <c:pt idx="299">
                  <c:v>104.81</c:v>
                </c:pt>
                <c:pt idx="300">
                  <c:v>104.81</c:v>
                </c:pt>
                <c:pt idx="301">
                  <c:v>104.81</c:v>
                </c:pt>
                <c:pt idx="302">
                  <c:v>104.82</c:v>
                </c:pt>
                <c:pt idx="303">
                  <c:v>104.82</c:v>
                </c:pt>
                <c:pt idx="304">
                  <c:v>104.82</c:v>
                </c:pt>
                <c:pt idx="305">
                  <c:v>104.82</c:v>
                </c:pt>
                <c:pt idx="306">
                  <c:v>104.83</c:v>
                </c:pt>
                <c:pt idx="307">
                  <c:v>104.83</c:v>
                </c:pt>
                <c:pt idx="308">
                  <c:v>104.84</c:v>
                </c:pt>
                <c:pt idx="309">
                  <c:v>104.84</c:v>
                </c:pt>
                <c:pt idx="310">
                  <c:v>104.84</c:v>
                </c:pt>
                <c:pt idx="311">
                  <c:v>104.85</c:v>
                </c:pt>
                <c:pt idx="312">
                  <c:v>104.85</c:v>
                </c:pt>
                <c:pt idx="313">
                  <c:v>104.85</c:v>
                </c:pt>
                <c:pt idx="314">
                  <c:v>104.85</c:v>
                </c:pt>
                <c:pt idx="315">
                  <c:v>104.86</c:v>
                </c:pt>
                <c:pt idx="316">
                  <c:v>104.86</c:v>
                </c:pt>
                <c:pt idx="317">
                  <c:v>104.86</c:v>
                </c:pt>
                <c:pt idx="318">
                  <c:v>104.86</c:v>
                </c:pt>
                <c:pt idx="319">
                  <c:v>104.87</c:v>
                </c:pt>
                <c:pt idx="320">
                  <c:v>104.87</c:v>
                </c:pt>
                <c:pt idx="321">
                  <c:v>104.87</c:v>
                </c:pt>
                <c:pt idx="322">
                  <c:v>104.87</c:v>
                </c:pt>
                <c:pt idx="323">
                  <c:v>104.87</c:v>
                </c:pt>
                <c:pt idx="324">
                  <c:v>104.88</c:v>
                </c:pt>
                <c:pt idx="325">
                  <c:v>104.88</c:v>
                </c:pt>
                <c:pt idx="326">
                  <c:v>104.89</c:v>
                </c:pt>
                <c:pt idx="327">
                  <c:v>104.89</c:v>
                </c:pt>
                <c:pt idx="328">
                  <c:v>104.89</c:v>
                </c:pt>
                <c:pt idx="329">
                  <c:v>104.89</c:v>
                </c:pt>
                <c:pt idx="330">
                  <c:v>104.9</c:v>
                </c:pt>
                <c:pt idx="331">
                  <c:v>104.9</c:v>
                </c:pt>
                <c:pt idx="332">
                  <c:v>104.9</c:v>
                </c:pt>
                <c:pt idx="333">
                  <c:v>104.9</c:v>
                </c:pt>
                <c:pt idx="334">
                  <c:v>104.91</c:v>
                </c:pt>
                <c:pt idx="335">
                  <c:v>104.91</c:v>
                </c:pt>
                <c:pt idx="336">
                  <c:v>104.91</c:v>
                </c:pt>
                <c:pt idx="337">
                  <c:v>104.92</c:v>
                </c:pt>
                <c:pt idx="338">
                  <c:v>104.92</c:v>
                </c:pt>
                <c:pt idx="339">
                  <c:v>104.92</c:v>
                </c:pt>
                <c:pt idx="340">
                  <c:v>104.93</c:v>
                </c:pt>
                <c:pt idx="341">
                  <c:v>104.93</c:v>
                </c:pt>
                <c:pt idx="342">
                  <c:v>104.93</c:v>
                </c:pt>
                <c:pt idx="343">
                  <c:v>104.93</c:v>
                </c:pt>
                <c:pt idx="344">
                  <c:v>104.94</c:v>
                </c:pt>
                <c:pt idx="345">
                  <c:v>104.94</c:v>
                </c:pt>
                <c:pt idx="346">
                  <c:v>104.94</c:v>
                </c:pt>
                <c:pt idx="347">
                  <c:v>104.95</c:v>
                </c:pt>
                <c:pt idx="348">
                  <c:v>104.95</c:v>
                </c:pt>
                <c:pt idx="349">
                  <c:v>104.95</c:v>
                </c:pt>
                <c:pt idx="350">
                  <c:v>104.95</c:v>
                </c:pt>
                <c:pt idx="351">
                  <c:v>104.96</c:v>
                </c:pt>
                <c:pt idx="352">
                  <c:v>104.96</c:v>
                </c:pt>
                <c:pt idx="353">
                  <c:v>104.97</c:v>
                </c:pt>
                <c:pt idx="354">
                  <c:v>104.97</c:v>
                </c:pt>
                <c:pt idx="355">
                  <c:v>104.97</c:v>
                </c:pt>
                <c:pt idx="356">
                  <c:v>104.98</c:v>
                </c:pt>
                <c:pt idx="357">
                  <c:v>104.98</c:v>
                </c:pt>
                <c:pt idx="358">
                  <c:v>104.98</c:v>
                </c:pt>
                <c:pt idx="359">
                  <c:v>104.98</c:v>
                </c:pt>
                <c:pt idx="360">
                  <c:v>104.99</c:v>
                </c:pt>
                <c:pt idx="361">
                  <c:v>104.99</c:v>
                </c:pt>
                <c:pt idx="362">
                  <c:v>104.99</c:v>
                </c:pt>
                <c:pt idx="363">
                  <c:v>105</c:v>
                </c:pt>
                <c:pt idx="364">
                  <c:v>105</c:v>
                </c:pt>
                <c:pt idx="365">
                  <c:v>105</c:v>
                </c:pt>
                <c:pt idx="366">
                  <c:v>105</c:v>
                </c:pt>
                <c:pt idx="367">
                  <c:v>105</c:v>
                </c:pt>
                <c:pt idx="368">
                  <c:v>105.01</c:v>
                </c:pt>
                <c:pt idx="369">
                  <c:v>105.01</c:v>
                </c:pt>
                <c:pt idx="370">
                  <c:v>105.01</c:v>
                </c:pt>
                <c:pt idx="371">
                  <c:v>105.02</c:v>
                </c:pt>
                <c:pt idx="372">
                  <c:v>105.02</c:v>
                </c:pt>
                <c:pt idx="373">
                  <c:v>105.02</c:v>
                </c:pt>
                <c:pt idx="374">
                  <c:v>105.02</c:v>
                </c:pt>
                <c:pt idx="375">
                  <c:v>105.03</c:v>
                </c:pt>
                <c:pt idx="376">
                  <c:v>105.03</c:v>
                </c:pt>
                <c:pt idx="377">
                  <c:v>105.03</c:v>
                </c:pt>
                <c:pt idx="378">
                  <c:v>105.03</c:v>
                </c:pt>
                <c:pt idx="379">
                  <c:v>105.04</c:v>
                </c:pt>
                <c:pt idx="380">
                  <c:v>105.04</c:v>
                </c:pt>
                <c:pt idx="381">
                  <c:v>105.04</c:v>
                </c:pt>
                <c:pt idx="382">
                  <c:v>105.04</c:v>
                </c:pt>
                <c:pt idx="383">
                  <c:v>105.04</c:v>
                </c:pt>
                <c:pt idx="384">
                  <c:v>105.04</c:v>
                </c:pt>
                <c:pt idx="385">
                  <c:v>105.05</c:v>
                </c:pt>
                <c:pt idx="386">
                  <c:v>105.05</c:v>
                </c:pt>
                <c:pt idx="387">
                  <c:v>105.06</c:v>
                </c:pt>
                <c:pt idx="388">
                  <c:v>105.06</c:v>
                </c:pt>
                <c:pt idx="389">
                  <c:v>105.06</c:v>
                </c:pt>
                <c:pt idx="390">
                  <c:v>105.06</c:v>
                </c:pt>
                <c:pt idx="391">
                  <c:v>105.06</c:v>
                </c:pt>
                <c:pt idx="392">
                  <c:v>105.07</c:v>
                </c:pt>
                <c:pt idx="393">
                  <c:v>105.07</c:v>
                </c:pt>
                <c:pt idx="394">
                  <c:v>105.07</c:v>
                </c:pt>
                <c:pt idx="395">
                  <c:v>105.07</c:v>
                </c:pt>
                <c:pt idx="396">
                  <c:v>105.07</c:v>
                </c:pt>
                <c:pt idx="397">
                  <c:v>105.08</c:v>
                </c:pt>
                <c:pt idx="398">
                  <c:v>105.08</c:v>
                </c:pt>
                <c:pt idx="399">
                  <c:v>105.08</c:v>
                </c:pt>
                <c:pt idx="400">
                  <c:v>105.08</c:v>
                </c:pt>
                <c:pt idx="401">
                  <c:v>105.08</c:v>
                </c:pt>
                <c:pt idx="402">
                  <c:v>105.08</c:v>
                </c:pt>
                <c:pt idx="403">
                  <c:v>105.09</c:v>
                </c:pt>
                <c:pt idx="404">
                  <c:v>105.09</c:v>
                </c:pt>
                <c:pt idx="405">
                  <c:v>105.09</c:v>
                </c:pt>
                <c:pt idx="406">
                  <c:v>105.1</c:v>
                </c:pt>
                <c:pt idx="407">
                  <c:v>105.1</c:v>
                </c:pt>
                <c:pt idx="408">
                  <c:v>105.1</c:v>
                </c:pt>
                <c:pt idx="409">
                  <c:v>105.1</c:v>
                </c:pt>
                <c:pt idx="410">
                  <c:v>105.1</c:v>
                </c:pt>
                <c:pt idx="411">
                  <c:v>105.11</c:v>
                </c:pt>
                <c:pt idx="412">
                  <c:v>105.11</c:v>
                </c:pt>
                <c:pt idx="413">
                  <c:v>105.11</c:v>
                </c:pt>
                <c:pt idx="414">
                  <c:v>105.11</c:v>
                </c:pt>
                <c:pt idx="415">
                  <c:v>105.12</c:v>
                </c:pt>
                <c:pt idx="416">
                  <c:v>105.11</c:v>
                </c:pt>
                <c:pt idx="417">
                  <c:v>105.12</c:v>
                </c:pt>
                <c:pt idx="418">
                  <c:v>105.12</c:v>
                </c:pt>
                <c:pt idx="419">
                  <c:v>105.12</c:v>
                </c:pt>
                <c:pt idx="420">
                  <c:v>105.12</c:v>
                </c:pt>
                <c:pt idx="421">
                  <c:v>105.12</c:v>
                </c:pt>
                <c:pt idx="422">
                  <c:v>105.13</c:v>
                </c:pt>
                <c:pt idx="423">
                  <c:v>105.13</c:v>
                </c:pt>
                <c:pt idx="424">
                  <c:v>105.13</c:v>
                </c:pt>
                <c:pt idx="425">
                  <c:v>105.13</c:v>
                </c:pt>
                <c:pt idx="426">
                  <c:v>105.14</c:v>
                </c:pt>
                <c:pt idx="427">
                  <c:v>105.14</c:v>
                </c:pt>
                <c:pt idx="428">
                  <c:v>105.14</c:v>
                </c:pt>
                <c:pt idx="429">
                  <c:v>105.15</c:v>
                </c:pt>
                <c:pt idx="430">
                  <c:v>105.15</c:v>
                </c:pt>
                <c:pt idx="431">
                  <c:v>105.15</c:v>
                </c:pt>
                <c:pt idx="432">
                  <c:v>105.15</c:v>
                </c:pt>
                <c:pt idx="433">
                  <c:v>105.15</c:v>
                </c:pt>
                <c:pt idx="434">
                  <c:v>105.16</c:v>
                </c:pt>
                <c:pt idx="435">
                  <c:v>105.16</c:v>
                </c:pt>
                <c:pt idx="436">
                  <c:v>105.16</c:v>
                </c:pt>
                <c:pt idx="437">
                  <c:v>105.16</c:v>
                </c:pt>
                <c:pt idx="438">
                  <c:v>105.16</c:v>
                </c:pt>
                <c:pt idx="439">
                  <c:v>105.16</c:v>
                </c:pt>
                <c:pt idx="440">
                  <c:v>105.17</c:v>
                </c:pt>
                <c:pt idx="441">
                  <c:v>105.17</c:v>
                </c:pt>
                <c:pt idx="442">
                  <c:v>105.17</c:v>
                </c:pt>
                <c:pt idx="443">
                  <c:v>105.17</c:v>
                </c:pt>
                <c:pt idx="444">
                  <c:v>105.17</c:v>
                </c:pt>
                <c:pt idx="445">
                  <c:v>105.17</c:v>
                </c:pt>
                <c:pt idx="446">
                  <c:v>105.17</c:v>
                </c:pt>
                <c:pt idx="447">
                  <c:v>105.17</c:v>
                </c:pt>
                <c:pt idx="448">
                  <c:v>105.17</c:v>
                </c:pt>
                <c:pt idx="449">
                  <c:v>105.19</c:v>
                </c:pt>
                <c:pt idx="450">
                  <c:v>105.17</c:v>
                </c:pt>
                <c:pt idx="451">
                  <c:v>105.18</c:v>
                </c:pt>
                <c:pt idx="452">
                  <c:v>105.18</c:v>
                </c:pt>
                <c:pt idx="453">
                  <c:v>105.18</c:v>
                </c:pt>
                <c:pt idx="454">
                  <c:v>105.18</c:v>
                </c:pt>
                <c:pt idx="455">
                  <c:v>105.18</c:v>
                </c:pt>
                <c:pt idx="456">
                  <c:v>105.18</c:v>
                </c:pt>
                <c:pt idx="457">
                  <c:v>105.18</c:v>
                </c:pt>
                <c:pt idx="458">
                  <c:v>105.18</c:v>
                </c:pt>
                <c:pt idx="459">
                  <c:v>105.18</c:v>
                </c:pt>
                <c:pt idx="460">
                  <c:v>105.18</c:v>
                </c:pt>
                <c:pt idx="461">
                  <c:v>105.18</c:v>
                </c:pt>
                <c:pt idx="462">
                  <c:v>105.19</c:v>
                </c:pt>
                <c:pt idx="463">
                  <c:v>105.19</c:v>
                </c:pt>
                <c:pt idx="464">
                  <c:v>105.19</c:v>
                </c:pt>
                <c:pt idx="465">
                  <c:v>105.19</c:v>
                </c:pt>
                <c:pt idx="466">
                  <c:v>105.19</c:v>
                </c:pt>
                <c:pt idx="467">
                  <c:v>105.19</c:v>
                </c:pt>
                <c:pt idx="468">
                  <c:v>105.19</c:v>
                </c:pt>
                <c:pt idx="469">
                  <c:v>105.19</c:v>
                </c:pt>
                <c:pt idx="470">
                  <c:v>105.2</c:v>
                </c:pt>
                <c:pt idx="471">
                  <c:v>105.2</c:v>
                </c:pt>
                <c:pt idx="472">
                  <c:v>105.2</c:v>
                </c:pt>
                <c:pt idx="473">
                  <c:v>105.2</c:v>
                </c:pt>
                <c:pt idx="474">
                  <c:v>105.2</c:v>
                </c:pt>
                <c:pt idx="475">
                  <c:v>105.21</c:v>
                </c:pt>
                <c:pt idx="476">
                  <c:v>105.21</c:v>
                </c:pt>
                <c:pt idx="477">
                  <c:v>105.21</c:v>
                </c:pt>
                <c:pt idx="478">
                  <c:v>105.22</c:v>
                </c:pt>
                <c:pt idx="479">
                  <c:v>105.22</c:v>
                </c:pt>
                <c:pt idx="480">
                  <c:v>105.22</c:v>
                </c:pt>
                <c:pt idx="481">
                  <c:v>105.23</c:v>
                </c:pt>
                <c:pt idx="482">
                  <c:v>105.23</c:v>
                </c:pt>
                <c:pt idx="483">
                  <c:v>105.23</c:v>
                </c:pt>
                <c:pt idx="484">
                  <c:v>105.24</c:v>
                </c:pt>
                <c:pt idx="485">
                  <c:v>105.24</c:v>
                </c:pt>
                <c:pt idx="486">
                  <c:v>105.25</c:v>
                </c:pt>
                <c:pt idx="487">
                  <c:v>105.25</c:v>
                </c:pt>
                <c:pt idx="488">
                  <c:v>105.25</c:v>
                </c:pt>
                <c:pt idx="489">
                  <c:v>105.26</c:v>
                </c:pt>
                <c:pt idx="490">
                  <c:v>105.26</c:v>
                </c:pt>
                <c:pt idx="491">
                  <c:v>105.26</c:v>
                </c:pt>
                <c:pt idx="492">
                  <c:v>105.27</c:v>
                </c:pt>
                <c:pt idx="493">
                  <c:v>105.28</c:v>
                </c:pt>
                <c:pt idx="494">
                  <c:v>105.28</c:v>
                </c:pt>
                <c:pt idx="495">
                  <c:v>105.29</c:v>
                </c:pt>
                <c:pt idx="496">
                  <c:v>105.29</c:v>
                </c:pt>
                <c:pt idx="497">
                  <c:v>105.29</c:v>
                </c:pt>
                <c:pt idx="498">
                  <c:v>105.3</c:v>
                </c:pt>
                <c:pt idx="499">
                  <c:v>105.3</c:v>
                </c:pt>
                <c:pt idx="500">
                  <c:v>105.3</c:v>
                </c:pt>
                <c:pt idx="501">
                  <c:v>105.31</c:v>
                </c:pt>
                <c:pt idx="502">
                  <c:v>105.31</c:v>
                </c:pt>
                <c:pt idx="503">
                  <c:v>105.32</c:v>
                </c:pt>
                <c:pt idx="504">
                  <c:v>105.32</c:v>
                </c:pt>
                <c:pt idx="505">
                  <c:v>105.32</c:v>
                </c:pt>
                <c:pt idx="506">
                  <c:v>105.33</c:v>
                </c:pt>
                <c:pt idx="507">
                  <c:v>105.33</c:v>
                </c:pt>
                <c:pt idx="508">
                  <c:v>105.33</c:v>
                </c:pt>
                <c:pt idx="509">
                  <c:v>105.34</c:v>
                </c:pt>
                <c:pt idx="510">
                  <c:v>105.34</c:v>
                </c:pt>
                <c:pt idx="511">
                  <c:v>105.34</c:v>
                </c:pt>
                <c:pt idx="512">
                  <c:v>105.35</c:v>
                </c:pt>
                <c:pt idx="513">
                  <c:v>105.36</c:v>
                </c:pt>
                <c:pt idx="514">
                  <c:v>105.36</c:v>
                </c:pt>
                <c:pt idx="515">
                  <c:v>105.36</c:v>
                </c:pt>
                <c:pt idx="516">
                  <c:v>105.36</c:v>
                </c:pt>
                <c:pt idx="517">
                  <c:v>105.37</c:v>
                </c:pt>
                <c:pt idx="518">
                  <c:v>105.37</c:v>
                </c:pt>
                <c:pt idx="519">
                  <c:v>105.37</c:v>
                </c:pt>
                <c:pt idx="520">
                  <c:v>105.37</c:v>
                </c:pt>
                <c:pt idx="521">
                  <c:v>105.37</c:v>
                </c:pt>
                <c:pt idx="522">
                  <c:v>105.38</c:v>
                </c:pt>
                <c:pt idx="523">
                  <c:v>105.38</c:v>
                </c:pt>
                <c:pt idx="524">
                  <c:v>105.38</c:v>
                </c:pt>
                <c:pt idx="525">
                  <c:v>105.38</c:v>
                </c:pt>
                <c:pt idx="526">
                  <c:v>105.39</c:v>
                </c:pt>
                <c:pt idx="527">
                  <c:v>105.39</c:v>
                </c:pt>
                <c:pt idx="528">
                  <c:v>105.39</c:v>
                </c:pt>
                <c:pt idx="529">
                  <c:v>105.39</c:v>
                </c:pt>
                <c:pt idx="530">
                  <c:v>105.39</c:v>
                </c:pt>
                <c:pt idx="531">
                  <c:v>105.4</c:v>
                </c:pt>
                <c:pt idx="532">
                  <c:v>105.41</c:v>
                </c:pt>
                <c:pt idx="533">
                  <c:v>105.41</c:v>
                </c:pt>
                <c:pt idx="534">
                  <c:v>105.41</c:v>
                </c:pt>
                <c:pt idx="535">
                  <c:v>105.41</c:v>
                </c:pt>
                <c:pt idx="536">
                  <c:v>105.41</c:v>
                </c:pt>
                <c:pt idx="537">
                  <c:v>105.42</c:v>
                </c:pt>
                <c:pt idx="538">
                  <c:v>105.42</c:v>
                </c:pt>
                <c:pt idx="539">
                  <c:v>105.42</c:v>
                </c:pt>
                <c:pt idx="540">
                  <c:v>105.42</c:v>
                </c:pt>
                <c:pt idx="541">
                  <c:v>105.42</c:v>
                </c:pt>
                <c:pt idx="542">
                  <c:v>105.42</c:v>
                </c:pt>
                <c:pt idx="543">
                  <c:v>105.43</c:v>
                </c:pt>
                <c:pt idx="544">
                  <c:v>105.43</c:v>
                </c:pt>
                <c:pt idx="545">
                  <c:v>105.43</c:v>
                </c:pt>
                <c:pt idx="546">
                  <c:v>105.43</c:v>
                </c:pt>
                <c:pt idx="547">
                  <c:v>105.43</c:v>
                </c:pt>
                <c:pt idx="548">
                  <c:v>105.44</c:v>
                </c:pt>
                <c:pt idx="549">
                  <c:v>105.44</c:v>
                </c:pt>
                <c:pt idx="550">
                  <c:v>105.44</c:v>
                </c:pt>
                <c:pt idx="551">
                  <c:v>105.44</c:v>
                </c:pt>
                <c:pt idx="552">
                  <c:v>105.45</c:v>
                </c:pt>
                <c:pt idx="553">
                  <c:v>105.45</c:v>
                </c:pt>
                <c:pt idx="554">
                  <c:v>105.45</c:v>
                </c:pt>
                <c:pt idx="555">
                  <c:v>105.45</c:v>
                </c:pt>
                <c:pt idx="556">
                  <c:v>105.45</c:v>
                </c:pt>
                <c:pt idx="557">
                  <c:v>105.45</c:v>
                </c:pt>
                <c:pt idx="558">
                  <c:v>105.45</c:v>
                </c:pt>
                <c:pt idx="559">
                  <c:v>105.46</c:v>
                </c:pt>
                <c:pt idx="560">
                  <c:v>105.46</c:v>
                </c:pt>
                <c:pt idx="561">
                  <c:v>105.46</c:v>
                </c:pt>
                <c:pt idx="562">
                  <c:v>105.46</c:v>
                </c:pt>
                <c:pt idx="563">
                  <c:v>105.46</c:v>
                </c:pt>
                <c:pt idx="564">
                  <c:v>105.46</c:v>
                </c:pt>
                <c:pt idx="565">
                  <c:v>105.47</c:v>
                </c:pt>
                <c:pt idx="566">
                  <c:v>105.47</c:v>
                </c:pt>
                <c:pt idx="567">
                  <c:v>105.47</c:v>
                </c:pt>
                <c:pt idx="568">
                  <c:v>105.47</c:v>
                </c:pt>
                <c:pt idx="569">
                  <c:v>105.47</c:v>
                </c:pt>
                <c:pt idx="570">
                  <c:v>105.47</c:v>
                </c:pt>
                <c:pt idx="571">
                  <c:v>105.47</c:v>
                </c:pt>
                <c:pt idx="572">
                  <c:v>105.48</c:v>
                </c:pt>
                <c:pt idx="573">
                  <c:v>105.48</c:v>
                </c:pt>
                <c:pt idx="574">
                  <c:v>105.48</c:v>
                </c:pt>
                <c:pt idx="575">
                  <c:v>105.48</c:v>
                </c:pt>
                <c:pt idx="576">
                  <c:v>105.48</c:v>
                </c:pt>
                <c:pt idx="577">
                  <c:v>105.48</c:v>
                </c:pt>
                <c:pt idx="578">
                  <c:v>105.49</c:v>
                </c:pt>
                <c:pt idx="579">
                  <c:v>105.49</c:v>
                </c:pt>
                <c:pt idx="580">
                  <c:v>105.49</c:v>
                </c:pt>
                <c:pt idx="581">
                  <c:v>105.49</c:v>
                </c:pt>
                <c:pt idx="582">
                  <c:v>105.49</c:v>
                </c:pt>
                <c:pt idx="583">
                  <c:v>105.5</c:v>
                </c:pt>
                <c:pt idx="584">
                  <c:v>105.5</c:v>
                </c:pt>
                <c:pt idx="585">
                  <c:v>105.5</c:v>
                </c:pt>
                <c:pt idx="586">
                  <c:v>105.5</c:v>
                </c:pt>
                <c:pt idx="587">
                  <c:v>105.5</c:v>
                </c:pt>
                <c:pt idx="588">
                  <c:v>105.5</c:v>
                </c:pt>
                <c:pt idx="589">
                  <c:v>105.5</c:v>
                </c:pt>
                <c:pt idx="590">
                  <c:v>105.51</c:v>
                </c:pt>
                <c:pt idx="591">
                  <c:v>105.51</c:v>
                </c:pt>
                <c:pt idx="592">
                  <c:v>105.51</c:v>
                </c:pt>
                <c:pt idx="593">
                  <c:v>105.51</c:v>
                </c:pt>
                <c:pt idx="594">
                  <c:v>105.51</c:v>
                </c:pt>
                <c:pt idx="595">
                  <c:v>105.51</c:v>
                </c:pt>
                <c:pt idx="596">
                  <c:v>105.51</c:v>
                </c:pt>
                <c:pt idx="597">
                  <c:v>105.52</c:v>
                </c:pt>
                <c:pt idx="598">
                  <c:v>105.52</c:v>
                </c:pt>
                <c:pt idx="599">
                  <c:v>105.52</c:v>
                </c:pt>
                <c:pt idx="600">
                  <c:v>105.52</c:v>
                </c:pt>
                <c:pt idx="601">
                  <c:v>105.52</c:v>
                </c:pt>
                <c:pt idx="602">
                  <c:v>105.52</c:v>
                </c:pt>
                <c:pt idx="603">
                  <c:v>105.52</c:v>
                </c:pt>
                <c:pt idx="604">
                  <c:v>105.52</c:v>
                </c:pt>
                <c:pt idx="605">
                  <c:v>105.53</c:v>
                </c:pt>
                <c:pt idx="606">
                  <c:v>105.53</c:v>
                </c:pt>
                <c:pt idx="607">
                  <c:v>105.54</c:v>
                </c:pt>
                <c:pt idx="608">
                  <c:v>105.54</c:v>
                </c:pt>
                <c:pt idx="609">
                  <c:v>105.54</c:v>
                </c:pt>
                <c:pt idx="610">
                  <c:v>105.54</c:v>
                </c:pt>
                <c:pt idx="611">
                  <c:v>105.54</c:v>
                </c:pt>
                <c:pt idx="612">
                  <c:v>105.55</c:v>
                </c:pt>
                <c:pt idx="613">
                  <c:v>105.55</c:v>
                </c:pt>
                <c:pt idx="614">
                  <c:v>105.55</c:v>
                </c:pt>
                <c:pt idx="615">
                  <c:v>105.55</c:v>
                </c:pt>
                <c:pt idx="616">
                  <c:v>105.55</c:v>
                </c:pt>
                <c:pt idx="617">
                  <c:v>105.56</c:v>
                </c:pt>
                <c:pt idx="618">
                  <c:v>105.56</c:v>
                </c:pt>
                <c:pt idx="619">
                  <c:v>105.56</c:v>
                </c:pt>
                <c:pt idx="620">
                  <c:v>105.56</c:v>
                </c:pt>
                <c:pt idx="621">
                  <c:v>105.56</c:v>
                </c:pt>
                <c:pt idx="622">
                  <c:v>105.56</c:v>
                </c:pt>
                <c:pt idx="623">
                  <c:v>105.56</c:v>
                </c:pt>
                <c:pt idx="624">
                  <c:v>105.57</c:v>
                </c:pt>
                <c:pt idx="625">
                  <c:v>105.57</c:v>
                </c:pt>
                <c:pt idx="626">
                  <c:v>105.57</c:v>
                </c:pt>
                <c:pt idx="627">
                  <c:v>105.58</c:v>
                </c:pt>
                <c:pt idx="628">
                  <c:v>105.58</c:v>
                </c:pt>
                <c:pt idx="629">
                  <c:v>105.58</c:v>
                </c:pt>
                <c:pt idx="630">
                  <c:v>105.58</c:v>
                </c:pt>
                <c:pt idx="631">
                  <c:v>105.58</c:v>
                </c:pt>
                <c:pt idx="632">
                  <c:v>105.59</c:v>
                </c:pt>
                <c:pt idx="633">
                  <c:v>105.59</c:v>
                </c:pt>
                <c:pt idx="634">
                  <c:v>105.59</c:v>
                </c:pt>
                <c:pt idx="635">
                  <c:v>105.59</c:v>
                </c:pt>
                <c:pt idx="636">
                  <c:v>105.59</c:v>
                </c:pt>
                <c:pt idx="637">
                  <c:v>105.6</c:v>
                </c:pt>
                <c:pt idx="638">
                  <c:v>105.6</c:v>
                </c:pt>
                <c:pt idx="639">
                  <c:v>105.6</c:v>
                </c:pt>
                <c:pt idx="640">
                  <c:v>105.6</c:v>
                </c:pt>
                <c:pt idx="641">
                  <c:v>105.6</c:v>
                </c:pt>
                <c:pt idx="642">
                  <c:v>105.61</c:v>
                </c:pt>
                <c:pt idx="643">
                  <c:v>105.61</c:v>
                </c:pt>
                <c:pt idx="644">
                  <c:v>105.61</c:v>
                </c:pt>
                <c:pt idx="645">
                  <c:v>105.61</c:v>
                </c:pt>
                <c:pt idx="646">
                  <c:v>105.62</c:v>
                </c:pt>
                <c:pt idx="647">
                  <c:v>105.62</c:v>
                </c:pt>
                <c:pt idx="648">
                  <c:v>105.63</c:v>
                </c:pt>
                <c:pt idx="649">
                  <c:v>105.63</c:v>
                </c:pt>
                <c:pt idx="650">
                  <c:v>105.63</c:v>
                </c:pt>
                <c:pt idx="651">
                  <c:v>105.63</c:v>
                </c:pt>
                <c:pt idx="652">
                  <c:v>105.63</c:v>
                </c:pt>
                <c:pt idx="653">
                  <c:v>105.64</c:v>
                </c:pt>
                <c:pt idx="654">
                  <c:v>105.64</c:v>
                </c:pt>
                <c:pt idx="655">
                  <c:v>105.64</c:v>
                </c:pt>
                <c:pt idx="656">
                  <c:v>105.64</c:v>
                </c:pt>
                <c:pt idx="657">
                  <c:v>105.64</c:v>
                </c:pt>
                <c:pt idx="658">
                  <c:v>105.65</c:v>
                </c:pt>
                <c:pt idx="659">
                  <c:v>105.65</c:v>
                </c:pt>
                <c:pt idx="660">
                  <c:v>105.65</c:v>
                </c:pt>
                <c:pt idx="661">
                  <c:v>105.65</c:v>
                </c:pt>
                <c:pt idx="662">
                  <c:v>105.65</c:v>
                </c:pt>
                <c:pt idx="663">
                  <c:v>105.66</c:v>
                </c:pt>
                <c:pt idx="664">
                  <c:v>105.66</c:v>
                </c:pt>
                <c:pt idx="665">
                  <c:v>105.66</c:v>
                </c:pt>
                <c:pt idx="666">
                  <c:v>105.66</c:v>
                </c:pt>
                <c:pt idx="667">
                  <c:v>105.67</c:v>
                </c:pt>
                <c:pt idx="668">
                  <c:v>105.67</c:v>
                </c:pt>
                <c:pt idx="669">
                  <c:v>105.67</c:v>
                </c:pt>
                <c:pt idx="670">
                  <c:v>105.67</c:v>
                </c:pt>
                <c:pt idx="671">
                  <c:v>105.68</c:v>
                </c:pt>
                <c:pt idx="672">
                  <c:v>105.68</c:v>
                </c:pt>
                <c:pt idx="673">
                  <c:v>105.68</c:v>
                </c:pt>
                <c:pt idx="674">
                  <c:v>105.68</c:v>
                </c:pt>
                <c:pt idx="675">
                  <c:v>105.68</c:v>
                </c:pt>
                <c:pt idx="676">
                  <c:v>105.68</c:v>
                </c:pt>
                <c:pt idx="677">
                  <c:v>105.68</c:v>
                </c:pt>
                <c:pt idx="678">
                  <c:v>105.68</c:v>
                </c:pt>
                <c:pt idx="679">
                  <c:v>105.69</c:v>
                </c:pt>
                <c:pt idx="680">
                  <c:v>105.69</c:v>
                </c:pt>
                <c:pt idx="681">
                  <c:v>105.69</c:v>
                </c:pt>
                <c:pt idx="682">
                  <c:v>105.69</c:v>
                </c:pt>
                <c:pt idx="683">
                  <c:v>105.69</c:v>
                </c:pt>
                <c:pt idx="684">
                  <c:v>105.69</c:v>
                </c:pt>
                <c:pt idx="685">
                  <c:v>105.7</c:v>
                </c:pt>
                <c:pt idx="686">
                  <c:v>105.7</c:v>
                </c:pt>
                <c:pt idx="687">
                  <c:v>105.7</c:v>
                </c:pt>
                <c:pt idx="688">
                  <c:v>105.7</c:v>
                </c:pt>
                <c:pt idx="689">
                  <c:v>105.71</c:v>
                </c:pt>
                <c:pt idx="690">
                  <c:v>105.71</c:v>
                </c:pt>
                <c:pt idx="691">
                  <c:v>105.71</c:v>
                </c:pt>
                <c:pt idx="692">
                  <c:v>105.71</c:v>
                </c:pt>
                <c:pt idx="693">
                  <c:v>105.71</c:v>
                </c:pt>
                <c:pt idx="694">
                  <c:v>105.71</c:v>
                </c:pt>
                <c:pt idx="695">
                  <c:v>105.72</c:v>
                </c:pt>
                <c:pt idx="696">
                  <c:v>105.72</c:v>
                </c:pt>
                <c:pt idx="697">
                  <c:v>105.72</c:v>
                </c:pt>
                <c:pt idx="698">
                  <c:v>105.72</c:v>
                </c:pt>
                <c:pt idx="699">
                  <c:v>105.72</c:v>
                </c:pt>
                <c:pt idx="700">
                  <c:v>105.72</c:v>
                </c:pt>
                <c:pt idx="701">
                  <c:v>105.72</c:v>
                </c:pt>
                <c:pt idx="702">
                  <c:v>105.73</c:v>
                </c:pt>
                <c:pt idx="703">
                  <c:v>105.73</c:v>
                </c:pt>
                <c:pt idx="704">
                  <c:v>105.73</c:v>
                </c:pt>
                <c:pt idx="705">
                  <c:v>105.73</c:v>
                </c:pt>
                <c:pt idx="706">
                  <c:v>105.73</c:v>
                </c:pt>
                <c:pt idx="707">
                  <c:v>105.73</c:v>
                </c:pt>
                <c:pt idx="708">
                  <c:v>105.73</c:v>
                </c:pt>
                <c:pt idx="709">
                  <c:v>105.73</c:v>
                </c:pt>
                <c:pt idx="710">
                  <c:v>105.74</c:v>
                </c:pt>
                <c:pt idx="711">
                  <c:v>105.74</c:v>
                </c:pt>
                <c:pt idx="712">
                  <c:v>105.74</c:v>
                </c:pt>
                <c:pt idx="713">
                  <c:v>105.74</c:v>
                </c:pt>
                <c:pt idx="714">
                  <c:v>105.74</c:v>
                </c:pt>
                <c:pt idx="715">
                  <c:v>105.74</c:v>
                </c:pt>
                <c:pt idx="716">
                  <c:v>105.74</c:v>
                </c:pt>
                <c:pt idx="717">
                  <c:v>105.75</c:v>
                </c:pt>
                <c:pt idx="718">
                  <c:v>105.75</c:v>
                </c:pt>
                <c:pt idx="719">
                  <c:v>105.75</c:v>
                </c:pt>
                <c:pt idx="720">
                  <c:v>105.76</c:v>
                </c:pt>
                <c:pt idx="721">
                  <c:v>105.76</c:v>
                </c:pt>
                <c:pt idx="722">
                  <c:v>105.76</c:v>
                </c:pt>
                <c:pt idx="723">
                  <c:v>105.76</c:v>
                </c:pt>
                <c:pt idx="724">
                  <c:v>105.76</c:v>
                </c:pt>
                <c:pt idx="725">
                  <c:v>105.76</c:v>
                </c:pt>
                <c:pt idx="726">
                  <c:v>105.77</c:v>
                </c:pt>
                <c:pt idx="727">
                  <c:v>105.77</c:v>
                </c:pt>
                <c:pt idx="728">
                  <c:v>105.77</c:v>
                </c:pt>
                <c:pt idx="729">
                  <c:v>105.77</c:v>
                </c:pt>
                <c:pt idx="730">
                  <c:v>105.77</c:v>
                </c:pt>
                <c:pt idx="731">
                  <c:v>105.77</c:v>
                </c:pt>
                <c:pt idx="732">
                  <c:v>105.78</c:v>
                </c:pt>
                <c:pt idx="733">
                  <c:v>105.78</c:v>
                </c:pt>
                <c:pt idx="734">
                  <c:v>105.78</c:v>
                </c:pt>
                <c:pt idx="735">
                  <c:v>105.78</c:v>
                </c:pt>
                <c:pt idx="736">
                  <c:v>105.78</c:v>
                </c:pt>
                <c:pt idx="737">
                  <c:v>105.78</c:v>
                </c:pt>
                <c:pt idx="738">
                  <c:v>105.79</c:v>
                </c:pt>
                <c:pt idx="739">
                  <c:v>105.79</c:v>
                </c:pt>
                <c:pt idx="740">
                  <c:v>105.8</c:v>
                </c:pt>
                <c:pt idx="741">
                  <c:v>105.8</c:v>
                </c:pt>
                <c:pt idx="742">
                  <c:v>105.8</c:v>
                </c:pt>
                <c:pt idx="743">
                  <c:v>105.8</c:v>
                </c:pt>
                <c:pt idx="744">
                  <c:v>105.8</c:v>
                </c:pt>
                <c:pt idx="745">
                  <c:v>105.8</c:v>
                </c:pt>
                <c:pt idx="746">
                  <c:v>105.81</c:v>
                </c:pt>
                <c:pt idx="747">
                  <c:v>105.81</c:v>
                </c:pt>
                <c:pt idx="748">
                  <c:v>105.81</c:v>
                </c:pt>
                <c:pt idx="749">
                  <c:v>105.81</c:v>
                </c:pt>
                <c:pt idx="750">
                  <c:v>105.81</c:v>
                </c:pt>
                <c:pt idx="751">
                  <c:v>105.82</c:v>
                </c:pt>
                <c:pt idx="752">
                  <c:v>105.82</c:v>
                </c:pt>
                <c:pt idx="753">
                  <c:v>105.82</c:v>
                </c:pt>
                <c:pt idx="754">
                  <c:v>105.82</c:v>
                </c:pt>
                <c:pt idx="755">
                  <c:v>105.82</c:v>
                </c:pt>
                <c:pt idx="756">
                  <c:v>105.82</c:v>
                </c:pt>
                <c:pt idx="757">
                  <c:v>105.82</c:v>
                </c:pt>
                <c:pt idx="758">
                  <c:v>105.83</c:v>
                </c:pt>
                <c:pt idx="759">
                  <c:v>105.82</c:v>
                </c:pt>
                <c:pt idx="760">
                  <c:v>105.83</c:v>
                </c:pt>
                <c:pt idx="761">
                  <c:v>105.83</c:v>
                </c:pt>
                <c:pt idx="762">
                  <c:v>105.83</c:v>
                </c:pt>
                <c:pt idx="763">
                  <c:v>105.84</c:v>
                </c:pt>
                <c:pt idx="764">
                  <c:v>105.84</c:v>
                </c:pt>
                <c:pt idx="765">
                  <c:v>105.84</c:v>
                </c:pt>
                <c:pt idx="766">
                  <c:v>105.84</c:v>
                </c:pt>
                <c:pt idx="767">
                  <c:v>105.84</c:v>
                </c:pt>
                <c:pt idx="768">
                  <c:v>105.84</c:v>
                </c:pt>
                <c:pt idx="769">
                  <c:v>105.84</c:v>
                </c:pt>
                <c:pt idx="770">
                  <c:v>105.85</c:v>
                </c:pt>
                <c:pt idx="771">
                  <c:v>105.85</c:v>
                </c:pt>
                <c:pt idx="772">
                  <c:v>105.85</c:v>
                </c:pt>
                <c:pt idx="773">
                  <c:v>105.85</c:v>
                </c:pt>
                <c:pt idx="774">
                  <c:v>105.85</c:v>
                </c:pt>
                <c:pt idx="775">
                  <c:v>105.85</c:v>
                </c:pt>
                <c:pt idx="776">
                  <c:v>105.85</c:v>
                </c:pt>
                <c:pt idx="777">
                  <c:v>105.85</c:v>
                </c:pt>
                <c:pt idx="778">
                  <c:v>105.85</c:v>
                </c:pt>
                <c:pt idx="779">
                  <c:v>105.85</c:v>
                </c:pt>
                <c:pt idx="780">
                  <c:v>105.86</c:v>
                </c:pt>
                <c:pt idx="781">
                  <c:v>105.86</c:v>
                </c:pt>
                <c:pt idx="782">
                  <c:v>105.86</c:v>
                </c:pt>
                <c:pt idx="783">
                  <c:v>105.86</c:v>
                </c:pt>
                <c:pt idx="784">
                  <c:v>105.86</c:v>
                </c:pt>
                <c:pt idx="785">
                  <c:v>105.86</c:v>
                </c:pt>
                <c:pt idx="786">
                  <c:v>105.86</c:v>
                </c:pt>
                <c:pt idx="787">
                  <c:v>105.87</c:v>
                </c:pt>
                <c:pt idx="788">
                  <c:v>105.87</c:v>
                </c:pt>
                <c:pt idx="789">
                  <c:v>105.87</c:v>
                </c:pt>
                <c:pt idx="790">
                  <c:v>105.87</c:v>
                </c:pt>
                <c:pt idx="791">
                  <c:v>105.87</c:v>
                </c:pt>
                <c:pt idx="792">
                  <c:v>105.87</c:v>
                </c:pt>
                <c:pt idx="793">
                  <c:v>105.87</c:v>
                </c:pt>
                <c:pt idx="794">
                  <c:v>105.87</c:v>
                </c:pt>
                <c:pt idx="795">
                  <c:v>105.87</c:v>
                </c:pt>
                <c:pt idx="796">
                  <c:v>105.87</c:v>
                </c:pt>
                <c:pt idx="797">
                  <c:v>105.87</c:v>
                </c:pt>
                <c:pt idx="798">
                  <c:v>105.88</c:v>
                </c:pt>
                <c:pt idx="799">
                  <c:v>105.88</c:v>
                </c:pt>
                <c:pt idx="800">
                  <c:v>105.88</c:v>
                </c:pt>
                <c:pt idx="801">
                  <c:v>105.88</c:v>
                </c:pt>
                <c:pt idx="802">
                  <c:v>105.89</c:v>
                </c:pt>
                <c:pt idx="803">
                  <c:v>105.88</c:v>
                </c:pt>
                <c:pt idx="804">
                  <c:v>105.89</c:v>
                </c:pt>
                <c:pt idx="805">
                  <c:v>105.89</c:v>
                </c:pt>
                <c:pt idx="806">
                  <c:v>105.89</c:v>
                </c:pt>
                <c:pt idx="807">
                  <c:v>105.89</c:v>
                </c:pt>
                <c:pt idx="808">
                  <c:v>105.89</c:v>
                </c:pt>
                <c:pt idx="809">
                  <c:v>105.9</c:v>
                </c:pt>
                <c:pt idx="810">
                  <c:v>105.9</c:v>
                </c:pt>
                <c:pt idx="811">
                  <c:v>105.98</c:v>
                </c:pt>
                <c:pt idx="812">
                  <c:v>105.98</c:v>
                </c:pt>
                <c:pt idx="813">
                  <c:v>105.97</c:v>
                </c:pt>
                <c:pt idx="814">
                  <c:v>105.97</c:v>
                </c:pt>
                <c:pt idx="815">
                  <c:v>106.03</c:v>
                </c:pt>
                <c:pt idx="816">
                  <c:v>106.04</c:v>
                </c:pt>
                <c:pt idx="817">
                  <c:v>106.07</c:v>
                </c:pt>
                <c:pt idx="818">
                  <c:v>106.08</c:v>
                </c:pt>
                <c:pt idx="819">
                  <c:v>106.08</c:v>
                </c:pt>
                <c:pt idx="820">
                  <c:v>106.08</c:v>
                </c:pt>
                <c:pt idx="821">
                  <c:v>106.08</c:v>
                </c:pt>
                <c:pt idx="822">
                  <c:v>106.08</c:v>
                </c:pt>
                <c:pt idx="823">
                  <c:v>106.08</c:v>
                </c:pt>
                <c:pt idx="824">
                  <c:v>106.07</c:v>
                </c:pt>
                <c:pt idx="825">
                  <c:v>106.08</c:v>
                </c:pt>
                <c:pt idx="826">
                  <c:v>106.08</c:v>
                </c:pt>
                <c:pt idx="827">
                  <c:v>106.08</c:v>
                </c:pt>
                <c:pt idx="828">
                  <c:v>106.08</c:v>
                </c:pt>
                <c:pt idx="829">
                  <c:v>106.08</c:v>
                </c:pt>
                <c:pt idx="830">
                  <c:v>106.08</c:v>
                </c:pt>
                <c:pt idx="831">
                  <c:v>106.08</c:v>
                </c:pt>
                <c:pt idx="832">
                  <c:v>106.08</c:v>
                </c:pt>
                <c:pt idx="833">
                  <c:v>106.08</c:v>
                </c:pt>
                <c:pt idx="834">
                  <c:v>106.08</c:v>
                </c:pt>
                <c:pt idx="835">
                  <c:v>106.08</c:v>
                </c:pt>
                <c:pt idx="836">
                  <c:v>106.09</c:v>
                </c:pt>
                <c:pt idx="837">
                  <c:v>106.09</c:v>
                </c:pt>
                <c:pt idx="838">
                  <c:v>106.09</c:v>
                </c:pt>
                <c:pt idx="839">
                  <c:v>106.09</c:v>
                </c:pt>
                <c:pt idx="840">
                  <c:v>106.1</c:v>
                </c:pt>
                <c:pt idx="841">
                  <c:v>106.1</c:v>
                </c:pt>
                <c:pt idx="842">
                  <c:v>106.1</c:v>
                </c:pt>
                <c:pt idx="843">
                  <c:v>106.1</c:v>
                </c:pt>
                <c:pt idx="844">
                  <c:v>106.11</c:v>
                </c:pt>
                <c:pt idx="845">
                  <c:v>106.11</c:v>
                </c:pt>
                <c:pt idx="846">
                  <c:v>106.11</c:v>
                </c:pt>
                <c:pt idx="847">
                  <c:v>106.12</c:v>
                </c:pt>
                <c:pt idx="848">
                  <c:v>106.12</c:v>
                </c:pt>
                <c:pt idx="849">
                  <c:v>106.12</c:v>
                </c:pt>
                <c:pt idx="850">
                  <c:v>106.12</c:v>
                </c:pt>
                <c:pt idx="851">
                  <c:v>106.13</c:v>
                </c:pt>
                <c:pt idx="852">
                  <c:v>106.13</c:v>
                </c:pt>
                <c:pt idx="853">
                  <c:v>106.13</c:v>
                </c:pt>
                <c:pt idx="854">
                  <c:v>106.1</c:v>
                </c:pt>
                <c:pt idx="855">
                  <c:v>106.11</c:v>
                </c:pt>
                <c:pt idx="856">
                  <c:v>106.1</c:v>
                </c:pt>
                <c:pt idx="857">
                  <c:v>106.1</c:v>
                </c:pt>
                <c:pt idx="858">
                  <c:v>106.1</c:v>
                </c:pt>
                <c:pt idx="859">
                  <c:v>106.11</c:v>
                </c:pt>
                <c:pt idx="860">
                  <c:v>106.1</c:v>
                </c:pt>
                <c:pt idx="861">
                  <c:v>106.1</c:v>
                </c:pt>
                <c:pt idx="862">
                  <c:v>106.11</c:v>
                </c:pt>
                <c:pt idx="863">
                  <c:v>106.1</c:v>
                </c:pt>
                <c:pt idx="864">
                  <c:v>106.11</c:v>
                </c:pt>
                <c:pt idx="865">
                  <c:v>106.1</c:v>
                </c:pt>
                <c:pt idx="866">
                  <c:v>106.11</c:v>
                </c:pt>
                <c:pt idx="867">
                  <c:v>106.1</c:v>
                </c:pt>
                <c:pt idx="868">
                  <c:v>106.11</c:v>
                </c:pt>
                <c:pt idx="869">
                  <c:v>106.11</c:v>
                </c:pt>
                <c:pt idx="870">
                  <c:v>106.11</c:v>
                </c:pt>
                <c:pt idx="871">
                  <c:v>106.03</c:v>
                </c:pt>
                <c:pt idx="872">
                  <c:v>106.02</c:v>
                </c:pt>
                <c:pt idx="873">
                  <c:v>106.02</c:v>
                </c:pt>
                <c:pt idx="874">
                  <c:v>106.02</c:v>
                </c:pt>
                <c:pt idx="875">
                  <c:v>106.03</c:v>
                </c:pt>
                <c:pt idx="876">
                  <c:v>106.03</c:v>
                </c:pt>
                <c:pt idx="877">
                  <c:v>106.03</c:v>
                </c:pt>
                <c:pt idx="878">
                  <c:v>106.02</c:v>
                </c:pt>
                <c:pt idx="879">
                  <c:v>106.02</c:v>
                </c:pt>
                <c:pt idx="880">
                  <c:v>106.02</c:v>
                </c:pt>
                <c:pt idx="881">
                  <c:v>105.98</c:v>
                </c:pt>
                <c:pt idx="882">
                  <c:v>105.98</c:v>
                </c:pt>
                <c:pt idx="883">
                  <c:v>105.98</c:v>
                </c:pt>
                <c:pt idx="884">
                  <c:v>105.98</c:v>
                </c:pt>
                <c:pt idx="885">
                  <c:v>105.99</c:v>
                </c:pt>
                <c:pt idx="886">
                  <c:v>105.99</c:v>
                </c:pt>
                <c:pt idx="887">
                  <c:v>105.99</c:v>
                </c:pt>
                <c:pt idx="888">
                  <c:v>105.99</c:v>
                </c:pt>
                <c:pt idx="889">
                  <c:v>105.99</c:v>
                </c:pt>
                <c:pt idx="890">
                  <c:v>105.99</c:v>
                </c:pt>
                <c:pt idx="891">
                  <c:v>105.99</c:v>
                </c:pt>
                <c:pt idx="892">
                  <c:v>106</c:v>
                </c:pt>
                <c:pt idx="893">
                  <c:v>106</c:v>
                </c:pt>
                <c:pt idx="894">
                  <c:v>106</c:v>
                </c:pt>
                <c:pt idx="895">
                  <c:v>106</c:v>
                </c:pt>
                <c:pt idx="896">
                  <c:v>106</c:v>
                </c:pt>
                <c:pt idx="897">
                  <c:v>106</c:v>
                </c:pt>
                <c:pt idx="898">
                  <c:v>106</c:v>
                </c:pt>
                <c:pt idx="899">
                  <c:v>106.01</c:v>
                </c:pt>
                <c:pt idx="900">
                  <c:v>106.01</c:v>
                </c:pt>
                <c:pt idx="901">
                  <c:v>106.01</c:v>
                </c:pt>
                <c:pt idx="902">
                  <c:v>106.02</c:v>
                </c:pt>
                <c:pt idx="903">
                  <c:v>106.02</c:v>
                </c:pt>
                <c:pt idx="904">
                  <c:v>106.02</c:v>
                </c:pt>
                <c:pt idx="905">
                  <c:v>106.02</c:v>
                </c:pt>
                <c:pt idx="906">
                  <c:v>106.02</c:v>
                </c:pt>
                <c:pt idx="907">
                  <c:v>106.02</c:v>
                </c:pt>
                <c:pt idx="908">
                  <c:v>106.03</c:v>
                </c:pt>
                <c:pt idx="909">
                  <c:v>106.03</c:v>
                </c:pt>
                <c:pt idx="910">
                  <c:v>106.03</c:v>
                </c:pt>
                <c:pt idx="911">
                  <c:v>106.03</c:v>
                </c:pt>
                <c:pt idx="912">
                  <c:v>106.03</c:v>
                </c:pt>
                <c:pt idx="913">
                  <c:v>106.04</c:v>
                </c:pt>
                <c:pt idx="914">
                  <c:v>106.04</c:v>
                </c:pt>
                <c:pt idx="915">
                  <c:v>106.04</c:v>
                </c:pt>
                <c:pt idx="916">
                  <c:v>106.04</c:v>
                </c:pt>
                <c:pt idx="917">
                  <c:v>106.04</c:v>
                </c:pt>
                <c:pt idx="918">
                  <c:v>106.04</c:v>
                </c:pt>
                <c:pt idx="919">
                  <c:v>106.04</c:v>
                </c:pt>
                <c:pt idx="920">
                  <c:v>106.05</c:v>
                </c:pt>
                <c:pt idx="921">
                  <c:v>106.05</c:v>
                </c:pt>
                <c:pt idx="922">
                  <c:v>106.05</c:v>
                </c:pt>
                <c:pt idx="923">
                  <c:v>106.05</c:v>
                </c:pt>
                <c:pt idx="924">
                  <c:v>106.06</c:v>
                </c:pt>
                <c:pt idx="925">
                  <c:v>106.06</c:v>
                </c:pt>
                <c:pt idx="926">
                  <c:v>106.06</c:v>
                </c:pt>
                <c:pt idx="927">
                  <c:v>106.06</c:v>
                </c:pt>
                <c:pt idx="928">
                  <c:v>106.06</c:v>
                </c:pt>
                <c:pt idx="929">
                  <c:v>106.06</c:v>
                </c:pt>
                <c:pt idx="930">
                  <c:v>106.07</c:v>
                </c:pt>
                <c:pt idx="931">
                  <c:v>106.06</c:v>
                </c:pt>
                <c:pt idx="932">
                  <c:v>106.06</c:v>
                </c:pt>
                <c:pt idx="933">
                  <c:v>106.06</c:v>
                </c:pt>
                <c:pt idx="934">
                  <c:v>106.07</c:v>
                </c:pt>
                <c:pt idx="935">
                  <c:v>106.07</c:v>
                </c:pt>
                <c:pt idx="936">
                  <c:v>106.07</c:v>
                </c:pt>
                <c:pt idx="937">
                  <c:v>106.07</c:v>
                </c:pt>
                <c:pt idx="938">
                  <c:v>106.07</c:v>
                </c:pt>
                <c:pt idx="939">
                  <c:v>106.07</c:v>
                </c:pt>
                <c:pt idx="940">
                  <c:v>106.07</c:v>
                </c:pt>
                <c:pt idx="941">
                  <c:v>106.07</c:v>
                </c:pt>
                <c:pt idx="942">
                  <c:v>106.07</c:v>
                </c:pt>
                <c:pt idx="943">
                  <c:v>106.07</c:v>
                </c:pt>
                <c:pt idx="944">
                  <c:v>106.07</c:v>
                </c:pt>
                <c:pt idx="945">
                  <c:v>106.07</c:v>
                </c:pt>
                <c:pt idx="946">
                  <c:v>106.07</c:v>
                </c:pt>
                <c:pt idx="947">
                  <c:v>106.07</c:v>
                </c:pt>
                <c:pt idx="948">
                  <c:v>106.07</c:v>
                </c:pt>
                <c:pt idx="949">
                  <c:v>106.08</c:v>
                </c:pt>
                <c:pt idx="950">
                  <c:v>106.07</c:v>
                </c:pt>
                <c:pt idx="951">
                  <c:v>106.08</c:v>
                </c:pt>
                <c:pt idx="952">
                  <c:v>106.08</c:v>
                </c:pt>
                <c:pt idx="953">
                  <c:v>106.08</c:v>
                </c:pt>
                <c:pt idx="954">
                  <c:v>106.08</c:v>
                </c:pt>
                <c:pt idx="955">
                  <c:v>106.08</c:v>
                </c:pt>
                <c:pt idx="956">
                  <c:v>106.08</c:v>
                </c:pt>
                <c:pt idx="957">
                  <c:v>106.08</c:v>
                </c:pt>
                <c:pt idx="958">
                  <c:v>106.08</c:v>
                </c:pt>
                <c:pt idx="959">
                  <c:v>106.08</c:v>
                </c:pt>
                <c:pt idx="960">
                  <c:v>106.08</c:v>
                </c:pt>
                <c:pt idx="961">
                  <c:v>106.08</c:v>
                </c:pt>
                <c:pt idx="962">
                  <c:v>106.08</c:v>
                </c:pt>
                <c:pt idx="963">
                  <c:v>106.08</c:v>
                </c:pt>
                <c:pt idx="964">
                  <c:v>106.08</c:v>
                </c:pt>
                <c:pt idx="965">
                  <c:v>106.08</c:v>
                </c:pt>
                <c:pt idx="966">
                  <c:v>106.08</c:v>
                </c:pt>
                <c:pt idx="967">
                  <c:v>106.08</c:v>
                </c:pt>
                <c:pt idx="968">
                  <c:v>106.08</c:v>
                </c:pt>
                <c:pt idx="969">
                  <c:v>106.08</c:v>
                </c:pt>
                <c:pt idx="970">
                  <c:v>106.08</c:v>
                </c:pt>
                <c:pt idx="971">
                  <c:v>106.08</c:v>
                </c:pt>
                <c:pt idx="972">
                  <c:v>106.08</c:v>
                </c:pt>
                <c:pt idx="973">
                  <c:v>106.08</c:v>
                </c:pt>
                <c:pt idx="974">
                  <c:v>106.08</c:v>
                </c:pt>
                <c:pt idx="975">
                  <c:v>106.08</c:v>
                </c:pt>
                <c:pt idx="976">
                  <c:v>106.08</c:v>
                </c:pt>
                <c:pt idx="977">
                  <c:v>106.08</c:v>
                </c:pt>
                <c:pt idx="978">
                  <c:v>106.08</c:v>
                </c:pt>
                <c:pt idx="979">
                  <c:v>106.08</c:v>
                </c:pt>
                <c:pt idx="980">
                  <c:v>106.08</c:v>
                </c:pt>
                <c:pt idx="981">
                  <c:v>106.08</c:v>
                </c:pt>
                <c:pt idx="982">
                  <c:v>106.08</c:v>
                </c:pt>
                <c:pt idx="983">
                  <c:v>106.08</c:v>
                </c:pt>
                <c:pt idx="984">
                  <c:v>106.08</c:v>
                </c:pt>
                <c:pt idx="985">
                  <c:v>106.08</c:v>
                </c:pt>
                <c:pt idx="986">
                  <c:v>106.08</c:v>
                </c:pt>
                <c:pt idx="987">
                  <c:v>106.08</c:v>
                </c:pt>
                <c:pt idx="988">
                  <c:v>106.08</c:v>
                </c:pt>
                <c:pt idx="989">
                  <c:v>106.08</c:v>
                </c:pt>
                <c:pt idx="990">
                  <c:v>106.08</c:v>
                </c:pt>
                <c:pt idx="991">
                  <c:v>106.08</c:v>
                </c:pt>
                <c:pt idx="992">
                  <c:v>106.08</c:v>
                </c:pt>
                <c:pt idx="993">
                  <c:v>106.07</c:v>
                </c:pt>
                <c:pt idx="994">
                  <c:v>106.07</c:v>
                </c:pt>
                <c:pt idx="995">
                  <c:v>106.07</c:v>
                </c:pt>
                <c:pt idx="996">
                  <c:v>106.07</c:v>
                </c:pt>
                <c:pt idx="997">
                  <c:v>106.07</c:v>
                </c:pt>
                <c:pt idx="998">
                  <c:v>106.07</c:v>
                </c:pt>
                <c:pt idx="999">
                  <c:v>106.07</c:v>
                </c:pt>
                <c:pt idx="1000">
                  <c:v>106.07</c:v>
                </c:pt>
                <c:pt idx="1001">
                  <c:v>106.07</c:v>
                </c:pt>
                <c:pt idx="1002">
                  <c:v>106.06</c:v>
                </c:pt>
                <c:pt idx="1003">
                  <c:v>106.07</c:v>
                </c:pt>
                <c:pt idx="1004">
                  <c:v>106.06</c:v>
                </c:pt>
                <c:pt idx="1005">
                  <c:v>106.06</c:v>
                </c:pt>
                <c:pt idx="1006">
                  <c:v>106.06</c:v>
                </c:pt>
                <c:pt idx="1007">
                  <c:v>106.06</c:v>
                </c:pt>
                <c:pt idx="1008">
                  <c:v>106.05</c:v>
                </c:pt>
                <c:pt idx="1009">
                  <c:v>106.05</c:v>
                </c:pt>
                <c:pt idx="1010">
                  <c:v>106.04</c:v>
                </c:pt>
                <c:pt idx="1011">
                  <c:v>106.04</c:v>
                </c:pt>
                <c:pt idx="1012">
                  <c:v>106.04</c:v>
                </c:pt>
                <c:pt idx="1013">
                  <c:v>106.04</c:v>
                </c:pt>
                <c:pt idx="1014">
                  <c:v>106.03</c:v>
                </c:pt>
                <c:pt idx="1015">
                  <c:v>106.03</c:v>
                </c:pt>
                <c:pt idx="1016">
                  <c:v>106.03</c:v>
                </c:pt>
                <c:pt idx="1017">
                  <c:v>106.03</c:v>
                </c:pt>
                <c:pt idx="1018">
                  <c:v>106.02</c:v>
                </c:pt>
                <c:pt idx="1019">
                  <c:v>106.02</c:v>
                </c:pt>
                <c:pt idx="1020">
                  <c:v>106.02</c:v>
                </c:pt>
                <c:pt idx="1021">
                  <c:v>106.02</c:v>
                </c:pt>
                <c:pt idx="1022">
                  <c:v>106.01</c:v>
                </c:pt>
                <c:pt idx="1023">
                  <c:v>106.01</c:v>
                </c:pt>
                <c:pt idx="1024">
                  <c:v>106</c:v>
                </c:pt>
                <c:pt idx="1025">
                  <c:v>106</c:v>
                </c:pt>
                <c:pt idx="1026">
                  <c:v>106</c:v>
                </c:pt>
                <c:pt idx="1027">
                  <c:v>106</c:v>
                </c:pt>
                <c:pt idx="1028">
                  <c:v>106</c:v>
                </c:pt>
                <c:pt idx="1029">
                  <c:v>106</c:v>
                </c:pt>
                <c:pt idx="1030">
                  <c:v>106</c:v>
                </c:pt>
                <c:pt idx="1031">
                  <c:v>106</c:v>
                </c:pt>
                <c:pt idx="1032">
                  <c:v>106</c:v>
                </c:pt>
                <c:pt idx="1033">
                  <c:v>106</c:v>
                </c:pt>
                <c:pt idx="1034">
                  <c:v>106</c:v>
                </c:pt>
                <c:pt idx="1035">
                  <c:v>106</c:v>
                </c:pt>
                <c:pt idx="1036">
                  <c:v>106</c:v>
                </c:pt>
                <c:pt idx="1037">
                  <c:v>106.01</c:v>
                </c:pt>
                <c:pt idx="1038">
                  <c:v>106.02</c:v>
                </c:pt>
                <c:pt idx="1039">
                  <c:v>106.02</c:v>
                </c:pt>
                <c:pt idx="1040">
                  <c:v>106.02</c:v>
                </c:pt>
                <c:pt idx="1041">
                  <c:v>106.02</c:v>
                </c:pt>
                <c:pt idx="1042">
                  <c:v>106.02</c:v>
                </c:pt>
                <c:pt idx="1043">
                  <c:v>106.03</c:v>
                </c:pt>
                <c:pt idx="1044">
                  <c:v>106.03</c:v>
                </c:pt>
                <c:pt idx="1045">
                  <c:v>106.03</c:v>
                </c:pt>
                <c:pt idx="1046">
                  <c:v>106.03</c:v>
                </c:pt>
                <c:pt idx="1047">
                  <c:v>106.04</c:v>
                </c:pt>
                <c:pt idx="1048">
                  <c:v>106.05</c:v>
                </c:pt>
                <c:pt idx="1049">
                  <c:v>106.05</c:v>
                </c:pt>
                <c:pt idx="1050">
                  <c:v>106.05</c:v>
                </c:pt>
                <c:pt idx="1051">
                  <c:v>106.06</c:v>
                </c:pt>
                <c:pt idx="1052">
                  <c:v>106.06</c:v>
                </c:pt>
                <c:pt idx="1053">
                  <c:v>106.06</c:v>
                </c:pt>
                <c:pt idx="1054">
                  <c:v>106.07</c:v>
                </c:pt>
                <c:pt idx="1055">
                  <c:v>106.07</c:v>
                </c:pt>
                <c:pt idx="1056">
                  <c:v>106.07</c:v>
                </c:pt>
                <c:pt idx="1057">
                  <c:v>106.08</c:v>
                </c:pt>
                <c:pt idx="1058">
                  <c:v>106.09</c:v>
                </c:pt>
                <c:pt idx="1059">
                  <c:v>106.08</c:v>
                </c:pt>
                <c:pt idx="1060">
                  <c:v>106.09</c:v>
                </c:pt>
                <c:pt idx="1061">
                  <c:v>106.1</c:v>
                </c:pt>
                <c:pt idx="1062">
                  <c:v>106.1</c:v>
                </c:pt>
                <c:pt idx="1063">
                  <c:v>106.1</c:v>
                </c:pt>
                <c:pt idx="1064">
                  <c:v>106.1</c:v>
                </c:pt>
                <c:pt idx="1065">
                  <c:v>106.11</c:v>
                </c:pt>
                <c:pt idx="1066">
                  <c:v>106.11</c:v>
                </c:pt>
                <c:pt idx="1067">
                  <c:v>106.11</c:v>
                </c:pt>
                <c:pt idx="1068">
                  <c:v>106.12</c:v>
                </c:pt>
                <c:pt idx="1069">
                  <c:v>106.12</c:v>
                </c:pt>
                <c:pt idx="1070">
                  <c:v>106.12</c:v>
                </c:pt>
                <c:pt idx="1071">
                  <c:v>106.12</c:v>
                </c:pt>
                <c:pt idx="1072">
                  <c:v>106.13</c:v>
                </c:pt>
                <c:pt idx="1073">
                  <c:v>106.13</c:v>
                </c:pt>
                <c:pt idx="1074">
                  <c:v>106.13</c:v>
                </c:pt>
                <c:pt idx="1075">
                  <c:v>106.13</c:v>
                </c:pt>
                <c:pt idx="1076">
                  <c:v>106.14</c:v>
                </c:pt>
                <c:pt idx="1077">
                  <c:v>106.15</c:v>
                </c:pt>
                <c:pt idx="1078">
                  <c:v>106.15</c:v>
                </c:pt>
                <c:pt idx="1079">
                  <c:v>106.15</c:v>
                </c:pt>
                <c:pt idx="1080">
                  <c:v>106.15</c:v>
                </c:pt>
                <c:pt idx="1081">
                  <c:v>106.15</c:v>
                </c:pt>
                <c:pt idx="1082">
                  <c:v>106.15</c:v>
                </c:pt>
                <c:pt idx="1083">
                  <c:v>106.16</c:v>
                </c:pt>
                <c:pt idx="1084">
                  <c:v>106.16</c:v>
                </c:pt>
                <c:pt idx="1085">
                  <c:v>106.17</c:v>
                </c:pt>
                <c:pt idx="1086">
                  <c:v>106.16</c:v>
                </c:pt>
                <c:pt idx="1087">
                  <c:v>106.17</c:v>
                </c:pt>
                <c:pt idx="1088">
                  <c:v>106.17</c:v>
                </c:pt>
                <c:pt idx="1089">
                  <c:v>106.18</c:v>
                </c:pt>
                <c:pt idx="1090">
                  <c:v>106.17</c:v>
                </c:pt>
                <c:pt idx="1091">
                  <c:v>106.18</c:v>
                </c:pt>
                <c:pt idx="1092">
                  <c:v>106.18</c:v>
                </c:pt>
                <c:pt idx="1093">
                  <c:v>106.18</c:v>
                </c:pt>
                <c:pt idx="1094">
                  <c:v>106.18</c:v>
                </c:pt>
                <c:pt idx="1095">
                  <c:v>106.19</c:v>
                </c:pt>
                <c:pt idx="1096">
                  <c:v>106.18</c:v>
                </c:pt>
                <c:pt idx="1097">
                  <c:v>106.19</c:v>
                </c:pt>
                <c:pt idx="1098">
                  <c:v>106.19</c:v>
                </c:pt>
                <c:pt idx="1099">
                  <c:v>106.19</c:v>
                </c:pt>
                <c:pt idx="1100">
                  <c:v>106.19</c:v>
                </c:pt>
                <c:pt idx="1101">
                  <c:v>106.2</c:v>
                </c:pt>
                <c:pt idx="1102">
                  <c:v>106.19</c:v>
                </c:pt>
                <c:pt idx="1103">
                  <c:v>106.2</c:v>
                </c:pt>
                <c:pt idx="1104">
                  <c:v>106.19</c:v>
                </c:pt>
                <c:pt idx="1105">
                  <c:v>106.2</c:v>
                </c:pt>
                <c:pt idx="1106">
                  <c:v>106.21</c:v>
                </c:pt>
                <c:pt idx="1107">
                  <c:v>106.2</c:v>
                </c:pt>
                <c:pt idx="1108">
                  <c:v>106.2</c:v>
                </c:pt>
                <c:pt idx="1109">
                  <c:v>106.2</c:v>
                </c:pt>
                <c:pt idx="1110">
                  <c:v>106.21</c:v>
                </c:pt>
                <c:pt idx="1111">
                  <c:v>106.21</c:v>
                </c:pt>
                <c:pt idx="1112">
                  <c:v>106.21</c:v>
                </c:pt>
                <c:pt idx="1113">
                  <c:v>106.21</c:v>
                </c:pt>
                <c:pt idx="1114">
                  <c:v>106.21</c:v>
                </c:pt>
                <c:pt idx="1115">
                  <c:v>106.22</c:v>
                </c:pt>
                <c:pt idx="1116">
                  <c:v>106.21</c:v>
                </c:pt>
                <c:pt idx="1117">
                  <c:v>106.22</c:v>
                </c:pt>
                <c:pt idx="1118">
                  <c:v>106.22</c:v>
                </c:pt>
                <c:pt idx="1119">
                  <c:v>106.21</c:v>
                </c:pt>
                <c:pt idx="1120">
                  <c:v>106.22</c:v>
                </c:pt>
                <c:pt idx="1121">
                  <c:v>106.22</c:v>
                </c:pt>
                <c:pt idx="1122">
                  <c:v>106.23</c:v>
                </c:pt>
                <c:pt idx="1123">
                  <c:v>106.23</c:v>
                </c:pt>
                <c:pt idx="1124">
                  <c:v>106.23</c:v>
                </c:pt>
                <c:pt idx="1125">
                  <c:v>106.22</c:v>
                </c:pt>
                <c:pt idx="1126">
                  <c:v>106.23</c:v>
                </c:pt>
                <c:pt idx="1127">
                  <c:v>106.23</c:v>
                </c:pt>
                <c:pt idx="1128">
                  <c:v>106.22</c:v>
                </c:pt>
                <c:pt idx="1129">
                  <c:v>106.24</c:v>
                </c:pt>
                <c:pt idx="1130">
                  <c:v>106.24</c:v>
                </c:pt>
                <c:pt idx="1131">
                  <c:v>106.24</c:v>
                </c:pt>
                <c:pt idx="1132">
                  <c:v>106.24</c:v>
                </c:pt>
                <c:pt idx="1133">
                  <c:v>106.24</c:v>
                </c:pt>
                <c:pt idx="1134">
                  <c:v>106.24</c:v>
                </c:pt>
                <c:pt idx="1135">
                  <c:v>106.25</c:v>
                </c:pt>
                <c:pt idx="1136">
                  <c:v>106.24</c:v>
                </c:pt>
                <c:pt idx="1137">
                  <c:v>106.24</c:v>
                </c:pt>
                <c:pt idx="1138">
                  <c:v>106.25</c:v>
                </c:pt>
                <c:pt idx="1139">
                  <c:v>106.25</c:v>
                </c:pt>
                <c:pt idx="1140">
                  <c:v>106.25</c:v>
                </c:pt>
                <c:pt idx="1141">
                  <c:v>106.25</c:v>
                </c:pt>
                <c:pt idx="1142">
                  <c:v>106.25</c:v>
                </c:pt>
                <c:pt idx="1143">
                  <c:v>106.26</c:v>
                </c:pt>
                <c:pt idx="1144">
                  <c:v>106.25</c:v>
                </c:pt>
                <c:pt idx="1145">
                  <c:v>106.25</c:v>
                </c:pt>
                <c:pt idx="1146">
                  <c:v>106.26</c:v>
                </c:pt>
                <c:pt idx="1147">
                  <c:v>106.26</c:v>
                </c:pt>
                <c:pt idx="1148">
                  <c:v>106.27</c:v>
                </c:pt>
                <c:pt idx="1149">
                  <c:v>106.26</c:v>
                </c:pt>
                <c:pt idx="1150">
                  <c:v>106.27</c:v>
                </c:pt>
                <c:pt idx="1151">
                  <c:v>106.27</c:v>
                </c:pt>
                <c:pt idx="1152">
                  <c:v>106.27</c:v>
                </c:pt>
                <c:pt idx="1153">
                  <c:v>106.27</c:v>
                </c:pt>
                <c:pt idx="1154">
                  <c:v>106.27</c:v>
                </c:pt>
                <c:pt idx="1155">
                  <c:v>106.27</c:v>
                </c:pt>
                <c:pt idx="1156">
                  <c:v>106.27</c:v>
                </c:pt>
                <c:pt idx="1157">
                  <c:v>106.28</c:v>
                </c:pt>
                <c:pt idx="1158">
                  <c:v>106.27</c:v>
                </c:pt>
                <c:pt idx="1159">
                  <c:v>106.27</c:v>
                </c:pt>
                <c:pt idx="1160">
                  <c:v>106.27</c:v>
                </c:pt>
                <c:pt idx="1161">
                  <c:v>106.28</c:v>
                </c:pt>
                <c:pt idx="1162">
                  <c:v>106.27</c:v>
                </c:pt>
                <c:pt idx="1163">
                  <c:v>106.27</c:v>
                </c:pt>
                <c:pt idx="1164">
                  <c:v>106.28</c:v>
                </c:pt>
                <c:pt idx="1165">
                  <c:v>106.27</c:v>
                </c:pt>
                <c:pt idx="1166">
                  <c:v>106.27</c:v>
                </c:pt>
                <c:pt idx="1167">
                  <c:v>106.27</c:v>
                </c:pt>
                <c:pt idx="1168">
                  <c:v>106.28</c:v>
                </c:pt>
                <c:pt idx="1169">
                  <c:v>106.27</c:v>
                </c:pt>
                <c:pt idx="1170">
                  <c:v>106.28</c:v>
                </c:pt>
                <c:pt idx="1171">
                  <c:v>106.29</c:v>
                </c:pt>
                <c:pt idx="1172">
                  <c:v>106.28</c:v>
                </c:pt>
                <c:pt idx="1173">
                  <c:v>106.29</c:v>
                </c:pt>
                <c:pt idx="1174">
                  <c:v>106.29</c:v>
                </c:pt>
                <c:pt idx="1175">
                  <c:v>106.29</c:v>
                </c:pt>
                <c:pt idx="1176">
                  <c:v>106.28</c:v>
                </c:pt>
                <c:pt idx="1177">
                  <c:v>106.28</c:v>
                </c:pt>
                <c:pt idx="1178">
                  <c:v>106.28</c:v>
                </c:pt>
                <c:pt idx="1179">
                  <c:v>106.29</c:v>
                </c:pt>
                <c:pt idx="1180">
                  <c:v>106.29</c:v>
                </c:pt>
                <c:pt idx="1181">
                  <c:v>106.29</c:v>
                </c:pt>
                <c:pt idx="1182">
                  <c:v>106.29</c:v>
                </c:pt>
                <c:pt idx="1183">
                  <c:v>106.29</c:v>
                </c:pt>
                <c:pt idx="1184">
                  <c:v>106.29</c:v>
                </c:pt>
                <c:pt idx="1185">
                  <c:v>106.29</c:v>
                </c:pt>
                <c:pt idx="1186">
                  <c:v>106.29</c:v>
                </c:pt>
                <c:pt idx="1187">
                  <c:v>106.29</c:v>
                </c:pt>
                <c:pt idx="1188">
                  <c:v>106.29</c:v>
                </c:pt>
                <c:pt idx="1189">
                  <c:v>106.29</c:v>
                </c:pt>
                <c:pt idx="1190">
                  <c:v>106.28</c:v>
                </c:pt>
                <c:pt idx="1191">
                  <c:v>106.28</c:v>
                </c:pt>
                <c:pt idx="1192">
                  <c:v>106.29</c:v>
                </c:pt>
                <c:pt idx="1193">
                  <c:v>106.3</c:v>
                </c:pt>
                <c:pt idx="1194">
                  <c:v>106.29</c:v>
                </c:pt>
                <c:pt idx="1195">
                  <c:v>106.29</c:v>
                </c:pt>
                <c:pt idx="1196">
                  <c:v>106.29</c:v>
                </c:pt>
                <c:pt idx="1197">
                  <c:v>106.29</c:v>
                </c:pt>
                <c:pt idx="1198">
                  <c:v>106.29</c:v>
                </c:pt>
                <c:pt idx="1199">
                  <c:v>106.29</c:v>
                </c:pt>
                <c:pt idx="1200">
                  <c:v>106.29</c:v>
                </c:pt>
                <c:pt idx="1201">
                  <c:v>106.29</c:v>
                </c:pt>
                <c:pt idx="1202">
                  <c:v>106.29</c:v>
                </c:pt>
                <c:pt idx="1203">
                  <c:v>106.3</c:v>
                </c:pt>
                <c:pt idx="1204">
                  <c:v>106.29</c:v>
                </c:pt>
                <c:pt idx="1205">
                  <c:v>106.29</c:v>
                </c:pt>
                <c:pt idx="1206">
                  <c:v>106.29</c:v>
                </c:pt>
                <c:pt idx="1207">
                  <c:v>106.29</c:v>
                </c:pt>
                <c:pt idx="1208">
                  <c:v>106.3</c:v>
                </c:pt>
                <c:pt idx="1209">
                  <c:v>106.3</c:v>
                </c:pt>
                <c:pt idx="1210">
                  <c:v>106.3</c:v>
                </c:pt>
                <c:pt idx="1211">
                  <c:v>106.29</c:v>
                </c:pt>
                <c:pt idx="1212">
                  <c:v>106.29</c:v>
                </c:pt>
                <c:pt idx="1213">
                  <c:v>106.3</c:v>
                </c:pt>
                <c:pt idx="1214">
                  <c:v>106.29</c:v>
                </c:pt>
                <c:pt idx="1215">
                  <c:v>106.29</c:v>
                </c:pt>
                <c:pt idx="1216">
                  <c:v>106.29</c:v>
                </c:pt>
                <c:pt idx="1217">
                  <c:v>106.29</c:v>
                </c:pt>
                <c:pt idx="1218">
                  <c:v>106.29</c:v>
                </c:pt>
                <c:pt idx="1219">
                  <c:v>106.3</c:v>
                </c:pt>
                <c:pt idx="1220">
                  <c:v>106.29</c:v>
                </c:pt>
                <c:pt idx="1221">
                  <c:v>106.3</c:v>
                </c:pt>
                <c:pt idx="1222">
                  <c:v>106.3</c:v>
                </c:pt>
                <c:pt idx="1223">
                  <c:v>106.3</c:v>
                </c:pt>
                <c:pt idx="1224">
                  <c:v>106.3</c:v>
                </c:pt>
                <c:pt idx="1225">
                  <c:v>106.3</c:v>
                </c:pt>
                <c:pt idx="1226">
                  <c:v>106.3</c:v>
                </c:pt>
                <c:pt idx="1227">
                  <c:v>106.3</c:v>
                </c:pt>
                <c:pt idx="1228">
                  <c:v>106.3</c:v>
                </c:pt>
                <c:pt idx="1229">
                  <c:v>106.3</c:v>
                </c:pt>
                <c:pt idx="1230">
                  <c:v>106.3</c:v>
                </c:pt>
                <c:pt idx="1231">
                  <c:v>106.3</c:v>
                </c:pt>
                <c:pt idx="1232">
                  <c:v>106.3</c:v>
                </c:pt>
                <c:pt idx="1233">
                  <c:v>106.3</c:v>
                </c:pt>
                <c:pt idx="1234">
                  <c:v>106.3</c:v>
                </c:pt>
                <c:pt idx="1235">
                  <c:v>106.3</c:v>
                </c:pt>
                <c:pt idx="1236">
                  <c:v>106.3</c:v>
                </c:pt>
                <c:pt idx="1237">
                  <c:v>106.31</c:v>
                </c:pt>
                <c:pt idx="1238">
                  <c:v>106.31</c:v>
                </c:pt>
                <c:pt idx="1239">
                  <c:v>106.31</c:v>
                </c:pt>
                <c:pt idx="1240">
                  <c:v>106.31</c:v>
                </c:pt>
                <c:pt idx="1241">
                  <c:v>106.31</c:v>
                </c:pt>
                <c:pt idx="1242">
                  <c:v>106.31</c:v>
                </c:pt>
                <c:pt idx="1243">
                  <c:v>106.31</c:v>
                </c:pt>
                <c:pt idx="1244">
                  <c:v>106.31</c:v>
                </c:pt>
                <c:pt idx="1245">
                  <c:v>106.32</c:v>
                </c:pt>
                <c:pt idx="1246">
                  <c:v>106.31</c:v>
                </c:pt>
                <c:pt idx="1247">
                  <c:v>106.31</c:v>
                </c:pt>
                <c:pt idx="1248">
                  <c:v>106.32</c:v>
                </c:pt>
                <c:pt idx="1249">
                  <c:v>106.32</c:v>
                </c:pt>
                <c:pt idx="1250">
                  <c:v>106.33</c:v>
                </c:pt>
                <c:pt idx="1251">
                  <c:v>106.32</c:v>
                </c:pt>
                <c:pt idx="1252">
                  <c:v>106.33</c:v>
                </c:pt>
                <c:pt idx="1253">
                  <c:v>106.33</c:v>
                </c:pt>
                <c:pt idx="1254">
                  <c:v>106.32</c:v>
                </c:pt>
                <c:pt idx="1255">
                  <c:v>106.33</c:v>
                </c:pt>
                <c:pt idx="1256">
                  <c:v>106.32</c:v>
                </c:pt>
                <c:pt idx="1257">
                  <c:v>106.34</c:v>
                </c:pt>
                <c:pt idx="1258">
                  <c:v>106.32</c:v>
                </c:pt>
                <c:pt idx="1259">
                  <c:v>106.33</c:v>
                </c:pt>
                <c:pt idx="1260">
                  <c:v>106.34</c:v>
                </c:pt>
                <c:pt idx="1261">
                  <c:v>106.34</c:v>
                </c:pt>
                <c:pt idx="1262">
                  <c:v>106.33</c:v>
                </c:pt>
                <c:pt idx="1263">
                  <c:v>106.34</c:v>
                </c:pt>
                <c:pt idx="1264">
                  <c:v>106.34</c:v>
                </c:pt>
                <c:pt idx="1265">
                  <c:v>106.33</c:v>
                </c:pt>
                <c:pt idx="1266">
                  <c:v>106.34</c:v>
                </c:pt>
                <c:pt idx="1267">
                  <c:v>106.34</c:v>
                </c:pt>
                <c:pt idx="1268">
                  <c:v>106.34</c:v>
                </c:pt>
                <c:pt idx="1269">
                  <c:v>106.33</c:v>
                </c:pt>
                <c:pt idx="1270">
                  <c:v>106.34</c:v>
                </c:pt>
                <c:pt idx="1271">
                  <c:v>106.34</c:v>
                </c:pt>
                <c:pt idx="1272">
                  <c:v>106.34</c:v>
                </c:pt>
                <c:pt idx="1273">
                  <c:v>106.34</c:v>
                </c:pt>
                <c:pt idx="1274">
                  <c:v>106.35</c:v>
                </c:pt>
                <c:pt idx="1275">
                  <c:v>106.34</c:v>
                </c:pt>
                <c:pt idx="1276">
                  <c:v>106.35</c:v>
                </c:pt>
                <c:pt idx="1277">
                  <c:v>106.35</c:v>
                </c:pt>
                <c:pt idx="1278">
                  <c:v>106.35</c:v>
                </c:pt>
                <c:pt idx="1279">
                  <c:v>106.34</c:v>
                </c:pt>
                <c:pt idx="1280">
                  <c:v>106.34</c:v>
                </c:pt>
                <c:pt idx="1281">
                  <c:v>106.36</c:v>
                </c:pt>
                <c:pt idx="1282">
                  <c:v>106.35</c:v>
                </c:pt>
                <c:pt idx="1283">
                  <c:v>106.36</c:v>
                </c:pt>
                <c:pt idx="1284">
                  <c:v>106.35</c:v>
                </c:pt>
                <c:pt idx="1285">
                  <c:v>106.35</c:v>
                </c:pt>
                <c:pt idx="1286">
                  <c:v>106.36</c:v>
                </c:pt>
                <c:pt idx="1287">
                  <c:v>106.35</c:v>
                </c:pt>
                <c:pt idx="1288">
                  <c:v>106.36</c:v>
                </c:pt>
                <c:pt idx="1289">
                  <c:v>106.35</c:v>
                </c:pt>
                <c:pt idx="1290">
                  <c:v>106.36</c:v>
                </c:pt>
                <c:pt idx="1291">
                  <c:v>106.35</c:v>
                </c:pt>
                <c:pt idx="1292">
                  <c:v>106.35</c:v>
                </c:pt>
                <c:pt idx="1293">
                  <c:v>106.36</c:v>
                </c:pt>
                <c:pt idx="1294">
                  <c:v>106.36</c:v>
                </c:pt>
                <c:pt idx="1295">
                  <c:v>106.36</c:v>
                </c:pt>
                <c:pt idx="1296">
                  <c:v>106.36</c:v>
                </c:pt>
                <c:pt idx="1297">
                  <c:v>106.36</c:v>
                </c:pt>
                <c:pt idx="1298">
                  <c:v>106.36</c:v>
                </c:pt>
                <c:pt idx="1299">
                  <c:v>106.36</c:v>
                </c:pt>
                <c:pt idx="1300">
                  <c:v>106.36</c:v>
                </c:pt>
                <c:pt idx="1301">
                  <c:v>106.36</c:v>
                </c:pt>
                <c:pt idx="1302">
                  <c:v>106.36</c:v>
                </c:pt>
                <c:pt idx="1303">
                  <c:v>106.37</c:v>
                </c:pt>
                <c:pt idx="1304">
                  <c:v>106.36</c:v>
                </c:pt>
                <c:pt idx="1305">
                  <c:v>106.37</c:v>
                </c:pt>
                <c:pt idx="1306">
                  <c:v>106.37</c:v>
                </c:pt>
                <c:pt idx="1307">
                  <c:v>106.37</c:v>
                </c:pt>
                <c:pt idx="1308">
                  <c:v>106.37</c:v>
                </c:pt>
                <c:pt idx="1309">
                  <c:v>106.36</c:v>
                </c:pt>
                <c:pt idx="1310">
                  <c:v>106.37</c:v>
                </c:pt>
                <c:pt idx="1311">
                  <c:v>106.37</c:v>
                </c:pt>
                <c:pt idx="1312">
                  <c:v>106.37</c:v>
                </c:pt>
                <c:pt idx="1313">
                  <c:v>106.37</c:v>
                </c:pt>
                <c:pt idx="1314">
                  <c:v>106.37</c:v>
                </c:pt>
                <c:pt idx="1315">
                  <c:v>106.37</c:v>
                </c:pt>
                <c:pt idx="1316">
                  <c:v>106.37</c:v>
                </c:pt>
                <c:pt idx="1317">
                  <c:v>106.38</c:v>
                </c:pt>
                <c:pt idx="1318">
                  <c:v>106.37</c:v>
                </c:pt>
                <c:pt idx="1319">
                  <c:v>106.37</c:v>
                </c:pt>
                <c:pt idx="1320">
                  <c:v>106.37</c:v>
                </c:pt>
                <c:pt idx="1321">
                  <c:v>106.37</c:v>
                </c:pt>
                <c:pt idx="1322">
                  <c:v>106.38</c:v>
                </c:pt>
                <c:pt idx="1323">
                  <c:v>106.37</c:v>
                </c:pt>
                <c:pt idx="1324">
                  <c:v>106.37</c:v>
                </c:pt>
                <c:pt idx="1325">
                  <c:v>106.37</c:v>
                </c:pt>
                <c:pt idx="1326">
                  <c:v>106.37</c:v>
                </c:pt>
                <c:pt idx="1327">
                  <c:v>106.37</c:v>
                </c:pt>
                <c:pt idx="1328">
                  <c:v>106.37</c:v>
                </c:pt>
                <c:pt idx="1329">
                  <c:v>106.38</c:v>
                </c:pt>
                <c:pt idx="1330">
                  <c:v>106.37</c:v>
                </c:pt>
                <c:pt idx="1331">
                  <c:v>106.37</c:v>
                </c:pt>
                <c:pt idx="1332">
                  <c:v>106.37</c:v>
                </c:pt>
                <c:pt idx="1333">
                  <c:v>106.38</c:v>
                </c:pt>
                <c:pt idx="1334">
                  <c:v>106.38</c:v>
                </c:pt>
                <c:pt idx="1335">
                  <c:v>106.38</c:v>
                </c:pt>
                <c:pt idx="1336">
                  <c:v>106.38</c:v>
                </c:pt>
                <c:pt idx="1337">
                  <c:v>106.38</c:v>
                </c:pt>
                <c:pt idx="1338">
                  <c:v>106.38</c:v>
                </c:pt>
                <c:pt idx="1339">
                  <c:v>106.38</c:v>
                </c:pt>
                <c:pt idx="1340">
                  <c:v>106.38</c:v>
                </c:pt>
                <c:pt idx="1341">
                  <c:v>106.38</c:v>
                </c:pt>
                <c:pt idx="1342">
                  <c:v>106.38</c:v>
                </c:pt>
                <c:pt idx="1343">
                  <c:v>106.38</c:v>
                </c:pt>
                <c:pt idx="1344">
                  <c:v>106.38</c:v>
                </c:pt>
                <c:pt idx="1345">
                  <c:v>106.38</c:v>
                </c:pt>
                <c:pt idx="1346">
                  <c:v>106.38</c:v>
                </c:pt>
                <c:pt idx="1347">
                  <c:v>106.38</c:v>
                </c:pt>
                <c:pt idx="1348">
                  <c:v>106.38</c:v>
                </c:pt>
                <c:pt idx="1349">
                  <c:v>106.38</c:v>
                </c:pt>
                <c:pt idx="1350">
                  <c:v>106.39</c:v>
                </c:pt>
                <c:pt idx="1351">
                  <c:v>106.39</c:v>
                </c:pt>
                <c:pt idx="1352">
                  <c:v>106.38</c:v>
                </c:pt>
                <c:pt idx="1353">
                  <c:v>106.38</c:v>
                </c:pt>
                <c:pt idx="1354">
                  <c:v>106.39</c:v>
                </c:pt>
                <c:pt idx="1355">
                  <c:v>106.39</c:v>
                </c:pt>
                <c:pt idx="1356">
                  <c:v>106.38</c:v>
                </c:pt>
                <c:pt idx="1357">
                  <c:v>106.39</c:v>
                </c:pt>
                <c:pt idx="1358">
                  <c:v>106.39</c:v>
                </c:pt>
                <c:pt idx="1359">
                  <c:v>106.39</c:v>
                </c:pt>
                <c:pt idx="1360">
                  <c:v>106.39</c:v>
                </c:pt>
                <c:pt idx="1361">
                  <c:v>106.39</c:v>
                </c:pt>
                <c:pt idx="1362">
                  <c:v>106.4</c:v>
                </c:pt>
                <c:pt idx="1363">
                  <c:v>106.39</c:v>
                </c:pt>
                <c:pt idx="1364">
                  <c:v>106.39</c:v>
                </c:pt>
                <c:pt idx="1365">
                  <c:v>106.4</c:v>
                </c:pt>
                <c:pt idx="1366">
                  <c:v>106.39</c:v>
                </c:pt>
                <c:pt idx="1367">
                  <c:v>106.4</c:v>
                </c:pt>
                <c:pt idx="1368">
                  <c:v>106.39</c:v>
                </c:pt>
                <c:pt idx="1369">
                  <c:v>106.4</c:v>
                </c:pt>
                <c:pt idx="1370">
                  <c:v>106.4</c:v>
                </c:pt>
                <c:pt idx="1371">
                  <c:v>106.4</c:v>
                </c:pt>
                <c:pt idx="1372">
                  <c:v>106.4</c:v>
                </c:pt>
                <c:pt idx="1373">
                  <c:v>106.4</c:v>
                </c:pt>
                <c:pt idx="1374">
                  <c:v>106.4</c:v>
                </c:pt>
                <c:pt idx="1375">
                  <c:v>106.4</c:v>
                </c:pt>
                <c:pt idx="1376">
                  <c:v>106.4</c:v>
                </c:pt>
                <c:pt idx="1377">
                  <c:v>106.4</c:v>
                </c:pt>
                <c:pt idx="1378">
                  <c:v>106.41</c:v>
                </c:pt>
                <c:pt idx="1379">
                  <c:v>106.41</c:v>
                </c:pt>
                <c:pt idx="1380">
                  <c:v>106.42</c:v>
                </c:pt>
                <c:pt idx="1381">
                  <c:v>106.41</c:v>
                </c:pt>
                <c:pt idx="1382">
                  <c:v>106.41</c:v>
                </c:pt>
                <c:pt idx="1383">
                  <c:v>106.41</c:v>
                </c:pt>
                <c:pt idx="1384">
                  <c:v>106.41</c:v>
                </c:pt>
                <c:pt idx="1385">
                  <c:v>106.41</c:v>
                </c:pt>
                <c:pt idx="1386">
                  <c:v>106.41</c:v>
                </c:pt>
                <c:pt idx="1387">
                  <c:v>106.42</c:v>
                </c:pt>
                <c:pt idx="1388">
                  <c:v>106.41</c:v>
                </c:pt>
                <c:pt idx="1389">
                  <c:v>106.41</c:v>
                </c:pt>
                <c:pt idx="1390">
                  <c:v>106.41</c:v>
                </c:pt>
                <c:pt idx="1391">
                  <c:v>106.41</c:v>
                </c:pt>
                <c:pt idx="1392">
                  <c:v>106.41</c:v>
                </c:pt>
                <c:pt idx="1393">
                  <c:v>106.41</c:v>
                </c:pt>
                <c:pt idx="1394">
                  <c:v>106.42</c:v>
                </c:pt>
                <c:pt idx="1395">
                  <c:v>106.42</c:v>
                </c:pt>
                <c:pt idx="1396">
                  <c:v>106.41</c:v>
                </c:pt>
                <c:pt idx="1397">
                  <c:v>106.42</c:v>
                </c:pt>
                <c:pt idx="1398">
                  <c:v>106.42</c:v>
                </c:pt>
                <c:pt idx="1399">
                  <c:v>106.42</c:v>
                </c:pt>
                <c:pt idx="1400">
                  <c:v>106.41</c:v>
                </c:pt>
                <c:pt idx="1401">
                  <c:v>106.41</c:v>
                </c:pt>
                <c:pt idx="1402">
                  <c:v>106.42</c:v>
                </c:pt>
                <c:pt idx="1403">
                  <c:v>106.42</c:v>
                </c:pt>
                <c:pt idx="1404">
                  <c:v>106.42</c:v>
                </c:pt>
                <c:pt idx="1405">
                  <c:v>106.41</c:v>
                </c:pt>
                <c:pt idx="1406">
                  <c:v>106.42</c:v>
                </c:pt>
                <c:pt idx="1407">
                  <c:v>106.42</c:v>
                </c:pt>
                <c:pt idx="1408">
                  <c:v>106.42</c:v>
                </c:pt>
                <c:pt idx="1409">
                  <c:v>106.43</c:v>
                </c:pt>
                <c:pt idx="1410">
                  <c:v>106.42</c:v>
                </c:pt>
                <c:pt idx="1411">
                  <c:v>106.42</c:v>
                </c:pt>
                <c:pt idx="1412">
                  <c:v>106.42</c:v>
                </c:pt>
                <c:pt idx="1413">
                  <c:v>106.43</c:v>
                </c:pt>
                <c:pt idx="1414">
                  <c:v>106.42</c:v>
                </c:pt>
                <c:pt idx="1415">
                  <c:v>106.42</c:v>
                </c:pt>
                <c:pt idx="1416">
                  <c:v>106.42</c:v>
                </c:pt>
                <c:pt idx="1417">
                  <c:v>106.43</c:v>
                </c:pt>
                <c:pt idx="1418">
                  <c:v>106.43</c:v>
                </c:pt>
                <c:pt idx="1419">
                  <c:v>106.42</c:v>
                </c:pt>
                <c:pt idx="1420">
                  <c:v>106.43</c:v>
                </c:pt>
                <c:pt idx="1421">
                  <c:v>106.43</c:v>
                </c:pt>
                <c:pt idx="1422">
                  <c:v>106.43</c:v>
                </c:pt>
                <c:pt idx="1423">
                  <c:v>106.43</c:v>
                </c:pt>
                <c:pt idx="1424">
                  <c:v>106.42</c:v>
                </c:pt>
                <c:pt idx="1425">
                  <c:v>106.42</c:v>
                </c:pt>
                <c:pt idx="1426">
                  <c:v>106.42</c:v>
                </c:pt>
                <c:pt idx="1427">
                  <c:v>106.42</c:v>
                </c:pt>
                <c:pt idx="1428">
                  <c:v>106.43</c:v>
                </c:pt>
                <c:pt idx="1429">
                  <c:v>106.42</c:v>
                </c:pt>
                <c:pt idx="1430">
                  <c:v>106.43</c:v>
                </c:pt>
                <c:pt idx="1431">
                  <c:v>106.43</c:v>
                </c:pt>
                <c:pt idx="1432">
                  <c:v>106.42</c:v>
                </c:pt>
                <c:pt idx="1433">
                  <c:v>106.42</c:v>
                </c:pt>
                <c:pt idx="1434">
                  <c:v>106.42</c:v>
                </c:pt>
                <c:pt idx="1435">
                  <c:v>106.42</c:v>
                </c:pt>
                <c:pt idx="1436">
                  <c:v>106.43</c:v>
                </c:pt>
                <c:pt idx="1437">
                  <c:v>106.42</c:v>
                </c:pt>
                <c:pt idx="1438">
                  <c:v>106.43</c:v>
                </c:pt>
                <c:pt idx="1439">
                  <c:v>106.42</c:v>
                </c:pt>
                <c:pt idx="1440">
                  <c:v>106.42</c:v>
                </c:pt>
                <c:pt idx="1441">
                  <c:v>106.43</c:v>
                </c:pt>
                <c:pt idx="1442">
                  <c:v>106.43</c:v>
                </c:pt>
                <c:pt idx="1443">
                  <c:v>106.43</c:v>
                </c:pt>
                <c:pt idx="1444">
                  <c:v>106.42</c:v>
                </c:pt>
                <c:pt idx="1445">
                  <c:v>106.42</c:v>
                </c:pt>
                <c:pt idx="1446">
                  <c:v>106.42</c:v>
                </c:pt>
                <c:pt idx="1447">
                  <c:v>106.43</c:v>
                </c:pt>
                <c:pt idx="1448">
                  <c:v>106.43</c:v>
                </c:pt>
                <c:pt idx="1449">
                  <c:v>106.42</c:v>
                </c:pt>
                <c:pt idx="1450">
                  <c:v>106.43</c:v>
                </c:pt>
                <c:pt idx="1451">
                  <c:v>106.42</c:v>
                </c:pt>
                <c:pt idx="1452">
                  <c:v>106.42</c:v>
                </c:pt>
                <c:pt idx="1453">
                  <c:v>106.42</c:v>
                </c:pt>
                <c:pt idx="1454">
                  <c:v>106.42</c:v>
                </c:pt>
                <c:pt idx="1455">
                  <c:v>106.43</c:v>
                </c:pt>
                <c:pt idx="1456">
                  <c:v>106.41</c:v>
                </c:pt>
                <c:pt idx="1457">
                  <c:v>106.42</c:v>
                </c:pt>
                <c:pt idx="1458">
                  <c:v>106.41</c:v>
                </c:pt>
                <c:pt idx="1459">
                  <c:v>106.41</c:v>
                </c:pt>
                <c:pt idx="1460">
                  <c:v>106.42</c:v>
                </c:pt>
                <c:pt idx="1461">
                  <c:v>106.41</c:v>
                </c:pt>
                <c:pt idx="1462">
                  <c:v>106.42</c:v>
                </c:pt>
                <c:pt idx="1463">
                  <c:v>106.42</c:v>
                </c:pt>
                <c:pt idx="1464">
                  <c:v>106.42</c:v>
                </c:pt>
                <c:pt idx="1465">
                  <c:v>106.41</c:v>
                </c:pt>
                <c:pt idx="1466">
                  <c:v>106.41</c:v>
                </c:pt>
                <c:pt idx="1467">
                  <c:v>106.41</c:v>
                </c:pt>
                <c:pt idx="1468">
                  <c:v>106.41</c:v>
                </c:pt>
                <c:pt idx="1469">
                  <c:v>106.42</c:v>
                </c:pt>
                <c:pt idx="1470">
                  <c:v>106.42</c:v>
                </c:pt>
                <c:pt idx="1471">
                  <c:v>106.41</c:v>
                </c:pt>
                <c:pt idx="1472">
                  <c:v>106.42</c:v>
                </c:pt>
                <c:pt idx="1473">
                  <c:v>106.41</c:v>
                </c:pt>
                <c:pt idx="1474">
                  <c:v>106.41</c:v>
                </c:pt>
                <c:pt idx="1475">
                  <c:v>106.41</c:v>
                </c:pt>
                <c:pt idx="1476">
                  <c:v>106.41</c:v>
                </c:pt>
                <c:pt idx="1477">
                  <c:v>106.41</c:v>
                </c:pt>
                <c:pt idx="1478">
                  <c:v>106.41</c:v>
                </c:pt>
                <c:pt idx="1479">
                  <c:v>106.47</c:v>
                </c:pt>
                <c:pt idx="1480">
                  <c:v>106.47</c:v>
                </c:pt>
                <c:pt idx="1481">
                  <c:v>106.47</c:v>
                </c:pt>
                <c:pt idx="1482">
                  <c:v>106.47</c:v>
                </c:pt>
                <c:pt idx="1483">
                  <c:v>106.47</c:v>
                </c:pt>
                <c:pt idx="1484">
                  <c:v>106.47</c:v>
                </c:pt>
                <c:pt idx="1485">
                  <c:v>106.47</c:v>
                </c:pt>
                <c:pt idx="1486">
                  <c:v>106.51</c:v>
                </c:pt>
                <c:pt idx="1487">
                  <c:v>106.58</c:v>
                </c:pt>
                <c:pt idx="1488">
                  <c:v>106.57</c:v>
                </c:pt>
                <c:pt idx="1489">
                  <c:v>106.58</c:v>
                </c:pt>
                <c:pt idx="1490">
                  <c:v>106.61</c:v>
                </c:pt>
                <c:pt idx="1491">
                  <c:v>106.61</c:v>
                </c:pt>
                <c:pt idx="1492">
                  <c:v>106.61</c:v>
                </c:pt>
                <c:pt idx="1493">
                  <c:v>106.61</c:v>
                </c:pt>
                <c:pt idx="1494">
                  <c:v>106.61</c:v>
                </c:pt>
                <c:pt idx="1495">
                  <c:v>106.61</c:v>
                </c:pt>
                <c:pt idx="1496">
                  <c:v>106.6</c:v>
                </c:pt>
                <c:pt idx="1497">
                  <c:v>106.61</c:v>
                </c:pt>
                <c:pt idx="1498">
                  <c:v>106.6</c:v>
                </c:pt>
                <c:pt idx="1499">
                  <c:v>106.6</c:v>
                </c:pt>
                <c:pt idx="1500">
                  <c:v>106.61</c:v>
                </c:pt>
                <c:pt idx="1501">
                  <c:v>106.6</c:v>
                </c:pt>
                <c:pt idx="1502">
                  <c:v>106.61</c:v>
                </c:pt>
                <c:pt idx="1503">
                  <c:v>106.6</c:v>
                </c:pt>
                <c:pt idx="1504">
                  <c:v>106.6</c:v>
                </c:pt>
                <c:pt idx="1505">
                  <c:v>106.6</c:v>
                </c:pt>
                <c:pt idx="1506">
                  <c:v>106.6</c:v>
                </c:pt>
                <c:pt idx="1507">
                  <c:v>106.6</c:v>
                </c:pt>
                <c:pt idx="1508">
                  <c:v>106.6</c:v>
                </c:pt>
                <c:pt idx="1509">
                  <c:v>106.6</c:v>
                </c:pt>
                <c:pt idx="1510">
                  <c:v>106.6</c:v>
                </c:pt>
                <c:pt idx="1511">
                  <c:v>106.6</c:v>
                </c:pt>
                <c:pt idx="1512">
                  <c:v>106.6</c:v>
                </c:pt>
                <c:pt idx="1513">
                  <c:v>106.6</c:v>
                </c:pt>
                <c:pt idx="1514">
                  <c:v>106.59</c:v>
                </c:pt>
                <c:pt idx="1515">
                  <c:v>106.59</c:v>
                </c:pt>
                <c:pt idx="1516">
                  <c:v>106.6</c:v>
                </c:pt>
                <c:pt idx="1517">
                  <c:v>106.59</c:v>
                </c:pt>
                <c:pt idx="1518">
                  <c:v>106.59</c:v>
                </c:pt>
                <c:pt idx="1519">
                  <c:v>106.59</c:v>
                </c:pt>
                <c:pt idx="1520">
                  <c:v>106.59</c:v>
                </c:pt>
                <c:pt idx="1521">
                  <c:v>106.59</c:v>
                </c:pt>
                <c:pt idx="1522">
                  <c:v>106.59</c:v>
                </c:pt>
                <c:pt idx="1523">
                  <c:v>106.59</c:v>
                </c:pt>
                <c:pt idx="1524">
                  <c:v>106.59</c:v>
                </c:pt>
                <c:pt idx="1525">
                  <c:v>106.59</c:v>
                </c:pt>
                <c:pt idx="1526">
                  <c:v>106.59</c:v>
                </c:pt>
                <c:pt idx="1527">
                  <c:v>106.59</c:v>
                </c:pt>
                <c:pt idx="1528">
                  <c:v>106.56</c:v>
                </c:pt>
                <c:pt idx="1529">
                  <c:v>106.55</c:v>
                </c:pt>
                <c:pt idx="1530">
                  <c:v>106.55</c:v>
                </c:pt>
                <c:pt idx="1531">
                  <c:v>106.55</c:v>
                </c:pt>
                <c:pt idx="1532">
                  <c:v>106.55</c:v>
                </c:pt>
                <c:pt idx="1533">
                  <c:v>106.55</c:v>
                </c:pt>
                <c:pt idx="1534">
                  <c:v>106.55</c:v>
                </c:pt>
                <c:pt idx="1535">
                  <c:v>106.55</c:v>
                </c:pt>
                <c:pt idx="1536">
                  <c:v>106.54</c:v>
                </c:pt>
                <c:pt idx="1537">
                  <c:v>106.54</c:v>
                </c:pt>
                <c:pt idx="1538">
                  <c:v>106.55</c:v>
                </c:pt>
                <c:pt idx="1539">
                  <c:v>106.54</c:v>
                </c:pt>
                <c:pt idx="1540">
                  <c:v>106.54</c:v>
                </c:pt>
                <c:pt idx="1541">
                  <c:v>106.47</c:v>
                </c:pt>
                <c:pt idx="1542">
                  <c:v>106.44</c:v>
                </c:pt>
                <c:pt idx="1543">
                  <c:v>106.45</c:v>
                </c:pt>
                <c:pt idx="1544">
                  <c:v>106.43</c:v>
                </c:pt>
                <c:pt idx="1545">
                  <c:v>106.45</c:v>
                </c:pt>
                <c:pt idx="1546">
                  <c:v>106.43</c:v>
                </c:pt>
                <c:pt idx="1547">
                  <c:v>106.44</c:v>
                </c:pt>
                <c:pt idx="1548">
                  <c:v>106.43</c:v>
                </c:pt>
                <c:pt idx="1549">
                  <c:v>106.43</c:v>
                </c:pt>
                <c:pt idx="1550">
                  <c:v>106.38</c:v>
                </c:pt>
                <c:pt idx="1551">
                  <c:v>106.36</c:v>
                </c:pt>
                <c:pt idx="1552">
                  <c:v>106.35</c:v>
                </c:pt>
                <c:pt idx="1553">
                  <c:v>106.35</c:v>
                </c:pt>
                <c:pt idx="1554">
                  <c:v>106.34</c:v>
                </c:pt>
                <c:pt idx="1555">
                  <c:v>106.34</c:v>
                </c:pt>
                <c:pt idx="1556">
                  <c:v>106.38</c:v>
                </c:pt>
                <c:pt idx="1557">
                  <c:v>106.33</c:v>
                </c:pt>
                <c:pt idx="1558">
                  <c:v>106.32</c:v>
                </c:pt>
                <c:pt idx="1559">
                  <c:v>106.32</c:v>
                </c:pt>
                <c:pt idx="1560">
                  <c:v>106.31</c:v>
                </c:pt>
                <c:pt idx="1561">
                  <c:v>106.31</c:v>
                </c:pt>
                <c:pt idx="1562">
                  <c:v>106.3</c:v>
                </c:pt>
                <c:pt idx="1563">
                  <c:v>106.31</c:v>
                </c:pt>
                <c:pt idx="1564">
                  <c:v>106.3</c:v>
                </c:pt>
                <c:pt idx="1565">
                  <c:v>106.29</c:v>
                </c:pt>
                <c:pt idx="1566">
                  <c:v>106.28</c:v>
                </c:pt>
                <c:pt idx="1567">
                  <c:v>106.28</c:v>
                </c:pt>
                <c:pt idx="1568">
                  <c:v>106.28</c:v>
                </c:pt>
                <c:pt idx="1569">
                  <c:v>106.27</c:v>
                </c:pt>
                <c:pt idx="1570">
                  <c:v>106.27</c:v>
                </c:pt>
                <c:pt idx="1571">
                  <c:v>106.27</c:v>
                </c:pt>
                <c:pt idx="1572">
                  <c:v>106.25</c:v>
                </c:pt>
                <c:pt idx="1573">
                  <c:v>106.25</c:v>
                </c:pt>
                <c:pt idx="1574">
                  <c:v>106.25</c:v>
                </c:pt>
                <c:pt idx="1575">
                  <c:v>106.24</c:v>
                </c:pt>
                <c:pt idx="1576">
                  <c:v>106.24</c:v>
                </c:pt>
                <c:pt idx="1577">
                  <c:v>106.24</c:v>
                </c:pt>
                <c:pt idx="1578">
                  <c:v>106.23</c:v>
                </c:pt>
                <c:pt idx="1579">
                  <c:v>106.23</c:v>
                </c:pt>
                <c:pt idx="1580">
                  <c:v>106.23</c:v>
                </c:pt>
                <c:pt idx="1581">
                  <c:v>106.22</c:v>
                </c:pt>
                <c:pt idx="1582">
                  <c:v>106.22</c:v>
                </c:pt>
                <c:pt idx="1583">
                  <c:v>106.22</c:v>
                </c:pt>
                <c:pt idx="1584">
                  <c:v>106.22</c:v>
                </c:pt>
                <c:pt idx="1585">
                  <c:v>106.22</c:v>
                </c:pt>
                <c:pt idx="1586">
                  <c:v>106.22</c:v>
                </c:pt>
                <c:pt idx="1587">
                  <c:v>106.22</c:v>
                </c:pt>
                <c:pt idx="1588">
                  <c:v>106.23</c:v>
                </c:pt>
                <c:pt idx="1589">
                  <c:v>106.22</c:v>
                </c:pt>
                <c:pt idx="1590">
                  <c:v>106.22</c:v>
                </c:pt>
                <c:pt idx="1591">
                  <c:v>106.22</c:v>
                </c:pt>
                <c:pt idx="1592">
                  <c:v>106.22</c:v>
                </c:pt>
                <c:pt idx="1593">
                  <c:v>106.22</c:v>
                </c:pt>
                <c:pt idx="1594">
                  <c:v>106.22</c:v>
                </c:pt>
                <c:pt idx="1595">
                  <c:v>106.23</c:v>
                </c:pt>
                <c:pt idx="1596">
                  <c:v>106.24</c:v>
                </c:pt>
                <c:pt idx="1597">
                  <c:v>106.24</c:v>
                </c:pt>
                <c:pt idx="1598">
                  <c:v>106.25</c:v>
                </c:pt>
                <c:pt idx="1599">
                  <c:v>106.25</c:v>
                </c:pt>
                <c:pt idx="1600">
                  <c:v>106.25</c:v>
                </c:pt>
                <c:pt idx="1601">
                  <c:v>106.25</c:v>
                </c:pt>
                <c:pt idx="1602">
                  <c:v>106.26</c:v>
                </c:pt>
                <c:pt idx="1603">
                  <c:v>106.26</c:v>
                </c:pt>
                <c:pt idx="1604">
                  <c:v>106.27</c:v>
                </c:pt>
                <c:pt idx="1605">
                  <c:v>106.28</c:v>
                </c:pt>
                <c:pt idx="1606">
                  <c:v>106.28</c:v>
                </c:pt>
                <c:pt idx="1607">
                  <c:v>106.28</c:v>
                </c:pt>
                <c:pt idx="1608">
                  <c:v>106.29</c:v>
                </c:pt>
                <c:pt idx="1609">
                  <c:v>106.29</c:v>
                </c:pt>
                <c:pt idx="1610">
                  <c:v>106.3</c:v>
                </c:pt>
                <c:pt idx="1611">
                  <c:v>106.3</c:v>
                </c:pt>
                <c:pt idx="1612">
                  <c:v>106.3</c:v>
                </c:pt>
                <c:pt idx="1613">
                  <c:v>106.31</c:v>
                </c:pt>
                <c:pt idx="1614">
                  <c:v>106.32</c:v>
                </c:pt>
                <c:pt idx="1615">
                  <c:v>106.32</c:v>
                </c:pt>
                <c:pt idx="1616">
                  <c:v>106.32</c:v>
                </c:pt>
                <c:pt idx="1617">
                  <c:v>106.32</c:v>
                </c:pt>
                <c:pt idx="1618">
                  <c:v>106.33</c:v>
                </c:pt>
                <c:pt idx="1619">
                  <c:v>106.33</c:v>
                </c:pt>
                <c:pt idx="1620">
                  <c:v>106.34</c:v>
                </c:pt>
                <c:pt idx="1621">
                  <c:v>106.34</c:v>
                </c:pt>
                <c:pt idx="1622">
                  <c:v>106.34</c:v>
                </c:pt>
                <c:pt idx="1623">
                  <c:v>106.35</c:v>
                </c:pt>
                <c:pt idx="1624">
                  <c:v>106.35</c:v>
                </c:pt>
                <c:pt idx="1625">
                  <c:v>106.35</c:v>
                </c:pt>
                <c:pt idx="1626">
                  <c:v>106.35</c:v>
                </c:pt>
                <c:pt idx="1627">
                  <c:v>106.35</c:v>
                </c:pt>
                <c:pt idx="1628">
                  <c:v>106.36</c:v>
                </c:pt>
                <c:pt idx="1629">
                  <c:v>106.36</c:v>
                </c:pt>
                <c:pt idx="1630">
                  <c:v>106.37</c:v>
                </c:pt>
                <c:pt idx="1631">
                  <c:v>106.37</c:v>
                </c:pt>
                <c:pt idx="1632">
                  <c:v>106.37</c:v>
                </c:pt>
                <c:pt idx="1633">
                  <c:v>106.38</c:v>
                </c:pt>
                <c:pt idx="1634">
                  <c:v>106.38</c:v>
                </c:pt>
                <c:pt idx="1635">
                  <c:v>106.38</c:v>
                </c:pt>
                <c:pt idx="1636">
                  <c:v>106.39</c:v>
                </c:pt>
                <c:pt idx="1637">
                  <c:v>106.39</c:v>
                </c:pt>
                <c:pt idx="1638">
                  <c:v>106.4</c:v>
                </c:pt>
                <c:pt idx="1639">
                  <c:v>106.4</c:v>
                </c:pt>
                <c:pt idx="1640">
                  <c:v>106.4</c:v>
                </c:pt>
                <c:pt idx="1641">
                  <c:v>106.4</c:v>
                </c:pt>
                <c:pt idx="1642">
                  <c:v>106.41</c:v>
                </c:pt>
                <c:pt idx="1643">
                  <c:v>106.41</c:v>
                </c:pt>
                <c:pt idx="1644">
                  <c:v>106.42</c:v>
                </c:pt>
                <c:pt idx="1645">
                  <c:v>106.41</c:v>
                </c:pt>
                <c:pt idx="1646">
                  <c:v>106.42</c:v>
                </c:pt>
                <c:pt idx="1647">
                  <c:v>106.42</c:v>
                </c:pt>
                <c:pt idx="1648">
                  <c:v>106.42</c:v>
                </c:pt>
                <c:pt idx="1649">
                  <c:v>106.43</c:v>
                </c:pt>
                <c:pt idx="1650">
                  <c:v>106.43</c:v>
                </c:pt>
                <c:pt idx="1651">
                  <c:v>106.43</c:v>
                </c:pt>
                <c:pt idx="1652">
                  <c:v>106.44</c:v>
                </c:pt>
                <c:pt idx="1653">
                  <c:v>106.43</c:v>
                </c:pt>
                <c:pt idx="1654">
                  <c:v>106.45</c:v>
                </c:pt>
                <c:pt idx="1655">
                  <c:v>106.44</c:v>
                </c:pt>
                <c:pt idx="1656">
                  <c:v>106.45</c:v>
                </c:pt>
                <c:pt idx="1657">
                  <c:v>106.45</c:v>
                </c:pt>
                <c:pt idx="1658">
                  <c:v>106.45</c:v>
                </c:pt>
                <c:pt idx="1659">
                  <c:v>106.45</c:v>
                </c:pt>
                <c:pt idx="1660">
                  <c:v>106.45</c:v>
                </c:pt>
                <c:pt idx="1661">
                  <c:v>106.46</c:v>
                </c:pt>
                <c:pt idx="1662">
                  <c:v>106.46</c:v>
                </c:pt>
                <c:pt idx="1663">
                  <c:v>106.46</c:v>
                </c:pt>
                <c:pt idx="1664">
                  <c:v>106.46</c:v>
                </c:pt>
                <c:pt idx="1665">
                  <c:v>106.47</c:v>
                </c:pt>
                <c:pt idx="1666">
                  <c:v>106.46</c:v>
                </c:pt>
                <c:pt idx="1667">
                  <c:v>106.46</c:v>
                </c:pt>
                <c:pt idx="1668">
                  <c:v>106.47</c:v>
                </c:pt>
                <c:pt idx="1669">
                  <c:v>106.47</c:v>
                </c:pt>
                <c:pt idx="1670">
                  <c:v>106.47</c:v>
                </c:pt>
                <c:pt idx="1671">
                  <c:v>106.47</c:v>
                </c:pt>
                <c:pt idx="1672">
                  <c:v>106.48</c:v>
                </c:pt>
                <c:pt idx="1673">
                  <c:v>106.48</c:v>
                </c:pt>
                <c:pt idx="1674">
                  <c:v>106.48</c:v>
                </c:pt>
                <c:pt idx="1675">
                  <c:v>106.48</c:v>
                </c:pt>
                <c:pt idx="1676">
                  <c:v>106.48</c:v>
                </c:pt>
                <c:pt idx="1677">
                  <c:v>106.48</c:v>
                </c:pt>
                <c:pt idx="1678">
                  <c:v>106.49</c:v>
                </c:pt>
                <c:pt idx="1679">
                  <c:v>106.48</c:v>
                </c:pt>
                <c:pt idx="1680">
                  <c:v>106.48</c:v>
                </c:pt>
                <c:pt idx="1681">
                  <c:v>106.49</c:v>
                </c:pt>
                <c:pt idx="1682">
                  <c:v>106.49</c:v>
                </c:pt>
                <c:pt idx="1683">
                  <c:v>106.48</c:v>
                </c:pt>
                <c:pt idx="1684">
                  <c:v>106.49</c:v>
                </c:pt>
                <c:pt idx="1685">
                  <c:v>106.49</c:v>
                </c:pt>
                <c:pt idx="1686">
                  <c:v>106.49</c:v>
                </c:pt>
                <c:pt idx="1687">
                  <c:v>106.48</c:v>
                </c:pt>
                <c:pt idx="1688">
                  <c:v>106.49</c:v>
                </c:pt>
                <c:pt idx="1689">
                  <c:v>106.49</c:v>
                </c:pt>
                <c:pt idx="1690">
                  <c:v>106.49</c:v>
                </c:pt>
                <c:pt idx="1691">
                  <c:v>106.49</c:v>
                </c:pt>
                <c:pt idx="1692">
                  <c:v>106.49</c:v>
                </c:pt>
                <c:pt idx="1693">
                  <c:v>106.49</c:v>
                </c:pt>
                <c:pt idx="1694">
                  <c:v>106.49</c:v>
                </c:pt>
                <c:pt idx="1695">
                  <c:v>106.48</c:v>
                </c:pt>
                <c:pt idx="1696">
                  <c:v>106.48</c:v>
                </c:pt>
                <c:pt idx="1697">
                  <c:v>106.49</c:v>
                </c:pt>
                <c:pt idx="1698">
                  <c:v>106.49</c:v>
                </c:pt>
                <c:pt idx="1699">
                  <c:v>106.48</c:v>
                </c:pt>
                <c:pt idx="1700">
                  <c:v>106.5</c:v>
                </c:pt>
                <c:pt idx="1701">
                  <c:v>106.48</c:v>
                </c:pt>
                <c:pt idx="1702">
                  <c:v>106.49</c:v>
                </c:pt>
                <c:pt idx="1703">
                  <c:v>106.49</c:v>
                </c:pt>
                <c:pt idx="1704">
                  <c:v>106.48</c:v>
                </c:pt>
                <c:pt idx="1705">
                  <c:v>106.49</c:v>
                </c:pt>
                <c:pt idx="1706">
                  <c:v>106.49</c:v>
                </c:pt>
                <c:pt idx="1707">
                  <c:v>106.49</c:v>
                </c:pt>
                <c:pt idx="1708">
                  <c:v>106.48</c:v>
                </c:pt>
                <c:pt idx="1709">
                  <c:v>106.48</c:v>
                </c:pt>
                <c:pt idx="1710">
                  <c:v>106.48</c:v>
                </c:pt>
                <c:pt idx="1711">
                  <c:v>106.49</c:v>
                </c:pt>
                <c:pt idx="1712">
                  <c:v>106.49</c:v>
                </c:pt>
                <c:pt idx="1713">
                  <c:v>106.49</c:v>
                </c:pt>
                <c:pt idx="1714">
                  <c:v>106.49</c:v>
                </c:pt>
                <c:pt idx="1715">
                  <c:v>106.49</c:v>
                </c:pt>
                <c:pt idx="1716">
                  <c:v>106.49</c:v>
                </c:pt>
                <c:pt idx="1717">
                  <c:v>106.49</c:v>
                </c:pt>
                <c:pt idx="1718">
                  <c:v>106.5</c:v>
                </c:pt>
                <c:pt idx="1719">
                  <c:v>106.49</c:v>
                </c:pt>
                <c:pt idx="1720">
                  <c:v>106.49</c:v>
                </c:pt>
                <c:pt idx="1721">
                  <c:v>106.49</c:v>
                </c:pt>
                <c:pt idx="1722">
                  <c:v>106.49</c:v>
                </c:pt>
                <c:pt idx="1723">
                  <c:v>106.5</c:v>
                </c:pt>
                <c:pt idx="1724">
                  <c:v>106.5</c:v>
                </c:pt>
                <c:pt idx="1725">
                  <c:v>106.51</c:v>
                </c:pt>
                <c:pt idx="1726">
                  <c:v>106.49</c:v>
                </c:pt>
                <c:pt idx="1727">
                  <c:v>106.49</c:v>
                </c:pt>
                <c:pt idx="1728">
                  <c:v>106.49</c:v>
                </c:pt>
                <c:pt idx="1729">
                  <c:v>106.51</c:v>
                </c:pt>
                <c:pt idx="1730">
                  <c:v>106.49</c:v>
                </c:pt>
                <c:pt idx="1731">
                  <c:v>106.49</c:v>
                </c:pt>
                <c:pt idx="1732">
                  <c:v>106.51</c:v>
                </c:pt>
                <c:pt idx="1733">
                  <c:v>106.49</c:v>
                </c:pt>
                <c:pt idx="1734">
                  <c:v>106.5</c:v>
                </c:pt>
                <c:pt idx="1735">
                  <c:v>106.49</c:v>
                </c:pt>
                <c:pt idx="1736">
                  <c:v>106.5</c:v>
                </c:pt>
                <c:pt idx="1737">
                  <c:v>106.5</c:v>
                </c:pt>
                <c:pt idx="1738">
                  <c:v>106.49</c:v>
                </c:pt>
                <c:pt idx="1739">
                  <c:v>106.49</c:v>
                </c:pt>
                <c:pt idx="1740">
                  <c:v>106.5</c:v>
                </c:pt>
                <c:pt idx="1741">
                  <c:v>106.49</c:v>
                </c:pt>
                <c:pt idx="1742">
                  <c:v>106.48</c:v>
                </c:pt>
                <c:pt idx="1743">
                  <c:v>106.5</c:v>
                </c:pt>
                <c:pt idx="1744">
                  <c:v>106.48</c:v>
                </c:pt>
                <c:pt idx="1745">
                  <c:v>106.48</c:v>
                </c:pt>
                <c:pt idx="1746">
                  <c:v>106.48</c:v>
                </c:pt>
                <c:pt idx="1747">
                  <c:v>106.49</c:v>
                </c:pt>
                <c:pt idx="1748">
                  <c:v>106.5</c:v>
                </c:pt>
                <c:pt idx="1749">
                  <c:v>106.48</c:v>
                </c:pt>
                <c:pt idx="1750">
                  <c:v>106.49</c:v>
                </c:pt>
                <c:pt idx="1751">
                  <c:v>106.49</c:v>
                </c:pt>
                <c:pt idx="1752">
                  <c:v>106.48</c:v>
                </c:pt>
                <c:pt idx="1753">
                  <c:v>106.49</c:v>
                </c:pt>
                <c:pt idx="1754">
                  <c:v>106.49</c:v>
                </c:pt>
                <c:pt idx="1755">
                  <c:v>106.5</c:v>
                </c:pt>
                <c:pt idx="1756">
                  <c:v>106.48</c:v>
                </c:pt>
                <c:pt idx="1757">
                  <c:v>106.49</c:v>
                </c:pt>
                <c:pt idx="1758">
                  <c:v>106.49</c:v>
                </c:pt>
                <c:pt idx="1759">
                  <c:v>106.48</c:v>
                </c:pt>
                <c:pt idx="1760">
                  <c:v>106.48</c:v>
                </c:pt>
                <c:pt idx="1761">
                  <c:v>106.49</c:v>
                </c:pt>
                <c:pt idx="1762">
                  <c:v>106.49</c:v>
                </c:pt>
                <c:pt idx="1763">
                  <c:v>106.48</c:v>
                </c:pt>
                <c:pt idx="1764">
                  <c:v>106.49</c:v>
                </c:pt>
                <c:pt idx="1765">
                  <c:v>106.49</c:v>
                </c:pt>
                <c:pt idx="1766">
                  <c:v>106.49</c:v>
                </c:pt>
                <c:pt idx="1767">
                  <c:v>106.49</c:v>
                </c:pt>
                <c:pt idx="1768">
                  <c:v>106.49</c:v>
                </c:pt>
                <c:pt idx="1769">
                  <c:v>106.49</c:v>
                </c:pt>
                <c:pt idx="1770">
                  <c:v>106.49</c:v>
                </c:pt>
                <c:pt idx="1771">
                  <c:v>106.49</c:v>
                </c:pt>
                <c:pt idx="1772">
                  <c:v>106.49</c:v>
                </c:pt>
                <c:pt idx="1773">
                  <c:v>106.49</c:v>
                </c:pt>
                <c:pt idx="1774">
                  <c:v>106.49</c:v>
                </c:pt>
                <c:pt idx="1775">
                  <c:v>106.49</c:v>
                </c:pt>
                <c:pt idx="1776">
                  <c:v>106.49</c:v>
                </c:pt>
                <c:pt idx="1777">
                  <c:v>106.49</c:v>
                </c:pt>
                <c:pt idx="1778">
                  <c:v>106.49</c:v>
                </c:pt>
                <c:pt idx="1779">
                  <c:v>106.48</c:v>
                </c:pt>
                <c:pt idx="1780">
                  <c:v>106.48</c:v>
                </c:pt>
                <c:pt idx="1781">
                  <c:v>106.49</c:v>
                </c:pt>
                <c:pt idx="1782">
                  <c:v>106.48</c:v>
                </c:pt>
                <c:pt idx="1783">
                  <c:v>106.48</c:v>
                </c:pt>
                <c:pt idx="1784">
                  <c:v>106.49</c:v>
                </c:pt>
                <c:pt idx="1785">
                  <c:v>106.49</c:v>
                </c:pt>
                <c:pt idx="1786">
                  <c:v>106.48</c:v>
                </c:pt>
                <c:pt idx="1787">
                  <c:v>106.48</c:v>
                </c:pt>
                <c:pt idx="1788">
                  <c:v>106.48</c:v>
                </c:pt>
                <c:pt idx="1789">
                  <c:v>106.48</c:v>
                </c:pt>
                <c:pt idx="1790">
                  <c:v>106.48</c:v>
                </c:pt>
                <c:pt idx="1791">
                  <c:v>106.48</c:v>
                </c:pt>
                <c:pt idx="1792">
                  <c:v>106.49</c:v>
                </c:pt>
                <c:pt idx="1793">
                  <c:v>106.48</c:v>
                </c:pt>
                <c:pt idx="1794">
                  <c:v>106.49</c:v>
                </c:pt>
                <c:pt idx="1795">
                  <c:v>106.48</c:v>
                </c:pt>
                <c:pt idx="1796">
                  <c:v>106.49</c:v>
                </c:pt>
                <c:pt idx="1797">
                  <c:v>106.48</c:v>
                </c:pt>
                <c:pt idx="1798">
                  <c:v>106.49</c:v>
                </c:pt>
                <c:pt idx="1799">
                  <c:v>106.49</c:v>
                </c:pt>
                <c:pt idx="1800">
                  <c:v>106.48</c:v>
                </c:pt>
                <c:pt idx="1801">
                  <c:v>106.48</c:v>
                </c:pt>
                <c:pt idx="1802">
                  <c:v>106.48</c:v>
                </c:pt>
                <c:pt idx="1803">
                  <c:v>106.48</c:v>
                </c:pt>
                <c:pt idx="1804">
                  <c:v>106.48</c:v>
                </c:pt>
                <c:pt idx="1805">
                  <c:v>106.48</c:v>
                </c:pt>
                <c:pt idx="1806">
                  <c:v>106.47</c:v>
                </c:pt>
                <c:pt idx="1807">
                  <c:v>106.48</c:v>
                </c:pt>
                <c:pt idx="1808">
                  <c:v>106.48</c:v>
                </c:pt>
                <c:pt idx="1809">
                  <c:v>106.47</c:v>
                </c:pt>
                <c:pt idx="1810">
                  <c:v>106.47</c:v>
                </c:pt>
                <c:pt idx="1811">
                  <c:v>106.46</c:v>
                </c:pt>
                <c:pt idx="1812">
                  <c:v>106.47</c:v>
                </c:pt>
                <c:pt idx="1813">
                  <c:v>106.47</c:v>
                </c:pt>
                <c:pt idx="1814">
                  <c:v>106.48</c:v>
                </c:pt>
                <c:pt idx="1815">
                  <c:v>106.47</c:v>
                </c:pt>
                <c:pt idx="1816">
                  <c:v>106.47</c:v>
                </c:pt>
                <c:pt idx="1817">
                  <c:v>106.48</c:v>
                </c:pt>
                <c:pt idx="1818">
                  <c:v>106.47</c:v>
                </c:pt>
                <c:pt idx="1819">
                  <c:v>106.47</c:v>
                </c:pt>
                <c:pt idx="1820">
                  <c:v>106.48</c:v>
                </c:pt>
                <c:pt idx="1821">
                  <c:v>106.47</c:v>
                </c:pt>
                <c:pt idx="1822">
                  <c:v>106.47</c:v>
                </c:pt>
                <c:pt idx="1823">
                  <c:v>106.47</c:v>
                </c:pt>
                <c:pt idx="1824">
                  <c:v>106.47</c:v>
                </c:pt>
                <c:pt idx="1825">
                  <c:v>106.48</c:v>
                </c:pt>
                <c:pt idx="1826">
                  <c:v>106.47</c:v>
                </c:pt>
                <c:pt idx="1827">
                  <c:v>106.48</c:v>
                </c:pt>
                <c:pt idx="1828">
                  <c:v>106.48</c:v>
                </c:pt>
                <c:pt idx="1829">
                  <c:v>106.48</c:v>
                </c:pt>
                <c:pt idx="1830">
                  <c:v>106.48</c:v>
                </c:pt>
                <c:pt idx="1831">
                  <c:v>106.48</c:v>
                </c:pt>
                <c:pt idx="1832">
                  <c:v>106.47</c:v>
                </c:pt>
                <c:pt idx="1833">
                  <c:v>106.48</c:v>
                </c:pt>
                <c:pt idx="1834">
                  <c:v>106.48</c:v>
                </c:pt>
                <c:pt idx="1835">
                  <c:v>106.48</c:v>
                </c:pt>
                <c:pt idx="1836">
                  <c:v>106.48</c:v>
                </c:pt>
                <c:pt idx="1837">
                  <c:v>106.48</c:v>
                </c:pt>
                <c:pt idx="1838">
                  <c:v>106.48</c:v>
                </c:pt>
                <c:pt idx="1839">
                  <c:v>106.48</c:v>
                </c:pt>
                <c:pt idx="1840">
                  <c:v>106.49</c:v>
                </c:pt>
                <c:pt idx="1841">
                  <c:v>106.49</c:v>
                </c:pt>
                <c:pt idx="1842">
                  <c:v>106.49</c:v>
                </c:pt>
                <c:pt idx="1843">
                  <c:v>106.49</c:v>
                </c:pt>
                <c:pt idx="1844">
                  <c:v>106.49</c:v>
                </c:pt>
                <c:pt idx="1845">
                  <c:v>106.5</c:v>
                </c:pt>
                <c:pt idx="1846">
                  <c:v>106.49</c:v>
                </c:pt>
                <c:pt idx="1847">
                  <c:v>106.48</c:v>
                </c:pt>
                <c:pt idx="1848">
                  <c:v>106.5</c:v>
                </c:pt>
                <c:pt idx="1849">
                  <c:v>106.49</c:v>
                </c:pt>
                <c:pt idx="1850">
                  <c:v>106.49</c:v>
                </c:pt>
                <c:pt idx="1851">
                  <c:v>106.49</c:v>
                </c:pt>
                <c:pt idx="1852">
                  <c:v>106.5</c:v>
                </c:pt>
                <c:pt idx="1853">
                  <c:v>106.49</c:v>
                </c:pt>
                <c:pt idx="1854">
                  <c:v>106.51</c:v>
                </c:pt>
                <c:pt idx="1855">
                  <c:v>106.49</c:v>
                </c:pt>
                <c:pt idx="1856">
                  <c:v>106.49</c:v>
                </c:pt>
                <c:pt idx="1857">
                  <c:v>106.5</c:v>
                </c:pt>
                <c:pt idx="1858">
                  <c:v>106.51</c:v>
                </c:pt>
                <c:pt idx="1859">
                  <c:v>106.5</c:v>
                </c:pt>
                <c:pt idx="1860">
                  <c:v>106.51</c:v>
                </c:pt>
                <c:pt idx="1861">
                  <c:v>106.5</c:v>
                </c:pt>
                <c:pt idx="1862">
                  <c:v>106.51</c:v>
                </c:pt>
                <c:pt idx="1863">
                  <c:v>106.5</c:v>
                </c:pt>
                <c:pt idx="1864">
                  <c:v>106.51</c:v>
                </c:pt>
                <c:pt idx="1865">
                  <c:v>106.51</c:v>
                </c:pt>
                <c:pt idx="1866">
                  <c:v>106.51</c:v>
                </c:pt>
                <c:pt idx="1867">
                  <c:v>106.51</c:v>
                </c:pt>
                <c:pt idx="1868">
                  <c:v>106.51</c:v>
                </c:pt>
                <c:pt idx="1869">
                  <c:v>106.51</c:v>
                </c:pt>
                <c:pt idx="1870">
                  <c:v>106.51</c:v>
                </c:pt>
                <c:pt idx="1871">
                  <c:v>106.51</c:v>
                </c:pt>
                <c:pt idx="1872">
                  <c:v>106.51</c:v>
                </c:pt>
                <c:pt idx="1873">
                  <c:v>106.51</c:v>
                </c:pt>
                <c:pt idx="1874">
                  <c:v>106.5</c:v>
                </c:pt>
                <c:pt idx="1875">
                  <c:v>106.51</c:v>
                </c:pt>
                <c:pt idx="1876">
                  <c:v>106.51</c:v>
                </c:pt>
                <c:pt idx="1877">
                  <c:v>106.51</c:v>
                </c:pt>
                <c:pt idx="1878">
                  <c:v>106.51</c:v>
                </c:pt>
                <c:pt idx="1879">
                  <c:v>106.51</c:v>
                </c:pt>
                <c:pt idx="1880">
                  <c:v>106.51</c:v>
                </c:pt>
                <c:pt idx="1881">
                  <c:v>106.51</c:v>
                </c:pt>
                <c:pt idx="1882">
                  <c:v>106.51</c:v>
                </c:pt>
                <c:pt idx="1883">
                  <c:v>106.51</c:v>
                </c:pt>
                <c:pt idx="1884">
                  <c:v>106.51</c:v>
                </c:pt>
                <c:pt idx="1885">
                  <c:v>106.51</c:v>
                </c:pt>
                <c:pt idx="1886">
                  <c:v>106.51</c:v>
                </c:pt>
                <c:pt idx="1887">
                  <c:v>106.51</c:v>
                </c:pt>
                <c:pt idx="1888">
                  <c:v>106.5</c:v>
                </c:pt>
                <c:pt idx="1889">
                  <c:v>106.5</c:v>
                </c:pt>
                <c:pt idx="1890">
                  <c:v>106.51</c:v>
                </c:pt>
                <c:pt idx="1891">
                  <c:v>106.5</c:v>
                </c:pt>
                <c:pt idx="1892">
                  <c:v>106.51</c:v>
                </c:pt>
                <c:pt idx="1893">
                  <c:v>106.5</c:v>
                </c:pt>
                <c:pt idx="1894">
                  <c:v>106.51</c:v>
                </c:pt>
                <c:pt idx="1895">
                  <c:v>106.51</c:v>
                </c:pt>
                <c:pt idx="1896">
                  <c:v>106.5</c:v>
                </c:pt>
                <c:pt idx="1897">
                  <c:v>106.5</c:v>
                </c:pt>
                <c:pt idx="1898">
                  <c:v>106.5</c:v>
                </c:pt>
                <c:pt idx="1899">
                  <c:v>106.5</c:v>
                </c:pt>
                <c:pt idx="1900">
                  <c:v>106.5</c:v>
                </c:pt>
                <c:pt idx="1901">
                  <c:v>106.5</c:v>
                </c:pt>
                <c:pt idx="1902">
                  <c:v>106.5</c:v>
                </c:pt>
                <c:pt idx="1903">
                  <c:v>106.49</c:v>
                </c:pt>
                <c:pt idx="1904">
                  <c:v>106.5</c:v>
                </c:pt>
                <c:pt idx="1905">
                  <c:v>106.49</c:v>
                </c:pt>
                <c:pt idx="1906">
                  <c:v>106.5</c:v>
                </c:pt>
                <c:pt idx="1907">
                  <c:v>106.5</c:v>
                </c:pt>
                <c:pt idx="1908">
                  <c:v>106.49</c:v>
                </c:pt>
                <c:pt idx="1909">
                  <c:v>106.5</c:v>
                </c:pt>
                <c:pt idx="1910">
                  <c:v>106.49</c:v>
                </c:pt>
                <c:pt idx="1911">
                  <c:v>106.49</c:v>
                </c:pt>
                <c:pt idx="1912">
                  <c:v>106.49</c:v>
                </c:pt>
                <c:pt idx="1913">
                  <c:v>106.49</c:v>
                </c:pt>
                <c:pt idx="1914">
                  <c:v>106.49</c:v>
                </c:pt>
                <c:pt idx="1915">
                  <c:v>106.49</c:v>
                </c:pt>
                <c:pt idx="1916">
                  <c:v>106.49</c:v>
                </c:pt>
                <c:pt idx="1917">
                  <c:v>106.49</c:v>
                </c:pt>
                <c:pt idx="1918">
                  <c:v>106.49</c:v>
                </c:pt>
                <c:pt idx="1919">
                  <c:v>106.49</c:v>
                </c:pt>
                <c:pt idx="1920">
                  <c:v>106.49</c:v>
                </c:pt>
                <c:pt idx="1921">
                  <c:v>106.49</c:v>
                </c:pt>
                <c:pt idx="1922">
                  <c:v>106.49</c:v>
                </c:pt>
                <c:pt idx="1923">
                  <c:v>106.49</c:v>
                </c:pt>
                <c:pt idx="1924">
                  <c:v>106.49</c:v>
                </c:pt>
                <c:pt idx="1925">
                  <c:v>106.49</c:v>
                </c:pt>
                <c:pt idx="1926">
                  <c:v>106.49</c:v>
                </c:pt>
                <c:pt idx="1927">
                  <c:v>106.49</c:v>
                </c:pt>
                <c:pt idx="1928">
                  <c:v>106.49</c:v>
                </c:pt>
                <c:pt idx="1929">
                  <c:v>106.49</c:v>
                </c:pt>
                <c:pt idx="1930">
                  <c:v>106.49</c:v>
                </c:pt>
                <c:pt idx="1931">
                  <c:v>106.49</c:v>
                </c:pt>
                <c:pt idx="1932">
                  <c:v>106.49</c:v>
                </c:pt>
                <c:pt idx="1933">
                  <c:v>106.49</c:v>
                </c:pt>
                <c:pt idx="1934">
                  <c:v>106.49</c:v>
                </c:pt>
                <c:pt idx="1935">
                  <c:v>106.49</c:v>
                </c:pt>
                <c:pt idx="1936">
                  <c:v>106.49</c:v>
                </c:pt>
                <c:pt idx="1937">
                  <c:v>106.49</c:v>
                </c:pt>
                <c:pt idx="1938">
                  <c:v>106.49</c:v>
                </c:pt>
                <c:pt idx="1939">
                  <c:v>106.49</c:v>
                </c:pt>
                <c:pt idx="1940">
                  <c:v>106.49</c:v>
                </c:pt>
                <c:pt idx="1941">
                  <c:v>106.49</c:v>
                </c:pt>
                <c:pt idx="1942">
                  <c:v>106.49</c:v>
                </c:pt>
                <c:pt idx="1943">
                  <c:v>106.49</c:v>
                </c:pt>
                <c:pt idx="1944">
                  <c:v>106.49</c:v>
                </c:pt>
                <c:pt idx="1945">
                  <c:v>106.49</c:v>
                </c:pt>
                <c:pt idx="1946">
                  <c:v>106.49</c:v>
                </c:pt>
                <c:pt idx="1947">
                  <c:v>106.49</c:v>
                </c:pt>
                <c:pt idx="1948">
                  <c:v>106.49</c:v>
                </c:pt>
                <c:pt idx="1949">
                  <c:v>106.49</c:v>
                </c:pt>
                <c:pt idx="1950">
                  <c:v>106.49</c:v>
                </c:pt>
                <c:pt idx="1951">
                  <c:v>106.49</c:v>
                </c:pt>
                <c:pt idx="1952">
                  <c:v>106.49</c:v>
                </c:pt>
                <c:pt idx="1953">
                  <c:v>106.49</c:v>
                </c:pt>
                <c:pt idx="1954">
                  <c:v>106.49</c:v>
                </c:pt>
                <c:pt idx="1955">
                  <c:v>106.49</c:v>
                </c:pt>
                <c:pt idx="1956">
                  <c:v>106.48</c:v>
                </c:pt>
                <c:pt idx="1957">
                  <c:v>106.49</c:v>
                </c:pt>
                <c:pt idx="1958">
                  <c:v>106.49</c:v>
                </c:pt>
                <c:pt idx="1959">
                  <c:v>106.49</c:v>
                </c:pt>
                <c:pt idx="1960">
                  <c:v>106.49</c:v>
                </c:pt>
                <c:pt idx="1961">
                  <c:v>106.49</c:v>
                </c:pt>
                <c:pt idx="1962">
                  <c:v>106.48</c:v>
                </c:pt>
                <c:pt idx="1963">
                  <c:v>106.48</c:v>
                </c:pt>
                <c:pt idx="1964">
                  <c:v>106.48</c:v>
                </c:pt>
                <c:pt idx="1965">
                  <c:v>106.48</c:v>
                </c:pt>
                <c:pt idx="1966">
                  <c:v>106.48</c:v>
                </c:pt>
                <c:pt idx="1967">
                  <c:v>106.48</c:v>
                </c:pt>
                <c:pt idx="1968">
                  <c:v>106.48</c:v>
                </c:pt>
                <c:pt idx="1969">
                  <c:v>106.48</c:v>
                </c:pt>
                <c:pt idx="1970">
                  <c:v>106.48</c:v>
                </c:pt>
                <c:pt idx="1971">
                  <c:v>106.48</c:v>
                </c:pt>
                <c:pt idx="1972">
                  <c:v>106.48</c:v>
                </c:pt>
                <c:pt idx="1973">
                  <c:v>106.48</c:v>
                </c:pt>
                <c:pt idx="1974">
                  <c:v>106.48</c:v>
                </c:pt>
                <c:pt idx="1975">
                  <c:v>106.48</c:v>
                </c:pt>
                <c:pt idx="1976">
                  <c:v>106.48</c:v>
                </c:pt>
                <c:pt idx="1977">
                  <c:v>106.48</c:v>
                </c:pt>
                <c:pt idx="1978">
                  <c:v>106.48</c:v>
                </c:pt>
                <c:pt idx="1979">
                  <c:v>106.48</c:v>
                </c:pt>
                <c:pt idx="1980">
                  <c:v>106.48</c:v>
                </c:pt>
                <c:pt idx="1981">
                  <c:v>106.48</c:v>
                </c:pt>
                <c:pt idx="1982">
                  <c:v>106.48</c:v>
                </c:pt>
                <c:pt idx="1983">
                  <c:v>106.48</c:v>
                </c:pt>
                <c:pt idx="1984">
                  <c:v>106.48</c:v>
                </c:pt>
                <c:pt idx="1985">
                  <c:v>106.48</c:v>
                </c:pt>
                <c:pt idx="1986">
                  <c:v>106.48</c:v>
                </c:pt>
                <c:pt idx="1987">
                  <c:v>106.48</c:v>
                </c:pt>
                <c:pt idx="1988">
                  <c:v>106.48</c:v>
                </c:pt>
                <c:pt idx="1989">
                  <c:v>106.48</c:v>
                </c:pt>
                <c:pt idx="1990">
                  <c:v>106.48</c:v>
                </c:pt>
                <c:pt idx="1991">
                  <c:v>106.48</c:v>
                </c:pt>
                <c:pt idx="1992">
                  <c:v>106.49</c:v>
                </c:pt>
                <c:pt idx="1993">
                  <c:v>106.49</c:v>
                </c:pt>
                <c:pt idx="1994">
                  <c:v>106.48</c:v>
                </c:pt>
                <c:pt idx="1995">
                  <c:v>106.49</c:v>
                </c:pt>
                <c:pt idx="1996">
                  <c:v>106.48</c:v>
                </c:pt>
                <c:pt idx="1997">
                  <c:v>106.48</c:v>
                </c:pt>
                <c:pt idx="1998">
                  <c:v>106.48</c:v>
                </c:pt>
                <c:pt idx="1999">
                  <c:v>106.49</c:v>
                </c:pt>
                <c:pt idx="2000">
                  <c:v>106.49</c:v>
                </c:pt>
                <c:pt idx="2001">
                  <c:v>106.48</c:v>
                </c:pt>
                <c:pt idx="2002">
                  <c:v>106.48</c:v>
                </c:pt>
                <c:pt idx="2003">
                  <c:v>106.48</c:v>
                </c:pt>
                <c:pt idx="2004">
                  <c:v>106.48</c:v>
                </c:pt>
                <c:pt idx="2005">
                  <c:v>106.49</c:v>
                </c:pt>
                <c:pt idx="2006">
                  <c:v>106.49</c:v>
                </c:pt>
                <c:pt idx="2007">
                  <c:v>106.48</c:v>
                </c:pt>
                <c:pt idx="2008">
                  <c:v>106.49</c:v>
                </c:pt>
                <c:pt idx="2009">
                  <c:v>106.48</c:v>
                </c:pt>
                <c:pt idx="2010">
                  <c:v>106.49</c:v>
                </c:pt>
                <c:pt idx="2011">
                  <c:v>106.48</c:v>
                </c:pt>
                <c:pt idx="2012">
                  <c:v>106.48</c:v>
                </c:pt>
                <c:pt idx="2013">
                  <c:v>106.48</c:v>
                </c:pt>
                <c:pt idx="2014">
                  <c:v>106.48</c:v>
                </c:pt>
                <c:pt idx="2015">
                  <c:v>106.48</c:v>
                </c:pt>
                <c:pt idx="2016">
                  <c:v>106.48</c:v>
                </c:pt>
                <c:pt idx="2017">
                  <c:v>106.48</c:v>
                </c:pt>
                <c:pt idx="2018">
                  <c:v>106.48</c:v>
                </c:pt>
                <c:pt idx="2019">
                  <c:v>106.48</c:v>
                </c:pt>
                <c:pt idx="2020">
                  <c:v>106.48</c:v>
                </c:pt>
                <c:pt idx="2021">
                  <c:v>106.48</c:v>
                </c:pt>
                <c:pt idx="2022">
                  <c:v>106.48</c:v>
                </c:pt>
                <c:pt idx="2023">
                  <c:v>106.48</c:v>
                </c:pt>
                <c:pt idx="2024">
                  <c:v>106.48</c:v>
                </c:pt>
                <c:pt idx="2025">
                  <c:v>106.48</c:v>
                </c:pt>
                <c:pt idx="2026">
                  <c:v>106.48</c:v>
                </c:pt>
                <c:pt idx="2027">
                  <c:v>106.48</c:v>
                </c:pt>
                <c:pt idx="2028">
                  <c:v>106.48</c:v>
                </c:pt>
                <c:pt idx="2029">
                  <c:v>106.48</c:v>
                </c:pt>
                <c:pt idx="2030">
                  <c:v>106.48</c:v>
                </c:pt>
                <c:pt idx="2031">
                  <c:v>106.48</c:v>
                </c:pt>
                <c:pt idx="2032">
                  <c:v>106.48</c:v>
                </c:pt>
                <c:pt idx="2033">
                  <c:v>106.48</c:v>
                </c:pt>
                <c:pt idx="2034">
                  <c:v>106.48</c:v>
                </c:pt>
                <c:pt idx="2035">
                  <c:v>106.48</c:v>
                </c:pt>
                <c:pt idx="2036">
                  <c:v>106.48</c:v>
                </c:pt>
                <c:pt idx="2037">
                  <c:v>106.48</c:v>
                </c:pt>
                <c:pt idx="2038">
                  <c:v>106.48</c:v>
                </c:pt>
                <c:pt idx="2039">
                  <c:v>106.48</c:v>
                </c:pt>
                <c:pt idx="2040">
                  <c:v>106.48</c:v>
                </c:pt>
                <c:pt idx="2041">
                  <c:v>106.48</c:v>
                </c:pt>
                <c:pt idx="2042">
                  <c:v>106.47</c:v>
                </c:pt>
                <c:pt idx="2043">
                  <c:v>106.47</c:v>
                </c:pt>
                <c:pt idx="2044">
                  <c:v>106.47</c:v>
                </c:pt>
                <c:pt idx="2045">
                  <c:v>106.47</c:v>
                </c:pt>
                <c:pt idx="2046">
                  <c:v>106.47</c:v>
                </c:pt>
                <c:pt idx="2047">
                  <c:v>106.47</c:v>
                </c:pt>
                <c:pt idx="2048">
                  <c:v>106.47</c:v>
                </c:pt>
                <c:pt idx="2049">
                  <c:v>106.47</c:v>
                </c:pt>
                <c:pt idx="2050">
                  <c:v>106.47</c:v>
                </c:pt>
                <c:pt idx="2051">
                  <c:v>106.47</c:v>
                </c:pt>
                <c:pt idx="2052">
                  <c:v>106.47</c:v>
                </c:pt>
                <c:pt idx="2053">
                  <c:v>106.47</c:v>
                </c:pt>
                <c:pt idx="2054">
                  <c:v>106.47</c:v>
                </c:pt>
                <c:pt idx="2055">
                  <c:v>106.47</c:v>
                </c:pt>
                <c:pt idx="2056">
                  <c:v>106.47</c:v>
                </c:pt>
                <c:pt idx="2057">
                  <c:v>106.47</c:v>
                </c:pt>
                <c:pt idx="2058">
                  <c:v>106.47</c:v>
                </c:pt>
                <c:pt idx="2059">
                  <c:v>106.47</c:v>
                </c:pt>
                <c:pt idx="2060">
                  <c:v>106.47</c:v>
                </c:pt>
                <c:pt idx="2061">
                  <c:v>106.47</c:v>
                </c:pt>
                <c:pt idx="2062">
                  <c:v>106.47</c:v>
                </c:pt>
                <c:pt idx="2063">
                  <c:v>106.47</c:v>
                </c:pt>
                <c:pt idx="2064">
                  <c:v>106.47</c:v>
                </c:pt>
                <c:pt idx="2065">
                  <c:v>106.47</c:v>
                </c:pt>
                <c:pt idx="2066">
                  <c:v>106.47</c:v>
                </c:pt>
                <c:pt idx="2067">
                  <c:v>106.47</c:v>
                </c:pt>
                <c:pt idx="2068">
                  <c:v>106.47</c:v>
                </c:pt>
                <c:pt idx="2069">
                  <c:v>106.47</c:v>
                </c:pt>
                <c:pt idx="2070">
                  <c:v>106.47</c:v>
                </c:pt>
                <c:pt idx="2071">
                  <c:v>106.47</c:v>
                </c:pt>
                <c:pt idx="2072">
                  <c:v>106.47</c:v>
                </c:pt>
                <c:pt idx="2073">
                  <c:v>106.47</c:v>
                </c:pt>
                <c:pt idx="2074">
                  <c:v>106.47</c:v>
                </c:pt>
                <c:pt idx="2075">
                  <c:v>106.47</c:v>
                </c:pt>
                <c:pt idx="2076">
                  <c:v>106.47</c:v>
                </c:pt>
                <c:pt idx="2077">
                  <c:v>106.47</c:v>
                </c:pt>
                <c:pt idx="2078">
                  <c:v>106.47</c:v>
                </c:pt>
                <c:pt idx="2079">
                  <c:v>106.47</c:v>
                </c:pt>
                <c:pt idx="2080">
                  <c:v>106.47</c:v>
                </c:pt>
                <c:pt idx="2081">
                  <c:v>106.47</c:v>
                </c:pt>
                <c:pt idx="2082">
                  <c:v>106.47</c:v>
                </c:pt>
                <c:pt idx="2083">
                  <c:v>106.47</c:v>
                </c:pt>
                <c:pt idx="2084">
                  <c:v>106.47</c:v>
                </c:pt>
                <c:pt idx="2085">
                  <c:v>106.47</c:v>
                </c:pt>
                <c:pt idx="2086">
                  <c:v>106.47</c:v>
                </c:pt>
                <c:pt idx="2087">
                  <c:v>106.46</c:v>
                </c:pt>
                <c:pt idx="2088">
                  <c:v>106.46</c:v>
                </c:pt>
                <c:pt idx="2089">
                  <c:v>106.46</c:v>
                </c:pt>
                <c:pt idx="2090">
                  <c:v>106.46</c:v>
                </c:pt>
                <c:pt idx="2091">
                  <c:v>106.46</c:v>
                </c:pt>
                <c:pt idx="2092">
                  <c:v>106.45</c:v>
                </c:pt>
                <c:pt idx="2093">
                  <c:v>106.45</c:v>
                </c:pt>
                <c:pt idx="2094">
                  <c:v>106.45</c:v>
                </c:pt>
                <c:pt idx="2095">
                  <c:v>106.45</c:v>
                </c:pt>
                <c:pt idx="2096">
                  <c:v>106.44</c:v>
                </c:pt>
                <c:pt idx="2097">
                  <c:v>106.44</c:v>
                </c:pt>
                <c:pt idx="2098">
                  <c:v>106.44</c:v>
                </c:pt>
                <c:pt idx="2099">
                  <c:v>106.44</c:v>
                </c:pt>
                <c:pt idx="2100">
                  <c:v>106.44</c:v>
                </c:pt>
                <c:pt idx="2101">
                  <c:v>106.43</c:v>
                </c:pt>
                <c:pt idx="2102">
                  <c:v>106.43</c:v>
                </c:pt>
                <c:pt idx="2103">
                  <c:v>106.42</c:v>
                </c:pt>
                <c:pt idx="2104">
                  <c:v>106.42</c:v>
                </c:pt>
                <c:pt idx="2105">
                  <c:v>106.42</c:v>
                </c:pt>
                <c:pt idx="2106">
                  <c:v>106.42</c:v>
                </c:pt>
                <c:pt idx="2107">
                  <c:v>106.4</c:v>
                </c:pt>
                <c:pt idx="2108">
                  <c:v>106.4</c:v>
                </c:pt>
                <c:pt idx="2109">
                  <c:v>106.4</c:v>
                </c:pt>
                <c:pt idx="2110">
                  <c:v>106.39</c:v>
                </c:pt>
                <c:pt idx="2111">
                  <c:v>106.39</c:v>
                </c:pt>
                <c:pt idx="2112">
                  <c:v>106.39</c:v>
                </c:pt>
                <c:pt idx="2113">
                  <c:v>106.38</c:v>
                </c:pt>
                <c:pt idx="2114">
                  <c:v>106.38</c:v>
                </c:pt>
                <c:pt idx="2115">
                  <c:v>106.37</c:v>
                </c:pt>
                <c:pt idx="2116">
                  <c:v>106.37</c:v>
                </c:pt>
                <c:pt idx="2117">
                  <c:v>106.36</c:v>
                </c:pt>
                <c:pt idx="2118">
                  <c:v>106.35</c:v>
                </c:pt>
                <c:pt idx="2119">
                  <c:v>106.35</c:v>
                </c:pt>
                <c:pt idx="2120">
                  <c:v>106.34</c:v>
                </c:pt>
                <c:pt idx="2121">
                  <c:v>106.34</c:v>
                </c:pt>
                <c:pt idx="2122">
                  <c:v>106.33</c:v>
                </c:pt>
                <c:pt idx="2123">
                  <c:v>106.32</c:v>
                </c:pt>
                <c:pt idx="2124">
                  <c:v>106.32</c:v>
                </c:pt>
                <c:pt idx="2125">
                  <c:v>106.31</c:v>
                </c:pt>
                <c:pt idx="2126">
                  <c:v>106.31</c:v>
                </c:pt>
                <c:pt idx="2127">
                  <c:v>106.31</c:v>
                </c:pt>
                <c:pt idx="2128">
                  <c:v>106.3</c:v>
                </c:pt>
                <c:pt idx="2129">
                  <c:v>106.3</c:v>
                </c:pt>
                <c:pt idx="2130">
                  <c:v>106.3</c:v>
                </c:pt>
                <c:pt idx="2131">
                  <c:v>106.29</c:v>
                </c:pt>
                <c:pt idx="2132">
                  <c:v>106.29</c:v>
                </c:pt>
                <c:pt idx="2133">
                  <c:v>106.29</c:v>
                </c:pt>
                <c:pt idx="2134">
                  <c:v>106.27</c:v>
                </c:pt>
                <c:pt idx="2135">
                  <c:v>106.27</c:v>
                </c:pt>
                <c:pt idx="2136">
                  <c:v>106.27</c:v>
                </c:pt>
                <c:pt idx="2137">
                  <c:v>106.26</c:v>
                </c:pt>
                <c:pt idx="2138">
                  <c:v>106.26</c:v>
                </c:pt>
                <c:pt idx="2139">
                  <c:v>106.26</c:v>
                </c:pt>
                <c:pt idx="2140">
                  <c:v>106.25</c:v>
                </c:pt>
                <c:pt idx="2141">
                  <c:v>106.25</c:v>
                </c:pt>
                <c:pt idx="2142">
                  <c:v>106.25</c:v>
                </c:pt>
                <c:pt idx="2143">
                  <c:v>106.24</c:v>
                </c:pt>
                <c:pt idx="2144">
                  <c:v>106.23</c:v>
                </c:pt>
                <c:pt idx="2145">
                  <c:v>106.23</c:v>
                </c:pt>
                <c:pt idx="2146">
                  <c:v>106.23</c:v>
                </c:pt>
                <c:pt idx="2147">
                  <c:v>106.23</c:v>
                </c:pt>
                <c:pt idx="2148">
                  <c:v>106.23</c:v>
                </c:pt>
                <c:pt idx="2149">
                  <c:v>106.23</c:v>
                </c:pt>
                <c:pt idx="2150">
                  <c:v>106.23</c:v>
                </c:pt>
                <c:pt idx="2151">
                  <c:v>106.23</c:v>
                </c:pt>
                <c:pt idx="2152">
                  <c:v>106.23</c:v>
                </c:pt>
                <c:pt idx="2153">
                  <c:v>106.23</c:v>
                </c:pt>
                <c:pt idx="2154">
                  <c:v>106.23</c:v>
                </c:pt>
                <c:pt idx="2155">
                  <c:v>106.23</c:v>
                </c:pt>
                <c:pt idx="2156">
                  <c:v>106.23</c:v>
                </c:pt>
                <c:pt idx="2157">
                  <c:v>106.23</c:v>
                </c:pt>
                <c:pt idx="2158">
                  <c:v>106.23</c:v>
                </c:pt>
                <c:pt idx="2159">
                  <c:v>106.23</c:v>
                </c:pt>
                <c:pt idx="2160">
                  <c:v>106.24</c:v>
                </c:pt>
                <c:pt idx="2161">
                  <c:v>106.24</c:v>
                </c:pt>
                <c:pt idx="2162">
                  <c:v>106.25</c:v>
                </c:pt>
                <c:pt idx="2163">
                  <c:v>106.25</c:v>
                </c:pt>
                <c:pt idx="2164">
                  <c:v>106.25</c:v>
                </c:pt>
                <c:pt idx="2165">
                  <c:v>106.25</c:v>
                </c:pt>
                <c:pt idx="2166">
                  <c:v>106.25</c:v>
                </c:pt>
                <c:pt idx="2167">
                  <c:v>106.26</c:v>
                </c:pt>
                <c:pt idx="2168">
                  <c:v>106.26</c:v>
                </c:pt>
                <c:pt idx="2169">
                  <c:v>106.26</c:v>
                </c:pt>
                <c:pt idx="2170">
                  <c:v>106.27</c:v>
                </c:pt>
                <c:pt idx="2171">
                  <c:v>106.27</c:v>
                </c:pt>
                <c:pt idx="2172">
                  <c:v>106.27</c:v>
                </c:pt>
                <c:pt idx="2173">
                  <c:v>106.27</c:v>
                </c:pt>
                <c:pt idx="2174">
                  <c:v>106.28</c:v>
                </c:pt>
                <c:pt idx="2175">
                  <c:v>106.29</c:v>
                </c:pt>
                <c:pt idx="2176">
                  <c:v>106.29</c:v>
                </c:pt>
                <c:pt idx="2177">
                  <c:v>106.29</c:v>
                </c:pt>
                <c:pt idx="2178">
                  <c:v>106.3</c:v>
                </c:pt>
                <c:pt idx="2179">
                  <c:v>106.3</c:v>
                </c:pt>
                <c:pt idx="2180">
                  <c:v>106.31</c:v>
                </c:pt>
                <c:pt idx="2181">
                  <c:v>106.31</c:v>
                </c:pt>
                <c:pt idx="2182">
                  <c:v>106.31</c:v>
                </c:pt>
                <c:pt idx="2183">
                  <c:v>106.31</c:v>
                </c:pt>
                <c:pt idx="2184">
                  <c:v>106.32</c:v>
                </c:pt>
                <c:pt idx="2185">
                  <c:v>106.32</c:v>
                </c:pt>
                <c:pt idx="2186">
                  <c:v>106.33</c:v>
                </c:pt>
                <c:pt idx="2187">
                  <c:v>106.33</c:v>
                </c:pt>
                <c:pt idx="2188">
                  <c:v>106.34</c:v>
                </c:pt>
                <c:pt idx="2189">
                  <c:v>106.34</c:v>
                </c:pt>
                <c:pt idx="2190">
                  <c:v>106.34</c:v>
                </c:pt>
                <c:pt idx="2191">
                  <c:v>106.35</c:v>
                </c:pt>
                <c:pt idx="2192">
                  <c:v>106.35</c:v>
                </c:pt>
                <c:pt idx="2193">
                  <c:v>106.35</c:v>
                </c:pt>
                <c:pt idx="2194">
                  <c:v>106.35</c:v>
                </c:pt>
                <c:pt idx="2195">
                  <c:v>106.36</c:v>
                </c:pt>
                <c:pt idx="2196">
                  <c:v>106.36</c:v>
                </c:pt>
                <c:pt idx="2197">
                  <c:v>106.37</c:v>
                </c:pt>
                <c:pt idx="2198">
                  <c:v>106.37</c:v>
                </c:pt>
                <c:pt idx="2199">
                  <c:v>106.38</c:v>
                </c:pt>
                <c:pt idx="2200">
                  <c:v>106.38</c:v>
                </c:pt>
                <c:pt idx="2201">
                  <c:v>106.38</c:v>
                </c:pt>
                <c:pt idx="2202">
                  <c:v>106.38</c:v>
                </c:pt>
                <c:pt idx="2203">
                  <c:v>106.38</c:v>
                </c:pt>
                <c:pt idx="2204">
                  <c:v>106.39</c:v>
                </c:pt>
                <c:pt idx="2205">
                  <c:v>106.39</c:v>
                </c:pt>
                <c:pt idx="2206">
                  <c:v>106.39</c:v>
                </c:pt>
                <c:pt idx="2207">
                  <c:v>106.39</c:v>
                </c:pt>
                <c:pt idx="2208">
                  <c:v>106.39</c:v>
                </c:pt>
                <c:pt idx="2209">
                  <c:v>106.39</c:v>
                </c:pt>
                <c:pt idx="2210">
                  <c:v>106.39</c:v>
                </c:pt>
                <c:pt idx="2211">
                  <c:v>106.39</c:v>
                </c:pt>
                <c:pt idx="2212">
                  <c:v>106.4</c:v>
                </c:pt>
                <c:pt idx="2213">
                  <c:v>106.4</c:v>
                </c:pt>
                <c:pt idx="2214">
                  <c:v>106.4</c:v>
                </c:pt>
                <c:pt idx="2215">
                  <c:v>106.4</c:v>
                </c:pt>
                <c:pt idx="2216">
                  <c:v>106.4</c:v>
                </c:pt>
                <c:pt idx="2217">
                  <c:v>106.4</c:v>
                </c:pt>
                <c:pt idx="2218">
                  <c:v>106.4</c:v>
                </c:pt>
                <c:pt idx="2219">
                  <c:v>106.4</c:v>
                </c:pt>
                <c:pt idx="2220">
                  <c:v>106.4</c:v>
                </c:pt>
                <c:pt idx="2221">
                  <c:v>106.4</c:v>
                </c:pt>
                <c:pt idx="2222">
                  <c:v>106.4</c:v>
                </c:pt>
                <c:pt idx="2223">
                  <c:v>106.4</c:v>
                </c:pt>
                <c:pt idx="2224">
                  <c:v>106.4</c:v>
                </c:pt>
                <c:pt idx="2225">
                  <c:v>106.4</c:v>
                </c:pt>
                <c:pt idx="2226">
                  <c:v>106.41</c:v>
                </c:pt>
                <c:pt idx="2227">
                  <c:v>106.41</c:v>
                </c:pt>
                <c:pt idx="2228">
                  <c:v>106.4</c:v>
                </c:pt>
                <c:pt idx="2229">
                  <c:v>106.41</c:v>
                </c:pt>
                <c:pt idx="2230">
                  <c:v>106.41</c:v>
                </c:pt>
                <c:pt idx="2231">
                  <c:v>106.41</c:v>
                </c:pt>
                <c:pt idx="2232">
                  <c:v>106.41</c:v>
                </c:pt>
                <c:pt idx="2233">
                  <c:v>106.41</c:v>
                </c:pt>
                <c:pt idx="2234">
                  <c:v>106.42</c:v>
                </c:pt>
                <c:pt idx="2235">
                  <c:v>106.41</c:v>
                </c:pt>
                <c:pt idx="2236">
                  <c:v>106.42</c:v>
                </c:pt>
                <c:pt idx="2237">
                  <c:v>106.42</c:v>
                </c:pt>
                <c:pt idx="2238">
                  <c:v>106.42</c:v>
                </c:pt>
                <c:pt idx="2239">
                  <c:v>106.42</c:v>
                </c:pt>
                <c:pt idx="2240">
                  <c:v>106.42</c:v>
                </c:pt>
                <c:pt idx="2241">
                  <c:v>106.42</c:v>
                </c:pt>
                <c:pt idx="2242">
                  <c:v>106.42</c:v>
                </c:pt>
                <c:pt idx="2243">
                  <c:v>106.42</c:v>
                </c:pt>
                <c:pt idx="2244">
                  <c:v>106.42</c:v>
                </c:pt>
                <c:pt idx="2245">
                  <c:v>106.42</c:v>
                </c:pt>
                <c:pt idx="2246">
                  <c:v>106.42</c:v>
                </c:pt>
                <c:pt idx="2247">
                  <c:v>106.42</c:v>
                </c:pt>
                <c:pt idx="2248">
                  <c:v>106.42</c:v>
                </c:pt>
                <c:pt idx="2249">
                  <c:v>106.42</c:v>
                </c:pt>
                <c:pt idx="2250">
                  <c:v>106.42</c:v>
                </c:pt>
                <c:pt idx="2251">
                  <c:v>106.42</c:v>
                </c:pt>
                <c:pt idx="2252">
                  <c:v>106.42</c:v>
                </c:pt>
                <c:pt idx="2253">
                  <c:v>106.42</c:v>
                </c:pt>
                <c:pt idx="2254">
                  <c:v>106.43</c:v>
                </c:pt>
                <c:pt idx="2255">
                  <c:v>106.42</c:v>
                </c:pt>
                <c:pt idx="2256">
                  <c:v>106.42</c:v>
                </c:pt>
                <c:pt idx="2257">
                  <c:v>106.43</c:v>
                </c:pt>
                <c:pt idx="2258">
                  <c:v>106.43</c:v>
                </c:pt>
                <c:pt idx="2259">
                  <c:v>106.42</c:v>
                </c:pt>
                <c:pt idx="2260">
                  <c:v>106.42</c:v>
                </c:pt>
                <c:pt idx="2261">
                  <c:v>106.43</c:v>
                </c:pt>
                <c:pt idx="2262">
                  <c:v>106.42</c:v>
                </c:pt>
                <c:pt idx="2263">
                  <c:v>106.42</c:v>
                </c:pt>
                <c:pt idx="2264">
                  <c:v>106.43</c:v>
                </c:pt>
                <c:pt idx="2265">
                  <c:v>106.42</c:v>
                </c:pt>
                <c:pt idx="2266">
                  <c:v>106.42</c:v>
                </c:pt>
                <c:pt idx="2267">
                  <c:v>106.43</c:v>
                </c:pt>
                <c:pt idx="2268">
                  <c:v>106.43</c:v>
                </c:pt>
                <c:pt idx="2269">
                  <c:v>106.43</c:v>
                </c:pt>
                <c:pt idx="2270">
                  <c:v>106.43</c:v>
                </c:pt>
                <c:pt idx="2271">
                  <c:v>106.43</c:v>
                </c:pt>
                <c:pt idx="2272">
                  <c:v>106.43</c:v>
                </c:pt>
                <c:pt idx="2273">
                  <c:v>106.43</c:v>
                </c:pt>
                <c:pt idx="2274">
                  <c:v>106.43</c:v>
                </c:pt>
                <c:pt idx="2275">
                  <c:v>106.43</c:v>
                </c:pt>
                <c:pt idx="2276">
                  <c:v>106.43</c:v>
                </c:pt>
                <c:pt idx="2277">
                  <c:v>106.43</c:v>
                </c:pt>
                <c:pt idx="2278">
                  <c:v>106.43</c:v>
                </c:pt>
                <c:pt idx="2279">
                  <c:v>106.43</c:v>
                </c:pt>
                <c:pt idx="2280">
                  <c:v>106.43</c:v>
                </c:pt>
                <c:pt idx="2281">
                  <c:v>106.43</c:v>
                </c:pt>
                <c:pt idx="2282">
                  <c:v>106.43</c:v>
                </c:pt>
                <c:pt idx="2283">
                  <c:v>106.43</c:v>
                </c:pt>
                <c:pt idx="2284">
                  <c:v>106.43</c:v>
                </c:pt>
                <c:pt idx="2285">
                  <c:v>106.44</c:v>
                </c:pt>
                <c:pt idx="2286">
                  <c:v>106.43</c:v>
                </c:pt>
                <c:pt idx="2287">
                  <c:v>106.44</c:v>
                </c:pt>
                <c:pt idx="2288">
                  <c:v>106.44</c:v>
                </c:pt>
                <c:pt idx="2289">
                  <c:v>106.43</c:v>
                </c:pt>
                <c:pt idx="2290">
                  <c:v>106.43</c:v>
                </c:pt>
                <c:pt idx="2291">
                  <c:v>106.44</c:v>
                </c:pt>
                <c:pt idx="2292">
                  <c:v>106.43</c:v>
                </c:pt>
                <c:pt idx="2293">
                  <c:v>106.44</c:v>
                </c:pt>
                <c:pt idx="2294">
                  <c:v>106.43</c:v>
                </c:pt>
                <c:pt idx="2295">
                  <c:v>106.44</c:v>
                </c:pt>
                <c:pt idx="2296">
                  <c:v>106.44</c:v>
                </c:pt>
                <c:pt idx="2297">
                  <c:v>106.43</c:v>
                </c:pt>
                <c:pt idx="2298">
                  <c:v>106.44</c:v>
                </c:pt>
                <c:pt idx="2299">
                  <c:v>106.43</c:v>
                </c:pt>
                <c:pt idx="2300">
                  <c:v>106.44</c:v>
                </c:pt>
                <c:pt idx="2301">
                  <c:v>106.44</c:v>
                </c:pt>
                <c:pt idx="2302">
                  <c:v>106.44</c:v>
                </c:pt>
                <c:pt idx="2303">
                  <c:v>106.44</c:v>
                </c:pt>
                <c:pt idx="2304">
                  <c:v>106.44</c:v>
                </c:pt>
                <c:pt idx="2305">
                  <c:v>106.44</c:v>
                </c:pt>
                <c:pt idx="2306">
                  <c:v>106.44</c:v>
                </c:pt>
                <c:pt idx="2307">
                  <c:v>106.44</c:v>
                </c:pt>
                <c:pt idx="2308">
                  <c:v>106.44</c:v>
                </c:pt>
                <c:pt idx="2309">
                  <c:v>106.44</c:v>
                </c:pt>
                <c:pt idx="2310">
                  <c:v>106.44</c:v>
                </c:pt>
                <c:pt idx="2311">
                  <c:v>106.44</c:v>
                </c:pt>
                <c:pt idx="2312">
                  <c:v>106.44</c:v>
                </c:pt>
                <c:pt idx="2313">
                  <c:v>106.44</c:v>
                </c:pt>
                <c:pt idx="2314">
                  <c:v>106.44</c:v>
                </c:pt>
                <c:pt idx="2315">
                  <c:v>106.44</c:v>
                </c:pt>
                <c:pt idx="2316">
                  <c:v>106.44</c:v>
                </c:pt>
                <c:pt idx="2317">
                  <c:v>106.44</c:v>
                </c:pt>
                <c:pt idx="2318">
                  <c:v>106.44</c:v>
                </c:pt>
                <c:pt idx="2319">
                  <c:v>106.44</c:v>
                </c:pt>
                <c:pt idx="2320">
                  <c:v>106.44</c:v>
                </c:pt>
                <c:pt idx="2321">
                  <c:v>106.44</c:v>
                </c:pt>
                <c:pt idx="2322">
                  <c:v>106.44</c:v>
                </c:pt>
                <c:pt idx="2323">
                  <c:v>106.44</c:v>
                </c:pt>
                <c:pt idx="2324">
                  <c:v>106.44</c:v>
                </c:pt>
                <c:pt idx="2325">
                  <c:v>106.44</c:v>
                </c:pt>
                <c:pt idx="2326">
                  <c:v>106.44</c:v>
                </c:pt>
                <c:pt idx="2327">
                  <c:v>106.44</c:v>
                </c:pt>
                <c:pt idx="2328">
                  <c:v>106.44</c:v>
                </c:pt>
                <c:pt idx="2329">
                  <c:v>106.44</c:v>
                </c:pt>
                <c:pt idx="2330">
                  <c:v>106.44</c:v>
                </c:pt>
                <c:pt idx="2331">
                  <c:v>106.44</c:v>
                </c:pt>
                <c:pt idx="2332">
                  <c:v>106.44</c:v>
                </c:pt>
                <c:pt idx="2333">
                  <c:v>106.44</c:v>
                </c:pt>
                <c:pt idx="2334">
                  <c:v>106.44</c:v>
                </c:pt>
                <c:pt idx="2335">
                  <c:v>106.44</c:v>
                </c:pt>
                <c:pt idx="2336">
                  <c:v>106.44</c:v>
                </c:pt>
                <c:pt idx="2337">
                  <c:v>106.44</c:v>
                </c:pt>
                <c:pt idx="2338">
                  <c:v>106.44</c:v>
                </c:pt>
                <c:pt idx="2339">
                  <c:v>106.44</c:v>
                </c:pt>
                <c:pt idx="2340">
                  <c:v>106.44</c:v>
                </c:pt>
                <c:pt idx="2341">
                  <c:v>106.44</c:v>
                </c:pt>
                <c:pt idx="2342">
                  <c:v>106.44</c:v>
                </c:pt>
                <c:pt idx="2343">
                  <c:v>106.44</c:v>
                </c:pt>
                <c:pt idx="2344">
                  <c:v>106.44</c:v>
                </c:pt>
                <c:pt idx="2345">
                  <c:v>106.45</c:v>
                </c:pt>
                <c:pt idx="2346">
                  <c:v>106.44</c:v>
                </c:pt>
                <c:pt idx="2347">
                  <c:v>106.45</c:v>
                </c:pt>
                <c:pt idx="2348">
                  <c:v>106.45</c:v>
                </c:pt>
                <c:pt idx="2349">
                  <c:v>106.44</c:v>
                </c:pt>
                <c:pt idx="2350">
                  <c:v>106.44</c:v>
                </c:pt>
                <c:pt idx="2351">
                  <c:v>106.45</c:v>
                </c:pt>
                <c:pt idx="2352">
                  <c:v>106.44</c:v>
                </c:pt>
                <c:pt idx="2353">
                  <c:v>106.45</c:v>
                </c:pt>
                <c:pt idx="2354">
                  <c:v>106.45</c:v>
                </c:pt>
                <c:pt idx="2355">
                  <c:v>106.45</c:v>
                </c:pt>
                <c:pt idx="2356">
                  <c:v>106.45</c:v>
                </c:pt>
                <c:pt idx="2357">
                  <c:v>106.45</c:v>
                </c:pt>
                <c:pt idx="2358">
                  <c:v>106.45</c:v>
                </c:pt>
                <c:pt idx="2359">
                  <c:v>106.45</c:v>
                </c:pt>
                <c:pt idx="2360">
                  <c:v>106.45</c:v>
                </c:pt>
                <c:pt idx="2361">
                  <c:v>106.45</c:v>
                </c:pt>
                <c:pt idx="2362">
                  <c:v>106.45</c:v>
                </c:pt>
                <c:pt idx="2363">
                  <c:v>106.45</c:v>
                </c:pt>
                <c:pt idx="2364">
                  <c:v>106.45</c:v>
                </c:pt>
                <c:pt idx="2365">
                  <c:v>106.45</c:v>
                </c:pt>
                <c:pt idx="2366">
                  <c:v>106.45</c:v>
                </c:pt>
                <c:pt idx="2367">
                  <c:v>106.45</c:v>
                </c:pt>
                <c:pt idx="2368">
                  <c:v>106.45</c:v>
                </c:pt>
                <c:pt idx="2369">
                  <c:v>106.45</c:v>
                </c:pt>
                <c:pt idx="2370">
                  <c:v>106.45</c:v>
                </c:pt>
                <c:pt idx="2371">
                  <c:v>106.45</c:v>
                </c:pt>
                <c:pt idx="2372">
                  <c:v>106.45</c:v>
                </c:pt>
                <c:pt idx="2373">
                  <c:v>106.45</c:v>
                </c:pt>
                <c:pt idx="2374">
                  <c:v>106.45</c:v>
                </c:pt>
                <c:pt idx="2375">
                  <c:v>106.45</c:v>
                </c:pt>
                <c:pt idx="2376">
                  <c:v>106.45</c:v>
                </c:pt>
                <c:pt idx="2377">
                  <c:v>106.45</c:v>
                </c:pt>
                <c:pt idx="2378">
                  <c:v>106.45</c:v>
                </c:pt>
                <c:pt idx="2379">
                  <c:v>106.45</c:v>
                </c:pt>
                <c:pt idx="2380">
                  <c:v>106.45</c:v>
                </c:pt>
                <c:pt idx="2381">
                  <c:v>106.45</c:v>
                </c:pt>
                <c:pt idx="2382">
                  <c:v>106.45</c:v>
                </c:pt>
                <c:pt idx="2383">
                  <c:v>106.45</c:v>
                </c:pt>
                <c:pt idx="2384">
                  <c:v>106.45</c:v>
                </c:pt>
                <c:pt idx="2385">
                  <c:v>106.45</c:v>
                </c:pt>
                <c:pt idx="2386">
                  <c:v>106.45</c:v>
                </c:pt>
                <c:pt idx="2387">
                  <c:v>106.44</c:v>
                </c:pt>
                <c:pt idx="2388">
                  <c:v>106.45</c:v>
                </c:pt>
                <c:pt idx="2389">
                  <c:v>106.44</c:v>
                </c:pt>
                <c:pt idx="2390">
                  <c:v>106.44</c:v>
                </c:pt>
                <c:pt idx="2391">
                  <c:v>106.45</c:v>
                </c:pt>
                <c:pt idx="2392">
                  <c:v>106.44</c:v>
                </c:pt>
                <c:pt idx="2393">
                  <c:v>106.44</c:v>
                </c:pt>
                <c:pt idx="2394">
                  <c:v>106.44</c:v>
                </c:pt>
                <c:pt idx="2395">
                  <c:v>106.44</c:v>
                </c:pt>
                <c:pt idx="2396">
                  <c:v>106.45</c:v>
                </c:pt>
                <c:pt idx="2397">
                  <c:v>106.44</c:v>
                </c:pt>
                <c:pt idx="2398">
                  <c:v>106.44</c:v>
                </c:pt>
                <c:pt idx="2399">
                  <c:v>106.44</c:v>
                </c:pt>
                <c:pt idx="2400">
                  <c:v>106.44</c:v>
                </c:pt>
                <c:pt idx="2401">
                  <c:v>106.44</c:v>
                </c:pt>
                <c:pt idx="2402">
                  <c:v>106.44</c:v>
                </c:pt>
                <c:pt idx="2403">
                  <c:v>106.44</c:v>
                </c:pt>
                <c:pt idx="2404">
                  <c:v>106.44</c:v>
                </c:pt>
                <c:pt idx="2405">
                  <c:v>106.44</c:v>
                </c:pt>
                <c:pt idx="2406">
                  <c:v>106.44</c:v>
                </c:pt>
                <c:pt idx="2407">
                  <c:v>106.44</c:v>
                </c:pt>
                <c:pt idx="2408">
                  <c:v>106.44</c:v>
                </c:pt>
                <c:pt idx="2409">
                  <c:v>106.44</c:v>
                </c:pt>
                <c:pt idx="2410">
                  <c:v>106.44</c:v>
                </c:pt>
                <c:pt idx="2411">
                  <c:v>106.44</c:v>
                </c:pt>
                <c:pt idx="2412">
                  <c:v>106.44</c:v>
                </c:pt>
                <c:pt idx="2413">
                  <c:v>106.44</c:v>
                </c:pt>
                <c:pt idx="2414">
                  <c:v>106.44</c:v>
                </c:pt>
                <c:pt idx="2415">
                  <c:v>106.44</c:v>
                </c:pt>
                <c:pt idx="2416">
                  <c:v>106.44</c:v>
                </c:pt>
                <c:pt idx="2417">
                  <c:v>106.44</c:v>
                </c:pt>
                <c:pt idx="2418">
                  <c:v>106.44</c:v>
                </c:pt>
                <c:pt idx="2419">
                  <c:v>106.44</c:v>
                </c:pt>
                <c:pt idx="2420">
                  <c:v>106.44</c:v>
                </c:pt>
                <c:pt idx="2421">
                  <c:v>106.44</c:v>
                </c:pt>
                <c:pt idx="2422">
                  <c:v>106.44</c:v>
                </c:pt>
                <c:pt idx="2423">
                  <c:v>106.44</c:v>
                </c:pt>
                <c:pt idx="2424">
                  <c:v>106.44</c:v>
                </c:pt>
                <c:pt idx="2425">
                  <c:v>106.44</c:v>
                </c:pt>
                <c:pt idx="2426">
                  <c:v>106.44</c:v>
                </c:pt>
                <c:pt idx="2427">
                  <c:v>106.44</c:v>
                </c:pt>
                <c:pt idx="2428">
                  <c:v>106.44</c:v>
                </c:pt>
                <c:pt idx="2429">
                  <c:v>106.44</c:v>
                </c:pt>
                <c:pt idx="2430">
                  <c:v>106.44</c:v>
                </c:pt>
                <c:pt idx="2431">
                  <c:v>106.44</c:v>
                </c:pt>
                <c:pt idx="2432">
                  <c:v>106.44</c:v>
                </c:pt>
                <c:pt idx="2433">
                  <c:v>106.44</c:v>
                </c:pt>
                <c:pt idx="2434">
                  <c:v>106.44</c:v>
                </c:pt>
                <c:pt idx="2435">
                  <c:v>106.44</c:v>
                </c:pt>
                <c:pt idx="2436">
                  <c:v>106.44</c:v>
                </c:pt>
                <c:pt idx="2437">
                  <c:v>106.44</c:v>
                </c:pt>
                <c:pt idx="2438">
                  <c:v>106.44</c:v>
                </c:pt>
                <c:pt idx="2439">
                  <c:v>106.44</c:v>
                </c:pt>
                <c:pt idx="2440">
                  <c:v>106.44</c:v>
                </c:pt>
                <c:pt idx="2441">
                  <c:v>106.44</c:v>
                </c:pt>
                <c:pt idx="2442">
                  <c:v>106.44</c:v>
                </c:pt>
                <c:pt idx="2443">
                  <c:v>106.44</c:v>
                </c:pt>
                <c:pt idx="2444">
                  <c:v>106.44</c:v>
                </c:pt>
                <c:pt idx="2445">
                  <c:v>106.44</c:v>
                </c:pt>
                <c:pt idx="2446">
                  <c:v>106.44</c:v>
                </c:pt>
                <c:pt idx="2447">
                  <c:v>106.44</c:v>
                </c:pt>
                <c:pt idx="2448">
                  <c:v>106.45</c:v>
                </c:pt>
                <c:pt idx="2449">
                  <c:v>106.44</c:v>
                </c:pt>
                <c:pt idx="2450">
                  <c:v>106.44</c:v>
                </c:pt>
                <c:pt idx="2451">
                  <c:v>106.44</c:v>
                </c:pt>
                <c:pt idx="2452">
                  <c:v>106.45</c:v>
                </c:pt>
                <c:pt idx="2453">
                  <c:v>106.45</c:v>
                </c:pt>
                <c:pt idx="2454">
                  <c:v>106.45</c:v>
                </c:pt>
                <c:pt idx="2455">
                  <c:v>106.44</c:v>
                </c:pt>
                <c:pt idx="2456">
                  <c:v>106.45</c:v>
                </c:pt>
                <c:pt idx="2457">
                  <c:v>106.45</c:v>
                </c:pt>
                <c:pt idx="2458">
                  <c:v>106.45</c:v>
                </c:pt>
                <c:pt idx="2459">
                  <c:v>106.45</c:v>
                </c:pt>
                <c:pt idx="2460">
                  <c:v>106.45</c:v>
                </c:pt>
                <c:pt idx="2461">
                  <c:v>106.45</c:v>
                </c:pt>
                <c:pt idx="2462">
                  <c:v>106.45</c:v>
                </c:pt>
                <c:pt idx="2463">
                  <c:v>106.45</c:v>
                </c:pt>
                <c:pt idx="2464">
                  <c:v>106.45</c:v>
                </c:pt>
                <c:pt idx="2465">
                  <c:v>106.45</c:v>
                </c:pt>
                <c:pt idx="2466">
                  <c:v>106.45</c:v>
                </c:pt>
                <c:pt idx="2467">
                  <c:v>106.45</c:v>
                </c:pt>
                <c:pt idx="2468">
                  <c:v>106.45</c:v>
                </c:pt>
                <c:pt idx="2469">
                  <c:v>106.45</c:v>
                </c:pt>
                <c:pt idx="2470">
                  <c:v>106.45</c:v>
                </c:pt>
                <c:pt idx="2471">
                  <c:v>106.45</c:v>
                </c:pt>
                <c:pt idx="2472">
                  <c:v>106.45</c:v>
                </c:pt>
                <c:pt idx="2473">
                  <c:v>106.45</c:v>
                </c:pt>
                <c:pt idx="2474">
                  <c:v>106.45</c:v>
                </c:pt>
                <c:pt idx="2475">
                  <c:v>106.45</c:v>
                </c:pt>
                <c:pt idx="2476">
                  <c:v>106.45</c:v>
                </c:pt>
                <c:pt idx="2477">
                  <c:v>106.45</c:v>
                </c:pt>
                <c:pt idx="2478">
                  <c:v>106.45</c:v>
                </c:pt>
                <c:pt idx="2479">
                  <c:v>106.45</c:v>
                </c:pt>
                <c:pt idx="2480">
                  <c:v>106.45</c:v>
                </c:pt>
                <c:pt idx="2481">
                  <c:v>106.45</c:v>
                </c:pt>
                <c:pt idx="2482">
                  <c:v>106.45</c:v>
                </c:pt>
                <c:pt idx="2483">
                  <c:v>106.45</c:v>
                </c:pt>
                <c:pt idx="2484">
                  <c:v>106.45</c:v>
                </c:pt>
                <c:pt idx="2485">
                  <c:v>106.45</c:v>
                </c:pt>
                <c:pt idx="2486">
                  <c:v>106.45</c:v>
                </c:pt>
                <c:pt idx="2487">
                  <c:v>106.45</c:v>
                </c:pt>
                <c:pt idx="2488">
                  <c:v>106.45</c:v>
                </c:pt>
                <c:pt idx="2489">
                  <c:v>106.44</c:v>
                </c:pt>
                <c:pt idx="2490">
                  <c:v>106.45</c:v>
                </c:pt>
                <c:pt idx="2491">
                  <c:v>106.44</c:v>
                </c:pt>
                <c:pt idx="2492">
                  <c:v>106.44</c:v>
                </c:pt>
                <c:pt idx="2493">
                  <c:v>106.44</c:v>
                </c:pt>
                <c:pt idx="2494">
                  <c:v>106.44</c:v>
                </c:pt>
                <c:pt idx="2495">
                  <c:v>106.44</c:v>
                </c:pt>
                <c:pt idx="2496">
                  <c:v>106.44</c:v>
                </c:pt>
                <c:pt idx="2497">
                  <c:v>106.44</c:v>
                </c:pt>
                <c:pt idx="2498">
                  <c:v>106.44</c:v>
                </c:pt>
                <c:pt idx="2499">
                  <c:v>106.44</c:v>
                </c:pt>
                <c:pt idx="2500">
                  <c:v>106.44</c:v>
                </c:pt>
                <c:pt idx="2501">
                  <c:v>106.44</c:v>
                </c:pt>
                <c:pt idx="2502">
                  <c:v>106.44</c:v>
                </c:pt>
                <c:pt idx="2503">
                  <c:v>106.44</c:v>
                </c:pt>
                <c:pt idx="2504">
                  <c:v>106.44</c:v>
                </c:pt>
                <c:pt idx="2505">
                  <c:v>106.43</c:v>
                </c:pt>
                <c:pt idx="2506">
                  <c:v>106.44</c:v>
                </c:pt>
                <c:pt idx="2507">
                  <c:v>106.43</c:v>
                </c:pt>
                <c:pt idx="2508">
                  <c:v>106.43</c:v>
                </c:pt>
                <c:pt idx="2509">
                  <c:v>106.43</c:v>
                </c:pt>
                <c:pt idx="2510">
                  <c:v>106.43</c:v>
                </c:pt>
                <c:pt idx="2511">
                  <c:v>106.43</c:v>
                </c:pt>
                <c:pt idx="2512">
                  <c:v>106.43</c:v>
                </c:pt>
                <c:pt idx="2513">
                  <c:v>106.43</c:v>
                </c:pt>
                <c:pt idx="2514">
                  <c:v>106.43</c:v>
                </c:pt>
                <c:pt idx="2515">
                  <c:v>106.43</c:v>
                </c:pt>
                <c:pt idx="2516">
                  <c:v>106.43</c:v>
                </c:pt>
                <c:pt idx="2517">
                  <c:v>106.43</c:v>
                </c:pt>
                <c:pt idx="2518">
                  <c:v>106.43</c:v>
                </c:pt>
                <c:pt idx="2519">
                  <c:v>106.43</c:v>
                </c:pt>
                <c:pt idx="2520">
                  <c:v>106.42</c:v>
                </c:pt>
                <c:pt idx="2521">
                  <c:v>106.43</c:v>
                </c:pt>
                <c:pt idx="2522">
                  <c:v>106.43</c:v>
                </c:pt>
                <c:pt idx="2523">
                  <c:v>106.43</c:v>
                </c:pt>
                <c:pt idx="2524">
                  <c:v>106.43</c:v>
                </c:pt>
                <c:pt idx="2525">
                  <c:v>106.42</c:v>
                </c:pt>
                <c:pt idx="2526">
                  <c:v>106.43</c:v>
                </c:pt>
                <c:pt idx="2527">
                  <c:v>106.42</c:v>
                </c:pt>
                <c:pt idx="2528">
                  <c:v>106.42</c:v>
                </c:pt>
                <c:pt idx="2529">
                  <c:v>106.42</c:v>
                </c:pt>
                <c:pt idx="2530">
                  <c:v>106.43</c:v>
                </c:pt>
                <c:pt idx="2531">
                  <c:v>106.42</c:v>
                </c:pt>
                <c:pt idx="2532">
                  <c:v>106.42</c:v>
                </c:pt>
                <c:pt idx="2533">
                  <c:v>106.42</c:v>
                </c:pt>
                <c:pt idx="2534">
                  <c:v>106.42</c:v>
                </c:pt>
                <c:pt idx="2535">
                  <c:v>106.42</c:v>
                </c:pt>
                <c:pt idx="2536">
                  <c:v>106.42</c:v>
                </c:pt>
                <c:pt idx="2537">
                  <c:v>106.42</c:v>
                </c:pt>
                <c:pt idx="2538">
                  <c:v>106.42</c:v>
                </c:pt>
                <c:pt idx="2539">
                  <c:v>106.42</c:v>
                </c:pt>
                <c:pt idx="2540">
                  <c:v>106.42</c:v>
                </c:pt>
                <c:pt idx="2541">
                  <c:v>106.42</c:v>
                </c:pt>
                <c:pt idx="2542">
                  <c:v>106.42</c:v>
                </c:pt>
                <c:pt idx="2543">
                  <c:v>106.42</c:v>
                </c:pt>
                <c:pt idx="2544">
                  <c:v>106.42</c:v>
                </c:pt>
                <c:pt idx="2545">
                  <c:v>106.42</c:v>
                </c:pt>
                <c:pt idx="2546">
                  <c:v>106.42</c:v>
                </c:pt>
                <c:pt idx="2547">
                  <c:v>106.42</c:v>
                </c:pt>
                <c:pt idx="2548">
                  <c:v>106.42</c:v>
                </c:pt>
                <c:pt idx="2549">
                  <c:v>106.42</c:v>
                </c:pt>
                <c:pt idx="2550">
                  <c:v>106.42</c:v>
                </c:pt>
                <c:pt idx="2551">
                  <c:v>106.42</c:v>
                </c:pt>
                <c:pt idx="2552">
                  <c:v>106.42</c:v>
                </c:pt>
                <c:pt idx="2553">
                  <c:v>106.42</c:v>
                </c:pt>
                <c:pt idx="2554">
                  <c:v>106.42</c:v>
                </c:pt>
                <c:pt idx="2555">
                  <c:v>106.42</c:v>
                </c:pt>
                <c:pt idx="2556">
                  <c:v>106.42</c:v>
                </c:pt>
                <c:pt idx="2557">
                  <c:v>106.42</c:v>
                </c:pt>
                <c:pt idx="2558">
                  <c:v>106.42</c:v>
                </c:pt>
                <c:pt idx="2559">
                  <c:v>106.42</c:v>
                </c:pt>
                <c:pt idx="2560">
                  <c:v>106.42</c:v>
                </c:pt>
                <c:pt idx="2561">
                  <c:v>106.43</c:v>
                </c:pt>
                <c:pt idx="2562">
                  <c:v>106.42</c:v>
                </c:pt>
                <c:pt idx="2563">
                  <c:v>106.42</c:v>
                </c:pt>
                <c:pt idx="2564">
                  <c:v>106.42</c:v>
                </c:pt>
                <c:pt idx="2565">
                  <c:v>106.42</c:v>
                </c:pt>
                <c:pt idx="2566">
                  <c:v>106.42</c:v>
                </c:pt>
                <c:pt idx="2567">
                  <c:v>106.43</c:v>
                </c:pt>
                <c:pt idx="2568">
                  <c:v>106.43</c:v>
                </c:pt>
                <c:pt idx="2569">
                  <c:v>106.42</c:v>
                </c:pt>
                <c:pt idx="2570">
                  <c:v>106.43</c:v>
                </c:pt>
                <c:pt idx="2571">
                  <c:v>106.43</c:v>
                </c:pt>
                <c:pt idx="2572">
                  <c:v>106.43</c:v>
                </c:pt>
                <c:pt idx="2573">
                  <c:v>106.43</c:v>
                </c:pt>
                <c:pt idx="2574">
                  <c:v>106.42</c:v>
                </c:pt>
                <c:pt idx="2575">
                  <c:v>106.43</c:v>
                </c:pt>
                <c:pt idx="2576">
                  <c:v>106.43</c:v>
                </c:pt>
                <c:pt idx="2577">
                  <c:v>106.43</c:v>
                </c:pt>
                <c:pt idx="2578">
                  <c:v>106.43</c:v>
                </c:pt>
                <c:pt idx="2579">
                  <c:v>106.43</c:v>
                </c:pt>
                <c:pt idx="2580">
                  <c:v>106.43</c:v>
                </c:pt>
                <c:pt idx="2581">
                  <c:v>106.43</c:v>
                </c:pt>
                <c:pt idx="2582">
                  <c:v>106.43</c:v>
                </c:pt>
                <c:pt idx="2583">
                  <c:v>106.43</c:v>
                </c:pt>
                <c:pt idx="2584">
                  <c:v>106.43</c:v>
                </c:pt>
                <c:pt idx="2585">
                  <c:v>106.43</c:v>
                </c:pt>
                <c:pt idx="2586">
                  <c:v>106.42</c:v>
                </c:pt>
                <c:pt idx="2587">
                  <c:v>106.43</c:v>
                </c:pt>
                <c:pt idx="2588">
                  <c:v>106.43</c:v>
                </c:pt>
                <c:pt idx="2589">
                  <c:v>106.43</c:v>
                </c:pt>
                <c:pt idx="2590">
                  <c:v>106.43</c:v>
                </c:pt>
                <c:pt idx="2591">
                  <c:v>106.42</c:v>
                </c:pt>
                <c:pt idx="2592">
                  <c:v>106.42</c:v>
                </c:pt>
                <c:pt idx="2593">
                  <c:v>106.42</c:v>
                </c:pt>
                <c:pt idx="2594">
                  <c:v>106.42</c:v>
                </c:pt>
                <c:pt idx="2595">
                  <c:v>106.42</c:v>
                </c:pt>
                <c:pt idx="2596">
                  <c:v>106.42</c:v>
                </c:pt>
                <c:pt idx="2597">
                  <c:v>106.42</c:v>
                </c:pt>
                <c:pt idx="2598">
                  <c:v>106.42</c:v>
                </c:pt>
                <c:pt idx="2599">
                  <c:v>106.42</c:v>
                </c:pt>
                <c:pt idx="2600">
                  <c:v>106.42</c:v>
                </c:pt>
                <c:pt idx="2601">
                  <c:v>106.42</c:v>
                </c:pt>
                <c:pt idx="2602">
                  <c:v>106.42</c:v>
                </c:pt>
                <c:pt idx="2603">
                  <c:v>106.42</c:v>
                </c:pt>
                <c:pt idx="2604">
                  <c:v>106.42</c:v>
                </c:pt>
                <c:pt idx="2605">
                  <c:v>106.42</c:v>
                </c:pt>
                <c:pt idx="2606">
                  <c:v>106.42</c:v>
                </c:pt>
                <c:pt idx="2607">
                  <c:v>106.42</c:v>
                </c:pt>
                <c:pt idx="2608">
                  <c:v>106.42</c:v>
                </c:pt>
                <c:pt idx="2609">
                  <c:v>106.42</c:v>
                </c:pt>
                <c:pt idx="2610">
                  <c:v>106.41</c:v>
                </c:pt>
                <c:pt idx="2611">
                  <c:v>106.42</c:v>
                </c:pt>
                <c:pt idx="2612">
                  <c:v>106.52</c:v>
                </c:pt>
                <c:pt idx="2613">
                  <c:v>106.51</c:v>
                </c:pt>
                <c:pt idx="2614">
                  <c:v>106.55</c:v>
                </c:pt>
                <c:pt idx="2615">
                  <c:v>106.53</c:v>
                </c:pt>
                <c:pt idx="2616">
                  <c:v>106.53</c:v>
                </c:pt>
                <c:pt idx="2617">
                  <c:v>106.53</c:v>
                </c:pt>
                <c:pt idx="2618">
                  <c:v>106.53</c:v>
                </c:pt>
                <c:pt idx="2619">
                  <c:v>106.52</c:v>
                </c:pt>
                <c:pt idx="2620">
                  <c:v>106.52</c:v>
                </c:pt>
                <c:pt idx="2621">
                  <c:v>106.52</c:v>
                </c:pt>
                <c:pt idx="2622">
                  <c:v>106.53</c:v>
                </c:pt>
                <c:pt idx="2623">
                  <c:v>106.51</c:v>
                </c:pt>
                <c:pt idx="2624">
                  <c:v>106.52</c:v>
                </c:pt>
                <c:pt idx="2625">
                  <c:v>106.26</c:v>
                </c:pt>
                <c:pt idx="2626">
                  <c:v>106.26</c:v>
                </c:pt>
                <c:pt idx="2627">
                  <c:v>106.26</c:v>
                </c:pt>
                <c:pt idx="2628">
                  <c:v>106.25</c:v>
                </c:pt>
                <c:pt idx="2629">
                  <c:v>106.25</c:v>
                </c:pt>
                <c:pt idx="2630">
                  <c:v>106.23</c:v>
                </c:pt>
                <c:pt idx="2631">
                  <c:v>106.23</c:v>
                </c:pt>
                <c:pt idx="2632">
                  <c:v>106.23</c:v>
                </c:pt>
                <c:pt idx="2633">
                  <c:v>106.23</c:v>
                </c:pt>
                <c:pt idx="2634">
                  <c:v>106.23</c:v>
                </c:pt>
                <c:pt idx="2635">
                  <c:v>106.22</c:v>
                </c:pt>
                <c:pt idx="2636">
                  <c:v>106.22</c:v>
                </c:pt>
                <c:pt idx="2637">
                  <c:v>106.22</c:v>
                </c:pt>
                <c:pt idx="2638">
                  <c:v>106.21</c:v>
                </c:pt>
                <c:pt idx="2639">
                  <c:v>106.21</c:v>
                </c:pt>
                <c:pt idx="2640">
                  <c:v>106.21</c:v>
                </c:pt>
                <c:pt idx="2641">
                  <c:v>106.21</c:v>
                </c:pt>
                <c:pt idx="2642">
                  <c:v>106.21</c:v>
                </c:pt>
                <c:pt idx="2643">
                  <c:v>106.2</c:v>
                </c:pt>
                <c:pt idx="2644">
                  <c:v>106.19</c:v>
                </c:pt>
                <c:pt idx="2645">
                  <c:v>106.19</c:v>
                </c:pt>
                <c:pt idx="2646">
                  <c:v>106.2</c:v>
                </c:pt>
                <c:pt idx="2647">
                  <c:v>106.19</c:v>
                </c:pt>
                <c:pt idx="2648">
                  <c:v>106.19</c:v>
                </c:pt>
                <c:pt idx="2649">
                  <c:v>106.19</c:v>
                </c:pt>
                <c:pt idx="2650">
                  <c:v>106.19</c:v>
                </c:pt>
                <c:pt idx="2651">
                  <c:v>106.19</c:v>
                </c:pt>
                <c:pt idx="2652">
                  <c:v>106.19</c:v>
                </c:pt>
                <c:pt idx="2653">
                  <c:v>106.2</c:v>
                </c:pt>
                <c:pt idx="2654">
                  <c:v>106.19</c:v>
                </c:pt>
                <c:pt idx="2655">
                  <c:v>106.21</c:v>
                </c:pt>
                <c:pt idx="2656">
                  <c:v>106.21</c:v>
                </c:pt>
                <c:pt idx="2657">
                  <c:v>106.21</c:v>
                </c:pt>
                <c:pt idx="2658">
                  <c:v>106.2</c:v>
                </c:pt>
                <c:pt idx="2659">
                  <c:v>106.22</c:v>
                </c:pt>
                <c:pt idx="2660">
                  <c:v>106.22</c:v>
                </c:pt>
                <c:pt idx="2661">
                  <c:v>106.22</c:v>
                </c:pt>
                <c:pt idx="2662">
                  <c:v>106.23</c:v>
                </c:pt>
                <c:pt idx="2663">
                  <c:v>106.23</c:v>
                </c:pt>
                <c:pt idx="2664">
                  <c:v>106.23</c:v>
                </c:pt>
                <c:pt idx="2665">
                  <c:v>106.24</c:v>
                </c:pt>
                <c:pt idx="2666">
                  <c:v>106.25</c:v>
                </c:pt>
                <c:pt idx="2667">
                  <c:v>106.25</c:v>
                </c:pt>
                <c:pt idx="2668">
                  <c:v>106.25</c:v>
                </c:pt>
                <c:pt idx="2669">
                  <c:v>106.26</c:v>
                </c:pt>
                <c:pt idx="2670">
                  <c:v>106.26</c:v>
                </c:pt>
                <c:pt idx="2671">
                  <c:v>106.27</c:v>
                </c:pt>
                <c:pt idx="2672">
                  <c:v>106.28</c:v>
                </c:pt>
                <c:pt idx="2673">
                  <c:v>106.29</c:v>
                </c:pt>
                <c:pt idx="2674">
                  <c:v>106.29</c:v>
                </c:pt>
                <c:pt idx="2675">
                  <c:v>106.29</c:v>
                </c:pt>
                <c:pt idx="2676">
                  <c:v>106.3</c:v>
                </c:pt>
                <c:pt idx="2677">
                  <c:v>106.3</c:v>
                </c:pt>
                <c:pt idx="2678">
                  <c:v>106.31</c:v>
                </c:pt>
                <c:pt idx="2679">
                  <c:v>106.32</c:v>
                </c:pt>
                <c:pt idx="2680">
                  <c:v>106.32</c:v>
                </c:pt>
                <c:pt idx="2681">
                  <c:v>106.32</c:v>
                </c:pt>
                <c:pt idx="2682">
                  <c:v>106.33</c:v>
                </c:pt>
                <c:pt idx="2683">
                  <c:v>106.34</c:v>
                </c:pt>
                <c:pt idx="2684">
                  <c:v>106.34</c:v>
                </c:pt>
                <c:pt idx="2685">
                  <c:v>106.35</c:v>
                </c:pt>
                <c:pt idx="2686">
                  <c:v>106.34</c:v>
                </c:pt>
                <c:pt idx="2687">
                  <c:v>106.35</c:v>
                </c:pt>
                <c:pt idx="2688">
                  <c:v>106.36</c:v>
                </c:pt>
                <c:pt idx="2689">
                  <c:v>106.35</c:v>
                </c:pt>
                <c:pt idx="2690">
                  <c:v>106.35</c:v>
                </c:pt>
                <c:pt idx="2691">
                  <c:v>106.37</c:v>
                </c:pt>
                <c:pt idx="2692">
                  <c:v>106.37</c:v>
                </c:pt>
                <c:pt idx="2693">
                  <c:v>106.38</c:v>
                </c:pt>
                <c:pt idx="2694">
                  <c:v>106.38</c:v>
                </c:pt>
                <c:pt idx="2695">
                  <c:v>106.38</c:v>
                </c:pt>
                <c:pt idx="2696">
                  <c:v>106.38</c:v>
                </c:pt>
                <c:pt idx="2697">
                  <c:v>106.38</c:v>
                </c:pt>
                <c:pt idx="2698">
                  <c:v>106.39</c:v>
                </c:pt>
                <c:pt idx="2699">
                  <c:v>106.4</c:v>
                </c:pt>
                <c:pt idx="2700">
                  <c:v>106.4</c:v>
                </c:pt>
                <c:pt idx="2701">
                  <c:v>106.4</c:v>
                </c:pt>
                <c:pt idx="2702">
                  <c:v>106.39</c:v>
                </c:pt>
                <c:pt idx="2703">
                  <c:v>106.4</c:v>
                </c:pt>
                <c:pt idx="2704">
                  <c:v>106.41</c:v>
                </c:pt>
                <c:pt idx="2705">
                  <c:v>106.4</c:v>
                </c:pt>
                <c:pt idx="2706">
                  <c:v>106.4</c:v>
                </c:pt>
                <c:pt idx="2707">
                  <c:v>106.42</c:v>
                </c:pt>
                <c:pt idx="2708">
                  <c:v>106.41</c:v>
                </c:pt>
                <c:pt idx="2709">
                  <c:v>106.42</c:v>
                </c:pt>
                <c:pt idx="2710">
                  <c:v>106.41</c:v>
                </c:pt>
                <c:pt idx="2711">
                  <c:v>106.42</c:v>
                </c:pt>
                <c:pt idx="2712">
                  <c:v>106.42</c:v>
                </c:pt>
                <c:pt idx="2713">
                  <c:v>106.42</c:v>
                </c:pt>
                <c:pt idx="2714">
                  <c:v>106.42</c:v>
                </c:pt>
                <c:pt idx="2715">
                  <c:v>106.42</c:v>
                </c:pt>
                <c:pt idx="2716">
                  <c:v>106.42</c:v>
                </c:pt>
                <c:pt idx="2717">
                  <c:v>106.41</c:v>
                </c:pt>
                <c:pt idx="2718">
                  <c:v>106.42</c:v>
                </c:pt>
                <c:pt idx="2719">
                  <c:v>106.42</c:v>
                </c:pt>
                <c:pt idx="2720">
                  <c:v>106.41</c:v>
                </c:pt>
                <c:pt idx="2721">
                  <c:v>106.41</c:v>
                </c:pt>
                <c:pt idx="2722">
                  <c:v>106.41</c:v>
                </c:pt>
                <c:pt idx="2723">
                  <c:v>106.42</c:v>
                </c:pt>
                <c:pt idx="2724">
                  <c:v>106.4</c:v>
                </c:pt>
                <c:pt idx="2725">
                  <c:v>106.4</c:v>
                </c:pt>
                <c:pt idx="2726">
                  <c:v>106.4</c:v>
                </c:pt>
                <c:pt idx="2727">
                  <c:v>106.41</c:v>
                </c:pt>
                <c:pt idx="2728">
                  <c:v>106.4</c:v>
                </c:pt>
                <c:pt idx="2729">
                  <c:v>106.4</c:v>
                </c:pt>
                <c:pt idx="2730">
                  <c:v>106.41</c:v>
                </c:pt>
                <c:pt idx="2731">
                  <c:v>106.4</c:v>
                </c:pt>
                <c:pt idx="2732">
                  <c:v>106.4</c:v>
                </c:pt>
                <c:pt idx="2733">
                  <c:v>106.41</c:v>
                </c:pt>
                <c:pt idx="2734">
                  <c:v>106.4</c:v>
                </c:pt>
                <c:pt idx="2735">
                  <c:v>106.4</c:v>
                </c:pt>
                <c:pt idx="2736">
                  <c:v>106.39</c:v>
                </c:pt>
                <c:pt idx="2737">
                  <c:v>106.41</c:v>
                </c:pt>
                <c:pt idx="2738">
                  <c:v>106.4</c:v>
                </c:pt>
                <c:pt idx="2739">
                  <c:v>106.39</c:v>
                </c:pt>
                <c:pt idx="2740">
                  <c:v>106.4</c:v>
                </c:pt>
                <c:pt idx="2741">
                  <c:v>106.4</c:v>
                </c:pt>
                <c:pt idx="2742">
                  <c:v>106.4</c:v>
                </c:pt>
                <c:pt idx="2743">
                  <c:v>106.4</c:v>
                </c:pt>
                <c:pt idx="2744">
                  <c:v>106.4</c:v>
                </c:pt>
                <c:pt idx="2745">
                  <c:v>106.39</c:v>
                </c:pt>
                <c:pt idx="2746">
                  <c:v>106.4</c:v>
                </c:pt>
                <c:pt idx="2747">
                  <c:v>106.4</c:v>
                </c:pt>
                <c:pt idx="2748">
                  <c:v>106.4</c:v>
                </c:pt>
                <c:pt idx="2749">
                  <c:v>106.39</c:v>
                </c:pt>
                <c:pt idx="2750">
                  <c:v>106.4</c:v>
                </c:pt>
                <c:pt idx="2751">
                  <c:v>106.39</c:v>
                </c:pt>
                <c:pt idx="2752">
                  <c:v>106.4</c:v>
                </c:pt>
                <c:pt idx="2753">
                  <c:v>106.38</c:v>
                </c:pt>
                <c:pt idx="2754">
                  <c:v>106.39</c:v>
                </c:pt>
                <c:pt idx="2755">
                  <c:v>106.38</c:v>
                </c:pt>
                <c:pt idx="2756">
                  <c:v>106.4</c:v>
                </c:pt>
                <c:pt idx="2757">
                  <c:v>106.38</c:v>
                </c:pt>
                <c:pt idx="2758">
                  <c:v>106.39</c:v>
                </c:pt>
                <c:pt idx="2759">
                  <c:v>106.38</c:v>
                </c:pt>
                <c:pt idx="2760">
                  <c:v>106.38</c:v>
                </c:pt>
                <c:pt idx="2761">
                  <c:v>106.39</c:v>
                </c:pt>
                <c:pt idx="2762">
                  <c:v>106.39</c:v>
                </c:pt>
                <c:pt idx="2763">
                  <c:v>106.39</c:v>
                </c:pt>
                <c:pt idx="2764">
                  <c:v>106.38</c:v>
                </c:pt>
                <c:pt idx="2765">
                  <c:v>106.39</c:v>
                </c:pt>
                <c:pt idx="2766">
                  <c:v>106.38</c:v>
                </c:pt>
                <c:pt idx="2767">
                  <c:v>106.38</c:v>
                </c:pt>
                <c:pt idx="2768">
                  <c:v>106.38</c:v>
                </c:pt>
                <c:pt idx="2769">
                  <c:v>106.39</c:v>
                </c:pt>
                <c:pt idx="2770">
                  <c:v>106.38</c:v>
                </c:pt>
                <c:pt idx="2771">
                  <c:v>106.38</c:v>
                </c:pt>
                <c:pt idx="2772">
                  <c:v>106.38</c:v>
                </c:pt>
                <c:pt idx="2773">
                  <c:v>106.38</c:v>
                </c:pt>
                <c:pt idx="2774">
                  <c:v>106.38</c:v>
                </c:pt>
                <c:pt idx="2775">
                  <c:v>106.38</c:v>
                </c:pt>
                <c:pt idx="2776">
                  <c:v>106.38</c:v>
                </c:pt>
                <c:pt idx="2777">
                  <c:v>106.38</c:v>
                </c:pt>
                <c:pt idx="2778">
                  <c:v>106.38</c:v>
                </c:pt>
                <c:pt idx="2779">
                  <c:v>106.37</c:v>
                </c:pt>
                <c:pt idx="2780">
                  <c:v>106.38</c:v>
                </c:pt>
                <c:pt idx="2781">
                  <c:v>106.38</c:v>
                </c:pt>
                <c:pt idx="2782">
                  <c:v>106.38</c:v>
                </c:pt>
                <c:pt idx="2783">
                  <c:v>106.37</c:v>
                </c:pt>
                <c:pt idx="2784">
                  <c:v>106.37</c:v>
                </c:pt>
                <c:pt idx="2785">
                  <c:v>106.38</c:v>
                </c:pt>
                <c:pt idx="2786">
                  <c:v>106.38</c:v>
                </c:pt>
                <c:pt idx="2787">
                  <c:v>106.37</c:v>
                </c:pt>
                <c:pt idx="2788">
                  <c:v>106.37</c:v>
                </c:pt>
                <c:pt idx="2789">
                  <c:v>106.38</c:v>
                </c:pt>
                <c:pt idx="2790">
                  <c:v>106.37</c:v>
                </c:pt>
                <c:pt idx="2791">
                  <c:v>106.38</c:v>
                </c:pt>
                <c:pt idx="2792">
                  <c:v>106.38</c:v>
                </c:pt>
                <c:pt idx="2793">
                  <c:v>106.38</c:v>
                </c:pt>
                <c:pt idx="2794">
                  <c:v>106.38</c:v>
                </c:pt>
                <c:pt idx="2795">
                  <c:v>106.38</c:v>
                </c:pt>
                <c:pt idx="2796">
                  <c:v>106.38</c:v>
                </c:pt>
                <c:pt idx="2797">
                  <c:v>106.38</c:v>
                </c:pt>
                <c:pt idx="2798">
                  <c:v>106.38</c:v>
                </c:pt>
                <c:pt idx="2799">
                  <c:v>106.38</c:v>
                </c:pt>
                <c:pt idx="2800">
                  <c:v>106.38</c:v>
                </c:pt>
                <c:pt idx="2801">
                  <c:v>106.38</c:v>
                </c:pt>
                <c:pt idx="2802">
                  <c:v>106.38</c:v>
                </c:pt>
                <c:pt idx="2803">
                  <c:v>106.38</c:v>
                </c:pt>
                <c:pt idx="2804">
                  <c:v>106.38</c:v>
                </c:pt>
                <c:pt idx="2805">
                  <c:v>106.38</c:v>
                </c:pt>
                <c:pt idx="2806">
                  <c:v>106.38</c:v>
                </c:pt>
                <c:pt idx="2807">
                  <c:v>106.38</c:v>
                </c:pt>
                <c:pt idx="2808">
                  <c:v>106.38</c:v>
                </c:pt>
                <c:pt idx="2809">
                  <c:v>106.38</c:v>
                </c:pt>
                <c:pt idx="2810">
                  <c:v>106.38</c:v>
                </c:pt>
                <c:pt idx="2811">
                  <c:v>106.38</c:v>
                </c:pt>
                <c:pt idx="2812">
                  <c:v>106.38</c:v>
                </c:pt>
                <c:pt idx="2813">
                  <c:v>106.38</c:v>
                </c:pt>
                <c:pt idx="2814">
                  <c:v>106.38</c:v>
                </c:pt>
                <c:pt idx="2815">
                  <c:v>106.38</c:v>
                </c:pt>
                <c:pt idx="2816">
                  <c:v>106.38</c:v>
                </c:pt>
                <c:pt idx="2817">
                  <c:v>106.38</c:v>
                </c:pt>
                <c:pt idx="2818">
                  <c:v>106.38</c:v>
                </c:pt>
                <c:pt idx="2819">
                  <c:v>106.38</c:v>
                </c:pt>
                <c:pt idx="2820">
                  <c:v>106.38</c:v>
                </c:pt>
                <c:pt idx="2821">
                  <c:v>106.38</c:v>
                </c:pt>
                <c:pt idx="2822">
                  <c:v>106.37</c:v>
                </c:pt>
                <c:pt idx="2823">
                  <c:v>106.38</c:v>
                </c:pt>
                <c:pt idx="2824">
                  <c:v>106.36</c:v>
                </c:pt>
                <c:pt idx="2825">
                  <c:v>106.36</c:v>
                </c:pt>
                <c:pt idx="2826">
                  <c:v>106.36</c:v>
                </c:pt>
                <c:pt idx="2827">
                  <c:v>106.36</c:v>
                </c:pt>
                <c:pt idx="2828">
                  <c:v>106.36</c:v>
                </c:pt>
                <c:pt idx="2829">
                  <c:v>106.36</c:v>
                </c:pt>
                <c:pt idx="2830">
                  <c:v>106.36</c:v>
                </c:pt>
                <c:pt idx="2831">
                  <c:v>106.36</c:v>
                </c:pt>
                <c:pt idx="2832">
                  <c:v>106.36</c:v>
                </c:pt>
                <c:pt idx="2833">
                  <c:v>106.35</c:v>
                </c:pt>
                <c:pt idx="2834">
                  <c:v>106.36</c:v>
                </c:pt>
                <c:pt idx="2835">
                  <c:v>106.35</c:v>
                </c:pt>
                <c:pt idx="2836">
                  <c:v>106.36</c:v>
                </c:pt>
                <c:pt idx="2837">
                  <c:v>106.35</c:v>
                </c:pt>
                <c:pt idx="2838">
                  <c:v>106.35</c:v>
                </c:pt>
                <c:pt idx="2839">
                  <c:v>106.35</c:v>
                </c:pt>
                <c:pt idx="2840">
                  <c:v>106.35</c:v>
                </c:pt>
                <c:pt idx="2841">
                  <c:v>106.35</c:v>
                </c:pt>
                <c:pt idx="2842">
                  <c:v>106.35</c:v>
                </c:pt>
                <c:pt idx="2843">
                  <c:v>106.35</c:v>
                </c:pt>
                <c:pt idx="2844">
                  <c:v>106.35</c:v>
                </c:pt>
                <c:pt idx="2845">
                  <c:v>106.34</c:v>
                </c:pt>
                <c:pt idx="2846">
                  <c:v>106.35</c:v>
                </c:pt>
                <c:pt idx="2847">
                  <c:v>106.34</c:v>
                </c:pt>
                <c:pt idx="2848">
                  <c:v>106.34</c:v>
                </c:pt>
                <c:pt idx="2849">
                  <c:v>106.34</c:v>
                </c:pt>
                <c:pt idx="2850">
                  <c:v>106.34</c:v>
                </c:pt>
                <c:pt idx="2851">
                  <c:v>106.34</c:v>
                </c:pt>
                <c:pt idx="2852">
                  <c:v>106.34</c:v>
                </c:pt>
                <c:pt idx="2853">
                  <c:v>106.34</c:v>
                </c:pt>
                <c:pt idx="2854">
                  <c:v>106.34</c:v>
                </c:pt>
                <c:pt idx="2855">
                  <c:v>106.34</c:v>
                </c:pt>
                <c:pt idx="2856">
                  <c:v>106.34</c:v>
                </c:pt>
                <c:pt idx="2857">
                  <c:v>106.35</c:v>
                </c:pt>
                <c:pt idx="2858">
                  <c:v>106.34</c:v>
                </c:pt>
                <c:pt idx="2859">
                  <c:v>106.35</c:v>
                </c:pt>
                <c:pt idx="2860">
                  <c:v>106.35</c:v>
                </c:pt>
                <c:pt idx="2861">
                  <c:v>106.35</c:v>
                </c:pt>
                <c:pt idx="2862">
                  <c:v>106.35</c:v>
                </c:pt>
                <c:pt idx="2863">
                  <c:v>106.35</c:v>
                </c:pt>
                <c:pt idx="2864">
                  <c:v>106.34</c:v>
                </c:pt>
                <c:pt idx="2865">
                  <c:v>106.34</c:v>
                </c:pt>
                <c:pt idx="2866">
                  <c:v>106.35</c:v>
                </c:pt>
                <c:pt idx="2867">
                  <c:v>106.35</c:v>
                </c:pt>
                <c:pt idx="2868">
                  <c:v>106.35</c:v>
                </c:pt>
                <c:pt idx="2869">
                  <c:v>106.35</c:v>
                </c:pt>
                <c:pt idx="2870">
                  <c:v>106.35</c:v>
                </c:pt>
                <c:pt idx="2871">
                  <c:v>106.35</c:v>
                </c:pt>
                <c:pt idx="2872">
                  <c:v>106.35</c:v>
                </c:pt>
                <c:pt idx="2873">
                  <c:v>106.35</c:v>
                </c:pt>
                <c:pt idx="2874">
                  <c:v>106.34</c:v>
                </c:pt>
                <c:pt idx="2875">
                  <c:v>106.35</c:v>
                </c:pt>
                <c:pt idx="2876">
                  <c:v>106.35</c:v>
                </c:pt>
                <c:pt idx="2877">
                  <c:v>106.35</c:v>
                </c:pt>
                <c:pt idx="2878">
                  <c:v>106.35</c:v>
                </c:pt>
                <c:pt idx="2879">
                  <c:v>106.35</c:v>
                </c:pt>
                <c:pt idx="2880">
                  <c:v>106.35</c:v>
                </c:pt>
                <c:pt idx="2881">
                  <c:v>106.35</c:v>
                </c:pt>
                <c:pt idx="2882">
                  <c:v>106.35</c:v>
                </c:pt>
                <c:pt idx="2883">
                  <c:v>106.35</c:v>
                </c:pt>
                <c:pt idx="2884">
                  <c:v>106.35</c:v>
                </c:pt>
                <c:pt idx="2885">
                  <c:v>106.35</c:v>
                </c:pt>
                <c:pt idx="2886">
                  <c:v>106.35</c:v>
                </c:pt>
                <c:pt idx="2887">
                  <c:v>106.35</c:v>
                </c:pt>
                <c:pt idx="2888">
                  <c:v>106.35</c:v>
                </c:pt>
                <c:pt idx="2889">
                  <c:v>106.35</c:v>
                </c:pt>
                <c:pt idx="2890">
                  <c:v>106.34</c:v>
                </c:pt>
                <c:pt idx="2891">
                  <c:v>106.35</c:v>
                </c:pt>
                <c:pt idx="2892">
                  <c:v>106.35</c:v>
                </c:pt>
                <c:pt idx="2893">
                  <c:v>106.34</c:v>
                </c:pt>
                <c:pt idx="2894">
                  <c:v>106.35</c:v>
                </c:pt>
                <c:pt idx="2895">
                  <c:v>106.35</c:v>
                </c:pt>
                <c:pt idx="2896">
                  <c:v>106.35</c:v>
                </c:pt>
                <c:pt idx="2897">
                  <c:v>106.35</c:v>
                </c:pt>
                <c:pt idx="2898">
                  <c:v>106.35</c:v>
                </c:pt>
                <c:pt idx="2899">
                  <c:v>106.35</c:v>
                </c:pt>
                <c:pt idx="2900">
                  <c:v>106.35</c:v>
                </c:pt>
                <c:pt idx="2901">
                  <c:v>106.35</c:v>
                </c:pt>
                <c:pt idx="2902">
                  <c:v>106.35</c:v>
                </c:pt>
                <c:pt idx="2903">
                  <c:v>106.35</c:v>
                </c:pt>
                <c:pt idx="2904">
                  <c:v>106.35</c:v>
                </c:pt>
                <c:pt idx="2905">
                  <c:v>106.34</c:v>
                </c:pt>
                <c:pt idx="2906">
                  <c:v>106.35</c:v>
                </c:pt>
                <c:pt idx="2907">
                  <c:v>106.35</c:v>
                </c:pt>
                <c:pt idx="2908">
                  <c:v>106.34</c:v>
                </c:pt>
                <c:pt idx="2909">
                  <c:v>106.35</c:v>
                </c:pt>
                <c:pt idx="2910">
                  <c:v>106.34</c:v>
                </c:pt>
                <c:pt idx="2911">
                  <c:v>106.35</c:v>
                </c:pt>
                <c:pt idx="2912">
                  <c:v>106.34</c:v>
                </c:pt>
                <c:pt idx="2913">
                  <c:v>106.34</c:v>
                </c:pt>
                <c:pt idx="2914">
                  <c:v>106.34</c:v>
                </c:pt>
                <c:pt idx="2915">
                  <c:v>106.34</c:v>
                </c:pt>
                <c:pt idx="2916">
                  <c:v>106.34</c:v>
                </c:pt>
                <c:pt idx="2917">
                  <c:v>106.34</c:v>
                </c:pt>
                <c:pt idx="2918">
                  <c:v>106.34</c:v>
                </c:pt>
                <c:pt idx="2919">
                  <c:v>106.34</c:v>
                </c:pt>
                <c:pt idx="2920">
                  <c:v>106.34</c:v>
                </c:pt>
                <c:pt idx="2921">
                  <c:v>106.34</c:v>
                </c:pt>
                <c:pt idx="2922">
                  <c:v>106.34</c:v>
                </c:pt>
                <c:pt idx="2923">
                  <c:v>106.34</c:v>
                </c:pt>
                <c:pt idx="2924">
                  <c:v>106.34</c:v>
                </c:pt>
                <c:pt idx="2925">
                  <c:v>106.34</c:v>
                </c:pt>
                <c:pt idx="2926">
                  <c:v>106.34</c:v>
                </c:pt>
                <c:pt idx="2927">
                  <c:v>106.34</c:v>
                </c:pt>
                <c:pt idx="2928">
                  <c:v>106.34</c:v>
                </c:pt>
                <c:pt idx="2929">
                  <c:v>106.34</c:v>
                </c:pt>
                <c:pt idx="2930">
                  <c:v>106.34</c:v>
                </c:pt>
                <c:pt idx="2931">
                  <c:v>106.34</c:v>
                </c:pt>
                <c:pt idx="2932">
                  <c:v>106.34</c:v>
                </c:pt>
                <c:pt idx="2933">
                  <c:v>106.34</c:v>
                </c:pt>
                <c:pt idx="2934">
                  <c:v>106.33</c:v>
                </c:pt>
                <c:pt idx="2935">
                  <c:v>106.34</c:v>
                </c:pt>
                <c:pt idx="2936">
                  <c:v>106.33</c:v>
                </c:pt>
                <c:pt idx="2937">
                  <c:v>106.34</c:v>
                </c:pt>
                <c:pt idx="2938">
                  <c:v>106.33</c:v>
                </c:pt>
                <c:pt idx="2939">
                  <c:v>106.33</c:v>
                </c:pt>
                <c:pt idx="2940">
                  <c:v>106.33</c:v>
                </c:pt>
                <c:pt idx="2941">
                  <c:v>106.33</c:v>
                </c:pt>
                <c:pt idx="2942">
                  <c:v>106.33</c:v>
                </c:pt>
                <c:pt idx="2943">
                  <c:v>106.33</c:v>
                </c:pt>
                <c:pt idx="2944">
                  <c:v>106.33</c:v>
                </c:pt>
                <c:pt idx="2945">
                  <c:v>106.33</c:v>
                </c:pt>
                <c:pt idx="2946">
                  <c:v>106.33</c:v>
                </c:pt>
                <c:pt idx="2947">
                  <c:v>106.33</c:v>
                </c:pt>
                <c:pt idx="2948">
                  <c:v>106.33</c:v>
                </c:pt>
                <c:pt idx="2949">
                  <c:v>106.33</c:v>
                </c:pt>
                <c:pt idx="2950">
                  <c:v>106.33</c:v>
                </c:pt>
                <c:pt idx="2951">
                  <c:v>106.33</c:v>
                </c:pt>
                <c:pt idx="2952">
                  <c:v>106.33</c:v>
                </c:pt>
                <c:pt idx="2953">
                  <c:v>106.33</c:v>
                </c:pt>
                <c:pt idx="2954">
                  <c:v>106.33</c:v>
                </c:pt>
                <c:pt idx="2955">
                  <c:v>106.33</c:v>
                </c:pt>
                <c:pt idx="2956">
                  <c:v>106.33</c:v>
                </c:pt>
                <c:pt idx="2957">
                  <c:v>106.33</c:v>
                </c:pt>
                <c:pt idx="2958">
                  <c:v>106.33</c:v>
                </c:pt>
                <c:pt idx="2959">
                  <c:v>106.33</c:v>
                </c:pt>
                <c:pt idx="2960">
                  <c:v>106.33</c:v>
                </c:pt>
                <c:pt idx="2961">
                  <c:v>106.33</c:v>
                </c:pt>
                <c:pt idx="2962">
                  <c:v>106.32</c:v>
                </c:pt>
                <c:pt idx="2963">
                  <c:v>106.32</c:v>
                </c:pt>
                <c:pt idx="2964">
                  <c:v>106.33</c:v>
                </c:pt>
                <c:pt idx="2965">
                  <c:v>106.32</c:v>
                </c:pt>
                <c:pt idx="2966">
                  <c:v>106.32</c:v>
                </c:pt>
                <c:pt idx="2967">
                  <c:v>106.33</c:v>
                </c:pt>
                <c:pt idx="2968">
                  <c:v>106.32</c:v>
                </c:pt>
                <c:pt idx="2969">
                  <c:v>106.32</c:v>
                </c:pt>
                <c:pt idx="2970">
                  <c:v>106.32</c:v>
                </c:pt>
                <c:pt idx="2971">
                  <c:v>106.32</c:v>
                </c:pt>
                <c:pt idx="2972">
                  <c:v>106.32</c:v>
                </c:pt>
                <c:pt idx="2973">
                  <c:v>106.32</c:v>
                </c:pt>
                <c:pt idx="2974">
                  <c:v>106.32</c:v>
                </c:pt>
                <c:pt idx="2975">
                  <c:v>106.32</c:v>
                </c:pt>
                <c:pt idx="2976">
                  <c:v>106.32</c:v>
                </c:pt>
                <c:pt idx="2977">
                  <c:v>106.32</c:v>
                </c:pt>
                <c:pt idx="2978">
                  <c:v>106.32</c:v>
                </c:pt>
                <c:pt idx="2979">
                  <c:v>106.32</c:v>
                </c:pt>
                <c:pt idx="2980">
                  <c:v>106.32</c:v>
                </c:pt>
                <c:pt idx="2981">
                  <c:v>106.31</c:v>
                </c:pt>
                <c:pt idx="2982">
                  <c:v>106.31</c:v>
                </c:pt>
                <c:pt idx="2983">
                  <c:v>106.32</c:v>
                </c:pt>
                <c:pt idx="2984">
                  <c:v>106.31</c:v>
                </c:pt>
                <c:pt idx="2985">
                  <c:v>106.31</c:v>
                </c:pt>
                <c:pt idx="2986">
                  <c:v>106.31</c:v>
                </c:pt>
                <c:pt idx="2987">
                  <c:v>106.31</c:v>
                </c:pt>
                <c:pt idx="2988">
                  <c:v>106.31</c:v>
                </c:pt>
                <c:pt idx="2989">
                  <c:v>106.31</c:v>
                </c:pt>
                <c:pt idx="2990">
                  <c:v>106.31</c:v>
                </c:pt>
                <c:pt idx="2991">
                  <c:v>106.31</c:v>
                </c:pt>
                <c:pt idx="2992">
                  <c:v>106.31</c:v>
                </c:pt>
                <c:pt idx="2993">
                  <c:v>106.31</c:v>
                </c:pt>
                <c:pt idx="2994">
                  <c:v>106.31</c:v>
                </c:pt>
                <c:pt idx="2995">
                  <c:v>106.31</c:v>
                </c:pt>
                <c:pt idx="2996">
                  <c:v>106.31</c:v>
                </c:pt>
                <c:pt idx="2997">
                  <c:v>106.31</c:v>
                </c:pt>
                <c:pt idx="2998">
                  <c:v>106.31</c:v>
                </c:pt>
                <c:pt idx="2999">
                  <c:v>106.31</c:v>
                </c:pt>
                <c:pt idx="3000">
                  <c:v>106.31</c:v>
                </c:pt>
                <c:pt idx="3001">
                  <c:v>106.31</c:v>
                </c:pt>
                <c:pt idx="3002">
                  <c:v>106.31</c:v>
                </c:pt>
                <c:pt idx="3003">
                  <c:v>106.31</c:v>
                </c:pt>
                <c:pt idx="3004">
                  <c:v>106.31</c:v>
                </c:pt>
                <c:pt idx="3005">
                  <c:v>106.31</c:v>
                </c:pt>
                <c:pt idx="3006">
                  <c:v>106.31</c:v>
                </c:pt>
                <c:pt idx="3007">
                  <c:v>106.31</c:v>
                </c:pt>
                <c:pt idx="3008">
                  <c:v>106.31</c:v>
                </c:pt>
                <c:pt idx="3009">
                  <c:v>106.31</c:v>
                </c:pt>
                <c:pt idx="3010">
                  <c:v>106.31</c:v>
                </c:pt>
                <c:pt idx="3011">
                  <c:v>106.31</c:v>
                </c:pt>
                <c:pt idx="3012">
                  <c:v>106.31</c:v>
                </c:pt>
                <c:pt idx="3013">
                  <c:v>106.31</c:v>
                </c:pt>
                <c:pt idx="3014">
                  <c:v>106.3</c:v>
                </c:pt>
                <c:pt idx="3015">
                  <c:v>106.3</c:v>
                </c:pt>
                <c:pt idx="3016">
                  <c:v>106.3</c:v>
                </c:pt>
                <c:pt idx="3017">
                  <c:v>106.31</c:v>
                </c:pt>
                <c:pt idx="3018">
                  <c:v>106.3</c:v>
                </c:pt>
                <c:pt idx="3019">
                  <c:v>106.3</c:v>
                </c:pt>
                <c:pt idx="3020">
                  <c:v>106.3</c:v>
                </c:pt>
                <c:pt idx="3021">
                  <c:v>106.3</c:v>
                </c:pt>
                <c:pt idx="3022">
                  <c:v>106.3</c:v>
                </c:pt>
                <c:pt idx="3023">
                  <c:v>106.3</c:v>
                </c:pt>
                <c:pt idx="3024">
                  <c:v>106.3</c:v>
                </c:pt>
                <c:pt idx="3025">
                  <c:v>106.3</c:v>
                </c:pt>
                <c:pt idx="3026">
                  <c:v>106.3</c:v>
                </c:pt>
                <c:pt idx="3027">
                  <c:v>106.3</c:v>
                </c:pt>
                <c:pt idx="3028">
                  <c:v>106.3</c:v>
                </c:pt>
                <c:pt idx="3029">
                  <c:v>106.3</c:v>
                </c:pt>
                <c:pt idx="3030">
                  <c:v>106.3</c:v>
                </c:pt>
                <c:pt idx="3031">
                  <c:v>106.3</c:v>
                </c:pt>
                <c:pt idx="3032">
                  <c:v>106.3</c:v>
                </c:pt>
                <c:pt idx="3033">
                  <c:v>106.3</c:v>
                </c:pt>
                <c:pt idx="3034">
                  <c:v>106.29</c:v>
                </c:pt>
                <c:pt idx="3035">
                  <c:v>106.3</c:v>
                </c:pt>
                <c:pt idx="3036">
                  <c:v>106.29</c:v>
                </c:pt>
                <c:pt idx="3037">
                  <c:v>106.29</c:v>
                </c:pt>
                <c:pt idx="3038">
                  <c:v>106.29</c:v>
                </c:pt>
                <c:pt idx="3039">
                  <c:v>106.29</c:v>
                </c:pt>
                <c:pt idx="3040">
                  <c:v>106.29</c:v>
                </c:pt>
                <c:pt idx="3041">
                  <c:v>106.29</c:v>
                </c:pt>
                <c:pt idx="3042">
                  <c:v>106.29</c:v>
                </c:pt>
                <c:pt idx="3043">
                  <c:v>106.29</c:v>
                </c:pt>
                <c:pt idx="3044">
                  <c:v>106.29</c:v>
                </c:pt>
                <c:pt idx="3045">
                  <c:v>106.29</c:v>
                </c:pt>
                <c:pt idx="3046">
                  <c:v>106.29</c:v>
                </c:pt>
                <c:pt idx="3047">
                  <c:v>106.29</c:v>
                </c:pt>
                <c:pt idx="3048">
                  <c:v>106.29</c:v>
                </c:pt>
                <c:pt idx="3049">
                  <c:v>106.29</c:v>
                </c:pt>
                <c:pt idx="3050">
                  <c:v>106.29</c:v>
                </c:pt>
                <c:pt idx="3051">
                  <c:v>106.28</c:v>
                </c:pt>
                <c:pt idx="3052">
                  <c:v>106.29</c:v>
                </c:pt>
                <c:pt idx="3053">
                  <c:v>106.28</c:v>
                </c:pt>
                <c:pt idx="3054">
                  <c:v>106.28</c:v>
                </c:pt>
                <c:pt idx="3055">
                  <c:v>106.28</c:v>
                </c:pt>
                <c:pt idx="3056">
                  <c:v>106.28</c:v>
                </c:pt>
                <c:pt idx="3057">
                  <c:v>106.28</c:v>
                </c:pt>
                <c:pt idx="3058">
                  <c:v>106.28</c:v>
                </c:pt>
                <c:pt idx="3059">
                  <c:v>106.28</c:v>
                </c:pt>
                <c:pt idx="3060">
                  <c:v>106.28</c:v>
                </c:pt>
                <c:pt idx="3061">
                  <c:v>106.28</c:v>
                </c:pt>
                <c:pt idx="3062">
                  <c:v>106.28</c:v>
                </c:pt>
                <c:pt idx="3063">
                  <c:v>106.28</c:v>
                </c:pt>
                <c:pt idx="3064">
                  <c:v>106.28</c:v>
                </c:pt>
                <c:pt idx="3065">
                  <c:v>106.28</c:v>
                </c:pt>
                <c:pt idx="3066">
                  <c:v>106.28</c:v>
                </c:pt>
                <c:pt idx="3067">
                  <c:v>106.28</c:v>
                </c:pt>
                <c:pt idx="3068">
                  <c:v>106.28</c:v>
                </c:pt>
                <c:pt idx="3069">
                  <c:v>106.28</c:v>
                </c:pt>
                <c:pt idx="3070">
                  <c:v>106.28</c:v>
                </c:pt>
                <c:pt idx="3071">
                  <c:v>106.28</c:v>
                </c:pt>
                <c:pt idx="3072">
                  <c:v>106.28</c:v>
                </c:pt>
                <c:pt idx="3073">
                  <c:v>106.27</c:v>
                </c:pt>
                <c:pt idx="3074">
                  <c:v>106.27</c:v>
                </c:pt>
                <c:pt idx="3075">
                  <c:v>106.27</c:v>
                </c:pt>
                <c:pt idx="3076">
                  <c:v>106.27</c:v>
                </c:pt>
                <c:pt idx="3077">
                  <c:v>106.27</c:v>
                </c:pt>
                <c:pt idx="3078">
                  <c:v>106.27</c:v>
                </c:pt>
                <c:pt idx="3079">
                  <c:v>106.27</c:v>
                </c:pt>
                <c:pt idx="3080">
                  <c:v>106.27</c:v>
                </c:pt>
                <c:pt idx="3081">
                  <c:v>106.27</c:v>
                </c:pt>
                <c:pt idx="3082">
                  <c:v>106.27</c:v>
                </c:pt>
                <c:pt idx="3083">
                  <c:v>106.27</c:v>
                </c:pt>
                <c:pt idx="3084">
                  <c:v>106.27</c:v>
                </c:pt>
                <c:pt idx="3085">
                  <c:v>106.27</c:v>
                </c:pt>
                <c:pt idx="3086">
                  <c:v>106.27</c:v>
                </c:pt>
                <c:pt idx="3087">
                  <c:v>106.27</c:v>
                </c:pt>
                <c:pt idx="3088">
                  <c:v>106.27</c:v>
                </c:pt>
                <c:pt idx="3089">
                  <c:v>106.27</c:v>
                </c:pt>
                <c:pt idx="3090">
                  <c:v>106.27</c:v>
                </c:pt>
                <c:pt idx="3091">
                  <c:v>106.26</c:v>
                </c:pt>
                <c:pt idx="3092">
                  <c:v>106.27</c:v>
                </c:pt>
                <c:pt idx="3093">
                  <c:v>106.27</c:v>
                </c:pt>
                <c:pt idx="3094">
                  <c:v>106.27</c:v>
                </c:pt>
                <c:pt idx="3095">
                  <c:v>106.26</c:v>
                </c:pt>
                <c:pt idx="3096">
                  <c:v>106.26</c:v>
                </c:pt>
                <c:pt idx="3097">
                  <c:v>106.26</c:v>
                </c:pt>
                <c:pt idx="3098">
                  <c:v>106.26</c:v>
                </c:pt>
                <c:pt idx="3099">
                  <c:v>106.26</c:v>
                </c:pt>
                <c:pt idx="3100">
                  <c:v>106.26</c:v>
                </c:pt>
                <c:pt idx="3101">
                  <c:v>106.26</c:v>
                </c:pt>
                <c:pt idx="3102">
                  <c:v>106.26</c:v>
                </c:pt>
                <c:pt idx="3103">
                  <c:v>106.26</c:v>
                </c:pt>
                <c:pt idx="3104">
                  <c:v>106.26</c:v>
                </c:pt>
                <c:pt idx="3105">
                  <c:v>106.26</c:v>
                </c:pt>
                <c:pt idx="3106">
                  <c:v>106.26</c:v>
                </c:pt>
                <c:pt idx="3107">
                  <c:v>106.26</c:v>
                </c:pt>
                <c:pt idx="3108">
                  <c:v>106.26</c:v>
                </c:pt>
                <c:pt idx="3109">
                  <c:v>106.26</c:v>
                </c:pt>
                <c:pt idx="3110">
                  <c:v>106.26</c:v>
                </c:pt>
                <c:pt idx="3111">
                  <c:v>106.26</c:v>
                </c:pt>
                <c:pt idx="3112">
                  <c:v>106.25</c:v>
                </c:pt>
                <c:pt idx="3113">
                  <c:v>106.25</c:v>
                </c:pt>
                <c:pt idx="3114">
                  <c:v>106.25</c:v>
                </c:pt>
                <c:pt idx="3115">
                  <c:v>106.25</c:v>
                </c:pt>
                <c:pt idx="3116">
                  <c:v>106.25</c:v>
                </c:pt>
                <c:pt idx="3117">
                  <c:v>106.25</c:v>
                </c:pt>
                <c:pt idx="3118">
                  <c:v>106.25</c:v>
                </c:pt>
                <c:pt idx="3119">
                  <c:v>106.25</c:v>
                </c:pt>
                <c:pt idx="3120">
                  <c:v>106.25</c:v>
                </c:pt>
                <c:pt idx="3121">
                  <c:v>106.25</c:v>
                </c:pt>
                <c:pt idx="3122">
                  <c:v>106.25</c:v>
                </c:pt>
                <c:pt idx="3123">
                  <c:v>106.25</c:v>
                </c:pt>
                <c:pt idx="3124">
                  <c:v>106.24</c:v>
                </c:pt>
                <c:pt idx="3125">
                  <c:v>106.24</c:v>
                </c:pt>
                <c:pt idx="3126">
                  <c:v>106.24</c:v>
                </c:pt>
                <c:pt idx="3127">
                  <c:v>106.24</c:v>
                </c:pt>
                <c:pt idx="3128">
                  <c:v>106.23</c:v>
                </c:pt>
                <c:pt idx="3129">
                  <c:v>106.23</c:v>
                </c:pt>
                <c:pt idx="3130">
                  <c:v>106.23</c:v>
                </c:pt>
                <c:pt idx="3131">
                  <c:v>106.23</c:v>
                </c:pt>
                <c:pt idx="3132">
                  <c:v>106.23</c:v>
                </c:pt>
                <c:pt idx="3133">
                  <c:v>106.23</c:v>
                </c:pt>
                <c:pt idx="3134">
                  <c:v>106.23</c:v>
                </c:pt>
                <c:pt idx="3135">
                  <c:v>106.23</c:v>
                </c:pt>
                <c:pt idx="3136">
                  <c:v>106.23</c:v>
                </c:pt>
                <c:pt idx="3137">
                  <c:v>106.23</c:v>
                </c:pt>
                <c:pt idx="3138">
                  <c:v>106.23</c:v>
                </c:pt>
                <c:pt idx="3139">
                  <c:v>106.23</c:v>
                </c:pt>
                <c:pt idx="3140">
                  <c:v>106.23</c:v>
                </c:pt>
                <c:pt idx="3141">
                  <c:v>106.23</c:v>
                </c:pt>
                <c:pt idx="3142">
                  <c:v>106.23</c:v>
                </c:pt>
                <c:pt idx="3143">
                  <c:v>106.23</c:v>
                </c:pt>
                <c:pt idx="3144">
                  <c:v>106.23</c:v>
                </c:pt>
                <c:pt idx="3145">
                  <c:v>106.23</c:v>
                </c:pt>
                <c:pt idx="3146">
                  <c:v>106.23</c:v>
                </c:pt>
                <c:pt idx="3147">
                  <c:v>106.23</c:v>
                </c:pt>
                <c:pt idx="3148">
                  <c:v>106.23</c:v>
                </c:pt>
                <c:pt idx="3149">
                  <c:v>106.23</c:v>
                </c:pt>
                <c:pt idx="3150">
                  <c:v>106.23</c:v>
                </c:pt>
                <c:pt idx="3151">
                  <c:v>106.23</c:v>
                </c:pt>
                <c:pt idx="3152">
                  <c:v>106.22</c:v>
                </c:pt>
                <c:pt idx="3153">
                  <c:v>106.22</c:v>
                </c:pt>
                <c:pt idx="3154">
                  <c:v>106.22</c:v>
                </c:pt>
                <c:pt idx="3155">
                  <c:v>106.22</c:v>
                </c:pt>
                <c:pt idx="3156">
                  <c:v>106.22</c:v>
                </c:pt>
                <c:pt idx="3157">
                  <c:v>106.22</c:v>
                </c:pt>
                <c:pt idx="3158">
                  <c:v>106.21</c:v>
                </c:pt>
                <c:pt idx="3159">
                  <c:v>106.21</c:v>
                </c:pt>
                <c:pt idx="3160">
                  <c:v>106.21</c:v>
                </c:pt>
                <c:pt idx="3161">
                  <c:v>106.21</c:v>
                </c:pt>
                <c:pt idx="3162">
                  <c:v>106.21</c:v>
                </c:pt>
                <c:pt idx="3163">
                  <c:v>106.21</c:v>
                </c:pt>
                <c:pt idx="3164">
                  <c:v>106.2</c:v>
                </c:pt>
                <c:pt idx="3165">
                  <c:v>106.2</c:v>
                </c:pt>
                <c:pt idx="3166">
                  <c:v>106.2</c:v>
                </c:pt>
                <c:pt idx="3167">
                  <c:v>106.19</c:v>
                </c:pt>
                <c:pt idx="3168">
                  <c:v>106.19</c:v>
                </c:pt>
                <c:pt idx="3169">
                  <c:v>106.19</c:v>
                </c:pt>
                <c:pt idx="3170">
                  <c:v>106.19</c:v>
                </c:pt>
                <c:pt idx="3171">
                  <c:v>106.18</c:v>
                </c:pt>
                <c:pt idx="3172">
                  <c:v>106.18</c:v>
                </c:pt>
                <c:pt idx="3173">
                  <c:v>106.18</c:v>
                </c:pt>
                <c:pt idx="3174">
                  <c:v>106.18</c:v>
                </c:pt>
                <c:pt idx="3175">
                  <c:v>106.17</c:v>
                </c:pt>
                <c:pt idx="3176">
                  <c:v>106.17</c:v>
                </c:pt>
                <c:pt idx="3177">
                  <c:v>106.17</c:v>
                </c:pt>
                <c:pt idx="3178">
                  <c:v>106.16</c:v>
                </c:pt>
                <c:pt idx="3179">
                  <c:v>106.16</c:v>
                </c:pt>
                <c:pt idx="3180">
                  <c:v>106.16</c:v>
                </c:pt>
                <c:pt idx="3181">
                  <c:v>106.16</c:v>
                </c:pt>
                <c:pt idx="3182">
                  <c:v>106.15</c:v>
                </c:pt>
                <c:pt idx="3183">
                  <c:v>106.14</c:v>
                </c:pt>
                <c:pt idx="3184">
                  <c:v>106.14</c:v>
                </c:pt>
                <c:pt idx="3185">
                  <c:v>106.14</c:v>
                </c:pt>
                <c:pt idx="3186">
                  <c:v>106.13</c:v>
                </c:pt>
                <c:pt idx="3187">
                  <c:v>106.13</c:v>
                </c:pt>
                <c:pt idx="3188">
                  <c:v>106.13</c:v>
                </c:pt>
                <c:pt idx="3189">
                  <c:v>106.12</c:v>
                </c:pt>
                <c:pt idx="3190">
                  <c:v>106.12</c:v>
                </c:pt>
                <c:pt idx="3191">
                  <c:v>106.11</c:v>
                </c:pt>
                <c:pt idx="3192">
                  <c:v>106.11</c:v>
                </c:pt>
                <c:pt idx="3193">
                  <c:v>106.1</c:v>
                </c:pt>
                <c:pt idx="3194">
                  <c:v>106.1</c:v>
                </c:pt>
                <c:pt idx="3195">
                  <c:v>106.1</c:v>
                </c:pt>
                <c:pt idx="3196">
                  <c:v>106.09</c:v>
                </c:pt>
                <c:pt idx="3197">
                  <c:v>106.09</c:v>
                </c:pt>
                <c:pt idx="3198">
                  <c:v>106.08</c:v>
                </c:pt>
                <c:pt idx="3199">
                  <c:v>106.08</c:v>
                </c:pt>
                <c:pt idx="3200">
                  <c:v>106.08</c:v>
                </c:pt>
                <c:pt idx="3201">
                  <c:v>106.07</c:v>
                </c:pt>
                <c:pt idx="3202">
                  <c:v>106.06</c:v>
                </c:pt>
                <c:pt idx="3203">
                  <c:v>106.06</c:v>
                </c:pt>
                <c:pt idx="3204">
                  <c:v>106.06</c:v>
                </c:pt>
                <c:pt idx="3205">
                  <c:v>106.06</c:v>
                </c:pt>
                <c:pt idx="3206">
                  <c:v>106.05</c:v>
                </c:pt>
                <c:pt idx="3207">
                  <c:v>106.05</c:v>
                </c:pt>
                <c:pt idx="3208">
                  <c:v>106.05</c:v>
                </c:pt>
                <c:pt idx="3209">
                  <c:v>106.05</c:v>
                </c:pt>
                <c:pt idx="3210">
                  <c:v>106.04</c:v>
                </c:pt>
                <c:pt idx="3211">
                  <c:v>106.04</c:v>
                </c:pt>
                <c:pt idx="3212">
                  <c:v>106.04</c:v>
                </c:pt>
                <c:pt idx="3213">
                  <c:v>106.04</c:v>
                </c:pt>
                <c:pt idx="3214">
                  <c:v>106.04</c:v>
                </c:pt>
                <c:pt idx="3215">
                  <c:v>106.04</c:v>
                </c:pt>
                <c:pt idx="3216">
                  <c:v>106.04</c:v>
                </c:pt>
                <c:pt idx="3217">
                  <c:v>106.04</c:v>
                </c:pt>
                <c:pt idx="3218">
                  <c:v>106.04</c:v>
                </c:pt>
                <c:pt idx="3219">
                  <c:v>106.04</c:v>
                </c:pt>
                <c:pt idx="3220">
                  <c:v>106.04</c:v>
                </c:pt>
                <c:pt idx="3221">
                  <c:v>106.04</c:v>
                </c:pt>
                <c:pt idx="3222">
                  <c:v>106.04</c:v>
                </c:pt>
                <c:pt idx="3223">
                  <c:v>106.04</c:v>
                </c:pt>
                <c:pt idx="3224">
                  <c:v>106.05</c:v>
                </c:pt>
                <c:pt idx="3225">
                  <c:v>106.05</c:v>
                </c:pt>
                <c:pt idx="3226">
                  <c:v>106.05</c:v>
                </c:pt>
                <c:pt idx="3227">
                  <c:v>106.06</c:v>
                </c:pt>
                <c:pt idx="3228">
                  <c:v>106.06</c:v>
                </c:pt>
                <c:pt idx="3229">
                  <c:v>106.06</c:v>
                </c:pt>
                <c:pt idx="3230">
                  <c:v>106.06</c:v>
                </c:pt>
                <c:pt idx="3231">
                  <c:v>106.07</c:v>
                </c:pt>
                <c:pt idx="3232">
                  <c:v>106.08</c:v>
                </c:pt>
                <c:pt idx="3233">
                  <c:v>106.08</c:v>
                </c:pt>
                <c:pt idx="3234">
                  <c:v>106.08</c:v>
                </c:pt>
                <c:pt idx="3235">
                  <c:v>106.09</c:v>
                </c:pt>
                <c:pt idx="3236">
                  <c:v>106.09</c:v>
                </c:pt>
                <c:pt idx="3237">
                  <c:v>106.09</c:v>
                </c:pt>
                <c:pt idx="3238">
                  <c:v>106.1</c:v>
                </c:pt>
                <c:pt idx="3239">
                  <c:v>106.1</c:v>
                </c:pt>
                <c:pt idx="3240">
                  <c:v>106.1</c:v>
                </c:pt>
                <c:pt idx="3241">
                  <c:v>106.11</c:v>
                </c:pt>
                <c:pt idx="3242">
                  <c:v>106.11</c:v>
                </c:pt>
                <c:pt idx="3243">
                  <c:v>106.11</c:v>
                </c:pt>
                <c:pt idx="3244">
                  <c:v>106.12</c:v>
                </c:pt>
                <c:pt idx="3245">
                  <c:v>106.12</c:v>
                </c:pt>
                <c:pt idx="3246">
                  <c:v>106.12</c:v>
                </c:pt>
                <c:pt idx="3247">
                  <c:v>106.12</c:v>
                </c:pt>
                <c:pt idx="3248">
                  <c:v>106.12</c:v>
                </c:pt>
                <c:pt idx="3249">
                  <c:v>106.13</c:v>
                </c:pt>
                <c:pt idx="3250">
                  <c:v>106.13</c:v>
                </c:pt>
                <c:pt idx="3251">
                  <c:v>106.13</c:v>
                </c:pt>
                <c:pt idx="3252">
                  <c:v>106.13</c:v>
                </c:pt>
                <c:pt idx="3253">
                  <c:v>106.14</c:v>
                </c:pt>
                <c:pt idx="3254">
                  <c:v>106.14</c:v>
                </c:pt>
                <c:pt idx="3255">
                  <c:v>106.14</c:v>
                </c:pt>
                <c:pt idx="3256">
                  <c:v>106.14</c:v>
                </c:pt>
                <c:pt idx="3257">
                  <c:v>106.14</c:v>
                </c:pt>
                <c:pt idx="3258">
                  <c:v>106.14</c:v>
                </c:pt>
                <c:pt idx="3259">
                  <c:v>106.14</c:v>
                </c:pt>
                <c:pt idx="3260">
                  <c:v>106.14</c:v>
                </c:pt>
                <c:pt idx="3261">
                  <c:v>106.14</c:v>
                </c:pt>
                <c:pt idx="3262">
                  <c:v>106.14</c:v>
                </c:pt>
                <c:pt idx="3263">
                  <c:v>106.15</c:v>
                </c:pt>
                <c:pt idx="3264">
                  <c:v>106.15</c:v>
                </c:pt>
                <c:pt idx="3265">
                  <c:v>106.14</c:v>
                </c:pt>
                <c:pt idx="3266">
                  <c:v>106.14</c:v>
                </c:pt>
                <c:pt idx="3267">
                  <c:v>106.14</c:v>
                </c:pt>
                <c:pt idx="3268">
                  <c:v>106.14</c:v>
                </c:pt>
                <c:pt idx="3269">
                  <c:v>106.14</c:v>
                </c:pt>
                <c:pt idx="3270">
                  <c:v>106.14</c:v>
                </c:pt>
                <c:pt idx="3271">
                  <c:v>106.14</c:v>
                </c:pt>
                <c:pt idx="3272">
                  <c:v>106.14</c:v>
                </c:pt>
                <c:pt idx="3273">
                  <c:v>106.14</c:v>
                </c:pt>
                <c:pt idx="3274">
                  <c:v>106.14</c:v>
                </c:pt>
                <c:pt idx="3275">
                  <c:v>106.15</c:v>
                </c:pt>
                <c:pt idx="3276">
                  <c:v>106.15</c:v>
                </c:pt>
                <c:pt idx="3277">
                  <c:v>106.15</c:v>
                </c:pt>
                <c:pt idx="3278">
                  <c:v>106.15</c:v>
                </c:pt>
                <c:pt idx="3279">
                  <c:v>106.15</c:v>
                </c:pt>
                <c:pt idx="3280">
                  <c:v>106.15</c:v>
                </c:pt>
                <c:pt idx="3281">
                  <c:v>106.15</c:v>
                </c:pt>
                <c:pt idx="3282">
                  <c:v>106.16</c:v>
                </c:pt>
                <c:pt idx="3283">
                  <c:v>106.16</c:v>
                </c:pt>
                <c:pt idx="3284">
                  <c:v>106.16</c:v>
                </c:pt>
                <c:pt idx="3285">
                  <c:v>106.16</c:v>
                </c:pt>
                <c:pt idx="3286">
                  <c:v>106.16</c:v>
                </c:pt>
                <c:pt idx="3287">
                  <c:v>106.16</c:v>
                </c:pt>
                <c:pt idx="3288">
                  <c:v>106.16</c:v>
                </c:pt>
                <c:pt idx="3289">
                  <c:v>106.16</c:v>
                </c:pt>
                <c:pt idx="3290">
                  <c:v>106.16</c:v>
                </c:pt>
                <c:pt idx="3291">
                  <c:v>106.16</c:v>
                </c:pt>
                <c:pt idx="3292">
                  <c:v>106.16</c:v>
                </c:pt>
                <c:pt idx="3293">
                  <c:v>106.16</c:v>
                </c:pt>
                <c:pt idx="3294">
                  <c:v>106.16</c:v>
                </c:pt>
                <c:pt idx="3295">
                  <c:v>106.16</c:v>
                </c:pt>
                <c:pt idx="3296">
                  <c:v>106.16</c:v>
                </c:pt>
                <c:pt idx="3297">
                  <c:v>106.16</c:v>
                </c:pt>
                <c:pt idx="3298">
                  <c:v>106.17</c:v>
                </c:pt>
                <c:pt idx="3299">
                  <c:v>106.17</c:v>
                </c:pt>
                <c:pt idx="3300">
                  <c:v>106.17</c:v>
                </c:pt>
                <c:pt idx="3301">
                  <c:v>106.17</c:v>
                </c:pt>
                <c:pt idx="3302">
                  <c:v>106.17</c:v>
                </c:pt>
                <c:pt idx="3303">
                  <c:v>106.17</c:v>
                </c:pt>
                <c:pt idx="3304">
                  <c:v>106.17</c:v>
                </c:pt>
                <c:pt idx="3305">
                  <c:v>106.17</c:v>
                </c:pt>
                <c:pt idx="3306">
                  <c:v>106.17</c:v>
                </c:pt>
                <c:pt idx="3307">
                  <c:v>106.17</c:v>
                </c:pt>
                <c:pt idx="3308">
                  <c:v>106.17</c:v>
                </c:pt>
                <c:pt idx="3309">
                  <c:v>106.17</c:v>
                </c:pt>
                <c:pt idx="3310">
                  <c:v>106.17</c:v>
                </c:pt>
                <c:pt idx="3311">
                  <c:v>106.17</c:v>
                </c:pt>
                <c:pt idx="3312">
                  <c:v>106.17</c:v>
                </c:pt>
                <c:pt idx="3313">
                  <c:v>106.17</c:v>
                </c:pt>
                <c:pt idx="3314">
                  <c:v>106.17</c:v>
                </c:pt>
                <c:pt idx="3315">
                  <c:v>106.17</c:v>
                </c:pt>
                <c:pt idx="3316">
                  <c:v>106.17</c:v>
                </c:pt>
                <c:pt idx="3317">
                  <c:v>106.17</c:v>
                </c:pt>
                <c:pt idx="3318">
                  <c:v>106.17</c:v>
                </c:pt>
                <c:pt idx="3319">
                  <c:v>106.17</c:v>
                </c:pt>
                <c:pt idx="3320">
                  <c:v>106.17</c:v>
                </c:pt>
                <c:pt idx="3321">
                  <c:v>106.17</c:v>
                </c:pt>
                <c:pt idx="3322">
                  <c:v>106.17</c:v>
                </c:pt>
                <c:pt idx="3323">
                  <c:v>106.17</c:v>
                </c:pt>
                <c:pt idx="3324">
                  <c:v>106.16</c:v>
                </c:pt>
                <c:pt idx="3325">
                  <c:v>106.17</c:v>
                </c:pt>
                <c:pt idx="3326">
                  <c:v>106.17</c:v>
                </c:pt>
                <c:pt idx="3327">
                  <c:v>106.17</c:v>
                </c:pt>
                <c:pt idx="3328">
                  <c:v>106.17</c:v>
                </c:pt>
                <c:pt idx="3329">
                  <c:v>106.16</c:v>
                </c:pt>
                <c:pt idx="3330">
                  <c:v>106.16</c:v>
                </c:pt>
                <c:pt idx="3331">
                  <c:v>106.16</c:v>
                </c:pt>
                <c:pt idx="3332">
                  <c:v>106.16</c:v>
                </c:pt>
                <c:pt idx="3333">
                  <c:v>106.16</c:v>
                </c:pt>
                <c:pt idx="3334">
                  <c:v>106.16</c:v>
                </c:pt>
                <c:pt idx="3335">
                  <c:v>106.16</c:v>
                </c:pt>
                <c:pt idx="3336">
                  <c:v>106.16</c:v>
                </c:pt>
                <c:pt idx="3337">
                  <c:v>106.16</c:v>
                </c:pt>
                <c:pt idx="3338">
                  <c:v>106.16</c:v>
                </c:pt>
                <c:pt idx="3339">
                  <c:v>106.16</c:v>
                </c:pt>
                <c:pt idx="3340">
                  <c:v>106.16</c:v>
                </c:pt>
                <c:pt idx="3341">
                  <c:v>106.16</c:v>
                </c:pt>
                <c:pt idx="3342">
                  <c:v>106.16</c:v>
                </c:pt>
                <c:pt idx="3343">
                  <c:v>106.16</c:v>
                </c:pt>
                <c:pt idx="3344">
                  <c:v>106.16</c:v>
                </c:pt>
                <c:pt idx="3345">
                  <c:v>106.16</c:v>
                </c:pt>
                <c:pt idx="3346">
                  <c:v>106.16</c:v>
                </c:pt>
                <c:pt idx="3347">
                  <c:v>106.16</c:v>
                </c:pt>
                <c:pt idx="3348">
                  <c:v>106.16</c:v>
                </c:pt>
                <c:pt idx="3349">
                  <c:v>106.16</c:v>
                </c:pt>
                <c:pt idx="3350">
                  <c:v>106.15</c:v>
                </c:pt>
                <c:pt idx="3351">
                  <c:v>106.15</c:v>
                </c:pt>
                <c:pt idx="3352">
                  <c:v>106.15</c:v>
                </c:pt>
                <c:pt idx="3353">
                  <c:v>106.15</c:v>
                </c:pt>
                <c:pt idx="3354">
                  <c:v>106.15</c:v>
                </c:pt>
                <c:pt idx="3355">
                  <c:v>106.15</c:v>
                </c:pt>
                <c:pt idx="3356">
                  <c:v>106.15</c:v>
                </c:pt>
                <c:pt idx="3357">
                  <c:v>106.15</c:v>
                </c:pt>
                <c:pt idx="3358">
                  <c:v>106.15</c:v>
                </c:pt>
                <c:pt idx="3359">
                  <c:v>106.15</c:v>
                </c:pt>
                <c:pt idx="3360">
                  <c:v>106.15</c:v>
                </c:pt>
                <c:pt idx="3361">
                  <c:v>106.15</c:v>
                </c:pt>
                <c:pt idx="3362">
                  <c:v>106.15</c:v>
                </c:pt>
                <c:pt idx="3363">
                  <c:v>106.15</c:v>
                </c:pt>
                <c:pt idx="3364">
                  <c:v>106.15</c:v>
                </c:pt>
                <c:pt idx="3365">
                  <c:v>106.15</c:v>
                </c:pt>
                <c:pt idx="3366">
                  <c:v>106.15</c:v>
                </c:pt>
                <c:pt idx="3367">
                  <c:v>106.15</c:v>
                </c:pt>
                <c:pt idx="3368">
                  <c:v>106.15</c:v>
                </c:pt>
                <c:pt idx="3369">
                  <c:v>106.15</c:v>
                </c:pt>
                <c:pt idx="3370">
                  <c:v>106.15</c:v>
                </c:pt>
                <c:pt idx="3371">
                  <c:v>106.15</c:v>
                </c:pt>
                <c:pt idx="3372">
                  <c:v>106.15</c:v>
                </c:pt>
                <c:pt idx="3373">
                  <c:v>106.15</c:v>
                </c:pt>
                <c:pt idx="3374">
                  <c:v>106.15</c:v>
                </c:pt>
                <c:pt idx="3375">
                  <c:v>106.15</c:v>
                </c:pt>
                <c:pt idx="3376">
                  <c:v>106.15</c:v>
                </c:pt>
                <c:pt idx="3377">
                  <c:v>106.15</c:v>
                </c:pt>
                <c:pt idx="3378">
                  <c:v>106.15</c:v>
                </c:pt>
                <c:pt idx="3379">
                  <c:v>106.15</c:v>
                </c:pt>
                <c:pt idx="3380">
                  <c:v>106.15</c:v>
                </c:pt>
                <c:pt idx="3381">
                  <c:v>106.15</c:v>
                </c:pt>
                <c:pt idx="3382">
                  <c:v>106.15</c:v>
                </c:pt>
                <c:pt idx="3383">
                  <c:v>106.15</c:v>
                </c:pt>
                <c:pt idx="3384">
                  <c:v>106.15</c:v>
                </c:pt>
                <c:pt idx="3385">
                  <c:v>106.15</c:v>
                </c:pt>
                <c:pt idx="3386">
                  <c:v>106.15</c:v>
                </c:pt>
                <c:pt idx="3387">
                  <c:v>106.15</c:v>
                </c:pt>
                <c:pt idx="3388">
                  <c:v>106.15</c:v>
                </c:pt>
                <c:pt idx="3389">
                  <c:v>106.14</c:v>
                </c:pt>
                <c:pt idx="3390">
                  <c:v>106.14</c:v>
                </c:pt>
                <c:pt idx="3391">
                  <c:v>106.14</c:v>
                </c:pt>
                <c:pt idx="3392">
                  <c:v>106.14</c:v>
                </c:pt>
                <c:pt idx="3393">
                  <c:v>106.14</c:v>
                </c:pt>
                <c:pt idx="3394">
                  <c:v>106.14</c:v>
                </c:pt>
                <c:pt idx="3395">
                  <c:v>106.14</c:v>
                </c:pt>
                <c:pt idx="3396">
                  <c:v>106.14</c:v>
                </c:pt>
                <c:pt idx="3397">
                  <c:v>106.14</c:v>
                </c:pt>
                <c:pt idx="3398">
                  <c:v>106.14</c:v>
                </c:pt>
                <c:pt idx="3399">
                  <c:v>106.13</c:v>
                </c:pt>
                <c:pt idx="3400">
                  <c:v>106.14</c:v>
                </c:pt>
                <c:pt idx="3401">
                  <c:v>106.13</c:v>
                </c:pt>
                <c:pt idx="3402">
                  <c:v>106.13</c:v>
                </c:pt>
                <c:pt idx="3403">
                  <c:v>106.13</c:v>
                </c:pt>
                <c:pt idx="3404">
                  <c:v>106.13</c:v>
                </c:pt>
                <c:pt idx="3405">
                  <c:v>106.13</c:v>
                </c:pt>
                <c:pt idx="3406">
                  <c:v>106.13</c:v>
                </c:pt>
                <c:pt idx="3407">
                  <c:v>106.13</c:v>
                </c:pt>
                <c:pt idx="3408">
                  <c:v>106.13</c:v>
                </c:pt>
                <c:pt idx="3409">
                  <c:v>106.13</c:v>
                </c:pt>
                <c:pt idx="3410">
                  <c:v>106.13</c:v>
                </c:pt>
                <c:pt idx="3411">
                  <c:v>106.13</c:v>
                </c:pt>
                <c:pt idx="3412">
                  <c:v>106.13</c:v>
                </c:pt>
                <c:pt idx="3413">
                  <c:v>106.13</c:v>
                </c:pt>
                <c:pt idx="3414">
                  <c:v>106.13</c:v>
                </c:pt>
                <c:pt idx="3415">
                  <c:v>106.13</c:v>
                </c:pt>
                <c:pt idx="3416">
                  <c:v>106.13</c:v>
                </c:pt>
                <c:pt idx="3417">
                  <c:v>106.13</c:v>
                </c:pt>
                <c:pt idx="3418">
                  <c:v>106.13</c:v>
                </c:pt>
                <c:pt idx="3419">
                  <c:v>106.13</c:v>
                </c:pt>
                <c:pt idx="3420">
                  <c:v>106.13</c:v>
                </c:pt>
                <c:pt idx="3421">
                  <c:v>106.13</c:v>
                </c:pt>
                <c:pt idx="3422">
                  <c:v>106.13</c:v>
                </c:pt>
                <c:pt idx="3423">
                  <c:v>106.13</c:v>
                </c:pt>
                <c:pt idx="3424">
                  <c:v>106.13</c:v>
                </c:pt>
                <c:pt idx="3425">
                  <c:v>106.12</c:v>
                </c:pt>
                <c:pt idx="3426">
                  <c:v>106.13</c:v>
                </c:pt>
                <c:pt idx="3427">
                  <c:v>106.12</c:v>
                </c:pt>
                <c:pt idx="3428">
                  <c:v>106.12</c:v>
                </c:pt>
                <c:pt idx="3429">
                  <c:v>106.12</c:v>
                </c:pt>
                <c:pt idx="3430">
                  <c:v>106.12</c:v>
                </c:pt>
                <c:pt idx="3431">
                  <c:v>106.12</c:v>
                </c:pt>
                <c:pt idx="3432">
                  <c:v>106.12</c:v>
                </c:pt>
                <c:pt idx="3433">
                  <c:v>106.12</c:v>
                </c:pt>
                <c:pt idx="3434">
                  <c:v>106.12</c:v>
                </c:pt>
                <c:pt idx="3435">
                  <c:v>106.12</c:v>
                </c:pt>
                <c:pt idx="3436">
                  <c:v>106.12</c:v>
                </c:pt>
                <c:pt idx="3437">
                  <c:v>106.12</c:v>
                </c:pt>
                <c:pt idx="3438">
                  <c:v>106.12</c:v>
                </c:pt>
                <c:pt idx="3439">
                  <c:v>106.12</c:v>
                </c:pt>
                <c:pt idx="3440">
                  <c:v>106.12</c:v>
                </c:pt>
                <c:pt idx="3441">
                  <c:v>106.11</c:v>
                </c:pt>
                <c:pt idx="3442">
                  <c:v>106.11</c:v>
                </c:pt>
                <c:pt idx="3443">
                  <c:v>106.11</c:v>
                </c:pt>
                <c:pt idx="3444">
                  <c:v>106.11</c:v>
                </c:pt>
                <c:pt idx="3445">
                  <c:v>106.11</c:v>
                </c:pt>
                <c:pt idx="3446">
                  <c:v>106.11</c:v>
                </c:pt>
                <c:pt idx="3447">
                  <c:v>106.11</c:v>
                </c:pt>
                <c:pt idx="3448">
                  <c:v>106.11</c:v>
                </c:pt>
                <c:pt idx="3449">
                  <c:v>106.11</c:v>
                </c:pt>
                <c:pt idx="3450">
                  <c:v>106.11</c:v>
                </c:pt>
                <c:pt idx="3451">
                  <c:v>106.11</c:v>
                </c:pt>
                <c:pt idx="3452">
                  <c:v>106.1</c:v>
                </c:pt>
                <c:pt idx="3453">
                  <c:v>106.1</c:v>
                </c:pt>
                <c:pt idx="3454">
                  <c:v>106.1</c:v>
                </c:pt>
                <c:pt idx="3455">
                  <c:v>106.1</c:v>
                </c:pt>
                <c:pt idx="3456">
                  <c:v>106.1</c:v>
                </c:pt>
                <c:pt idx="3457">
                  <c:v>106.1</c:v>
                </c:pt>
                <c:pt idx="3458">
                  <c:v>106.1</c:v>
                </c:pt>
                <c:pt idx="3459">
                  <c:v>106.1</c:v>
                </c:pt>
                <c:pt idx="3460">
                  <c:v>106.1</c:v>
                </c:pt>
                <c:pt idx="3461">
                  <c:v>106.1</c:v>
                </c:pt>
                <c:pt idx="3462">
                  <c:v>106.1</c:v>
                </c:pt>
                <c:pt idx="3463">
                  <c:v>106.1</c:v>
                </c:pt>
                <c:pt idx="3464">
                  <c:v>106.1</c:v>
                </c:pt>
                <c:pt idx="3465">
                  <c:v>106.1</c:v>
                </c:pt>
                <c:pt idx="3466">
                  <c:v>106.1</c:v>
                </c:pt>
                <c:pt idx="3467">
                  <c:v>106.1</c:v>
                </c:pt>
                <c:pt idx="3468">
                  <c:v>106.1</c:v>
                </c:pt>
                <c:pt idx="3469">
                  <c:v>106.1</c:v>
                </c:pt>
                <c:pt idx="3470">
                  <c:v>106.1</c:v>
                </c:pt>
                <c:pt idx="3471">
                  <c:v>106.1</c:v>
                </c:pt>
                <c:pt idx="3472">
                  <c:v>106.1</c:v>
                </c:pt>
                <c:pt idx="3473">
                  <c:v>106.1</c:v>
                </c:pt>
                <c:pt idx="3474">
                  <c:v>106.1</c:v>
                </c:pt>
                <c:pt idx="3475">
                  <c:v>106.1</c:v>
                </c:pt>
                <c:pt idx="3476">
                  <c:v>106.1</c:v>
                </c:pt>
                <c:pt idx="3477">
                  <c:v>106.1</c:v>
                </c:pt>
                <c:pt idx="3478">
                  <c:v>106.1</c:v>
                </c:pt>
                <c:pt idx="3479">
                  <c:v>106.1</c:v>
                </c:pt>
                <c:pt idx="3480">
                  <c:v>106.1</c:v>
                </c:pt>
                <c:pt idx="3481">
                  <c:v>106.1</c:v>
                </c:pt>
                <c:pt idx="3482">
                  <c:v>106.1</c:v>
                </c:pt>
                <c:pt idx="3483">
                  <c:v>106.1</c:v>
                </c:pt>
                <c:pt idx="3484">
                  <c:v>106.1</c:v>
                </c:pt>
                <c:pt idx="3485">
                  <c:v>106.1</c:v>
                </c:pt>
                <c:pt idx="3486">
                  <c:v>106.1</c:v>
                </c:pt>
                <c:pt idx="3487">
                  <c:v>106.1</c:v>
                </c:pt>
                <c:pt idx="3488">
                  <c:v>106.1</c:v>
                </c:pt>
                <c:pt idx="3489">
                  <c:v>106.1</c:v>
                </c:pt>
                <c:pt idx="3490">
                  <c:v>106.1</c:v>
                </c:pt>
                <c:pt idx="3491">
                  <c:v>106.1</c:v>
                </c:pt>
                <c:pt idx="3492">
                  <c:v>106.1</c:v>
                </c:pt>
                <c:pt idx="3493">
                  <c:v>106.1</c:v>
                </c:pt>
                <c:pt idx="3494">
                  <c:v>106.1</c:v>
                </c:pt>
                <c:pt idx="3495">
                  <c:v>106.1</c:v>
                </c:pt>
                <c:pt idx="3496">
                  <c:v>106.09</c:v>
                </c:pt>
                <c:pt idx="3497">
                  <c:v>106.09</c:v>
                </c:pt>
                <c:pt idx="3498">
                  <c:v>106.09</c:v>
                </c:pt>
                <c:pt idx="3499">
                  <c:v>106.09</c:v>
                </c:pt>
                <c:pt idx="3500">
                  <c:v>106.09</c:v>
                </c:pt>
                <c:pt idx="3501">
                  <c:v>106.09</c:v>
                </c:pt>
                <c:pt idx="3502">
                  <c:v>106.09</c:v>
                </c:pt>
                <c:pt idx="3503">
                  <c:v>106.09</c:v>
                </c:pt>
                <c:pt idx="3504">
                  <c:v>106.09</c:v>
                </c:pt>
                <c:pt idx="3505">
                  <c:v>106.09</c:v>
                </c:pt>
                <c:pt idx="3506">
                  <c:v>106.09</c:v>
                </c:pt>
                <c:pt idx="3507">
                  <c:v>106.08</c:v>
                </c:pt>
                <c:pt idx="3508">
                  <c:v>106.08</c:v>
                </c:pt>
                <c:pt idx="3509">
                  <c:v>106.08</c:v>
                </c:pt>
                <c:pt idx="3510">
                  <c:v>106.08</c:v>
                </c:pt>
                <c:pt idx="3511">
                  <c:v>106.08</c:v>
                </c:pt>
                <c:pt idx="3512">
                  <c:v>106.08</c:v>
                </c:pt>
                <c:pt idx="3513">
                  <c:v>106.08</c:v>
                </c:pt>
                <c:pt idx="3514">
                  <c:v>106.08</c:v>
                </c:pt>
                <c:pt idx="3515">
                  <c:v>106.08</c:v>
                </c:pt>
                <c:pt idx="3516">
                  <c:v>106.08</c:v>
                </c:pt>
                <c:pt idx="3517">
                  <c:v>106.08</c:v>
                </c:pt>
                <c:pt idx="3518">
                  <c:v>106.08</c:v>
                </c:pt>
                <c:pt idx="3519">
                  <c:v>106.08</c:v>
                </c:pt>
                <c:pt idx="3520">
                  <c:v>106.08</c:v>
                </c:pt>
                <c:pt idx="3521">
                  <c:v>106.08</c:v>
                </c:pt>
                <c:pt idx="3522">
                  <c:v>106.08</c:v>
                </c:pt>
                <c:pt idx="3523">
                  <c:v>106.07</c:v>
                </c:pt>
                <c:pt idx="3524">
                  <c:v>106.07</c:v>
                </c:pt>
                <c:pt idx="3525">
                  <c:v>106.08</c:v>
                </c:pt>
                <c:pt idx="3526">
                  <c:v>106.08</c:v>
                </c:pt>
                <c:pt idx="3527">
                  <c:v>106.07</c:v>
                </c:pt>
                <c:pt idx="3528">
                  <c:v>106.07</c:v>
                </c:pt>
                <c:pt idx="3529">
                  <c:v>106.08</c:v>
                </c:pt>
                <c:pt idx="3530">
                  <c:v>106.08</c:v>
                </c:pt>
                <c:pt idx="3531">
                  <c:v>106.08</c:v>
                </c:pt>
                <c:pt idx="3532">
                  <c:v>106.07</c:v>
                </c:pt>
                <c:pt idx="3533">
                  <c:v>106.08</c:v>
                </c:pt>
                <c:pt idx="3534">
                  <c:v>106.08</c:v>
                </c:pt>
                <c:pt idx="3535">
                  <c:v>106.08</c:v>
                </c:pt>
                <c:pt idx="3536">
                  <c:v>106.08</c:v>
                </c:pt>
                <c:pt idx="3537">
                  <c:v>106.08</c:v>
                </c:pt>
                <c:pt idx="3538">
                  <c:v>106.08</c:v>
                </c:pt>
                <c:pt idx="3539">
                  <c:v>106.08</c:v>
                </c:pt>
                <c:pt idx="3540">
                  <c:v>106.08</c:v>
                </c:pt>
                <c:pt idx="3541">
                  <c:v>106.08</c:v>
                </c:pt>
                <c:pt idx="3542">
                  <c:v>106.08</c:v>
                </c:pt>
                <c:pt idx="3543">
                  <c:v>106.08</c:v>
                </c:pt>
                <c:pt idx="3544">
                  <c:v>106.08</c:v>
                </c:pt>
                <c:pt idx="3545">
                  <c:v>106.08</c:v>
                </c:pt>
                <c:pt idx="3546">
                  <c:v>106.08</c:v>
                </c:pt>
                <c:pt idx="3547">
                  <c:v>106.08</c:v>
                </c:pt>
                <c:pt idx="3548">
                  <c:v>106.08</c:v>
                </c:pt>
                <c:pt idx="3549">
                  <c:v>106.08</c:v>
                </c:pt>
                <c:pt idx="3550">
                  <c:v>106.08</c:v>
                </c:pt>
                <c:pt idx="3551">
                  <c:v>106.08</c:v>
                </c:pt>
                <c:pt idx="3552">
                  <c:v>106.08</c:v>
                </c:pt>
                <c:pt idx="3553">
                  <c:v>106.08</c:v>
                </c:pt>
                <c:pt idx="3554">
                  <c:v>106.08</c:v>
                </c:pt>
                <c:pt idx="3555">
                  <c:v>106.08</c:v>
                </c:pt>
                <c:pt idx="3556">
                  <c:v>106.08</c:v>
                </c:pt>
                <c:pt idx="3557">
                  <c:v>106.08</c:v>
                </c:pt>
                <c:pt idx="3558">
                  <c:v>106.08</c:v>
                </c:pt>
                <c:pt idx="3559">
                  <c:v>106.08</c:v>
                </c:pt>
                <c:pt idx="3560">
                  <c:v>106.08</c:v>
                </c:pt>
                <c:pt idx="3561">
                  <c:v>106.07</c:v>
                </c:pt>
                <c:pt idx="3562">
                  <c:v>106.07</c:v>
                </c:pt>
                <c:pt idx="3563">
                  <c:v>106.07</c:v>
                </c:pt>
                <c:pt idx="3564">
                  <c:v>106.07</c:v>
                </c:pt>
                <c:pt idx="3565">
                  <c:v>106.07</c:v>
                </c:pt>
                <c:pt idx="3566">
                  <c:v>106.07</c:v>
                </c:pt>
                <c:pt idx="3567">
                  <c:v>106.07</c:v>
                </c:pt>
                <c:pt idx="3568">
                  <c:v>106.07</c:v>
                </c:pt>
                <c:pt idx="3569">
                  <c:v>106.07</c:v>
                </c:pt>
                <c:pt idx="3570">
                  <c:v>106.07</c:v>
                </c:pt>
                <c:pt idx="3571">
                  <c:v>106.07</c:v>
                </c:pt>
                <c:pt idx="3572">
                  <c:v>106.07</c:v>
                </c:pt>
                <c:pt idx="3573">
                  <c:v>106.07</c:v>
                </c:pt>
                <c:pt idx="3574">
                  <c:v>106.06</c:v>
                </c:pt>
                <c:pt idx="3575">
                  <c:v>106.06</c:v>
                </c:pt>
                <c:pt idx="3576">
                  <c:v>106.06</c:v>
                </c:pt>
                <c:pt idx="3577">
                  <c:v>106.06</c:v>
                </c:pt>
                <c:pt idx="3578">
                  <c:v>106.06</c:v>
                </c:pt>
                <c:pt idx="3579">
                  <c:v>106.06</c:v>
                </c:pt>
                <c:pt idx="3580">
                  <c:v>106.06</c:v>
                </c:pt>
                <c:pt idx="3581">
                  <c:v>106.06</c:v>
                </c:pt>
                <c:pt idx="3582">
                  <c:v>106.06</c:v>
                </c:pt>
                <c:pt idx="3583">
                  <c:v>106.06</c:v>
                </c:pt>
                <c:pt idx="3584">
                  <c:v>106.06</c:v>
                </c:pt>
                <c:pt idx="3585">
                  <c:v>106.06</c:v>
                </c:pt>
                <c:pt idx="3586">
                  <c:v>106.06</c:v>
                </c:pt>
                <c:pt idx="3587">
                  <c:v>106.06</c:v>
                </c:pt>
                <c:pt idx="3588">
                  <c:v>106.06</c:v>
                </c:pt>
                <c:pt idx="3589">
                  <c:v>106.06</c:v>
                </c:pt>
                <c:pt idx="3590">
                  <c:v>106.06</c:v>
                </c:pt>
                <c:pt idx="3591">
                  <c:v>106.06</c:v>
                </c:pt>
                <c:pt idx="3592">
                  <c:v>106.06</c:v>
                </c:pt>
                <c:pt idx="3593">
                  <c:v>106.06</c:v>
                </c:pt>
                <c:pt idx="3594">
                  <c:v>106.06</c:v>
                </c:pt>
                <c:pt idx="3595">
                  <c:v>106.06</c:v>
                </c:pt>
                <c:pt idx="3596">
                  <c:v>106.06</c:v>
                </c:pt>
                <c:pt idx="3597">
                  <c:v>106.06</c:v>
                </c:pt>
                <c:pt idx="3598">
                  <c:v>106.06</c:v>
                </c:pt>
                <c:pt idx="3599">
                  <c:v>106.06</c:v>
                </c:pt>
                <c:pt idx="3600">
                  <c:v>106.06</c:v>
                </c:pt>
                <c:pt idx="3601">
                  <c:v>106.06</c:v>
                </c:pt>
                <c:pt idx="3602">
                  <c:v>106.05</c:v>
                </c:pt>
                <c:pt idx="3603">
                  <c:v>106.06</c:v>
                </c:pt>
                <c:pt idx="3604">
                  <c:v>106.05</c:v>
                </c:pt>
                <c:pt idx="3605">
                  <c:v>106.05</c:v>
                </c:pt>
                <c:pt idx="3606">
                  <c:v>106.05</c:v>
                </c:pt>
                <c:pt idx="3607">
                  <c:v>106.05</c:v>
                </c:pt>
                <c:pt idx="3608">
                  <c:v>106.05</c:v>
                </c:pt>
                <c:pt idx="3609">
                  <c:v>106.05</c:v>
                </c:pt>
                <c:pt idx="3610">
                  <c:v>106.05</c:v>
                </c:pt>
                <c:pt idx="3611">
                  <c:v>106.05</c:v>
                </c:pt>
                <c:pt idx="3612">
                  <c:v>106.05</c:v>
                </c:pt>
                <c:pt idx="3613">
                  <c:v>106.05</c:v>
                </c:pt>
                <c:pt idx="3614">
                  <c:v>106.05</c:v>
                </c:pt>
                <c:pt idx="3615">
                  <c:v>106.05</c:v>
                </c:pt>
                <c:pt idx="3616">
                  <c:v>106.05</c:v>
                </c:pt>
                <c:pt idx="3617">
                  <c:v>106.05</c:v>
                </c:pt>
                <c:pt idx="3618">
                  <c:v>106.06</c:v>
                </c:pt>
                <c:pt idx="3619">
                  <c:v>106.05</c:v>
                </c:pt>
                <c:pt idx="3620">
                  <c:v>106.06</c:v>
                </c:pt>
                <c:pt idx="3621">
                  <c:v>106.06</c:v>
                </c:pt>
                <c:pt idx="3622">
                  <c:v>106.06</c:v>
                </c:pt>
                <c:pt idx="3623">
                  <c:v>106.06</c:v>
                </c:pt>
                <c:pt idx="3624">
                  <c:v>106.06</c:v>
                </c:pt>
                <c:pt idx="3625">
                  <c:v>106.06</c:v>
                </c:pt>
                <c:pt idx="3626">
                  <c:v>106.06</c:v>
                </c:pt>
                <c:pt idx="3627">
                  <c:v>106.06</c:v>
                </c:pt>
                <c:pt idx="3628">
                  <c:v>106.06</c:v>
                </c:pt>
                <c:pt idx="3629">
                  <c:v>106.06</c:v>
                </c:pt>
                <c:pt idx="3630">
                  <c:v>106.06</c:v>
                </c:pt>
                <c:pt idx="3631">
                  <c:v>106.06</c:v>
                </c:pt>
                <c:pt idx="3632">
                  <c:v>106.06</c:v>
                </c:pt>
                <c:pt idx="3633">
                  <c:v>106.06</c:v>
                </c:pt>
                <c:pt idx="3634">
                  <c:v>106.06</c:v>
                </c:pt>
                <c:pt idx="3635">
                  <c:v>106.06</c:v>
                </c:pt>
                <c:pt idx="3636">
                  <c:v>106.06</c:v>
                </c:pt>
                <c:pt idx="3637">
                  <c:v>106.06</c:v>
                </c:pt>
                <c:pt idx="3638">
                  <c:v>106.06</c:v>
                </c:pt>
                <c:pt idx="3639">
                  <c:v>106.06</c:v>
                </c:pt>
                <c:pt idx="3640">
                  <c:v>106.06</c:v>
                </c:pt>
                <c:pt idx="3641">
                  <c:v>106.06</c:v>
                </c:pt>
                <c:pt idx="3642">
                  <c:v>106.05</c:v>
                </c:pt>
                <c:pt idx="3643">
                  <c:v>106.05</c:v>
                </c:pt>
                <c:pt idx="3644">
                  <c:v>106.05</c:v>
                </c:pt>
                <c:pt idx="3645">
                  <c:v>106.05</c:v>
                </c:pt>
                <c:pt idx="3646">
                  <c:v>106.05</c:v>
                </c:pt>
                <c:pt idx="3647">
                  <c:v>106.05</c:v>
                </c:pt>
                <c:pt idx="3648">
                  <c:v>106.05</c:v>
                </c:pt>
                <c:pt idx="3649">
                  <c:v>106.05</c:v>
                </c:pt>
                <c:pt idx="3650">
                  <c:v>106.05</c:v>
                </c:pt>
                <c:pt idx="3651">
                  <c:v>106.05</c:v>
                </c:pt>
                <c:pt idx="3652">
                  <c:v>106.05</c:v>
                </c:pt>
                <c:pt idx="3653">
                  <c:v>106.05</c:v>
                </c:pt>
                <c:pt idx="3654">
                  <c:v>106.05</c:v>
                </c:pt>
                <c:pt idx="3655">
                  <c:v>106.05</c:v>
                </c:pt>
                <c:pt idx="3656">
                  <c:v>106.05</c:v>
                </c:pt>
                <c:pt idx="3657">
                  <c:v>106.05</c:v>
                </c:pt>
                <c:pt idx="3658">
                  <c:v>106.04</c:v>
                </c:pt>
                <c:pt idx="3659">
                  <c:v>106.04</c:v>
                </c:pt>
                <c:pt idx="3660">
                  <c:v>106.04</c:v>
                </c:pt>
                <c:pt idx="3661">
                  <c:v>106.04</c:v>
                </c:pt>
                <c:pt idx="3662">
                  <c:v>106.04</c:v>
                </c:pt>
                <c:pt idx="3663">
                  <c:v>106.04</c:v>
                </c:pt>
                <c:pt idx="3664">
                  <c:v>106.04</c:v>
                </c:pt>
                <c:pt idx="3665">
                  <c:v>106.04</c:v>
                </c:pt>
                <c:pt idx="3666">
                  <c:v>106.04</c:v>
                </c:pt>
                <c:pt idx="3667">
                  <c:v>106.04</c:v>
                </c:pt>
                <c:pt idx="3668">
                  <c:v>106.04</c:v>
                </c:pt>
                <c:pt idx="3669">
                  <c:v>106.04</c:v>
                </c:pt>
                <c:pt idx="3670">
                  <c:v>106.04</c:v>
                </c:pt>
                <c:pt idx="3671">
                  <c:v>106.04</c:v>
                </c:pt>
                <c:pt idx="3672">
                  <c:v>106.04</c:v>
                </c:pt>
                <c:pt idx="3673">
                  <c:v>106.04</c:v>
                </c:pt>
                <c:pt idx="3674">
                  <c:v>106.04</c:v>
                </c:pt>
                <c:pt idx="3675">
                  <c:v>106.04</c:v>
                </c:pt>
                <c:pt idx="3676">
                  <c:v>106.04</c:v>
                </c:pt>
                <c:pt idx="3677">
                  <c:v>106.04</c:v>
                </c:pt>
                <c:pt idx="3678">
                  <c:v>106.04</c:v>
                </c:pt>
                <c:pt idx="3679">
                  <c:v>106.03</c:v>
                </c:pt>
                <c:pt idx="3680">
                  <c:v>106.03</c:v>
                </c:pt>
                <c:pt idx="3681">
                  <c:v>106.03</c:v>
                </c:pt>
                <c:pt idx="3682">
                  <c:v>106.03</c:v>
                </c:pt>
                <c:pt idx="3683">
                  <c:v>106.03</c:v>
                </c:pt>
                <c:pt idx="3684">
                  <c:v>106.03</c:v>
                </c:pt>
                <c:pt idx="3685">
                  <c:v>106.03</c:v>
                </c:pt>
                <c:pt idx="3686">
                  <c:v>106.03</c:v>
                </c:pt>
                <c:pt idx="3687">
                  <c:v>106.03</c:v>
                </c:pt>
                <c:pt idx="3688">
                  <c:v>106.02</c:v>
                </c:pt>
                <c:pt idx="3689">
                  <c:v>106.02</c:v>
                </c:pt>
                <c:pt idx="3690">
                  <c:v>106.02</c:v>
                </c:pt>
                <c:pt idx="3691">
                  <c:v>106.01</c:v>
                </c:pt>
                <c:pt idx="3692">
                  <c:v>106.01</c:v>
                </c:pt>
                <c:pt idx="3693">
                  <c:v>106.01</c:v>
                </c:pt>
                <c:pt idx="3694">
                  <c:v>106.01</c:v>
                </c:pt>
                <c:pt idx="3695">
                  <c:v>106.01</c:v>
                </c:pt>
                <c:pt idx="3696">
                  <c:v>106.01</c:v>
                </c:pt>
                <c:pt idx="3697">
                  <c:v>106.01</c:v>
                </c:pt>
                <c:pt idx="3698">
                  <c:v>106.01</c:v>
                </c:pt>
                <c:pt idx="3699">
                  <c:v>106.01</c:v>
                </c:pt>
                <c:pt idx="3700">
                  <c:v>106</c:v>
                </c:pt>
                <c:pt idx="3701">
                  <c:v>106</c:v>
                </c:pt>
                <c:pt idx="3702">
                  <c:v>106</c:v>
                </c:pt>
                <c:pt idx="3703">
                  <c:v>106</c:v>
                </c:pt>
                <c:pt idx="3704">
                  <c:v>106</c:v>
                </c:pt>
                <c:pt idx="3705">
                  <c:v>106</c:v>
                </c:pt>
                <c:pt idx="3706">
                  <c:v>106</c:v>
                </c:pt>
                <c:pt idx="3707">
                  <c:v>106</c:v>
                </c:pt>
                <c:pt idx="3708">
                  <c:v>105.99</c:v>
                </c:pt>
                <c:pt idx="3709">
                  <c:v>105.99</c:v>
                </c:pt>
                <c:pt idx="3710">
                  <c:v>105.99</c:v>
                </c:pt>
                <c:pt idx="3711">
                  <c:v>105.99</c:v>
                </c:pt>
                <c:pt idx="3712">
                  <c:v>105.99</c:v>
                </c:pt>
                <c:pt idx="3713">
                  <c:v>105.99</c:v>
                </c:pt>
                <c:pt idx="3714">
                  <c:v>105.99</c:v>
                </c:pt>
                <c:pt idx="3715">
                  <c:v>105.98</c:v>
                </c:pt>
                <c:pt idx="3716">
                  <c:v>105.98</c:v>
                </c:pt>
                <c:pt idx="3717">
                  <c:v>105.98</c:v>
                </c:pt>
                <c:pt idx="3718">
                  <c:v>105.97</c:v>
                </c:pt>
                <c:pt idx="3719">
                  <c:v>105.97</c:v>
                </c:pt>
                <c:pt idx="3720">
                  <c:v>105.97</c:v>
                </c:pt>
                <c:pt idx="3721">
                  <c:v>105.97</c:v>
                </c:pt>
                <c:pt idx="3722">
                  <c:v>105.97</c:v>
                </c:pt>
                <c:pt idx="3723">
                  <c:v>105.97</c:v>
                </c:pt>
                <c:pt idx="3724">
                  <c:v>105.96</c:v>
                </c:pt>
                <c:pt idx="3725">
                  <c:v>105.96</c:v>
                </c:pt>
                <c:pt idx="3726">
                  <c:v>105.96</c:v>
                </c:pt>
                <c:pt idx="3727">
                  <c:v>105.96</c:v>
                </c:pt>
                <c:pt idx="3728">
                  <c:v>105.95</c:v>
                </c:pt>
                <c:pt idx="3729">
                  <c:v>105.95</c:v>
                </c:pt>
                <c:pt idx="3730">
                  <c:v>105.95</c:v>
                </c:pt>
                <c:pt idx="3731">
                  <c:v>105.95</c:v>
                </c:pt>
                <c:pt idx="3732">
                  <c:v>105.94</c:v>
                </c:pt>
                <c:pt idx="3733">
                  <c:v>105.93</c:v>
                </c:pt>
                <c:pt idx="3734">
                  <c:v>105.93</c:v>
                </c:pt>
                <c:pt idx="3735">
                  <c:v>105.93</c:v>
                </c:pt>
                <c:pt idx="3736">
                  <c:v>105.93</c:v>
                </c:pt>
                <c:pt idx="3737">
                  <c:v>105.92</c:v>
                </c:pt>
                <c:pt idx="3738">
                  <c:v>105.92</c:v>
                </c:pt>
                <c:pt idx="3739">
                  <c:v>105.92</c:v>
                </c:pt>
                <c:pt idx="3740">
                  <c:v>105.91</c:v>
                </c:pt>
                <c:pt idx="3741">
                  <c:v>105.91</c:v>
                </c:pt>
                <c:pt idx="3742">
                  <c:v>105.91</c:v>
                </c:pt>
                <c:pt idx="3743">
                  <c:v>105.9</c:v>
                </c:pt>
                <c:pt idx="3744">
                  <c:v>105.9</c:v>
                </c:pt>
                <c:pt idx="3745">
                  <c:v>105.9</c:v>
                </c:pt>
                <c:pt idx="3746">
                  <c:v>105.89</c:v>
                </c:pt>
                <c:pt idx="3747">
                  <c:v>105.88</c:v>
                </c:pt>
                <c:pt idx="3748">
                  <c:v>105.88</c:v>
                </c:pt>
                <c:pt idx="3749">
                  <c:v>105.88</c:v>
                </c:pt>
                <c:pt idx="3750">
                  <c:v>105.87</c:v>
                </c:pt>
                <c:pt idx="3751">
                  <c:v>105.87</c:v>
                </c:pt>
                <c:pt idx="3752">
                  <c:v>105.86</c:v>
                </c:pt>
                <c:pt idx="3753">
                  <c:v>105.86</c:v>
                </c:pt>
                <c:pt idx="3754">
                  <c:v>105.86</c:v>
                </c:pt>
                <c:pt idx="3755">
                  <c:v>105.85</c:v>
                </c:pt>
                <c:pt idx="3756">
                  <c:v>105.84</c:v>
                </c:pt>
                <c:pt idx="3757">
                  <c:v>105.84</c:v>
                </c:pt>
                <c:pt idx="3758">
                  <c:v>105.84</c:v>
                </c:pt>
                <c:pt idx="3759">
                  <c:v>105.83</c:v>
                </c:pt>
                <c:pt idx="3760">
                  <c:v>105.83</c:v>
                </c:pt>
                <c:pt idx="3761">
                  <c:v>105.83</c:v>
                </c:pt>
                <c:pt idx="3762">
                  <c:v>105.82</c:v>
                </c:pt>
                <c:pt idx="3763">
                  <c:v>105.82</c:v>
                </c:pt>
                <c:pt idx="3764">
                  <c:v>105.82</c:v>
                </c:pt>
                <c:pt idx="3765">
                  <c:v>105.82</c:v>
                </c:pt>
                <c:pt idx="3766">
                  <c:v>105.81</c:v>
                </c:pt>
                <c:pt idx="3767">
                  <c:v>105.81</c:v>
                </c:pt>
                <c:pt idx="3768">
                  <c:v>105.81</c:v>
                </c:pt>
                <c:pt idx="3769">
                  <c:v>105.8</c:v>
                </c:pt>
                <c:pt idx="3770">
                  <c:v>105.8</c:v>
                </c:pt>
                <c:pt idx="3771">
                  <c:v>105.8</c:v>
                </c:pt>
                <c:pt idx="3772">
                  <c:v>105.8</c:v>
                </c:pt>
                <c:pt idx="3773">
                  <c:v>105.8</c:v>
                </c:pt>
                <c:pt idx="3774">
                  <c:v>105.8</c:v>
                </c:pt>
                <c:pt idx="3775">
                  <c:v>105.8</c:v>
                </c:pt>
                <c:pt idx="3776">
                  <c:v>105.8</c:v>
                </c:pt>
                <c:pt idx="3777">
                  <c:v>105.8</c:v>
                </c:pt>
                <c:pt idx="3778">
                  <c:v>105.81</c:v>
                </c:pt>
                <c:pt idx="3779">
                  <c:v>105.81</c:v>
                </c:pt>
                <c:pt idx="3780">
                  <c:v>105.81</c:v>
                </c:pt>
                <c:pt idx="3781">
                  <c:v>105.82</c:v>
                </c:pt>
                <c:pt idx="3782">
                  <c:v>105.81</c:v>
                </c:pt>
                <c:pt idx="3783">
                  <c:v>105.82</c:v>
                </c:pt>
                <c:pt idx="3784">
                  <c:v>105.82</c:v>
                </c:pt>
                <c:pt idx="3785">
                  <c:v>105.82</c:v>
                </c:pt>
                <c:pt idx="3786">
                  <c:v>105.82</c:v>
                </c:pt>
                <c:pt idx="3787">
                  <c:v>105.83</c:v>
                </c:pt>
                <c:pt idx="3788">
                  <c:v>105.83</c:v>
                </c:pt>
                <c:pt idx="3789">
                  <c:v>105.83</c:v>
                </c:pt>
                <c:pt idx="3790">
                  <c:v>105.83</c:v>
                </c:pt>
                <c:pt idx="3791">
                  <c:v>105.84</c:v>
                </c:pt>
                <c:pt idx="3792">
                  <c:v>105.84</c:v>
                </c:pt>
                <c:pt idx="3793">
                  <c:v>105.84</c:v>
                </c:pt>
                <c:pt idx="3794">
                  <c:v>105.85</c:v>
                </c:pt>
                <c:pt idx="3795">
                  <c:v>105.86</c:v>
                </c:pt>
                <c:pt idx="3796">
                  <c:v>105.86</c:v>
                </c:pt>
                <c:pt idx="3797">
                  <c:v>105.86</c:v>
                </c:pt>
                <c:pt idx="3798">
                  <c:v>105.86</c:v>
                </c:pt>
                <c:pt idx="3799">
                  <c:v>105.87</c:v>
                </c:pt>
                <c:pt idx="3800">
                  <c:v>105.87</c:v>
                </c:pt>
                <c:pt idx="3801">
                  <c:v>105.87</c:v>
                </c:pt>
                <c:pt idx="3802">
                  <c:v>105.88</c:v>
                </c:pt>
                <c:pt idx="3803">
                  <c:v>105.88</c:v>
                </c:pt>
                <c:pt idx="3804">
                  <c:v>105.88</c:v>
                </c:pt>
                <c:pt idx="3805">
                  <c:v>105.88</c:v>
                </c:pt>
                <c:pt idx="3806">
                  <c:v>105.89</c:v>
                </c:pt>
                <c:pt idx="3807">
                  <c:v>105.89</c:v>
                </c:pt>
                <c:pt idx="3808">
                  <c:v>105.9</c:v>
                </c:pt>
                <c:pt idx="3809">
                  <c:v>105.9</c:v>
                </c:pt>
                <c:pt idx="3810">
                  <c:v>105.9</c:v>
                </c:pt>
                <c:pt idx="3811">
                  <c:v>105.9</c:v>
                </c:pt>
                <c:pt idx="3812">
                  <c:v>105.9</c:v>
                </c:pt>
                <c:pt idx="3813">
                  <c:v>105.9</c:v>
                </c:pt>
                <c:pt idx="3814">
                  <c:v>105.91</c:v>
                </c:pt>
                <c:pt idx="3815">
                  <c:v>105.91</c:v>
                </c:pt>
                <c:pt idx="3816">
                  <c:v>105.91</c:v>
                </c:pt>
                <c:pt idx="3817">
                  <c:v>105.91</c:v>
                </c:pt>
                <c:pt idx="3818">
                  <c:v>105.92</c:v>
                </c:pt>
                <c:pt idx="3819">
                  <c:v>105.92</c:v>
                </c:pt>
                <c:pt idx="3820">
                  <c:v>105.92</c:v>
                </c:pt>
                <c:pt idx="3821">
                  <c:v>105.92</c:v>
                </c:pt>
                <c:pt idx="3822">
                  <c:v>105.92</c:v>
                </c:pt>
                <c:pt idx="3823">
                  <c:v>105.92</c:v>
                </c:pt>
                <c:pt idx="3824">
                  <c:v>105.93</c:v>
                </c:pt>
                <c:pt idx="3825">
                  <c:v>105.93</c:v>
                </c:pt>
                <c:pt idx="3826">
                  <c:v>105.93</c:v>
                </c:pt>
                <c:pt idx="3827">
                  <c:v>105.93</c:v>
                </c:pt>
                <c:pt idx="3828">
                  <c:v>105.93</c:v>
                </c:pt>
                <c:pt idx="3829">
                  <c:v>105.93</c:v>
                </c:pt>
                <c:pt idx="3830">
                  <c:v>105.94</c:v>
                </c:pt>
                <c:pt idx="3831">
                  <c:v>105.94</c:v>
                </c:pt>
                <c:pt idx="3832">
                  <c:v>105.94</c:v>
                </c:pt>
                <c:pt idx="3833">
                  <c:v>105.95</c:v>
                </c:pt>
                <c:pt idx="3834">
                  <c:v>105.95</c:v>
                </c:pt>
                <c:pt idx="3835">
                  <c:v>105.95</c:v>
                </c:pt>
                <c:pt idx="3836">
                  <c:v>105.95</c:v>
                </c:pt>
                <c:pt idx="3837">
                  <c:v>105.95</c:v>
                </c:pt>
                <c:pt idx="3838">
                  <c:v>105.96</c:v>
                </c:pt>
                <c:pt idx="3839">
                  <c:v>105.96</c:v>
                </c:pt>
                <c:pt idx="3840">
                  <c:v>105.96</c:v>
                </c:pt>
                <c:pt idx="3841">
                  <c:v>105.96</c:v>
                </c:pt>
                <c:pt idx="3842">
                  <c:v>105.96</c:v>
                </c:pt>
                <c:pt idx="3843">
                  <c:v>105.97</c:v>
                </c:pt>
                <c:pt idx="3844">
                  <c:v>105.97</c:v>
                </c:pt>
                <c:pt idx="3845">
                  <c:v>105.97</c:v>
                </c:pt>
                <c:pt idx="3846">
                  <c:v>105.97</c:v>
                </c:pt>
                <c:pt idx="3847">
                  <c:v>105.97</c:v>
                </c:pt>
                <c:pt idx="3848">
                  <c:v>105.98</c:v>
                </c:pt>
                <c:pt idx="3849">
                  <c:v>105.99</c:v>
                </c:pt>
                <c:pt idx="3850">
                  <c:v>105.99</c:v>
                </c:pt>
                <c:pt idx="3851">
                  <c:v>105.99</c:v>
                </c:pt>
                <c:pt idx="3852">
                  <c:v>105.99</c:v>
                </c:pt>
                <c:pt idx="3853">
                  <c:v>105.99</c:v>
                </c:pt>
                <c:pt idx="3854">
                  <c:v>105.99</c:v>
                </c:pt>
                <c:pt idx="3855">
                  <c:v>106</c:v>
                </c:pt>
                <c:pt idx="3856">
                  <c:v>106</c:v>
                </c:pt>
                <c:pt idx="3857">
                  <c:v>106</c:v>
                </c:pt>
                <c:pt idx="3858">
                  <c:v>106</c:v>
                </c:pt>
                <c:pt idx="3859">
                  <c:v>106.01</c:v>
                </c:pt>
                <c:pt idx="3860">
                  <c:v>106.01</c:v>
                </c:pt>
                <c:pt idx="3861">
                  <c:v>106.01</c:v>
                </c:pt>
                <c:pt idx="3862">
                  <c:v>106.01</c:v>
                </c:pt>
                <c:pt idx="3863">
                  <c:v>106.01</c:v>
                </c:pt>
                <c:pt idx="3864">
                  <c:v>106.01</c:v>
                </c:pt>
                <c:pt idx="3865">
                  <c:v>106.02</c:v>
                </c:pt>
                <c:pt idx="3866">
                  <c:v>106.02</c:v>
                </c:pt>
                <c:pt idx="3867">
                  <c:v>106.02</c:v>
                </c:pt>
                <c:pt idx="3868">
                  <c:v>106.03</c:v>
                </c:pt>
                <c:pt idx="3869">
                  <c:v>106.03</c:v>
                </c:pt>
                <c:pt idx="3870">
                  <c:v>106.03</c:v>
                </c:pt>
                <c:pt idx="3871">
                  <c:v>106.03</c:v>
                </c:pt>
                <c:pt idx="3872">
                  <c:v>106.03</c:v>
                </c:pt>
                <c:pt idx="3873">
                  <c:v>106.03</c:v>
                </c:pt>
                <c:pt idx="3874">
                  <c:v>106.03</c:v>
                </c:pt>
                <c:pt idx="3875">
                  <c:v>106.04</c:v>
                </c:pt>
                <c:pt idx="3876">
                  <c:v>106.04</c:v>
                </c:pt>
                <c:pt idx="3877">
                  <c:v>106.04</c:v>
                </c:pt>
                <c:pt idx="3878">
                  <c:v>106.04</c:v>
                </c:pt>
                <c:pt idx="3879">
                  <c:v>106.04</c:v>
                </c:pt>
                <c:pt idx="3880">
                  <c:v>106.04</c:v>
                </c:pt>
                <c:pt idx="3881">
                  <c:v>106.04</c:v>
                </c:pt>
                <c:pt idx="3882">
                  <c:v>106.04</c:v>
                </c:pt>
                <c:pt idx="3883">
                  <c:v>106.04</c:v>
                </c:pt>
                <c:pt idx="3884">
                  <c:v>106.04</c:v>
                </c:pt>
                <c:pt idx="3885">
                  <c:v>106.04</c:v>
                </c:pt>
                <c:pt idx="3886">
                  <c:v>106.04</c:v>
                </c:pt>
                <c:pt idx="3887">
                  <c:v>106.05</c:v>
                </c:pt>
                <c:pt idx="3888">
                  <c:v>106.05</c:v>
                </c:pt>
                <c:pt idx="3889">
                  <c:v>106.05</c:v>
                </c:pt>
                <c:pt idx="3890">
                  <c:v>106.05</c:v>
                </c:pt>
                <c:pt idx="3891">
                  <c:v>106.04</c:v>
                </c:pt>
                <c:pt idx="3892">
                  <c:v>106.04</c:v>
                </c:pt>
                <c:pt idx="3893">
                  <c:v>106.05</c:v>
                </c:pt>
                <c:pt idx="3894">
                  <c:v>106.04</c:v>
                </c:pt>
                <c:pt idx="3895">
                  <c:v>106.04</c:v>
                </c:pt>
                <c:pt idx="3896">
                  <c:v>106.04</c:v>
                </c:pt>
                <c:pt idx="3897">
                  <c:v>106.04</c:v>
                </c:pt>
                <c:pt idx="3898">
                  <c:v>106.04</c:v>
                </c:pt>
                <c:pt idx="3899">
                  <c:v>106.04</c:v>
                </c:pt>
                <c:pt idx="3900">
                  <c:v>106.04</c:v>
                </c:pt>
                <c:pt idx="3901">
                  <c:v>106.04</c:v>
                </c:pt>
                <c:pt idx="3902">
                  <c:v>106.04</c:v>
                </c:pt>
                <c:pt idx="3903">
                  <c:v>106.03</c:v>
                </c:pt>
                <c:pt idx="3904">
                  <c:v>106.03</c:v>
                </c:pt>
                <c:pt idx="3905">
                  <c:v>106.03</c:v>
                </c:pt>
                <c:pt idx="3906">
                  <c:v>106.03</c:v>
                </c:pt>
                <c:pt idx="3907">
                  <c:v>106.03</c:v>
                </c:pt>
                <c:pt idx="3908">
                  <c:v>106.03</c:v>
                </c:pt>
                <c:pt idx="3909">
                  <c:v>106.03</c:v>
                </c:pt>
                <c:pt idx="3910">
                  <c:v>106.02</c:v>
                </c:pt>
                <c:pt idx="3911">
                  <c:v>106.02</c:v>
                </c:pt>
                <c:pt idx="3912">
                  <c:v>106.01</c:v>
                </c:pt>
                <c:pt idx="3913">
                  <c:v>106.01</c:v>
                </c:pt>
                <c:pt idx="3914">
                  <c:v>106.01</c:v>
                </c:pt>
                <c:pt idx="3915">
                  <c:v>106.01</c:v>
                </c:pt>
                <c:pt idx="3916">
                  <c:v>106.01</c:v>
                </c:pt>
                <c:pt idx="3917">
                  <c:v>106.01</c:v>
                </c:pt>
                <c:pt idx="3918">
                  <c:v>106</c:v>
                </c:pt>
                <c:pt idx="3919">
                  <c:v>106</c:v>
                </c:pt>
                <c:pt idx="3920">
                  <c:v>106</c:v>
                </c:pt>
                <c:pt idx="3921">
                  <c:v>106</c:v>
                </c:pt>
                <c:pt idx="3922">
                  <c:v>106</c:v>
                </c:pt>
                <c:pt idx="3923">
                  <c:v>105.99</c:v>
                </c:pt>
                <c:pt idx="3924">
                  <c:v>105.99</c:v>
                </c:pt>
                <c:pt idx="3925">
                  <c:v>105.99</c:v>
                </c:pt>
                <c:pt idx="3926">
                  <c:v>105.99</c:v>
                </c:pt>
                <c:pt idx="3927">
                  <c:v>105.98</c:v>
                </c:pt>
                <c:pt idx="3928">
                  <c:v>105.98</c:v>
                </c:pt>
                <c:pt idx="3929">
                  <c:v>105.98</c:v>
                </c:pt>
                <c:pt idx="3930">
                  <c:v>105.97</c:v>
                </c:pt>
                <c:pt idx="3931">
                  <c:v>105.97</c:v>
                </c:pt>
                <c:pt idx="3932">
                  <c:v>105.97</c:v>
                </c:pt>
                <c:pt idx="3933">
                  <c:v>105.97</c:v>
                </c:pt>
                <c:pt idx="3934">
                  <c:v>105.97</c:v>
                </c:pt>
                <c:pt idx="3935">
                  <c:v>105.96</c:v>
                </c:pt>
                <c:pt idx="3936">
                  <c:v>105.96</c:v>
                </c:pt>
                <c:pt idx="3937">
                  <c:v>105.96</c:v>
                </c:pt>
                <c:pt idx="3938">
                  <c:v>105.96</c:v>
                </c:pt>
                <c:pt idx="3939">
                  <c:v>105.96</c:v>
                </c:pt>
                <c:pt idx="3940">
                  <c:v>105.96</c:v>
                </c:pt>
                <c:pt idx="3941">
                  <c:v>105.95</c:v>
                </c:pt>
                <c:pt idx="3942">
                  <c:v>105.95</c:v>
                </c:pt>
                <c:pt idx="3943">
                  <c:v>105.95</c:v>
                </c:pt>
                <c:pt idx="3944">
                  <c:v>105.95</c:v>
                </c:pt>
                <c:pt idx="3945">
                  <c:v>105.95</c:v>
                </c:pt>
                <c:pt idx="3946">
                  <c:v>105.95</c:v>
                </c:pt>
                <c:pt idx="3947">
                  <c:v>105.95</c:v>
                </c:pt>
                <c:pt idx="3948">
                  <c:v>105.94</c:v>
                </c:pt>
                <c:pt idx="3949">
                  <c:v>105.94</c:v>
                </c:pt>
                <c:pt idx="3950">
                  <c:v>105.94</c:v>
                </c:pt>
                <c:pt idx="3951">
                  <c:v>105.94</c:v>
                </c:pt>
                <c:pt idx="3952">
                  <c:v>105.93</c:v>
                </c:pt>
                <c:pt idx="3953">
                  <c:v>105.93</c:v>
                </c:pt>
                <c:pt idx="3954">
                  <c:v>105.93</c:v>
                </c:pt>
                <c:pt idx="3955">
                  <c:v>105.93</c:v>
                </c:pt>
                <c:pt idx="3956">
                  <c:v>105.93</c:v>
                </c:pt>
                <c:pt idx="3957">
                  <c:v>105.93</c:v>
                </c:pt>
                <c:pt idx="3958">
                  <c:v>105.93</c:v>
                </c:pt>
                <c:pt idx="3959">
                  <c:v>105.93</c:v>
                </c:pt>
                <c:pt idx="3960">
                  <c:v>105.93</c:v>
                </c:pt>
                <c:pt idx="3961">
                  <c:v>105.93</c:v>
                </c:pt>
                <c:pt idx="3962">
                  <c:v>105.92</c:v>
                </c:pt>
                <c:pt idx="3963">
                  <c:v>105.92</c:v>
                </c:pt>
                <c:pt idx="3964">
                  <c:v>105.92</c:v>
                </c:pt>
                <c:pt idx="3965">
                  <c:v>105.92</c:v>
                </c:pt>
                <c:pt idx="3966">
                  <c:v>105.92</c:v>
                </c:pt>
                <c:pt idx="3967">
                  <c:v>105.92</c:v>
                </c:pt>
                <c:pt idx="3968">
                  <c:v>105.92</c:v>
                </c:pt>
                <c:pt idx="3969">
                  <c:v>105.92</c:v>
                </c:pt>
                <c:pt idx="3970">
                  <c:v>105.92</c:v>
                </c:pt>
                <c:pt idx="3971">
                  <c:v>105.92</c:v>
                </c:pt>
                <c:pt idx="3972">
                  <c:v>105.92</c:v>
                </c:pt>
                <c:pt idx="3973">
                  <c:v>105.92</c:v>
                </c:pt>
                <c:pt idx="3974">
                  <c:v>105.92</c:v>
                </c:pt>
                <c:pt idx="3975">
                  <c:v>105.92</c:v>
                </c:pt>
                <c:pt idx="3976">
                  <c:v>105.92</c:v>
                </c:pt>
                <c:pt idx="3977">
                  <c:v>105.92</c:v>
                </c:pt>
                <c:pt idx="3978">
                  <c:v>105.91</c:v>
                </c:pt>
                <c:pt idx="3979">
                  <c:v>105.91</c:v>
                </c:pt>
                <c:pt idx="3980">
                  <c:v>105.92</c:v>
                </c:pt>
                <c:pt idx="3981">
                  <c:v>105.91</c:v>
                </c:pt>
                <c:pt idx="3982">
                  <c:v>105.91</c:v>
                </c:pt>
                <c:pt idx="3983">
                  <c:v>105.91</c:v>
                </c:pt>
                <c:pt idx="3984">
                  <c:v>105.91</c:v>
                </c:pt>
                <c:pt idx="3985">
                  <c:v>105.91</c:v>
                </c:pt>
                <c:pt idx="3986">
                  <c:v>105.91</c:v>
                </c:pt>
                <c:pt idx="3987">
                  <c:v>105.91</c:v>
                </c:pt>
                <c:pt idx="3988">
                  <c:v>105.91</c:v>
                </c:pt>
                <c:pt idx="3989">
                  <c:v>105.92</c:v>
                </c:pt>
                <c:pt idx="3990">
                  <c:v>105.92</c:v>
                </c:pt>
                <c:pt idx="3991">
                  <c:v>105.92</c:v>
                </c:pt>
                <c:pt idx="3992">
                  <c:v>105.92</c:v>
                </c:pt>
                <c:pt idx="3993">
                  <c:v>105.92</c:v>
                </c:pt>
                <c:pt idx="3994">
                  <c:v>105.92</c:v>
                </c:pt>
                <c:pt idx="3995">
                  <c:v>105.92</c:v>
                </c:pt>
                <c:pt idx="3996">
                  <c:v>105.92</c:v>
                </c:pt>
                <c:pt idx="3997">
                  <c:v>105.92</c:v>
                </c:pt>
                <c:pt idx="3998">
                  <c:v>105.92</c:v>
                </c:pt>
                <c:pt idx="3999">
                  <c:v>105.92</c:v>
                </c:pt>
                <c:pt idx="4000">
                  <c:v>105.92</c:v>
                </c:pt>
                <c:pt idx="4001">
                  <c:v>105.92</c:v>
                </c:pt>
                <c:pt idx="4002">
                  <c:v>105.92</c:v>
                </c:pt>
                <c:pt idx="4003">
                  <c:v>105.92</c:v>
                </c:pt>
                <c:pt idx="4004">
                  <c:v>105.92</c:v>
                </c:pt>
                <c:pt idx="4005">
                  <c:v>105.92</c:v>
                </c:pt>
                <c:pt idx="4006">
                  <c:v>105.92</c:v>
                </c:pt>
                <c:pt idx="4007">
                  <c:v>105.92</c:v>
                </c:pt>
                <c:pt idx="4008">
                  <c:v>105.92</c:v>
                </c:pt>
                <c:pt idx="4009">
                  <c:v>105.92</c:v>
                </c:pt>
                <c:pt idx="4010">
                  <c:v>105.92</c:v>
                </c:pt>
                <c:pt idx="4011">
                  <c:v>105.92</c:v>
                </c:pt>
                <c:pt idx="4012">
                  <c:v>105.92</c:v>
                </c:pt>
                <c:pt idx="4013">
                  <c:v>105.92</c:v>
                </c:pt>
                <c:pt idx="4014">
                  <c:v>105.92</c:v>
                </c:pt>
                <c:pt idx="4015">
                  <c:v>105.92</c:v>
                </c:pt>
                <c:pt idx="4016">
                  <c:v>105.92</c:v>
                </c:pt>
                <c:pt idx="4017">
                  <c:v>105.92</c:v>
                </c:pt>
                <c:pt idx="4018">
                  <c:v>105.92</c:v>
                </c:pt>
                <c:pt idx="4019">
                  <c:v>105.92</c:v>
                </c:pt>
                <c:pt idx="4020">
                  <c:v>105.92</c:v>
                </c:pt>
                <c:pt idx="4021">
                  <c:v>105.92</c:v>
                </c:pt>
                <c:pt idx="4022">
                  <c:v>105.92</c:v>
                </c:pt>
                <c:pt idx="4023">
                  <c:v>105.92</c:v>
                </c:pt>
                <c:pt idx="4024">
                  <c:v>105.92</c:v>
                </c:pt>
                <c:pt idx="4025">
                  <c:v>105.92</c:v>
                </c:pt>
                <c:pt idx="4026">
                  <c:v>105.92</c:v>
                </c:pt>
                <c:pt idx="4027">
                  <c:v>105.92</c:v>
                </c:pt>
                <c:pt idx="4028">
                  <c:v>105.92</c:v>
                </c:pt>
                <c:pt idx="4029">
                  <c:v>105.92</c:v>
                </c:pt>
                <c:pt idx="4030">
                  <c:v>105.92</c:v>
                </c:pt>
                <c:pt idx="4031">
                  <c:v>105.92</c:v>
                </c:pt>
                <c:pt idx="4032">
                  <c:v>105.91</c:v>
                </c:pt>
                <c:pt idx="4033">
                  <c:v>105.91</c:v>
                </c:pt>
                <c:pt idx="4034">
                  <c:v>105.91</c:v>
                </c:pt>
                <c:pt idx="4035">
                  <c:v>105.91</c:v>
                </c:pt>
                <c:pt idx="4036">
                  <c:v>105.91</c:v>
                </c:pt>
                <c:pt idx="4037">
                  <c:v>105.91</c:v>
                </c:pt>
                <c:pt idx="4038">
                  <c:v>105.91</c:v>
                </c:pt>
                <c:pt idx="4039">
                  <c:v>105.92</c:v>
                </c:pt>
                <c:pt idx="4040">
                  <c:v>105.91</c:v>
                </c:pt>
                <c:pt idx="4041">
                  <c:v>105.91</c:v>
                </c:pt>
                <c:pt idx="4042">
                  <c:v>105.91</c:v>
                </c:pt>
                <c:pt idx="4043">
                  <c:v>105.91</c:v>
                </c:pt>
                <c:pt idx="4044">
                  <c:v>105.91</c:v>
                </c:pt>
                <c:pt idx="4045">
                  <c:v>105.91</c:v>
                </c:pt>
                <c:pt idx="4046">
                  <c:v>105.91</c:v>
                </c:pt>
                <c:pt idx="4047">
                  <c:v>105.91</c:v>
                </c:pt>
                <c:pt idx="4048">
                  <c:v>105.91</c:v>
                </c:pt>
                <c:pt idx="4049">
                  <c:v>105.91</c:v>
                </c:pt>
                <c:pt idx="4050">
                  <c:v>105.91</c:v>
                </c:pt>
                <c:pt idx="4051">
                  <c:v>105.91</c:v>
                </c:pt>
                <c:pt idx="4052">
                  <c:v>105.91</c:v>
                </c:pt>
                <c:pt idx="4053">
                  <c:v>105.91</c:v>
                </c:pt>
                <c:pt idx="4054">
                  <c:v>105.91</c:v>
                </c:pt>
                <c:pt idx="4055">
                  <c:v>105.91</c:v>
                </c:pt>
                <c:pt idx="4056">
                  <c:v>105.91</c:v>
                </c:pt>
                <c:pt idx="4057">
                  <c:v>105.91</c:v>
                </c:pt>
                <c:pt idx="4058">
                  <c:v>105.9</c:v>
                </c:pt>
                <c:pt idx="4059">
                  <c:v>105.91</c:v>
                </c:pt>
                <c:pt idx="4060">
                  <c:v>105.9</c:v>
                </c:pt>
                <c:pt idx="4061">
                  <c:v>105.9</c:v>
                </c:pt>
                <c:pt idx="4062">
                  <c:v>105.9</c:v>
                </c:pt>
                <c:pt idx="4063">
                  <c:v>105.9</c:v>
                </c:pt>
                <c:pt idx="4064">
                  <c:v>105.9</c:v>
                </c:pt>
                <c:pt idx="4065">
                  <c:v>105.9</c:v>
                </c:pt>
                <c:pt idx="4066">
                  <c:v>105.9</c:v>
                </c:pt>
                <c:pt idx="4067">
                  <c:v>105.9</c:v>
                </c:pt>
                <c:pt idx="4068">
                  <c:v>105.9</c:v>
                </c:pt>
                <c:pt idx="4069">
                  <c:v>105.9</c:v>
                </c:pt>
                <c:pt idx="4070">
                  <c:v>105.9</c:v>
                </c:pt>
                <c:pt idx="4071">
                  <c:v>105.89</c:v>
                </c:pt>
                <c:pt idx="4072">
                  <c:v>105.89</c:v>
                </c:pt>
                <c:pt idx="4073">
                  <c:v>105.88</c:v>
                </c:pt>
                <c:pt idx="4074">
                  <c:v>105.89</c:v>
                </c:pt>
                <c:pt idx="4075">
                  <c:v>105.89</c:v>
                </c:pt>
                <c:pt idx="4076">
                  <c:v>105.88</c:v>
                </c:pt>
                <c:pt idx="4077">
                  <c:v>105.88</c:v>
                </c:pt>
                <c:pt idx="4078">
                  <c:v>105.88</c:v>
                </c:pt>
                <c:pt idx="4079">
                  <c:v>105.88</c:v>
                </c:pt>
                <c:pt idx="4080">
                  <c:v>105.88</c:v>
                </c:pt>
                <c:pt idx="4081">
                  <c:v>105.88</c:v>
                </c:pt>
                <c:pt idx="4082">
                  <c:v>105.88</c:v>
                </c:pt>
                <c:pt idx="4083">
                  <c:v>105.88</c:v>
                </c:pt>
                <c:pt idx="4084">
                  <c:v>105.87</c:v>
                </c:pt>
                <c:pt idx="4085">
                  <c:v>105.87</c:v>
                </c:pt>
                <c:pt idx="4086">
                  <c:v>105.87</c:v>
                </c:pt>
                <c:pt idx="4087">
                  <c:v>105.87</c:v>
                </c:pt>
                <c:pt idx="4088">
                  <c:v>105.87</c:v>
                </c:pt>
                <c:pt idx="4089">
                  <c:v>105.87</c:v>
                </c:pt>
                <c:pt idx="4090">
                  <c:v>105.87</c:v>
                </c:pt>
                <c:pt idx="4091">
                  <c:v>105.87</c:v>
                </c:pt>
                <c:pt idx="4092">
                  <c:v>105.86</c:v>
                </c:pt>
                <c:pt idx="4093">
                  <c:v>105.86</c:v>
                </c:pt>
                <c:pt idx="4094">
                  <c:v>105.86</c:v>
                </c:pt>
                <c:pt idx="4095">
                  <c:v>105.86</c:v>
                </c:pt>
                <c:pt idx="4096">
                  <c:v>105.86</c:v>
                </c:pt>
                <c:pt idx="4097">
                  <c:v>105.86</c:v>
                </c:pt>
                <c:pt idx="4098">
                  <c:v>105.86</c:v>
                </c:pt>
                <c:pt idx="4099">
                  <c:v>105.86</c:v>
                </c:pt>
                <c:pt idx="4100">
                  <c:v>105.86</c:v>
                </c:pt>
                <c:pt idx="4101">
                  <c:v>105.86</c:v>
                </c:pt>
                <c:pt idx="4102">
                  <c:v>105.86</c:v>
                </c:pt>
                <c:pt idx="4103">
                  <c:v>105.86</c:v>
                </c:pt>
                <c:pt idx="4104">
                  <c:v>105.86</c:v>
                </c:pt>
                <c:pt idx="4105">
                  <c:v>105.86</c:v>
                </c:pt>
                <c:pt idx="4106">
                  <c:v>105.87</c:v>
                </c:pt>
                <c:pt idx="4107">
                  <c:v>105.87</c:v>
                </c:pt>
                <c:pt idx="4108">
                  <c:v>105.87</c:v>
                </c:pt>
                <c:pt idx="4109">
                  <c:v>105.87</c:v>
                </c:pt>
                <c:pt idx="4110">
                  <c:v>105.87</c:v>
                </c:pt>
                <c:pt idx="4111">
                  <c:v>105.87</c:v>
                </c:pt>
                <c:pt idx="4112">
                  <c:v>105.87</c:v>
                </c:pt>
                <c:pt idx="4113">
                  <c:v>105.87</c:v>
                </c:pt>
                <c:pt idx="4114">
                  <c:v>105.87</c:v>
                </c:pt>
                <c:pt idx="4115">
                  <c:v>105.87</c:v>
                </c:pt>
                <c:pt idx="4116">
                  <c:v>105.87</c:v>
                </c:pt>
                <c:pt idx="4117">
                  <c:v>105.87</c:v>
                </c:pt>
                <c:pt idx="4118">
                  <c:v>105.87</c:v>
                </c:pt>
                <c:pt idx="4119">
                  <c:v>105.88</c:v>
                </c:pt>
                <c:pt idx="4120">
                  <c:v>105.88</c:v>
                </c:pt>
                <c:pt idx="4121">
                  <c:v>105.88</c:v>
                </c:pt>
                <c:pt idx="4122">
                  <c:v>105.88</c:v>
                </c:pt>
                <c:pt idx="4123">
                  <c:v>105.88</c:v>
                </c:pt>
                <c:pt idx="4124">
                  <c:v>105.88</c:v>
                </c:pt>
                <c:pt idx="4125">
                  <c:v>105.87</c:v>
                </c:pt>
                <c:pt idx="4126">
                  <c:v>105.87</c:v>
                </c:pt>
                <c:pt idx="4127">
                  <c:v>105.88</c:v>
                </c:pt>
                <c:pt idx="4128">
                  <c:v>105.88</c:v>
                </c:pt>
                <c:pt idx="4129">
                  <c:v>105.88</c:v>
                </c:pt>
                <c:pt idx="4130">
                  <c:v>105.87</c:v>
                </c:pt>
                <c:pt idx="4131">
                  <c:v>105.87</c:v>
                </c:pt>
                <c:pt idx="4132">
                  <c:v>105.88</c:v>
                </c:pt>
                <c:pt idx="4133">
                  <c:v>105.88</c:v>
                </c:pt>
                <c:pt idx="4134">
                  <c:v>105.87</c:v>
                </c:pt>
                <c:pt idx="4135">
                  <c:v>105.87</c:v>
                </c:pt>
                <c:pt idx="4136">
                  <c:v>105.87</c:v>
                </c:pt>
                <c:pt idx="4137">
                  <c:v>105.87</c:v>
                </c:pt>
                <c:pt idx="4138">
                  <c:v>105.87</c:v>
                </c:pt>
                <c:pt idx="4139">
                  <c:v>105.87</c:v>
                </c:pt>
                <c:pt idx="4140">
                  <c:v>105.87</c:v>
                </c:pt>
                <c:pt idx="4141">
                  <c:v>105.87</c:v>
                </c:pt>
                <c:pt idx="4142">
                  <c:v>105.87</c:v>
                </c:pt>
                <c:pt idx="4143">
                  <c:v>105.87</c:v>
                </c:pt>
                <c:pt idx="4144">
                  <c:v>105.86</c:v>
                </c:pt>
                <c:pt idx="4145">
                  <c:v>105.86</c:v>
                </c:pt>
                <c:pt idx="4146">
                  <c:v>105.86</c:v>
                </c:pt>
                <c:pt idx="4147">
                  <c:v>105.86</c:v>
                </c:pt>
                <c:pt idx="4148">
                  <c:v>105.86</c:v>
                </c:pt>
                <c:pt idx="4149">
                  <c:v>105.86</c:v>
                </c:pt>
                <c:pt idx="4150">
                  <c:v>105.86</c:v>
                </c:pt>
                <c:pt idx="4151">
                  <c:v>105.86</c:v>
                </c:pt>
                <c:pt idx="4152">
                  <c:v>105.86</c:v>
                </c:pt>
                <c:pt idx="4153">
                  <c:v>105.86</c:v>
                </c:pt>
                <c:pt idx="4154">
                  <c:v>105.85</c:v>
                </c:pt>
                <c:pt idx="4155">
                  <c:v>105.85</c:v>
                </c:pt>
                <c:pt idx="4156">
                  <c:v>105.85</c:v>
                </c:pt>
                <c:pt idx="4157">
                  <c:v>105.85</c:v>
                </c:pt>
                <c:pt idx="4158">
                  <c:v>105.84</c:v>
                </c:pt>
                <c:pt idx="4159">
                  <c:v>105.84</c:v>
                </c:pt>
                <c:pt idx="4160">
                  <c:v>105.84</c:v>
                </c:pt>
                <c:pt idx="4161">
                  <c:v>105.84</c:v>
                </c:pt>
                <c:pt idx="4162">
                  <c:v>105.84</c:v>
                </c:pt>
                <c:pt idx="4163">
                  <c:v>105.84</c:v>
                </c:pt>
                <c:pt idx="4164">
                  <c:v>105.83</c:v>
                </c:pt>
                <c:pt idx="4165">
                  <c:v>105.84</c:v>
                </c:pt>
                <c:pt idx="4166">
                  <c:v>105.84</c:v>
                </c:pt>
                <c:pt idx="4167">
                  <c:v>105.84</c:v>
                </c:pt>
                <c:pt idx="4168">
                  <c:v>105.84</c:v>
                </c:pt>
                <c:pt idx="4169">
                  <c:v>105.83</c:v>
                </c:pt>
                <c:pt idx="4170">
                  <c:v>105.83</c:v>
                </c:pt>
                <c:pt idx="4171">
                  <c:v>105.84</c:v>
                </c:pt>
                <c:pt idx="4172">
                  <c:v>105.83</c:v>
                </c:pt>
                <c:pt idx="4173">
                  <c:v>105.83</c:v>
                </c:pt>
                <c:pt idx="4174">
                  <c:v>105.82</c:v>
                </c:pt>
                <c:pt idx="4175">
                  <c:v>105.83</c:v>
                </c:pt>
                <c:pt idx="4176">
                  <c:v>105.83</c:v>
                </c:pt>
                <c:pt idx="4177">
                  <c:v>105.83</c:v>
                </c:pt>
                <c:pt idx="4178">
                  <c:v>105.83</c:v>
                </c:pt>
                <c:pt idx="4179">
                  <c:v>105.83</c:v>
                </c:pt>
                <c:pt idx="4180">
                  <c:v>105.82</c:v>
                </c:pt>
                <c:pt idx="4181">
                  <c:v>105.82</c:v>
                </c:pt>
                <c:pt idx="4182">
                  <c:v>105.82</c:v>
                </c:pt>
                <c:pt idx="4183">
                  <c:v>105.83</c:v>
                </c:pt>
                <c:pt idx="4184">
                  <c:v>105.83</c:v>
                </c:pt>
                <c:pt idx="4185">
                  <c:v>105.83</c:v>
                </c:pt>
                <c:pt idx="4186">
                  <c:v>105.83</c:v>
                </c:pt>
                <c:pt idx="4187">
                  <c:v>105.83</c:v>
                </c:pt>
                <c:pt idx="4188">
                  <c:v>105.83</c:v>
                </c:pt>
                <c:pt idx="4189">
                  <c:v>105.82</c:v>
                </c:pt>
                <c:pt idx="4190">
                  <c:v>105.83</c:v>
                </c:pt>
                <c:pt idx="4191">
                  <c:v>105.83</c:v>
                </c:pt>
                <c:pt idx="4192">
                  <c:v>105.83</c:v>
                </c:pt>
                <c:pt idx="4193">
                  <c:v>105.83</c:v>
                </c:pt>
                <c:pt idx="4194">
                  <c:v>105.82</c:v>
                </c:pt>
                <c:pt idx="4195">
                  <c:v>105.82</c:v>
                </c:pt>
                <c:pt idx="4196">
                  <c:v>105.82</c:v>
                </c:pt>
                <c:pt idx="4197">
                  <c:v>105.82</c:v>
                </c:pt>
                <c:pt idx="4198">
                  <c:v>105.82</c:v>
                </c:pt>
                <c:pt idx="4199">
                  <c:v>105.82</c:v>
                </c:pt>
                <c:pt idx="4200">
                  <c:v>105.83</c:v>
                </c:pt>
                <c:pt idx="4201">
                  <c:v>105.83</c:v>
                </c:pt>
                <c:pt idx="4202">
                  <c:v>105.82</c:v>
                </c:pt>
                <c:pt idx="4203">
                  <c:v>105.83</c:v>
                </c:pt>
                <c:pt idx="4204">
                  <c:v>105.83</c:v>
                </c:pt>
                <c:pt idx="4205">
                  <c:v>105.83</c:v>
                </c:pt>
                <c:pt idx="4206">
                  <c:v>105.83</c:v>
                </c:pt>
                <c:pt idx="4207">
                  <c:v>105.83</c:v>
                </c:pt>
                <c:pt idx="4208">
                  <c:v>105.83</c:v>
                </c:pt>
                <c:pt idx="4209">
                  <c:v>105.83</c:v>
                </c:pt>
                <c:pt idx="4210">
                  <c:v>105.83</c:v>
                </c:pt>
                <c:pt idx="4211">
                  <c:v>105.83</c:v>
                </c:pt>
                <c:pt idx="4212">
                  <c:v>105.83</c:v>
                </c:pt>
                <c:pt idx="4213">
                  <c:v>105.83</c:v>
                </c:pt>
                <c:pt idx="4214">
                  <c:v>105.83</c:v>
                </c:pt>
                <c:pt idx="4215">
                  <c:v>105.82</c:v>
                </c:pt>
                <c:pt idx="4216">
                  <c:v>105.83</c:v>
                </c:pt>
                <c:pt idx="4217">
                  <c:v>105.83</c:v>
                </c:pt>
                <c:pt idx="4218">
                  <c:v>105.83</c:v>
                </c:pt>
                <c:pt idx="4219">
                  <c:v>105.82</c:v>
                </c:pt>
                <c:pt idx="4220">
                  <c:v>105.82</c:v>
                </c:pt>
                <c:pt idx="4221">
                  <c:v>105.83</c:v>
                </c:pt>
                <c:pt idx="4222">
                  <c:v>105.82</c:v>
                </c:pt>
                <c:pt idx="4223">
                  <c:v>105.83</c:v>
                </c:pt>
                <c:pt idx="4224">
                  <c:v>105.82</c:v>
                </c:pt>
                <c:pt idx="4225">
                  <c:v>105.82</c:v>
                </c:pt>
                <c:pt idx="4226">
                  <c:v>105.83</c:v>
                </c:pt>
                <c:pt idx="4227">
                  <c:v>105.82</c:v>
                </c:pt>
                <c:pt idx="4228">
                  <c:v>105.83</c:v>
                </c:pt>
                <c:pt idx="4229">
                  <c:v>105.82</c:v>
                </c:pt>
                <c:pt idx="4230">
                  <c:v>105.82</c:v>
                </c:pt>
                <c:pt idx="4231">
                  <c:v>105.82</c:v>
                </c:pt>
                <c:pt idx="4232">
                  <c:v>105.83</c:v>
                </c:pt>
                <c:pt idx="4233">
                  <c:v>105.82</c:v>
                </c:pt>
                <c:pt idx="4234">
                  <c:v>105.82</c:v>
                </c:pt>
                <c:pt idx="4235">
                  <c:v>105.82</c:v>
                </c:pt>
                <c:pt idx="4236">
                  <c:v>105.81</c:v>
                </c:pt>
                <c:pt idx="4237">
                  <c:v>105.81</c:v>
                </c:pt>
                <c:pt idx="4238">
                  <c:v>105.82</c:v>
                </c:pt>
                <c:pt idx="4239">
                  <c:v>105.82</c:v>
                </c:pt>
                <c:pt idx="4240">
                  <c:v>105.81</c:v>
                </c:pt>
                <c:pt idx="4241">
                  <c:v>105.81</c:v>
                </c:pt>
                <c:pt idx="4242">
                  <c:v>105.8</c:v>
                </c:pt>
                <c:pt idx="4243">
                  <c:v>105.81</c:v>
                </c:pt>
                <c:pt idx="4244">
                  <c:v>105.81</c:v>
                </c:pt>
                <c:pt idx="4245">
                  <c:v>105.8</c:v>
                </c:pt>
                <c:pt idx="4246">
                  <c:v>105.8</c:v>
                </c:pt>
                <c:pt idx="4247">
                  <c:v>105.79</c:v>
                </c:pt>
                <c:pt idx="4248">
                  <c:v>105.79</c:v>
                </c:pt>
                <c:pt idx="4249">
                  <c:v>105.8</c:v>
                </c:pt>
                <c:pt idx="4250">
                  <c:v>105.8</c:v>
                </c:pt>
                <c:pt idx="4251">
                  <c:v>105.8</c:v>
                </c:pt>
                <c:pt idx="4252">
                  <c:v>105.79</c:v>
                </c:pt>
                <c:pt idx="4253">
                  <c:v>105.79</c:v>
                </c:pt>
                <c:pt idx="4254">
                  <c:v>105.79</c:v>
                </c:pt>
                <c:pt idx="4255">
                  <c:v>105.78</c:v>
                </c:pt>
                <c:pt idx="4256">
                  <c:v>105.78</c:v>
                </c:pt>
                <c:pt idx="4257">
                  <c:v>105.77</c:v>
                </c:pt>
                <c:pt idx="4258">
                  <c:v>105.78</c:v>
                </c:pt>
                <c:pt idx="4259">
                  <c:v>105.78</c:v>
                </c:pt>
                <c:pt idx="4260">
                  <c:v>105.77</c:v>
                </c:pt>
                <c:pt idx="4261">
                  <c:v>105.77</c:v>
                </c:pt>
                <c:pt idx="4262">
                  <c:v>105.77</c:v>
                </c:pt>
                <c:pt idx="4263">
                  <c:v>105.77</c:v>
                </c:pt>
                <c:pt idx="4264">
                  <c:v>105.76</c:v>
                </c:pt>
                <c:pt idx="4265">
                  <c:v>105.76</c:v>
                </c:pt>
                <c:pt idx="4266">
                  <c:v>105.76</c:v>
                </c:pt>
                <c:pt idx="4267">
                  <c:v>105.76</c:v>
                </c:pt>
                <c:pt idx="4268">
                  <c:v>105.76</c:v>
                </c:pt>
                <c:pt idx="4269">
                  <c:v>105.75</c:v>
                </c:pt>
                <c:pt idx="4270">
                  <c:v>105.75</c:v>
                </c:pt>
                <c:pt idx="4271">
                  <c:v>105.76</c:v>
                </c:pt>
                <c:pt idx="4272">
                  <c:v>105.75</c:v>
                </c:pt>
                <c:pt idx="4273">
                  <c:v>105.75</c:v>
                </c:pt>
                <c:pt idx="4274">
                  <c:v>105.74</c:v>
                </c:pt>
                <c:pt idx="4275">
                  <c:v>105.75</c:v>
                </c:pt>
                <c:pt idx="4276">
                  <c:v>105.75</c:v>
                </c:pt>
                <c:pt idx="4277">
                  <c:v>105.75</c:v>
                </c:pt>
                <c:pt idx="4278">
                  <c:v>105.74</c:v>
                </c:pt>
                <c:pt idx="4279">
                  <c:v>105.74</c:v>
                </c:pt>
                <c:pt idx="4280">
                  <c:v>105.73</c:v>
                </c:pt>
                <c:pt idx="4281">
                  <c:v>105.74</c:v>
                </c:pt>
                <c:pt idx="4282">
                  <c:v>105.73</c:v>
                </c:pt>
                <c:pt idx="4283">
                  <c:v>105.74</c:v>
                </c:pt>
                <c:pt idx="4284">
                  <c:v>105.74</c:v>
                </c:pt>
                <c:pt idx="4285">
                  <c:v>105.74</c:v>
                </c:pt>
                <c:pt idx="4286">
                  <c:v>105.74</c:v>
                </c:pt>
                <c:pt idx="4287">
                  <c:v>105.74</c:v>
                </c:pt>
                <c:pt idx="4288">
                  <c:v>105.74</c:v>
                </c:pt>
                <c:pt idx="4289">
                  <c:v>105.74</c:v>
                </c:pt>
                <c:pt idx="4290">
                  <c:v>105.72</c:v>
                </c:pt>
                <c:pt idx="4291">
                  <c:v>105.73</c:v>
                </c:pt>
                <c:pt idx="4292">
                  <c:v>105.73</c:v>
                </c:pt>
                <c:pt idx="4293">
                  <c:v>105.74</c:v>
                </c:pt>
                <c:pt idx="4294">
                  <c:v>105.73</c:v>
                </c:pt>
                <c:pt idx="4295">
                  <c:v>105.73</c:v>
                </c:pt>
                <c:pt idx="4296">
                  <c:v>105.72</c:v>
                </c:pt>
                <c:pt idx="4297">
                  <c:v>105.73</c:v>
                </c:pt>
                <c:pt idx="4298">
                  <c:v>105.73</c:v>
                </c:pt>
                <c:pt idx="4299">
                  <c:v>105.71</c:v>
                </c:pt>
                <c:pt idx="4300">
                  <c:v>105.72</c:v>
                </c:pt>
                <c:pt idx="4301">
                  <c:v>105.71</c:v>
                </c:pt>
                <c:pt idx="4302">
                  <c:v>105.71</c:v>
                </c:pt>
                <c:pt idx="4303">
                  <c:v>105.71</c:v>
                </c:pt>
                <c:pt idx="4304">
                  <c:v>105.71</c:v>
                </c:pt>
                <c:pt idx="4305">
                  <c:v>105.7</c:v>
                </c:pt>
                <c:pt idx="4306">
                  <c:v>105.7</c:v>
                </c:pt>
                <c:pt idx="4307">
                  <c:v>105.7</c:v>
                </c:pt>
                <c:pt idx="4308">
                  <c:v>105.7</c:v>
                </c:pt>
                <c:pt idx="4309">
                  <c:v>105.69</c:v>
                </c:pt>
                <c:pt idx="4310">
                  <c:v>105.69</c:v>
                </c:pt>
                <c:pt idx="4311">
                  <c:v>105.69</c:v>
                </c:pt>
                <c:pt idx="4312">
                  <c:v>105.69</c:v>
                </c:pt>
                <c:pt idx="4313">
                  <c:v>105.69</c:v>
                </c:pt>
                <c:pt idx="4314">
                  <c:v>105.68</c:v>
                </c:pt>
                <c:pt idx="4315">
                  <c:v>105.67</c:v>
                </c:pt>
                <c:pt idx="4316">
                  <c:v>105.67</c:v>
                </c:pt>
                <c:pt idx="4317">
                  <c:v>105.66</c:v>
                </c:pt>
                <c:pt idx="4318">
                  <c:v>105.66</c:v>
                </c:pt>
                <c:pt idx="4319">
                  <c:v>105.65</c:v>
                </c:pt>
                <c:pt idx="4320">
                  <c:v>105.65</c:v>
                </c:pt>
                <c:pt idx="4321">
                  <c:v>105.65</c:v>
                </c:pt>
                <c:pt idx="4322">
                  <c:v>105.64</c:v>
                </c:pt>
                <c:pt idx="4323">
                  <c:v>105.64</c:v>
                </c:pt>
                <c:pt idx="4324">
                  <c:v>105.64</c:v>
                </c:pt>
                <c:pt idx="4325">
                  <c:v>105.64</c:v>
                </c:pt>
                <c:pt idx="4326">
                  <c:v>105.64</c:v>
                </c:pt>
                <c:pt idx="4327">
                  <c:v>105.63</c:v>
                </c:pt>
                <c:pt idx="4328">
                  <c:v>105.62</c:v>
                </c:pt>
                <c:pt idx="4329">
                  <c:v>105.62</c:v>
                </c:pt>
                <c:pt idx="4330">
                  <c:v>105.61</c:v>
                </c:pt>
                <c:pt idx="4331">
                  <c:v>105.61</c:v>
                </c:pt>
                <c:pt idx="4332">
                  <c:v>105.62</c:v>
                </c:pt>
                <c:pt idx="4333">
                  <c:v>105.61</c:v>
                </c:pt>
                <c:pt idx="4334">
                  <c:v>105.6</c:v>
                </c:pt>
                <c:pt idx="4335">
                  <c:v>105.61</c:v>
                </c:pt>
                <c:pt idx="4336">
                  <c:v>105.6</c:v>
                </c:pt>
                <c:pt idx="4337">
                  <c:v>105.6</c:v>
                </c:pt>
                <c:pt idx="4338">
                  <c:v>105.6</c:v>
                </c:pt>
                <c:pt idx="4339">
                  <c:v>105.6</c:v>
                </c:pt>
                <c:pt idx="4340">
                  <c:v>105.6</c:v>
                </c:pt>
                <c:pt idx="4341">
                  <c:v>105.6</c:v>
                </c:pt>
                <c:pt idx="4342">
                  <c:v>105.61</c:v>
                </c:pt>
                <c:pt idx="4343">
                  <c:v>105.6</c:v>
                </c:pt>
                <c:pt idx="4344">
                  <c:v>105.6</c:v>
                </c:pt>
                <c:pt idx="4345">
                  <c:v>105.61</c:v>
                </c:pt>
                <c:pt idx="4346">
                  <c:v>105.61</c:v>
                </c:pt>
                <c:pt idx="4347">
                  <c:v>105.61</c:v>
                </c:pt>
                <c:pt idx="4348">
                  <c:v>105.62</c:v>
                </c:pt>
                <c:pt idx="4349">
                  <c:v>105.62</c:v>
                </c:pt>
                <c:pt idx="4350">
                  <c:v>105.62</c:v>
                </c:pt>
                <c:pt idx="4351">
                  <c:v>105.62</c:v>
                </c:pt>
                <c:pt idx="4352">
                  <c:v>105.63</c:v>
                </c:pt>
                <c:pt idx="4353">
                  <c:v>105.63</c:v>
                </c:pt>
                <c:pt idx="4354">
                  <c:v>105.63</c:v>
                </c:pt>
                <c:pt idx="4355">
                  <c:v>105.63</c:v>
                </c:pt>
                <c:pt idx="4356">
                  <c:v>105.63</c:v>
                </c:pt>
                <c:pt idx="4357">
                  <c:v>105.64</c:v>
                </c:pt>
                <c:pt idx="4358">
                  <c:v>105.64</c:v>
                </c:pt>
                <c:pt idx="4359">
                  <c:v>105.64</c:v>
                </c:pt>
                <c:pt idx="4360">
                  <c:v>105.64</c:v>
                </c:pt>
                <c:pt idx="4361">
                  <c:v>105.65</c:v>
                </c:pt>
                <c:pt idx="4362">
                  <c:v>105.65</c:v>
                </c:pt>
                <c:pt idx="4363">
                  <c:v>105.66</c:v>
                </c:pt>
                <c:pt idx="4364">
                  <c:v>105.66</c:v>
                </c:pt>
                <c:pt idx="4365">
                  <c:v>105.66</c:v>
                </c:pt>
                <c:pt idx="4366">
                  <c:v>105.66</c:v>
                </c:pt>
                <c:pt idx="4367">
                  <c:v>105.67</c:v>
                </c:pt>
                <c:pt idx="4368">
                  <c:v>105.67</c:v>
                </c:pt>
                <c:pt idx="4369">
                  <c:v>105.67</c:v>
                </c:pt>
                <c:pt idx="4370">
                  <c:v>105.67</c:v>
                </c:pt>
                <c:pt idx="4371">
                  <c:v>105.67</c:v>
                </c:pt>
                <c:pt idx="4372">
                  <c:v>105.67</c:v>
                </c:pt>
                <c:pt idx="4373">
                  <c:v>105.68</c:v>
                </c:pt>
                <c:pt idx="4374">
                  <c:v>105.68</c:v>
                </c:pt>
                <c:pt idx="4375">
                  <c:v>105.68</c:v>
                </c:pt>
                <c:pt idx="4376">
                  <c:v>105.68</c:v>
                </c:pt>
                <c:pt idx="4377">
                  <c:v>105.69</c:v>
                </c:pt>
                <c:pt idx="4378">
                  <c:v>105.69</c:v>
                </c:pt>
                <c:pt idx="4379">
                  <c:v>105.69</c:v>
                </c:pt>
                <c:pt idx="4380">
                  <c:v>105.69</c:v>
                </c:pt>
                <c:pt idx="4381">
                  <c:v>105.69</c:v>
                </c:pt>
                <c:pt idx="4382">
                  <c:v>105.69</c:v>
                </c:pt>
                <c:pt idx="4383">
                  <c:v>105.69</c:v>
                </c:pt>
                <c:pt idx="4384">
                  <c:v>105.69</c:v>
                </c:pt>
                <c:pt idx="4385">
                  <c:v>105.69</c:v>
                </c:pt>
                <c:pt idx="4386">
                  <c:v>105.69</c:v>
                </c:pt>
                <c:pt idx="4387">
                  <c:v>105.69</c:v>
                </c:pt>
                <c:pt idx="4388">
                  <c:v>105.69</c:v>
                </c:pt>
                <c:pt idx="4389">
                  <c:v>105.69</c:v>
                </c:pt>
                <c:pt idx="4390">
                  <c:v>105.69</c:v>
                </c:pt>
                <c:pt idx="4391">
                  <c:v>105.69</c:v>
                </c:pt>
                <c:pt idx="4392">
                  <c:v>105.69</c:v>
                </c:pt>
                <c:pt idx="4393">
                  <c:v>105.69</c:v>
                </c:pt>
                <c:pt idx="4394">
                  <c:v>105.69</c:v>
                </c:pt>
                <c:pt idx="4395">
                  <c:v>105.69</c:v>
                </c:pt>
                <c:pt idx="4396">
                  <c:v>105.69</c:v>
                </c:pt>
                <c:pt idx="4397">
                  <c:v>105.69</c:v>
                </c:pt>
                <c:pt idx="4398">
                  <c:v>105.69</c:v>
                </c:pt>
                <c:pt idx="4399">
                  <c:v>105.69</c:v>
                </c:pt>
                <c:pt idx="4400">
                  <c:v>105.68</c:v>
                </c:pt>
                <c:pt idx="4401">
                  <c:v>105.69</c:v>
                </c:pt>
                <c:pt idx="4402">
                  <c:v>105.68</c:v>
                </c:pt>
                <c:pt idx="4403">
                  <c:v>105.69</c:v>
                </c:pt>
                <c:pt idx="4404">
                  <c:v>105.68</c:v>
                </c:pt>
                <c:pt idx="4405">
                  <c:v>105.69</c:v>
                </c:pt>
                <c:pt idx="4406">
                  <c:v>105.69</c:v>
                </c:pt>
                <c:pt idx="4407">
                  <c:v>105.68</c:v>
                </c:pt>
                <c:pt idx="4408">
                  <c:v>105.69</c:v>
                </c:pt>
                <c:pt idx="4409">
                  <c:v>105.68</c:v>
                </c:pt>
                <c:pt idx="4410">
                  <c:v>105.69</c:v>
                </c:pt>
                <c:pt idx="4411">
                  <c:v>105.68</c:v>
                </c:pt>
                <c:pt idx="4412">
                  <c:v>105.68</c:v>
                </c:pt>
                <c:pt idx="4413">
                  <c:v>105.68</c:v>
                </c:pt>
                <c:pt idx="4414">
                  <c:v>105.69</c:v>
                </c:pt>
                <c:pt idx="4415">
                  <c:v>105.69</c:v>
                </c:pt>
                <c:pt idx="4416">
                  <c:v>105.68</c:v>
                </c:pt>
                <c:pt idx="4417">
                  <c:v>105.69</c:v>
                </c:pt>
                <c:pt idx="4418">
                  <c:v>105.69</c:v>
                </c:pt>
                <c:pt idx="4419">
                  <c:v>105.69</c:v>
                </c:pt>
                <c:pt idx="4420">
                  <c:v>105.69</c:v>
                </c:pt>
                <c:pt idx="4421">
                  <c:v>105.68</c:v>
                </c:pt>
                <c:pt idx="4422">
                  <c:v>105.68</c:v>
                </c:pt>
                <c:pt idx="4423">
                  <c:v>105.68</c:v>
                </c:pt>
                <c:pt idx="4424">
                  <c:v>105.69</c:v>
                </c:pt>
                <c:pt idx="4425">
                  <c:v>105.69</c:v>
                </c:pt>
                <c:pt idx="4426">
                  <c:v>105.69</c:v>
                </c:pt>
                <c:pt idx="4427">
                  <c:v>105.69</c:v>
                </c:pt>
                <c:pt idx="4428">
                  <c:v>105.69</c:v>
                </c:pt>
                <c:pt idx="4429">
                  <c:v>105.69</c:v>
                </c:pt>
                <c:pt idx="4430">
                  <c:v>105.69</c:v>
                </c:pt>
                <c:pt idx="4431">
                  <c:v>105.69</c:v>
                </c:pt>
                <c:pt idx="4432">
                  <c:v>105.69</c:v>
                </c:pt>
                <c:pt idx="4433">
                  <c:v>105.68</c:v>
                </c:pt>
                <c:pt idx="4434">
                  <c:v>105.68</c:v>
                </c:pt>
                <c:pt idx="4435">
                  <c:v>105.69</c:v>
                </c:pt>
                <c:pt idx="4436">
                  <c:v>105.69</c:v>
                </c:pt>
                <c:pt idx="4437">
                  <c:v>105.69</c:v>
                </c:pt>
                <c:pt idx="4438">
                  <c:v>105.69</c:v>
                </c:pt>
                <c:pt idx="4439">
                  <c:v>105.68</c:v>
                </c:pt>
                <c:pt idx="4440">
                  <c:v>105.69</c:v>
                </c:pt>
                <c:pt idx="4441">
                  <c:v>105.69</c:v>
                </c:pt>
                <c:pt idx="4442">
                  <c:v>105.69</c:v>
                </c:pt>
                <c:pt idx="4443">
                  <c:v>105.69</c:v>
                </c:pt>
                <c:pt idx="4444">
                  <c:v>105.69</c:v>
                </c:pt>
                <c:pt idx="4445">
                  <c:v>105.69</c:v>
                </c:pt>
                <c:pt idx="4446">
                  <c:v>105.68</c:v>
                </c:pt>
                <c:pt idx="4447">
                  <c:v>105.69</c:v>
                </c:pt>
                <c:pt idx="4448">
                  <c:v>105.68</c:v>
                </c:pt>
                <c:pt idx="4449">
                  <c:v>105.69</c:v>
                </c:pt>
                <c:pt idx="4450">
                  <c:v>105.69</c:v>
                </c:pt>
                <c:pt idx="4451">
                  <c:v>105.67</c:v>
                </c:pt>
                <c:pt idx="4452">
                  <c:v>105.68</c:v>
                </c:pt>
                <c:pt idx="4453">
                  <c:v>105.68</c:v>
                </c:pt>
                <c:pt idx="4454">
                  <c:v>105.67</c:v>
                </c:pt>
                <c:pt idx="4455">
                  <c:v>105.68</c:v>
                </c:pt>
                <c:pt idx="4456">
                  <c:v>105.68</c:v>
                </c:pt>
                <c:pt idx="4457">
                  <c:v>105.67</c:v>
                </c:pt>
                <c:pt idx="4458">
                  <c:v>105.68</c:v>
                </c:pt>
                <c:pt idx="4459">
                  <c:v>105.67</c:v>
                </c:pt>
                <c:pt idx="4460">
                  <c:v>105.67</c:v>
                </c:pt>
                <c:pt idx="4461">
                  <c:v>105.67</c:v>
                </c:pt>
                <c:pt idx="4462">
                  <c:v>105.67</c:v>
                </c:pt>
                <c:pt idx="4463">
                  <c:v>105.67</c:v>
                </c:pt>
                <c:pt idx="4464">
                  <c:v>105.67</c:v>
                </c:pt>
                <c:pt idx="4465">
                  <c:v>105.67</c:v>
                </c:pt>
                <c:pt idx="4466">
                  <c:v>105.67</c:v>
                </c:pt>
                <c:pt idx="4467">
                  <c:v>105.67</c:v>
                </c:pt>
                <c:pt idx="4468">
                  <c:v>105.67</c:v>
                </c:pt>
                <c:pt idx="4469">
                  <c:v>105.67</c:v>
                </c:pt>
                <c:pt idx="4470">
                  <c:v>105.66</c:v>
                </c:pt>
                <c:pt idx="4471">
                  <c:v>105.66</c:v>
                </c:pt>
                <c:pt idx="4472">
                  <c:v>105.66</c:v>
                </c:pt>
                <c:pt idx="4473">
                  <c:v>105.67</c:v>
                </c:pt>
                <c:pt idx="4474">
                  <c:v>105.66</c:v>
                </c:pt>
                <c:pt idx="4475">
                  <c:v>105.66</c:v>
                </c:pt>
                <c:pt idx="4476">
                  <c:v>105.66</c:v>
                </c:pt>
                <c:pt idx="4477">
                  <c:v>105.66</c:v>
                </c:pt>
                <c:pt idx="4478">
                  <c:v>105.66</c:v>
                </c:pt>
                <c:pt idx="4479">
                  <c:v>105.66</c:v>
                </c:pt>
                <c:pt idx="4480">
                  <c:v>105.66</c:v>
                </c:pt>
                <c:pt idx="4481">
                  <c:v>105.66</c:v>
                </c:pt>
                <c:pt idx="4482">
                  <c:v>105.66</c:v>
                </c:pt>
                <c:pt idx="4483">
                  <c:v>105.66</c:v>
                </c:pt>
                <c:pt idx="4484">
                  <c:v>105.66</c:v>
                </c:pt>
                <c:pt idx="4485">
                  <c:v>105.66</c:v>
                </c:pt>
                <c:pt idx="4486">
                  <c:v>105.66</c:v>
                </c:pt>
                <c:pt idx="4487">
                  <c:v>105.66</c:v>
                </c:pt>
                <c:pt idx="4488">
                  <c:v>105.66</c:v>
                </c:pt>
                <c:pt idx="4489">
                  <c:v>105.66</c:v>
                </c:pt>
                <c:pt idx="4490">
                  <c:v>105.66</c:v>
                </c:pt>
                <c:pt idx="4491">
                  <c:v>105.66</c:v>
                </c:pt>
                <c:pt idx="4492">
                  <c:v>105.66</c:v>
                </c:pt>
                <c:pt idx="4493">
                  <c:v>105.66</c:v>
                </c:pt>
                <c:pt idx="4494">
                  <c:v>105.66</c:v>
                </c:pt>
                <c:pt idx="4495">
                  <c:v>105.66</c:v>
                </c:pt>
                <c:pt idx="4496">
                  <c:v>105.66</c:v>
                </c:pt>
                <c:pt idx="4497">
                  <c:v>105.66</c:v>
                </c:pt>
                <c:pt idx="4498">
                  <c:v>105.66</c:v>
                </c:pt>
                <c:pt idx="4499">
                  <c:v>105.66</c:v>
                </c:pt>
                <c:pt idx="4500">
                  <c:v>105.66</c:v>
                </c:pt>
                <c:pt idx="4501">
                  <c:v>105.66</c:v>
                </c:pt>
                <c:pt idx="4502">
                  <c:v>105.66</c:v>
                </c:pt>
                <c:pt idx="4503">
                  <c:v>105.66</c:v>
                </c:pt>
                <c:pt idx="4504">
                  <c:v>105.66</c:v>
                </c:pt>
                <c:pt idx="4505">
                  <c:v>105.66</c:v>
                </c:pt>
                <c:pt idx="4506">
                  <c:v>105.66</c:v>
                </c:pt>
                <c:pt idx="4507">
                  <c:v>105.66</c:v>
                </c:pt>
                <c:pt idx="4508">
                  <c:v>105.66</c:v>
                </c:pt>
                <c:pt idx="4509">
                  <c:v>105.66</c:v>
                </c:pt>
                <c:pt idx="4510">
                  <c:v>105.66</c:v>
                </c:pt>
                <c:pt idx="4511">
                  <c:v>105.66</c:v>
                </c:pt>
                <c:pt idx="4512">
                  <c:v>105.66</c:v>
                </c:pt>
                <c:pt idx="4513">
                  <c:v>105.66</c:v>
                </c:pt>
                <c:pt idx="4514">
                  <c:v>105.66</c:v>
                </c:pt>
                <c:pt idx="4515">
                  <c:v>105.66</c:v>
                </c:pt>
                <c:pt idx="4516">
                  <c:v>105.66</c:v>
                </c:pt>
                <c:pt idx="4517">
                  <c:v>105.66</c:v>
                </c:pt>
                <c:pt idx="4518">
                  <c:v>105.66</c:v>
                </c:pt>
                <c:pt idx="4519">
                  <c:v>105.66</c:v>
                </c:pt>
                <c:pt idx="4520">
                  <c:v>105.66</c:v>
                </c:pt>
                <c:pt idx="4521">
                  <c:v>105.66</c:v>
                </c:pt>
                <c:pt idx="4522">
                  <c:v>105.66</c:v>
                </c:pt>
                <c:pt idx="4523">
                  <c:v>105.66</c:v>
                </c:pt>
                <c:pt idx="4524">
                  <c:v>105.66</c:v>
                </c:pt>
                <c:pt idx="4525">
                  <c:v>105.66</c:v>
                </c:pt>
                <c:pt idx="4526">
                  <c:v>105.66</c:v>
                </c:pt>
                <c:pt idx="4527">
                  <c:v>105.66</c:v>
                </c:pt>
                <c:pt idx="4528">
                  <c:v>105.67</c:v>
                </c:pt>
                <c:pt idx="4529">
                  <c:v>105.67</c:v>
                </c:pt>
                <c:pt idx="4530">
                  <c:v>105.66</c:v>
                </c:pt>
                <c:pt idx="4531">
                  <c:v>105.66</c:v>
                </c:pt>
                <c:pt idx="4532">
                  <c:v>105.66</c:v>
                </c:pt>
                <c:pt idx="4533">
                  <c:v>105.66</c:v>
                </c:pt>
                <c:pt idx="4534">
                  <c:v>105.67</c:v>
                </c:pt>
                <c:pt idx="4535">
                  <c:v>105.67</c:v>
                </c:pt>
                <c:pt idx="4536">
                  <c:v>105.66</c:v>
                </c:pt>
                <c:pt idx="4537">
                  <c:v>105.66</c:v>
                </c:pt>
                <c:pt idx="4538">
                  <c:v>105.66</c:v>
                </c:pt>
                <c:pt idx="4539">
                  <c:v>105.67</c:v>
                </c:pt>
                <c:pt idx="4540">
                  <c:v>105.66</c:v>
                </c:pt>
                <c:pt idx="4541">
                  <c:v>105.66</c:v>
                </c:pt>
                <c:pt idx="4542">
                  <c:v>105.66</c:v>
                </c:pt>
                <c:pt idx="4543">
                  <c:v>105.66</c:v>
                </c:pt>
                <c:pt idx="4544">
                  <c:v>105.66</c:v>
                </c:pt>
                <c:pt idx="4545">
                  <c:v>105.66</c:v>
                </c:pt>
                <c:pt idx="4546">
                  <c:v>105.66</c:v>
                </c:pt>
                <c:pt idx="4547">
                  <c:v>105.66</c:v>
                </c:pt>
                <c:pt idx="4548">
                  <c:v>105.66</c:v>
                </c:pt>
                <c:pt idx="4549">
                  <c:v>105.66</c:v>
                </c:pt>
                <c:pt idx="4550">
                  <c:v>105.66</c:v>
                </c:pt>
                <c:pt idx="4551">
                  <c:v>105.66</c:v>
                </c:pt>
                <c:pt idx="4552">
                  <c:v>105.66</c:v>
                </c:pt>
                <c:pt idx="4553">
                  <c:v>105.66</c:v>
                </c:pt>
                <c:pt idx="4554">
                  <c:v>105.66</c:v>
                </c:pt>
                <c:pt idx="4555">
                  <c:v>105.66</c:v>
                </c:pt>
                <c:pt idx="4556">
                  <c:v>105.66</c:v>
                </c:pt>
                <c:pt idx="4557">
                  <c:v>105.66</c:v>
                </c:pt>
                <c:pt idx="4558">
                  <c:v>105.66</c:v>
                </c:pt>
                <c:pt idx="4559">
                  <c:v>105.66</c:v>
                </c:pt>
                <c:pt idx="4560">
                  <c:v>105.66</c:v>
                </c:pt>
                <c:pt idx="4561">
                  <c:v>105.66</c:v>
                </c:pt>
                <c:pt idx="4562">
                  <c:v>105.66</c:v>
                </c:pt>
                <c:pt idx="4563">
                  <c:v>105.65</c:v>
                </c:pt>
                <c:pt idx="4564">
                  <c:v>105.66</c:v>
                </c:pt>
                <c:pt idx="4565">
                  <c:v>105.66</c:v>
                </c:pt>
                <c:pt idx="4566">
                  <c:v>105.66</c:v>
                </c:pt>
                <c:pt idx="4567">
                  <c:v>105.66</c:v>
                </c:pt>
                <c:pt idx="4568">
                  <c:v>105.65</c:v>
                </c:pt>
                <c:pt idx="4569">
                  <c:v>105.66</c:v>
                </c:pt>
                <c:pt idx="4570">
                  <c:v>105.66</c:v>
                </c:pt>
                <c:pt idx="4571">
                  <c:v>105.66</c:v>
                </c:pt>
                <c:pt idx="4572">
                  <c:v>105.65</c:v>
                </c:pt>
                <c:pt idx="4573">
                  <c:v>105.66</c:v>
                </c:pt>
                <c:pt idx="4574">
                  <c:v>105.66</c:v>
                </c:pt>
                <c:pt idx="4575">
                  <c:v>105.66</c:v>
                </c:pt>
                <c:pt idx="4576">
                  <c:v>105.65</c:v>
                </c:pt>
                <c:pt idx="4577">
                  <c:v>105.65</c:v>
                </c:pt>
                <c:pt idx="4578">
                  <c:v>105.66</c:v>
                </c:pt>
                <c:pt idx="4579">
                  <c:v>105.65</c:v>
                </c:pt>
                <c:pt idx="4580">
                  <c:v>105.66</c:v>
                </c:pt>
                <c:pt idx="4581">
                  <c:v>105.66</c:v>
                </c:pt>
                <c:pt idx="4582">
                  <c:v>105.65</c:v>
                </c:pt>
                <c:pt idx="4583">
                  <c:v>105.66</c:v>
                </c:pt>
                <c:pt idx="4584">
                  <c:v>105.65</c:v>
                </c:pt>
                <c:pt idx="4585">
                  <c:v>105.66</c:v>
                </c:pt>
                <c:pt idx="4586">
                  <c:v>105.66</c:v>
                </c:pt>
                <c:pt idx="4587">
                  <c:v>105.66</c:v>
                </c:pt>
                <c:pt idx="4588">
                  <c:v>105.65</c:v>
                </c:pt>
                <c:pt idx="4589">
                  <c:v>105.65</c:v>
                </c:pt>
                <c:pt idx="4590">
                  <c:v>105.66</c:v>
                </c:pt>
                <c:pt idx="4591">
                  <c:v>105.66</c:v>
                </c:pt>
                <c:pt idx="4592">
                  <c:v>105.66</c:v>
                </c:pt>
                <c:pt idx="4593">
                  <c:v>105.65</c:v>
                </c:pt>
                <c:pt idx="4594">
                  <c:v>105.66</c:v>
                </c:pt>
                <c:pt idx="4595">
                  <c:v>105.66</c:v>
                </c:pt>
                <c:pt idx="4596">
                  <c:v>105.65</c:v>
                </c:pt>
                <c:pt idx="4597">
                  <c:v>105.65</c:v>
                </c:pt>
                <c:pt idx="4598">
                  <c:v>105.65</c:v>
                </c:pt>
                <c:pt idx="4599">
                  <c:v>105.66</c:v>
                </c:pt>
                <c:pt idx="4600">
                  <c:v>105.66</c:v>
                </c:pt>
                <c:pt idx="4601">
                  <c:v>105.65</c:v>
                </c:pt>
                <c:pt idx="4602">
                  <c:v>105.66</c:v>
                </c:pt>
                <c:pt idx="4603">
                  <c:v>105.65</c:v>
                </c:pt>
                <c:pt idx="4604">
                  <c:v>105.65</c:v>
                </c:pt>
                <c:pt idx="4605">
                  <c:v>105.65</c:v>
                </c:pt>
                <c:pt idx="4606">
                  <c:v>105.65</c:v>
                </c:pt>
                <c:pt idx="4607">
                  <c:v>105.65</c:v>
                </c:pt>
                <c:pt idx="4608">
                  <c:v>105.65</c:v>
                </c:pt>
                <c:pt idx="4609">
                  <c:v>105.65</c:v>
                </c:pt>
                <c:pt idx="4610">
                  <c:v>105.65</c:v>
                </c:pt>
                <c:pt idx="4611">
                  <c:v>105.65</c:v>
                </c:pt>
                <c:pt idx="4612">
                  <c:v>105.65</c:v>
                </c:pt>
                <c:pt idx="4613">
                  <c:v>105.65</c:v>
                </c:pt>
                <c:pt idx="4614">
                  <c:v>105.65</c:v>
                </c:pt>
                <c:pt idx="4615">
                  <c:v>105.65</c:v>
                </c:pt>
                <c:pt idx="4616">
                  <c:v>105.65</c:v>
                </c:pt>
                <c:pt idx="4617">
                  <c:v>105.64</c:v>
                </c:pt>
                <c:pt idx="4618">
                  <c:v>105.65</c:v>
                </c:pt>
                <c:pt idx="4619">
                  <c:v>105.64</c:v>
                </c:pt>
                <c:pt idx="4620">
                  <c:v>105.64</c:v>
                </c:pt>
                <c:pt idx="4621">
                  <c:v>105.64</c:v>
                </c:pt>
                <c:pt idx="4622">
                  <c:v>105.64</c:v>
                </c:pt>
                <c:pt idx="4623">
                  <c:v>105.64</c:v>
                </c:pt>
                <c:pt idx="4624">
                  <c:v>105.64</c:v>
                </c:pt>
                <c:pt idx="4625">
                  <c:v>105.64</c:v>
                </c:pt>
                <c:pt idx="4626">
                  <c:v>105.64</c:v>
                </c:pt>
                <c:pt idx="4627">
                  <c:v>105.64</c:v>
                </c:pt>
                <c:pt idx="4628">
                  <c:v>105.64</c:v>
                </c:pt>
                <c:pt idx="4629">
                  <c:v>105.64</c:v>
                </c:pt>
                <c:pt idx="4630">
                  <c:v>105.63</c:v>
                </c:pt>
                <c:pt idx="4631">
                  <c:v>105.64</c:v>
                </c:pt>
                <c:pt idx="4632">
                  <c:v>105.63</c:v>
                </c:pt>
                <c:pt idx="4633">
                  <c:v>105.63</c:v>
                </c:pt>
                <c:pt idx="4634">
                  <c:v>105.62</c:v>
                </c:pt>
                <c:pt idx="4635">
                  <c:v>105.62</c:v>
                </c:pt>
                <c:pt idx="4636">
                  <c:v>105.62</c:v>
                </c:pt>
                <c:pt idx="4637">
                  <c:v>105.62</c:v>
                </c:pt>
                <c:pt idx="4638">
                  <c:v>105.62</c:v>
                </c:pt>
                <c:pt idx="4639">
                  <c:v>105.62</c:v>
                </c:pt>
                <c:pt idx="4640">
                  <c:v>105.62</c:v>
                </c:pt>
                <c:pt idx="4641">
                  <c:v>105.62</c:v>
                </c:pt>
                <c:pt idx="4642">
                  <c:v>105.62</c:v>
                </c:pt>
                <c:pt idx="4643">
                  <c:v>105.62</c:v>
                </c:pt>
                <c:pt idx="4644">
                  <c:v>105.62</c:v>
                </c:pt>
                <c:pt idx="4645">
                  <c:v>105.61</c:v>
                </c:pt>
                <c:pt idx="4646">
                  <c:v>105.62</c:v>
                </c:pt>
                <c:pt idx="4647">
                  <c:v>105.61</c:v>
                </c:pt>
                <c:pt idx="4648">
                  <c:v>105.61</c:v>
                </c:pt>
                <c:pt idx="4649">
                  <c:v>105.61</c:v>
                </c:pt>
                <c:pt idx="4650">
                  <c:v>105.61</c:v>
                </c:pt>
                <c:pt idx="4651">
                  <c:v>105.61</c:v>
                </c:pt>
                <c:pt idx="4652">
                  <c:v>105.61</c:v>
                </c:pt>
                <c:pt idx="4653">
                  <c:v>105.61</c:v>
                </c:pt>
                <c:pt idx="4654">
                  <c:v>105.61</c:v>
                </c:pt>
                <c:pt idx="4655">
                  <c:v>105.61</c:v>
                </c:pt>
                <c:pt idx="4656">
                  <c:v>105.61</c:v>
                </c:pt>
                <c:pt idx="4657">
                  <c:v>105.61</c:v>
                </c:pt>
                <c:pt idx="4658">
                  <c:v>105.61</c:v>
                </c:pt>
                <c:pt idx="4659">
                  <c:v>105.6</c:v>
                </c:pt>
                <c:pt idx="4660">
                  <c:v>105.6</c:v>
                </c:pt>
                <c:pt idx="4661">
                  <c:v>105.6</c:v>
                </c:pt>
                <c:pt idx="4662">
                  <c:v>105.6</c:v>
                </c:pt>
                <c:pt idx="4663">
                  <c:v>105.6</c:v>
                </c:pt>
                <c:pt idx="4664">
                  <c:v>105.6</c:v>
                </c:pt>
                <c:pt idx="4665">
                  <c:v>105.6</c:v>
                </c:pt>
                <c:pt idx="4666">
                  <c:v>105.6</c:v>
                </c:pt>
                <c:pt idx="4667">
                  <c:v>105.6</c:v>
                </c:pt>
                <c:pt idx="4668">
                  <c:v>105.6</c:v>
                </c:pt>
                <c:pt idx="4669">
                  <c:v>105.6</c:v>
                </c:pt>
                <c:pt idx="4670">
                  <c:v>105.6</c:v>
                </c:pt>
                <c:pt idx="4671">
                  <c:v>105.6</c:v>
                </c:pt>
                <c:pt idx="4672">
                  <c:v>105.6</c:v>
                </c:pt>
                <c:pt idx="4673">
                  <c:v>105.6</c:v>
                </c:pt>
                <c:pt idx="4674">
                  <c:v>105.6</c:v>
                </c:pt>
                <c:pt idx="4675">
                  <c:v>105.6</c:v>
                </c:pt>
                <c:pt idx="4676">
                  <c:v>105.6</c:v>
                </c:pt>
                <c:pt idx="4677">
                  <c:v>105.6</c:v>
                </c:pt>
                <c:pt idx="4678">
                  <c:v>105.59</c:v>
                </c:pt>
                <c:pt idx="4679">
                  <c:v>105.59</c:v>
                </c:pt>
                <c:pt idx="4680">
                  <c:v>105.59</c:v>
                </c:pt>
                <c:pt idx="4681">
                  <c:v>105.59</c:v>
                </c:pt>
                <c:pt idx="4682">
                  <c:v>105.6</c:v>
                </c:pt>
                <c:pt idx="4683">
                  <c:v>105.6</c:v>
                </c:pt>
                <c:pt idx="4684">
                  <c:v>105.59</c:v>
                </c:pt>
                <c:pt idx="4685">
                  <c:v>105.59</c:v>
                </c:pt>
                <c:pt idx="4686">
                  <c:v>105.58</c:v>
                </c:pt>
                <c:pt idx="4687">
                  <c:v>105.59</c:v>
                </c:pt>
                <c:pt idx="4688">
                  <c:v>105.59</c:v>
                </c:pt>
                <c:pt idx="4689">
                  <c:v>105.58</c:v>
                </c:pt>
                <c:pt idx="4690">
                  <c:v>105.58</c:v>
                </c:pt>
                <c:pt idx="4691">
                  <c:v>105.58</c:v>
                </c:pt>
                <c:pt idx="4692">
                  <c:v>105.58</c:v>
                </c:pt>
                <c:pt idx="4693">
                  <c:v>105.58</c:v>
                </c:pt>
                <c:pt idx="4694">
                  <c:v>105.58</c:v>
                </c:pt>
                <c:pt idx="4695">
                  <c:v>105.58</c:v>
                </c:pt>
                <c:pt idx="4696">
                  <c:v>105.58</c:v>
                </c:pt>
                <c:pt idx="4697">
                  <c:v>105.58</c:v>
                </c:pt>
                <c:pt idx="4698">
                  <c:v>105.58</c:v>
                </c:pt>
                <c:pt idx="4699">
                  <c:v>105.58</c:v>
                </c:pt>
                <c:pt idx="4700">
                  <c:v>105.58</c:v>
                </c:pt>
                <c:pt idx="4701">
                  <c:v>105.57</c:v>
                </c:pt>
                <c:pt idx="4702">
                  <c:v>105.58</c:v>
                </c:pt>
                <c:pt idx="4703">
                  <c:v>105.58</c:v>
                </c:pt>
                <c:pt idx="4704">
                  <c:v>105.58</c:v>
                </c:pt>
                <c:pt idx="4705">
                  <c:v>105.58</c:v>
                </c:pt>
                <c:pt idx="4706">
                  <c:v>105.58</c:v>
                </c:pt>
                <c:pt idx="4707">
                  <c:v>105.57</c:v>
                </c:pt>
                <c:pt idx="4708">
                  <c:v>105.58</c:v>
                </c:pt>
                <c:pt idx="4709">
                  <c:v>105.57</c:v>
                </c:pt>
                <c:pt idx="4710">
                  <c:v>105.57</c:v>
                </c:pt>
                <c:pt idx="4711">
                  <c:v>105.57</c:v>
                </c:pt>
                <c:pt idx="4712">
                  <c:v>105.57</c:v>
                </c:pt>
                <c:pt idx="4713">
                  <c:v>105.57</c:v>
                </c:pt>
                <c:pt idx="4714">
                  <c:v>105.57</c:v>
                </c:pt>
                <c:pt idx="4715">
                  <c:v>105.57</c:v>
                </c:pt>
                <c:pt idx="4716">
                  <c:v>105.57</c:v>
                </c:pt>
                <c:pt idx="4717">
                  <c:v>105.57</c:v>
                </c:pt>
                <c:pt idx="4718">
                  <c:v>105.57</c:v>
                </c:pt>
                <c:pt idx="4719">
                  <c:v>105.57</c:v>
                </c:pt>
                <c:pt idx="4720">
                  <c:v>105.57</c:v>
                </c:pt>
                <c:pt idx="4721">
                  <c:v>105.57</c:v>
                </c:pt>
                <c:pt idx="4722">
                  <c:v>105.57</c:v>
                </c:pt>
                <c:pt idx="4723">
                  <c:v>105.57</c:v>
                </c:pt>
                <c:pt idx="4724">
                  <c:v>105.57</c:v>
                </c:pt>
                <c:pt idx="4725">
                  <c:v>105.57</c:v>
                </c:pt>
                <c:pt idx="4726">
                  <c:v>105.57</c:v>
                </c:pt>
                <c:pt idx="4727">
                  <c:v>105.57</c:v>
                </c:pt>
                <c:pt idx="4728">
                  <c:v>105.57</c:v>
                </c:pt>
                <c:pt idx="4729">
                  <c:v>105.57</c:v>
                </c:pt>
                <c:pt idx="4730">
                  <c:v>105.56</c:v>
                </c:pt>
                <c:pt idx="4731">
                  <c:v>105.56</c:v>
                </c:pt>
                <c:pt idx="4732">
                  <c:v>105.56</c:v>
                </c:pt>
                <c:pt idx="4733">
                  <c:v>105.56</c:v>
                </c:pt>
                <c:pt idx="4734">
                  <c:v>105.56</c:v>
                </c:pt>
                <c:pt idx="4735">
                  <c:v>105.56</c:v>
                </c:pt>
                <c:pt idx="4736">
                  <c:v>105.56</c:v>
                </c:pt>
                <c:pt idx="4737">
                  <c:v>105.56</c:v>
                </c:pt>
                <c:pt idx="4738">
                  <c:v>105.56</c:v>
                </c:pt>
                <c:pt idx="4739">
                  <c:v>105.56</c:v>
                </c:pt>
                <c:pt idx="4740">
                  <c:v>105.56</c:v>
                </c:pt>
                <c:pt idx="4741">
                  <c:v>105.55</c:v>
                </c:pt>
                <c:pt idx="4742">
                  <c:v>105.56</c:v>
                </c:pt>
                <c:pt idx="4743">
                  <c:v>105.55</c:v>
                </c:pt>
                <c:pt idx="4744">
                  <c:v>105.55</c:v>
                </c:pt>
                <c:pt idx="4745">
                  <c:v>105.55</c:v>
                </c:pt>
                <c:pt idx="4746">
                  <c:v>105.55</c:v>
                </c:pt>
                <c:pt idx="4747">
                  <c:v>105.55</c:v>
                </c:pt>
                <c:pt idx="4748">
                  <c:v>105.55</c:v>
                </c:pt>
                <c:pt idx="4749">
                  <c:v>105.55</c:v>
                </c:pt>
                <c:pt idx="4750">
                  <c:v>105.55</c:v>
                </c:pt>
                <c:pt idx="4751">
                  <c:v>105.55</c:v>
                </c:pt>
                <c:pt idx="4752">
                  <c:v>105.54</c:v>
                </c:pt>
                <c:pt idx="4753">
                  <c:v>105.55</c:v>
                </c:pt>
                <c:pt idx="4754">
                  <c:v>105.55</c:v>
                </c:pt>
                <c:pt idx="4755">
                  <c:v>105.55</c:v>
                </c:pt>
                <c:pt idx="4756">
                  <c:v>105.55</c:v>
                </c:pt>
                <c:pt idx="4757">
                  <c:v>105.54</c:v>
                </c:pt>
                <c:pt idx="4758">
                  <c:v>105.55</c:v>
                </c:pt>
                <c:pt idx="4759">
                  <c:v>105.55</c:v>
                </c:pt>
                <c:pt idx="4760">
                  <c:v>105.54</c:v>
                </c:pt>
                <c:pt idx="4761">
                  <c:v>105.54</c:v>
                </c:pt>
                <c:pt idx="4762">
                  <c:v>105.55</c:v>
                </c:pt>
                <c:pt idx="4763">
                  <c:v>105.54</c:v>
                </c:pt>
                <c:pt idx="4764">
                  <c:v>105.54</c:v>
                </c:pt>
                <c:pt idx="4765">
                  <c:v>105.54</c:v>
                </c:pt>
                <c:pt idx="4766">
                  <c:v>105.54</c:v>
                </c:pt>
                <c:pt idx="4767">
                  <c:v>105.54</c:v>
                </c:pt>
                <c:pt idx="4768">
                  <c:v>105.54</c:v>
                </c:pt>
                <c:pt idx="4769">
                  <c:v>105.54</c:v>
                </c:pt>
                <c:pt idx="4770">
                  <c:v>105.54</c:v>
                </c:pt>
                <c:pt idx="4771">
                  <c:v>105.54</c:v>
                </c:pt>
                <c:pt idx="4772">
                  <c:v>105.54</c:v>
                </c:pt>
                <c:pt idx="4773">
                  <c:v>105.54</c:v>
                </c:pt>
                <c:pt idx="4774">
                  <c:v>105.54</c:v>
                </c:pt>
                <c:pt idx="4775">
                  <c:v>105.54</c:v>
                </c:pt>
                <c:pt idx="4776">
                  <c:v>105.54</c:v>
                </c:pt>
                <c:pt idx="4777">
                  <c:v>105.54</c:v>
                </c:pt>
                <c:pt idx="4778">
                  <c:v>105.54</c:v>
                </c:pt>
                <c:pt idx="4779">
                  <c:v>105.54</c:v>
                </c:pt>
                <c:pt idx="4780">
                  <c:v>105.54</c:v>
                </c:pt>
                <c:pt idx="4781">
                  <c:v>105.54</c:v>
                </c:pt>
                <c:pt idx="4782">
                  <c:v>105.54</c:v>
                </c:pt>
                <c:pt idx="4783">
                  <c:v>105.54</c:v>
                </c:pt>
                <c:pt idx="4784">
                  <c:v>105.53</c:v>
                </c:pt>
                <c:pt idx="4785">
                  <c:v>105.53</c:v>
                </c:pt>
                <c:pt idx="4786">
                  <c:v>105.53</c:v>
                </c:pt>
                <c:pt idx="4787">
                  <c:v>105.53</c:v>
                </c:pt>
                <c:pt idx="4788">
                  <c:v>105.53</c:v>
                </c:pt>
                <c:pt idx="4789">
                  <c:v>105.52</c:v>
                </c:pt>
                <c:pt idx="4790">
                  <c:v>105.52</c:v>
                </c:pt>
                <c:pt idx="4791">
                  <c:v>105.52</c:v>
                </c:pt>
                <c:pt idx="4792">
                  <c:v>105.52</c:v>
                </c:pt>
                <c:pt idx="4793">
                  <c:v>105.52</c:v>
                </c:pt>
                <c:pt idx="4794">
                  <c:v>105.52</c:v>
                </c:pt>
                <c:pt idx="4795">
                  <c:v>105.52</c:v>
                </c:pt>
                <c:pt idx="4796">
                  <c:v>105.52</c:v>
                </c:pt>
                <c:pt idx="4797">
                  <c:v>105.52</c:v>
                </c:pt>
                <c:pt idx="4798">
                  <c:v>105.52</c:v>
                </c:pt>
                <c:pt idx="4799">
                  <c:v>105.51</c:v>
                </c:pt>
                <c:pt idx="4800">
                  <c:v>105.51</c:v>
                </c:pt>
                <c:pt idx="4801">
                  <c:v>105.51</c:v>
                </c:pt>
                <c:pt idx="4802">
                  <c:v>105.51</c:v>
                </c:pt>
                <c:pt idx="4803">
                  <c:v>105.51</c:v>
                </c:pt>
                <c:pt idx="4804">
                  <c:v>105.51</c:v>
                </c:pt>
                <c:pt idx="4805">
                  <c:v>105.5</c:v>
                </c:pt>
                <c:pt idx="4806">
                  <c:v>105.5</c:v>
                </c:pt>
                <c:pt idx="4807">
                  <c:v>105.5</c:v>
                </c:pt>
                <c:pt idx="4808">
                  <c:v>105.5</c:v>
                </c:pt>
                <c:pt idx="4809">
                  <c:v>105.49</c:v>
                </c:pt>
                <c:pt idx="4810">
                  <c:v>105.49</c:v>
                </c:pt>
                <c:pt idx="4811">
                  <c:v>105.49</c:v>
                </c:pt>
                <c:pt idx="4812">
                  <c:v>105.49</c:v>
                </c:pt>
                <c:pt idx="4813">
                  <c:v>105.49</c:v>
                </c:pt>
                <c:pt idx="4814">
                  <c:v>105.49</c:v>
                </c:pt>
                <c:pt idx="4815">
                  <c:v>105.49</c:v>
                </c:pt>
                <c:pt idx="4816">
                  <c:v>105.49</c:v>
                </c:pt>
                <c:pt idx="4817">
                  <c:v>105.49</c:v>
                </c:pt>
                <c:pt idx="4818">
                  <c:v>105.49</c:v>
                </c:pt>
                <c:pt idx="4819">
                  <c:v>105.49</c:v>
                </c:pt>
                <c:pt idx="4820">
                  <c:v>105.49</c:v>
                </c:pt>
                <c:pt idx="4821">
                  <c:v>105.49</c:v>
                </c:pt>
                <c:pt idx="4822">
                  <c:v>105.49</c:v>
                </c:pt>
                <c:pt idx="4823">
                  <c:v>105.49</c:v>
                </c:pt>
                <c:pt idx="4824">
                  <c:v>105.48</c:v>
                </c:pt>
                <c:pt idx="4825">
                  <c:v>105.49</c:v>
                </c:pt>
                <c:pt idx="4826">
                  <c:v>105.48</c:v>
                </c:pt>
                <c:pt idx="4827">
                  <c:v>105.48</c:v>
                </c:pt>
                <c:pt idx="4828">
                  <c:v>105.48</c:v>
                </c:pt>
                <c:pt idx="4829">
                  <c:v>105.48</c:v>
                </c:pt>
                <c:pt idx="4830">
                  <c:v>105.48</c:v>
                </c:pt>
                <c:pt idx="4831">
                  <c:v>105.48</c:v>
                </c:pt>
                <c:pt idx="4832">
                  <c:v>105.48</c:v>
                </c:pt>
                <c:pt idx="4833">
                  <c:v>105.48</c:v>
                </c:pt>
                <c:pt idx="4834">
                  <c:v>105.48</c:v>
                </c:pt>
                <c:pt idx="4835">
                  <c:v>105.48</c:v>
                </c:pt>
                <c:pt idx="4836">
                  <c:v>105.48</c:v>
                </c:pt>
                <c:pt idx="4837">
                  <c:v>105.48</c:v>
                </c:pt>
                <c:pt idx="4838">
                  <c:v>105.48</c:v>
                </c:pt>
                <c:pt idx="4839">
                  <c:v>105.48</c:v>
                </c:pt>
                <c:pt idx="4840">
                  <c:v>105.47</c:v>
                </c:pt>
                <c:pt idx="4841">
                  <c:v>105.47</c:v>
                </c:pt>
                <c:pt idx="4842">
                  <c:v>105.47</c:v>
                </c:pt>
                <c:pt idx="4843">
                  <c:v>105.47</c:v>
                </c:pt>
                <c:pt idx="4844">
                  <c:v>105.47</c:v>
                </c:pt>
                <c:pt idx="4845">
                  <c:v>105.47</c:v>
                </c:pt>
                <c:pt idx="4846">
                  <c:v>105.47</c:v>
                </c:pt>
                <c:pt idx="4847">
                  <c:v>105.47</c:v>
                </c:pt>
                <c:pt idx="4848">
                  <c:v>105.47</c:v>
                </c:pt>
                <c:pt idx="4849">
                  <c:v>105.47</c:v>
                </c:pt>
                <c:pt idx="4850">
                  <c:v>105.46</c:v>
                </c:pt>
                <c:pt idx="4851">
                  <c:v>105.46</c:v>
                </c:pt>
                <c:pt idx="4852">
                  <c:v>105.46</c:v>
                </c:pt>
                <c:pt idx="4853">
                  <c:v>105.45</c:v>
                </c:pt>
                <c:pt idx="4854">
                  <c:v>105.45</c:v>
                </c:pt>
                <c:pt idx="4855">
                  <c:v>105.45</c:v>
                </c:pt>
                <c:pt idx="4856">
                  <c:v>105.45</c:v>
                </c:pt>
                <c:pt idx="4857">
                  <c:v>105.45</c:v>
                </c:pt>
                <c:pt idx="4858">
                  <c:v>105.45</c:v>
                </c:pt>
                <c:pt idx="4859">
                  <c:v>105.44</c:v>
                </c:pt>
                <c:pt idx="4860">
                  <c:v>105.44</c:v>
                </c:pt>
                <c:pt idx="4861">
                  <c:v>105.44</c:v>
                </c:pt>
                <c:pt idx="4862">
                  <c:v>105.44</c:v>
                </c:pt>
                <c:pt idx="4863">
                  <c:v>105.43</c:v>
                </c:pt>
                <c:pt idx="4864">
                  <c:v>105.43</c:v>
                </c:pt>
                <c:pt idx="4865">
                  <c:v>105.43</c:v>
                </c:pt>
                <c:pt idx="4866">
                  <c:v>105.43</c:v>
                </c:pt>
                <c:pt idx="4867">
                  <c:v>105.43</c:v>
                </c:pt>
                <c:pt idx="4868">
                  <c:v>105.42</c:v>
                </c:pt>
                <c:pt idx="4869">
                  <c:v>105.41</c:v>
                </c:pt>
                <c:pt idx="4870">
                  <c:v>105.41</c:v>
                </c:pt>
                <c:pt idx="4871">
                  <c:v>105.41</c:v>
                </c:pt>
                <c:pt idx="4872">
                  <c:v>105.4</c:v>
                </c:pt>
                <c:pt idx="4873">
                  <c:v>105.4</c:v>
                </c:pt>
                <c:pt idx="4874">
                  <c:v>105.4</c:v>
                </c:pt>
                <c:pt idx="4875">
                  <c:v>105.4</c:v>
                </c:pt>
                <c:pt idx="4876">
                  <c:v>105.39</c:v>
                </c:pt>
                <c:pt idx="4877">
                  <c:v>105.39</c:v>
                </c:pt>
                <c:pt idx="4878">
                  <c:v>105.38</c:v>
                </c:pt>
                <c:pt idx="4879">
                  <c:v>105.38</c:v>
                </c:pt>
                <c:pt idx="4880">
                  <c:v>105.38</c:v>
                </c:pt>
                <c:pt idx="4881">
                  <c:v>105.38</c:v>
                </c:pt>
                <c:pt idx="4882">
                  <c:v>105.37</c:v>
                </c:pt>
                <c:pt idx="4883">
                  <c:v>105.36</c:v>
                </c:pt>
                <c:pt idx="4884">
                  <c:v>105.36</c:v>
                </c:pt>
                <c:pt idx="4885">
                  <c:v>105.36</c:v>
                </c:pt>
                <c:pt idx="4886">
                  <c:v>105.36</c:v>
                </c:pt>
                <c:pt idx="4887">
                  <c:v>105.35</c:v>
                </c:pt>
                <c:pt idx="4888">
                  <c:v>105.35</c:v>
                </c:pt>
                <c:pt idx="4889">
                  <c:v>105.35</c:v>
                </c:pt>
                <c:pt idx="4890">
                  <c:v>105.35</c:v>
                </c:pt>
                <c:pt idx="4891">
                  <c:v>105.35</c:v>
                </c:pt>
                <c:pt idx="4892">
                  <c:v>105.35</c:v>
                </c:pt>
                <c:pt idx="4893">
                  <c:v>105.35</c:v>
                </c:pt>
                <c:pt idx="4894">
                  <c:v>105.35</c:v>
                </c:pt>
                <c:pt idx="4895">
                  <c:v>105.35</c:v>
                </c:pt>
                <c:pt idx="4896">
                  <c:v>105.35</c:v>
                </c:pt>
                <c:pt idx="4897">
                  <c:v>105.35</c:v>
                </c:pt>
                <c:pt idx="4898">
                  <c:v>105.35</c:v>
                </c:pt>
                <c:pt idx="4899">
                  <c:v>105.35</c:v>
                </c:pt>
                <c:pt idx="4900">
                  <c:v>105.35</c:v>
                </c:pt>
                <c:pt idx="4901">
                  <c:v>105.35</c:v>
                </c:pt>
                <c:pt idx="4902">
                  <c:v>105.35</c:v>
                </c:pt>
                <c:pt idx="4903">
                  <c:v>105.35</c:v>
                </c:pt>
                <c:pt idx="4904">
                  <c:v>105.35</c:v>
                </c:pt>
                <c:pt idx="4905">
                  <c:v>105.35</c:v>
                </c:pt>
                <c:pt idx="4906">
                  <c:v>105.35</c:v>
                </c:pt>
                <c:pt idx="4907">
                  <c:v>105.36</c:v>
                </c:pt>
                <c:pt idx="4908">
                  <c:v>105.36</c:v>
                </c:pt>
                <c:pt idx="4909">
                  <c:v>105.36</c:v>
                </c:pt>
                <c:pt idx="4910">
                  <c:v>105.36</c:v>
                </c:pt>
                <c:pt idx="4911">
                  <c:v>105.37</c:v>
                </c:pt>
                <c:pt idx="4912">
                  <c:v>105.37</c:v>
                </c:pt>
                <c:pt idx="4913">
                  <c:v>105.38</c:v>
                </c:pt>
                <c:pt idx="4914">
                  <c:v>105.38</c:v>
                </c:pt>
                <c:pt idx="4915">
                  <c:v>105.38</c:v>
                </c:pt>
                <c:pt idx="4916">
                  <c:v>105.38</c:v>
                </c:pt>
                <c:pt idx="4917">
                  <c:v>105.38</c:v>
                </c:pt>
                <c:pt idx="4918">
                  <c:v>105.38</c:v>
                </c:pt>
                <c:pt idx="4919">
                  <c:v>105.39</c:v>
                </c:pt>
                <c:pt idx="4920">
                  <c:v>105.39</c:v>
                </c:pt>
                <c:pt idx="4921">
                  <c:v>105.39</c:v>
                </c:pt>
                <c:pt idx="4922">
                  <c:v>105.39</c:v>
                </c:pt>
                <c:pt idx="4923">
                  <c:v>105.39</c:v>
                </c:pt>
                <c:pt idx="4924">
                  <c:v>105.39</c:v>
                </c:pt>
                <c:pt idx="4925">
                  <c:v>105.39</c:v>
                </c:pt>
                <c:pt idx="4926">
                  <c:v>105.4</c:v>
                </c:pt>
                <c:pt idx="4927">
                  <c:v>105.4</c:v>
                </c:pt>
                <c:pt idx="4928">
                  <c:v>105.4</c:v>
                </c:pt>
                <c:pt idx="4929">
                  <c:v>105.4</c:v>
                </c:pt>
                <c:pt idx="4930">
                  <c:v>105.4</c:v>
                </c:pt>
                <c:pt idx="4931">
                  <c:v>105.4</c:v>
                </c:pt>
                <c:pt idx="4932">
                  <c:v>105.4</c:v>
                </c:pt>
                <c:pt idx="4933">
                  <c:v>105.41</c:v>
                </c:pt>
                <c:pt idx="4934">
                  <c:v>105.4</c:v>
                </c:pt>
                <c:pt idx="4935">
                  <c:v>105.41</c:v>
                </c:pt>
                <c:pt idx="4936">
                  <c:v>105.41</c:v>
                </c:pt>
                <c:pt idx="4937">
                  <c:v>105.41</c:v>
                </c:pt>
                <c:pt idx="4938">
                  <c:v>105.41</c:v>
                </c:pt>
                <c:pt idx="4939">
                  <c:v>105.41</c:v>
                </c:pt>
                <c:pt idx="4940">
                  <c:v>105.41</c:v>
                </c:pt>
                <c:pt idx="4941">
                  <c:v>105.41</c:v>
                </c:pt>
                <c:pt idx="4942">
                  <c:v>105.41</c:v>
                </c:pt>
                <c:pt idx="4943">
                  <c:v>105.41</c:v>
                </c:pt>
                <c:pt idx="4944">
                  <c:v>105.41</c:v>
                </c:pt>
                <c:pt idx="4945">
                  <c:v>105.41</c:v>
                </c:pt>
                <c:pt idx="4946">
                  <c:v>105.41</c:v>
                </c:pt>
                <c:pt idx="4947">
                  <c:v>105.41</c:v>
                </c:pt>
                <c:pt idx="4948">
                  <c:v>105.41</c:v>
                </c:pt>
                <c:pt idx="4949">
                  <c:v>105.42</c:v>
                </c:pt>
                <c:pt idx="4950">
                  <c:v>105.42</c:v>
                </c:pt>
                <c:pt idx="4951">
                  <c:v>105.42</c:v>
                </c:pt>
                <c:pt idx="4952">
                  <c:v>105.42</c:v>
                </c:pt>
                <c:pt idx="4953">
                  <c:v>105.42</c:v>
                </c:pt>
                <c:pt idx="4954">
                  <c:v>105.42</c:v>
                </c:pt>
                <c:pt idx="4955">
                  <c:v>105.42</c:v>
                </c:pt>
                <c:pt idx="4956">
                  <c:v>105.42</c:v>
                </c:pt>
                <c:pt idx="4957">
                  <c:v>105.42</c:v>
                </c:pt>
                <c:pt idx="4958">
                  <c:v>105.43</c:v>
                </c:pt>
                <c:pt idx="4959">
                  <c:v>105.43</c:v>
                </c:pt>
                <c:pt idx="4960">
                  <c:v>105.43</c:v>
                </c:pt>
                <c:pt idx="4961">
                  <c:v>105.43</c:v>
                </c:pt>
                <c:pt idx="4962">
                  <c:v>105.43</c:v>
                </c:pt>
                <c:pt idx="4963">
                  <c:v>105.43</c:v>
                </c:pt>
                <c:pt idx="4964">
                  <c:v>105.43</c:v>
                </c:pt>
                <c:pt idx="4965">
                  <c:v>105.43</c:v>
                </c:pt>
                <c:pt idx="4966">
                  <c:v>105.43</c:v>
                </c:pt>
                <c:pt idx="4967">
                  <c:v>105.43</c:v>
                </c:pt>
                <c:pt idx="4968">
                  <c:v>105.44</c:v>
                </c:pt>
                <c:pt idx="4969">
                  <c:v>105.44</c:v>
                </c:pt>
                <c:pt idx="4970">
                  <c:v>105.44</c:v>
                </c:pt>
                <c:pt idx="4971">
                  <c:v>105.44</c:v>
                </c:pt>
                <c:pt idx="4972">
                  <c:v>105.44</c:v>
                </c:pt>
                <c:pt idx="4973">
                  <c:v>105.44</c:v>
                </c:pt>
                <c:pt idx="4974">
                  <c:v>105.44</c:v>
                </c:pt>
                <c:pt idx="4975">
                  <c:v>105.44</c:v>
                </c:pt>
                <c:pt idx="4976">
                  <c:v>105.44</c:v>
                </c:pt>
                <c:pt idx="4977">
                  <c:v>105.44</c:v>
                </c:pt>
                <c:pt idx="4978">
                  <c:v>105.44</c:v>
                </c:pt>
                <c:pt idx="4979">
                  <c:v>105.44</c:v>
                </c:pt>
                <c:pt idx="4980">
                  <c:v>105.44</c:v>
                </c:pt>
                <c:pt idx="4981">
                  <c:v>105.44</c:v>
                </c:pt>
                <c:pt idx="4982">
                  <c:v>105.44</c:v>
                </c:pt>
                <c:pt idx="4983">
                  <c:v>105.44</c:v>
                </c:pt>
                <c:pt idx="4984">
                  <c:v>105.44</c:v>
                </c:pt>
                <c:pt idx="4985">
                  <c:v>105.44</c:v>
                </c:pt>
                <c:pt idx="4986">
                  <c:v>105.44</c:v>
                </c:pt>
                <c:pt idx="4987">
                  <c:v>105.44</c:v>
                </c:pt>
                <c:pt idx="4988">
                  <c:v>105.44</c:v>
                </c:pt>
                <c:pt idx="4989">
                  <c:v>105.44</c:v>
                </c:pt>
                <c:pt idx="4990">
                  <c:v>105.44</c:v>
                </c:pt>
                <c:pt idx="4991">
                  <c:v>105.44</c:v>
                </c:pt>
                <c:pt idx="4992">
                  <c:v>105.44</c:v>
                </c:pt>
                <c:pt idx="4993">
                  <c:v>105.44</c:v>
                </c:pt>
                <c:pt idx="4994">
                  <c:v>105.44</c:v>
                </c:pt>
                <c:pt idx="4995">
                  <c:v>105.44</c:v>
                </c:pt>
                <c:pt idx="4996">
                  <c:v>105.44</c:v>
                </c:pt>
                <c:pt idx="4997">
                  <c:v>105.44</c:v>
                </c:pt>
                <c:pt idx="4998">
                  <c:v>105.44</c:v>
                </c:pt>
                <c:pt idx="4999">
                  <c:v>105.44</c:v>
                </c:pt>
                <c:pt idx="5000">
                  <c:v>105.44</c:v>
                </c:pt>
                <c:pt idx="5001">
                  <c:v>105.44</c:v>
                </c:pt>
                <c:pt idx="5002">
                  <c:v>105.44</c:v>
                </c:pt>
                <c:pt idx="5003">
                  <c:v>105.44</c:v>
                </c:pt>
                <c:pt idx="5004">
                  <c:v>105.44</c:v>
                </c:pt>
                <c:pt idx="5005">
                  <c:v>105.44</c:v>
                </c:pt>
                <c:pt idx="5006">
                  <c:v>105.44</c:v>
                </c:pt>
                <c:pt idx="5007">
                  <c:v>105.44</c:v>
                </c:pt>
                <c:pt idx="5008">
                  <c:v>105.44</c:v>
                </c:pt>
                <c:pt idx="5009">
                  <c:v>105.44</c:v>
                </c:pt>
                <c:pt idx="5010">
                  <c:v>105.44</c:v>
                </c:pt>
                <c:pt idx="5011">
                  <c:v>105.44</c:v>
                </c:pt>
                <c:pt idx="5012">
                  <c:v>105.45</c:v>
                </c:pt>
                <c:pt idx="5013">
                  <c:v>105.44</c:v>
                </c:pt>
                <c:pt idx="5014">
                  <c:v>105.44</c:v>
                </c:pt>
                <c:pt idx="5015">
                  <c:v>105.45</c:v>
                </c:pt>
                <c:pt idx="5016">
                  <c:v>105.44</c:v>
                </c:pt>
                <c:pt idx="5017">
                  <c:v>105.45</c:v>
                </c:pt>
                <c:pt idx="5018">
                  <c:v>105.45</c:v>
                </c:pt>
                <c:pt idx="5019">
                  <c:v>105.45</c:v>
                </c:pt>
                <c:pt idx="5020">
                  <c:v>105.45</c:v>
                </c:pt>
                <c:pt idx="5021">
                  <c:v>105.45</c:v>
                </c:pt>
                <c:pt idx="5022">
                  <c:v>105.45</c:v>
                </c:pt>
                <c:pt idx="5023">
                  <c:v>105.45</c:v>
                </c:pt>
                <c:pt idx="5024">
                  <c:v>105.45</c:v>
                </c:pt>
                <c:pt idx="5025">
                  <c:v>105.45</c:v>
                </c:pt>
                <c:pt idx="5026">
                  <c:v>105.45</c:v>
                </c:pt>
                <c:pt idx="5027">
                  <c:v>105.45</c:v>
                </c:pt>
                <c:pt idx="5028">
                  <c:v>105.45</c:v>
                </c:pt>
                <c:pt idx="5029">
                  <c:v>105.46</c:v>
                </c:pt>
                <c:pt idx="5030">
                  <c:v>105.46</c:v>
                </c:pt>
                <c:pt idx="5031">
                  <c:v>105.46</c:v>
                </c:pt>
                <c:pt idx="5032">
                  <c:v>105.46</c:v>
                </c:pt>
                <c:pt idx="5033">
                  <c:v>105.46</c:v>
                </c:pt>
                <c:pt idx="5034">
                  <c:v>105.46</c:v>
                </c:pt>
                <c:pt idx="5035">
                  <c:v>105.47</c:v>
                </c:pt>
                <c:pt idx="5036">
                  <c:v>105.47</c:v>
                </c:pt>
                <c:pt idx="5037">
                  <c:v>105.47</c:v>
                </c:pt>
                <c:pt idx="5038">
                  <c:v>105.47</c:v>
                </c:pt>
                <c:pt idx="5039">
                  <c:v>105.47</c:v>
                </c:pt>
                <c:pt idx="5040">
                  <c:v>105.47</c:v>
                </c:pt>
                <c:pt idx="5041">
                  <c:v>105.47</c:v>
                </c:pt>
                <c:pt idx="5042">
                  <c:v>105.47</c:v>
                </c:pt>
                <c:pt idx="5043">
                  <c:v>105.47</c:v>
                </c:pt>
                <c:pt idx="5044">
                  <c:v>105.47</c:v>
                </c:pt>
                <c:pt idx="5045">
                  <c:v>105.47</c:v>
                </c:pt>
                <c:pt idx="5046">
                  <c:v>105.47</c:v>
                </c:pt>
                <c:pt idx="5047">
                  <c:v>105.47</c:v>
                </c:pt>
                <c:pt idx="5048">
                  <c:v>105.47</c:v>
                </c:pt>
                <c:pt idx="5049">
                  <c:v>105.47</c:v>
                </c:pt>
                <c:pt idx="5050">
                  <c:v>105.47</c:v>
                </c:pt>
                <c:pt idx="5051">
                  <c:v>105.47</c:v>
                </c:pt>
                <c:pt idx="5052">
                  <c:v>105.47</c:v>
                </c:pt>
                <c:pt idx="5053">
                  <c:v>105.47</c:v>
                </c:pt>
                <c:pt idx="5054">
                  <c:v>105.47</c:v>
                </c:pt>
                <c:pt idx="5055">
                  <c:v>105.47</c:v>
                </c:pt>
                <c:pt idx="5056">
                  <c:v>105.47</c:v>
                </c:pt>
                <c:pt idx="5057">
                  <c:v>105.47</c:v>
                </c:pt>
                <c:pt idx="5058">
                  <c:v>105.47</c:v>
                </c:pt>
                <c:pt idx="5059">
                  <c:v>105.47</c:v>
                </c:pt>
                <c:pt idx="5060">
                  <c:v>105.47</c:v>
                </c:pt>
                <c:pt idx="5061">
                  <c:v>105.47</c:v>
                </c:pt>
                <c:pt idx="5062">
                  <c:v>105.47</c:v>
                </c:pt>
                <c:pt idx="5063">
                  <c:v>105.47</c:v>
                </c:pt>
                <c:pt idx="5064">
                  <c:v>105.47</c:v>
                </c:pt>
                <c:pt idx="5065">
                  <c:v>105.47</c:v>
                </c:pt>
                <c:pt idx="5066">
                  <c:v>105.47</c:v>
                </c:pt>
                <c:pt idx="5067">
                  <c:v>105.47</c:v>
                </c:pt>
                <c:pt idx="5068">
                  <c:v>105.47</c:v>
                </c:pt>
                <c:pt idx="5069">
                  <c:v>105.47</c:v>
                </c:pt>
                <c:pt idx="5070">
                  <c:v>105.47</c:v>
                </c:pt>
                <c:pt idx="5071">
                  <c:v>105.47</c:v>
                </c:pt>
                <c:pt idx="5072">
                  <c:v>105.47</c:v>
                </c:pt>
                <c:pt idx="5073">
                  <c:v>105.47</c:v>
                </c:pt>
                <c:pt idx="5074">
                  <c:v>105.47</c:v>
                </c:pt>
                <c:pt idx="5075">
                  <c:v>105.47</c:v>
                </c:pt>
                <c:pt idx="5076">
                  <c:v>105.47</c:v>
                </c:pt>
                <c:pt idx="5077">
                  <c:v>105.47</c:v>
                </c:pt>
                <c:pt idx="5078">
                  <c:v>105.47</c:v>
                </c:pt>
                <c:pt idx="5079">
                  <c:v>105.47</c:v>
                </c:pt>
                <c:pt idx="5080">
                  <c:v>105.47</c:v>
                </c:pt>
                <c:pt idx="5081">
                  <c:v>105.47</c:v>
                </c:pt>
                <c:pt idx="5082">
                  <c:v>105.47</c:v>
                </c:pt>
                <c:pt idx="5083">
                  <c:v>105.47</c:v>
                </c:pt>
                <c:pt idx="5084">
                  <c:v>105.47</c:v>
                </c:pt>
                <c:pt idx="5085">
                  <c:v>105.47</c:v>
                </c:pt>
                <c:pt idx="5086">
                  <c:v>105.47</c:v>
                </c:pt>
                <c:pt idx="5087">
                  <c:v>105.47</c:v>
                </c:pt>
                <c:pt idx="5088">
                  <c:v>105.47</c:v>
                </c:pt>
                <c:pt idx="5089">
                  <c:v>105.47</c:v>
                </c:pt>
                <c:pt idx="5090">
                  <c:v>105.47</c:v>
                </c:pt>
                <c:pt idx="5091">
                  <c:v>105.47</c:v>
                </c:pt>
                <c:pt idx="5092">
                  <c:v>105.47</c:v>
                </c:pt>
                <c:pt idx="5093">
                  <c:v>105.47</c:v>
                </c:pt>
                <c:pt idx="5094">
                  <c:v>105.47</c:v>
                </c:pt>
                <c:pt idx="5095">
                  <c:v>105.47</c:v>
                </c:pt>
                <c:pt idx="5096">
                  <c:v>105.47</c:v>
                </c:pt>
                <c:pt idx="5097">
                  <c:v>105.47</c:v>
                </c:pt>
                <c:pt idx="5098">
                  <c:v>105.47</c:v>
                </c:pt>
                <c:pt idx="5099">
                  <c:v>105.48</c:v>
                </c:pt>
                <c:pt idx="5100">
                  <c:v>105.47</c:v>
                </c:pt>
                <c:pt idx="5101">
                  <c:v>105.48</c:v>
                </c:pt>
                <c:pt idx="5102">
                  <c:v>105.48</c:v>
                </c:pt>
                <c:pt idx="5103">
                  <c:v>105.47</c:v>
                </c:pt>
                <c:pt idx="5104">
                  <c:v>105.48</c:v>
                </c:pt>
                <c:pt idx="5105">
                  <c:v>105.48</c:v>
                </c:pt>
                <c:pt idx="5106">
                  <c:v>105.48</c:v>
                </c:pt>
                <c:pt idx="5107">
                  <c:v>105.47</c:v>
                </c:pt>
                <c:pt idx="5108">
                  <c:v>105.47</c:v>
                </c:pt>
                <c:pt idx="5109">
                  <c:v>105.48</c:v>
                </c:pt>
                <c:pt idx="5110">
                  <c:v>105.48</c:v>
                </c:pt>
                <c:pt idx="5111">
                  <c:v>105.48</c:v>
                </c:pt>
                <c:pt idx="5112">
                  <c:v>105.48</c:v>
                </c:pt>
                <c:pt idx="5113">
                  <c:v>105.48</c:v>
                </c:pt>
                <c:pt idx="5114">
                  <c:v>105.48</c:v>
                </c:pt>
                <c:pt idx="5115">
                  <c:v>105.48</c:v>
                </c:pt>
                <c:pt idx="5116">
                  <c:v>105.48</c:v>
                </c:pt>
                <c:pt idx="5117">
                  <c:v>105.48</c:v>
                </c:pt>
                <c:pt idx="5118">
                  <c:v>105.48</c:v>
                </c:pt>
                <c:pt idx="5119">
                  <c:v>105.48</c:v>
                </c:pt>
                <c:pt idx="5120">
                  <c:v>105.48</c:v>
                </c:pt>
                <c:pt idx="5121">
                  <c:v>105.48</c:v>
                </c:pt>
                <c:pt idx="5122">
                  <c:v>105.48</c:v>
                </c:pt>
                <c:pt idx="5123">
                  <c:v>105.48</c:v>
                </c:pt>
                <c:pt idx="5124">
                  <c:v>105.48</c:v>
                </c:pt>
                <c:pt idx="5125">
                  <c:v>105.48</c:v>
                </c:pt>
                <c:pt idx="5126">
                  <c:v>105.48</c:v>
                </c:pt>
                <c:pt idx="5127">
                  <c:v>105.48</c:v>
                </c:pt>
                <c:pt idx="5128">
                  <c:v>105.48</c:v>
                </c:pt>
                <c:pt idx="5129">
                  <c:v>105.48</c:v>
                </c:pt>
                <c:pt idx="5130">
                  <c:v>105.48</c:v>
                </c:pt>
                <c:pt idx="5131">
                  <c:v>105.48</c:v>
                </c:pt>
                <c:pt idx="5132">
                  <c:v>105.47</c:v>
                </c:pt>
                <c:pt idx="5133">
                  <c:v>105.47</c:v>
                </c:pt>
                <c:pt idx="5134">
                  <c:v>105.47</c:v>
                </c:pt>
                <c:pt idx="5135">
                  <c:v>105.47</c:v>
                </c:pt>
                <c:pt idx="5136">
                  <c:v>105.47</c:v>
                </c:pt>
                <c:pt idx="5137">
                  <c:v>105.47</c:v>
                </c:pt>
                <c:pt idx="5138">
                  <c:v>105.47</c:v>
                </c:pt>
                <c:pt idx="5139">
                  <c:v>105.47</c:v>
                </c:pt>
                <c:pt idx="5140">
                  <c:v>105.47</c:v>
                </c:pt>
                <c:pt idx="5141">
                  <c:v>105.47</c:v>
                </c:pt>
                <c:pt idx="5142">
                  <c:v>105.47</c:v>
                </c:pt>
                <c:pt idx="5143">
                  <c:v>105.46</c:v>
                </c:pt>
                <c:pt idx="5144">
                  <c:v>105.46</c:v>
                </c:pt>
                <c:pt idx="5145">
                  <c:v>105.46</c:v>
                </c:pt>
                <c:pt idx="5146">
                  <c:v>105.46</c:v>
                </c:pt>
                <c:pt idx="5147">
                  <c:v>105.45</c:v>
                </c:pt>
                <c:pt idx="5148">
                  <c:v>105.45</c:v>
                </c:pt>
                <c:pt idx="5149">
                  <c:v>105.45</c:v>
                </c:pt>
                <c:pt idx="5150">
                  <c:v>105.45</c:v>
                </c:pt>
                <c:pt idx="5151">
                  <c:v>105.45</c:v>
                </c:pt>
                <c:pt idx="5152">
                  <c:v>105.45</c:v>
                </c:pt>
                <c:pt idx="5153">
                  <c:v>105.45</c:v>
                </c:pt>
                <c:pt idx="5154">
                  <c:v>105.45</c:v>
                </c:pt>
                <c:pt idx="5155">
                  <c:v>105.44</c:v>
                </c:pt>
                <c:pt idx="5156">
                  <c:v>105.44</c:v>
                </c:pt>
                <c:pt idx="5157">
                  <c:v>105.44</c:v>
                </c:pt>
                <c:pt idx="5158">
                  <c:v>105.44</c:v>
                </c:pt>
                <c:pt idx="5159">
                  <c:v>105.44</c:v>
                </c:pt>
                <c:pt idx="5160">
                  <c:v>105.44</c:v>
                </c:pt>
                <c:pt idx="5161">
                  <c:v>105.44</c:v>
                </c:pt>
                <c:pt idx="5162">
                  <c:v>105.44</c:v>
                </c:pt>
                <c:pt idx="5163">
                  <c:v>105.44</c:v>
                </c:pt>
                <c:pt idx="5164">
                  <c:v>105.43</c:v>
                </c:pt>
                <c:pt idx="5165">
                  <c:v>105.43</c:v>
                </c:pt>
                <c:pt idx="5166">
                  <c:v>105.43</c:v>
                </c:pt>
                <c:pt idx="5167">
                  <c:v>105.43</c:v>
                </c:pt>
                <c:pt idx="5168">
                  <c:v>105.43</c:v>
                </c:pt>
                <c:pt idx="5169">
                  <c:v>105.43</c:v>
                </c:pt>
                <c:pt idx="5170">
                  <c:v>105.43</c:v>
                </c:pt>
                <c:pt idx="5171">
                  <c:v>105.43</c:v>
                </c:pt>
                <c:pt idx="5172">
                  <c:v>105.43</c:v>
                </c:pt>
                <c:pt idx="5173">
                  <c:v>105.42</c:v>
                </c:pt>
                <c:pt idx="5174">
                  <c:v>105.42</c:v>
                </c:pt>
                <c:pt idx="5175">
                  <c:v>105.42</c:v>
                </c:pt>
                <c:pt idx="5176">
                  <c:v>105.42</c:v>
                </c:pt>
                <c:pt idx="5177">
                  <c:v>105.41</c:v>
                </c:pt>
                <c:pt idx="5178">
                  <c:v>105.41</c:v>
                </c:pt>
                <c:pt idx="5179">
                  <c:v>105.41</c:v>
                </c:pt>
                <c:pt idx="5180">
                  <c:v>105.41</c:v>
                </c:pt>
                <c:pt idx="5181">
                  <c:v>105.41</c:v>
                </c:pt>
                <c:pt idx="5182">
                  <c:v>105.41</c:v>
                </c:pt>
                <c:pt idx="5183">
                  <c:v>105.41</c:v>
                </c:pt>
                <c:pt idx="5184">
                  <c:v>105.4</c:v>
                </c:pt>
                <c:pt idx="5185">
                  <c:v>105.4</c:v>
                </c:pt>
                <c:pt idx="5186">
                  <c:v>105.4</c:v>
                </c:pt>
                <c:pt idx="5187">
                  <c:v>105.4</c:v>
                </c:pt>
                <c:pt idx="5188">
                  <c:v>105.4</c:v>
                </c:pt>
                <c:pt idx="5189">
                  <c:v>105.4</c:v>
                </c:pt>
                <c:pt idx="5190">
                  <c:v>105.4</c:v>
                </c:pt>
                <c:pt idx="5191">
                  <c:v>105.4</c:v>
                </c:pt>
                <c:pt idx="5192">
                  <c:v>105.39</c:v>
                </c:pt>
                <c:pt idx="5193">
                  <c:v>105.39</c:v>
                </c:pt>
                <c:pt idx="5194">
                  <c:v>105.39</c:v>
                </c:pt>
                <c:pt idx="5195">
                  <c:v>105.39</c:v>
                </c:pt>
                <c:pt idx="5196">
                  <c:v>105.39</c:v>
                </c:pt>
                <c:pt idx="5197">
                  <c:v>105.39</c:v>
                </c:pt>
                <c:pt idx="5198">
                  <c:v>105.38</c:v>
                </c:pt>
                <c:pt idx="5199">
                  <c:v>105.38</c:v>
                </c:pt>
                <c:pt idx="5200">
                  <c:v>105.38</c:v>
                </c:pt>
                <c:pt idx="5201">
                  <c:v>105.38</c:v>
                </c:pt>
                <c:pt idx="5202">
                  <c:v>105.38</c:v>
                </c:pt>
                <c:pt idx="5203">
                  <c:v>105.38</c:v>
                </c:pt>
                <c:pt idx="5204">
                  <c:v>105.38</c:v>
                </c:pt>
                <c:pt idx="5205">
                  <c:v>105.37</c:v>
                </c:pt>
                <c:pt idx="5206">
                  <c:v>105.37</c:v>
                </c:pt>
                <c:pt idx="5207">
                  <c:v>105.37</c:v>
                </c:pt>
                <c:pt idx="5208">
                  <c:v>105.37</c:v>
                </c:pt>
                <c:pt idx="5209">
                  <c:v>105.36</c:v>
                </c:pt>
                <c:pt idx="5210">
                  <c:v>105.36</c:v>
                </c:pt>
                <c:pt idx="5211">
                  <c:v>105.36</c:v>
                </c:pt>
                <c:pt idx="5212">
                  <c:v>105.36</c:v>
                </c:pt>
                <c:pt idx="5213">
                  <c:v>105.36</c:v>
                </c:pt>
                <c:pt idx="5214">
                  <c:v>105.36</c:v>
                </c:pt>
                <c:pt idx="5215">
                  <c:v>105.36</c:v>
                </c:pt>
                <c:pt idx="5216">
                  <c:v>105.36</c:v>
                </c:pt>
                <c:pt idx="5217">
                  <c:v>105.35</c:v>
                </c:pt>
                <c:pt idx="5218">
                  <c:v>105.35</c:v>
                </c:pt>
                <c:pt idx="5219">
                  <c:v>105.35</c:v>
                </c:pt>
                <c:pt idx="5220">
                  <c:v>105.35</c:v>
                </c:pt>
                <c:pt idx="5221">
                  <c:v>105.35</c:v>
                </c:pt>
                <c:pt idx="5222">
                  <c:v>105.35</c:v>
                </c:pt>
                <c:pt idx="5223">
                  <c:v>105.34</c:v>
                </c:pt>
                <c:pt idx="5224">
                  <c:v>105.34</c:v>
                </c:pt>
                <c:pt idx="5225">
                  <c:v>105.34</c:v>
                </c:pt>
                <c:pt idx="5226">
                  <c:v>105.34</c:v>
                </c:pt>
                <c:pt idx="5227">
                  <c:v>105.34</c:v>
                </c:pt>
                <c:pt idx="5228">
                  <c:v>105.34</c:v>
                </c:pt>
                <c:pt idx="5229">
                  <c:v>105.34</c:v>
                </c:pt>
                <c:pt idx="5230">
                  <c:v>105.34</c:v>
                </c:pt>
                <c:pt idx="5231">
                  <c:v>105.34</c:v>
                </c:pt>
                <c:pt idx="5232">
                  <c:v>105.33</c:v>
                </c:pt>
                <c:pt idx="5233">
                  <c:v>105.33</c:v>
                </c:pt>
                <c:pt idx="5234">
                  <c:v>105.33</c:v>
                </c:pt>
                <c:pt idx="5235">
                  <c:v>105.33</c:v>
                </c:pt>
                <c:pt idx="5236">
                  <c:v>105.32</c:v>
                </c:pt>
                <c:pt idx="5237">
                  <c:v>105.32</c:v>
                </c:pt>
                <c:pt idx="5238">
                  <c:v>105.32</c:v>
                </c:pt>
                <c:pt idx="5239">
                  <c:v>105.32</c:v>
                </c:pt>
                <c:pt idx="5240">
                  <c:v>105.32</c:v>
                </c:pt>
                <c:pt idx="5241">
                  <c:v>105.32</c:v>
                </c:pt>
                <c:pt idx="5242">
                  <c:v>105.32</c:v>
                </c:pt>
                <c:pt idx="5243">
                  <c:v>105.32</c:v>
                </c:pt>
                <c:pt idx="5244">
                  <c:v>105.32</c:v>
                </c:pt>
                <c:pt idx="5245">
                  <c:v>105.32</c:v>
                </c:pt>
                <c:pt idx="5246">
                  <c:v>105.32</c:v>
                </c:pt>
                <c:pt idx="5247">
                  <c:v>105.32</c:v>
                </c:pt>
                <c:pt idx="5248">
                  <c:v>105.32</c:v>
                </c:pt>
                <c:pt idx="5249">
                  <c:v>105.32</c:v>
                </c:pt>
                <c:pt idx="5250">
                  <c:v>105.32</c:v>
                </c:pt>
                <c:pt idx="5251">
                  <c:v>105.31</c:v>
                </c:pt>
                <c:pt idx="5252">
                  <c:v>105.32</c:v>
                </c:pt>
                <c:pt idx="5253">
                  <c:v>105.32</c:v>
                </c:pt>
                <c:pt idx="5254">
                  <c:v>105.31</c:v>
                </c:pt>
                <c:pt idx="5255">
                  <c:v>105.31</c:v>
                </c:pt>
                <c:pt idx="5256">
                  <c:v>105.31</c:v>
                </c:pt>
                <c:pt idx="5257">
                  <c:v>105.31</c:v>
                </c:pt>
                <c:pt idx="5258">
                  <c:v>105.31</c:v>
                </c:pt>
                <c:pt idx="5259">
                  <c:v>105.31</c:v>
                </c:pt>
                <c:pt idx="5260">
                  <c:v>105.31</c:v>
                </c:pt>
                <c:pt idx="5261">
                  <c:v>105.31</c:v>
                </c:pt>
                <c:pt idx="5262">
                  <c:v>105.31</c:v>
                </c:pt>
                <c:pt idx="5263">
                  <c:v>105.31</c:v>
                </c:pt>
                <c:pt idx="5264">
                  <c:v>105.31</c:v>
                </c:pt>
                <c:pt idx="5265">
                  <c:v>105.31</c:v>
                </c:pt>
                <c:pt idx="5266">
                  <c:v>105.31</c:v>
                </c:pt>
                <c:pt idx="5267">
                  <c:v>105.31</c:v>
                </c:pt>
                <c:pt idx="5268">
                  <c:v>105.31</c:v>
                </c:pt>
                <c:pt idx="5269">
                  <c:v>105.31</c:v>
                </c:pt>
                <c:pt idx="5270">
                  <c:v>105.31</c:v>
                </c:pt>
                <c:pt idx="5271">
                  <c:v>105.31</c:v>
                </c:pt>
                <c:pt idx="5272">
                  <c:v>105.31</c:v>
                </c:pt>
                <c:pt idx="5273">
                  <c:v>105.31</c:v>
                </c:pt>
                <c:pt idx="5274">
                  <c:v>105.31</c:v>
                </c:pt>
                <c:pt idx="5275">
                  <c:v>105.31</c:v>
                </c:pt>
                <c:pt idx="5276">
                  <c:v>105.31</c:v>
                </c:pt>
                <c:pt idx="5277">
                  <c:v>105.31</c:v>
                </c:pt>
                <c:pt idx="5278">
                  <c:v>105.31</c:v>
                </c:pt>
                <c:pt idx="5279">
                  <c:v>105.31</c:v>
                </c:pt>
                <c:pt idx="5280">
                  <c:v>105.31</c:v>
                </c:pt>
                <c:pt idx="5281">
                  <c:v>105.3</c:v>
                </c:pt>
                <c:pt idx="5282">
                  <c:v>105.31</c:v>
                </c:pt>
                <c:pt idx="5283">
                  <c:v>105.3</c:v>
                </c:pt>
                <c:pt idx="5284">
                  <c:v>105.3</c:v>
                </c:pt>
                <c:pt idx="5285">
                  <c:v>105.3</c:v>
                </c:pt>
                <c:pt idx="5286">
                  <c:v>105.3</c:v>
                </c:pt>
                <c:pt idx="5287">
                  <c:v>105.3</c:v>
                </c:pt>
                <c:pt idx="5288">
                  <c:v>105.3</c:v>
                </c:pt>
                <c:pt idx="5289">
                  <c:v>105.3</c:v>
                </c:pt>
                <c:pt idx="5290">
                  <c:v>105.3</c:v>
                </c:pt>
                <c:pt idx="5291">
                  <c:v>105.3</c:v>
                </c:pt>
                <c:pt idx="5292">
                  <c:v>105.3</c:v>
                </c:pt>
                <c:pt idx="5293">
                  <c:v>105.3</c:v>
                </c:pt>
                <c:pt idx="5294">
                  <c:v>105.3</c:v>
                </c:pt>
                <c:pt idx="5295">
                  <c:v>105.3</c:v>
                </c:pt>
                <c:pt idx="5296">
                  <c:v>105.3</c:v>
                </c:pt>
                <c:pt idx="5297">
                  <c:v>105.3</c:v>
                </c:pt>
                <c:pt idx="5298">
                  <c:v>105.31</c:v>
                </c:pt>
                <c:pt idx="5299">
                  <c:v>105.31</c:v>
                </c:pt>
                <c:pt idx="5300">
                  <c:v>105.31</c:v>
                </c:pt>
                <c:pt idx="5301">
                  <c:v>105.3</c:v>
                </c:pt>
                <c:pt idx="5302">
                  <c:v>105.31</c:v>
                </c:pt>
                <c:pt idx="5303">
                  <c:v>105.31</c:v>
                </c:pt>
                <c:pt idx="5304">
                  <c:v>105.31</c:v>
                </c:pt>
                <c:pt idx="5305">
                  <c:v>105.3</c:v>
                </c:pt>
                <c:pt idx="5306">
                  <c:v>105.31</c:v>
                </c:pt>
                <c:pt idx="5307">
                  <c:v>105.31</c:v>
                </c:pt>
                <c:pt idx="5308">
                  <c:v>105.31</c:v>
                </c:pt>
                <c:pt idx="5309">
                  <c:v>105.31</c:v>
                </c:pt>
                <c:pt idx="5310">
                  <c:v>105.3</c:v>
                </c:pt>
                <c:pt idx="5311">
                  <c:v>105.31</c:v>
                </c:pt>
                <c:pt idx="5312">
                  <c:v>105.3</c:v>
                </c:pt>
                <c:pt idx="5313">
                  <c:v>105.3</c:v>
                </c:pt>
                <c:pt idx="5314">
                  <c:v>105.31</c:v>
                </c:pt>
                <c:pt idx="5315">
                  <c:v>105.31</c:v>
                </c:pt>
                <c:pt idx="5316">
                  <c:v>105.31</c:v>
                </c:pt>
                <c:pt idx="5317">
                  <c:v>105.31</c:v>
                </c:pt>
                <c:pt idx="5318">
                  <c:v>105.3</c:v>
                </c:pt>
                <c:pt idx="5319">
                  <c:v>105.3</c:v>
                </c:pt>
                <c:pt idx="5320">
                  <c:v>105.3</c:v>
                </c:pt>
                <c:pt idx="5321">
                  <c:v>105.3</c:v>
                </c:pt>
                <c:pt idx="5322">
                  <c:v>105.31</c:v>
                </c:pt>
                <c:pt idx="5323">
                  <c:v>105.3</c:v>
                </c:pt>
                <c:pt idx="5324">
                  <c:v>105.3</c:v>
                </c:pt>
                <c:pt idx="5325">
                  <c:v>105.31</c:v>
                </c:pt>
                <c:pt idx="5326">
                  <c:v>105.3</c:v>
                </c:pt>
                <c:pt idx="5327">
                  <c:v>105.3</c:v>
                </c:pt>
                <c:pt idx="5328">
                  <c:v>105.3</c:v>
                </c:pt>
                <c:pt idx="5329">
                  <c:v>105.3</c:v>
                </c:pt>
                <c:pt idx="5330">
                  <c:v>105.3</c:v>
                </c:pt>
                <c:pt idx="5331">
                  <c:v>105.3</c:v>
                </c:pt>
                <c:pt idx="5332">
                  <c:v>105.3</c:v>
                </c:pt>
                <c:pt idx="5333">
                  <c:v>105.3</c:v>
                </c:pt>
                <c:pt idx="5334">
                  <c:v>105.3</c:v>
                </c:pt>
                <c:pt idx="5335">
                  <c:v>105.3</c:v>
                </c:pt>
                <c:pt idx="5336">
                  <c:v>105.3</c:v>
                </c:pt>
                <c:pt idx="5337">
                  <c:v>105.3</c:v>
                </c:pt>
                <c:pt idx="5338">
                  <c:v>105.3</c:v>
                </c:pt>
                <c:pt idx="5339">
                  <c:v>105.3</c:v>
                </c:pt>
                <c:pt idx="5340">
                  <c:v>105.29</c:v>
                </c:pt>
                <c:pt idx="5341">
                  <c:v>105.29</c:v>
                </c:pt>
                <c:pt idx="5342">
                  <c:v>105.3</c:v>
                </c:pt>
                <c:pt idx="5343">
                  <c:v>105.29</c:v>
                </c:pt>
                <c:pt idx="5344">
                  <c:v>105.29</c:v>
                </c:pt>
                <c:pt idx="5345">
                  <c:v>105.29</c:v>
                </c:pt>
                <c:pt idx="5346">
                  <c:v>105.28</c:v>
                </c:pt>
                <c:pt idx="5347">
                  <c:v>105.28</c:v>
                </c:pt>
                <c:pt idx="5348">
                  <c:v>105.28</c:v>
                </c:pt>
                <c:pt idx="5349">
                  <c:v>105.28</c:v>
                </c:pt>
                <c:pt idx="5350">
                  <c:v>105.28</c:v>
                </c:pt>
                <c:pt idx="5351">
                  <c:v>105.28</c:v>
                </c:pt>
                <c:pt idx="5352">
                  <c:v>105.28</c:v>
                </c:pt>
                <c:pt idx="5353">
                  <c:v>105.28</c:v>
                </c:pt>
                <c:pt idx="5354">
                  <c:v>105.28</c:v>
                </c:pt>
                <c:pt idx="5355">
                  <c:v>105.28</c:v>
                </c:pt>
                <c:pt idx="5356">
                  <c:v>105.28</c:v>
                </c:pt>
                <c:pt idx="5357">
                  <c:v>105.27</c:v>
                </c:pt>
                <c:pt idx="5358">
                  <c:v>105.27</c:v>
                </c:pt>
                <c:pt idx="5359">
                  <c:v>105.27</c:v>
                </c:pt>
                <c:pt idx="5360">
                  <c:v>105.27</c:v>
                </c:pt>
                <c:pt idx="5361">
                  <c:v>105.27</c:v>
                </c:pt>
                <c:pt idx="5362">
                  <c:v>105.27</c:v>
                </c:pt>
                <c:pt idx="5363">
                  <c:v>105.39</c:v>
                </c:pt>
                <c:pt idx="5364">
                  <c:v>105.36</c:v>
                </c:pt>
                <c:pt idx="5365">
                  <c:v>105.38</c:v>
                </c:pt>
                <c:pt idx="5366">
                  <c:v>105.36</c:v>
                </c:pt>
                <c:pt idx="5367">
                  <c:v>105.37</c:v>
                </c:pt>
                <c:pt idx="5368">
                  <c:v>105.35</c:v>
                </c:pt>
                <c:pt idx="5369">
                  <c:v>105.37</c:v>
                </c:pt>
                <c:pt idx="5370">
                  <c:v>105.36</c:v>
                </c:pt>
                <c:pt idx="5371">
                  <c:v>105.37</c:v>
                </c:pt>
                <c:pt idx="5372">
                  <c:v>105.36</c:v>
                </c:pt>
                <c:pt idx="5373">
                  <c:v>105.37</c:v>
                </c:pt>
                <c:pt idx="5374">
                  <c:v>105.35</c:v>
                </c:pt>
                <c:pt idx="5375">
                  <c:v>105.36</c:v>
                </c:pt>
                <c:pt idx="5376">
                  <c:v>105.36</c:v>
                </c:pt>
                <c:pt idx="5377">
                  <c:v>105.36</c:v>
                </c:pt>
                <c:pt idx="5378">
                  <c:v>105.35</c:v>
                </c:pt>
                <c:pt idx="5379">
                  <c:v>105.35</c:v>
                </c:pt>
                <c:pt idx="5380">
                  <c:v>105.35</c:v>
                </c:pt>
                <c:pt idx="5381">
                  <c:v>105.35</c:v>
                </c:pt>
                <c:pt idx="5382">
                  <c:v>105.36</c:v>
                </c:pt>
                <c:pt idx="5383">
                  <c:v>105.36</c:v>
                </c:pt>
                <c:pt idx="5384">
                  <c:v>105.35</c:v>
                </c:pt>
                <c:pt idx="5385">
                  <c:v>105.35</c:v>
                </c:pt>
                <c:pt idx="5386">
                  <c:v>105.36</c:v>
                </c:pt>
                <c:pt idx="5387">
                  <c:v>105.36</c:v>
                </c:pt>
                <c:pt idx="5388">
                  <c:v>105.35</c:v>
                </c:pt>
                <c:pt idx="5389">
                  <c:v>105.34</c:v>
                </c:pt>
                <c:pt idx="5390">
                  <c:v>105.34</c:v>
                </c:pt>
                <c:pt idx="5391">
                  <c:v>105.34</c:v>
                </c:pt>
                <c:pt idx="5392">
                  <c:v>105.34</c:v>
                </c:pt>
                <c:pt idx="5393">
                  <c:v>105.36</c:v>
                </c:pt>
                <c:pt idx="5394">
                  <c:v>105.34</c:v>
                </c:pt>
                <c:pt idx="5395">
                  <c:v>105.36</c:v>
                </c:pt>
                <c:pt idx="5396">
                  <c:v>105.34</c:v>
                </c:pt>
                <c:pt idx="5397">
                  <c:v>105.35</c:v>
                </c:pt>
                <c:pt idx="5398">
                  <c:v>105.34</c:v>
                </c:pt>
                <c:pt idx="5399">
                  <c:v>105.35</c:v>
                </c:pt>
                <c:pt idx="5400">
                  <c:v>105.34</c:v>
                </c:pt>
                <c:pt idx="5401">
                  <c:v>105.34</c:v>
                </c:pt>
                <c:pt idx="5402">
                  <c:v>105.34</c:v>
                </c:pt>
                <c:pt idx="5403">
                  <c:v>105.34</c:v>
                </c:pt>
                <c:pt idx="5404">
                  <c:v>105.34</c:v>
                </c:pt>
                <c:pt idx="5405">
                  <c:v>105.34</c:v>
                </c:pt>
                <c:pt idx="5406">
                  <c:v>105.34</c:v>
                </c:pt>
                <c:pt idx="5407">
                  <c:v>105.29</c:v>
                </c:pt>
                <c:pt idx="5408">
                  <c:v>105.29</c:v>
                </c:pt>
                <c:pt idx="5409">
                  <c:v>105.29</c:v>
                </c:pt>
                <c:pt idx="5410">
                  <c:v>105.28</c:v>
                </c:pt>
                <c:pt idx="5411">
                  <c:v>105.28</c:v>
                </c:pt>
                <c:pt idx="5412">
                  <c:v>105.28</c:v>
                </c:pt>
                <c:pt idx="5413">
                  <c:v>105.28</c:v>
                </c:pt>
                <c:pt idx="5414">
                  <c:v>105.28</c:v>
                </c:pt>
                <c:pt idx="5415">
                  <c:v>105.28</c:v>
                </c:pt>
                <c:pt idx="5416">
                  <c:v>105.27</c:v>
                </c:pt>
                <c:pt idx="5417">
                  <c:v>105.27</c:v>
                </c:pt>
                <c:pt idx="5418">
                  <c:v>105.28</c:v>
                </c:pt>
                <c:pt idx="5419">
                  <c:v>105.26</c:v>
                </c:pt>
                <c:pt idx="5420">
                  <c:v>105.26</c:v>
                </c:pt>
                <c:pt idx="5421">
                  <c:v>105.26</c:v>
                </c:pt>
                <c:pt idx="5422">
                  <c:v>105.26</c:v>
                </c:pt>
                <c:pt idx="5423">
                  <c:v>105.26</c:v>
                </c:pt>
                <c:pt idx="5424">
                  <c:v>105.26</c:v>
                </c:pt>
                <c:pt idx="5425">
                  <c:v>105.26</c:v>
                </c:pt>
                <c:pt idx="5426">
                  <c:v>105.24</c:v>
                </c:pt>
                <c:pt idx="5427">
                  <c:v>105.17</c:v>
                </c:pt>
                <c:pt idx="5428">
                  <c:v>105.15</c:v>
                </c:pt>
                <c:pt idx="5429">
                  <c:v>105.15</c:v>
                </c:pt>
                <c:pt idx="5430">
                  <c:v>105.15</c:v>
                </c:pt>
                <c:pt idx="5431">
                  <c:v>105.15</c:v>
                </c:pt>
                <c:pt idx="5432">
                  <c:v>105.15</c:v>
                </c:pt>
                <c:pt idx="5433">
                  <c:v>105.14</c:v>
                </c:pt>
                <c:pt idx="5434">
                  <c:v>105.14</c:v>
                </c:pt>
                <c:pt idx="5435">
                  <c:v>105.14</c:v>
                </c:pt>
                <c:pt idx="5436">
                  <c:v>105.13</c:v>
                </c:pt>
                <c:pt idx="5437">
                  <c:v>105.13</c:v>
                </c:pt>
                <c:pt idx="5438">
                  <c:v>105.13</c:v>
                </c:pt>
                <c:pt idx="5439">
                  <c:v>105.12</c:v>
                </c:pt>
                <c:pt idx="5440">
                  <c:v>105.12</c:v>
                </c:pt>
                <c:pt idx="5441">
                  <c:v>105.12</c:v>
                </c:pt>
                <c:pt idx="5442">
                  <c:v>105.12</c:v>
                </c:pt>
                <c:pt idx="5443">
                  <c:v>105.12</c:v>
                </c:pt>
                <c:pt idx="5444">
                  <c:v>105.11</c:v>
                </c:pt>
                <c:pt idx="5445">
                  <c:v>105.1</c:v>
                </c:pt>
                <c:pt idx="5446">
                  <c:v>105.1</c:v>
                </c:pt>
                <c:pt idx="5447">
                  <c:v>105.1</c:v>
                </c:pt>
                <c:pt idx="5448">
                  <c:v>105.1</c:v>
                </c:pt>
                <c:pt idx="5449">
                  <c:v>105.1</c:v>
                </c:pt>
                <c:pt idx="5450">
                  <c:v>105.1</c:v>
                </c:pt>
                <c:pt idx="5451">
                  <c:v>105.09</c:v>
                </c:pt>
                <c:pt idx="5452">
                  <c:v>105.09</c:v>
                </c:pt>
                <c:pt idx="5453">
                  <c:v>105.09</c:v>
                </c:pt>
                <c:pt idx="5454">
                  <c:v>105.09</c:v>
                </c:pt>
                <c:pt idx="5455">
                  <c:v>105.09</c:v>
                </c:pt>
                <c:pt idx="5456">
                  <c:v>105.09</c:v>
                </c:pt>
                <c:pt idx="5457">
                  <c:v>105.09</c:v>
                </c:pt>
                <c:pt idx="5458">
                  <c:v>105.09</c:v>
                </c:pt>
                <c:pt idx="5459">
                  <c:v>105.09</c:v>
                </c:pt>
                <c:pt idx="5460">
                  <c:v>105.09</c:v>
                </c:pt>
                <c:pt idx="5461">
                  <c:v>105.09</c:v>
                </c:pt>
                <c:pt idx="5462">
                  <c:v>105.09</c:v>
                </c:pt>
                <c:pt idx="5463">
                  <c:v>105.09</c:v>
                </c:pt>
                <c:pt idx="5464">
                  <c:v>105.09</c:v>
                </c:pt>
                <c:pt idx="5465">
                  <c:v>105.09</c:v>
                </c:pt>
                <c:pt idx="5466">
                  <c:v>105.09</c:v>
                </c:pt>
                <c:pt idx="5467">
                  <c:v>105.09</c:v>
                </c:pt>
                <c:pt idx="5468">
                  <c:v>105.09</c:v>
                </c:pt>
                <c:pt idx="5469">
                  <c:v>105.09</c:v>
                </c:pt>
                <c:pt idx="5470">
                  <c:v>105.1</c:v>
                </c:pt>
                <c:pt idx="5471">
                  <c:v>105.1</c:v>
                </c:pt>
                <c:pt idx="5472">
                  <c:v>105.1</c:v>
                </c:pt>
                <c:pt idx="5473">
                  <c:v>105.1</c:v>
                </c:pt>
                <c:pt idx="5474">
                  <c:v>105.1</c:v>
                </c:pt>
                <c:pt idx="5475">
                  <c:v>105.1</c:v>
                </c:pt>
                <c:pt idx="5476">
                  <c:v>105.1</c:v>
                </c:pt>
                <c:pt idx="5477">
                  <c:v>105.11</c:v>
                </c:pt>
                <c:pt idx="5478">
                  <c:v>105.1</c:v>
                </c:pt>
                <c:pt idx="5479">
                  <c:v>105.1</c:v>
                </c:pt>
                <c:pt idx="5480">
                  <c:v>105.12</c:v>
                </c:pt>
                <c:pt idx="5481">
                  <c:v>105.11</c:v>
                </c:pt>
                <c:pt idx="5482">
                  <c:v>105.12</c:v>
                </c:pt>
                <c:pt idx="5483">
                  <c:v>105.12</c:v>
                </c:pt>
                <c:pt idx="5484">
                  <c:v>105.13</c:v>
                </c:pt>
                <c:pt idx="5485">
                  <c:v>105.13</c:v>
                </c:pt>
                <c:pt idx="5486">
                  <c:v>105.12</c:v>
                </c:pt>
                <c:pt idx="5487">
                  <c:v>105.12</c:v>
                </c:pt>
                <c:pt idx="5488">
                  <c:v>105.13</c:v>
                </c:pt>
                <c:pt idx="5489">
                  <c:v>105.13</c:v>
                </c:pt>
                <c:pt idx="5490">
                  <c:v>105.12</c:v>
                </c:pt>
                <c:pt idx="5491">
                  <c:v>105.13</c:v>
                </c:pt>
                <c:pt idx="5492">
                  <c:v>105.14</c:v>
                </c:pt>
                <c:pt idx="5493">
                  <c:v>105.14</c:v>
                </c:pt>
                <c:pt idx="5494">
                  <c:v>105.13</c:v>
                </c:pt>
                <c:pt idx="5495">
                  <c:v>105.13</c:v>
                </c:pt>
                <c:pt idx="5496">
                  <c:v>105.13</c:v>
                </c:pt>
                <c:pt idx="5497">
                  <c:v>105.14</c:v>
                </c:pt>
                <c:pt idx="5498">
                  <c:v>105.14</c:v>
                </c:pt>
                <c:pt idx="5499">
                  <c:v>105.13</c:v>
                </c:pt>
                <c:pt idx="5500">
                  <c:v>105.13</c:v>
                </c:pt>
                <c:pt idx="5501">
                  <c:v>105.15</c:v>
                </c:pt>
                <c:pt idx="5502">
                  <c:v>105.13</c:v>
                </c:pt>
                <c:pt idx="5503">
                  <c:v>105.14</c:v>
                </c:pt>
                <c:pt idx="5504">
                  <c:v>105.14</c:v>
                </c:pt>
                <c:pt idx="5505">
                  <c:v>105.14</c:v>
                </c:pt>
                <c:pt idx="5506">
                  <c:v>105.14</c:v>
                </c:pt>
                <c:pt idx="5507">
                  <c:v>105.14</c:v>
                </c:pt>
                <c:pt idx="5508">
                  <c:v>105.14</c:v>
                </c:pt>
                <c:pt idx="5509">
                  <c:v>105.14</c:v>
                </c:pt>
                <c:pt idx="5510">
                  <c:v>105.15</c:v>
                </c:pt>
                <c:pt idx="5511">
                  <c:v>105.15</c:v>
                </c:pt>
                <c:pt idx="5512">
                  <c:v>105.15</c:v>
                </c:pt>
                <c:pt idx="5513">
                  <c:v>105.14</c:v>
                </c:pt>
                <c:pt idx="5514">
                  <c:v>105.15</c:v>
                </c:pt>
                <c:pt idx="5515">
                  <c:v>105.15</c:v>
                </c:pt>
                <c:pt idx="5516">
                  <c:v>105.15</c:v>
                </c:pt>
                <c:pt idx="5517">
                  <c:v>105.15</c:v>
                </c:pt>
                <c:pt idx="5518">
                  <c:v>105.15</c:v>
                </c:pt>
                <c:pt idx="5519">
                  <c:v>105.15</c:v>
                </c:pt>
                <c:pt idx="5520">
                  <c:v>105.15</c:v>
                </c:pt>
                <c:pt idx="5521">
                  <c:v>105.15</c:v>
                </c:pt>
                <c:pt idx="5522">
                  <c:v>105.15</c:v>
                </c:pt>
                <c:pt idx="5523">
                  <c:v>105.15</c:v>
                </c:pt>
                <c:pt idx="5524">
                  <c:v>105.15</c:v>
                </c:pt>
                <c:pt idx="5525">
                  <c:v>105.15</c:v>
                </c:pt>
                <c:pt idx="5526">
                  <c:v>105.15</c:v>
                </c:pt>
                <c:pt idx="5527">
                  <c:v>105.15</c:v>
                </c:pt>
                <c:pt idx="5528">
                  <c:v>105.15</c:v>
                </c:pt>
                <c:pt idx="5529">
                  <c:v>105.15</c:v>
                </c:pt>
                <c:pt idx="5530">
                  <c:v>105.16</c:v>
                </c:pt>
                <c:pt idx="5531">
                  <c:v>105.15</c:v>
                </c:pt>
                <c:pt idx="5532">
                  <c:v>105.15</c:v>
                </c:pt>
                <c:pt idx="5533">
                  <c:v>105.15</c:v>
                </c:pt>
                <c:pt idx="5534">
                  <c:v>105.15</c:v>
                </c:pt>
                <c:pt idx="5535">
                  <c:v>105.15</c:v>
                </c:pt>
                <c:pt idx="5536">
                  <c:v>105.15</c:v>
                </c:pt>
                <c:pt idx="5537">
                  <c:v>105.15</c:v>
                </c:pt>
                <c:pt idx="5538">
                  <c:v>105.15</c:v>
                </c:pt>
                <c:pt idx="5539">
                  <c:v>105.15</c:v>
                </c:pt>
                <c:pt idx="5540">
                  <c:v>105.15</c:v>
                </c:pt>
                <c:pt idx="5541">
                  <c:v>105.15</c:v>
                </c:pt>
                <c:pt idx="5542">
                  <c:v>105.15</c:v>
                </c:pt>
                <c:pt idx="5543">
                  <c:v>105.15</c:v>
                </c:pt>
                <c:pt idx="5544">
                  <c:v>105.15</c:v>
                </c:pt>
                <c:pt idx="5545">
                  <c:v>105.15</c:v>
                </c:pt>
                <c:pt idx="5546">
                  <c:v>105.15</c:v>
                </c:pt>
                <c:pt idx="5547">
                  <c:v>105.15</c:v>
                </c:pt>
                <c:pt idx="5548">
                  <c:v>105.15</c:v>
                </c:pt>
                <c:pt idx="5549">
                  <c:v>105.15</c:v>
                </c:pt>
                <c:pt idx="5550">
                  <c:v>105.15</c:v>
                </c:pt>
                <c:pt idx="5551">
                  <c:v>105.15</c:v>
                </c:pt>
                <c:pt idx="5552">
                  <c:v>105.15</c:v>
                </c:pt>
                <c:pt idx="5553">
                  <c:v>105.14</c:v>
                </c:pt>
                <c:pt idx="5554">
                  <c:v>105.15</c:v>
                </c:pt>
                <c:pt idx="5555">
                  <c:v>105.15</c:v>
                </c:pt>
                <c:pt idx="5556">
                  <c:v>105.14</c:v>
                </c:pt>
                <c:pt idx="5557">
                  <c:v>105.14</c:v>
                </c:pt>
                <c:pt idx="5558">
                  <c:v>105.14</c:v>
                </c:pt>
                <c:pt idx="5559">
                  <c:v>105.15</c:v>
                </c:pt>
                <c:pt idx="5560">
                  <c:v>105.14</c:v>
                </c:pt>
                <c:pt idx="5561">
                  <c:v>105.14</c:v>
                </c:pt>
                <c:pt idx="5562">
                  <c:v>105.14</c:v>
                </c:pt>
                <c:pt idx="5563">
                  <c:v>105.14</c:v>
                </c:pt>
                <c:pt idx="5564">
                  <c:v>105.14</c:v>
                </c:pt>
                <c:pt idx="5565">
                  <c:v>105.14</c:v>
                </c:pt>
                <c:pt idx="5566">
                  <c:v>105.14</c:v>
                </c:pt>
                <c:pt idx="5567">
                  <c:v>105.14</c:v>
                </c:pt>
                <c:pt idx="5568">
                  <c:v>105.14</c:v>
                </c:pt>
                <c:pt idx="5569">
                  <c:v>105.13</c:v>
                </c:pt>
                <c:pt idx="5570">
                  <c:v>105.13</c:v>
                </c:pt>
                <c:pt idx="5571">
                  <c:v>105.13</c:v>
                </c:pt>
                <c:pt idx="5572">
                  <c:v>105.13</c:v>
                </c:pt>
                <c:pt idx="5573">
                  <c:v>105.13</c:v>
                </c:pt>
                <c:pt idx="5574">
                  <c:v>105.13</c:v>
                </c:pt>
                <c:pt idx="5575">
                  <c:v>105.13</c:v>
                </c:pt>
                <c:pt idx="5576">
                  <c:v>105.13</c:v>
                </c:pt>
                <c:pt idx="5577">
                  <c:v>105.13</c:v>
                </c:pt>
                <c:pt idx="5578">
                  <c:v>105.13</c:v>
                </c:pt>
                <c:pt idx="5579">
                  <c:v>105.13</c:v>
                </c:pt>
                <c:pt idx="5580">
                  <c:v>105.13</c:v>
                </c:pt>
                <c:pt idx="5581">
                  <c:v>105.13</c:v>
                </c:pt>
                <c:pt idx="5582">
                  <c:v>105.13</c:v>
                </c:pt>
                <c:pt idx="5583">
                  <c:v>105.13</c:v>
                </c:pt>
                <c:pt idx="5584">
                  <c:v>105.13</c:v>
                </c:pt>
                <c:pt idx="5585">
                  <c:v>105.13</c:v>
                </c:pt>
                <c:pt idx="5586">
                  <c:v>105.13</c:v>
                </c:pt>
                <c:pt idx="5587">
                  <c:v>105.13</c:v>
                </c:pt>
                <c:pt idx="5588">
                  <c:v>105.13</c:v>
                </c:pt>
                <c:pt idx="5589">
                  <c:v>105.12</c:v>
                </c:pt>
                <c:pt idx="5590">
                  <c:v>105.12</c:v>
                </c:pt>
                <c:pt idx="5591">
                  <c:v>105.13</c:v>
                </c:pt>
                <c:pt idx="5592">
                  <c:v>105.13</c:v>
                </c:pt>
                <c:pt idx="5593">
                  <c:v>105.12</c:v>
                </c:pt>
                <c:pt idx="5594">
                  <c:v>105.12</c:v>
                </c:pt>
                <c:pt idx="5595">
                  <c:v>105.12</c:v>
                </c:pt>
                <c:pt idx="5596">
                  <c:v>105.12</c:v>
                </c:pt>
                <c:pt idx="5597">
                  <c:v>105.12</c:v>
                </c:pt>
                <c:pt idx="5598">
                  <c:v>105.12</c:v>
                </c:pt>
                <c:pt idx="5599">
                  <c:v>105.12</c:v>
                </c:pt>
                <c:pt idx="5600">
                  <c:v>105.12</c:v>
                </c:pt>
                <c:pt idx="5601">
                  <c:v>105.12</c:v>
                </c:pt>
                <c:pt idx="5602">
                  <c:v>105.13</c:v>
                </c:pt>
                <c:pt idx="5603">
                  <c:v>105.12</c:v>
                </c:pt>
                <c:pt idx="5604">
                  <c:v>105.12</c:v>
                </c:pt>
                <c:pt idx="5605">
                  <c:v>105.12</c:v>
                </c:pt>
                <c:pt idx="5606">
                  <c:v>105.12</c:v>
                </c:pt>
                <c:pt idx="5607">
                  <c:v>105.12</c:v>
                </c:pt>
                <c:pt idx="5608">
                  <c:v>105.12</c:v>
                </c:pt>
                <c:pt idx="5609">
                  <c:v>105.12</c:v>
                </c:pt>
                <c:pt idx="5610">
                  <c:v>105.12</c:v>
                </c:pt>
                <c:pt idx="5611">
                  <c:v>105.12</c:v>
                </c:pt>
                <c:pt idx="5612">
                  <c:v>105.12</c:v>
                </c:pt>
                <c:pt idx="5613">
                  <c:v>105.12</c:v>
                </c:pt>
                <c:pt idx="5614">
                  <c:v>105.12</c:v>
                </c:pt>
                <c:pt idx="5615">
                  <c:v>105.12</c:v>
                </c:pt>
                <c:pt idx="5616">
                  <c:v>105.12</c:v>
                </c:pt>
                <c:pt idx="5617">
                  <c:v>105.12</c:v>
                </c:pt>
                <c:pt idx="5618">
                  <c:v>105.12</c:v>
                </c:pt>
                <c:pt idx="5619">
                  <c:v>105.12</c:v>
                </c:pt>
                <c:pt idx="5620">
                  <c:v>105.12</c:v>
                </c:pt>
                <c:pt idx="5621">
                  <c:v>105.12</c:v>
                </c:pt>
                <c:pt idx="5622">
                  <c:v>105.12</c:v>
                </c:pt>
                <c:pt idx="5623">
                  <c:v>105.12</c:v>
                </c:pt>
                <c:pt idx="5624">
                  <c:v>105.12</c:v>
                </c:pt>
                <c:pt idx="5625">
                  <c:v>105.12</c:v>
                </c:pt>
                <c:pt idx="5626">
                  <c:v>105.12</c:v>
                </c:pt>
                <c:pt idx="5627">
                  <c:v>105.11</c:v>
                </c:pt>
                <c:pt idx="5628">
                  <c:v>105.11</c:v>
                </c:pt>
                <c:pt idx="5629">
                  <c:v>105.11</c:v>
                </c:pt>
                <c:pt idx="5630">
                  <c:v>105.11</c:v>
                </c:pt>
                <c:pt idx="5631">
                  <c:v>105.11</c:v>
                </c:pt>
                <c:pt idx="5632">
                  <c:v>105.11</c:v>
                </c:pt>
                <c:pt idx="5633">
                  <c:v>105.11</c:v>
                </c:pt>
                <c:pt idx="5634">
                  <c:v>105.11</c:v>
                </c:pt>
                <c:pt idx="5635">
                  <c:v>105.11</c:v>
                </c:pt>
                <c:pt idx="5636">
                  <c:v>105.11</c:v>
                </c:pt>
                <c:pt idx="5637">
                  <c:v>105.11</c:v>
                </c:pt>
                <c:pt idx="5638">
                  <c:v>105.1</c:v>
                </c:pt>
                <c:pt idx="5639">
                  <c:v>105.1</c:v>
                </c:pt>
                <c:pt idx="5640">
                  <c:v>105.1</c:v>
                </c:pt>
                <c:pt idx="5641">
                  <c:v>105.1</c:v>
                </c:pt>
                <c:pt idx="5642">
                  <c:v>105.1</c:v>
                </c:pt>
                <c:pt idx="5643">
                  <c:v>105.1</c:v>
                </c:pt>
                <c:pt idx="5644">
                  <c:v>105.1</c:v>
                </c:pt>
                <c:pt idx="5645">
                  <c:v>105.1</c:v>
                </c:pt>
                <c:pt idx="5646">
                  <c:v>105.1</c:v>
                </c:pt>
                <c:pt idx="5647">
                  <c:v>105.1</c:v>
                </c:pt>
                <c:pt idx="5648">
                  <c:v>105.1</c:v>
                </c:pt>
                <c:pt idx="5649">
                  <c:v>105.09</c:v>
                </c:pt>
                <c:pt idx="5650">
                  <c:v>105.09</c:v>
                </c:pt>
                <c:pt idx="5651">
                  <c:v>105.09</c:v>
                </c:pt>
                <c:pt idx="5652">
                  <c:v>105.09</c:v>
                </c:pt>
                <c:pt idx="5653">
                  <c:v>105.09</c:v>
                </c:pt>
                <c:pt idx="5654">
                  <c:v>105.09</c:v>
                </c:pt>
                <c:pt idx="5655">
                  <c:v>105.08</c:v>
                </c:pt>
                <c:pt idx="5656">
                  <c:v>105.08</c:v>
                </c:pt>
                <c:pt idx="5657">
                  <c:v>105.08</c:v>
                </c:pt>
                <c:pt idx="5658">
                  <c:v>105.08</c:v>
                </c:pt>
                <c:pt idx="5659">
                  <c:v>105.08</c:v>
                </c:pt>
                <c:pt idx="5660">
                  <c:v>105.08</c:v>
                </c:pt>
                <c:pt idx="5661">
                  <c:v>105.08</c:v>
                </c:pt>
                <c:pt idx="5662">
                  <c:v>105.08</c:v>
                </c:pt>
                <c:pt idx="5663">
                  <c:v>105.08</c:v>
                </c:pt>
                <c:pt idx="5664">
                  <c:v>105.08</c:v>
                </c:pt>
                <c:pt idx="5665">
                  <c:v>105.08</c:v>
                </c:pt>
                <c:pt idx="5666">
                  <c:v>105.08</c:v>
                </c:pt>
                <c:pt idx="5667">
                  <c:v>105.08</c:v>
                </c:pt>
                <c:pt idx="5668">
                  <c:v>105.08</c:v>
                </c:pt>
                <c:pt idx="5669">
                  <c:v>105.08</c:v>
                </c:pt>
                <c:pt idx="5670">
                  <c:v>105.08</c:v>
                </c:pt>
                <c:pt idx="5671">
                  <c:v>105.07</c:v>
                </c:pt>
                <c:pt idx="5672">
                  <c:v>105.07</c:v>
                </c:pt>
                <c:pt idx="5673">
                  <c:v>105.07</c:v>
                </c:pt>
                <c:pt idx="5674">
                  <c:v>105.07</c:v>
                </c:pt>
                <c:pt idx="5675">
                  <c:v>105.07</c:v>
                </c:pt>
                <c:pt idx="5676">
                  <c:v>105.07</c:v>
                </c:pt>
                <c:pt idx="5677">
                  <c:v>105.07</c:v>
                </c:pt>
                <c:pt idx="5678">
                  <c:v>105.07</c:v>
                </c:pt>
                <c:pt idx="5679">
                  <c:v>105.07</c:v>
                </c:pt>
                <c:pt idx="5680">
                  <c:v>105.07</c:v>
                </c:pt>
                <c:pt idx="5681">
                  <c:v>105.07</c:v>
                </c:pt>
                <c:pt idx="5682">
                  <c:v>105.07</c:v>
                </c:pt>
                <c:pt idx="5683">
                  <c:v>105.07</c:v>
                </c:pt>
                <c:pt idx="5684">
                  <c:v>105.07</c:v>
                </c:pt>
                <c:pt idx="5685">
                  <c:v>105.07</c:v>
                </c:pt>
                <c:pt idx="5686">
                  <c:v>105.07</c:v>
                </c:pt>
                <c:pt idx="5687">
                  <c:v>105.07</c:v>
                </c:pt>
                <c:pt idx="5688">
                  <c:v>105.06</c:v>
                </c:pt>
                <c:pt idx="5689">
                  <c:v>105.06</c:v>
                </c:pt>
                <c:pt idx="5690">
                  <c:v>105.06</c:v>
                </c:pt>
                <c:pt idx="5691">
                  <c:v>105.06</c:v>
                </c:pt>
                <c:pt idx="5692">
                  <c:v>105.06</c:v>
                </c:pt>
                <c:pt idx="5693">
                  <c:v>105.06</c:v>
                </c:pt>
                <c:pt idx="5694">
                  <c:v>105.06</c:v>
                </c:pt>
                <c:pt idx="5695">
                  <c:v>105.06</c:v>
                </c:pt>
                <c:pt idx="5696">
                  <c:v>105.06</c:v>
                </c:pt>
                <c:pt idx="5697">
                  <c:v>105.06</c:v>
                </c:pt>
                <c:pt idx="5698">
                  <c:v>105.06</c:v>
                </c:pt>
                <c:pt idx="5699">
                  <c:v>105.06</c:v>
                </c:pt>
                <c:pt idx="5700">
                  <c:v>105.06</c:v>
                </c:pt>
                <c:pt idx="5701">
                  <c:v>105.06</c:v>
                </c:pt>
                <c:pt idx="5702">
                  <c:v>105.06</c:v>
                </c:pt>
                <c:pt idx="5703">
                  <c:v>105.06</c:v>
                </c:pt>
                <c:pt idx="5704">
                  <c:v>105.06</c:v>
                </c:pt>
                <c:pt idx="5705">
                  <c:v>105.06</c:v>
                </c:pt>
                <c:pt idx="5706">
                  <c:v>105.06</c:v>
                </c:pt>
                <c:pt idx="5707">
                  <c:v>105.06</c:v>
                </c:pt>
                <c:pt idx="5708">
                  <c:v>105.06</c:v>
                </c:pt>
                <c:pt idx="5709">
                  <c:v>105.05</c:v>
                </c:pt>
                <c:pt idx="5710">
                  <c:v>105.05</c:v>
                </c:pt>
                <c:pt idx="5711">
                  <c:v>105.05</c:v>
                </c:pt>
                <c:pt idx="5712">
                  <c:v>105.05</c:v>
                </c:pt>
                <c:pt idx="5713">
                  <c:v>105.05</c:v>
                </c:pt>
                <c:pt idx="5714">
                  <c:v>105.05</c:v>
                </c:pt>
                <c:pt idx="5715">
                  <c:v>105.05</c:v>
                </c:pt>
                <c:pt idx="5716">
                  <c:v>105.05</c:v>
                </c:pt>
                <c:pt idx="5717">
                  <c:v>105.05</c:v>
                </c:pt>
                <c:pt idx="5718">
                  <c:v>105.05</c:v>
                </c:pt>
                <c:pt idx="5719">
                  <c:v>105.04</c:v>
                </c:pt>
                <c:pt idx="5720">
                  <c:v>105.04</c:v>
                </c:pt>
                <c:pt idx="5721">
                  <c:v>105.04</c:v>
                </c:pt>
                <c:pt idx="5722">
                  <c:v>105.04</c:v>
                </c:pt>
                <c:pt idx="5723">
                  <c:v>105.04</c:v>
                </c:pt>
                <c:pt idx="5724">
                  <c:v>105.04</c:v>
                </c:pt>
                <c:pt idx="5725">
                  <c:v>105.04</c:v>
                </c:pt>
                <c:pt idx="5726">
                  <c:v>105.04</c:v>
                </c:pt>
                <c:pt idx="5727">
                  <c:v>105.04</c:v>
                </c:pt>
                <c:pt idx="5728">
                  <c:v>105.04</c:v>
                </c:pt>
                <c:pt idx="5729">
                  <c:v>105.04</c:v>
                </c:pt>
                <c:pt idx="5730">
                  <c:v>105.04</c:v>
                </c:pt>
                <c:pt idx="5731">
                  <c:v>105.04</c:v>
                </c:pt>
                <c:pt idx="5732">
                  <c:v>105.04</c:v>
                </c:pt>
                <c:pt idx="5733">
                  <c:v>105.03</c:v>
                </c:pt>
                <c:pt idx="5734">
                  <c:v>105.03</c:v>
                </c:pt>
                <c:pt idx="5735">
                  <c:v>105.03</c:v>
                </c:pt>
                <c:pt idx="5736">
                  <c:v>105.03</c:v>
                </c:pt>
                <c:pt idx="5737">
                  <c:v>105.03</c:v>
                </c:pt>
                <c:pt idx="5738">
                  <c:v>105.03</c:v>
                </c:pt>
                <c:pt idx="5739">
                  <c:v>105.03</c:v>
                </c:pt>
                <c:pt idx="5740">
                  <c:v>105.03</c:v>
                </c:pt>
                <c:pt idx="5741">
                  <c:v>105.03</c:v>
                </c:pt>
                <c:pt idx="5742">
                  <c:v>105.03</c:v>
                </c:pt>
                <c:pt idx="5743">
                  <c:v>105.03</c:v>
                </c:pt>
                <c:pt idx="5744">
                  <c:v>105.03</c:v>
                </c:pt>
                <c:pt idx="5745">
                  <c:v>105.03</c:v>
                </c:pt>
                <c:pt idx="5746">
                  <c:v>105.03</c:v>
                </c:pt>
                <c:pt idx="5747">
                  <c:v>105.03</c:v>
                </c:pt>
                <c:pt idx="5748">
                  <c:v>105.03</c:v>
                </c:pt>
                <c:pt idx="5749">
                  <c:v>105.03</c:v>
                </c:pt>
                <c:pt idx="5750">
                  <c:v>105.02</c:v>
                </c:pt>
                <c:pt idx="5751">
                  <c:v>105.02</c:v>
                </c:pt>
                <c:pt idx="5752">
                  <c:v>105.02</c:v>
                </c:pt>
                <c:pt idx="5753">
                  <c:v>105.02</c:v>
                </c:pt>
                <c:pt idx="5754">
                  <c:v>105.02</c:v>
                </c:pt>
                <c:pt idx="5755">
                  <c:v>105.02</c:v>
                </c:pt>
                <c:pt idx="5756">
                  <c:v>105.02</c:v>
                </c:pt>
                <c:pt idx="5757">
                  <c:v>105.02</c:v>
                </c:pt>
                <c:pt idx="5758">
                  <c:v>105.02</c:v>
                </c:pt>
                <c:pt idx="5759">
                  <c:v>105.02</c:v>
                </c:pt>
                <c:pt idx="5760">
                  <c:v>105.02</c:v>
                </c:pt>
                <c:pt idx="5761">
                  <c:v>105.02</c:v>
                </c:pt>
                <c:pt idx="5762">
                  <c:v>105.02</c:v>
                </c:pt>
                <c:pt idx="5763">
                  <c:v>105.02</c:v>
                </c:pt>
                <c:pt idx="5764">
                  <c:v>105.02</c:v>
                </c:pt>
                <c:pt idx="5765">
                  <c:v>105.02</c:v>
                </c:pt>
                <c:pt idx="5766">
                  <c:v>105.02</c:v>
                </c:pt>
                <c:pt idx="5767">
                  <c:v>105.01</c:v>
                </c:pt>
                <c:pt idx="5768">
                  <c:v>105.01</c:v>
                </c:pt>
                <c:pt idx="5769">
                  <c:v>105.01</c:v>
                </c:pt>
                <c:pt idx="5770">
                  <c:v>105.01</c:v>
                </c:pt>
                <c:pt idx="5771">
                  <c:v>105.01</c:v>
                </c:pt>
                <c:pt idx="5772">
                  <c:v>105.01</c:v>
                </c:pt>
                <c:pt idx="5773">
                  <c:v>105.01</c:v>
                </c:pt>
                <c:pt idx="5774">
                  <c:v>105</c:v>
                </c:pt>
                <c:pt idx="5775">
                  <c:v>105</c:v>
                </c:pt>
                <c:pt idx="5776">
                  <c:v>105</c:v>
                </c:pt>
                <c:pt idx="5777">
                  <c:v>105</c:v>
                </c:pt>
                <c:pt idx="5778">
                  <c:v>105</c:v>
                </c:pt>
                <c:pt idx="5779">
                  <c:v>105</c:v>
                </c:pt>
                <c:pt idx="5780">
                  <c:v>105</c:v>
                </c:pt>
                <c:pt idx="5781">
                  <c:v>105</c:v>
                </c:pt>
                <c:pt idx="5782">
                  <c:v>105</c:v>
                </c:pt>
                <c:pt idx="5783">
                  <c:v>105</c:v>
                </c:pt>
                <c:pt idx="5784">
                  <c:v>105</c:v>
                </c:pt>
                <c:pt idx="5785">
                  <c:v>104.99</c:v>
                </c:pt>
                <c:pt idx="5786">
                  <c:v>104.99</c:v>
                </c:pt>
                <c:pt idx="5787">
                  <c:v>104.99</c:v>
                </c:pt>
                <c:pt idx="5788">
                  <c:v>104.99</c:v>
                </c:pt>
                <c:pt idx="5789">
                  <c:v>104.99</c:v>
                </c:pt>
                <c:pt idx="5790">
                  <c:v>104.99</c:v>
                </c:pt>
                <c:pt idx="5791">
                  <c:v>104.99</c:v>
                </c:pt>
                <c:pt idx="5792">
                  <c:v>104.99</c:v>
                </c:pt>
                <c:pt idx="5793">
                  <c:v>104.99</c:v>
                </c:pt>
                <c:pt idx="5794">
                  <c:v>104.99</c:v>
                </c:pt>
                <c:pt idx="5795">
                  <c:v>104.99</c:v>
                </c:pt>
                <c:pt idx="5796">
                  <c:v>104.99</c:v>
                </c:pt>
                <c:pt idx="5797">
                  <c:v>104.99</c:v>
                </c:pt>
                <c:pt idx="5798">
                  <c:v>104.99</c:v>
                </c:pt>
                <c:pt idx="5799">
                  <c:v>104.99</c:v>
                </c:pt>
                <c:pt idx="5800">
                  <c:v>104.98</c:v>
                </c:pt>
                <c:pt idx="5801">
                  <c:v>104.98</c:v>
                </c:pt>
                <c:pt idx="5802">
                  <c:v>104.98</c:v>
                </c:pt>
                <c:pt idx="5803">
                  <c:v>104.98</c:v>
                </c:pt>
                <c:pt idx="5804">
                  <c:v>104.98</c:v>
                </c:pt>
                <c:pt idx="5805">
                  <c:v>104.98</c:v>
                </c:pt>
                <c:pt idx="5806">
                  <c:v>104.98</c:v>
                </c:pt>
                <c:pt idx="5807">
                  <c:v>104.98</c:v>
                </c:pt>
                <c:pt idx="5808">
                  <c:v>104.98</c:v>
                </c:pt>
                <c:pt idx="5809">
                  <c:v>104.98</c:v>
                </c:pt>
                <c:pt idx="5810">
                  <c:v>104.98</c:v>
                </c:pt>
                <c:pt idx="5811">
                  <c:v>104.98</c:v>
                </c:pt>
                <c:pt idx="5812">
                  <c:v>104.98</c:v>
                </c:pt>
                <c:pt idx="5813">
                  <c:v>104.98</c:v>
                </c:pt>
                <c:pt idx="5814">
                  <c:v>104.98</c:v>
                </c:pt>
                <c:pt idx="5815">
                  <c:v>104.98</c:v>
                </c:pt>
                <c:pt idx="5816">
                  <c:v>104.97</c:v>
                </c:pt>
                <c:pt idx="5817">
                  <c:v>104.97</c:v>
                </c:pt>
                <c:pt idx="5818">
                  <c:v>104.97</c:v>
                </c:pt>
                <c:pt idx="5819">
                  <c:v>104.97</c:v>
                </c:pt>
                <c:pt idx="5820">
                  <c:v>104.97</c:v>
                </c:pt>
                <c:pt idx="5821">
                  <c:v>104.97</c:v>
                </c:pt>
                <c:pt idx="5822">
                  <c:v>104.97</c:v>
                </c:pt>
                <c:pt idx="5823">
                  <c:v>104.97</c:v>
                </c:pt>
                <c:pt idx="5824">
                  <c:v>104.97</c:v>
                </c:pt>
                <c:pt idx="5825">
                  <c:v>104.97</c:v>
                </c:pt>
                <c:pt idx="5826">
                  <c:v>104.97</c:v>
                </c:pt>
                <c:pt idx="5827">
                  <c:v>104.97</c:v>
                </c:pt>
                <c:pt idx="5828">
                  <c:v>104.97</c:v>
                </c:pt>
                <c:pt idx="5829">
                  <c:v>104.97</c:v>
                </c:pt>
                <c:pt idx="5830">
                  <c:v>104.97</c:v>
                </c:pt>
                <c:pt idx="5831">
                  <c:v>104.97</c:v>
                </c:pt>
                <c:pt idx="5832">
                  <c:v>104.97</c:v>
                </c:pt>
                <c:pt idx="5833">
                  <c:v>104.97</c:v>
                </c:pt>
                <c:pt idx="5834">
                  <c:v>104.97</c:v>
                </c:pt>
                <c:pt idx="5835">
                  <c:v>104.97</c:v>
                </c:pt>
                <c:pt idx="5836">
                  <c:v>104.97</c:v>
                </c:pt>
                <c:pt idx="5837">
                  <c:v>104.97</c:v>
                </c:pt>
                <c:pt idx="5838">
                  <c:v>104.97</c:v>
                </c:pt>
                <c:pt idx="5839">
                  <c:v>104.97</c:v>
                </c:pt>
                <c:pt idx="5840">
                  <c:v>104.96</c:v>
                </c:pt>
                <c:pt idx="5841">
                  <c:v>104.96</c:v>
                </c:pt>
                <c:pt idx="5842">
                  <c:v>104.96</c:v>
                </c:pt>
                <c:pt idx="5843">
                  <c:v>104.96</c:v>
                </c:pt>
                <c:pt idx="5844">
                  <c:v>104.96</c:v>
                </c:pt>
                <c:pt idx="5845">
                  <c:v>104.96</c:v>
                </c:pt>
                <c:pt idx="5846">
                  <c:v>104.96</c:v>
                </c:pt>
                <c:pt idx="5847">
                  <c:v>104.96</c:v>
                </c:pt>
                <c:pt idx="5848">
                  <c:v>104.96</c:v>
                </c:pt>
                <c:pt idx="5849">
                  <c:v>104.96</c:v>
                </c:pt>
                <c:pt idx="5850">
                  <c:v>104.95</c:v>
                </c:pt>
                <c:pt idx="5851">
                  <c:v>104.95</c:v>
                </c:pt>
                <c:pt idx="5852">
                  <c:v>104.95</c:v>
                </c:pt>
                <c:pt idx="5853">
                  <c:v>104.95</c:v>
                </c:pt>
                <c:pt idx="5854">
                  <c:v>104.95</c:v>
                </c:pt>
                <c:pt idx="5855">
                  <c:v>104.95</c:v>
                </c:pt>
                <c:pt idx="5856">
                  <c:v>104.95</c:v>
                </c:pt>
                <c:pt idx="5857">
                  <c:v>104.95</c:v>
                </c:pt>
                <c:pt idx="5858">
                  <c:v>104.95</c:v>
                </c:pt>
                <c:pt idx="5859">
                  <c:v>104.95</c:v>
                </c:pt>
                <c:pt idx="5860">
                  <c:v>104.95</c:v>
                </c:pt>
                <c:pt idx="5861">
                  <c:v>104.95</c:v>
                </c:pt>
                <c:pt idx="5862">
                  <c:v>104.95</c:v>
                </c:pt>
                <c:pt idx="5863">
                  <c:v>104.95</c:v>
                </c:pt>
                <c:pt idx="5864">
                  <c:v>104.95</c:v>
                </c:pt>
                <c:pt idx="5865">
                  <c:v>104.94</c:v>
                </c:pt>
                <c:pt idx="5866">
                  <c:v>104.94</c:v>
                </c:pt>
                <c:pt idx="5867">
                  <c:v>104.94</c:v>
                </c:pt>
                <c:pt idx="5868">
                  <c:v>104.94</c:v>
                </c:pt>
                <c:pt idx="5869">
                  <c:v>104.94</c:v>
                </c:pt>
                <c:pt idx="5870">
                  <c:v>104.94</c:v>
                </c:pt>
                <c:pt idx="5871">
                  <c:v>104.94</c:v>
                </c:pt>
                <c:pt idx="5872">
                  <c:v>104.94</c:v>
                </c:pt>
                <c:pt idx="5873">
                  <c:v>104.94</c:v>
                </c:pt>
                <c:pt idx="5874">
                  <c:v>104.94</c:v>
                </c:pt>
                <c:pt idx="5875">
                  <c:v>104.94</c:v>
                </c:pt>
                <c:pt idx="5876">
                  <c:v>104.93</c:v>
                </c:pt>
                <c:pt idx="5877">
                  <c:v>104.93</c:v>
                </c:pt>
                <c:pt idx="5878">
                  <c:v>104.93</c:v>
                </c:pt>
                <c:pt idx="5879">
                  <c:v>104.93</c:v>
                </c:pt>
                <c:pt idx="5880">
                  <c:v>104.93</c:v>
                </c:pt>
                <c:pt idx="5881">
                  <c:v>104.93</c:v>
                </c:pt>
                <c:pt idx="5882">
                  <c:v>104.93</c:v>
                </c:pt>
                <c:pt idx="5883">
                  <c:v>104.93</c:v>
                </c:pt>
                <c:pt idx="5884">
                  <c:v>104.93</c:v>
                </c:pt>
                <c:pt idx="5885">
                  <c:v>104.93</c:v>
                </c:pt>
                <c:pt idx="5886">
                  <c:v>104.93</c:v>
                </c:pt>
                <c:pt idx="5887">
                  <c:v>104.93</c:v>
                </c:pt>
                <c:pt idx="5888">
                  <c:v>104.93</c:v>
                </c:pt>
                <c:pt idx="5889">
                  <c:v>104.93</c:v>
                </c:pt>
                <c:pt idx="5890">
                  <c:v>104.93</c:v>
                </c:pt>
                <c:pt idx="5891">
                  <c:v>104.93</c:v>
                </c:pt>
                <c:pt idx="5892">
                  <c:v>104.92</c:v>
                </c:pt>
                <c:pt idx="5893">
                  <c:v>104.92</c:v>
                </c:pt>
                <c:pt idx="5894">
                  <c:v>104.92</c:v>
                </c:pt>
                <c:pt idx="5895">
                  <c:v>104.92</c:v>
                </c:pt>
                <c:pt idx="5896">
                  <c:v>104.92</c:v>
                </c:pt>
                <c:pt idx="5897">
                  <c:v>104.92</c:v>
                </c:pt>
                <c:pt idx="5898">
                  <c:v>104.92</c:v>
                </c:pt>
                <c:pt idx="5899">
                  <c:v>104.92</c:v>
                </c:pt>
                <c:pt idx="5900">
                  <c:v>104.92</c:v>
                </c:pt>
                <c:pt idx="5901">
                  <c:v>104.92</c:v>
                </c:pt>
                <c:pt idx="5902">
                  <c:v>104.92</c:v>
                </c:pt>
                <c:pt idx="5903">
                  <c:v>104.92</c:v>
                </c:pt>
                <c:pt idx="5904">
                  <c:v>104.91</c:v>
                </c:pt>
                <c:pt idx="5905">
                  <c:v>104.91</c:v>
                </c:pt>
                <c:pt idx="5906">
                  <c:v>104.91</c:v>
                </c:pt>
                <c:pt idx="5907">
                  <c:v>104.91</c:v>
                </c:pt>
                <c:pt idx="5908">
                  <c:v>104.91</c:v>
                </c:pt>
                <c:pt idx="5909">
                  <c:v>104.91</c:v>
                </c:pt>
                <c:pt idx="5910">
                  <c:v>104.91</c:v>
                </c:pt>
                <c:pt idx="5911">
                  <c:v>104.91</c:v>
                </c:pt>
                <c:pt idx="5912">
                  <c:v>104.91</c:v>
                </c:pt>
                <c:pt idx="5913">
                  <c:v>104.91</c:v>
                </c:pt>
                <c:pt idx="5914">
                  <c:v>104.91</c:v>
                </c:pt>
                <c:pt idx="5915">
                  <c:v>104.91</c:v>
                </c:pt>
                <c:pt idx="5916">
                  <c:v>104.91</c:v>
                </c:pt>
                <c:pt idx="5917">
                  <c:v>104.91</c:v>
                </c:pt>
                <c:pt idx="5918">
                  <c:v>104.91</c:v>
                </c:pt>
                <c:pt idx="5919">
                  <c:v>104.91</c:v>
                </c:pt>
                <c:pt idx="5920">
                  <c:v>104.91</c:v>
                </c:pt>
                <c:pt idx="5921">
                  <c:v>104.91</c:v>
                </c:pt>
                <c:pt idx="5922">
                  <c:v>104.9</c:v>
                </c:pt>
                <c:pt idx="5923">
                  <c:v>104.9</c:v>
                </c:pt>
                <c:pt idx="5924">
                  <c:v>104.9</c:v>
                </c:pt>
                <c:pt idx="5925">
                  <c:v>104.9</c:v>
                </c:pt>
                <c:pt idx="5926">
                  <c:v>104.9</c:v>
                </c:pt>
                <c:pt idx="5927">
                  <c:v>104.9</c:v>
                </c:pt>
                <c:pt idx="5928">
                  <c:v>104.9</c:v>
                </c:pt>
                <c:pt idx="5929">
                  <c:v>104.9</c:v>
                </c:pt>
                <c:pt idx="5930">
                  <c:v>104.9</c:v>
                </c:pt>
                <c:pt idx="5931">
                  <c:v>104.9</c:v>
                </c:pt>
                <c:pt idx="5932">
                  <c:v>104.9</c:v>
                </c:pt>
                <c:pt idx="5933">
                  <c:v>104.9</c:v>
                </c:pt>
                <c:pt idx="5934">
                  <c:v>104.89</c:v>
                </c:pt>
                <c:pt idx="5935">
                  <c:v>104.89</c:v>
                </c:pt>
                <c:pt idx="5936">
                  <c:v>104.89</c:v>
                </c:pt>
                <c:pt idx="5937">
                  <c:v>104.89</c:v>
                </c:pt>
                <c:pt idx="5938">
                  <c:v>104.89</c:v>
                </c:pt>
                <c:pt idx="5939">
                  <c:v>104.89</c:v>
                </c:pt>
                <c:pt idx="5940">
                  <c:v>104.89</c:v>
                </c:pt>
                <c:pt idx="5941">
                  <c:v>104.89</c:v>
                </c:pt>
                <c:pt idx="5942">
                  <c:v>104.89</c:v>
                </c:pt>
                <c:pt idx="5943">
                  <c:v>104.89</c:v>
                </c:pt>
                <c:pt idx="5944">
                  <c:v>104.88</c:v>
                </c:pt>
                <c:pt idx="5945">
                  <c:v>104.88</c:v>
                </c:pt>
                <c:pt idx="5946">
                  <c:v>104.88</c:v>
                </c:pt>
                <c:pt idx="5947">
                  <c:v>104.88</c:v>
                </c:pt>
                <c:pt idx="5948">
                  <c:v>104.87</c:v>
                </c:pt>
                <c:pt idx="5949">
                  <c:v>104.87</c:v>
                </c:pt>
                <c:pt idx="5950">
                  <c:v>104.87</c:v>
                </c:pt>
                <c:pt idx="5951">
                  <c:v>104.87</c:v>
                </c:pt>
                <c:pt idx="5952">
                  <c:v>104.87</c:v>
                </c:pt>
                <c:pt idx="5953">
                  <c:v>104.87</c:v>
                </c:pt>
                <c:pt idx="5954">
                  <c:v>104.87</c:v>
                </c:pt>
                <c:pt idx="5955">
                  <c:v>104.87</c:v>
                </c:pt>
                <c:pt idx="5956">
                  <c:v>104.86</c:v>
                </c:pt>
                <c:pt idx="5957">
                  <c:v>104.86</c:v>
                </c:pt>
                <c:pt idx="5958">
                  <c:v>104.86</c:v>
                </c:pt>
                <c:pt idx="5959">
                  <c:v>104.86</c:v>
                </c:pt>
                <c:pt idx="5960">
                  <c:v>104.86</c:v>
                </c:pt>
                <c:pt idx="5961">
                  <c:v>104.86</c:v>
                </c:pt>
                <c:pt idx="5962">
                  <c:v>104.86</c:v>
                </c:pt>
                <c:pt idx="5963">
                  <c:v>104.85</c:v>
                </c:pt>
                <c:pt idx="5964">
                  <c:v>104.85</c:v>
                </c:pt>
                <c:pt idx="5965">
                  <c:v>104.85</c:v>
                </c:pt>
                <c:pt idx="5966">
                  <c:v>104.85</c:v>
                </c:pt>
                <c:pt idx="5967">
                  <c:v>104.85</c:v>
                </c:pt>
                <c:pt idx="5968">
                  <c:v>104.85</c:v>
                </c:pt>
                <c:pt idx="5969">
                  <c:v>104.84</c:v>
                </c:pt>
                <c:pt idx="5970">
                  <c:v>104.84</c:v>
                </c:pt>
                <c:pt idx="5971">
                  <c:v>104.84</c:v>
                </c:pt>
                <c:pt idx="5972">
                  <c:v>104.84</c:v>
                </c:pt>
                <c:pt idx="5973">
                  <c:v>104.84</c:v>
                </c:pt>
                <c:pt idx="5974">
                  <c:v>104.84</c:v>
                </c:pt>
                <c:pt idx="5975">
                  <c:v>104.83</c:v>
                </c:pt>
                <c:pt idx="5976">
                  <c:v>104.83</c:v>
                </c:pt>
                <c:pt idx="5977">
                  <c:v>104.83</c:v>
                </c:pt>
                <c:pt idx="5978">
                  <c:v>104.82</c:v>
                </c:pt>
                <c:pt idx="5979">
                  <c:v>104.82</c:v>
                </c:pt>
                <c:pt idx="5980">
                  <c:v>104.82</c:v>
                </c:pt>
                <c:pt idx="5981">
                  <c:v>104.82</c:v>
                </c:pt>
                <c:pt idx="5982">
                  <c:v>104.82</c:v>
                </c:pt>
                <c:pt idx="5983">
                  <c:v>104.81</c:v>
                </c:pt>
                <c:pt idx="5984">
                  <c:v>104.81</c:v>
                </c:pt>
                <c:pt idx="5985">
                  <c:v>104.81</c:v>
                </c:pt>
                <c:pt idx="5986">
                  <c:v>104.81</c:v>
                </c:pt>
                <c:pt idx="5987">
                  <c:v>104.8</c:v>
                </c:pt>
                <c:pt idx="5988">
                  <c:v>104.8</c:v>
                </c:pt>
                <c:pt idx="5989">
                  <c:v>104.8</c:v>
                </c:pt>
                <c:pt idx="5990">
                  <c:v>104.8</c:v>
                </c:pt>
                <c:pt idx="5991">
                  <c:v>104.79</c:v>
                </c:pt>
                <c:pt idx="5992">
                  <c:v>104.79</c:v>
                </c:pt>
                <c:pt idx="5993">
                  <c:v>104.78</c:v>
                </c:pt>
                <c:pt idx="5994">
                  <c:v>104.78</c:v>
                </c:pt>
                <c:pt idx="5995">
                  <c:v>104.78</c:v>
                </c:pt>
                <c:pt idx="5996">
                  <c:v>104.78</c:v>
                </c:pt>
                <c:pt idx="5997">
                  <c:v>104.77</c:v>
                </c:pt>
                <c:pt idx="5998">
                  <c:v>104.77</c:v>
                </c:pt>
                <c:pt idx="5999">
                  <c:v>104.77</c:v>
                </c:pt>
                <c:pt idx="6000">
                  <c:v>104.77</c:v>
                </c:pt>
                <c:pt idx="6001">
                  <c:v>104.77</c:v>
                </c:pt>
                <c:pt idx="6002">
                  <c:v>104.76</c:v>
                </c:pt>
                <c:pt idx="6003">
                  <c:v>104.76</c:v>
                </c:pt>
                <c:pt idx="6004">
                  <c:v>104.76</c:v>
                </c:pt>
                <c:pt idx="6005">
                  <c:v>104.76</c:v>
                </c:pt>
                <c:pt idx="6006">
                  <c:v>104.75</c:v>
                </c:pt>
                <c:pt idx="6007">
                  <c:v>104.75</c:v>
                </c:pt>
                <c:pt idx="6008">
                  <c:v>104.75</c:v>
                </c:pt>
                <c:pt idx="6009">
                  <c:v>104.75</c:v>
                </c:pt>
                <c:pt idx="6010">
                  <c:v>104.75</c:v>
                </c:pt>
                <c:pt idx="6011">
                  <c:v>104.74</c:v>
                </c:pt>
                <c:pt idx="6012">
                  <c:v>104.74</c:v>
                </c:pt>
                <c:pt idx="6013">
                  <c:v>104.74</c:v>
                </c:pt>
                <c:pt idx="6014">
                  <c:v>104.74</c:v>
                </c:pt>
                <c:pt idx="6015">
                  <c:v>104.74</c:v>
                </c:pt>
                <c:pt idx="6016">
                  <c:v>104.74</c:v>
                </c:pt>
                <c:pt idx="6017">
                  <c:v>104.74</c:v>
                </c:pt>
                <c:pt idx="6018">
                  <c:v>104.74</c:v>
                </c:pt>
                <c:pt idx="6019">
                  <c:v>104.74</c:v>
                </c:pt>
                <c:pt idx="6020">
                  <c:v>104.74</c:v>
                </c:pt>
                <c:pt idx="6021">
                  <c:v>104.74</c:v>
                </c:pt>
                <c:pt idx="6022">
                  <c:v>104.74</c:v>
                </c:pt>
                <c:pt idx="6023">
                  <c:v>104.74</c:v>
                </c:pt>
                <c:pt idx="6024">
                  <c:v>104.75</c:v>
                </c:pt>
                <c:pt idx="6025">
                  <c:v>104.74</c:v>
                </c:pt>
                <c:pt idx="6026">
                  <c:v>104.74</c:v>
                </c:pt>
                <c:pt idx="6027">
                  <c:v>104.75</c:v>
                </c:pt>
                <c:pt idx="6028">
                  <c:v>104.74</c:v>
                </c:pt>
                <c:pt idx="6029">
                  <c:v>104.75</c:v>
                </c:pt>
                <c:pt idx="6030">
                  <c:v>104.75</c:v>
                </c:pt>
                <c:pt idx="6031">
                  <c:v>104.75</c:v>
                </c:pt>
                <c:pt idx="6032">
                  <c:v>104.76</c:v>
                </c:pt>
                <c:pt idx="6033">
                  <c:v>104.76</c:v>
                </c:pt>
                <c:pt idx="6034">
                  <c:v>104.76</c:v>
                </c:pt>
                <c:pt idx="6035">
                  <c:v>104.76</c:v>
                </c:pt>
                <c:pt idx="6036">
                  <c:v>104.76</c:v>
                </c:pt>
                <c:pt idx="6037">
                  <c:v>104.76</c:v>
                </c:pt>
                <c:pt idx="6038">
                  <c:v>104.76</c:v>
                </c:pt>
                <c:pt idx="6039">
                  <c:v>104.76</c:v>
                </c:pt>
                <c:pt idx="6040">
                  <c:v>104.76</c:v>
                </c:pt>
                <c:pt idx="6041">
                  <c:v>104.76</c:v>
                </c:pt>
                <c:pt idx="6042">
                  <c:v>104.76</c:v>
                </c:pt>
                <c:pt idx="6043">
                  <c:v>104.76</c:v>
                </c:pt>
                <c:pt idx="6044">
                  <c:v>104.77</c:v>
                </c:pt>
                <c:pt idx="6045">
                  <c:v>104.77</c:v>
                </c:pt>
                <c:pt idx="6046">
                  <c:v>104.77</c:v>
                </c:pt>
                <c:pt idx="6047">
                  <c:v>104.77</c:v>
                </c:pt>
                <c:pt idx="6048">
                  <c:v>104.77</c:v>
                </c:pt>
                <c:pt idx="6049">
                  <c:v>104.77</c:v>
                </c:pt>
                <c:pt idx="6050">
                  <c:v>104.78</c:v>
                </c:pt>
                <c:pt idx="6051">
                  <c:v>104.77</c:v>
                </c:pt>
                <c:pt idx="6052">
                  <c:v>104.77</c:v>
                </c:pt>
                <c:pt idx="6053">
                  <c:v>104.77</c:v>
                </c:pt>
                <c:pt idx="6054">
                  <c:v>104.77</c:v>
                </c:pt>
                <c:pt idx="6055">
                  <c:v>104.77</c:v>
                </c:pt>
                <c:pt idx="6056">
                  <c:v>104.77</c:v>
                </c:pt>
                <c:pt idx="6057">
                  <c:v>104.77</c:v>
                </c:pt>
                <c:pt idx="6058">
                  <c:v>104.77</c:v>
                </c:pt>
                <c:pt idx="6059">
                  <c:v>104.78</c:v>
                </c:pt>
                <c:pt idx="6060">
                  <c:v>104.78</c:v>
                </c:pt>
                <c:pt idx="6061">
                  <c:v>104.78</c:v>
                </c:pt>
                <c:pt idx="6062">
                  <c:v>104.78</c:v>
                </c:pt>
                <c:pt idx="6063">
                  <c:v>104.78</c:v>
                </c:pt>
                <c:pt idx="6064">
                  <c:v>104.78</c:v>
                </c:pt>
                <c:pt idx="6065">
                  <c:v>104.78</c:v>
                </c:pt>
                <c:pt idx="6066">
                  <c:v>104.77</c:v>
                </c:pt>
                <c:pt idx="6067">
                  <c:v>104.78</c:v>
                </c:pt>
                <c:pt idx="6068">
                  <c:v>104.78</c:v>
                </c:pt>
                <c:pt idx="6069">
                  <c:v>104.78</c:v>
                </c:pt>
                <c:pt idx="6070">
                  <c:v>104.78</c:v>
                </c:pt>
                <c:pt idx="6071">
                  <c:v>104.78</c:v>
                </c:pt>
                <c:pt idx="6072">
                  <c:v>104.77</c:v>
                </c:pt>
                <c:pt idx="6073">
                  <c:v>104.78</c:v>
                </c:pt>
                <c:pt idx="6074">
                  <c:v>104.78</c:v>
                </c:pt>
                <c:pt idx="6075">
                  <c:v>104.77</c:v>
                </c:pt>
                <c:pt idx="6076">
                  <c:v>104.78</c:v>
                </c:pt>
                <c:pt idx="6077">
                  <c:v>104.77</c:v>
                </c:pt>
                <c:pt idx="6078">
                  <c:v>104.78</c:v>
                </c:pt>
                <c:pt idx="6079">
                  <c:v>104.77</c:v>
                </c:pt>
                <c:pt idx="6080">
                  <c:v>104.77</c:v>
                </c:pt>
                <c:pt idx="6081">
                  <c:v>104.77</c:v>
                </c:pt>
                <c:pt idx="6082">
                  <c:v>104.77</c:v>
                </c:pt>
                <c:pt idx="6083">
                  <c:v>104.77</c:v>
                </c:pt>
                <c:pt idx="6084">
                  <c:v>104.77</c:v>
                </c:pt>
                <c:pt idx="6085">
                  <c:v>104.77</c:v>
                </c:pt>
                <c:pt idx="6086">
                  <c:v>104.77</c:v>
                </c:pt>
                <c:pt idx="6087">
                  <c:v>104.77</c:v>
                </c:pt>
                <c:pt idx="6088">
                  <c:v>104.77</c:v>
                </c:pt>
                <c:pt idx="6089">
                  <c:v>104.77</c:v>
                </c:pt>
                <c:pt idx="6090">
                  <c:v>104.77</c:v>
                </c:pt>
                <c:pt idx="6091">
                  <c:v>104.77</c:v>
                </c:pt>
                <c:pt idx="6092">
                  <c:v>104.77</c:v>
                </c:pt>
                <c:pt idx="6093">
                  <c:v>104.76</c:v>
                </c:pt>
                <c:pt idx="6094">
                  <c:v>104.76</c:v>
                </c:pt>
                <c:pt idx="6095">
                  <c:v>104.76</c:v>
                </c:pt>
                <c:pt idx="6096">
                  <c:v>104.76</c:v>
                </c:pt>
                <c:pt idx="6097">
                  <c:v>104.76</c:v>
                </c:pt>
                <c:pt idx="6098">
                  <c:v>104.76</c:v>
                </c:pt>
                <c:pt idx="6099">
                  <c:v>104.76</c:v>
                </c:pt>
                <c:pt idx="6100">
                  <c:v>104.76</c:v>
                </c:pt>
                <c:pt idx="6101">
                  <c:v>104.76</c:v>
                </c:pt>
                <c:pt idx="6102">
                  <c:v>104.76</c:v>
                </c:pt>
                <c:pt idx="6103">
                  <c:v>104.76</c:v>
                </c:pt>
                <c:pt idx="6104">
                  <c:v>104.76</c:v>
                </c:pt>
                <c:pt idx="6105">
                  <c:v>104.76</c:v>
                </c:pt>
                <c:pt idx="6106">
                  <c:v>104.76</c:v>
                </c:pt>
                <c:pt idx="6107">
                  <c:v>104.75</c:v>
                </c:pt>
                <c:pt idx="6108">
                  <c:v>104.75</c:v>
                </c:pt>
                <c:pt idx="6109">
                  <c:v>104.75</c:v>
                </c:pt>
                <c:pt idx="6110">
                  <c:v>104.75</c:v>
                </c:pt>
                <c:pt idx="6111">
                  <c:v>104.75</c:v>
                </c:pt>
                <c:pt idx="6112">
                  <c:v>104.75</c:v>
                </c:pt>
                <c:pt idx="6113">
                  <c:v>104.75</c:v>
                </c:pt>
                <c:pt idx="6114">
                  <c:v>104.75</c:v>
                </c:pt>
                <c:pt idx="6115">
                  <c:v>104.75</c:v>
                </c:pt>
                <c:pt idx="6116">
                  <c:v>104.75</c:v>
                </c:pt>
                <c:pt idx="6117">
                  <c:v>104.75</c:v>
                </c:pt>
                <c:pt idx="6118">
                  <c:v>104.75</c:v>
                </c:pt>
                <c:pt idx="6119">
                  <c:v>104.75</c:v>
                </c:pt>
                <c:pt idx="6120">
                  <c:v>104.74</c:v>
                </c:pt>
                <c:pt idx="6121">
                  <c:v>104.75</c:v>
                </c:pt>
                <c:pt idx="6122">
                  <c:v>104.74</c:v>
                </c:pt>
                <c:pt idx="6123">
                  <c:v>104.74</c:v>
                </c:pt>
                <c:pt idx="6124">
                  <c:v>104.74</c:v>
                </c:pt>
                <c:pt idx="6125">
                  <c:v>104.74</c:v>
                </c:pt>
                <c:pt idx="6126">
                  <c:v>104.74</c:v>
                </c:pt>
                <c:pt idx="6127">
                  <c:v>104.74</c:v>
                </c:pt>
                <c:pt idx="6128">
                  <c:v>104.74</c:v>
                </c:pt>
                <c:pt idx="6129">
                  <c:v>104.74</c:v>
                </c:pt>
                <c:pt idx="6130">
                  <c:v>104.74</c:v>
                </c:pt>
                <c:pt idx="6131">
                  <c:v>104.74</c:v>
                </c:pt>
                <c:pt idx="6132">
                  <c:v>104.74</c:v>
                </c:pt>
                <c:pt idx="6133">
                  <c:v>104.74</c:v>
                </c:pt>
                <c:pt idx="6134">
                  <c:v>104.74</c:v>
                </c:pt>
                <c:pt idx="6135">
                  <c:v>104.74</c:v>
                </c:pt>
                <c:pt idx="6136">
                  <c:v>104.74</c:v>
                </c:pt>
                <c:pt idx="6137">
                  <c:v>104.74</c:v>
                </c:pt>
                <c:pt idx="6138">
                  <c:v>104.74</c:v>
                </c:pt>
                <c:pt idx="6139">
                  <c:v>104.74</c:v>
                </c:pt>
                <c:pt idx="6140">
                  <c:v>104.73</c:v>
                </c:pt>
                <c:pt idx="6141">
                  <c:v>104.73</c:v>
                </c:pt>
                <c:pt idx="6142">
                  <c:v>104.73</c:v>
                </c:pt>
                <c:pt idx="6143">
                  <c:v>104.73</c:v>
                </c:pt>
                <c:pt idx="6144">
                  <c:v>104.73</c:v>
                </c:pt>
                <c:pt idx="6145">
                  <c:v>104.73</c:v>
                </c:pt>
                <c:pt idx="6146">
                  <c:v>104.73</c:v>
                </c:pt>
                <c:pt idx="6147">
                  <c:v>104.73</c:v>
                </c:pt>
                <c:pt idx="6148">
                  <c:v>104.73</c:v>
                </c:pt>
                <c:pt idx="6149">
                  <c:v>104.73</c:v>
                </c:pt>
                <c:pt idx="6150">
                  <c:v>104.73</c:v>
                </c:pt>
                <c:pt idx="6151">
                  <c:v>104.73</c:v>
                </c:pt>
                <c:pt idx="6152">
                  <c:v>104.73</c:v>
                </c:pt>
                <c:pt idx="6153">
                  <c:v>104.73</c:v>
                </c:pt>
                <c:pt idx="6154">
                  <c:v>104.73</c:v>
                </c:pt>
                <c:pt idx="6155">
                  <c:v>104.73</c:v>
                </c:pt>
                <c:pt idx="6156">
                  <c:v>104.73</c:v>
                </c:pt>
                <c:pt idx="6157">
                  <c:v>104.73</c:v>
                </c:pt>
                <c:pt idx="6158">
                  <c:v>104.73</c:v>
                </c:pt>
                <c:pt idx="6159">
                  <c:v>104.73</c:v>
                </c:pt>
                <c:pt idx="6160">
                  <c:v>104.73</c:v>
                </c:pt>
                <c:pt idx="6161">
                  <c:v>104.73</c:v>
                </c:pt>
                <c:pt idx="6162">
                  <c:v>104.73</c:v>
                </c:pt>
                <c:pt idx="6163">
                  <c:v>104.73</c:v>
                </c:pt>
                <c:pt idx="6164">
                  <c:v>104.73</c:v>
                </c:pt>
                <c:pt idx="6165">
                  <c:v>104.73</c:v>
                </c:pt>
                <c:pt idx="6166">
                  <c:v>104.73</c:v>
                </c:pt>
                <c:pt idx="6167">
                  <c:v>104.73</c:v>
                </c:pt>
                <c:pt idx="6168">
                  <c:v>104.72</c:v>
                </c:pt>
                <c:pt idx="6169">
                  <c:v>104.72</c:v>
                </c:pt>
                <c:pt idx="6170">
                  <c:v>104.72</c:v>
                </c:pt>
                <c:pt idx="6171">
                  <c:v>104.72</c:v>
                </c:pt>
                <c:pt idx="6172">
                  <c:v>104.72</c:v>
                </c:pt>
                <c:pt idx="6173">
                  <c:v>104.72</c:v>
                </c:pt>
                <c:pt idx="6174">
                  <c:v>104.72</c:v>
                </c:pt>
                <c:pt idx="6175">
                  <c:v>104.72</c:v>
                </c:pt>
                <c:pt idx="6176">
                  <c:v>104.72</c:v>
                </c:pt>
                <c:pt idx="6177">
                  <c:v>104.72</c:v>
                </c:pt>
                <c:pt idx="6178">
                  <c:v>104.72</c:v>
                </c:pt>
                <c:pt idx="6179">
                  <c:v>104.72</c:v>
                </c:pt>
                <c:pt idx="6180">
                  <c:v>104.72</c:v>
                </c:pt>
                <c:pt idx="6181">
                  <c:v>104.72</c:v>
                </c:pt>
                <c:pt idx="6182">
                  <c:v>104.72</c:v>
                </c:pt>
                <c:pt idx="6183">
                  <c:v>104.72</c:v>
                </c:pt>
                <c:pt idx="6184">
                  <c:v>104.72</c:v>
                </c:pt>
                <c:pt idx="6185">
                  <c:v>104.72</c:v>
                </c:pt>
                <c:pt idx="6186">
                  <c:v>104.72</c:v>
                </c:pt>
                <c:pt idx="6187">
                  <c:v>104.72</c:v>
                </c:pt>
                <c:pt idx="6188">
                  <c:v>104.72</c:v>
                </c:pt>
                <c:pt idx="6189">
                  <c:v>104.72</c:v>
                </c:pt>
                <c:pt idx="6190">
                  <c:v>104.71</c:v>
                </c:pt>
                <c:pt idx="6191">
                  <c:v>104.72</c:v>
                </c:pt>
                <c:pt idx="6192">
                  <c:v>104.71</c:v>
                </c:pt>
                <c:pt idx="6193">
                  <c:v>104.71</c:v>
                </c:pt>
                <c:pt idx="6194">
                  <c:v>104.71</c:v>
                </c:pt>
                <c:pt idx="6195">
                  <c:v>104.71</c:v>
                </c:pt>
                <c:pt idx="6196">
                  <c:v>104.71</c:v>
                </c:pt>
                <c:pt idx="6197">
                  <c:v>104.71</c:v>
                </c:pt>
                <c:pt idx="6198">
                  <c:v>104.71</c:v>
                </c:pt>
                <c:pt idx="6199">
                  <c:v>104.71</c:v>
                </c:pt>
                <c:pt idx="6200">
                  <c:v>104.71</c:v>
                </c:pt>
                <c:pt idx="6201">
                  <c:v>104.71</c:v>
                </c:pt>
                <c:pt idx="6202">
                  <c:v>104.71</c:v>
                </c:pt>
                <c:pt idx="6203">
                  <c:v>104.7</c:v>
                </c:pt>
                <c:pt idx="6204">
                  <c:v>104.7</c:v>
                </c:pt>
                <c:pt idx="6205">
                  <c:v>104.7</c:v>
                </c:pt>
                <c:pt idx="6206">
                  <c:v>104.7</c:v>
                </c:pt>
                <c:pt idx="6207">
                  <c:v>104.7</c:v>
                </c:pt>
                <c:pt idx="6208">
                  <c:v>104.7</c:v>
                </c:pt>
                <c:pt idx="6209">
                  <c:v>104.7</c:v>
                </c:pt>
                <c:pt idx="6210">
                  <c:v>104.7</c:v>
                </c:pt>
                <c:pt idx="6211">
                  <c:v>104.69</c:v>
                </c:pt>
                <c:pt idx="6212">
                  <c:v>104.69</c:v>
                </c:pt>
                <c:pt idx="6213">
                  <c:v>104.69</c:v>
                </c:pt>
                <c:pt idx="6214">
                  <c:v>104.69</c:v>
                </c:pt>
                <c:pt idx="6215">
                  <c:v>104.69</c:v>
                </c:pt>
                <c:pt idx="6216">
                  <c:v>104.69</c:v>
                </c:pt>
                <c:pt idx="6217">
                  <c:v>104.69</c:v>
                </c:pt>
                <c:pt idx="6218">
                  <c:v>104.69</c:v>
                </c:pt>
                <c:pt idx="6219">
                  <c:v>104.69</c:v>
                </c:pt>
                <c:pt idx="6220">
                  <c:v>104.69</c:v>
                </c:pt>
                <c:pt idx="6221">
                  <c:v>104.69</c:v>
                </c:pt>
                <c:pt idx="6222">
                  <c:v>104.68</c:v>
                </c:pt>
                <c:pt idx="6223">
                  <c:v>104.68</c:v>
                </c:pt>
                <c:pt idx="6224">
                  <c:v>104.68</c:v>
                </c:pt>
                <c:pt idx="6225">
                  <c:v>104.68</c:v>
                </c:pt>
                <c:pt idx="6226">
                  <c:v>104.68</c:v>
                </c:pt>
                <c:pt idx="6227">
                  <c:v>104.68</c:v>
                </c:pt>
                <c:pt idx="6228">
                  <c:v>104.68</c:v>
                </c:pt>
                <c:pt idx="6229">
                  <c:v>104.68</c:v>
                </c:pt>
                <c:pt idx="6230">
                  <c:v>104.68</c:v>
                </c:pt>
                <c:pt idx="6231">
                  <c:v>104.68</c:v>
                </c:pt>
                <c:pt idx="6232">
                  <c:v>104.68</c:v>
                </c:pt>
                <c:pt idx="6233">
                  <c:v>104.68</c:v>
                </c:pt>
                <c:pt idx="6234">
                  <c:v>104.67</c:v>
                </c:pt>
                <c:pt idx="6235">
                  <c:v>104.67</c:v>
                </c:pt>
                <c:pt idx="6236">
                  <c:v>104.67</c:v>
                </c:pt>
                <c:pt idx="6237">
                  <c:v>104.67</c:v>
                </c:pt>
                <c:pt idx="6238">
                  <c:v>104.67</c:v>
                </c:pt>
                <c:pt idx="6239">
                  <c:v>104.67</c:v>
                </c:pt>
                <c:pt idx="6240">
                  <c:v>104.67</c:v>
                </c:pt>
                <c:pt idx="6241">
                  <c:v>104.67</c:v>
                </c:pt>
                <c:pt idx="6242">
                  <c:v>104.67</c:v>
                </c:pt>
                <c:pt idx="6243">
                  <c:v>104.67</c:v>
                </c:pt>
                <c:pt idx="6244">
                  <c:v>104.67</c:v>
                </c:pt>
                <c:pt idx="6245">
                  <c:v>104.67</c:v>
                </c:pt>
                <c:pt idx="6246">
                  <c:v>104.67</c:v>
                </c:pt>
                <c:pt idx="6247">
                  <c:v>104.67</c:v>
                </c:pt>
                <c:pt idx="6248">
                  <c:v>104.67</c:v>
                </c:pt>
                <c:pt idx="6249">
                  <c:v>104.66</c:v>
                </c:pt>
                <c:pt idx="6250">
                  <c:v>104.66</c:v>
                </c:pt>
                <c:pt idx="6251">
                  <c:v>104.66</c:v>
                </c:pt>
                <c:pt idx="6252">
                  <c:v>104.66</c:v>
                </c:pt>
                <c:pt idx="6253">
                  <c:v>104.66</c:v>
                </c:pt>
                <c:pt idx="6254">
                  <c:v>104.66</c:v>
                </c:pt>
                <c:pt idx="6255">
                  <c:v>104.66</c:v>
                </c:pt>
                <c:pt idx="6256">
                  <c:v>104.66</c:v>
                </c:pt>
                <c:pt idx="6257">
                  <c:v>104.66</c:v>
                </c:pt>
                <c:pt idx="6258">
                  <c:v>104.65</c:v>
                </c:pt>
                <c:pt idx="6259">
                  <c:v>104.65</c:v>
                </c:pt>
                <c:pt idx="6260">
                  <c:v>104.65</c:v>
                </c:pt>
                <c:pt idx="6261">
                  <c:v>104.65</c:v>
                </c:pt>
                <c:pt idx="6262">
                  <c:v>104.65</c:v>
                </c:pt>
                <c:pt idx="6263">
                  <c:v>104.65</c:v>
                </c:pt>
                <c:pt idx="6264">
                  <c:v>104.65</c:v>
                </c:pt>
                <c:pt idx="6265">
                  <c:v>104.65</c:v>
                </c:pt>
                <c:pt idx="6266">
                  <c:v>104.65</c:v>
                </c:pt>
                <c:pt idx="6267">
                  <c:v>104.65</c:v>
                </c:pt>
                <c:pt idx="6268">
                  <c:v>104.65</c:v>
                </c:pt>
                <c:pt idx="6269">
                  <c:v>104.65</c:v>
                </c:pt>
                <c:pt idx="6270">
                  <c:v>104.65</c:v>
                </c:pt>
                <c:pt idx="6271">
                  <c:v>104.64</c:v>
                </c:pt>
                <c:pt idx="6272">
                  <c:v>104.64</c:v>
                </c:pt>
                <c:pt idx="6273">
                  <c:v>104.64</c:v>
                </c:pt>
                <c:pt idx="6274">
                  <c:v>104.64</c:v>
                </c:pt>
                <c:pt idx="6275">
                  <c:v>104.64</c:v>
                </c:pt>
                <c:pt idx="6276">
                  <c:v>104.64</c:v>
                </c:pt>
                <c:pt idx="6277">
                  <c:v>104.64</c:v>
                </c:pt>
                <c:pt idx="6278">
                  <c:v>104.64</c:v>
                </c:pt>
                <c:pt idx="6279">
                  <c:v>104.64</c:v>
                </c:pt>
                <c:pt idx="6280">
                  <c:v>104.64</c:v>
                </c:pt>
                <c:pt idx="6281">
                  <c:v>104.64</c:v>
                </c:pt>
                <c:pt idx="6282">
                  <c:v>104.63</c:v>
                </c:pt>
                <c:pt idx="6283">
                  <c:v>104.63</c:v>
                </c:pt>
                <c:pt idx="6284">
                  <c:v>104.63</c:v>
                </c:pt>
                <c:pt idx="6285">
                  <c:v>104.63</c:v>
                </c:pt>
                <c:pt idx="6286">
                  <c:v>104.63</c:v>
                </c:pt>
                <c:pt idx="6287">
                  <c:v>104.63</c:v>
                </c:pt>
                <c:pt idx="6288">
                  <c:v>104.63</c:v>
                </c:pt>
                <c:pt idx="6289">
                  <c:v>104.63</c:v>
                </c:pt>
                <c:pt idx="6290">
                  <c:v>104.63</c:v>
                </c:pt>
                <c:pt idx="6291">
                  <c:v>104.62</c:v>
                </c:pt>
                <c:pt idx="6292">
                  <c:v>104.62</c:v>
                </c:pt>
                <c:pt idx="6293">
                  <c:v>104.62</c:v>
                </c:pt>
                <c:pt idx="6294">
                  <c:v>104.62</c:v>
                </c:pt>
                <c:pt idx="6295">
                  <c:v>104.62</c:v>
                </c:pt>
                <c:pt idx="6296">
                  <c:v>104.62</c:v>
                </c:pt>
                <c:pt idx="6297">
                  <c:v>104.62</c:v>
                </c:pt>
                <c:pt idx="6298">
                  <c:v>104.62</c:v>
                </c:pt>
                <c:pt idx="6299">
                  <c:v>104.62</c:v>
                </c:pt>
                <c:pt idx="6300">
                  <c:v>104.62</c:v>
                </c:pt>
                <c:pt idx="6301">
                  <c:v>104.62</c:v>
                </c:pt>
                <c:pt idx="6302">
                  <c:v>104.62</c:v>
                </c:pt>
                <c:pt idx="6303">
                  <c:v>104.62</c:v>
                </c:pt>
                <c:pt idx="6304">
                  <c:v>104.62</c:v>
                </c:pt>
                <c:pt idx="6305">
                  <c:v>104.61</c:v>
                </c:pt>
                <c:pt idx="6306">
                  <c:v>104.61</c:v>
                </c:pt>
                <c:pt idx="6307">
                  <c:v>104.61</c:v>
                </c:pt>
                <c:pt idx="6308">
                  <c:v>104.61</c:v>
                </c:pt>
                <c:pt idx="6309">
                  <c:v>104.61</c:v>
                </c:pt>
                <c:pt idx="6310">
                  <c:v>104.6</c:v>
                </c:pt>
                <c:pt idx="6311">
                  <c:v>104.6</c:v>
                </c:pt>
                <c:pt idx="6312">
                  <c:v>104.6</c:v>
                </c:pt>
                <c:pt idx="6313">
                  <c:v>104.6</c:v>
                </c:pt>
                <c:pt idx="6314">
                  <c:v>104.6</c:v>
                </c:pt>
                <c:pt idx="6315">
                  <c:v>104.6</c:v>
                </c:pt>
                <c:pt idx="6316">
                  <c:v>104.6</c:v>
                </c:pt>
                <c:pt idx="6317">
                  <c:v>104.6</c:v>
                </c:pt>
                <c:pt idx="6318">
                  <c:v>104.6</c:v>
                </c:pt>
                <c:pt idx="6319">
                  <c:v>104.6</c:v>
                </c:pt>
                <c:pt idx="6320">
                  <c:v>104.6</c:v>
                </c:pt>
                <c:pt idx="6321">
                  <c:v>104.6</c:v>
                </c:pt>
                <c:pt idx="6322">
                  <c:v>104.59</c:v>
                </c:pt>
                <c:pt idx="6323">
                  <c:v>104.59</c:v>
                </c:pt>
                <c:pt idx="6324">
                  <c:v>104.59</c:v>
                </c:pt>
                <c:pt idx="6325">
                  <c:v>104.59</c:v>
                </c:pt>
                <c:pt idx="6326">
                  <c:v>104.59</c:v>
                </c:pt>
                <c:pt idx="6327">
                  <c:v>104.59</c:v>
                </c:pt>
                <c:pt idx="6328">
                  <c:v>104.59</c:v>
                </c:pt>
                <c:pt idx="6329">
                  <c:v>104.59</c:v>
                </c:pt>
                <c:pt idx="6330">
                  <c:v>104.59</c:v>
                </c:pt>
                <c:pt idx="6331">
                  <c:v>104.59</c:v>
                </c:pt>
                <c:pt idx="6332">
                  <c:v>104.59</c:v>
                </c:pt>
                <c:pt idx="6333">
                  <c:v>104.58</c:v>
                </c:pt>
                <c:pt idx="6334">
                  <c:v>104.58</c:v>
                </c:pt>
                <c:pt idx="6335">
                  <c:v>104.58</c:v>
                </c:pt>
                <c:pt idx="6336">
                  <c:v>104.58</c:v>
                </c:pt>
                <c:pt idx="6337">
                  <c:v>104.58</c:v>
                </c:pt>
                <c:pt idx="6338">
                  <c:v>104.58</c:v>
                </c:pt>
                <c:pt idx="6339">
                  <c:v>104.58</c:v>
                </c:pt>
                <c:pt idx="6340">
                  <c:v>104.58</c:v>
                </c:pt>
                <c:pt idx="6341">
                  <c:v>104.58</c:v>
                </c:pt>
                <c:pt idx="6342">
                  <c:v>104.58</c:v>
                </c:pt>
                <c:pt idx="6343">
                  <c:v>104.58</c:v>
                </c:pt>
                <c:pt idx="6344">
                  <c:v>104.58</c:v>
                </c:pt>
                <c:pt idx="6345">
                  <c:v>104.58</c:v>
                </c:pt>
                <c:pt idx="6346">
                  <c:v>104.57</c:v>
                </c:pt>
                <c:pt idx="6347">
                  <c:v>104.58</c:v>
                </c:pt>
                <c:pt idx="6348">
                  <c:v>104.57</c:v>
                </c:pt>
                <c:pt idx="6349">
                  <c:v>104.57</c:v>
                </c:pt>
                <c:pt idx="6350">
                  <c:v>104.57</c:v>
                </c:pt>
                <c:pt idx="6351">
                  <c:v>104.57</c:v>
                </c:pt>
                <c:pt idx="6352">
                  <c:v>104.57</c:v>
                </c:pt>
                <c:pt idx="6353">
                  <c:v>104.56</c:v>
                </c:pt>
                <c:pt idx="6354">
                  <c:v>104.56</c:v>
                </c:pt>
                <c:pt idx="6355">
                  <c:v>104.56</c:v>
                </c:pt>
                <c:pt idx="6356">
                  <c:v>104.56</c:v>
                </c:pt>
                <c:pt idx="6357">
                  <c:v>104.56</c:v>
                </c:pt>
                <c:pt idx="6358">
                  <c:v>104.56</c:v>
                </c:pt>
                <c:pt idx="6359">
                  <c:v>104.56</c:v>
                </c:pt>
                <c:pt idx="6360">
                  <c:v>104.56</c:v>
                </c:pt>
                <c:pt idx="6361">
                  <c:v>104.56</c:v>
                </c:pt>
                <c:pt idx="6362">
                  <c:v>104.56</c:v>
                </c:pt>
                <c:pt idx="6363">
                  <c:v>104.56</c:v>
                </c:pt>
                <c:pt idx="6364">
                  <c:v>104.56</c:v>
                </c:pt>
                <c:pt idx="6365">
                  <c:v>104.56</c:v>
                </c:pt>
                <c:pt idx="6366">
                  <c:v>104.55</c:v>
                </c:pt>
                <c:pt idx="6367">
                  <c:v>104.55</c:v>
                </c:pt>
                <c:pt idx="6368">
                  <c:v>104.55</c:v>
                </c:pt>
                <c:pt idx="6369">
                  <c:v>104.55</c:v>
                </c:pt>
                <c:pt idx="6370">
                  <c:v>104.55</c:v>
                </c:pt>
                <c:pt idx="6371">
                  <c:v>104.55</c:v>
                </c:pt>
                <c:pt idx="6372">
                  <c:v>104.55</c:v>
                </c:pt>
                <c:pt idx="6373">
                  <c:v>104.55</c:v>
                </c:pt>
                <c:pt idx="6374">
                  <c:v>104.55</c:v>
                </c:pt>
                <c:pt idx="6375">
                  <c:v>104.55</c:v>
                </c:pt>
                <c:pt idx="6376">
                  <c:v>104.55</c:v>
                </c:pt>
                <c:pt idx="6377">
                  <c:v>104.55</c:v>
                </c:pt>
                <c:pt idx="6378">
                  <c:v>104.55</c:v>
                </c:pt>
                <c:pt idx="6379">
                  <c:v>104.55</c:v>
                </c:pt>
                <c:pt idx="6380">
                  <c:v>104.54</c:v>
                </c:pt>
                <c:pt idx="6381">
                  <c:v>104.54</c:v>
                </c:pt>
                <c:pt idx="6382">
                  <c:v>104.54</c:v>
                </c:pt>
                <c:pt idx="6383">
                  <c:v>104.54</c:v>
                </c:pt>
                <c:pt idx="6384">
                  <c:v>104.54</c:v>
                </c:pt>
                <c:pt idx="6385">
                  <c:v>104.54</c:v>
                </c:pt>
                <c:pt idx="6386">
                  <c:v>104.54</c:v>
                </c:pt>
                <c:pt idx="6387">
                  <c:v>104.54</c:v>
                </c:pt>
                <c:pt idx="6388">
                  <c:v>104.54</c:v>
                </c:pt>
                <c:pt idx="6389">
                  <c:v>104.54</c:v>
                </c:pt>
                <c:pt idx="6390">
                  <c:v>104.54</c:v>
                </c:pt>
                <c:pt idx="6391">
                  <c:v>104.54</c:v>
                </c:pt>
                <c:pt idx="6392">
                  <c:v>104.54</c:v>
                </c:pt>
                <c:pt idx="6393">
                  <c:v>104.53</c:v>
                </c:pt>
                <c:pt idx="6394">
                  <c:v>104.53</c:v>
                </c:pt>
                <c:pt idx="6395">
                  <c:v>104.53</c:v>
                </c:pt>
                <c:pt idx="6396">
                  <c:v>104.53</c:v>
                </c:pt>
                <c:pt idx="6397">
                  <c:v>104.53</c:v>
                </c:pt>
                <c:pt idx="6398">
                  <c:v>104.53</c:v>
                </c:pt>
                <c:pt idx="6399">
                  <c:v>104.52</c:v>
                </c:pt>
                <c:pt idx="6400">
                  <c:v>104.52</c:v>
                </c:pt>
                <c:pt idx="6401">
                  <c:v>104.53</c:v>
                </c:pt>
                <c:pt idx="6402">
                  <c:v>104.52</c:v>
                </c:pt>
                <c:pt idx="6403">
                  <c:v>104.52</c:v>
                </c:pt>
                <c:pt idx="6404">
                  <c:v>104.52</c:v>
                </c:pt>
                <c:pt idx="6405">
                  <c:v>104.52</c:v>
                </c:pt>
                <c:pt idx="6406">
                  <c:v>104.52</c:v>
                </c:pt>
                <c:pt idx="6407">
                  <c:v>104.52</c:v>
                </c:pt>
                <c:pt idx="6408">
                  <c:v>104.52</c:v>
                </c:pt>
                <c:pt idx="6409">
                  <c:v>104.52</c:v>
                </c:pt>
                <c:pt idx="6410">
                  <c:v>104.52</c:v>
                </c:pt>
                <c:pt idx="6411">
                  <c:v>104.52</c:v>
                </c:pt>
                <c:pt idx="6412">
                  <c:v>104.52</c:v>
                </c:pt>
                <c:pt idx="6413">
                  <c:v>104.52</c:v>
                </c:pt>
                <c:pt idx="6414">
                  <c:v>104.52</c:v>
                </c:pt>
                <c:pt idx="6415">
                  <c:v>104.52</c:v>
                </c:pt>
                <c:pt idx="6416">
                  <c:v>104.51</c:v>
                </c:pt>
                <c:pt idx="6417">
                  <c:v>104.51</c:v>
                </c:pt>
                <c:pt idx="6418">
                  <c:v>104.51</c:v>
                </c:pt>
                <c:pt idx="6419">
                  <c:v>104.51</c:v>
                </c:pt>
                <c:pt idx="6420">
                  <c:v>104.51</c:v>
                </c:pt>
                <c:pt idx="6421">
                  <c:v>104.51</c:v>
                </c:pt>
                <c:pt idx="6422">
                  <c:v>104.51</c:v>
                </c:pt>
                <c:pt idx="6423">
                  <c:v>104.51</c:v>
                </c:pt>
                <c:pt idx="6424">
                  <c:v>104.51</c:v>
                </c:pt>
                <c:pt idx="6425">
                  <c:v>104.51</c:v>
                </c:pt>
                <c:pt idx="6426">
                  <c:v>104.51</c:v>
                </c:pt>
                <c:pt idx="6427">
                  <c:v>104.51</c:v>
                </c:pt>
                <c:pt idx="6428">
                  <c:v>104.51</c:v>
                </c:pt>
                <c:pt idx="6429">
                  <c:v>104.5</c:v>
                </c:pt>
                <c:pt idx="6430">
                  <c:v>104.5</c:v>
                </c:pt>
                <c:pt idx="6431">
                  <c:v>104.5</c:v>
                </c:pt>
                <c:pt idx="6432">
                  <c:v>104.5</c:v>
                </c:pt>
                <c:pt idx="6433">
                  <c:v>104.5</c:v>
                </c:pt>
                <c:pt idx="6434">
                  <c:v>104.5</c:v>
                </c:pt>
                <c:pt idx="6435">
                  <c:v>104.5</c:v>
                </c:pt>
                <c:pt idx="6436">
                  <c:v>104.5</c:v>
                </c:pt>
                <c:pt idx="6437">
                  <c:v>104.5</c:v>
                </c:pt>
                <c:pt idx="6438">
                  <c:v>104.5</c:v>
                </c:pt>
                <c:pt idx="6439">
                  <c:v>104.5</c:v>
                </c:pt>
                <c:pt idx="6440">
                  <c:v>104.49</c:v>
                </c:pt>
                <c:pt idx="6441">
                  <c:v>104.49</c:v>
                </c:pt>
                <c:pt idx="6442">
                  <c:v>104.49</c:v>
                </c:pt>
                <c:pt idx="6443">
                  <c:v>104.49</c:v>
                </c:pt>
                <c:pt idx="6444">
                  <c:v>104.49</c:v>
                </c:pt>
                <c:pt idx="6445">
                  <c:v>104.49</c:v>
                </c:pt>
                <c:pt idx="6446">
                  <c:v>104.49</c:v>
                </c:pt>
                <c:pt idx="6447">
                  <c:v>104.49</c:v>
                </c:pt>
                <c:pt idx="6448">
                  <c:v>104.49</c:v>
                </c:pt>
                <c:pt idx="6449">
                  <c:v>104.49</c:v>
                </c:pt>
                <c:pt idx="6450">
                  <c:v>104.48</c:v>
                </c:pt>
                <c:pt idx="6451">
                  <c:v>104.48</c:v>
                </c:pt>
                <c:pt idx="6452">
                  <c:v>104.48</c:v>
                </c:pt>
                <c:pt idx="6453">
                  <c:v>104.48</c:v>
                </c:pt>
                <c:pt idx="6454">
                  <c:v>104.48</c:v>
                </c:pt>
                <c:pt idx="6455">
                  <c:v>104.48</c:v>
                </c:pt>
                <c:pt idx="6456">
                  <c:v>104.48</c:v>
                </c:pt>
                <c:pt idx="6457">
                  <c:v>104.47</c:v>
                </c:pt>
                <c:pt idx="6458">
                  <c:v>104.47</c:v>
                </c:pt>
                <c:pt idx="6459">
                  <c:v>104.47</c:v>
                </c:pt>
                <c:pt idx="6460">
                  <c:v>104.47</c:v>
                </c:pt>
                <c:pt idx="6461">
                  <c:v>104.47</c:v>
                </c:pt>
                <c:pt idx="6462">
                  <c:v>104.47</c:v>
                </c:pt>
                <c:pt idx="6463">
                  <c:v>104.47</c:v>
                </c:pt>
                <c:pt idx="6464">
                  <c:v>104.47</c:v>
                </c:pt>
                <c:pt idx="6465">
                  <c:v>104.47</c:v>
                </c:pt>
                <c:pt idx="6466">
                  <c:v>104.47</c:v>
                </c:pt>
                <c:pt idx="6467">
                  <c:v>104.47</c:v>
                </c:pt>
                <c:pt idx="6468">
                  <c:v>104.47</c:v>
                </c:pt>
                <c:pt idx="6469">
                  <c:v>104.47</c:v>
                </c:pt>
                <c:pt idx="6470">
                  <c:v>104.46</c:v>
                </c:pt>
                <c:pt idx="6471">
                  <c:v>104.46</c:v>
                </c:pt>
                <c:pt idx="6472">
                  <c:v>104.46</c:v>
                </c:pt>
                <c:pt idx="6473">
                  <c:v>104.46</c:v>
                </c:pt>
                <c:pt idx="6474">
                  <c:v>104.46</c:v>
                </c:pt>
                <c:pt idx="6475">
                  <c:v>104.46</c:v>
                </c:pt>
                <c:pt idx="6476">
                  <c:v>104.46</c:v>
                </c:pt>
                <c:pt idx="6477">
                  <c:v>104.46</c:v>
                </c:pt>
                <c:pt idx="6478">
                  <c:v>104.46</c:v>
                </c:pt>
                <c:pt idx="6479">
                  <c:v>104.46</c:v>
                </c:pt>
                <c:pt idx="6480">
                  <c:v>104.46</c:v>
                </c:pt>
                <c:pt idx="6481">
                  <c:v>104.46</c:v>
                </c:pt>
                <c:pt idx="6482">
                  <c:v>104.45</c:v>
                </c:pt>
                <c:pt idx="6483">
                  <c:v>104.45</c:v>
                </c:pt>
                <c:pt idx="6484">
                  <c:v>104.45</c:v>
                </c:pt>
                <c:pt idx="6485">
                  <c:v>104.45</c:v>
                </c:pt>
                <c:pt idx="6486">
                  <c:v>104.45</c:v>
                </c:pt>
                <c:pt idx="6487">
                  <c:v>104.45</c:v>
                </c:pt>
                <c:pt idx="6488">
                  <c:v>104.45</c:v>
                </c:pt>
                <c:pt idx="6489">
                  <c:v>104.45</c:v>
                </c:pt>
                <c:pt idx="6490">
                  <c:v>104.45</c:v>
                </c:pt>
                <c:pt idx="6491">
                  <c:v>104.45</c:v>
                </c:pt>
                <c:pt idx="6492">
                  <c:v>104.45</c:v>
                </c:pt>
                <c:pt idx="6493">
                  <c:v>104.45</c:v>
                </c:pt>
                <c:pt idx="6494">
                  <c:v>104.44</c:v>
                </c:pt>
                <c:pt idx="6495">
                  <c:v>104.44</c:v>
                </c:pt>
                <c:pt idx="6496">
                  <c:v>104.44</c:v>
                </c:pt>
                <c:pt idx="6497">
                  <c:v>104.44</c:v>
                </c:pt>
                <c:pt idx="6498">
                  <c:v>104.44</c:v>
                </c:pt>
                <c:pt idx="6499">
                  <c:v>104.43</c:v>
                </c:pt>
                <c:pt idx="6500">
                  <c:v>104.43</c:v>
                </c:pt>
                <c:pt idx="6501">
                  <c:v>104.43</c:v>
                </c:pt>
                <c:pt idx="6502">
                  <c:v>104.43</c:v>
                </c:pt>
                <c:pt idx="6503">
                  <c:v>104.43</c:v>
                </c:pt>
                <c:pt idx="6504">
                  <c:v>104.43</c:v>
                </c:pt>
                <c:pt idx="6505">
                  <c:v>104.43</c:v>
                </c:pt>
                <c:pt idx="6506">
                  <c:v>104.43</c:v>
                </c:pt>
                <c:pt idx="6507">
                  <c:v>104.43</c:v>
                </c:pt>
                <c:pt idx="6508">
                  <c:v>104.43</c:v>
                </c:pt>
                <c:pt idx="6509">
                  <c:v>104.42</c:v>
                </c:pt>
                <c:pt idx="6510">
                  <c:v>104.42</c:v>
                </c:pt>
                <c:pt idx="6511">
                  <c:v>104.42</c:v>
                </c:pt>
                <c:pt idx="6512">
                  <c:v>104.42</c:v>
                </c:pt>
                <c:pt idx="6513">
                  <c:v>104.42</c:v>
                </c:pt>
                <c:pt idx="6514">
                  <c:v>104.42</c:v>
                </c:pt>
                <c:pt idx="6515">
                  <c:v>104.42</c:v>
                </c:pt>
                <c:pt idx="6516">
                  <c:v>104.42</c:v>
                </c:pt>
                <c:pt idx="6517">
                  <c:v>104.42</c:v>
                </c:pt>
                <c:pt idx="6518">
                  <c:v>104.42</c:v>
                </c:pt>
                <c:pt idx="6519">
                  <c:v>104.41</c:v>
                </c:pt>
                <c:pt idx="6520">
                  <c:v>104.41</c:v>
                </c:pt>
                <c:pt idx="6521">
                  <c:v>104.41</c:v>
                </c:pt>
                <c:pt idx="6522">
                  <c:v>104.41</c:v>
                </c:pt>
                <c:pt idx="6523">
                  <c:v>104.41</c:v>
                </c:pt>
                <c:pt idx="6524">
                  <c:v>104.41</c:v>
                </c:pt>
                <c:pt idx="6525">
                  <c:v>104.41</c:v>
                </c:pt>
                <c:pt idx="6526">
                  <c:v>104.41</c:v>
                </c:pt>
                <c:pt idx="6527">
                  <c:v>104.41</c:v>
                </c:pt>
                <c:pt idx="6528">
                  <c:v>104.41</c:v>
                </c:pt>
                <c:pt idx="6529">
                  <c:v>104.41</c:v>
                </c:pt>
                <c:pt idx="6530">
                  <c:v>104.41</c:v>
                </c:pt>
                <c:pt idx="6531">
                  <c:v>104.4</c:v>
                </c:pt>
                <c:pt idx="6532">
                  <c:v>104.4</c:v>
                </c:pt>
                <c:pt idx="6533">
                  <c:v>104.4</c:v>
                </c:pt>
                <c:pt idx="6534">
                  <c:v>104.4</c:v>
                </c:pt>
                <c:pt idx="6535">
                  <c:v>104.39</c:v>
                </c:pt>
                <c:pt idx="6536">
                  <c:v>104.39</c:v>
                </c:pt>
                <c:pt idx="6537">
                  <c:v>104.39</c:v>
                </c:pt>
                <c:pt idx="6538">
                  <c:v>104.39</c:v>
                </c:pt>
                <c:pt idx="6539">
                  <c:v>104.39</c:v>
                </c:pt>
                <c:pt idx="6540">
                  <c:v>104.39</c:v>
                </c:pt>
                <c:pt idx="6541">
                  <c:v>104.39</c:v>
                </c:pt>
                <c:pt idx="6542">
                  <c:v>104.39</c:v>
                </c:pt>
                <c:pt idx="6543">
                  <c:v>104.39</c:v>
                </c:pt>
                <c:pt idx="6544">
                  <c:v>104.38</c:v>
                </c:pt>
                <c:pt idx="6545">
                  <c:v>104.38</c:v>
                </c:pt>
                <c:pt idx="6546">
                  <c:v>104.38</c:v>
                </c:pt>
                <c:pt idx="6547">
                  <c:v>104.38</c:v>
                </c:pt>
                <c:pt idx="6548">
                  <c:v>104.38</c:v>
                </c:pt>
                <c:pt idx="6549">
                  <c:v>104.38</c:v>
                </c:pt>
                <c:pt idx="6550">
                  <c:v>104.38</c:v>
                </c:pt>
                <c:pt idx="6551">
                  <c:v>104.38</c:v>
                </c:pt>
                <c:pt idx="6552">
                  <c:v>104.37</c:v>
                </c:pt>
                <c:pt idx="6553">
                  <c:v>104.37</c:v>
                </c:pt>
                <c:pt idx="6554">
                  <c:v>104.37</c:v>
                </c:pt>
                <c:pt idx="6555">
                  <c:v>104.37</c:v>
                </c:pt>
                <c:pt idx="6556">
                  <c:v>104.37</c:v>
                </c:pt>
                <c:pt idx="6557">
                  <c:v>104.37</c:v>
                </c:pt>
                <c:pt idx="6558">
                  <c:v>104.37</c:v>
                </c:pt>
                <c:pt idx="6559">
                  <c:v>104.36</c:v>
                </c:pt>
                <c:pt idx="6560">
                  <c:v>104.36</c:v>
                </c:pt>
                <c:pt idx="6561">
                  <c:v>104.36</c:v>
                </c:pt>
                <c:pt idx="6562">
                  <c:v>104.36</c:v>
                </c:pt>
                <c:pt idx="6563">
                  <c:v>104.36</c:v>
                </c:pt>
                <c:pt idx="6564">
                  <c:v>104.36</c:v>
                </c:pt>
                <c:pt idx="6565">
                  <c:v>104.35</c:v>
                </c:pt>
                <c:pt idx="6566">
                  <c:v>104.35</c:v>
                </c:pt>
                <c:pt idx="6567">
                  <c:v>104.35</c:v>
                </c:pt>
                <c:pt idx="6568">
                  <c:v>104.35</c:v>
                </c:pt>
                <c:pt idx="6569">
                  <c:v>104.35</c:v>
                </c:pt>
                <c:pt idx="6570">
                  <c:v>104.34</c:v>
                </c:pt>
                <c:pt idx="6571">
                  <c:v>104.34</c:v>
                </c:pt>
                <c:pt idx="6572">
                  <c:v>104.34</c:v>
                </c:pt>
                <c:pt idx="6573">
                  <c:v>104.34</c:v>
                </c:pt>
                <c:pt idx="6574">
                  <c:v>104.34</c:v>
                </c:pt>
                <c:pt idx="6575">
                  <c:v>104.34</c:v>
                </c:pt>
                <c:pt idx="6576">
                  <c:v>104.34</c:v>
                </c:pt>
                <c:pt idx="6577">
                  <c:v>104.34</c:v>
                </c:pt>
                <c:pt idx="6578">
                  <c:v>104.34</c:v>
                </c:pt>
                <c:pt idx="6579">
                  <c:v>104.34</c:v>
                </c:pt>
                <c:pt idx="6580">
                  <c:v>104.34</c:v>
                </c:pt>
                <c:pt idx="6581">
                  <c:v>104.34</c:v>
                </c:pt>
                <c:pt idx="6582">
                  <c:v>104.34</c:v>
                </c:pt>
                <c:pt idx="6583">
                  <c:v>104.34</c:v>
                </c:pt>
                <c:pt idx="6584">
                  <c:v>104.34</c:v>
                </c:pt>
                <c:pt idx="6585">
                  <c:v>104.34</c:v>
                </c:pt>
                <c:pt idx="6586">
                  <c:v>104.34</c:v>
                </c:pt>
                <c:pt idx="6587">
                  <c:v>104.34</c:v>
                </c:pt>
                <c:pt idx="6588">
                  <c:v>104.34</c:v>
                </c:pt>
                <c:pt idx="6589">
                  <c:v>104.34</c:v>
                </c:pt>
                <c:pt idx="6590">
                  <c:v>104.34</c:v>
                </c:pt>
                <c:pt idx="6591">
                  <c:v>104.34</c:v>
                </c:pt>
                <c:pt idx="6592">
                  <c:v>104.33</c:v>
                </c:pt>
                <c:pt idx="6593">
                  <c:v>104.34</c:v>
                </c:pt>
                <c:pt idx="6594">
                  <c:v>104.33</c:v>
                </c:pt>
                <c:pt idx="6595">
                  <c:v>104.34</c:v>
                </c:pt>
                <c:pt idx="6596">
                  <c:v>104.33</c:v>
                </c:pt>
                <c:pt idx="6597">
                  <c:v>104.33</c:v>
                </c:pt>
                <c:pt idx="6598">
                  <c:v>104.34</c:v>
                </c:pt>
                <c:pt idx="6599">
                  <c:v>104.33</c:v>
                </c:pt>
                <c:pt idx="6600">
                  <c:v>104.33</c:v>
                </c:pt>
                <c:pt idx="6601">
                  <c:v>104.34</c:v>
                </c:pt>
                <c:pt idx="6602">
                  <c:v>104.34</c:v>
                </c:pt>
                <c:pt idx="6603">
                  <c:v>104.33</c:v>
                </c:pt>
                <c:pt idx="6604">
                  <c:v>104.33</c:v>
                </c:pt>
                <c:pt idx="6605">
                  <c:v>104.33</c:v>
                </c:pt>
                <c:pt idx="6606">
                  <c:v>104.33</c:v>
                </c:pt>
                <c:pt idx="6607">
                  <c:v>104.33</c:v>
                </c:pt>
                <c:pt idx="6608">
                  <c:v>104.33</c:v>
                </c:pt>
                <c:pt idx="6609">
                  <c:v>104.33</c:v>
                </c:pt>
                <c:pt idx="6610">
                  <c:v>104.33</c:v>
                </c:pt>
                <c:pt idx="6611">
                  <c:v>104.33</c:v>
                </c:pt>
                <c:pt idx="6612">
                  <c:v>104.33</c:v>
                </c:pt>
                <c:pt idx="6613">
                  <c:v>104.33</c:v>
                </c:pt>
                <c:pt idx="6614">
                  <c:v>104.33</c:v>
                </c:pt>
                <c:pt idx="6615">
                  <c:v>104.33</c:v>
                </c:pt>
                <c:pt idx="6616">
                  <c:v>104.33</c:v>
                </c:pt>
                <c:pt idx="6617">
                  <c:v>104.33</c:v>
                </c:pt>
                <c:pt idx="6618">
                  <c:v>104.33</c:v>
                </c:pt>
                <c:pt idx="6619">
                  <c:v>104.33</c:v>
                </c:pt>
                <c:pt idx="6620">
                  <c:v>104.33</c:v>
                </c:pt>
                <c:pt idx="6621">
                  <c:v>104.33</c:v>
                </c:pt>
                <c:pt idx="6622">
                  <c:v>104.33</c:v>
                </c:pt>
                <c:pt idx="6623">
                  <c:v>104.33</c:v>
                </c:pt>
                <c:pt idx="6624">
                  <c:v>104.33</c:v>
                </c:pt>
                <c:pt idx="6625">
                  <c:v>104.32</c:v>
                </c:pt>
                <c:pt idx="6626">
                  <c:v>104.32</c:v>
                </c:pt>
                <c:pt idx="6627">
                  <c:v>104.32</c:v>
                </c:pt>
                <c:pt idx="6628">
                  <c:v>104.32</c:v>
                </c:pt>
                <c:pt idx="6629">
                  <c:v>104.32</c:v>
                </c:pt>
                <c:pt idx="6630">
                  <c:v>104.32</c:v>
                </c:pt>
                <c:pt idx="6631">
                  <c:v>104.32</c:v>
                </c:pt>
                <c:pt idx="6632">
                  <c:v>104.32</c:v>
                </c:pt>
                <c:pt idx="6633">
                  <c:v>104.32</c:v>
                </c:pt>
                <c:pt idx="6634">
                  <c:v>104.32</c:v>
                </c:pt>
                <c:pt idx="6635">
                  <c:v>104.32</c:v>
                </c:pt>
                <c:pt idx="6636">
                  <c:v>104.32</c:v>
                </c:pt>
                <c:pt idx="6637">
                  <c:v>104.32</c:v>
                </c:pt>
                <c:pt idx="6638">
                  <c:v>104.32</c:v>
                </c:pt>
                <c:pt idx="6639">
                  <c:v>104.32</c:v>
                </c:pt>
                <c:pt idx="6640">
                  <c:v>104.32</c:v>
                </c:pt>
                <c:pt idx="6641">
                  <c:v>104.32</c:v>
                </c:pt>
                <c:pt idx="6642">
                  <c:v>104.31</c:v>
                </c:pt>
                <c:pt idx="6643">
                  <c:v>104.31</c:v>
                </c:pt>
                <c:pt idx="6644">
                  <c:v>104.31</c:v>
                </c:pt>
                <c:pt idx="6645">
                  <c:v>104.31</c:v>
                </c:pt>
                <c:pt idx="6646">
                  <c:v>104.31</c:v>
                </c:pt>
                <c:pt idx="6647">
                  <c:v>104.31</c:v>
                </c:pt>
                <c:pt idx="6648">
                  <c:v>104.31</c:v>
                </c:pt>
                <c:pt idx="6649">
                  <c:v>104.31</c:v>
                </c:pt>
                <c:pt idx="6650">
                  <c:v>104.31</c:v>
                </c:pt>
                <c:pt idx="6651">
                  <c:v>104.31</c:v>
                </c:pt>
                <c:pt idx="6652">
                  <c:v>104.41</c:v>
                </c:pt>
                <c:pt idx="6653">
                  <c:v>104.41</c:v>
                </c:pt>
                <c:pt idx="6654">
                  <c:v>104.5</c:v>
                </c:pt>
                <c:pt idx="6655">
                  <c:v>104.46</c:v>
                </c:pt>
                <c:pt idx="6656">
                  <c:v>104.45</c:v>
                </c:pt>
                <c:pt idx="6657">
                  <c:v>104.45</c:v>
                </c:pt>
                <c:pt idx="6658">
                  <c:v>104.47</c:v>
                </c:pt>
                <c:pt idx="6659">
                  <c:v>104.36</c:v>
                </c:pt>
                <c:pt idx="6660">
                  <c:v>104.3</c:v>
                </c:pt>
                <c:pt idx="6661">
                  <c:v>104.3</c:v>
                </c:pt>
                <c:pt idx="6662">
                  <c:v>104.3</c:v>
                </c:pt>
                <c:pt idx="6663">
                  <c:v>104.3</c:v>
                </c:pt>
                <c:pt idx="6664">
                  <c:v>104.3</c:v>
                </c:pt>
                <c:pt idx="6665">
                  <c:v>104.29</c:v>
                </c:pt>
                <c:pt idx="6666">
                  <c:v>104.29</c:v>
                </c:pt>
                <c:pt idx="6667">
                  <c:v>104.29</c:v>
                </c:pt>
                <c:pt idx="6668">
                  <c:v>104.29</c:v>
                </c:pt>
                <c:pt idx="6669">
                  <c:v>104.29</c:v>
                </c:pt>
                <c:pt idx="6670">
                  <c:v>104.29</c:v>
                </c:pt>
                <c:pt idx="6671">
                  <c:v>104.29</c:v>
                </c:pt>
                <c:pt idx="6672">
                  <c:v>104.29</c:v>
                </c:pt>
                <c:pt idx="6673">
                  <c:v>104.29</c:v>
                </c:pt>
                <c:pt idx="6674">
                  <c:v>104.29</c:v>
                </c:pt>
                <c:pt idx="6675">
                  <c:v>104.29</c:v>
                </c:pt>
                <c:pt idx="6676">
                  <c:v>104.29</c:v>
                </c:pt>
                <c:pt idx="6677">
                  <c:v>104.28</c:v>
                </c:pt>
                <c:pt idx="6678">
                  <c:v>104.28</c:v>
                </c:pt>
                <c:pt idx="6679">
                  <c:v>104.28</c:v>
                </c:pt>
                <c:pt idx="6680">
                  <c:v>104.28</c:v>
                </c:pt>
                <c:pt idx="6681">
                  <c:v>104.28</c:v>
                </c:pt>
                <c:pt idx="6682">
                  <c:v>104.28</c:v>
                </c:pt>
                <c:pt idx="6683">
                  <c:v>104.28</c:v>
                </c:pt>
                <c:pt idx="6684">
                  <c:v>104.28</c:v>
                </c:pt>
                <c:pt idx="6685">
                  <c:v>104.28</c:v>
                </c:pt>
                <c:pt idx="6686">
                  <c:v>104.28</c:v>
                </c:pt>
                <c:pt idx="6687">
                  <c:v>104.28</c:v>
                </c:pt>
                <c:pt idx="6688">
                  <c:v>104.27</c:v>
                </c:pt>
                <c:pt idx="6689">
                  <c:v>104.27</c:v>
                </c:pt>
                <c:pt idx="6690">
                  <c:v>104.27</c:v>
                </c:pt>
                <c:pt idx="6691">
                  <c:v>104.27</c:v>
                </c:pt>
                <c:pt idx="6692">
                  <c:v>104.27</c:v>
                </c:pt>
                <c:pt idx="6693">
                  <c:v>104.27</c:v>
                </c:pt>
                <c:pt idx="6694">
                  <c:v>104.26</c:v>
                </c:pt>
                <c:pt idx="6695">
                  <c:v>104.26</c:v>
                </c:pt>
                <c:pt idx="6696">
                  <c:v>104.26</c:v>
                </c:pt>
                <c:pt idx="6697">
                  <c:v>104.26</c:v>
                </c:pt>
                <c:pt idx="6698">
                  <c:v>104.26</c:v>
                </c:pt>
                <c:pt idx="6699">
                  <c:v>104.26</c:v>
                </c:pt>
                <c:pt idx="6700">
                  <c:v>104.26</c:v>
                </c:pt>
                <c:pt idx="6701">
                  <c:v>104.26</c:v>
                </c:pt>
                <c:pt idx="6702">
                  <c:v>104.26</c:v>
                </c:pt>
                <c:pt idx="6703">
                  <c:v>104.26</c:v>
                </c:pt>
                <c:pt idx="6704">
                  <c:v>104.26</c:v>
                </c:pt>
                <c:pt idx="6705">
                  <c:v>104.26</c:v>
                </c:pt>
                <c:pt idx="6706">
                  <c:v>104.25</c:v>
                </c:pt>
                <c:pt idx="6707">
                  <c:v>104.25</c:v>
                </c:pt>
                <c:pt idx="6708">
                  <c:v>104.25</c:v>
                </c:pt>
                <c:pt idx="6709">
                  <c:v>104.25</c:v>
                </c:pt>
                <c:pt idx="6710">
                  <c:v>104.25</c:v>
                </c:pt>
                <c:pt idx="6711">
                  <c:v>104.25</c:v>
                </c:pt>
                <c:pt idx="6712">
                  <c:v>104.25</c:v>
                </c:pt>
                <c:pt idx="6713">
                  <c:v>104.25</c:v>
                </c:pt>
                <c:pt idx="6714">
                  <c:v>104.25</c:v>
                </c:pt>
                <c:pt idx="6715">
                  <c:v>104.25</c:v>
                </c:pt>
                <c:pt idx="6716">
                  <c:v>104.25</c:v>
                </c:pt>
                <c:pt idx="6717">
                  <c:v>104.25</c:v>
                </c:pt>
                <c:pt idx="6718">
                  <c:v>104.25</c:v>
                </c:pt>
                <c:pt idx="6719">
                  <c:v>104.24</c:v>
                </c:pt>
                <c:pt idx="6720">
                  <c:v>104.24</c:v>
                </c:pt>
                <c:pt idx="6721">
                  <c:v>104.24</c:v>
                </c:pt>
                <c:pt idx="6722">
                  <c:v>104.24</c:v>
                </c:pt>
                <c:pt idx="6723">
                  <c:v>104.24</c:v>
                </c:pt>
                <c:pt idx="6724">
                  <c:v>104.24</c:v>
                </c:pt>
                <c:pt idx="6725">
                  <c:v>104.24</c:v>
                </c:pt>
                <c:pt idx="6726">
                  <c:v>104.24</c:v>
                </c:pt>
                <c:pt idx="6727">
                  <c:v>104.24</c:v>
                </c:pt>
                <c:pt idx="6728">
                  <c:v>104.24</c:v>
                </c:pt>
                <c:pt idx="6729">
                  <c:v>104.24</c:v>
                </c:pt>
                <c:pt idx="6730">
                  <c:v>104.24</c:v>
                </c:pt>
                <c:pt idx="6731">
                  <c:v>104.24</c:v>
                </c:pt>
                <c:pt idx="6732">
                  <c:v>104.24</c:v>
                </c:pt>
                <c:pt idx="6733">
                  <c:v>104.23</c:v>
                </c:pt>
                <c:pt idx="6734">
                  <c:v>104.23</c:v>
                </c:pt>
                <c:pt idx="6735">
                  <c:v>104.23</c:v>
                </c:pt>
                <c:pt idx="6736">
                  <c:v>104.23</c:v>
                </c:pt>
                <c:pt idx="6737">
                  <c:v>104.23</c:v>
                </c:pt>
                <c:pt idx="6738">
                  <c:v>104.23</c:v>
                </c:pt>
                <c:pt idx="6739">
                  <c:v>104.23</c:v>
                </c:pt>
                <c:pt idx="6740">
                  <c:v>104.23</c:v>
                </c:pt>
                <c:pt idx="6741">
                  <c:v>104.23</c:v>
                </c:pt>
                <c:pt idx="6742">
                  <c:v>104.23</c:v>
                </c:pt>
                <c:pt idx="6743">
                  <c:v>104.23</c:v>
                </c:pt>
                <c:pt idx="6744">
                  <c:v>104.22</c:v>
                </c:pt>
                <c:pt idx="6745">
                  <c:v>104.22</c:v>
                </c:pt>
                <c:pt idx="6746">
                  <c:v>104.22</c:v>
                </c:pt>
                <c:pt idx="6747">
                  <c:v>104.22</c:v>
                </c:pt>
                <c:pt idx="6748">
                  <c:v>104.22</c:v>
                </c:pt>
                <c:pt idx="6749">
                  <c:v>104.22</c:v>
                </c:pt>
                <c:pt idx="6750">
                  <c:v>104.22</c:v>
                </c:pt>
                <c:pt idx="6751">
                  <c:v>104.21</c:v>
                </c:pt>
                <c:pt idx="6752">
                  <c:v>104.21</c:v>
                </c:pt>
                <c:pt idx="6753">
                  <c:v>104.21</c:v>
                </c:pt>
                <c:pt idx="6754">
                  <c:v>104.21</c:v>
                </c:pt>
                <c:pt idx="6755">
                  <c:v>104.21</c:v>
                </c:pt>
                <c:pt idx="6756">
                  <c:v>104.21</c:v>
                </c:pt>
                <c:pt idx="6757">
                  <c:v>104.21</c:v>
                </c:pt>
                <c:pt idx="6758">
                  <c:v>104.21</c:v>
                </c:pt>
                <c:pt idx="6759">
                  <c:v>104.21</c:v>
                </c:pt>
                <c:pt idx="6760">
                  <c:v>104.21</c:v>
                </c:pt>
                <c:pt idx="6761">
                  <c:v>104.21</c:v>
                </c:pt>
                <c:pt idx="6762">
                  <c:v>104.21</c:v>
                </c:pt>
                <c:pt idx="6763">
                  <c:v>104.21</c:v>
                </c:pt>
                <c:pt idx="6764">
                  <c:v>104.2</c:v>
                </c:pt>
                <c:pt idx="6765">
                  <c:v>104.2</c:v>
                </c:pt>
                <c:pt idx="6766">
                  <c:v>104.2</c:v>
                </c:pt>
                <c:pt idx="6767">
                  <c:v>104.2</c:v>
                </c:pt>
                <c:pt idx="6768">
                  <c:v>104.2</c:v>
                </c:pt>
                <c:pt idx="6769">
                  <c:v>104.2</c:v>
                </c:pt>
                <c:pt idx="6770">
                  <c:v>104.2</c:v>
                </c:pt>
                <c:pt idx="6771">
                  <c:v>104.2</c:v>
                </c:pt>
                <c:pt idx="6772">
                  <c:v>104.2</c:v>
                </c:pt>
                <c:pt idx="6773">
                  <c:v>104.2</c:v>
                </c:pt>
                <c:pt idx="6774">
                  <c:v>104.2</c:v>
                </c:pt>
                <c:pt idx="6775">
                  <c:v>104.2</c:v>
                </c:pt>
                <c:pt idx="6776">
                  <c:v>104.2</c:v>
                </c:pt>
                <c:pt idx="6777">
                  <c:v>104.19</c:v>
                </c:pt>
                <c:pt idx="6778">
                  <c:v>104.19</c:v>
                </c:pt>
                <c:pt idx="6779">
                  <c:v>104.19</c:v>
                </c:pt>
                <c:pt idx="6780">
                  <c:v>104.19</c:v>
                </c:pt>
                <c:pt idx="6781">
                  <c:v>104.19</c:v>
                </c:pt>
                <c:pt idx="6782">
                  <c:v>104.19</c:v>
                </c:pt>
                <c:pt idx="6783">
                  <c:v>104.19</c:v>
                </c:pt>
                <c:pt idx="6784">
                  <c:v>104.19</c:v>
                </c:pt>
                <c:pt idx="6785">
                  <c:v>104.19</c:v>
                </c:pt>
                <c:pt idx="6786">
                  <c:v>104.19</c:v>
                </c:pt>
                <c:pt idx="6787">
                  <c:v>104.19</c:v>
                </c:pt>
                <c:pt idx="6788">
                  <c:v>104.19</c:v>
                </c:pt>
                <c:pt idx="6789">
                  <c:v>104.18</c:v>
                </c:pt>
                <c:pt idx="6790">
                  <c:v>104.18</c:v>
                </c:pt>
                <c:pt idx="6791">
                  <c:v>104.18</c:v>
                </c:pt>
                <c:pt idx="6792">
                  <c:v>104.18</c:v>
                </c:pt>
                <c:pt idx="6793">
                  <c:v>104.18</c:v>
                </c:pt>
                <c:pt idx="6794">
                  <c:v>104.18</c:v>
                </c:pt>
                <c:pt idx="6795">
                  <c:v>104.18</c:v>
                </c:pt>
                <c:pt idx="6796">
                  <c:v>104.17</c:v>
                </c:pt>
                <c:pt idx="6797">
                  <c:v>104.17</c:v>
                </c:pt>
                <c:pt idx="6798">
                  <c:v>104.17</c:v>
                </c:pt>
                <c:pt idx="6799">
                  <c:v>104.17</c:v>
                </c:pt>
                <c:pt idx="6800">
                  <c:v>104.17</c:v>
                </c:pt>
                <c:pt idx="6801">
                  <c:v>104.17</c:v>
                </c:pt>
                <c:pt idx="6802">
                  <c:v>104.17</c:v>
                </c:pt>
                <c:pt idx="6803">
                  <c:v>104.17</c:v>
                </c:pt>
                <c:pt idx="6804">
                  <c:v>104.17</c:v>
                </c:pt>
                <c:pt idx="6805">
                  <c:v>104.17</c:v>
                </c:pt>
                <c:pt idx="6806">
                  <c:v>104.17</c:v>
                </c:pt>
                <c:pt idx="6807">
                  <c:v>104.17</c:v>
                </c:pt>
                <c:pt idx="6808">
                  <c:v>104.17</c:v>
                </c:pt>
                <c:pt idx="6809">
                  <c:v>104.16</c:v>
                </c:pt>
                <c:pt idx="6810">
                  <c:v>104.16</c:v>
                </c:pt>
                <c:pt idx="6811">
                  <c:v>104.16</c:v>
                </c:pt>
                <c:pt idx="6812">
                  <c:v>104.16</c:v>
                </c:pt>
                <c:pt idx="6813">
                  <c:v>104.16</c:v>
                </c:pt>
                <c:pt idx="6814">
                  <c:v>104.16</c:v>
                </c:pt>
                <c:pt idx="6815">
                  <c:v>104.16</c:v>
                </c:pt>
                <c:pt idx="6816">
                  <c:v>104.16</c:v>
                </c:pt>
                <c:pt idx="6817">
                  <c:v>104.16</c:v>
                </c:pt>
                <c:pt idx="6818">
                  <c:v>104.16</c:v>
                </c:pt>
                <c:pt idx="6819">
                  <c:v>104.16</c:v>
                </c:pt>
                <c:pt idx="6820">
                  <c:v>104.16</c:v>
                </c:pt>
                <c:pt idx="6821">
                  <c:v>104.16</c:v>
                </c:pt>
                <c:pt idx="6822">
                  <c:v>104.16</c:v>
                </c:pt>
                <c:pt idx="6823">
                  <c:v>104.16</c:v>
                </c:pt>
                <c:pt idx="6824">
                  <c:v>104.16</c:v>
                </c:pt>
                <c:pt idx="6825">
                  <c:v>104.15</c:v>
                </c:pt>
                <c:pt idx="6826">
                  <c:v>104.15</c:v>
                </c:pt>
                <c:pt idx="6827">
                  <c:v>104.15</c:v>
                </c:pt>
                <c:pt idx="6828">
                  <c:v>104.15</c:v>
                </c:pt>
                <c:pt idx="6829">
                  <c:v>104.15</c:v>
                </c:pt>
                <c:pt idx="6830">
                  <c:v>104.15</c:v>
                </c:pt>
                <c:pt idx="6831">
                  <c:v>104.15</c:v>
                </c:pt>
                <c:pt idx="6832">
                  <c:v>104.15</c:v>
                </c:pt>
                <c:pt idx="6833">
                  <c:v>104.15</c:v>
                </c:pt>
                <c:pt idx="6834">
                  <c:v>104.15</c:v>
                </c:pt>
                <c:pt idx="6835">
                  <c:v>104.15</c:v>
                </c:pt>
                <c:pt idx="6836">
                  <c:v>104.15</c:v>
                </c:pt>
                <c:pt idx="6837">
                  <c:v>104.15</c:v>
                </c:pt>
                <c:pt idx="6838">
                  <c:v>104.15</c:v>
                </c:pt>
                <c:pt idx="6839">
                  <c:v>104.16</c:v>
                </c:pt>
                <c:pt idx="6840">
                  <c:v>104.16</c:v>
                </c:pt>
                <c:pt idx="6841">
                  <c:v>104.16</c:v>
                </c:pt>
                <c:pt idx="6842">
                  <c:v>104.16</c:v>
                </c:pt>
                <c:pt idx="6843">
                  <c:v>104.2</c:v>
                </c:pt>
                <c:pt idx="6844">
                  <c:v>104.2</c:v>
                </c:pt>
                <c:pt idx="6845">
                  <c:v>104.2</c:v>
                </c:pt>
                <c:pt idx="6846">
                  <c:v>104.2</c:v>
                </c:pt>
                <c:pt idx="6847">
                  <c:v>104.16</c:v>
                </c:pt>
                <c:pt idx="6848">
                  <c:v>104.2</c:v>
                </c:pt>
                <c:pt idx="6849">
                  <c:v>104.2</c:v>
                </c:pt>
                <c:pt idx="6850">
                  <c:v>104.21</c:v>
                </c:pt>
                <c:pt idx="6851">
                  <c:v>104.2</c:v>
                </c:pt>
                <c:pt idx="6852">
                  <c:v>104.2</c:v>
                </c:pt>
                <c:pt idx="6853">
                  <c:v>104.2</c:v>
                </c:pt>
                <c:pt idx="6854">
                  <c:v>104.21</c:v>
                </c:pt>
                <c:pt idx="6855">
                  <c:v>104.2</c:v>
                </c:pt>
                <c:pt idx="6856">
                  <c:v>104.21</c:v>
                </c:pt>
                <c:pt idx="6857">
                  <c:v>104.22</c:v>
                </c:pt>
                <c:pt idx="6858">
                  <c:v>104.21</c:v>
                </c:pt>
                <c:pt idx="6859">
                  <c:v>104.21</c:v>
                </c:pt>
                <c:pt idx="6860">
                  <c:v>104.22</c:v>
                </c:pt>
                <c:pt idx="6861">
                  <c:v>104.22</c:v>
                </c:pt>
                <c:pt idx="6862">
                  <c:v>104.23</c:v>
                </c:pt>
                <c:pt idx="6863">
                  <c:v>104.19</c:v>
                </c:pt>
                <c:pt idx="6864">
                  <c:v>104.19</c:v>
                </c:pt>
                <c:pt idx="6865">
                  <c:v>104.19</c:v>
                </c:pt>
                <c:pt idx="6866">
                  <c:v>104.15</c:v>
                </c:pt>
                <c:pt idx="6867">
                  <c:v>104.15</c:v>
                </c:pt>
                <c:pt idx="6868">
                  <c:v>104.17</c:v>
                </c:pt>
                <c:pt idx="6869">
                  <c:v>104.16</c:v>
                </c:pt>
                <c:pt idx="6870">
                  <c:v>104.13</c:v>
                </c:pt>
                <c:pt idx="6871">
                  <c:v>104.13</c:v>
                </c:pt>
                <c:pt idx="6872">
                  <c:v>104.13</c:v>
                </c:pt>
                <c:pt idx="6873">
                  <c:v>104.13</c:v>
                </c:pt>
                <c:pt idx="6874">
                  <c:v>104.13</c:v>
                </c:pt>
                <c:pt idx="6875">
                  <c:v>104.13</c:v>
                </c:pt>
                <c:pt idx="6876">
                  <c:v>104.13</c:v>
                </c:pt>
                <c:pt idx="6877">
                  <c:v>104.14</c:v>
                </c:pt>
                <c:pt idx="6878">
                  <c:v>104.13</c:v>
                </c:pt>
                <c:pt idx="6879">
                  <c:v>104.13</c:v>
                </c:pt>
                <c:pt idx="6880">
                  <c:v>105.28</c:v>
                </c:pt>
                <c:pt idx="6881">
                  <c:v>104.13</c:v>
                </c:pt>
                <c:pt idx="6882">
                  <c:v>104.18</c:v>
                </c:pt>
                <c:pt idx="6883">
                  <c:v>104.19</c:v>
                </c:pt>
                <c:pt idx="6884">
                  <c:v>104.12</c:v>
                </c:pt>
                <c:pt idx="6885">
                  <c:v>104.17</c:v>
                </c:pt>
                <c:pt idx="6886">
                  <c:v>104.19</c:v>
                </c:pt>
                <c:pt idx="6887">
                  <c:v>104.12</c:v>
                </c:pt>
                <c:pt idx="6888">
                  <c:v>104.13</c:v>
                </c:pt>
                <c:pt idx="6889">
                  <c:v>104.13</c:v>
                </c:pt>
                <c:pt idx="6890">
                  <c:v>104.13</c:v>
                </c:pt>
                <c:pt idx="6891">
                  <c:v>105.39</c:v>
                </c:pt>
                <c:pt idx="6892">
                  <c:v>104.14</c:v>
                </c:pt>
                <c:pt idx="6893">
                  <c:v>105.39</c:v>
                </c:pt>
                <c:pt idx="6894">
                  <c:v>104.16</c:v>
                </c:pt>
                <c:pt idx="6895">
                  <c:v>105.36</c:v>
                </c:pt>
                <c:pt idx="6896">
                  <c:v>104.15</c:v>
                </c:pt>
                <c:pt idx="6897">
                  <c:v>104.12</c:v>
                </c:pt>
                <c:pt idx="6898">
                  <c:v>104.12</c:v>
                </c:pt>
                <c:pt idx="6899">
                  <c:v>104.12</c:v>
                </c:pt>
                <c:pt idx="6900">
                  <c:v>104.12</c:v>
                </c:pt>
                <c:pt idx="6901">
                  <c:v>104.12</c:v>
                </c:pt>
                <c:pt idx="6902">
                  <c:v>104.12</c:v>
                </c:pt>
                <c:pt idx="6903">
                  <c:v>104.11</c:v>
                </c:pt>
                <c:pt idx="6904">
                  <c:v>104.11</c:v>
                </c:pt>
                <c:pt idx="6905">
                  <c:v>104.11</c:v>
                </c:pt>
                <c:pt idx="6906">
                  <c:v>104.11</c:v>
                </c:pt>
                <c:pt idx="6907">
                  <c:v>104.11</c:v>
                </c:pt>
                <c:pt idx="6908">
                  <c:v>104.11</c:v>
                </c:pt>
                <c:pt idx="6909">
                  <c:v>104.11</c:v>
                </c:pt>
                <c:pt idx="6910">
                  <c:v>104.11</c:v>
                </c:pt>
                <c:pt idx="6911">
                  <c:v>104.11</c:v>
                </c:pt>
                <c:pt idx="6912">
                  <c:v>105.28</c:v>
                </c:pt>
                <c:pt idx="6913">
                  <c:v>104.11</c:v>
                </c:pt>
                <c:pt idx="6914">
                  <c:v>104.12</c:v>
                </c:pt>
                <c:pt idx="6915">
                  <c:v>104.11</c:v>
                </c:pt>
                <c:pt idx="6916">
                  <c:v>104.11</c:v>
                </c:pt>
                <c:pt idx="6917">
                  <c:v>104.11</c:v>
                </c:pt>
                <c:pt idx="6918">
                  <c:v>104.11</c:v>
                </c:pt>
                <c:pt idx="6919">
                  <c:v>105.28</c:v>
                </c:pt>
                <c:pt idx="6920">
                  <c:v>104.12</c:v>
                </c:pt>
                <c:pt idx="6921">
                  <c:v>105.28</c:v>
                </c:pt>
                <c:pt idx="6922">
                  <c:v>105.28</c:v>
                </c:pt>
                <c:pt idx="6923">
                  <c:v>105.28</c:v>
                </c:pt>
                <c:pt idx="6924">
                  <c:v>104.17</c:v>
                </c:pt>
                <c:pt idx="6925">
                  <c:v>105.38</c:v>
                </c:pt>
                <c:pt idx="6926">
                  <c:v>105.38</c:v>
                </c:pt>
                <c:pt idx="6927">
                  <c:v>105.38</c:v>
                </c:pt>
                <c:pt idx="6928">
                  <c:v>105.39</c:v>
                </c:pt>
                <c:pt idx="6929">
                  <c:v>105.38</c:v>
                </c:pt>
                <c:pt idx="6930">
                  <c:v>104.18</c:v>
                </c:pt>
                <c:pt idx="6931">
                  <c:v>105.37</c:v>
                </c:pt>
                <c:pt idx="6932">
                  <c:v>104.28</c:v>
                </c:pt>
                <c:pt idx="6933">
                  <c:v>104.26</c:v>
                </c:pt>
                <c:pt idx="6934">
                  <c:v>104.25</c:v>
                </c:pt>
                <c:pt idx="6935">
                  <c:v>104.25</c:v>
                </c:pt>
                <c:pt idx="6936">
                  <c:v>104.26</c:v>
                </c:pt>
                <c:pt idx="6937">
                  <c:v>104.16</c:v>
                </c:pt>
                <c:pt idx="6938">
                  <c:v>104.12</c:v>
                </c:pt>
                <c:pt idx="6939">
                  <c:v>104.09</c:v>
                </c:pt>
                <c:pt idx="6940">
                  <c:v>104.08</c:v>
                </c:pt>
                <c:pt idx="6941">
                  <c:v>104.09</c:v>
                </c:pt>
                <c:pt idx="6942">
                  <c:v>104.09</c:v>
                </c:pt>
                <c:pt idx="6943">
                  <c:v>104.08</c:v>
                </c:pt>
                <c:pt idx="6944">
                  <c:v>104.08</c:v>
                </c:pt>
                <c:pt idx="6945">
                  <c:v>104.11</c:v>
                </c:pt>
                <c:pt idx="6946">
                  <c:v>104.07</c:v>
                </c:pt>
                <c:pt idx="6947">
                  <c:v>104.07</c:v>
                </c:pt>
                <c:pt idx="6948">
                  <c:v>104.07</c:v>
                </c:pt>
                <c:pt idx="6949">
                  <c:v>104.07</c:v>
                </c:pt>
                <c:pt idx="6950">
                  <c:v>104.07</c:v>
                </c:pt>
                <c:pt idx="6951">
                  <c:v>104.06</c:v>
                </c:pt>
                <c:pt idx="6952">
                  <c:v>104.06</c:v>
                </c:pt>
                <c:pt idx="6953">
                  <c:v>104.06</c:v>
                </c:pt>
                <c:pt idx="6954">
                  <c:v>104.05</c:v>
                </c:pt>
                <c:pt idx="6955">
                  <c:v>104.05</c:v>
                </c:pt>
                <c:pt idx="6956">
                  <c:v>104.04</c:v>
                </c:pt>
                <c:pt idx="6957">
                  <c:v>104.04</c:v>
                </c:pt>
                <c:pt idx="6958">
                  <c:v>104.03</c:v>
                </c:pt>
                <c:pt idx="6959">
                  <c:v>104.03</c:v>
                </c:pt>
                <c:pt idx="6960">
                  <c:v>104.02</c:v>
                </c:pt>
                <c:pt idx="6961">
                  <c:v>104.02</c:v>
                </c:pt>
                <c:pt idx="6962">
                  <c:v>104.01</c:v>
                </c:pt>
                <c:pt idx="6963">
                  <c:v>104</c:v>
                </c:pt>
                <c:pt idx="6964">
                  <c:v>104</c:v>
                </c:pt>
                <c:pt idx="6965">
                  <c:v>103.99</c:v>
                </c:pt>
                <c:pt idx="6966">
                  <c:v>103.98</c:v>
                </c:pt>
                <c:pt idx="6967">
                  <c:v>103.98</c:v>
                </c:pt>
                <c:pt idx="6968">
                  <c:v>103.97</c:v>
                </c:pt>
                <c:pt idx="6969">
                  <c:v>103.97</c:v>
                </c:pt>
                <c:pt idx="6970">
                  <c:v>103.95</c:v>
                </c:pt>
                <c:pt idx="6971">
                  <c:v>103.94</c:v>
                </c:pt>
                <c:pt idx="6972">
                  <c:v>103.94</c:v>
                </c:pt>
                <c:pt idx="6973">
                  <c:v>103.93</c:v>
                </c:pt>
                <c:pt idx="6974">
                  <c:v>103.92</c:v>
                </c:pt>
                <c:pt idx="6975">
                  <c:v>103.91</c:v>
                </c:pt>
                <c:pt idx="6976">
                  <c:v>103.91</c:v>
                </c:pt>
                <c:pt idx="6977">
                  <c:v>103.9</c:v>
                </c:pt>
                <c:pt idx="6978">
                  <c:v>103.9</c:v>
                </c:pt>
                <c:pt idx="6979">
                  <c:v>103.9</c:v>
                </c:pt>
                <c:pt idx="6980">
                  <c:v>103.9</c:v>
                </c:pt>
                <c:pt idx="6981">
                  <c:v>103.9</c:v>
                </c:pt>
                <c:pt idx="6982">
                  <c:v>103.9</c:v>
                </c:pt>
                <c:pt idx="6983">
                  <c:v>103.9</c:v>
                </c:pt>
                <c:pt idx="6984">
                  <c:v>103.91</c:v>
                </c:pt>
                <c:pt idx="6985">
                  <c:v>103.91</c:v>
                </c:pt>
                <c:pt idx="6986">
                  <c:v>103.97</c:v>
                </c:pt>
                <c:pt idx="6987">
                  <c:v>103.91</c:v>
                </c:pt>
                <c:pt idx="6988">
                  <c:v>-1</c:v>
                </c:pt>
                <c:pt idx="6989">
                  <c:v>-1</c:v>
                </c:pt>
                <c:pt idx="6990">
                  <c:v>104.94</c:v>
                </c:pt>
                <c:pt idx="6991">
                  <c:v>104.96</c:v>
                </c:pt>
                <c:pt idx="6992">
                  <c:v>105</c:v>
                </c:pt>
                <c:pt idx="6993">
                  <c:v>104.98</c:v>
                </c:pt>
                <c:pt idx="6994">
                  <c:v>104.99</c:v>
                </c:pt>
                <c:pt idx="6995">
                  <c:v>105</c:v>
                </c:pt>
                <c:pt idx="6996">
                  <c:v>105</c:v>
                </c:pt>
                <c:pt idx="6997">
                  <c:v>105.01</c:v>
                </c:pt>
                <c:pt idx="6998">
                  <c:v>105.01</c:v>
                </c:pt>
                <c:pt idx="6999">
                  <c:v>105.01</c:v>
                </c:pt>
                <c:pt idx="7000">
                  <c:v>105.01</c:v>
                </c:pt>
                <c:pt idx="7001">
                  <c:v>105.01</c:v>
                </c:pt>
                <c:pt idx="7002">
                  <c:v>105.01</c:v>
                </c:pt>
                <c:pt idx="7003">
                  <c:v>105.02</c:v>
                </c:pt>
                <c:pt idx="7004">
                  <c:v>105.02</c:v>
                </c:pt>
                <c:pt idx="7005">
                  <c:v>105.02</c:v>
                </c:pt>
                <c:pt idx="7006">
                  <c:v>105.02</c:v>
                </c:pt>
                <c:pt idx="7007">
                  <c:v>105.02</c:v>
                </c:pt>
                <c:pt idx="7008">
                  <c:v>105</c:v>
                </c:pt>
                <c:pt idx="7009">
                  <c:v>104.98</c:v>
                </c:pt>
                <c:pt idx="7010">
                  <c:v>104.97</c:v>
                </c:pt>
                <c:pt idx="7011">
                  <c:v>104.95</c:v>
                </c:pt>
                <c:pt idx="7012">
                  <c:v>104.95</c:v>
                </c:pt>
                <c:pt idx="7013">
                  <c:v>104.94</c:v>
                </c:pt>
                <c:pt idx="7014">
                  <c:v>104.94</c:v>
                </c:pt>
                <c:pt idx="7015">
                  <c:v>104.94</c:v>
                </c:pt>
                <c:pt idx="7016">
                  <c:v>105.03</c:v>
                </c:pt>
                <c:pt idx="7017">
                  <c:v>105.15</c:v>
                </c:pt>
                <c:pt idx="7018">
                  <c:v>105.1</c:v>
                </c:pt>
                <c:pt idx="7019">
                  <c:v>105.1</c:v>
                </c:pt>
                <c:pt idx="7020">
                  <c:v>105.1</c:v>
                </c:pt>
                <c:pt idx="7021">
                  <c:v>105.1</c:v>
                </c:pt>
                <c:pt idx="7022">
                  <c:v>105.08</c:v>
                </c:pt>
                <c:pt idx="7023">
                  <c:v>105.01</c:v>
                </c:pt>
                <c:pt idx="7024">
                  <c:v>105.06</c:v>
                </c:pt>
                <c:pt idx="7025">
                  <c:v>105.05</c:v>
                </c:pt>
                <c:pt idx="7026">
                  <c:v>104.98</c:v>
                </c:pt>
                <c:pt idx="7027">
                  <c:v>104.95</c:v>
                </c:pt>
                <c:pt idx="7028">
                  <c:v>104.94</c:v>
                </c:pt>
                <c:pt idx="7029">
                  <c:v>104.93</c:v>
                </c:pt>
                <c:pt idx="7030">
                  <c:v>104.92</c:v>
                </c:pt>
                <c:pt idx="7031">
                  <c:v>104.91</c:v>
                </c:pt>
                <c:pt idx="7032">
                  <c:v>104.9</c:v>
                </c:pt>
                <c:pt idx="7033">
                  <c:v>105.12</c:v>
                </c:pt>
                <c:pt idx="7034">
                  <c:v>105.1</c:v>
                </c:pt>
                <c:pt idx="7035">
                  <c:v>105.11</c:v>
                </c:pt>
                <c:pt idx="7036">
                  <c:v>105.11</c:v>
                </c:pt>
                <c:pt idx="7037">
                  <c:v>105.13</c:v>
                </c:pt>
                <c:pt idx="7038">
                  <c:v>105.19</c:v>
                </c:pt>
                <c:pt idx="7039">
                  <c:v>105.12</c:v>
                </c:pt>
                <c:pt idx="7040">
                  <c:v>105.15</c:v>
                </c:pt>
                <c:pt idx="7041">
                  <c:v>105.15</c:v>
                </c:pt>
                <c:pt idx="7042">
                  <c:v>105.13</c:v>
                </c:pt>
                <c:pt idx="7043">
                  <c:v>105.15</c:v>
                </c:pt>
                <c:pt idx="7044">
                  <c:v>105.15</c:v>
                </c:pt>
                <c:pt idx="7045">
                  <c:v>105.16</c:v>
                </c:pt>
                <c:pt idx="7046">
                  <c:v>105.17</c:v>
                </c:pt>
                <c:pt idx="7047">
                  <c:v>105.17</c:v>
                </c:pt>
                <c:pt idx="7048">
                  <c:v>105.19</c:v>
                </c:pt>
                <c:pt idx="7049">
                  <c:v>105.19</c:v>
                </c:pt>
                <c:pt idx="7050">
                  <c:v>105.2</c:v>
                </c:pt>
                <c:pt idx="7051">
                  <c:v>105.21</c:v>
                </c:pt>
                <c:pt idx="7052">
                  <c:v>105.22</c:v>
                </c:pt>
                <c:pt idx="7053">
                  <c:v>105.24</c:v>
                </c:pt>
                <c:pt idx="7054">
                  <c:v>105.25</c:v>
                </c:pt>
                <c:pt idx="7055">
                  <c:v>105.26</c:v>
                </c:pt>
                <c:pt idx="7056">
                  <c:v>105.28</c:v>
                </c:pt>
                <c:pt idx="7057">
                  <c:v>105.29</c:v>
                </c:pt>
                <c:pt idx="7058">
                  <c:v>105.32</c:v>
                </c:pt>
                <c:pt idx="7059">
                  <c:v>105.34</c:v>
                </c:pt>
                <c:pt idx="7060">
                  <c:v>105.37</c:v>
                </c:pt>
                <c:pt idx="7061">
                  <c:v>105.43</c:v>
                </c:pt>
                <c:pt idx="7062">
                  <c:v>-1</c:v>
                </c:pt>
                <c:pt idx="7063">
                  <c:v>-1</c:v>
                </c:pt>
                <c:pt idx="7064">
                  <c:v>-1</c:v>
                </c:pt>
                <c:pt idx="7065">
                  <c:v>-1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8F6-4C1D-B365-70DB6226E293}"/>
            </c:ext>
          </c:extLst>
        </c:ser>
        <c:ser>
          <c:idx val="2"/>
          <c:order val="2"/>
          <c:tx>
            <c:v>data-min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Gauging!$A$72:$A$7137</c:f>
              <c:numCache>
                <c:formatCode>General</c:formatCode>
                <c:ptCount val="7066"/>
                <c:pt idx="0">
                  <c:v>2728.3</c:v>
                </c:pt>
                <c:pt idx="1">
                  <c:v>2729.2</c:v>
                </c:pt>
                <c:pt idx="2">
                  <c:v>2730.1</c:v>
                </c:pt>
                <c:pt idx="3">
                  <c:v>2731</c:v>
                </c:pt>
                <c:pt idx="4">
                  <c:v>2731.9</c:v>
                </c:pt>
                <c:pt idx="5">
                  <c:v>2732.8</c:v>
                </c:pt>
                <c:pt idx="6">
                  <c:v>2733.7</c:v>
                </c:pt>
                <c:pt idx="7">
                  <c:v>2734.6</c:v>
                </c:pt>
                <c:pt idx="8">
                  <c:v>2735.5</c:v>
                </c:pt>
                <c:pt idx="9">
                  <c:v>2736.4</c:v>
                </c:pt>
                <c:pt idx="10">
                  <c:v>2737.3</c:v>
                </c:pt>
                <c:pt idx="11">
                  <c:v>2738.2</c:v>
                </c:pt>
                <c:pt idx="12">
                  <c:v>2739.1</c:v>
                </c:pt>
                <c:pt idx="13">
                  <c:v>2740</c:v>
                </c:pt>
                <c:pt idx="14">
                  <c:v>2740.9</c:v>
                </c:pt>
                <c:pt idx="15">
                  <c:v>2741.8</c:v>
                </c:pt>
                <c:pt idx="16">
                  <c:v>2742.7</c:v>
                </c:pt>
                <c:pt idx="17">
                  <c:v>2743.6</c:v>
                </c:pt>
                <c:pt idx="18">
                  <c:v>2744.5</c:v>
                </c:pt>
                <c:pt idx="19">
                  <c:v>2745.4</c:v>
                </c:pt>
                <c:pt idx="20">
                  <c:v>2746.3</c:v>
                </c:pt>
                <c:pt idx="21">
                  <c:v>2747.2</c:v>
                </c:pt>
                <c:pt idx="22">
                  <c:v>2748.1</c:v>
                </c:pt>
                <c:pt idx="23">
                  <c:v>2749</c:v>
                </c:pt>
                <c:pt idx="24">
                  <c:v>2749.9</c:v>
                </c:pt>
                <c:pt idx="25">
                  <c:v>2750.8</c:v>
                </c:pt>
                <c:pt idx="26">
                  <c:v>2751.7</c:v>
                </c:pt>
                <c:pt idx="27">
                  <c:v>2752.6</c:v>
                </c:pt>
                <c:pt idx="28">
                  <c:v>2753.5</c:v>
                </c:pt>
                <c:pt idx="29">
                  <c:v>2754.4</c:v>
                </c:pt>
                <c:pt idx="30">
                  <c:v>2755.3</c:v>
                </c:pt>
                <c:pt idx="31">
                  <c:v>2756.2</c:v>
                </c:pt>
                <c:pt idx="32">
                  <c:v>2757.1</c:v>
                </c:pt>
                <c:pt idx="33">
                  <c:v>2758</c:v>
                </c:pt>
                <c:pt idx="34">
                  <c:v>2758.9</c:v>
                </c:pt>
                <c:pt idx="35">
                  <c:v>2759.8</c:v>
                </c:pt>
                <c:pt idx="36">
                  <c:v>2760.7</c:v>
                </c:pt>
                <c:pt idx="37">
                  <c:v>2761.6</c:v>
                </c:pt>
                <c:pt idx="38">
                  <c:v>2762.5</c:v>
                </c:pt>
                <c:pt idx="39">
                  <c:v>2763.4</c:v>
                </c:pt>
                <c:pt idx="40">
                  <c:v>2764.3</c:v>
                </c:pt>
                <c:pt idx="41">
                  <c:v>2765.2</c:v>
                </c:pt>
                <c:pt idx="42">
                  <c:v>2766.1</c:v>
                </c:pt>
                <c:pt idx="43">
                  <c:v>2767</c:v>
                </c:pt>
                <c:pt idx="44">
                  <c:v>2767.9</c:v>
                </c:pt>
                <c:pt idx="45">
                  <c:v>2768.8</c:v>
                </c:pt>
                <c:pt idx="46">
                  <c:v>2769.7</c:v>
                </c:pt>
                <c:pt idx="47">
                  <c:v>2770.6</c:v>
                </c:pt>
                <c:pt idx="48">
                  <c:v>2771.5</c:v>
                </c:pt>
                <c:pt idx="49">
                  <c:v>2772.4</c:v>
                </c:pt>
                <c:pt idx="50">
                  <c:v>2773.3</c:v>
                </c:pt>
                <c:pt idx="51">
                  <c:v>2774.2</c:v>
                </c:pt>
                <c:pt idx="52">
                  <c:v>2775.1</c:v>
                </c:pt>
                <c:pt idx="53">
                  <c:v>2776</c:v>
                </c:pt>
                <c:pt idx="54">
                  <c:v>2776.9</c:v>
                </c:pt>
                <c:pt idx="55">
                  <c:v>2777.8</c:v>
                </c:pt>
                <c:pt idx="56">
                  <c:v>2778.7</c:v>
                </c:pt>
                <c:pt idx="57">
                  <c:v>2779.6</c:v>
                </c:pt>
                <c:pt idx="58">
                  <c:v>2780.5</c:v>
                </c:pt>
                <c:pt idx="59">
                  <c:v>2781.4</c:v>
                </c:pt>
                <c:pt idx="60">
                  <c:v>2782.3</c:v>
                </c:pt>
                <c:pt idx="61">
                  <c:v>2783.2</c:v>
                </c:pt>
                <c:pt idx="62">
                  <c:v>2784.1</c:v>
                </c:pt>
                <c:pt idx="63">
                  <c:v>2785</c:v>
                </c:pt>
                <c:pt idx="64">
                  <c:v>2785.9</c:v>
                </c:pt>
                <c:pt idx="65">
                  <c:v>2786.8</c:v>
                </c:pt>
                <c:pt idx="66">
                  <c:v>2787.7</c:v>
                </c:pt>
                <c:pt idx="67">
                  <c:v>2788.6</c:v>
                </c:pt>
                <c:pt idx="68">
                  <c:v>2789.5</c:v>
                </c:pt>
                <c:pt idx="69">
                  <c:v>2790.4</c:v>
                </c:pt>
                <c:pt idx="70">
                  <c:v>2791.3</c:v>
                </c:pt>
                <c:pt idx="71">
                  <c:v>2792.2</c:v>
                </c:pt>
                <c:pt idx="72">
                  <c:v>2793.1</c:v>
                </c:pt>
                <c:pt idx="73">
                  <c:v>2794</c:v>
                </c:pt>
                <c:pt idx="74">
                  <c:v>2794.9</c:v>
                </c:pt>
                <c:pt idx="75">
                  <c:v>2795.8</c:v>
                </c:pt>
                <c:pt idx="76">
                  <c:v>2796.7</c:v>
                </c:pt>
                <c:pt idx="77">
                  <c:v>2797.6</c:v>
                </c:pt>
                <c:pt idx="78">
                  <c:v>2798.5</c:v>
                </c:pt>
                <c:pt idx="79">
                  <c:v>2799.4</c:v>
                </c:pt>
                <c:pt idx="80">
                  <c:v>2800.3</c:v>
                </c:pt>
                <c:pt idx="81">
                  <c:v>2801.2</c:v>
                </c:pt>
                <c:pt idx="82">
                  <c:v>2802.1</c:v>
                </c:pt>
                <c:pt idx="83">
                  <c:v>2803</c:v>
                </c:pt>
                <c:pt idx="84">
                  <c:v>2803.9</c:v>
                </c:pt>
                <c:pt idx="85">
                  <c:v>2804.8</c:v>
                </c:pt>
                <c:pt idx="86">
                  <c:v>2805.7</c:v>
                </c:pt>
                <c:pt idx="87">
                  <c:v>2806.6</c:v>
                </c:pt>
                <c:pt idx="88">
                  <c:v>2807.5</c:v>
                </c:pt>
                <c:pt idx="89">
                  <c:v>2808.4</c:v>
                </c:pt>
                <c:pt idx="90">
                  <c:v>2809.3</c:v>
                </c:pt>
                <c:pt idx="91">
                  <c:v>2810.2</c:v>
                </c:pt>
                <c:pt idx="92">
                  <c:v>2811.1</c:v>
                </c:pt>
                <c:pt idx="93">
                  <c:v>2812</c:v>
                </c:pt>
                <c:pt idx="94">
                  <c:v>2812.9</c:v>
                </c:pt>
                <c:pt idx="95">
                  <c:v>2813.8</c:v>
                </c:pt>
                <c:pt idx="96">
                  <c:v>2814.7</c:v>
                </c:pt>
                <c:pt idx="97">
                  <c:v>2817.4</c:v>
                </c:pt>
                <c:pt idx="98">
                  <c:v>2818.3</c:v>
                </c:pt>
                <c:pt idx="99">
                  <c:v>2819.2</c:v>
                </c:pt>
                <c:pt idx="100">
                  <c:v>2820.1</c:v>
                </c:pt>
                <c:pt idx="101">
                  <c:v>2821</c:v>
                </c:pt>
                <c:pt idx="102">
                  <c:v>2821.9</c:v>
                </c:pt>
                <c:pt idx="103">
                  <c:v>2822.8</c:v>
                </c:pt>
                <c:pt idx="104">
                  <c:v>2823.7</c:v>
                </c:pt>
                <c:pt idx="105">
                  <c:v>2824.6</c:v>
                </c:pt>
                <c:pt idx="106">
                  <c:v>2825.5</c:v>
                </c:pt>
                <c:pt idx="107">
                  <c:v>2826.4</c:v>
                </c:pt>
                <c:pt idx="108">
                  <c:v>2827.3</c:v>
                </c:pt>
                <c:pt idx="109">
                  <c:v>2828.2</c:v>
                </c:pt>
                <c:pt idx="110">
                  <c:v>2829.1</c:v>
                </c:pt>
                <c:pt idx="111">
                  <c:v>2830</c:v>
                </c:pt>
                <c:pt idx="112">
                  <c:v>2830.9</c:v>
                </c:pt>
                <c:pt idx="113">
                  <c:v>2831.8</c:v>
                </c:pt>
                <c:pt idx="114">
                  <c:v>2832.7</c:v>
                </c:pt>
                <c:pt idx="115">
                  <c:v>2833.6</c:v>
                </c:pt>
                <c:pt idx="116">
                  <c:v>2834.5</c:v>
                </c:pt>
                <c:pt idx="117">
                  <c:v>2835.4</c:v>
                </c:pt>
                <c:pt idx="118">
                  <c:v>2836.3</c:v>
                </c:pt>
                <c:pt idx="119">
                  <c:v>2837.2</c:v>
                </c:pt>
                <c:pt idx="120">
                  <c:v>2838.1</c:v>
                </c:pt>
                <c:pt idx="121">
                  <c:v>2839</c:v>
                </c:pt>
                <c:pt idx="122">
                  <c:v>2839.9</c:v>
                </c:pt>
                <c:pt idx="123">
                  <c:v>2840.8</c:v>
                </c:pt>
                <c:pt idx="124">
                  <c:v>2841.7</c:v>
                </c:pt>
                <c:pt idx="125">
                  <c:v>2842.6</c:v>
                </c:pt>
                <c:pt idx="126">
                  <c:v>2843.5</c:v>
                </c:pt>
                <c:pt idx="127">
                  <c:v>2844.4</c:v>
                </c:pt>
                <c:pt idx="128">
                  <c:v>2845.3</c:v>
                </c:pt>
                <c:pt idx="129">
                  <c:v>2846.2</c:v>
                </c:pt>
                <c:pt idx="130">
                  <c:v>2847.1</c:v>
                </c:pt>
                <c:pt idx="131">
                  <c:v>2848</c:v>
                </c:pt>
                <c:pt idx="132">
                  <c:v>2848.9</c:v>
                </c:pt>
                <c:pt idx="133">
                  <c:v>2849.8</c:v>
                </c:pt>
                <c:pt idx="134">
                  <c:v>2850.7</c:v>
                </c:pt>
                <c:pt idx="135">
                  <c:v>2851.6</c:v>
                </c:pt>
                <c:pt idx="136">
                  <c:v>2852.5</c:v>
                </c:pt>
                <c:pt idx="137">
                  <c:v>2853.4</c:v>
                </c:pt>
                <c:pt idx="138">
                  <c:v>2854.3</c:v>
                </c:pt>
                <c:pt idx="139">
                  <c:v>2855.2</c:v>
                </c:pt>
                <c:pt idx="140">
                  <c:v>2856.1</c:v>
                </c:pt>
                <c:pt idx="141">
                  <c:v>2857</c:v>
                </c:pt>
                <c:pt idx="142">
                  <c:v>2857.9</c:v>
                </c:pt>
                <c:pt idx="143">
                  <c:v>2858.8</c:v>
                </c:pt>
                <c:pt idx="144">
                  <c:v>2859.7</c:v>
                </c:pt>
                <c:pt idx="145">
                  <c:v>2860.6</c:v>
                </c:pt>
                <c:pt idx="146">
                  <c:v>2861.5</c:v>
                </c:pt>
                <c:pt idx="147">
                  <c:v>2862.4</c:v>
                </c:pt>
                <c:pt idx="148">
                  <c:v>2863.3</c:v>
                </c:pt>
                <c:pt idx="149">
                  <c:v>2864.2</c:v>
                </c:pt>
                <c:pt idx="150">
                  <c:v>2865.1</c:v>
                </c:pt>
                <c:pt idx="151">
                  <c:v>2866.9</c:v>
                </c:pt>
                <c:pt idx="152">
                  <c:v>2867.8</c:v>
                </c:pt>
                <c:pt idx="153">
                  <c:v>2868.7</c:v>
                </c:pt>
                <c:pt idx="154">
                  <c:v>2869.6</c:v>
                </c:pt>
                <c:pt idx="155">
                  <c:v>2870.5</c:v>
                </c:pt>
                <c:pt idx="156">
                  <c:v>2871.4</c:v>
                </c:pt>
                <c:pt idx="157">
                  <c:v>2872.3</c:v>
                </c:pt>
                <c:pt idx="158">
                  <c:v>2873.2</c:v>
                </c:pt>
                <c:pt idx="159">
                  <c:v>2874.1</c:v>
                </c:pt>
                <c:pt idx="160">
                  <c:v>2875</c:v>
                </c:pt>
                <c:pt idx="161">
                  <c:v>2875.9</c:v>
                </c:pt>
                <c:pt idx="162">
                  <c:v>2876.8</c:v>
                </c:pt>
                <c:pt idx="163">
                  <c:v>2877.7</c:v>
                </c:pt>
                <c:pt idx="164">
                  <c:v>2878.6</c:v>
                </c:pt>
                <c:pt idx="165">
                  <c:v>2879.5</c:v>
                </c:pt>
                <c:pt idx="166">
                  <c:v>2880.4</c:v>
                </c:pt>
                <c:pt idx="167">
                  <c:v>2881.3</c:v>
                </c:pt>
                <c:pt idx="168">
                  <c:v>2882.2</c:v>
                </c:pt>
                <c:pt idx="169">
                  <c:v>2883.1</c:v>
                </c:pt>
                <c:pt idx="170">
                  <c:v>2884</c:v>
                </c:pt>
                <c:pt idx="171">
                  <c:v>2884.9</c:v>
                </c:pt>
                <c:pt idx="172">
                  <c:v>2885.8</c:v>
                </c:pt>
                <c:pt idx="173">
                  <c:v>2886.7</c:v>
                </c:pt>
                <c:pt idx="174">
                  <c:v>2887.6</c:v>
                </c:pt>
                <c:pt idx="175">
                  <c:v>2888.5</c:v>
                </c:pt>
                <c:pt idx="176">
                  <c:v>2889.4</c:v>
                </c:pt>
                <c:pt idx="177">
                  <c:v>2890.3</c:v>
                </c:pt>
                <c:pt idx="178">
                  <c:v>2891.2</c:v>
                </c:pt>
                <c:pt idx="179">
                  <c:v>2892.1</c:v>
                </c:pt>
                <c:pt idx="180">
                  <c:v>2893</c:v>
                </c:pt>
                <c:pt idx="181">
                  <c:v>2893.9</c:v>
                </c:pt>
                <c:pt idx="182">
                  <c:v>2894.8</c:v>
                </c:pt>
                <c:pt idx="183">
                  <c:v>2895.7</c:v>
                </c:pt>
                <c:pt idx="184">
                  <c:v>2896.6</c:v>
                </c:pt>
                <c:pt idx="185">
                  <c:v>2897.5</c:v>
                </c:pt>
                <c:pt idx="186">
                  <c:v>2898.4</c:v>
                </c:pt>
                <c:pt idx="187">
                  <c:v>2899.3</c:v>
                </c:pt>
                <c:pt idx="188">
                  <c:v>2900.2</c:v>
                </c:pt>
                <c:pt idx="189">
                  <c:v>2901.1</c:v>
                </c:pt>
                <c:pt idx="190">
                  <c:v>2902</c:v>
                </c:pt>
                <c:pt idx="191">
                  <c:v>2902.9</c:v>
                </c:pt>
                <c:pt idx="192">
                  <c:v>2903.8</c:v>
                </c:pt>
                <c:pt idx="193">
                  <c:v>2904.7</c:v>
                </c:pt>
                <c:pt idx="194">
                  <c:v>2905.6</c:v>
                </c:pt>
                <c:pt idx="195">
                  <c:v>2906.5</c:v>
                </c:pt>
                <c:pt idx="196">
                  <c:v>2907.4</c:v>
                </c:pt>
                <c:pt idx="197">
                  <c:v>2908.3</c:v>
                </c:pt>
                <c:pt idx="198">
                  <c:v>2909.2</c:v>
                </c:pt>
                <c:pt idx="199">
                  <c:v>2910.1</c:v>
                </c:pt>
                <c:pt idx="200">
                  <c:v>2911</c:v>
                </c:pt>
                <c:pt idx="201">
                  <c:v>2911.9</c:v>
                </c:pt>
                <c:pt idx="202">
                  <c:v>2912.8</c:v>
                </c:pt>
                <c:pt idx="203">
                  <c:v>2913.7</c:v>
                </c:pt>
                <c:pt idx="204">
                  <c:v>2914.6</c:v>
                </c:pt>
                <c:pt idx="205">
                  <c:v>2915.5</c:v>
                </c:pt>
                <c:pt idx="206">
                  <c:v>2916.4</c:v>
                </c:pt>
                <c:pt idx="207">
                  <c:v>2917.3</c:v>
                </c:pt>
                <c:pt idx="208">
                  <c:v>2918.2</c:v>
                </c:pt>
                <c:pt idx="209">
                  <c:v>2919.1</c:v>
                </c:pt>
                <c:pt idx="210">
                  <c:v>2920</c:v>
                </c:pt>
                <c:pt idx="211">
                  <c:v>2920.9</c:v>
                </c:pt>
                <c:pt idx="212">
                  <c:v>2921.8</c:v>
                </c:pt>
                <c:pt idx="213">
                  <c:v>2922.7</c:v>
                </c:pt>
                <c:pt idx="214">
                  <c:v>2923.6</c:v>
                </c:pt>
                <c:pt idx="215">
                  <c:v>2924.5</c:v>
                </c:pt>
                <c:pt idx="216">
                  <c:v>2925.4</c:v>
                </c:pt>
                <c:pt idx="217">
                  <c:v>2926.3</c:v>
                </c:pt>
                <c:pt idx="218">
                  <c:v>2927.2</c:v>
                </c:pt>
                <c:pt idx="219">
                  <c:v>2928.1</c:v>
                </c:pt>
                <c:pt idx="220">
                  <c:v>2929</c:v>
                </c:pt>
                <c:pt idx="221">
                  <c:v>2929.9</c:v>
                </c:pt>
                <c:pt idx="222">
                  <c:v>2930.8</c:v>
                </c:pt>
                <c:pt idx="223">
                  <c:v>2931.7</c:v>
                </c:pt>
                <c:pt idx="224">
                  <c:v>2932.6</c:v>
                </c:pt>
                <c:pt idx="225">
                  <c:v>2933.5</c:v>
                </c:pt>
                <c:pt idx="226">
                  <c:v>2934.4</c:v>
                </c:pt>
                <c:pt idx="227">
                  <c:v>2935.3</c:v>
                </c:pt>
                <c:pt idx="228">
                  <c:v>2936.2</c:v>
                </c:pt>
                <c:pt idx="229">
                  <c:v>2937.1</c:v>
                </c:pt>
                <c:pt idx="230">
                  <c:v>2938</c:v>
                </c:pt>
                <c:pt idx="231">
                  <c:v>2938.9</c:v>
                </c:pt>
                <c:pt idx="232">
                  <c:v>2939.8</c:v>
                </c:pt>
                <c:pt idx="233">
                  <c:v>2940.7</c:v>
                </c:pt>
                <c:pt idx="234">
                  <c:v>2941.6</c:v>
                </c:pt>
                <c:pt idx="235">
                  <c:v>2942.5</c:v>
                </c:pt>
                <c:pt idx="236">
                  <c:v>2943.4</c:v>
                </c:pt>
                <c:pt idx="237">
                  <c:v>2944.3</c:v>
                </c:pt>
                <c:pt idx="238">
                  <c:v>2945.2</c:v>
                </c:pt>
                <c:pt idx="239">
                  <c:v>2946.1</c:v>
                </c:pt>
                <c:pt idx="240">
                  <c:v>2947</c:v>
                </c:pt>
                <c:pt idx="241">
                  <c:v>2947.9</c:v>
                </c:pt>
                <c:pt idx="242">
                  <c:v>2948.8</c:v>
                </c:pt>
                <c:pt idx="243">
                  <c:v>2949.7</c:v>
                </c:pt>
                <c:pt idx="244">
                  <c:v>2950.6</c:v>
                </c:pt>
                <c:pt idx="245">
                  <c:v>2951.5</c:v>
                </c:pt>
                <c:pt idx="246">
                  <c:v>2952.4</c:v>
                </c:pt>
                <c:pt idx="247">
                  <c:v>2953.3</c:v>
                </c:pt>
                <c:pt idx="248">
                  <c:v>2954.2</c:v>
                </c:pt>
                <c:pt idx="249">
                  <c:v>2955.1</c:v>
                </c:pt>
                <c:pt idx="250">
                  <c:v>2956</c:v>
                </c:pt>
                <c:pt idx="251">
                  <c:v>2956.9</c:v>
                </c:pt>
                <c:pt idx="252">
                  <c:v>2957.8</c:v>
                </c:pt>
                <c:pt idx="253">
                  <c:v>2958.7</c:v>
                </c:pt>
                <c:pt idx="254">
                  <c:v>2959.6</c:v>
                </c:pt>
                <c:pt idx="255">
                  <c:v>2960.5</c:v>
                </c:pt>
                <c:pt idx="256">
                  <c:v>2961.4</c:v>
                </c:pt>
                <c:pt idx="257">
                  <c:v>2962.3</c:v>
                </c:pt>
                <c:pt idx="258">
                  <c:v>2963.2</c:v>
                </c:pt>
                <c:pt idx="259">
                  <c:v>2964.1</c:v>
                </c:pt>
                <c:pt idx="260">
                  <c:v>2965</c:v>
                </c:pt>
                <c:pt idx="261">
                  <c:v>2965.9</c:v>
                </c:pt>
                <c:pt idx="262">
                  <c:v>2966.8</c:v>
                </c:pt>
                <c:pt idx="263">
                  <c:v>2967.7</c:v>
                </c:pt>
                <c:pt idx="264">
                  <c:v>2968.6</c:v>
                </c:pt>
                <c:pt idx="265">
                  <c:v>2969.5</c:v>
                </c:pt>
                <c:pt idx="266">
                  <c:v>2970.4</c:v>
                </c:pt>
                <c:pt idx="267">
                  <c:v>2971.3</c:v>
                </c:pt>
                <c:pt idx="268">
                  <c:v>2972.2</c:v>
                </c:pt>
                <c:pt idx="269">
                  <c:v>2973.1</c:v>
                </c:pt>
                <c:pt idx="270">
                  <c:v>2974</c:v>
                </c:pt>
                <c:pt idx="271">
                  <c:v>2974.9</c:v>
                </c:pt>
                <c:pt idx="272">
                  <c:v>2975.8</c:v>
                </c:pt>
                <c:pt idx="273">
                  <c:v>2976.7</c:v>
                </c:pt>
                <c:pt idx="274">
                  <c:v>2977.6</c:v>
                </c:pt>
                <c:pt idx="275">
                  <c:v>2978.5</c:v>
                </c:pt>
                <c:pt idx="276">
                  <c:v>2979.4</c:v>
                </c:pt>
                <c:pt idx="277">
                  <c:v>2980.3</c:v>
                </c:pt>
                <c:pt idx="278">
                  <c:v>2981.2</c:v>
                </c:pt>
                <c:pt idx="279">
                  <c:v>2982.1</c:v>
                </c:pt>
                <c:pt idx="280">
                  <c:v>2983</c:v>
                </c:pt>
                <c:pt idx="281">
                  <c:v>2983.9</c:v>
                </c:pt>
                <c:pt idx="282">
                  <c:v>2984.8</c:v>
                </c:pt>
                <c:pt idx="283">
                  <c:v>2985.7</c:v>
                </c:pt>
                <c:pt idx="284">
                  <c:v>2986.6</c:v>
                </c:pt>
                <c:pt idx="285">
                  <c:v>2987.5</c:v>
                </c:pt>
                <c:pt idx="286">
                  <c:v>2988.4</c:v>
                </c:pt>
                <c:pt idx="287">
                  <c:v>2989.3</c:v>
                </c:pt>
                <c:pt idx="288">
                  <c:v>2990.2</c:v>
                </c:pt>
                <c:pt idx="289">
                  <c:v>2991.1</c:v>
                </c:pt>
                <c:pt idx="290">
                  <c:v>2992</c:v>
                </c:pt>
                <c:pt idx="291">
                  <c:v>2992.9</c:v>
                </c:pt>
                <c:pt idx="292">
                  <c:v>2993.8</c:v>
                </c:pt>
                <c:pt idx="293">
                  <c:v>2994.7</c:v>
                </c:pt>
                <c:pt idx="294">
                  <c:v>2995.6</c:v>
                </c:pt>
                <c:pt idx="295">
                  <c:v>2996.5</c:v>
                </c:pt>
                <c:pt idx="296">
                  <c:v>2997.4</c:v>
                </c:pt>
                <c:pt idx="297">
                  <c:v>2998.3</c:v>
                </c:pt>
                <c:pt idx="298">
                  <c:v>2999.2</c:v>
                </c:pt>
                <c:pt idx="299">
                  <c:v>3000.1</c:v>
                </c:pt>
                <c:pt idx="300">
                  <c:v>3001</c:v>
                </c:pt>
                <c:pt idx="301">
                  <c:v>3001.9</c:v>
                </c:pt>
                <c:pt idx="302">
                  <c:v>3002.8</c:v>
                </c:pt>
                <c:pt idx="303">
                  <c:v>3003.7</c:v>
                </c:pt>
                <c:pt idx="304">
                  <c:v>3004.6</c:v>
                </c:pt>
                <c:pt idx="305">
                  <c:v>3005.5</c:v>
                </c:pt>
                <c:pt idx="306">
                  <c:v>3006.4</c:v>
                </c:pt>
                <c:pt idx="307">
                  <c:v>3007.3</c:v>
                </c:pt>
                <c:pt idx="308">
                  <c:v>3008.2</c:v>
                </c:pt>
                <c:pt idx="309">
                  <c:v>3009.1</c:v>
                </c:pt>
                <c:pt idx="310">
                  <c:v>3010</c:v>
                </c:pt>
                <c:pt idx="311">
                  <c:v>3010.9</c:v>
                </c:pt>
                <c:pt idx="312">
                  <c:v>3011.8</c:v>
                </c:pt>
                <c:pt idx="313">
                  <c:v>3012.7</c:v>
                </c:pt>
                <c:pt idx="314">
                  <c:v>3013.6</c:v>
                </c:pt>
                <c:pt idx="315">
                  <c:v>3014.5</c:v>
                </c:pt>
                <c:pt idx="316">
                  <c:v>3015.4</c:v>
                </c:pt>
                <c:pt idx="317">
                  <c:v>3016.3</c:v>
                </c:pt>
                <c:pt idx="318">
                  <c:v>3017.2</c:v>
                </c:pt>
                <c:pt idx="319">
                  <c:v>3018.1</c:v>
                </c:pt>
                <c:pt idx="320">
                  <c:v>3019</c:v>
                </c:pt>
                <c:pt idx="321">
                  <c:v>3019.9</c:v>
                </c:pt>
                <c:pt idx="322">
                  <c:v>3020.8</c:v>
                </c:pt>
                <c:pt idx="323">
                  <c:v>3021.7</c:v>
                </c:pt>
                <c:pt idx="324">
                  <c:v>3022.6</c:v>
                </c:pt>
                <c:pt idx="325">
                  <c:v>3023.5</c:v>
                </c:pt>
                <c:pt idx="326">
                  <c:v>3024.4</c:v>
                </c:pt>
                <c:pt idx="327">
                  <c:v>3025.3</c:v>
                </c:pt>
                <c:pt idx="328">
                  <c:v>3026.2</c:v>
                </c:pt>
                <c:pt idx="329">
                  <c:v>3027.1</c:v>
                </c:pt>
                <c:pt idx="330">
                  <c:v>3028</c:v>
                </c:pt>
                <c:pt idx="331">
                  <c:v>3028.9</c:v>
                </c:pt>
                <c:pt idx="332">
                  <c:v>3029.8</c:v>
                </c:pt>
                <c:pt idx="333">
                  <c:v>3030.7</c:v>
                </c:pt>
                <c:pt idx="334">
                  <c:v>3031.6</c:v>
                </c:pt>
                <c:pt idx="335">
                  <c:v>3032.5</c:v>
                </c:pt>
                <c:pt idx="336">
                  <c:v>3033.4</c:v>
                </c:pt>
                <c:pt idx="337">
                  <c:v>3034.3</c:v>
                </c:pt>
                <c:pt idx="338">
                  <c:v>3035.2</c:v>
                </c:pt>
                <c:pt idx="339">
                  <c:v>3036.1</c:v>
                </c:pt>
                <c:pt idx="340">
                  <c:v>3037</c:v>
                </c:pt>
                <c:pt idx="341">
                  <c:v>3037.9</c:v>
                </c:pt>
                <c:pt idx="342">
                  <c:v>3038.8</c:v>
                </c:pt>
                <c:pt idx="343">
                  <c:v>3039.7</c:v>
                </c:pt>
                <c:pt idx="344">
                  <c:v>3040.6</c:v>
                </c:pt>
                <c:pt idx="345">
                  <c:v>3041.5</c:v>
                </c:pt>
                <c:pt idx="346">
                  <c:v>3042.4</c:v>
                </c:pt>
                <c:pt idx="347">
                  <c:v>3043.3</c:v>
                </c:pt>
                <c:pt idx="348">
                  <c:v>3044.2</c:v>
                </c:pt>
                <c:pt idx="349">
                  <c:v>3045.1</c:v>
                </c:pt>
                <c:pt idx="350">
                  <c:v>3046</c:v>
                </c:pt>
                <c:pt idx="351">
                  <c:v>3046.9</c:v>
                </c:pt>
                <c:pt idx="352">
                  <c:v>3047.8</c:v>
                </c:pt>
                <c:pt idx="353">
                  <c:v>3048.7</c:v>
                </c:pt>
                <c:pt idx="354">
                  <c:v>3049.6</c:v>
                </c:pt>
                <c:pt idx="355">
                  <c:v>3050.5</c:v>
                </c:pt>
                <c:pt idx="356">
                  <c:v>3051.4</c:v>
                </c:pt>
                <c:pt idx="357">
                  <c:v>3052.3</c:v>
                </c:pt>
                <c:pt idx="358">
                  <c:v>3053.2</c:v>
                </c:pt>
                <c:pt idx="359">
                  <c:v>3054.1</c:v>
                </c:pt>
                <c:pt idx="360">
                  <c:v>3055</c:v>
                </c:pt>
                <c:pt idx="361">
                  <c:v>3055.9</c:v>
                </c:pt>
                <c:pt idx="362">
                  <c:v>3056.8</c:v>
                </c:pt>
                <c:pt idx="363">
                  <c:v>3057.7</c:v>
                </c:pt>
                <c:pt idx="364">
                  <c:v>3058.6</c:v>
                </c:pt>
                <c:pt idx="365">
                  <c:v>3059.5</c:v>
                </c:pt>
                <c:pt idx="366">
                  <c:v>3060.4</c:v>
                </c:pt>
                <c:pt idx="367">
                  <c:v>3061.3</c:v>
                </c:pt>
                <c:pt idx="368">
                  <c:v>3062.2</c:v>
                </c:pt>
                <c:pt idx="369">
                  <c:v>3063.1</c:v>
                </c:pt>
                <c:pt idx="370">
                  <c:v>3064</c:v>
                </c:pt>
                <c:pt idx="371">
                  <c:v>3064.9</c:v>
                </c:pt>
                <c:pt idx="372">
                  <c:v>3065.8</c:v>
                </c:pt>
                <c:pt idx="373">
                  <c:v>3066.7</c:v>
                </c:pt>
                <c:pt idx="374">
                  <c:v>3067.6</c:v>
                </c:pt>
                <c:pt idx="375">
                  <c:v>3068.5</c:v>
                </c:pt>
                <c:pt idx="376">
                  <c:v>3069.4</c:v>
                </c:pt>
                <c:pt idx="377">
                  <c:v>3070.3</c:v>
                </c:pt>
                <c:pt idx="378">
                  <c:v>3071.2</c:v>
                </c:pt>
                <c:pt idx="379">
                  <c:v>3072.1</c:v>
                </c:pt>
                <c:pt idx="380">
                  <c:v>3073</c:v>
                </c:pt>
                <c:pt idx="381">
                  <c:v>3073.9</c:v>
                </c:pt>
                <c:pt idx="382">
                  <c:v>3074.8</c:v>
                </c:pt>
                <c:pt idx="383">
                  <c:v>3075.7</c:v>
                </c:pt>
                <c:pt idx="384">
                  <c:v>3076.6</c:v>
                </c:pt>
                <c:pt idx="385">
                  <c:v>3077.5</c:v>
                </c:pt>
                <c:pt idx="386">
                  <c:v>3078.4</c:v>
                </c:pt>
                <c:pt idx="387">
                  <c:v>3079.3</c:v>
                </c:pt>
                <c:pt idx="388">
                  <c:v>3080.2</c:v>
                </c:pt>
                <c:pt idx="389">
                  <c:v>3081.1</c:v>
                </c:pt>
                <c:pt idx="390">
                  <c:v>3082</c:v>
                </c:pt>
                <c:pt idx="391">
                  <c:v>3082.9</c:v>
                </c:pt>
                <c:pt idx="392">
                  <c:v>3083.8</c:v>
                </c:pt>
                <c:pt idx="393">
                  <c:v>3084.7</c:v>
                </c:pt>
                <c:pt idx="394">
                  <c:v>3085.6</c:v>
                </c:pt>
                <c:pt idx="395">
                  <c:v>3086.5</c:v>
                </c:pt>
                <c:pt idx="396">
                  <c:v>3087.4</c:v>
                </c:pt>
                <c:pt idx="397">
                  <c:v>3088.3</c:v>
                </c:pt>
                <c:pt idx="398">
                  <c:v>3089.2</c:v>
                </c:pt>
                <c:pt idx="399">
                  <c:v>3090.1</c:v>
                </c:pt>
                <c:pt idx="400">
                  <c:v>3091</c:v>
                </c:pt>
                <c:pt idx="401">
                  <c:v>3091.9</c:v>
                </c:pt>
                <c:pt idx="402">
                  <c:v>3092.8</c:v>
                </c:pt>
                <c:pt idx="403">
                  <c:v>3093.7</c:v>
                </c:pt>
                <c:pt idx="404">
                  <c:v>3094.6</c:v>
                </c:pt>
                <c:pt idx="405">
                  <c:v>3095.5</c:v>
                </c:pt>
                <c:pt idx="406">
                  <c:v>3096.4</c:v>
                </c:pt>
                <c:pt idx="407">
                  <c:v>3097.3</c:v>
                </c:pt>
                <c:pt idx="408">
                  <c:v>3098.2</c:v>
                </c:pt>
                <c:pt idx="409">
                  <c:v>3099.1</c:v>
                </c:pt>
                <c:pt idx="410">
                  <c:v>3100</c:v>
                </c:pt>
                <c:pt idx="411">
                  <c:v>3100.9</c:v>
                </c:pt>
                <c:pt idx="412">
                  <c:v>3101.8</c:v>
                </c:pt>
                <c:pt idx="413">
                  <c:v>3102.7</c:v>
                </c:pt>
                <c:pt idx="414">
                  <c:v>3103.6</c:v>
                </c:pt>
                <c:pt idx="415">
                  <c:v>3104.5</c:v>
                </c:pt>
                <c:pt idx="416">
                  <c:v>3105.4</c:v>
                </c:pt>
                <c:pt idx="417">
                  <c:v>3106.3</c:v>
                </c:pt>
                <c:pt idx="418">
                  <c:v>3107.2</c:v>
                </c:pt>
                <c:pt idx="419">
                  <c:v>3108.1</c:v>
                </c:pt>
                <c:pt idx="420">
                  <c:v>3109</c:v>
                </c:pt>
                <c:pt idx="421">
                  <c:v>3109.9</c:v>
                </c:pt>
                <c:pt idx="422">
                  <c:v>3110.8</c:v>
                </c:pt>
                <c:pt idx="423">
                  <c:v>3111.7</c:v>
                </c:pt>
                <c:pt idx="424">
                  <c:v>3112.6</c:v>
                </c:pt>
                <c:pt idx="425">
                  <c:v>3113.5</c:v>
                </c:pt>
                <c:pt idx="426">
                  <c:v>3114.4</c:v>
                </c:pt>
                <c:pt idx="427">
                  <c:v>3115.3</c:v>
                </c:pt>
                <c:pt idx="428">
                  <c:v>3116.2</c:v>
                </c:pt>
                <c:pt idx="429">
                  <c:v>3117.1</c:v>
                </c:pt>
                <c:pt idx="430">
                  <c:v>3118</c:v>
                </c:pt>
                <c:pt idx="431">
                  <c:v>3118.9</c:v>
                </c:pt>
                <c:pt idx="432">
                  <c:v>3119.8</c:v>
                </c:pt>
                <c:pt idx="433">
                  <c:v>3120.7</c:v>
                </c:pt>
                <c:pt idx="434">
                  <c:v>3121.6</c:v>
                </c:pt>
                <c:pt idx="435">
                  <c:v>3122.5</c:v>
                </c:pt>
                <c:pt idx="436">
                  <c:v>3123.4</c:v>
                </c:pt>
                <c:pt idx="437">
                  <c:v>3124.3</c:v>
                </c:pt>
                <c:pt idx="438">
                  <c:v>3125.2</c:v>
                </c:pt>
                <c:pt idx="439">
                  <c:v>3126.1</c:v>
                </c:pt>
                <c:pt idx="440">
                  <c:v>3127</c:v>
                </c:pt>
                <c:pt idx="441">
                  <c:v>3127.9</c:v>
                </c:pt>
                <c:pt idx="442">
                  <c:v>3128.8</c:v>
                </c:pt>
                <c:pt idx="443">
                  <c:v>3129.7</c:v>
                </c:pt>
                <c:pt idx="444">
                  <c:v>3130.6</c:v>
                </c:pt>
                <c:pt idx="445">
                  <c:v>3131.5</c:v>
                </c:pt>
                <c:pt idx="446">
                  <c:v>3132.4</c:v>
                </c:pt>
                <c:pt idx="447">
                  <c:v>3133.3</c:v>
                </c:pt>
                <c:pt idx="448">
                  <c:v>3134.2</c:v>
                </c:pt>
                <c:pt idx="449">
                  <c:v>3135.1</c:v>
                </c:pt>
                <c:pt idx="450">
                  <c:v>3136</c:v>
                </c:pt>
                <c:pt idx="451">
                  <c:v>3136.9</c:v>
                </c:pt>
                <c:pt idx="452">
                  <c:v>3137.8</c:v>
                </c:pt>
                <c:pt idx="453">
                  <c:v>3138.7</c:v>
                </c:pt>
                <c:pt idx="454">
                  <c:v>3139.6</c:v>
                </c:pt>
                <c:pt idx="455">
                  <c:v>3140.5</c:v>
                </c:pt>
                <c:pt idx="456">
                  <c:v>3141.4</c:v>
                </c:pt>
                <c:pt idx="457">
                  <c:v>3142.3</c:v>
                </c:pt>
                <c:pt idx="458">
                  <c:v>3143.2</c:v>
                </c:pt>
                <c:pt idx="459">
                  <c:v>3144.1</c:v>
                </c:pt>
                <c:pt idx="460">
                  <c:v>3145</c:v>
                </c:pt>
                <c:pt idx="461">
                  <c:v>3145.9</c:v>
                </c:pt>
                <c:pt idx="462">
                  <c:v>3146.8</c:v>
                </c:pt>
                <c:pt idx="463">
                  <c:v>3147.7</c:v>
                </c:pt>
                <c:pt idx="464">
                  <c:v>3148.6</c:v>
                </c:pt>
                <c:pt idx="465">
                  <c:v>3149.5</c:v>
                </c:pt>
                <c:pt idx="466">
                  <c:v>3150.4</c:v>
                </c:pt>
                <c:pt idx="467">
                  <c:v>3151.3</c:v>
                </c:pt>
                <c:pt idx="468">
                  <c:v>3152.2</c:v>
                </c:pt>
                <c:pt idx="469">
                  <c:v>3153.1</c:v>
                </c:pt>
                <c:pt idx="470">
                  <c:v>3154</c:v>
                </c:pt>
                <c:pt idx="471">
                  <c:v>3154.9</c:v>
                </c:pt>
                <c:pt idx="472">
                  <c:v>3155.8</c:v>
                </c:pt>
                <c:pt idx="473">
                  <c:v>3156.7</c:v>
                </c:pt>
                <c:pt idx="474">
                  <c:v>3157.6</c:v>
                </c:pt>
                <c:pt idx="475">
                  <c:v>3158.5</c:v>
                </c:pt>
                <c:pt idx="476">
                  <c:v>3159.4</c:v>
                </c:pt>
                <c:pt idx="477">
                  <c:v>3160.3</c:v>
                </c:pt>
                <c:pt idx="478">
                  <c:v>3161.2</c:v>
                </c:pt>
                <c:pt idx="479">
                  <c:v>3162.1</c:v>
                </c:pt>
                <c:pt idx="480">
                  <c:v>3163</c:v>
                </c:pt>
                <c:pt idx="481">
                  <c:v>3163.9</c:v>
                </c:pt>
                <c:pt idx="482">
                  <c:v>3164.8</c:v>
                </c:pt>
                <c:pt idx="483">
                  <c:v>3165.7</c:v>
                </c:pt>
                <c:pt idx="484">
                  <c:v>3166.6</c:v>
                </c:pt>
                <c:pt idx="485">
                  <c:v>3167.5</c:v>
                </c:pt>
                <c:pt idx="486">
                  <c:v>3168.4</c:v>
                </c:pt>
                <c:pt idx="487">
                  <c:v>3169.3</c:v>
                </c:pt>
                <c:pt idx="488">
                  <c:v>3170.2</c:v>
                </c:pt>
                <c:pt idx="489">
                  <c:v>3171.1</c:v>
                </c:pt>
                <c:pt idx="490">
                  <c:v>3172</c:v>
                </c:pt>
                <c:pt idx="491">
                  <c:v>3172.9</c:v>
                </c:pt>
                <c:pt idx="492">
                  <c:v>3173.8</c:v>
                </c:pt>
                <c:pt idx="493">
                  <c:v>3174.7</c:v>
                </c:pt>
                <c:pt idx="494">
                  <c:v>3175.6</c:v>
                </c:pt>
                <c:pt idx="495">
                  <c:v>3176.5</c:v>
                </c:pt>
                <c:pt idx="496">
                  <c:v>3177.4</c:v>
                </c:pt>
                <c:pt idx="497">
                  <c:v>3178.3</c:v>
                </c:pt>
                <c:pt idx="498">
                  <c:v>3179.2</c:v>
                </c:pt>
                <c:pt idx="499">
                  <c:v>3180.1</c:v>
                </c:pt>
                <c:pt idx="500">
                  <c:v>3181</c:v>
                </c:pt>
                <c:pt idx="501">
                  <c:v>3181.9</c:v>
                </c:pt>
                <c:pt idx="502">
                  <c:v>3182.8</c:v>
                </c:pt>
                <c:pt idx="503">
                  <c:v>3183.7</c:v>
                </c:pt>
                <c:pt idx="504">
                  <c:v>3184.6</c:v>
                </c:pt>
                <c:pt idx="505">
                  <c:v>3185.5</c:v>
                </c:pt>
                <c:pt idx="506">
                  <c:v>3186.4</c:v>
                </c:pt>
                <c:pt idx="507">
                  <c:v>3187.3</c:v>
                </c:pt>
                <c:pt idx="508">
                  <c:v>3188.2</c:v>
                </c:pt>
                <c:pt idx="509">
                  <c:v>3189.1</c:v>
                </c:pt>
                <c:pt idx="510">
                  <c:v>3190</c:v>
                </c:pt>
                <c:pt idx="511">
                  <c:v>3190.9</c:v>
                </c:pt>
                <c:pt idx="512">
                  <c:v>3191.8</c:v>
                </c:pt>
                <c:pt idx="513">
                  <c:v>3192.7</c:v>
                </c:pt>
                <c:pt idx="514">
                  <c:v>3193.6</c:v>
                </c:pt>
                <c:pt idx="515">
                  <c:v>3194.5</c:v>
                </c:pt>
                <c:pt idx="516">
                  <c:v>3195.4</c:v>
                </c:pt>
                <c:pt idx="517">
                  <c:v>3196.3</c:v>
                </c:pt>
                <c:pt idx="518">
                  <c:v>3197.2</c:v>
                </c:pt>
                <c:pt idx="519">
                  <c:v>3198.1</c:v>
                </c:pt>
                <c:pt idx="520">
                  <c:v>3199</c:v>
                </c:pt>
                <c:pt idx="521">
                  <c:v>3199.9</c:v>
                </c:pt>
                <c:pt idx="522">
                  <c:v>3200.8</c:v>
                </c:pt>
                <c:pt idx="523">
                  <c:v>3201.7</c:v>
                </c:pt>
                <c:pt idx="524">
                  <c:v>3202.6</c:v>
                </c:pt>
                <c:pt idx="525">
                  <c:v>3203.5</c:v>
                </c:pt>
                <c:pt idx="526">
                  <c:v>3204.4</c:v>
                </c:pt>
                <c:pt idx="527">
                  <c:v>3205.3</c:v>
                </c:pt>
                <c:pt idx="528">
                  <c:v>3206.2</c:v>
                </c:pt>
                <c:pt idx="529">
                  <c:v>3207.1</c:v>
                </c:pt>
                <c:pt idx="530">
                  <c:v>3208</c:v>
                </c:pt>
                <c:pt idx="531">
                  <c:v>3208.9</c:v>
                </c:pt>
                <c:pt idx="532">
                  <c:v>3209.8</c:v>
                </c:pt>
                <c:pt idx="533">
                  <c:v>3210.7</c:v>
                </c:pt>
                <c:pt idx="534">
                  <c:v>3211.6</c:v>
                </c:pt>
                <c:pt idx="535">
                  <c:v>3212.5</c:v>
                </c:pt>
                <c:pt idx="536">
                  <c:v>3213.4</c:v>
                </c:pt>
                <c:pt idx="537">
                  <c:v>3214.3</c:v>
                </c:pt>
                <c:pt idx="538">
                  <c:v>3215.2</c:v>
                </c:pt>
                <c:pt idx="539">
                  <c:v>3216.1</c:v>
                </c:pt>
                <c:pt idx="540">
                  <c:v>3217</c:v>
                </c:pt>
                <c:pt idx="541">
                  <c:v>3217.9</c:v>
                </c:pt>
                <c:pt idx="542">
                  <c:v>3218.8</c:v>
                </c:pt>
                <c:pt idx="543">
                  <c:v>3219.7</c:v>
                </c:pt>
                <c:pt idx="544">
                  <c:v>3220.6</c:v>
                </c:pt>
                <c:pt idx="545">
                  <c:v>3221.5</c:v>
                </c:pt>
                <c:pt idx="546">
                  <c:v>3222.4</c:v>
                </c:pt>
                <c:pt idx="547">
                  <c:v>3223.3</c:v>
                </c:pt>
                <c:pt idx="548">
                  <c:v>3224.2</c:v>
                </c:pt>
                <c:pt idx="549">
                  <c:v>3225.1</c:v>
                </c:pt>
                <c:pt idx="550">
                  <c:v>3226</c:v>
                </c:pt>
                <c:pt idx="551">
                  <c:v>3226.9</c:v>
                </c:pt>
                <c:pt idx="552">
                  <c:v>3227.8</c:v>
                </c:pt>
                <c:pt idx="553">
                  <c:v>3228.7</c:v>
                </c:pt>
                <c:pt idx="554">
                  <c:v>3229.6</c:v>
                </c:pt>
                <c:pt idx="555">
                  <c:v>3230.5</c:v>
                </c:pt>
                <c:pt idx="556">
                  <c:v>3231.4</c:v>
                </c:pt>
                <c:pt idx="557">
                  <c:v>3232.3</c:v>
                </c:pt>
                <c:pt idx="558">
                  <c:v>3233.2</c:v>
                </c:pt>
                <c:pt idx="559">
                  <c:v>3234.1</c:v>
                </c:pt>
                <c:pt idx="560">
                  <c:v>3235</c:v>
                </c:pt>
                <c:pt idx="561">
                  <c:v>3235.9</c:v>
                </c:pt>
                <c:pt idx="562">
                  <c:v>3236.8</c:v>
                </c:pt>
                <c:pt idx="563">
                  <c:v>3237.7</c:v>
                </c:pt>
                <c:pt idx="564">
                  <c:v>3238.6</c:v>
                </c:pt>
                <c:pt idx="565">
                  <c:v>3239.5</c:v>
                </c:pt>
                <c:pt idx="566">
                  <c:v>3240.4</c:v>
                </c:pt>
                <c:pt idx="567">
                  <c:v>3241.3</c:v>
                </c:pt>
                <c:pt idx="568">
                  <c:v>3242.2</c:v>
                </c:pt>
                <c:pt idx="569">
                  <c:v>3243.1</c:v>
                </c:pt>
                <c:pt idx="570">
                  <c:v>3244</c:v>
                </c:pt>
                <c:pt idx="571">
                  <c:v>3244.9</c:v>
                </c:pt>
                <c:pt idx="572">
                  <c:v>3245.8</c:v>
                </c:pt>
                <c:pt idx="573">
                  <c:v>3246.7</c:v>
                </c:pt>
                <c:pt idx="574">
                  <c:v>3247.6</c:v>
                </c:pt>
                <c:pt idx="575">
                  <c:v>3248.5</c:v>
                </c:pt>
                <c:pt idx="576">
                  <c:v>3249.4</c:v>
                </c:pt>
                <c:pt idx="577">
                  <c:v>3250.3</c:v>
                </c:pt>
                <c:pt idx="578">
                  <c:v>3251.2</c:v>
                </c:pt>
                <c:pt idx="579">
                  <c:v>3252.1</c:v>
                </c:pt>
                <c:pt idx="580">
                  <c:v>3253</c:v>
                </c:pt>
                <c:pt idx="581">
                  <c:v>3253.9</c:v>
                </c:pt>
                <c:pt idx="582">
                  <c:v>3254.8</c:v>
                </c:pt>
                <c:pt idx="583">
                  <c:v>3255.7</c:v>
                </c:pt>
                <c:pt idx="584">
                  <c:v>3256.6</c:v>
                </c:pt>
                <c:pt idx="585">
                  <c:v>3257.5</c:v>
                </c:pt>
                <c:pt idx="586">
                  <c:v>3258.4</c:v>
                </c:pt>
                <c:pt idx="587">
                  <c:v>3259.3</c:v>
                </c:pt>
                <c:pt idx="588">
                  <c:v>3260.2</c:v>
                </c:pt>
                <c:pt idx="589">
                  <c:v>3261.1</c:v>
                </c:pt>
                <c:pt idx="590">
                  <c:v>3262</c:v>
                </c:pt>
                <c:pt idx="591">
                  <c:v>3262.9</c:v>
                </c:pt>
                <c:pt idx="592">
                  <c:v>3263.8</c:v>
                </c:pt>
                <c:pt idx="593">
                  <c:v>3264.7</c:v>
                </c:pt>
                <c:pt idx="594">
                  <c:v>3265.6</c:v>
                </c:pt>
                <c:pt idx="595">
                  <c:v>3266.5</c:v>
                </c:pt>
                <c:pt idx="596">
                  <c:v>3267.4</c:v>
                </c:pt>
                <c:pt idx="597">
                  <c:v>3268.3</c:v>
                </c:pt>
                <c:pt idx="598">
                  <c:v>3269.2</c:v>
                </c:pt>
                <c:pt idx="599">
                  <c:v>3270.1</c:v>
                </c:pt>
                <c:pt idx="600">
                  <c:v>3271</c:v>
                </c:pt>
                <c:pt idx="601">
                  <c:v>3271.9</c:v>
                </c:pt>
                <c:pt idx="602">
                  <c:v>3272.8</c:v>
                </c:pt>
                <c:pt idx="603">
                  <c:v>3273.7</c:v>
                </c:pt>
                <c:pt idx="604">
                  <c:v>3274.6</c:v>
                </c:pt>
                <c:pt idx="605">
                  <c:v>3275.5</c:v>
                </c:pt>
                <c:pt idx="606">
                  <c:v>3276.4</c:v>
                </c:pt>
                <c:pt idx="607">
                  <c:v>3277.3</c:v>
                </c:pt>
                <c:pt idx="608">
                  <c:v>3278.2</c:v>
                </c:pt>
                <c:pt idx="609">
                  <c:v>3279.1</c:v>
                </c:pt>
                <c:pt idx="610">
                  <c:v>3280</c:v>
                </c:pt>
                <c:pt idx="611">
                  <c:v>3280.9</c:v>
                </c:pt>
                <c:pt idx="612">
                  <c:v>3281.8</c:v>
                </c:pt>
                <c:pt idx="613">
                  <c:v>3282.7</c:v>
                </c:pt>
                <c:pt idx="614">
                  <c:v>3283.6</c:v>
                </c:pt>
                <c:pt idx="615">
                  <c:v>3284.5</c:v>
                </c:pt>
                <c:pt idx="616">
                  <c:v>3285.4</c:v>
                </c:pt>
                <c:pt idx="617">
                  <c:v>3286.3</c:v>
                </c:pt>
                <c:pt idx="618">
                  <c:v>3287.2</c:v>
                </c:pt>
                <c:pt idx="619">
                  <c:v>3288.1</c:v>
                </c:pt>
                <c:pt idx="620">
                  <c:v>3289</c:v>
                </c:pt>
                <c:pt idx="621">
                  <c:v>3289.9</c:v>
                </c:pt>
                <c:pt idx="622">
                  <c:v>3290.8</c:v>
                </c:pt>
                <c:pt idx="623">
                  <c:v>3291.7</c:v>
                </c:pt>
                <c:pt idx="624">
                  <c:v>3292.6</c:v>
                </c:pt>
                <c:pt idx="625">
                  <c:v>3293.5</c:v>
                </c:pt>
                <c:pt idx="626">
                  <c:v>3294.4</c:v>
                </c:pt>
                <c:pt idx="627">
                  <c:v>3295.3</c:v>
                </c:pt>
                <c:pt idx="628">
                  <c:v>3296.2</c:v>
                </c:pt>
                <c:pt idx="629">
                  <c:v>3297.1</c:v>
                </c:pt>
                <c:pt idx="630">
                  <c:v>3298</c:v>
                </c:pt>
                <c:pt idx="631">
                  <c:v>3298.9</c:v>
                </c:pt>
                <c:pt idx="632">
                  <c:v>3299.8</c:v>
                </c:pt>
                <c:pt idx="633">
                  <c:v>3300.7</c:v>
                </c:pt>
                <c:pt idx="634">
                  <c:v>3301.6</c:v>
                </c:pt>
                <c:pt idx="635">
                  <c:v>3302.5</c:v>
                </c:pt>
                <c:pt idx="636">
                  <c:v>3303.4</c:v>
                </c:pt>
                <c:pt idx="637">
                  <c:v>3304.3</c:v>
                </c:pt>
                <c:pt idx="638">
                  <c:v>3305.2</c:v>
                </c:pt>
                <c:pt idx="639">
                  <c:v>3306.1</c:v>
                </c:pt>
                <c:pt idx="640">
                  <c:v>3307</c:v>
                </c:pt>
                <c:pt idx="641">
                  <c:v>3307.9</c:v>
                </c:pt>
                <c:pt idx="642">
                  <c:v>3308.8</c:v>
                </c:pt>
                <c:pt idx="643">
                  <c:v>3309.7</c:v>
                </c:pt>
                <c:pt idx="644">
                  <c:v>3310.6</c:v>
                </c:pt>
                <c:pt idx="645">
                  <c:v>3311.5</c:v>
                </c:pt>
                <c:pt idx="646">
                  <c:v>3312.4</c:v>
                </c:pt>
                <c:pt idx="647">
                  <c:v>3313.3</c:v>
                </c:pt>
                <c:pt idx="648">
                  <c:v>3314.2</c:v>
                </c:pt>
                <c:pt idx="649">
                  <c:v>3315.1</c:v>
                </c:pt>
                <c:pt idx="650">
                  <c:v>3316</c:v>
                </c:pt>
                <c:pt idx="651">
                  <c:v>3316.9</c:v>
                </c:pt>
                <c:pt idx="652">
                  <c:v>3317.8</c:v>
                </c:pt>
                <c:pt idx="653">
                  <c:v>3318.7</c:v>
                </c:pt>
                <c:pt idx="654">
                  <c:v>3319.6</c:v>
                </c:pt>
                <c:pt idx="655">
                  <c:v>3320.5</c:v>
                </c:pt>
                <c:pt idx="656">
                  <c:v>3321.4</c:v>
                </c:pt>
                <c:pt idx="657">
                  <c:v>3322.3</c:v>
                </c:pt>
                <c:pt idx="658">
                  <c:v>3323.2</c:v>
                </c:pt>
                <c:pt idx="659">
                  <c:v>3324.1</c:v>
                </c:pt>
                <c:pt idx="660">
                  <c:v>3325</c:v>
                </c:pt>
                <c:pt idx="661">
                  <c:v>3325.9</c:v>
                </c:pt>
                <c:pt idx="662">
                  <c:v>3326.8</c:v>
                </c:pt>
                <c:pt idx="663">
                  <c:v>3327.7</c:v>
                </c:pt>
                <c:pt idx="664">
                  <c:v>3328.6</c:v>
                </c:pt>
                <c:pt idx="665">
                  <c:v>3329.5</c:v>
                </c:pt>
                <c:pt idx="666">
                  <c:v>3330.4</c:v>
                </c:pt>
                <c:pt idx="667">
                  <c:v>3331.3</c:v>
                </c:pt>
                <c:pt idx="668">
                  <c:v>3332.2</c:v>
                </c:pt>
                <c:pt idx="669">
                  <c:v>3333.1</c:v>
                </c:pt>
                <c:pt idx="670">
                  <c:v>3334</c:v>
                </c:pt>
                <c:pt idx="671">
                  <c:v>3334.9</c:v>
                </c:pt>
                <c:pt idx="672">
                  <c:v>3335.8</c:v>
                </c:pt>
                <c:pt idx="673">
                  <c:v>3336.7</c:v>
                </c:pt>
                <c:pt idx="674">
                  <c:v>3337.6</c:v>
                </c:pt>
                <c:pt idx="675">
                  <c:v>3338.5</c:v>
                </c:pt>
                <c:pt idx="676">
                  <c:v>3339.4</c:v>
                </c:pt>
                <c:pt idx="677">
                  <c:v>3340.3</c:v>
                </c:pt>
                <c:pt idx="678">
                  <c:v>3341.2</c:v>
                </c:pt>
                <c:pt idx="679">
                  <c:v>3342.1</c:v>
                </c:pt>
                <c:pt idx="680">
                  <c:v>3343</c:v>
                </c:pt>
                <c:pt idx="681">
                  <c:v>3343.9</c:v>
                </c:pt>
                <c:pt idx="682">
                  <c:v>3344.8</c:v>
                </c:pt>
                <c:pt idx="683">
                  <c:v>3345.7</c:v>
                </c:pt>
                <c:pt idx="684">
                  <c:v>3346.6</c:v>
                </c:pt>
                <c:pt idx="685">
                  <c:v>3347.5</c:v>
                </c:pt>
                <c:pt idx="686">
                  <c:v>3348.4</c:v>
                </c:pt>
                <c:pt idx="687">
                  <c:v>3349.3</c:v>
                </c:pt>
                <c:pt idx="688">
                  <c:v>3350.2</c:v>
                </c:pt>
                <c:pt idx="689">
                  <c:v>3351.1</c:v>
                </c:pt>
                <c:pt idx="690">
                  <c:v>3352</c:v>
                </c:pt>
                <c:pt idx="691">
                  <c:v>3352.9</c:v>
                </c:pt>
                <c:pt idx="692">
                  <c:v>3353.8</c:v>
                </c:pt>
                <c:pt idx="693">
                  <c:v>3354.7</c:v>
                </c:pt>
                <c:pt idx="694">
                  <c:v>3355.6</c:v>
                </c:pt>
                <c:pt idx="695">
                  <c:v>3356.5</c:v>
                </c:pt>
                <c:pt idx="696">
                  <c:v>3357.4</c:v>
                </c:pt>
                <c:pt idx="697">
                  <c:v>3358.3</c:v>
                </c:pt>
                <c:pt idx="698">
                  <c:v>3359.2</c:v>
                </c:pt>
                <c:pt idx="699">
                  <c:v>3360.1</c:v>
                </c:pt>
                <c:pt idx="700">
                  <c:v>3361</c:v>
                </c:pt>
                <c:pt idx="701">
                  <c:v>3361.9</c:v>
                </c:pt>
                <c:pt idx="702">
                  <c:v>3362.8</c:v>
                </c:pt>
                <c:pt idx="703">
                  <c:v>3363.7</c:v>
                </c:pt>
                <c:pt idx="704">
                  <c:v>3364.6</c:v>
                </c:pt>
                <c:pt idx="705">
                  <c:v>3365.5</c:v>
                </c:pt>
                <c:pt idx="706">
                  <c:v>3366.4</c:v>
                </c:pt>
                <c:pt idx="707">
                  <c:v>3367.3</c:v>
                </c:pt>
                <c:pt idx="708">
                  <c:v>3368.2</c:v>
                </c:pt>
                <c:pt idx="709">
                  <c:v>3369.1</c:v>
                </c:pt>
                <c:pt idx="710">
                  <c:v>3370</c:v>
                </c:pt>
                <c:pt idx="711">
                  <c:v>3370.9</c:v>
                </c:pt>
                <c:pt idx="712">
                  <c:v>3371.8</c:v>
                </c:pt>
                <c:pt idx="713">
                  <c:v>3372.7</c:v>
                </c:pt>
                <c:pt idx="714">
                  <c:v>3373.6</c:v>
                </c:pt>
                <c:pt idx="715">
                  <c:v>3374.5</c:v>
                </c:pt>
                <c:pt idx="716">
                  <c:v>3375.4</c:v>
                </c:pt>
                <c:pt idx="717">
                  <c:v>3376.3</c:v>
                </c:pt>
                <c:pt idx="718">
                  <c:v>3377.2</c:v>
                </c:pt>
                <c:pt idx="719">
                  <c:v>3378.1</c:v>
                </c:pt>
                <c:pt idx="720">
                  <c:v>3379</c:v>
                </c:pt>
                <c:pt idx="721">
                  <c:v>3379.9</c:v>
                </c:pt>
                <c:pt idx="722">
                  <c:v>3380.8</c:v>
                </c:pt>
                <c:pt idx="723">
                  <c:v>3381.7</c:v>
                </c:pt>
                <c:pt idx="724">
                  <c:v>3382.6</c:v>
                </c:pt>
                <c:pt idx="725">
                  <c:v>3383.5</c:v>
                </c:pt>
                <c:pt idx="726">
                  <c:v>3384.4</c:v>
                </c:pt>
                <c:pt idx="727">
                  <c:v>3385.3</c:v>
                </c:pt>
                <c:pt idx="728">
                  <c:v>3386.2</c:v>
                </c:pt>
                <c:pt idx="729">
                  <c:v>3387.1</c:v>
                </c:pt>
                <c:pt idx="730">
                  <c:v>3388</c:v>
                </c:pt>
                <c:pt idx="731">
                  <c:v>3388.9</c:v>
                </c:pt>
                <c:pt idx="732">
                  <c:v>3389.8</c:v>
                </c:pt>
                <c:pt idx="733">
                  <c:v>3390.7</c:v>
                </c:pt>
                <c:pt idx="734">
                  <c:v>3391.6</c:v>
                </c:pt>
                <c:pt idx="735">
                  <c:v>3392.5</c:v>
                </c:pt>
                <c:pt idx="736">
                  <c:v>3393.4</c:v>
                </c:pt>
                <c:pt idx="737">
                  <c:v>3394.3</c:v>
                </c:pt>
                <c:pt idx="738">
                  <c:v>3395.2</c:v>
                </c:pt>
                <c:pt idx="739">
                  <c:v>3396.1</c:v>
                </c:pt>
                <c:pt idx="740">
                  <c:v>3397</c:v>
                </c:pt>
                <c:pt idx="741">
                  <c:v>3397.9</c:v>
                </c:pt>
                <c:pt idx="742">
                  <c:v>3398.8</c:v>
                </c:pt>
                <c:pt idx="743">
                  <c:v>3399.7</c:v>
                </c:pt>
                <c:pt idx="744">
                  <c:v>3400.6</c:v>
                </c:pt>
                <c:pt idx="745">
                  <c:v>3401.5</c:v>
                </c:pt>
                <c:pt idx="746">
                  <c:v>3402.4</c:v>
                </c:pt>
                <c:pt idx="747">
                  <c:v>3403.3</c:v>
                </c:pt>
                <c:pt idx="748">
                  <c:v>3404.2</c:v>
                </c:pt>
                <c:pt idx="749">
                  <c:v>3405.1</c:v>
                </c:pt>
                <c:pt idx="750">
                  <c:v>3406</c:v>
                </c:pt>
                <c:pt idx="751">
                  <c:v>3406.9</c:v>
                </c:pt>
                <c:pt idx="752">
                  <c:v>3407.8</c:v>
                </c:pt>
                <c:pt idx="753">
                  <c:v>3408.7</c:v>
                </c:pt>
                <c:pt idx="754">
                  <c:v>3409.6</c:v>
                </c:pt>
                <c:pt idx="755">
                  <c:v>3410.5</c:v>
                </c:pt>
                <c:pt idx="756">
                  <c:v>3411.4</c:v>
                </c:pt>
                <c:pt idx="757">
                  <c:v>3412.3</c:v>
                </c:pt>
                <c:pt idx="758">
                  <c:v>3413.2</c:v>
                </c:pt>
                <c:pt idx="759">
                  <c:v>3414.1</c:v>
                </c:pt>
                <c:pt idx="760">
                  <c:v>3415</c:v>
                </c:pt>
                <c:pt idx="761">
                  <c:v>3415.9</c:v>
                </c:pt>
                <c:pt idx="762">
                  <c:v>3416.8</c:v>
                </c:pt>
                <c:pt idx="763">
                  <c:v>3417.7</c:v>
                </c:pt>
                <c:pt idx="764">
                  <c:v>3418.6</c:v>
                </c:pt>
                <c:pt idx="765">
                  <c:v>3419.5</c:v>
                </c:pt>
                <c:pt idx="766">
                  <c:v>3420.4</c:v>
                </c:pt>
                <c:pt idx="767">
                  <c:v>3421.3</c:v>
                </c:pt>
                <c:pt idx="768">
                  <c:v>3422.2</c:v>
                </c:pt>
                <c:pt idx="769">
                  <c:v>3423.1</c:v>
                </c:pt>
                <c:pt idx="770">
                  <c:v>3424</c:v>
                </c:pt>
                <c:pt idx="771">
                  <c:v>3424.9</c:v>
                </c:pt>
                <c:pt idx="772">
                  <c:v>3425.8</c:v>
                </c:pt>
                <c:pt idx="773">
                  <c:v>3426.7</c:v>
                </c:pt>
                <c:pt idx="774">
                  <c:v>3427.6</c:v>
                </c:pt>
                <c:pt idx="775">
                  <c:v>3428.5</c:v>
                </c:pt>
                <c:pt idx="776">
                  <c:v>3429.4</c:v>
                </c:pt>
                <c:pt idx="777">
                  <c:v>3430.3</c:v>
                </c:pt>
                <c:pt idx="778">
                  <c:v>3431.2</c:v>
                </c:pt>
                <c:pt idx="779">
                  <c:v>3432.1</c:v>
                </c:pt>
                <c:pt idx="780">
                  <c:v>3433</c:v>
                </c:pt>
                <c:pt idx="781">
                  <c:v>3433.9</c:v>
                </c:pt>
                <c:pt idx="782">
                  <c:v>3434.8</c:v>
                </c:pt>
                <c:pt idx="783">
                  <c:v>3435.7</c:v>
                </c:pt>
                <c:pt idx="784">
                  <c:v>3436.6</c:v>
                </c:pt>
                <c:pt idx="785">
                  <c:v>3437.5</c:v>
                </c:pt>
                <c:pt idx="786">
                  <c:v>3438.4</c:v>
                </c:pt>
                <c:pt idx="787">
                  <c:v>3439.3</c:v>
                </c:pt>
                <c:pt idx="788">
                  <c:v>3440.2</c:v>
                </c:pt>
                <c:pt idx="789">
                  <c:v>3441.1</c:v>
                </c:pt>
                <c:pt idx="790">
                  <c:v>3442</c:v>
                </c:pt>
                <c:pt idx="791">
                  <c:v>3442.9</c:v>
                </c:pt>
                <c:pt idx="792">
                  <c:v>3443.8</c:v>
                </c:pt>
                <c:pt idx="793">
                  <c:v>3444.7</c:v>
                </c:pt>
                <c:pt idx="794">
                  <c:v>3445.6</c:v>
                </c:pt>
                <c:pt idx="795">
                  <c:v>3446.5</c:v>
                </c:pt>
                <c:pt idx="796">
                  <c:v>3447.4</c:v>
                </c:pt>
                <c:pt idx="797">
                  <c:v>3448.3</c:v>
                </c:pt>
                <c:pt idx="798">
                  <c:v>3449.2</c:v>
                </c:pt>
                <c:pt idx="799">
                  <c:v>3450.1</c:v>
                </c:pt>
                <c:pt idx="800">
                  <c:v>3451</c:v>
                </c:pt>
                <c:pt idx="801">
                  <c:v>3451.9</c:v>
                </c:pt>
                <c:pt idx="802">
                  <c:v>3452.8</c:v>
                </c:pt>
                <c:pt idx="803">
                  <c:v>3453.7</c:v>
                </c:pt>
                <c:pt idx="804">
                  <c:v>3454.6</c:v>
                </c:pt>
                <c:pt idx="805">
                  <c:v>3455.5</c:v>
                </c:pt>
                <c:pt idx="806">
                  <c:v>3456.4</c:v>
                </c:pt>
                <c:pt idx="807">
                  <c:v>3457.3</c:v>
                </c:pt>
                <c:pt idx="808">
                  <c:v>3458.2</c:v>
                </c:pt>
                <c:pt idx="809">
                  <c:v>3459.1</c:v>
                </c:pt>
                <c:pt idx="810">
                  <c:v>3460</c:v>
                </c:pt>
                <c:pt idx="811">
                  <c:v>3460.9</c:v>
                </c:pt>
                <c:pt idx="812">
                  <c:v>3461.8</c:v>
                </c:pt>
                <c:pt idx="813">
                  <c:v>3462.7</c:v>
                </c:pt>
                <c:pt idx="814">
                  <c:v>3463.6</c:v>
                </c:pt>
                <c:pt idx="815">
                  <c:v>3464.5</c:v>
                </c:pt>
                <c:pt idx="816">
                  <c:v>3465.4</c:v>
                </c:pt>
                <c:pt idx="817">
                  <c:v>3466.3</c:v>
                </c:pt>
                <c:pt idx="818">
                  <c:v>3467.2</c:v>
                </c:pt>
                <c:pt idx="819">
                  <c:v>3468.1</c:v>
                </c:pt>
                <c:pt idx="820">
                  <c:v>3469</c:v>
                </c:pt>
                <c:pt idx="821">
                  <c:v>3469.9</c:v>
                </c:pt>
                <c:pt idx="822">
                  <c:v>3470.8</c:v>
                </c:pt>
                <c:pt idx="823">
                  <c:v>3471.7</c:v>
                </c:pt>
                <c:pt idx="824">
                  <c:v>3472.6</c:v>
                </c:pt>
                <c:pt idx="825">
                  <c:v>3473.5</c:v>
                </c:pt>
                <c:pt idx="826">
                  <c:v>3474.4</c:v>
                </c:pt>
                <c:pt idx="827">
                  <c:v>3475.3</c:v>
                </c:pt>
                <c:pt idx="828">
                  <c:v>3476.2</c:v>
                </c:pt>
                <c:pt idx="829">
                  <c:v>3477.1</c:v>
                </c:pt>
                <c:pt idx="830">
                  <c:v>3478</c:v>
                </c:pt>
                <c:pt idx="831">
                  <c:v>3478.9</c:v>
                </c:pt>
                <c:pt idx="832">
                  <c:v>3479.8</c:v>
                </c:pt>
                <c:pt idx="833">
                  <c:v>3480.7</c:v>
                </c:pt>
                <c:pt idx="834">
                  <c:v>3481.6</c:v>
                </c:pt>
                <c:pt idx="835">
                  <c:v>3482.5</c:v>
                </c:pt>
                <c:pt idx="836">
                  <c:v>3483.4</c:v>
                </c:pt>
                <c:pt idx="837">
                  <c:v>3484.3</c:v>
                </c:pt>
                <c:pt idx="838">
                  <c:v>3485.2</c:v>
                </c:pt>
                <c:pt idx="839">
                  <c:v>3486.1</c:v>
                </c:pt>
                <c:pt idx="840">
                  <c:v>3487</c:v>
                </c:pt>
                <c:pt idx="841">
                  <c:v>3487.9</c:v>
                </c:pt>
                <c:pt idx="842">
                  <c:v>3488.8</c:v>
                </c:pt>
                <c:pt idx="843">
                  <c:v>3489.7</c:v>
                </c:pt>
                <c:pt idx="844">
                  <c:v>3490.6</c:v>
                </c:pt>
                <c:pt idx="845">
                  <c:v>3491.5</c:v>
                </c:pt>
                <c:pt idx="846">
                  <c:v>3492.4</c:v>
                </c:pt>
                <c:pt idx="847">
                  <c:v>3493.3</c:v>
                </c:pt>
                <c:pt idx="848">
                  <c:v>3494.2</c:v>
                </c:pt>
                <c:pt idx="849">
                  <c:v>3495.1</c:v>
                </c:pt>
                <c:pt idx="850">
                  <c:v>3496</c:v>
                </c:pt>
                <c:pt idx="851">
                  <c:v>3496.9</c:v>
                </c:pt>
                <c:pt idx="852">
                  <c:v>3497.8</c:v>
                </c:pt>
                <c:pt idx="853">
                  <c:v>3498.7</c:v>
                </c:pt>
                <c:pt idx="854">
                  <c:v>3499.6</c:v>
                </c:pt>
                <c:pt idx="855">
                  <c:v>3500.5</c:v>
                </c:pt>
                <c:pt idx="856">
                  <c:v>3501.4</c:v>
                </c:pt>
                <c:pt idx="857">
                  <c:v>3502.3</c:v>
                </c:pt>
                <c:pt idx="858">
                  <c:v>3503.2</c:v>
                </c:pt>
                <c:pt idx="859">
                  <c:v>3504.1</c:v>
                </c:pt>
                <c:pt idx="860">
                  <c:v>3505</c:v>
                </c:pt>
                <c:pt idx="861">
                  <c:v>3505.9</c:v>
                </c:pt>
                <c:pt idx="862">
                  <c:v>3506.8</c:v>
                </c:pt>
                <c:pt idx="863">
                  <c:v>3507.7</c:v>
                </c:pt>
                <c:pt idx="864">
                  <c:v>3508.6</c:v>
                </c:pt>
                <c:pt idx="865">
                  <c:v>3509.5</c:v>
                </c:pt>
                <c:pt idx="866">
                  <c:v>3510.4</c:v>
                </c:pt>
                <c:pt idx="867">
                  <c:v>3511.3</c:v>
                </c:pt>
                <c:pt idx="868">
                  <c:v>3512.2</c:v>
                </c:pt>
                <c:pt idx="869">
                  <c:v>3513.1</c:v>
                </c:pt>
                <c:pt idx="870">
                  <c:v>3514</c:v>
                </c:pt>
                <c:pt idx="871">
                  <c:v>3514.9</c:v>
                </c:pt>
                <c:pt idx="872">
                  <c:v>3515.8</c:v>
                </c:pt>
                <c:pt idx="873">
                  <c:v>3516.7</c:v>
                </c:pt>
                <c:pt idx="874">
                  <c:v>3517.6</c:v>
                </c:pt>
                <c:pt idx="875">
                  <c:v>3518.5</c:v>
                </c:pt>
                <c:pt idx="876">
                  <c:v>3519.4</c:v>
                </c:pt>
                <c:pt idx="877">
                  <c:v>3520.3</c:v>
                </c:pt>
                <c:pt idx="878">
                  <c:v>3521.2</c:v>
                </c:pt>
                <c:pt idx="879">
                  <c:v>3522.1</c:v>
                </c:pt>
                <c:pt idx="880">
                  <c:v>3523</c:v>
                </c:pt>
                <c:pt idx="881">
                  <c:v>3523.9</c:v>
                </c:pt>
                <c:pt idx="882">
                  <c:v>3524.8</c:v>
                </c:pt>
                <c:pt idx="883">
                  <c:v>3525.7</c:v>
                </c:pt>
                <c:pt idx="884">
                  <c:v>3526.6</c:v>
                </c:pt>
                <c:pt idx="885">
                  <c:v>3527.5</c:v>
                </c:pt>
                <c:pt idx="886">
                  <c:v>3528.4</c:v>
                </c:pt>
                <c:pt idx="887">
                  <c:v>3529.3</c:v>
                </c:pt>
                <c:pt idx="888">
                  <c:v>3530.2</c:v>
                </c:pt>
                <c:pt idx="889">
                  <c:v>3531.1</c:v>
                </c:pt>
                <c:pt idx="890">
                  <c:v>3532</c:v>
                </c:pt>
                <c:pt idx="891">
                  <c:v>3532.9</c:v>
                </c:pt>
                <c:pt idx="892">
                  <c:v>3533.8</c:v>
                </c:pt>
                <c:pt idx="893">
                  <c:v>3534.7</c:v>
                </c:pt>
                <c:pt idx="894">
                  <c:v>3535.6</c:v>
                </c:pt>
                <c:pt idx="895">
                  <c:v>3536.5</c:v>
                </c:pt>
                <c:pt idx="896">
                  <c:v>3537.4</c:v>
                </c:pt>
                <c:pt idx="897">
                  <c:v>3538.3</c:v>
                </c:pt>
                <c:pt idx="898">
                  <c:v>3539.2</c:v>
                </c:pt>
                <c:pt idx="899">
                  <c:v>3540.1</c:v>
                </c:pt>
                <c:pt idx="900">
                  <c:v>3541</c:v>
                </c:pt>
                <c:pt idx="901">
                  <c:v>3541.9</c:v>
                </c:pt>
                <c:pt idx="902">
                  <c:v>3542.8</c:v>
                </c:pt>
                <c:pt idx="903">
                  <c:v>3543.7</c:v>
                </c:pt>
                <c:pt idx="904">
                  <c:v>3544.6</c:v>
                </c:pt>
                <c:pt idx="905">
                  <c:v>3545.5</c:v>
                </c:pt>
                <c:pt idx="906">
                  <c:v>3546.4</c:v>
                </c:pt>
                <c:pt idx="907">
                  <c:v>3547.3</c:v>
                </c:pt>
                <c:pt idx="908">
                  <c:v>3548.2</c:v>
                </c:pt>
                <c:pt idx="909">
                  <c:v>3549.1</c:v>
                </c:pt>
                <c:pt idx="910">
                  <c:v>3550</c:v>
                </c:pt>
                <c:pt idx="911">
                  <c:v>3550.9</c:v>
                </c:pt>
                <c:pt idx="912">
                  <c:v>3551.8</c:v>
                </c:pt>
                <c:pt idx="913">
                  <c:v>3552.7</c:v>
                </c:pt>
                <c:pt idx="914">
                  <c:v>3553.6</c:v>
                </c:pt>
                <c:pt idx="915">
                  <c:v>3554.5</c:v>
                </c:pt>
                <c:pt idx="916">
                  <c:v>3555.4</c:v>
                </c:pt>
                <c:pt idx="917">
                  <c:v>3556.3</c:v>
                </c:pt>
                <c:pt idx="918">
                  <c:v>3557.2</c:v>
                </c:pt>
                <c:pt idx="919">
                  <c:v>3558.1</c:v>
                </c:pt>
                <c:pt idx="920">
                  <c:v>3559</c:v>
                </c:pt>
                <c:pt idx="921">
                  <c:v>3559.9</c:v>
                </c:pt>
                <c:pt idx="922">
                  <c:v>3560.8</c:v>
                </c:pt>
                <c:pt idx="923">
                  <c:v>3561.7</c:v>
                </c:pt>
                <c:pt idx="924">
                  <c:v>3562.6</c:v>
                </c:pt>
                <c:pt idx="925">
                  <c:v>3563.5</c:v>
                </c:pt>
                <c:pt idx="926">
                  <c:v>3564.4</c:v>
                </c:pt>
                <c:pt idx="927">
                  <c:v>3565.3</c:v>
                </c:pt>
                <c:pt idx="928">
                  <c:v>3566.2</c:v>
                </c:pt>
                <c:pt idx="929">
                  <c:v>3567.1</c:v>
                </c:pt>
                <c:pt idx="930">
                  <c:v>3568</c:v>
                </c:pt>
                <c:pt idx="931">
                  <c:v>3568.9</c:v>
                </c:pt>
                <c:pt idx="932">
                  <c:v>3569.8</c:v>
                </c:pt>
                <c:pt idx="933">
                  <c:v>3570.7</c:v>
                </c:pt>
                <c:pt idx="934">
                  <c:v>3571.6</c:v>
                </c:pt>
                <c:pt idx="935">
                  <c:v>3572.5</c:v>
                </c:pt>
                <c:pt idx="936">
                  <c:v>3573.4</c:v>
                </c:pt>
                <c:pt idx="937">
                  <c:v>3574.3</c:v>
                </c:pt>
                <c:pt idx="938">
                  <c:v>3575.2</c:v>
                </c:pt>
                <c:pt idx="939">
                  <c:v>3576.1</c:v>
                </c:pt>
                <c:pt idx="940">
                  <c:v>3577</c:v>
                </c:pt>
                <c:pt idx="941">
                  <c:v>3577.9</c:v>
                </c:pt>
                <c:pt idx="942">
                  <c:v>3578.8</c:v>
                </c:pt>
                <c:pt idx="943">
                  <c:v>3579.7</c:v>
                </c:pt>
                <c:pt idx="944">
                  <c:v>3580.6</c:v>
                </c:pt>
                <c:pt idx="945">
                  <c:v>3581.5</c:v>
                </c:pt>
                <c:pt idx="946">
                  <c:v>3582.4</c:v>
                </c:pt>
                <c:pt idx="947">
                  <c:v>3583.3</c:v>
                </c:pt>
                <c:pt idx="948">
                  <c:v>3584.2</c:v>
                </c:pt>
                <c:pt idx="949">
                  <c:v>3585.1</c:v>
                </c:pt>
                <c:pt idx="950">
                  <c:v>3586</c:v>
                </c:pt>
                <c:pt idx="951">
                  <c:v>3586.9</c:v>
                </c:pt>
                <c:pt idx="952">
                  <c:v>3587.8</c:v>
                </c:pt>
                <c:pt idx="953">
                  <c:v>3588.7</c:v>
                </c:pt>
                <c:pt idx="954">
                  <c:v>3589.6</c:v>
                </c:pt>
                <c:pt idx="955">
                  <c:v>3590.5</c:v>
                </c:pt>
                <c:pt idx="956">
                  <c:v>3591.4</c:v>
                </c:pt>
                <c:pt idx="957">
                  <c:v>3592.3</c:v>
                </c:pt>
                <c:pt idx="958">
                  <c:v>3593.2</c:v>
                </c:pt>
                <c:pt idx="959">
                  <c:v>3594.1</c:v>
                </c:pt>
                <c:pt idx="960">
                  <c:v>3595</c:v>
                </c:pt>
                <c:pt idx="961">
                  <c:v>3595.9</c:v>
                </c:pt>
                <c:pt idx="962">
                  <c:v>3596.8</c:v>
                </c:pt>
                <c:pt idx="963">
                  <c:v>3597.7</c:v>
                </c:pt>
                <c:pt idx="964">
                  <c:v>3598.6</c:v>
                </c:pt>
                <c:pt idx="965">
                  <c:v>3599.5</c:v>
                </c:pt>
                <c:pt idx="966">
                  <c:v>3600.4</c:v>
                </c:pt>
                <c:pt idx="967">
                  <c:v>3601.3</c:v>
                </c:pt>
                <c:pt idx="968">
                  <c:v>3602.2</c:v>
                </c:pt>
                <c:pt idx="969">
                  <c:v>3603.1</c:v>
                </c:pt>
                <c:pt idx="970">
                  <c:v>3604</c:v>
                </c:pt>
                <c:pt idx="971">
                  <c:v>3604.9</c:v>
                </c:pt>
                <c:pt idx="972">
                  <c:v>3605.8</c:v>
                </c:pt>
                <c:pt idx="973">
                  <c:v>3606.7</c:v>
                </c:pt>
                <c:pt idx="974">
                  <c:v>3607.6</c:v>
                </c:pt>
                <c:pt idx="975">
                  <c:v>3608.5</c:v>
                </c:pt>
                <c:pt idx="976">
                  <c:v>3609.4</c:v>
                </c:pt>
                <c:pt idx="977">
                  <c:v>3610.3</c:v>
                </c:pt>
                <c:pt idx="978">
                  <c:v>3611.2</c:v>
                </c:pt>
                <c:pt idx="979">
                  <c:v>3612.1</c:v>
                </c:pt>
                <c:pt idx="980">
                  <c:v>3613</c:v>
                </c:pt>
                <c:pt idx="981">
                  <c:v>3613.9</c:v>
                </c:pt>
                <c:pt idx="982">
                  <c:v>3614.8</c:v>
                </c:pt>
                <c:pt idx="983">
                  <c:v>3615.7</c:v>
                </c:pt>
                <c:pt idx="984">
                  <c:v>3616.6</c:v>
                </c:pt>
                <c:pt idx="985">
                  <c:v>3617.5</c:v>
                </c:pt>
                <c:pt idx="986">
                  <c:v>3618.4</c:v>
                </c:pt>
                <c:pt idx="987">
                  <c:v>3619.3</c:v>
                </c:pt>
                <c:pt idx="988">
                  <c:v>3620.2</c:v>
                </c:pt>
                <c:pt idx="989">
                  <c:v>3621.1</c:v>
                </c:pt>
                <c:pt idx="990">
                  <c:v>3622</c:v>
                </c:pt>
                <c:pt idx="991">
                  <c:v>3622.9</c:v>
                </c:pt>
                <c:pt idx="992">
                  <c:v>3623.8</c:v>
                </c:pt>
                <c:pt idx="993">
                  <c:v>3624.7</c:v>
                </c:pt>
                <c:pt idx="994">
                  <c:v>3625.6</c:v>
                </c:pt>
                <c:pt idx="995">
                  <c:v>3626.5</c:v>
                </c:pt>
                <c:pt idx="996">
                  <c:v>3627.4</c:v>
                </c:pt>
                <c:pt idx="997">
                  <c:v>3628.3</c:v>
                </c:pt>
                <c:pt idx="998">
                  <c:v>3629.2</c:v>
                </c:pt>
                <c:pt idx="999">
                  <c:v>3630.1</c:v>
                </c:pt>
                <c:pt idx="1000">
                  <c:v>3631</c:v>
                </c:pt>
                <c:pt idx="1001">
                  <c:v>3631.9</c:v>
                </c:pt>
                <c:pt idx="1002">
                  <c:v>3632.8</c:v>
                </c:pt>
                <c:pt idx="1003">
                  <c:v>3633.7</c:v>
                </c:pt>
                <c:pt idx="1004">
                  <c:v>3634.6</c:v>
                </c:pt>
                <c:pt idx="1005">
                  <c:v>3635.5</c:v>
                </c:pt>
                <c:pt idx="1006">
                  <c:v>3636.4</c:v>
                </c:pt>
                <c:pt idx="1007">
                  <c:v>3637.3</c:v>
                </c:pt>
                <c:pt idx="1008">
                  <c:v>3638.2</c:v>
                </c:pt>
                <c:pt idx="1009">
                  <c:v>3639.1</c:v>
                </c:pt>
                <c:pt idx="1010">
                  <c:v>3640</c:v>
                </c:pt>
                <c:pt idx="1011">
                  <c:v>3640.9</c:v>
                </c:pt>
                <c:pt idx="1012">
                  <c:v>3641.8</c:v>
                </c:pt>
                <c:pt idx="1013">
                  <c:v>3642.7</c:v>
                </c:pt>
                <c:pt idx="1014">
                  <c:v>3643.6</c:v>
                </c:pt>
                <c:pt idx="1015">
                  <c:v>3644.5</c:v>
                </c:pt>
                <c:pt idx="1016">
                  <c:v>3645.4</c:v>
                </c:pt>
                <c:pt idx="1017">
                  <c:v>3646.3</c:v>
                </c:pt>
                <c:pt idx="1018">
                  <c:v>3647.2</c:v>
                </c:pt>
                <c:pt idx="1019">
                  <c:v>3648.1</c:v>
                </c:pt>
                <c:pt idx="1020">
                  <c:v>3649</c:v>
                </c:pt>
                <c:pt idx="1021">
                  <c:v>3649.9</c:v>
                </c:pt>
                <c:pt idx="1022">
                  <c:v>3650.8</c:v>
                </c:pt>
                <c:pt idx="1023">
                  <c:v>3651.7</c:v>
                </c:pt>
                <c:pt idx="1024">
                  <c:v>3652.6</c:v>
                </c:pt>
                <c:pt idx="1025">
                  <c:v>3653.5</c:v>
                </c:pt>
                <c:pt idx="1026">
                  <c:v>3654.4</c:v>
                </c:pt>
                <c:pt idx="1027">
                  <c:v>3655.3</c:v>
                </c:pt>
                <c:pt idx="1028">
                  <c:v>3656.2</c:v>
                </c:pt>
                <c:pt idx="1029">
                  <c:v>3657.1</c:v>
                </c:pt>
                <c:pt idx="1030">
                  <c:v>3658</c:v>
                </c:pt>
                <c:pt idx="1031">
                  <c:v>3658.9</c:v>
                </c:pt>
                <c:pt idx="1032">
                  <c:v>3659.8</c:v>
                </c:pt>
                <c:pt idx="1033">
                  <c:v>3660.7</c:v>
                </c:pt>
                <c:pt idx="1034">
                  <c:v>3661.6</c:v>
                </c:pt>
                <c:pt idx="1035">
                  <c:v>3662.5</c:v>
                </c:pt>
                <c:pt idx="1036">
                  <c:v>3663.4</c:v>
                </c:pt>
                <c:pt idx="1037">
                  <c:v>3664.3</c:v>
                </c:pt>
                <c:pt idx="1038">
                  <c:v>3665.2</c:v>
                </c:pt>
                <c:pt idx="1039">
                  <c:v>3666.1</c:v>
                </c:pt>
                <c:pt idx="1040">
                  <c:v>3667</c:v>
                </c:pt>
                <c:pt idx="1041">
                  <c:v>3667.9</c:v>
                </c:pt>
                <c:pt idx="1042">
                  <c:v>3668.8</c:v>
                </c:pt>
                <c:pt idx="1043">
                  <c:v>3669.7</c:v>
                </c:pt>
                <c:pt idx="1044">
                  <c:v>3670.6</c:v>
                </c:pt>
                <c:pt idx="1045">
                  <c:v>3671.5</c:v>
                </c:pt>
                <c:pt idx="1046">
                  <c:v>3672.4</c:v>
                </c:pt>
                <c:pt idx="1047">
                  <c:v>3673.3</c:v>
                </c:pt>
                <c:pt idx="1048">
                  <c:v>3674.2</c:v>
                </c:pt>
                <c:pt idx="1049">
                  <c:v>3675.1</c:v>
                </c:pt>
                <c:pt idx="1050">
                  <c:v>3676</c:v>
                </c:pt>
                <c:pt idx="1051">
                  <c:v>3676.9</c:v>
                </c:pt>
                <c:pt idx="1052">
                  <c:v>3677.8</c:v>
                </c:pt>
                <c:pt idx="1053">
                  <c:v>3678.7</c:v>
                </c:pt>
                <c:pt idx="1054">
                  <c:v>3679.6</c:v>
                </c:pt>
                <c:pt idx="1055">
                  <c:v>3680.5</c:v>
                </c:pt>
                <c:pt idx="1056">
                  <c:v>3681.4</c:v>
                </c:pt>
                <c:pt idx="1057">
                  <c:v>3682.3</c:v>
                </c:pt>
                <c:pt idx="1058">
                  <c:v>3683.2</c:v>
                </c:pt>
                <c:pt idx="1059">
                  <c:v>3684.1</c:v>
                </c:pt>
                <c:pt idx="1060">
                  <c:v>3685</c:v>
                </c:pt>
                <c:pt idx="1061">
                  <c:v>3685.9</c:v>
                </c:pt>
                <c:pt idx="1062">
                  <c:v>3686.8</c:v>
                </c:pt>
                <c:pt idx="1063">
                  <c:v>3687.7</c:v>
                </c:pt>
                <c:pt idx="1064">
                  <c:v>3688.6</c:v>
                </c:pt>
                <c:pt idx="1065">
                  <c:v>3689.5</c:v>
                </c:pt>
                <c:pt idx="1066">
                  <c:v>3690.4</c:v>
                </c:pt>
                <c:pt idx="1067">
                  <c:v>3691.3</c:v>
                </c:pt>
                <c:pt idx="1068">
                  <c:v>3692.2</c:v>
                </c:pt>
                <c:pt idx="1069">
                  <c:v>3693.1</c:v>
                </c:pt>
                <c:pt idx="1070">
                  <c:v>3694</c:v>
                </c:pt>
                <c:pt idx="1071">
                  <c:v>3694.9</c:v>
                </c:pt>
                <c:pt idx="1072">
                  <c:v>3695.8</c:v>
                </c:pt>
                <c:pt idx="1073">
                  <c:v>3696.7</c:v>
                </c:pt>
                <c:pt idx="1074">
                  <c:v>3697.6</c:v>
                </c:pt>
                <c:pt idx="1075">
                  <c:v>3698.5</c:v>
                </c:pt>
                <c:pt idx="1076">
                  <c:v>3699.4</c:v>
                </c:pt>
                <c:pt idx="1077">
                  <c:v>3700.3</c:v>
                </c:pt>
                <c:pt idx="1078">
                  <c:v>3701.2</c:v>
                </c:pt>
                <c:pt idx="1079">
                  <c:v>3702.1</c:v>
                </c:pt>
                <c:pt idx="1080">
                  <c:v>3703</c:v>
                </c:pt>
                <c:pt idx="1081">
                  <c:v>3703.9</c:v>
                </c:pt>
                <c:pt idx="1082">
                  <c:v>3704.8</c:v>
                </c:pt>
                <c:pt idx="1083">
                  <c:v>3705.7</c:v>
                </c:pt>
                <c:pt idx="1084">
                  <c:v>3706.6</c:v>
                </c:pt>
                <c:pt idx="1085">
                  <c:v>3707.5</c:v>
                </c:pt>
                <c:pt idx="1086">
                  <c:v>3708.4</c:v>
                </c:pt>
                <c:pt idx="1087">
                  <c:v>3709.3</c:v>
                </c:pt>
                <c:pt idx="1088">
                  <c:v>3710.2</c:v>
                </c:pt>
                <c:pt idx="1089">
                  <c:v>3711.1</c:v>
                </c:pt>
                <c:pt idx="1090">
                  <c:v>3712</c:v>
                </c:pt>
                <c:pt idx="1091">
                  <c:v>3712.9</c:v>
                </c:pt>
                <c:pt idx="1092">
                  <c:v>3713.8</c:v>
                </c:pt>
                <c:pt idx="1093">
                  <c:v>3714.7</c:v>
                </c:pt>
                <c:pt idx="1094">
                  <c:v>3715.6</c:v>
                </c:pt>
                <c:pt idx="1095">
                  <c:v>3716.5</c:v>
                </c:pt>
                <c:pt idx="1096">
                  <c:v>3717.4</c:v>
                </c:pt>
                <c:pt idx="1097">
                  <c:v>3718.3</c:v>
                </c:pt>
                <c:pt idx="1098">
                  <c:v>3719.2</c:v>
                </c:pt>
                <c:pt idx="1099">
                  <c:v>3720.1</c:v>
                </c:pt>
                <c:pt idx="1100">
                  <c:v>3721</c:v>
                </c:pt>
                <c:pt idx="1101">
                  <c:v>3721.9</c:v>
                </c:pt>
                <c:pt idx="1102">
                  <c:v>3722.8</c:v>
                </c:pt>
                <c:pt idx="1103">
                  <c:v>3723.7</c:v>
                </c:pt>
                <c:pt idx="1104">
                  <c:v>3724.6</c:v>
                </c:pt>
                <c:pt idx="1105">
                  <c:v>3725.5</c:v>
                </c:pt>
                <c:pt idx="1106">
                  <c:v>3726.4</c:v>
                </c:pt>
                <c:pt idx="1107">
                  <c:v>3727.3</c:v>
                </c:pt>
                <c:pt idx="1108">
                  <c:v>3728.2</c:v>
                </c:pt>
                <c:pt idx="1109">
                  <c:v>3729.1</c:v>
                </c:pt>
                <c:pt idx="1110">
                  <c:v>3730</c:v>
                </c:pt>
                <c:pt idx="1111">
                  <c:v>3730.9</c:v>
                </c:pt>
                <c:pt idx="1112">
                  <c:v>3731.8</c:v>
                </c:pt>
                <c:pt idx="1113">
                  <c:v>3732.7</c:v>
                </c:pt>
                <c:pt idx="1114">
                  <c:v>3733.6</c:v>
                </c:pt>
                <c:pt idx="1115">
                  <c:v>3734.5</c:v>
                </c:pt>
                <c:pt idx="1116">
                  <c:v>3735.4</c:v>
                </c:pt>
                <c:pt idx="1117">
                  <c:v>3736.3</c:v>
                </c:pt>
                <c:pt idx="1118">
                  <c:v>3737.2</c:v>
                </c:pt>
                <c:pt idx="1119">
                  <c:v>3738.1</c:v>
                </c:pt>
                <c:pt idx="1120">
                  <c:v>3739</c:v>
                </c:pt>
                <c:pt idx="1121">
                  <c:v>3739.9</c:v>
                </c:pt>
                <c:pt idx="1122">
                  <c:v>3740.8</c:v>
                </c:pt>
                <c:pt idx="1123">
                  <c:v>3741.7</c:v>
                </c:pt>
                <c:pt idx="1124">
                  <c:v>3742.6</c:v>
                </c:pt>
                <c:pt idx="1125">
                  <c:v>3743.5</c:v>
                </c:pt>
                <c:pt idx="1126">
                  <c:v>3744.4</c:v>
                </c:pt>
                <c:pt idx="1127">
                  <c:v>3745.3</c:v>
                </c:pt>
                <c:pt idx="1128">
                  <c:v>3746.2</c:v>
                </c:pt>
                <c:pt idx="1129">
                  <c:v>3747.1</c:v>
                </c:pt>
                <c:pt idx="1130">
                  <c:v>3748</c:v>
                </c:pt>
                <c:pt idx="1131">
                  <c:v>3748.9</c:v>
                </c:pt>
                <c:pt idx="1132">
                  <c:v>3749.8</c:v>
                </c:pt>
                <c:pt idx="1133">
                  <c:v>3750.7</c:v>
                </c:pt>
                <c:pt idx="1134">
                  <c:v>3751.6</c:v>
                </c:pt>
                <c:pt idx="1135">
                  <c:v>3752.5</c:v>
                </c:pt>
                <c:pt idx="1136">
                  <c:v>3753.4</c:v>
                </c:pt>
                <c:pt idx="1137">
                  <c:v>3754.3</c:v>
                </c:pt>
                <c:pt idx="1138">
                  <c:v>3755.2</c:v>
                </c:pt>
                <c:pt idx="1139">
                  <c:v>3756.1</c:v>
                </c:pt>
                <c:pt idx="1140">
                  <c:v>3757</c:v>
                </c:pt>
                <c:pt idx="1141">
                  <c:v>3757.9</c:v>
                </c:pt>
                <c:pt idx="1142">
                  <c:v>3758.8</c:v>
                </c:pt>
                <c:pt idx="1143">
                  <c:v>3759.7</c:v>
                </c:pt>
                <c:pt idx="1144">
                  <c:v>3760.6</c:v>
                </c:pt>
                <c:pt idx="1145">
                  <c:v>3761.5</c:v>
                </c:pt>
                <c:pt idx="1146">
                  <c:v>3762.4</c:v>
                </c:pt>
                <c:pt idx="1147">
                  <c:v>3765.1</c:v>
                </c:pt>
                <c:pt idx="1148">
                  <c:v>3766</c:v>
                </c:pt>
                <c:pt idx="1149">
                  <c:v>3766.9</c:v>
                </c:pt>
                <c:pt idx="1150">
                  <c:v>3767.8</c:v>
                </c:pt>
                <c:pt idx="1151">
                  <c:v>3768.7</c:v>
                </c:pt>
                <c:pt idx="1152">
                  <c:v>3769.6</c:v>
                </c:pt>
                <c:pt idx="1153">
                  <c:v>3770.5</c:v>
                </c:pt>
                <c:pt idx="1154">
                  <c:v>3771.4</c:v>
                </c:pt>
                <c:pt idx="1155">
                  <c:v>3772.3</c:v>
                </c:pt>
                <c:pt idx="1156">
                  <c:v>3773.2</c:v>
                </c:pt>
                <c:pt idx="1157">
                  <c:v>3774.1</c:v>
                </c:pt>
                <c:pt idx="1158">
                  <c:v>3775</c:v>
                </c:pt>
                <c:pt idx="1159">
                  <c:v>3775.9</c:v>
                </c:pt>
                <c:pt idx="1160">
                  <c:v>3776.8</c:v>
                </c:pt>
                <c:pt idx="1161">
                  <c:v>3777.7</c:v>
                </c:pt>
                <c:pt idx="1162">
                  <c:v>3778.6</c:v>
                </c:pt>
                <c:pt idx="1163">
                  <c:v>3779.5</c:v>
                </c:pt>
                <c:pt idx="1164">
                  <c:v>3780.4</c:v>
                </c:pt>
                <c:pt idx="1165">
                  <c:v>3781.3</c:v>
                </c:pt>
                <c:pt idx="1166">
                  <c:v>3782.2</c:v>
                </c:pt>
                <c:pt idx="1167">
                  <c:v>3783.1</c:v>
                </c:pt>
                <c:pt idx="1168">
                  <c:v>3784</c:v>
                </c:pt>
                <c:pt idx="1169">
                  <c:v>3784.9</c:v>
                </c:pt>
                <c:pt idx="1170">
                  <c:v>3785.8</c:v>
                </c:pt>
                <c:pt idx="1171">
                  <c:v>3786.7</c:v>
                </c:pt>
                <c:pt idx="1172">
                  <c:v>3787.6</c:v>
                </c:pt>
                <c:pt idx="1173">
                  <c:v>3788.5</c:v>
                </c:pt>
                <c:pt idx="1174">
                  <c:v>3789.4</c:v>
                </c:pt>
                <c:pt idx="1175">
                  <c:v>3790.3</c:v>
                </c:pt>
                <c:pt idx="1176">
                  <c:v>3791.2</c:v>
                </c:pt>
                <c:pt idx="1177">
                  <c:v>3792.1</c:v>
                </c:pt>
                <c:pt idx="1178">
                  <c:v>3793</c:v>
                </c:pt>
                <c:pt idx="1179">
                  <c:v>3793.9</c:v>
                </c:pt>
                <c:pt idx="1180">
                  <c:v>3794.8</c:v>
                </c:pt>
                <c:pt idx="1181">
                  <c:v>3795.7</c:v>
                </c:pt>
                <c:pt idx="1182">
                  <c:v>3796.6</c:v>
                </c:pt>
                <c:pt idx="1183">
                  <c:v>3797.5</c:v>
                </c:pt>
                <c:pt idx="1184">
                  <c:v>3798.4</c:v>
                </c:pt>
                <c:pt idx="1185">
                  <c:v>3799.3</c:v>
                </c:pt>
                <c:pt idx="1186">
                  <c:v>3800.2</c:v>
                </c:pt>
                <c:pt idx="1187">
                  <c:v>3801.1</c:v>
                </c:pt>
                <c:pt idx="1188">
                  <c:v>3802</c:v>
                </c:pt>
                <c:pt idx="1189">
                  <c:v>3802.9</c:v>
                </c:pt>
                <c:pt idx="1190">
                  <c:v>3803.8</c:v>
                </c:pt>
                <c:pt idx="1191">
                  <c:v>3804.7</c:v>
                </c:pt>
                <c:pt idx="1192">
                  <c:v>3805.6</c:v>
                </c:pt>
                <c:pt idx="1193">
                  <c:v>3806.5</c:v>
                </c:pt>
                <c:pt idx="1194">
                  <c:v>3807.4</c:v>
                </c:pt>
                <c:pt idx="1195">
                  <c:v>3808.3</c:v>
                </c:pt>
                <c:pt idx="1196">
                  <c:v>3809.2</c:v>
                </c:pt>
                <c:pt idx="1197">
                  <c:v>3810.1</c:v>
                </c:pt>
                <c:pt idx="1198">
                  <c:v>3811</c:v>
                </c:pt>
                <c:pt idx="1199">
                  <c:v>3811.9</c:v>
                </c:pt>
                <c:pt idx="1200">
                  <c:v>3812.8</c:v>
                </c:pt>
                <c:pt idx="1201">
                  <c:v>3813.7</c:v>
                </c:pt>
                <c:pt idx="1202">
                  <c:v>3814.6</c:v>
                </c:pt>
                <c:pt idx="1203">
                  <c:v>3815.5</c:v>
                </c:pt>
                <c:pt idx="1204">
                  <c:v>3816.4</c:v>
                </c:pt>
                <c:pt idx="1205">
                  <c:v>3817.3</c:v>
                </c:pt>
                <c:pt idx="1206">
                  <c:v>3818.2</c:v>
                </c:pt>
                <c:pt idx="1207">
                  <c:v>3819.1</c:v>
                </c:pt>
                <c:pt idx="1208">
                  <c:v>3820</c:v>
                </c:pt>
                <c:pt idx="1209">
                  <c:v>3820.9</c:v>
                </c:pt>
                <c:pt idx="1210">
                  <c:v>3821.8</c:v>
                </c:pt>
                <c:pt idx="1211">
                  <c:v>3822.7</c:v>
                </c:pt>
                <c:pt idx="1212">
                  <c:v>3823.6</c:v>
                </c:pt>
                <c:pt idx="1213">
                  <c:v>3824.5</c:v>
                </c:pt>
                <c:pt idx="1214">
                  <c:v>3825.4</c:v>
                </c:pt>
                <c:pt idx="1215">
                  <c:v>3826.3</c:v>
                </c:pt>
                <c:pt idx="1216">
                  <c:v>3827.2</c:v>
                </c:pt>
                <c:pt idx="1217">
                  <c:v>3828.1</c:v>
                </c:pt>
                <c:pt idx="1218">
                  <c:v>3829</c:v>
                </c:pt>
                <c:pt idx="1219">
                  <c:v>3829.9</c:v>
                </c:pt>
                <c:pt idx="1220">
                  <c:v>3830.8</c:v>
                </c:pt>
                <c:pt idx="1221">
                  <c:v>3831.7</c:v>
                </c:pt>
                <c:pt idx="1222">
                  <c:v>3832.6</c:v>
                </c:pt>
                <c:pt idx="1223">
                  <c:v>3833.5</c:v>
                </c:pt>
                <c:pt idx="1224">
                  <c:v>3834.4</c:v>
                </c:pt>
                <c:pt idx="1225">
                  <c:v>3835.3</c:v>
                </c:pt>
                <c:pt idx="1226">
                  <c:v>3836.2</c:v>
                </c:pt>
                <c:pt idx="1227">
                  <c:v>3837.1</c:v>
                </c:pt>
                <c:pt idx="1228">
                  <c:v>3838</c:v>
                </c:pt>
                <c:pt idx="1229">
                  <c:v>3838.9</c:v>
                </c:pt>
                <c:pt idx="1230">
                  <c:v>3839.8</c:v>
                </c:pt>
                <c:pt idx="1231">
                  <c:v>3840.7</c:v>
                </c:pt>
                <c:pt idx="1232">
                  <c:v>3841.6</c:v>
                </c:pt>
                <c:pt idx="1233">
                  <c:v>3842.5</c:v>
                </c:pt>
                <c:pt idx="1234">
                  <c:v>3843.4</c:v>
                </c:pt>
                <c:pt idx="1235">
                  <c:v>3844.3</c:v>
                </c:pt>
                <c:pt idx="1236">
                  <c:v>3845.2</c:v>
                </c:pt>
                <c:pt idx="1237">
                  <c:v>3846.1</c:v>
                </c:pt>
                <c:pt idx="1238">
                  <c:v>3847</c:v>
                </c:pt>
                <c:pt idx="1239">
                  <c:v>3847.9</c:v>
                </c:pt>
                <c:pt idx="1240">
                  <c:v>3848.8</c:v>
                </c:pt>
                <c:pt idx="1241">
                  <c:v>3849.7</c:v>
                </c:pt>
                <c:pt idx="1242">
                  <c:v>3850.6</c:v>
                </c:pt>
                <c:pt idx="1243">
                  <c:v>3851.5</c:v>
                </c:pt>
                <c:pt idx="1244">
                  <c:v>3852.4</c:v>
                </c:pt>
                <c:pt idx="1245">
                  <c:v>3853.3</c:v>
                </c:pt>
                <c:pt idx="1246">
                  <c:v>3854.2</c:v>
                </c:pt>
                <c:pt idx="1247">
                  <c:v>3855.1</c:v>
                </c:pt>
                <c:pt idx="1248">
                  <c:v>3856</c:v>
                </c:pt>
                <c:pt idx="1249">
                  <c:v>3856.9</c:v>
                </c:pt>
                <c:pt idx="1250">
                  <c:v>3857.8</c:v>
                </c:pt>
                <c:pt idx="1251">
                  <c:v>3858.7</c:v>
                </c:pt>
                <c:pt idx="1252">
                  <c:v>3859.6</c:v>
                </c:pt>
                <c:pt idx="1253">
                  <c:v>3860.5</c:v>
                </c:pt>
                <c:pt idx="1254">
                  <c:v>3861.4</c:v>
                </c:pt>
                <c:pt idx="1255">
                  <c:v>3862.3</c:v>
                </c:pt>
                <c:pt idx="1256">
                  <c:v>3863.2</c:v>
                </c:pt>
                <c:pt idx="1257">
                  <c:v>3864.1</c:v>
                </c:pt>
                <c:pt idx="1258">
                  <c:v>3865</c:v>
                </c:pt>
                <c:pt idx="1259">
                  <c:v>3865.9</c:v>
                </c:pt>
                <c:pt idx="1260">
                  <c:v>3866.8</c:v>
                </c:pt>
                <c:pt idx="1261">
                  <c:v>3867.7</c:v>
                </c:pt>
                <c:pt idx="1262">
                  <c:v>3868.6</c:v>
                </c:pt>
                <c:pt idx="1263">
                  <c:v>3869.5</c:v>
                </c:pt>
                <c:pt idx="1264">
                  <c:v>3870.4</c:v>
                </c:pt>
                <c:pt idx="1265">
                  <c:v>3871.3</c:v>
                </c:pt>
                <c:pt idx="1266">
                  <c:v>3872.2</c:v>
                </c:pt>
                <c:pt idx="1267">
                  <c:v>3873.1</c:v>
                </c:pt>
                <c:pt idx="1268">
                  <c:v>3874</c:v>
                </c:pt>
                <c:pt idx="1269">
                  <c:v>3874.9</c:v>
                </c:pt>
                <c:pt idx="1270">
                  <c:v>3875.8</c:v>
                </c:pt>
                <c:pt idx="1271">
                  <c:v>3876.7</c:v>
                </c:pt>
                <c:pt idx="1272">
                  <c:v>3877.6</c:v>
                </c:pt>
                <c:pt idx="1273">
                  <c:v>3878.5</c:v>
                </c:pt>
                <c:pt idx="1274">
                  <c:v>3879.4</c:v>
                </c:pt>
                <c:pt idx="1275">
                  <c:v>3880.3</c:v>
                </c:pt>
                <c:pt idx="1276">
                  <c:v>3881.2</c:v>
                </c:pt>
                <c:pt idx="1277">
                  <c:v>3882.1</c:v>
                </c:pt>
                <c:pt idx="1278">
                  <c:v>3883</c:v>
                </c:pt>
                <c:pt idx="1279">
                  <c:v>3883.9</c:v>
                </c:pt>
                <c:pt idx="1280">
                  <c:v>3884.8</c:v>
                </c:pt>
                <c:pt idx="1281">
                  <c:v>3885.7</c:v>
                </c:pt>
                <c:pt idx="1282">
                  <c:v>3886.6</c:v>
                </c:pt>
                <c:pt idx="1283">
                  <c:v>3887.5</c:v>
                </c:pt>
                <c:pt idx="1284">
                  <c:v>3888.4</c:v>
                </c:pt>
                <c:pt idx="1285">
                  <c:v>3889.3</c:v>
                </c:pt>
                <c:pt idx="1286">
                  <c:v>3890.2</c:v>
                </c:pt>
                <c:pt idx="1287">
                  <c:v>3891.1</c:v>
                </c:pt>
                <c:pt idx="1288">
                  <c:v>3892</c:v>
                </c:pt>
                <c:pt idx="1289">
                  <c:v>3892.9</c:v>
                </c:pt>
                <c:pt idx="1290">
                  <c:v>3893.8</c:v>
                </c:pt>
                <c:pt idx="1291">
                  <c:v>3894.7</c:v>
                </c:pt>
                <c:pt idx="1292">
                  <c:v>3895.6</c:v>
                </c:pt>
                <c:pt idx="1293">
                  <c:v>3896.5</c:v>
                </c:pt>
                <c:pt idx="1294">
                  <c:v>3897.4</c:v>
                </c:pt>
                <c:pt idx="1295">
                  <c:v>3898.3</c:v>
                </c:pt>
                <c:pt idx="1296">
                  <c:v>3899.2</c:v>
                </c:pt>
                <c:pt idx="1297">
                  <c:v>3900.1</c:v>
                </c:pt>
                <c:pt idx="1298">
                  <c:v>3901</c:v>
                </c:pt>
                <c:pt idx="1299">
                  <c:v>3901.9</c:v>
                </c:pt>
                <c:pt idx="1300">
                  <c:v>3902.8</c:v>
                </c:pt>
                <c:pt idx="1301">
                  <c:v>3903.7</c:v>
                </c:pt>
                <c:pt idx="1302">
                  <c:v>3904.6</c:v>
                </c:pt>
                <c:pt idx="1303">
                  <c:v>3905.5</c:v>
                </c:pt>
                <c:pt idx="1304">
                  <c:v>3906.4</c:v>
                </c:pt>
                <c:pt idx="1305">
                  <c:v>3907.3</c:v>
                </c:pt>
                <c:pt idx="1306">
                  <c:v>3908.2</c:v>
                </c:pt>
                <c:pt idx="1307">
                  <c:v>3909.1</c:v>
                </c:pt>
                <c:pt idx="1308">
                  <c:v>3910</c:v>
                </c:pt>
                <c:pt idx="1309">
                  <c:v>3910.9</c:v>
                </c:pt>
                <c:pt idx="1310">
                  <c:v>3911.8</c:v>
                </c:pt>
                <c:pt idx="1311">
                  <c:v>3912.7</c:v>
                </c:pt>
                <c:pt idx="1312">
                  <c:v>3913.6</c:v>
                </c:pt>
                <c:pt idx="1313">
                  <c:v>3914.5</c:v>
                </c:pt>
                <c:pt idx="1314">
                  <c:v>3915.4</c:v>
                </c:pt>
                <c:pt idx="1315">
                  <c:v>3916.3</c:v>
                </c:pt>
                <c:pt idx="1316">
                  <c:v>3917.2</c:v>
                </c:pt>
                <c:pt idx="1317">
                  <c:v>3918.1</c:v>
                </c:pt>
                <c:pt idx="1318">
                  <c:v>3919</c:v>
                </c:pt>
                <c:pt idx="1319">
                  <c:v>3919.9</c:v>
                </c:pt>
                <c:pt idx="1320">
                  <c:v>3920.8</c:v>
                </c:pt>
                <c:pt idx="1321">
                  <c:v>3921.7</c:v>
                </c:pt>
                <c:pt idx="1322">
                  <c:v>3922.6</c:v>
                </c:pt>
                <c:pt idx="1323">
                  <c:v>3923.5</c:v>
                </c:pt>
                <c:pt idx="1324">
                  <c:v>3924.4</c:v>
                </c:pt>
                <c:pt idx="1325">
                  <c:v>3925.3</c:v>
                </c:pt>
                <c:pt idx="1326">
                  <c:v>3926.2</c:v>
                </c:pt>
                <c:pt idx="1327">
                  <c:v>3927.1</c:v>
                </c:pt>
                <c:pt idx="1328">
                  <c:v>3928</c:v>
                </c:pt>
                <c:pt idx="1329">
                  <c:v>3928.9</c:v>
                </c:pt>
                <c:pt idx="1330">
                  <c:v>3929.8</c:v>
                </c:pt>
                <c:pt idx="1331">
                  <c:v>3930.7</c:v>
                </c:pt>
                <c:pt idx="1332">
                  <c:v>3931.6</c:v>
                </c:pt>
                <c:pt idx="1333">
                  <c:v>3932.5</c:v>
                </c:pt>
                <c:pt idx="1334">
                  <c:v>3933.4</c:v>
                </c:pt>
                <c:pt idx="1335">
                  <c:v>3934.3</c:v>
                </c:pt>
                <c:pt idx="1336">
                  <c:v>3935.2</c:v>
                </c:pt>
                <c:pt idx="1337">
                  <c:v>3936.1</c:v>
                </c:pt>
                <c:pt idx="1338">
                  <c:v>3937</c:v>
                </c:pt>
                <c:pt idx="1339">
                  <c:v>3937.9</c:v>
                </c:pt>
                <c:pt idx="1340">
                  <c:v>3938.8</c:v>
                </c:pt>
                <c:pt idx="1341">
                  <c:v>3939.7</c:v>
                </c:pt>
                <c:pt idx="1342">
                  <c:v>3940.6</c:v>
                </c:pt>
                <c:pt idx="1343">
                  <c:v>3941.5</c:v>
                </c:pt>
                <c:pt idx="1344">
                  <c:v>3942.4</c:v>
                </c:pt>
                <c:pt idx="1345">
                  <c:v>3943.3</c:v>
                </c:pt>
                <c:pt idx="1346">
                  <c:v>3944.2</c:v>
                </c:pt>
                <c:pt idx="1347">
                  <c:v>3945.1</c:v>
                </c:pt>
                <c:pt idx="1348">
                  <c:v>3946</c:v>
                </c:pt>
                <c:pt idx="1349">
                  <c:v>3946.9</c:v>
                </c:pt>
                <c:pt idx="1350">
                  <c:v>3947.8</c:v>
                </c:pt>
                <c:pt idx="1351">
                  <c:v>3948.7</c:v>
                </c:pt>
                <c:pt idx="1352">
                  <c:v>3949.6</c:v>
                </c:pt>
                <c:pt idx="1353">
                  <c:v>3950.5</c:v>
                </c:pt>
                <c:pt idx="1354">
                  <c:v>3951.4</c:v>
                </c:pt>
                <c:pt idx="1355">
                  <c:v>3952.3</c:v>
                </c:pt>
                <c:pt idx="1356">
                  <c:v>3953.2</c:v>
                </c:pt>
                <c:pt idx="1357">
                  <c:v>3954.1</c:v>
                </c:pt>
                <c:pt idx="1358">
                  <c:v>3955</c:v>
                </c:pt>
                <c:pt idx="1359">
                  <c:v>3955.9</c:v>
                </c:pt>
                <c:pt idx="1360">
                  <c:v>3956.8</c:v>
                </c:pt>
                <c:pt idx="1361">
                  <c:v>3957.7</c:v>
                </c:pt>
                <c:pt idx="1362">
                  <c:v>3958.6</c:v>
                </c:pt>
                <c:pt idx="1363">
                  <c:v>3959.5</c:v>
                </c:pt>
                <c:pt idx="1364">
                  <c:v>3960.4</c:v>
                </c:pt>
                <c:pt idx="1365">
                  <c:v>3961.3</c:v>
                </c:pt>
                <c:pt idx="1366">
                  <c:v>3962.2</c:v>
                </c:pt>
                <c:pt idx="1367">
                  <c:v>3963.1</c:v>
                </c:pt>
                <c:pt idx="1368">
                  <c:v>3964</c:v>
                </c:pt>
                <c:pt idx="1369">
                  <c:v>3964.9</c:v>
                </c:pt>
                <c:pt idx="1370">
                  <c:v>3965.8</c:v>
                </c:pt>
                <c:pt idx="1371">
                  <c:v>3966.7</c:v>
                </c:pt>
                <c:pt idx="1372">
                  <c:v>3967.6</c:v>
                </c:pt>
                <c:pt idx="1373">
                  <c:v>3968.5</c:v>
                </c:pt>
                <c:pt idx="1374">
                  <c:v>3969.4</c:v>
                </c:pt>
                <c:pt idx="1375">
                  <c:v>3970.3</c:v>
                </c:pt>
                <c:pt idx="1376">
                  <c:v>3971.2</c:v>
                </c:pt>
                <c:pt idx="1377">
                  <c:v>3972.1</c:v>
                </c:pt>
                <c:pt idx="1378">
                  <c:v>3973</c:v>
                </c:pt>
                <c:pt idx="1379">
                  <c:v>3973.9</c:v>
                </c:pt>
                <c:pt idx="1380">
                  <c:v>3974.8</c:v>
                </c:pt>
                <c:pt idx="1381">
                  <c:v>3975.7</c:v>
                </c:pt>
                <c:pt idx="1382">
                  <c:v>3976.6</c:v>
                </c:pt>
                <c:pt idx="1383">
                  <c:v>3977.5</c:v>
                </c:pt>
                <c:pt idx="1384">
                  <c:v>3978.4</c:v>
                </c:pt>
                <c:pt idx="1385">
                  <c:v>3979.3</c:v>
                </c:pt>
                <c:pt idx="1386">
                  <c:v>3980.2</c:v>
                </c:pt>
                <c:pt idx="1387">
                  <c:v>3981.1</c:v>
                </c:pt>
                <c:pt idx="1388">
                  <c:v>3982</c:v>
                </c:pt>
                <c:pt idx="1389">
                  <c:v>3982.9</c:v>
                </c:pt>
                <c:pt idx="1390">
                  <c:v>3983.8</c:v>
                </c:pt>
                <c:pt idx="1391">
                  <c:v>3984.7</c:v>
                </c:pt>
                <c:pt idx="1392">
                  <c:v>3985.6</c:v>
                </c:pt>
                <c:pt idx="1393">
                  <c:v>3986.5</c:v>
                </c:pt>
                <c:pt idx="1394">
                  <c:v>3987.4</c:v>
                </c:pt>
                <c:pt idx="1395">
                  <c:v>3988.3</c:v>
                </c:pt>
                <c:pt idx="1396">
                  <c:v>3989.2</c:v>
                </c:pt>
                <c:pt idx="1397">
                  <c:v>3990.1</c:v>
                </c:pt>
                <c:pt idx="1398">
                  <c:v>3991</c:v>
                </c:pt>
                <c:pt idx="1399">
                  <c:v>3991.9</c:v>
                </c:pt>
                <c:pt idx="1400">
                  <c:v>3992.8</c:v>
                </c:pt>
                <c:pt idx="1401">
                  <c:v>3993.7</c:v>
                </c:pt>
                <c:pt idx="1402">
                  <c:v>3994.6</c:v>
                </c:pt>
                <c:pt idx="1403">
                  <c:v>3995.5</c:v>
                </c:pt>
                <c:pt idx="1404">
                  <c:v>3996.4</c:v>
                </c:pt>
                <c:pt idx="1405">
                  <c:v>3997.3</c:v>
                </c:pt>
                <c:pt idx="1406">
                  <c:v>3998.2</c:v>
                </c:pt>
                <c:pt idx="1407">
                  <c:v>3999.1</c:v>
                </c:pt>
                <c:pt idx="1408">
                  <c:v>4000</c:v>
                </c:pt>
                <c:pt idx="1409">
                  <c:v>4000.9</c:v>
                </c:pt>
                <c:pt idx="1410">
                  <c:v>4001.8</c:v>
                </c:pt>
                <c:pt idx="1411">
                  <c:v>4002.7</c:v>
                </c:pt>
                <c:pt idx="1412">
                  <c:v>4003.6</c:v>
                </c:pt>
                <c:pt idx="1413">
                  <c:v>4004.5</c:v>
                </c:pt>
                <c:pt idx="1414">
                  <c:v>4005.4</c:v>
                </c:pt>
                <c:pt idx="1415">
                  <c:v>4006.3</c:v>
                </c:pt>
                <c:pt idx="1416">
                  <c:v>4007.2</c:v>
                </c:pt>
                <c:pt idx="1417">
                  <c:v>4008.1</c:v>
                </c:pt>
                <c:pt idx="1418">
                  <c:v>4009</c:v>
                </c:pt>
                <c:pt idx="1419">
                  <c:v>4009.9</c:v>
                </c:pt>
                <c:pt idx="1420">
                  <c:v>4010.8</c:v>
                </c:pt>
                <c:pt idx="1421">
                  <c:v>4011.7</c:v>
                </c:pt>
                <c:pt idx="1422">
                  <c:v>4012.6</c:v>
                </c:pt>
                <c:pt idx="1423">
                  <c:v>4013.5</c:v>
                </c:pt>
                <c:pt idx="1424">
                  <c:v>4014.4</c:v>
                </c:pt>
                <c:pt idx="1425">
                  <c:v>4015.3</c:v>
                </c:pt>
                <c:pt idx="1426">
                  <c:v>4016.2</c:v>
                </c:pt>
                <c:pt idx="1427">
                  <c:v>4017.1</c:v>
                </c:pt>
                <c:pt idx="1428">
                  <c:v>4018</c:v>
                </c:pt>
                <c:pt idx="1429">
                  <c:v>4018.9</c:v>
                </c:pt>
                <c:pt idx="1430">
                  <c:v>4019.8</c:v>
                </c:pt>
                <c:pt idx="1431">
                  <c:v>4020.7</c:v>
                </c:pt>
                <c:pt idx="1432">
                  <c:v>4021.6</c:v>
                </c:pt>
                <c:pt idx="1433">
                  <c:v>4022.5</c:v>
                </c:pt>
                <c:pt idx="1434">
                  <c:v>4023.4</c:v>
                </c:pt>
                <c:pt idx="1435">
                  <c:v>4024.3</c:v>
                </c:pt>
                <c:pt idx="1436">
                  <c:v>4025.2</c:v>
                </c:pt>
                <c:pt idx="1437">
                  <c:v>4026.1</c:v>
                </c:pt>
                <c:pt idx="1438">
                  <c:v>4027</c:v>
                </c:pt>
                <c:pt idx="1439">
                  <c:v>4027.9</c:v>
                </c:pt>
                <c:pt idx="1440">
                  <c:v>4028.8</c:v>
                </c:pt>
                <c:pt idx="1441">
                  <c:v>4029.7</c:v>
                </c:pt>
                <c:pt idx="1442">
                  <c:v>4030.6</c:v>
                </c:pt>
                <c:pt idx="1443">
                  <c:v>4031.5</c:v>
                </c:pt>
                <c:pt idx="1444">
                  <c:v>4032.4</c:v>
                </c:pt>
                <c:pt idx="1445">
                  <c:v>4033.3</c:v>
                </c:pt>
                <c:pt idx="1446">
                  <c:v>4034.2</c:v>
                </c:pt>
                <c:pt idx="1447">
                  <c:v>4035.1</c:v>
                </c:pt>
                <c:pt idx="1448">
                  <c:v>4036</c:v>
                </c:pt>
                <c:pt idx="1449">
                  <c:v>4036.9</c:v>
                </c:pt>
                <c:pt idx="1450">
                  <c:v>4037.8</c:v>
                </c:pt>
                <c:pt idx="1451">
                  <c:v>4038.7</c:v>
                </c:pt>
                <c:pt idx="1452">
                  <c:v>4039.6</c:v>
                </c:pt>
                <c:pt idx="1453">
                  <c:v>4040.5</c:v>
                </c:pt>
                <c:pt idx="1454">
                  <c:v>4041.4</c:v>
                </c:pt>
                <c:pt idx="1455">
                  <c:v>4042.3</c:v>
                </c:pt>
                <c:pt idx="1456">
                  <c:v>4043.2</c:v>
                </c:pt>
                <c:pt idx="1457">
                  <c:v>4044.1</c:v>
                </c:pt>
                <c:pt idx="1458">
                  <c:v>4045</c:v>
                </c:pt>
                <c:pt idx="1459">
                  <c:v>4045.9</c:v>
                </c:pt>
                <c:pt idx="1460">
                  <c:v>4046.8</c:v>
                </c:pt>
                <c:pt idx="1461">
                  <c:v>4047.7</c:v>
                </c:pt>
                <c:pt idx="1462">
                  <c:v>4048.6</c:v>
                </c:pt>
                <c:pt idx="1463">
                  <c:v>4049.5</c:v>
                </c:pt>
                <c:pt idx="1464">
                  <c:v>4050.4</c:v>
                </c:pt>
                <c:pt idx="1465">
                  <c:v>4051.3</c:v>
                </c:pt>
                <c:pt idx="1466">
                  <c:v>4052.2</c:v>
                </c:pt>
                <c:pt idx="1467">
                  <c:v>4053.1</c:v>
                </c:pt>
                <c:pt idx="1468">
                  <c:v>4054</c:v>
                </c:pt>
                <c:pt idx="1469">
                  <c:v>4054.9</c:v>
                </c:pt>
                <c:pt idx="1470">
                  <c:v>4055.8</c:v>
                </c:pt>
                <c:pt idx="1471">
                  <c:v>4056.7</c:v>
                </c:pt>
                <c:pt idx="1472">
                  <c:v>4057.6</c:v>
                </c:pt>
                <c:pt idx="1473">
                  <c:v>4058.5</c:v>
                </c:pt>
                <c:pt idx="1474">
                  <c:v>4059.4</c:v>
                </c:pt>
                <c:pt idx="1475">
                  <c:v>4060.3</c:v>
                </c:pt>
                <c:pt idx="1476">
                  <c:v>4061.2</c:v>
                </c:pt>
                <c:pt idx="1477">
                  <c:v>4062.1</c:v>
                </c:pt>
                <c:pt idx="1478">
                  <c:v>4063</c:v>
                </c:pt>
                <c:pt idx="1479">
                  <c:v>4063.9</c:v>
                </c:pt>
                <c:pt idx="1480">
                  <c:v>4064.8</c:v>
                </c:pt>
                <c:pt idx="1481">
                  <c:v>4065.7</c:v>
                </c:pt>
                <c:pt idx="1482">
                  <c:v>4066.6</c:v>
                </c:pt>
                <c:pt idx="1483">
                  <c:v>4067.5</c:v>
                </c:pt>
                <c:pt idx="1484">
                  <c:v>4068.4</c:v>
                </c:pt>
                <c:pt idx="1485">
                  <c:v>4069.3</c:v>
                </c:pt>
                <c:pt idx="1486">
                  <c:v>4070.2</c:v>
                </c:pt>
                <c:pt idx="1487">
                  <c:v>4071.1</c:v>
                </c:pt>
                <c:pt idx="1488">
                  <c:v>4072</c:v>
                </c:pt>
                <c:pt idx="1489">
                  <c:v>4072.9</c:v>
                </c:pt>
                <c:pt idx="1490">
                  <c:v>4073.8</c:v>
                </c:pt>
                <c:pt idx="1491">
                  <c:v>4074.7</c:v>
                </c:pt>
                <c:pt idx="1492">
                  <c:v>4075.6</c:v>
                </c:pt>
                <c:pt idx="1493">
                  <c:v>4076.5</c:v>
                </c:pt>
                <c:pt idx="1494">
                  <c:v>4077.4</c:v>
                </c:pt>
                <c:pt idx="1495">
                  <c:v>4078.3</c:v>
                </c:pt>
                <c:pt idx="1496">
                  <c:v>4079.2</c:v>
                </c:pt>
                <c:pt idx="1497">
                  <c:v>4080.1</c:v>
                </c:pt>
                <c:pt idx="1498">
                  <c:v>4081</c:v>
                </c:pt>
                <c:pt idx="1499">
                  <c:v>4081.9</c:v>
                </c:pt>
                <c:pt idx="1500">
                  <c:v>4082.8</c:v>
                </c:pt>
                <c:pt idx="1501">
                  <c:v>4083.7</c:v>
                </c:pt>
                <c:pt idx="1502">
                  <c:v>4084.6</c:v>
                </c:pt>
                <c:pt idx="1503">
                  <c:v>4085.5</c:v>
                </c:pt>
                <c:pt idx="1504">
                  <c:v>4086.4</c:v>
                </c:pt>
                <c:pt idx="1505">
                  <c:v>4087.3</c:v>
                </c:pt>
                <c:pt idx="1506">
                  <c:v>4088.2</c:v>
                </c:pt>
                <c:pt idx="1507">
                  <c:v>4089.1</c:v>
                </c:pt>
                <c:pt idx="1508">
                  <c:v>4090</c:v>
                </c:pt>
                <c:pt idx="1509">
                  <c:v>4090.9</c:v>
                </c:pt>
                <c:pt idx="1510">
                  <c:v>4091.8</c:v>
                </c:pt>
                <c:pt idx="1511">
                  <c:v>4092.7</c:v>
                </c:pt>
                <c:pt idx="1512">
                  <c:v>4093.6</c:v>
                </c:pt>
                <c:pt idx="1513">
                  <c:v>4094.5</c:v>
                </c:pt>
                <c:pt idx="1514">
                  <c:v>4095.4</c:v>
                </c:pt>
                <c:pt idx="1515">
                  <c:v>4096.3</c:v>
                </c:pt>
                <c:pt idx="1516">
                  <c:v>4097.2</c:v>
                </c:pt>
                <c:pt idx="1517">
                  <c:v>4098.1000000000004</c:v>
                </c:pt>
                <c:pt idx="1518">
                  <c:v>4099</c:v>
                </c:pt>
                <c:pt idx="1519">
                  <c:v>4099.8999999999996</c:v>
                </c:pt>
                <c:pt idx="1520">
                  <c:v>4100.8</c:v>
                </c:pt>
                <c:pt idx="1521">
                  <c:v>4101.7</c:v>
                </c:pt>
                <c:pt idx="1522">
                  <c:v>4102.6000000000004</c:v>
                </c:pt>
                <c:pt idx="1523">
                  <c:v>4103.5</c:v>
                </c:pt>
                <c:pt idx="1524">
                  <c:v>4104.3999999999996</c:v>
                </c:pt>
                <c:pt idx="1525">
                  <c:v>4105.3</c:v>
                </c:pt>
                <c:pt idx="1526">
                  <c:v>4106.2</c:v>
                </c:pt>
                <c:pt idx="1527">
                  <c:v>4107.1000000000004</c:v>
                </c:pt>
                <c:pt idx="1528">
                  <c:v>4108</c:v>
                </c:pt>
                <c:pt idx="1529">
                  <c:v>4108.8999999999996</c:v>
                </c:pt>
                <c:pt idx="1530">
                  <c:v>4109.8</c:v>
                </c:pt>
                <c:pt idx="1531">
                  <c:v>4110.7</c:v>
                </c:pt>
                <c:pt idx="1532">
                  <c:v>4111.6000000000004</c:v>
                </c:pt>
                <c:pt idx="1533">
                  <c:v>4112.5</c:v>
                </c:pt>
                <c:pt idx="1534">
                  <c:v>4113.3999999999996</c:v>
                </c:pt>
                <c:pt idx="1535">
                  <c:v>4114.3</c:v>
                </c:pt>
                <c:pt idx="1536">
                  <c:v>4115.2</c:v>
                </c:pt>
                <c:pt idx="1537">
                  <c:v>4116.1000000000004</c:v>
                </c:pt>
                <c:pt idx="1538">
                  <c:v>4117</c:v>
                </c:pt>
                <c:pt idx="1539">
                  <c:v>4117.8999999999996</c:v>
                </c:pt>
                <c:pt idx="1540">
                  <c:v>4118.8</c:v>
                </c:pt>
                <c:pt idx="1541">
                  <c:v>4119.7</c:v>
                </c:pt>
                <c:pt idx="1542">
                  <c:v>4120.6000000000004</c:v>
                </c:pt>
                <c:pt idx="1543">
                  <c:v>4121.5</c:v>
                </c:pt>
                <c:pt idx="1544">
                  <c:v>4122.3999999999996</c:v>
                </c:pt>
                <c:pt idx="1545">
                  <c:v>4123.3</c:v>
                </c:pt>
                <c:pt idx="1546">
                  <c:v>4124.2</c:v>
                </c:pt>
                <c:pt idx="1547">
                  <c:v>4125.1000000000004</c:v>
                </c:pt>
                <c:pt idx="1548">
                  <c:v>4126</c:v>
                </c:pt>
                <c:pt idx="1549">
                  <c:v>4126.8999999999996</c:v>
                </c:pt>
                <c:pt idx="1550">
                  <c:v>4127.8</c:v>
                </c:pt>
                <c:pt idx="1551">
                  <c:v>4128.7</c:v>
                </c:pt>
                <c:pt idx="1552">
                  <c:v>4129.6000000000004</c:v>
                </c:pt>
                <c:pt idx="1553">
                  <c:v>4130.5</c:v>
                </c:pt>
                <c:pt idx="1554">
                  <c:v>4131.3999999999996</c:v>
                </c:pt>
                <c:pt idx="1555">
                  <c:v>4132.3</c:v>
                </c:pt>
                <c:pt idx="1556">
                  <c:v>4133.2</c:v>
                </c:pt>
                <c:pt idx="1557">
                  <c:v>4134.1000000000004</c:v>
                </c:pt>
                <c:pt idx="1558">
                  <c:v>4135</c:v>
                </c:pt>
                <c:pt idx="1559">
                  <c:v>4135.8999999999996</c:v>
                </c:pt>
                <c:pt idx="1560">
                  <c:v>4136.8</c:v>
                </c:pt>
                <c:pt idx="1561">
                  <c:v>4137.7</c:v>
                </c:pt>
                <c:pt idx="1562">
                  <c:v>4138.6000000000004</c:v>
                </c:pt>
                <c:pt idx="1563">
                  <c:v>4139.5</c:v>
                </c:pt>
                <c:pt idx="1564">
                  <c:v>4140.3999999999996</c:v>
                </c:pt>
                <c:pt idx="1565">
                  <c:v>4141.3</c:v>
                </c:pt>
                <c:pt idx="1566">
                  <c:v>4142.2</c:v>
                </c:pt>
                <c:pt idx="1567">
                  <c:v>4143.1000000000004</c:v>
                </c:pt>
                <c:pt idx="1568">
                  <c:v>4144</c:v>
                </c:pt>
                <c:pt idx="1569">
                  <c:v>4144.8999999999996</c:v>
                </c:pt>
                <c:pt idx="1570">
                  <c:v>4145.8</c:v>
                </c:pt>
                <c:pt idx="1571">
                  <c:v>4146.7</c:v>
                </c:pt>
                <c:pt idx="1572">
                  <c:v>4147.6000000000004</c:v>
                </c:pt>
                <c:pt idx="1573">
                  <c:v>4148.5</c:v>
                </c:pt>
                <c:pt idx="1574">
                  <c:v>4149.3999999999996</c:v>
                </c:pt>
                <c:pt idx="1575">
                  <c:v>4150.3</c:v>
                </c:pt>
                <c:pt idx="1576">
                  <c:v>4151.2</c:v>
                </c:pt>
                <c:pt idx="1577">
                  <c:v>4152.1000000000004</c:v>
                </c:pt>
                <c:pt idx="1578">
                  <c:v>4153</c:v>
                </c:pt>
                <c:pt idx="1579">
                  <c:v>4153.8999999999996</c:v>
                </c:pt>
                <c:pt idx="1580">
                  <c:v>4154.8</c:v>
                </c:pt>
                <c:pt idx="1581">
                  <c:v>4155.7</c:v>
                </c:pt>
                <c:pt idx="1582">
                  <c:v>4156.6000000000004</c:v>
                </c:pt>
                <c:pt idx="1583">
                  <c:v>4157.5</c:v>
                </c:pt>
                <c:pt idx="1584">
                  <c:v>4158.3999999999996</c:v>
                </c:pt>
                <c:pt idx="1585">
                  <c:v>4159.3</c:v>
                </c:pt>
                <c:pt idx="1586">
                  <c:v>4160.2</c:v>
                </c:pt>
                <c:pt idx="1587">
                  <c:v>4161.1000000000004</c:v>
                </c:pt>
                <c:pt idx="1588">
                  <c:v>4162</c:v>
                </c:pt>
                <c:pt idx="1589">
                  <c:v>4162.8999999999996</c:v>
                </c:pt>
                <c:pt idx="1590">
                  <c:v>4163.8</c:v>
                </c:pt>
                <c:pt idx="1591">
                  <c:v>4164.7</c:v>
                </c:pt>
                <c:pt idx="1592">
                  <c:v>4165.6000000000004</c:v>
                </c:pt>
                <c:pt idx="1593">
                  <c:v>4166.5</c:v>
                </c:pt>
                <c:pt idx="1594">
                  <c:v>4167.3999999999996</c:v>
                </c:pt>
                <c:pt idx="1595">
                  <c:v>4168.3</c:v>
                </c:pt>
                <c:pt idx="1596">
                  <c:v>4169.2</c:v>
                </c:pt>
                <c:pt idx="1597">
                  <c:v>4170.1000000000004</c:v>
                </c:pt>
                <c:pt idx="1598">
                  <c:v>4171</c:v>
                </c:pt>
                <c:pt idx="1599">
                  <c:v>4171.8999999999996</c:v>
                </c:pt>
                <c:pt idx="1600">
                  <c:v>4172.8</c:v>
                </c:pt>
                <c:pt idx="1601">
                  <c:v>4173.7</c:v>
                </c:pt>
                <c:pt idx="1602">
                  <c:v>4174.6000000000004</c:v>
                </c:pt>
                <c:pt idx="1603">
                  <c:v>4175.5</c:v>
                </c:pt>
                <c:pt idx="1604">
                  <c:v>4176.3999999999996</c:v>
                </c:pt>
                <c:pt idx="1605">
                  <c:v>4177.3</c:v>
                </c:pt>
                <c:pt idx="1606">
                  <c:v>4178.2</c:v>
                </c:pt>
                <c:pt idx="1607">
                  <c:v>4179.1000000000004</c:v>
                </c:pt>
                <c:pt idx="1608">
                  <c:v>4180</c:v>
                </c:pt>
                <c:pt idx="1609">
                  <c:v>4180.8999999999996</c:v>
                </c:pt>
                <c:pt idx="1610">
                  <c:v>4181.8</c:v>
                </c:pt>
                <c:pt idx="1611">
                  <c:v>4182.7</c:v>
                </c:pt>
                <c:pt idx="1612">
                  <c:v>4183.6000000000004</c:v>
                </c:pt>
                <c:pt idx="1613">
                  <c:v>4184.5</c:v>
                </c:pt>
                <c:pt idx="1614">
                  <c:v>4185.3999999999996</c:v>
                </c:pt>
                <c:pt idx="1615">
                  <c:v>4186.3</c:v>
                </c:pt>
                <c:pt idx="1616">
                  <c:v>4187.2</c:v>
                </c:pt>
                <c:pt idx="1617">
                  <c:v>4188.1000000000004</c:v>
                </c:pt>
                <c:pt idx="1618">
                  <c:v>4189</c:v>
                </c:pt>
                <c:pt idx="1619">
                  <c:v>4189.8999999999996</c:v>
                </c:pt>
                <c:pt idx="1620">
                  <c:v>4190.8</c:v>
                </c:pt>
                <c:pt idx="1621">
                  <c:v>4191.7</c:v>
                </c:pt>
                <c:pt idx="1622">
                  <c:v>4192.6000000000004</c:v>
                </c:pt>
                <c:pt idx="1623">
                  <c:v>4193.5</c:v>
                </c:pt>
                <c:pt idx="1624">
                  <c:v>4194.3999999999996</c:v>
                </c:pt>
                <c:pt idx="1625">
                  <c:v>4195.3</c:v>
                </c:pt>
                <c:pt idx="1626">
                  <c:v>4196.2</c:v>
                </c:pt>
                <c:pt idx="1627">
                  <c:v>4197.1000000000004</c:v>
                </c:pt>
                <c:pt idx="1628">
                  <c:v>4198</c:v>
                </c:pt>
                <c:pt idx="1629">
                  <c:v>4198.8999999999996</c:v>
                </c:pt>
                <c:pt idx="1630">
                  <c:v>4199.8</c:v>
                </c:pt>
                <c:pt idx="1631">
                  <c:v>4200.7</c:v>
                </c:pt>
                <c:pt idx="1632">
                  <c:v>4201.6000000000004</c:v>
                </c:pt>
                <c:pt idx="1633">
                  <c:v>4202.5</c:v>
                </c:pt>
                <c:pt idx="1634">
                  <c:v>4203.3999999999996</c:v>
                </c:pt>
                <c:pt idx="1635">
                  <c:v>4204.3</c:v>
                </c:pt>
                <c:pt idx="1636">
                  <c:v>4205.2</c:v>
                </c:pt>
                <c:pt idx="1637">
                  <c:v>4206.1000000000004</c:v>
                </c:pt>
                <c:pt idx="1638">
                  <c:v>4207</c:v>
                </c:pt>
                <c:pt idx="1639">
                  <c:v>4207.8999999999996</c:v>
                </c:pt>
                <c:pt idx="1640">
                  <c:v>4208.8</c:v>
                </c:pt>
                <c:pt idx="1641">
                  <c:v>4209.7</c:v>
                </c:pt>
                <c:pt idx="1642">
                  <c:v>4210.6000000000004</c:v>
                </c:pt>
                <c:pt idx="1643">
                  <c:v>4211.5</c:v>
                </c:pt>
                <c:pt idx="1644">
                  <c:v>4212.3999999999996</c:v>
                </c:pt>
                <c:pt idx="1645">
                  <c:v>4213.3</c:v>
                </c:pt>
                <c:pt idx="1646">
                  <c:v>4214.2</c:v>
                </c:pt>
                <c:pt idx="1647">
                  <c:v>4215.1000000000004</c:v>
                </c:pt>
                <c:pt idx="1648">
                  <c:v>4216</c:v>
                </c:pt>
                <c:pt idx="1649">
                  <c:v>4216.8999999999996</c:v>
                </c:pt>
                <c:pt idx="1650">
                  <c:v>4217.8</c:v>
                </c:pt>
                <c:pt idx="1651">
                  <c:v>4218.7</c:v>
                </c:pt>
                <c:pt idx="1652">
                  <c:v>4219.6000000000004</c:v>
                </c:pt>
                <c:pt idx="1653">
                  <c:v>4220.5</c:v>
                </c:pt>
                <c:pt idx="1654">
                  <c:v>4221.3999999999996</c:v>
                </c:pt>
                <c:pt idx="1655">
                  <c:v>4222.3</c:v>
                </c:pt>
                <c:pt idx="1656">
                  <c:v>4223.2</c:v>
                </c:pt>
                <c:pt idx="1657">
                  <c:v>4224.1000000000004</c:v>
                </c:pt>
                <c:pt idx="1658">
                  <c:v>4225</c:v>
                </c:pt>
                <c:pt idx="1659">
                  <c:v>4225.8999999999996</c:v>
                </c:pt>
                <c:pt idx="1660">
                  <c:v>4226.8</c:v>
                </c:pt>
                <c:pt idx="1661">
                  <c:v>4227.7</c:v>
                </c:pt>
                <c:pt idx="1662">
                  <c:v>4228.6000000000004</c:v>
                </c:pt>
                <c:pt idx="1663">
                  <c:v>4229.5</c:v>
                </c:pt>
                <c:pt idx="1664">
                  <c:v>4230.3999999999996</c:v>
                </c:pt>
                <c:pt idx="1665">
                  <c:v>4231.3</c:v>
                </c:pt>
                <c:pt idx="1666">
                  <c:v>4232.2</c:v>
                </c:pt>
                <c:pt idx="1667">
                  <c:v>4233.1000000000004</c:v>
                </c:pt>
                <c:pt idx="1668">
                  <c:v>4234</c:v>
                </c:pt>
                <c:pt idx="1669">
                  <c:v>4234.8999999999996</c:v>
                </c:pt>
                <c:pt idx="1670">
                  <c:v>4235.8</c:v>
                </c:pt>
                <c:pt idx="1671">
                  <c:v>4236.7</c:v>
                </c:pt>
                <c:pt idx="1672">
                  <c:v>4237.6000000000004</c:v>
                </c:pt>
                <c:pt idx="1673">
                  <c:v>4238.5</c:v>
                </c:pt>
                <c:pt idx="1674">
                  <c:v>4239.3999999999996</c:v>
                </c:pt>
                <c:pt idx="1675">
                  <c:v>4240.3</c:v>
                </c:pt>
                <c:pt idx="1676">
                  <c:v>4241.2</c:v>
                </c:pt>
                <c:pt idx="1677">
                  <c:v>4242.1000000000004</c:v>
                </c:pt>
                <c:pt idx="1678">
                  <c:v>4243</c:v>
                </c:pt>
                <c:pt idx="1679">
                  <c:v>4243.8999999999996</c:v>
                </c:pt>
                <c:pt idx="1680">
                  <c:v>4244.8</c:v>
                </c:pt>
                <c:pt idx="1681">
                  <c:v>4245.7</c:v>
                </c:pt>
                <c:pt idx="1682">
                  <c:v>4246.6000000000004</c:v>
                </c:pt>
                <c:pt idx="1683">
                  <c:v>4247.5</c:v>
                </c:pt>
                <c:pt idx="1684">
                  <c:v>4248.3999999999996</c:v>
                </c:pt>
                <c:pt idx="1685">
                  <c:v>4249.3</c:v>
                </c:pt>
                <c:pt idx="1686">
                  <c:v>4250.2</c:v>
                </c:pt>
                <c:pt idx="1687">
                  <c:v>4251.1000000000004</c:v>
                </c:pt>
                <c:pt idx="1688">
                  <c:v>4252</c:v>
                </c:pt>
                <c:pt idx="1689">
                  <c:v>4252.8999999999996</c:v>
                </c:pt>
                <c:pt idx="1690">
                  <c:v>4253.8</c:v>
                </c:pt>
                <c:pt idx="1691">
                  <c:v>4254.7</c:v>
                </c:pt>
                <c:pt idx="1692">
                  <c:v>4255.6000000000004</c:v>
                </c:pt>
                <c:pt idx="1693">
                  <c:v>4256.5</c:v>
                </c:pt>
                <c:pt idx="1694">
                  <c:v>4257.3999999999996</c:v>
                </c:pt>
                <c:pt idx="1695">
                  <c:v>4258.3</c:v>
                </c:pt>
                <c:pt idx="1696">
                  <c:v>4259.2</c:v>
                </c:pt>
                <c:pt idx="1697">
                  <c:v>4260.1000000000004</c:v>
                </c:pt>
                <c:pt idx="1698">
                  <c:v>4261</c:v>
                </c:pt>
                <c:pt idx="1699">
                  <c:v>4261.8999999999996</c:v>
                </c:pt>
                <c:pt idx="1700">
                  <c:v>4262.8</c:v>
                </c:pt>
                <c:pt idx="1701">
                  <c:v>4263.7</c:v>
                </c:pt>
                <c:pt idx="1702">
                  <c:v>4264.6000000000004</c:v>
                </c:pt>
                <c:pt idx="1703">
                  <c:v>4265.5</c:v>
                </c:pt>
                <c:pt idx="1704">
                  <c:v>4266.3999999999996</c:v>
                </c:pt>
                <c:pt idx="1705">
                  <c:v>4267.3</c:v>
                </c:pt>
                <c:pt idx="1706">
                  <c:v>4268.2</c:v>
                </c:pt>
                <c:pt idx="1707">
                  <c:v>4269.1000000000004</c:v>
                </c:pt>
                <c:pt idx="1708">
                  <c:v>4270</c:v>
                </c:pt>
                <c:pt idx="1709">
                  <c:v>4270.8999999999996</c:v>
                </c:pt>
                <c:pt idx="1710">
                  <c:v>4271.8</c:v>
                </c:pt>
                <c:pt idx="1711">
                  <c:v>4272.7</c:v>
                </c:pt>
                <c:pt idx="1712">
                  <c:v>4273.6000000000004</c:v>
                </c:pt>
                <c:pt idx="1713">
                  <c:v>4274.5</c:v>
                </c:pt>
                <c:pt idx="1714">
                  <c:v>4275.3999999999996</c:v>
                </c:pt>
                <c:pt idx="1715">
                  <c:v>4276.3</c:v>
                </c:pt>
                <c:pt idx="1716">
                  <c:v>4277.2</c:v>
                </c:pt>
                <c:pt idx="1717">
                  <c:v>4278.1000000000004</c:v>
                </c:pt>
                <c:pt idx="1718">
                  <c:v>4279</c:v>
                </c:pt>
                <c:pt idx="1719">
                  <c:v>4279.8999999999996</c:v>
                </c:pt>
                <c:pt idx="1720">
                  <c:v>4280.8</c:v>
                </c:pt>
                <c:pt idx="1721">
                  <c:v>4281.7</c:v>
                </c:pt>
                <c:pt idx="1722">
                  <c:v>4282.6000000000004</c:v>
                </c:pt>
                <c:pt idx="1723">
                  <c:v>4283.5</c:v>
                </c:pt>
                <c:pt idx="1724">
                  <c:v>4284.3999999999996</c:v>
                </c:pt>
                <c:pt idx="1725">
                  <c:v>4285.3</c:v>
                </c:pt>
                <c:pt idx="1726">
                  <c:v>4286.2</c:v>
                </c:pt>
                <c:pt idx="1727">
                  <c:v>4287.1000000000004</c:v>
                </c:pt>
                <c:pt idx="1728">
                  <c:v>4288</c:v>
                </c:pt>
                <c:pt idx="1729">
                  <c:v>4288.8999999999996</c:v>
                </c:pt>
                <c:pt idx="1730">
                  <c:v>4289.8</c:v>
                </c:pt>
                <c:pt idx="1731">
                  <c:v>4290.7</c:v>
                </c:pt>
                <c:pt idx="1732">
                  <c:v>4291.6000000000004</c:v>
                </c:pt>
                <c:pt idx="1733">
                  <c:v>4292.5</c:v>
                </c:pt>
                <c:pt idx="1734">
                  <c:v>4293.3999999999996</c:v>
                </c:pt>
                <c:pt idx="1735">
                  <c:v>4294.3</c:v>
                </c:pt>
                <c:pt idx="1736">
                  <c:v>4295.2</c:v>
                </c:pt>
                <c:pt idx="1737">
                  <c:v>4296.1000000000004</c:v>
                </c:pt>
                <c:pt idx="1738">
                  <c:v>4297</c:v>
                </c:pt>
                <c:pt idx="1739">
                  <c:v>4297.8999999999996</c:v>
                </c:pt>
                <c:pt idx="1740">
                  <c:v>4298.8</c:v>
                </c:pt>
                <c:pt idx="1741">
                  <c:v>4299.7</c:v>
                </c:pt>
                <c:pt idx="1742">
                  <c:v>4300.6000000000004</c:v>
                </c:pt>
                <c:pt idx="1743">
                  <c:v>4301.5</c:v>
                </c:pt>
                <c:pt idx="1744">
                  <c:v>4302.3999999999996</c:v>
                </c:pt>
                <c:pt idx="1745">
                  <c:v>4303.3</c:v>
                </c:pt>
                <c:pt idx="1746">
                  <c:v>4304.2</c:v>
                </c:pt>
                <c:pt idx="1747">
                  <c:v>4305.1000000000004</c:v>
                </c:pt>
                <c:pt idx="1748">
                  <c:v>4306</c:v>
                </c:pt>
                <c:pt idx="1749">
                  <c:v>4306.8999999999996</c:v>
                </c:pt>
                <c:pt idx="1750">
                  <c:v>4307.8</c:v>
                </c:pt>
                <c:pt idx="1751">
                  <c:v>4308.7</c:v>
                </c:pt>
                <c:pt idx="1752">
                  <c:v>4309.6000000000004</c:v>
                </c:pt>
                <c:pt idx="1753">
                  <c:v>4310.5</c:v>
                </c:pt>
                <c:pt idx="1754">
                  <c:v>4311.3999999999996</c:v>
                </c:pt>
                <c:pt idx="1755">
                  <c:v>4312.3</c:v>
                </c:pt>
                <c:pt idx="1756">
                  <c:v>4313.2</c:v>
                </c:pt>
                <c:pt idx="1757">
                  <c:v>4314.1000000000004</c:v>
                </c:pt>
                <c:pt idx="1758">
                  <c:v>4315</c:v>
                </c:pt>
                <c:pt idx="1759">
                  <c:v>4315.8999999999996</c:v>
                </c:pt>
                <c:pt idx="1760">
                  <c:v>4316.8</c:v>
                </c:pt>
                <c:pt idx="1761">
                  <c:v>4317.7</c:v>
                </c:pt>
                <c:pt idx="1762">
                  <c:v>4318.6000000000004</c:v>
                </c:pt>
                <c:pt idx="1763">
                  <c:v>4319.5</c:v>
                </c:pt>
                <c:pt idx="1764">
                  <c:v>4320.3999999999996</c:v>
                </c:pt>
                <c:pt idx="1765">
                  <c:v>4321.3</c:v>
                </c:pt>
                <c:pt idx="1766">
                  <c:v>4322.2</c:v>
                </c:pt>
                <c:pt idx="1767">
                  <c:v>4323.1000000000004</c:v>
                </c:pt>
                <c:pt idx="1768">
                  <c:v>4324</c:v>
                </c:pt>
                <c:pt idx="1769">
                  <c:v>4324.8999999999996</c:v>
                </c:pt>
                <c:pt idx="1770">
                  <c:v>4325.8</c:v>
                </c:pt>
                <c:pt idx="1771">
                  <c:v>4326.7</c:v>
                </c:pt>
                <c:pt idx="1772">
                  <c:v>4327.6000000000004</c:v>
                </c:pt>
                <c:pt idx="1773">
                  <c:v>4328.5</c:v>
                </c:pt>
                <c:pt idx="1774">
                  <c:v>4329.3999999999996</c:v>
                </c:pt>
                <c:pt idx="1775">
                  <c:v>4330.3</c:v>
                </c:pt>
                <c:pt idx="1776">
                  <c:v>4331.2</c:v>
                </c:pt>
                <c:pt idx="1777">
                  <c:v>4332.1000000000004</c:v>
                </c:pt>
                <c:pt idx="1778">
                  <c:v>4333</c:v>
                </c:pt>
                <c:pt idx="1779">
                  <c:v>4333.8999999999996</c:v>
                </c:pt>
                <c:pt idx="1780">
                  <c:v>4334.8</c:v>
                </c:pt>
                <c:pt idx="1781">
                  <c:v>4335.7</c:v>
                </c:pt>
                <c:pt idx="1782">
                  <c:v>4336.6000000000004</c:v>
                </c:pt>
                <c:pt idx="1783">
                  <c:v>4337.5</c:v>
                </c:pt>
                <c:pt idx="1784">
                  <c:v>4338.3999999999996</c:v>
                </c:pt>
                <c:pt idx="1785">
                  <c:v>4339.3</c:v>
                </c:pt>
                <c:pt idx="1786">
                  <c:v>4340.2</c:v>
                </c:pt>
                <c:pt idx="1787">
                  <c:v>4341.1000000000004</c:v>
                </c:pt>
                <c:pt idx="1788">
                  <c:v>4342</c:v>
                </c:pt>
                <c:pt idx="1789">
                  <c:v>4342.8999999999996</c:v>
                </c:pt>
                <c:pt idx="1790">
                  <c:v>4343.8</c:v>
                </c:pt>
                <c:pt idx="1791">
                  <c:v>4344.7</c:v>
                </c:pt>
                <c:pt idx="1792">
                  <c:v>4345.6000000000004</c:v>
                </c:pt>
                <c:pt idx="1793">
                  <c:v>4346.5</c:v>
                </c:pt>
                <c:pt idx="1794">
                  <c:v>4347.3999999999996</c:v>
                </c:pt>
                <c:pt idx="1795">
                  <c:v>4348.3</c:v>
                </c:pt>
                <c:pt idx="1796">
                  <c:v>4349.2</c:v>
                </c:pt>
                <c:pt idx="1797">
                  <c:v>4350.1000000000004</c:v>
                </c:pt>
                <c:pt idx="1798">
                  <c:v>4351</c:v>
                </c:pt>
                <c:pt idx="1799">
                  <c:v>4351.8999999999996</c:v>
                </c:pt>
                <c:pt idx="1800">
                  <c:v>4352.8</c:v>
                </c:pt>
                <c:pt idx="1801">
                  <c:v>4353.7</c:v>
                </c:pt>
                <c:pt idx="1802">
                  <c:v>4354.6000000000004</c:v>
                </c:pt>
                <c:pt idx="1803">
                  <c:v>4355.5</c:v>
                </c:pt>
                <c:pt idx="1804">
                  <c:v>4356.3999999999996</c:v>
                </c:pt>
                <c:pt idx="1805">
                  <c:v>4357.3</c:v>
                </c:pt>
                <c:pt idx="1806">
                  <c:v>4358.2</c:v>
                </c:pt>
                <c:pt idx="1807">
                  <c:v>4359.1000000000004</c:v>
                </c:pt>
                <c:pt idx="1808">
                  <c:v>4360</c:v>
                </c:pt>
                <c:pt idx="1809">
                  <c:v>4360.8999999999996</c:v>
                </c:pt>
                <c:pt idx="1810">
                  <c:v>4361.8</c:v>
                </c:pt>
                <c:pt idx="1811">
                  <c:v>4362.7</c:v>
                </c:pt>
                <c:pt idx="1812">
                  <c:v>4363.6000000000004</c:v>
                </c:pt>
                <c:pt idx="1813">
                  <c:v>4364.5</c:v>
                </c:pt>
                <c:pt idx="1814">
                  <c:v>4365.3999999999996</c:v>
                </c:pt>
                <c:pt idx="1815">
                  <c:v>4366.3</c:v>
                </c:pt>
                <c:pt idx="1816">
                  <c:v>4367.2</c:v>
                </c:pt>
                <c:pt idx="1817">
                  <c:v>4368.1000000000004</c:v>
                </c:pt>
                <c:pt idx="1818">
                  <c:v>4369</c:v>
                </c:pt>
                <c:pt idx="1819">
                  <c:v>4369.8999999999996</c:v>
                </c:pt>
                <c:pt idx="1820">
                  <c:v>4370.8</c:v>
                </c:pt>
                <c:pt idx="1821">
                  <c:v>4371.7</c:v>
                </c:pt>
                <c:pt idx="1822">
                  <c:v>4372.6000000000004</c:v>
                </c:pt>
                <c:pt idx="1823">
                  <c:v>4373.5</c:v>
                </c:pt>
                <c:pt idx="1824">
                  <c:v>4374.3999999999996</c:v>
                </c:pt>
                <c:pt idx="1825">
                  <c:v>4375.3</c:v>
                </c:pt>
                <c:pt idx="1826">
                  <c:v>4376.2</c:v>
                </c:pt>
                <c:pt idx="1827">
                  <c:v>4377.1000000000004</c:v>
                </c:pt>
                <c:pt idx="1828">
                  <c:v>4378</c:v>
                </c:pt>
                <c:pt idx="1829">
                  <c:v>4378.8999999999996</c:v>
                </c:pt>
                <c:pt idx="1830">
                  <c:v>4379.8</c:v>
                </c:pt>
                <c:pt idx="1831">
                  <c:v>4380.7</c:v>
                </c:pt>
                <c:pt idx="1832">
                  <c:v>4381.6000000000004</c:v>
                </c:pt>
                <c:pt idx="1833">
                  <c:v>4382.5</c:v>
                </c:pt>
                <c:pt idx="1834">
                  <c:v>4383.3999999999996</c:v>
                </c:pt>
                <c:pt idx="1835">
                  <c:v>4384.3</c:v>
                </c:pt>
                <c:pt idx="1836">
                  <c:v>4385.2</c:v>
                </c:pt>
                <c:pt idx="1837">
                  <c:v>4386.1000000000004</c:v>
                </c:pt>
                <c:pt idx="1838">
                  <c:v>4387</c:v>
                </c:pt>
                <c:pt idx="1839">
                  <c:v>4387.8999999999996</c:v>
                </c:pt>
                <c:pt idx="1840">
                  <c:v>4388.8</c:v>
                </c:pt>
                <c:pt idx="1841">
                  <c:v>4389.7</c:v>
                </c:pt>
                <c:pt idx="1842">
                  <c:v>4390.6000000000004</c:v>
                </c:pt>
                <c:pt idx="1843">
                  <c:v>4391.5</c:v>
                </c:pt>
                <c:pt idx="1844">
                  <c:v>4392.3999999999996</c:v>
                </c:pt>
                <c:pt idx="1845">
                  <c:v>4393.3</c:v>
                </c:pt>
                <c:pt idx="1846">
                  <c:v>4394.2</c:v>
                </c:pt>
                <c:pt idx="1847">
                  <c:v>4395.1000000000004</c:v>
                </c:pt>
                <c:pt idx="1848">
                  <c:v>4396</c:v>
                </c:pt>
                <c:pt idx="1849">
                  <c:v>4396.8999999999996</c:v>
                </c:pt>
                <c:pt idx="1850">
                  <c:v>4397.8</c:v>
                </c:pt>
                <c:pt idx="1851">
                  <c:v>4398.7</c:v>
                </c:pt>
                <c:pt idx="1852">
                  <c:v>4399.6000000000004</c:v>
                </c:pt>
                <c:pt idx="1853">
                  <c:v>4400.5</c:v>
                </c:pt>
                <c:pt idx="1854">
                  <c:v>4401.3999999999996</c:v>
                </c:pt>
                <c:pt idx="1855">
                  <c:v>4402.3</c:v>
                </c:pt>
                <c:pt idx="1856">
                  <c:v>4403.2</c:v>
                </c:pt>
                <c:pt idx="1857">
                  <c:v>4404.1000000000004</c:v>
                </c:pt>
                <c:pt idx="1858">
                  <c:v>4405</c:v>
                </c:pt>
                <c:pt idx="1859">
                  <c:v>4405.8999999999996</c:v>
                </c:pt>
                <c:pt idx="1860">
                  <c:v>4406.8</c:v>
                </c:pt>
                <c:pt idx="1861">
                  <c:v>4407.7</c:v>
                </c:pt>
                <c:pt idx="1862">
                  <c:v>4408.6000000000004</c:v>
                </c:pt>
                <c:pt idx="1863">
                  <c:v>4409.5</c:v>
                </c:pt>
                <c:pt idx="1864">
                  <c:v>4410.3999999999996</c:v>
                </c:pt>
                <c:pt idx="1865">
                  <c:v>4411.3</c:v>
                </c:pt>
                <c:pt idx="1866">
                  <c:v>4412.2</c:v>
                </c:pt>
                <c:pt idx="1867">
                  <c:v>4413.1000000000004</c:v>
                </c:pt>
                <c:pt idx="1868">
                  <c:v>4414</c:v>
                </c:pt>
                <c:pt idx="1869">
                  <c:v>4414.8999999999996</c:v>
                </c:pt>
                <c:pt idx="1870">
                  <c:v>4415.8</c:v>
                </c:pt>
                <c:pt idx="1871">
                  <c:v>4416.7</c:v>
                </c:pt>
                <c:pt idx="1872">
                  <c:v>4417.6000000000004</c:v>
                </c:pt>
                <c:pt idx="1873">
                  <c:v>4418.5</c:v>
                </c:pt>
                <c:pt idx="1874">
                  <c:v>4419.3999999999996</c:v>
                </c:pt>
                <c:pt idx="1875">
                  <c:v>4420.3</c:v>
                </c:pt>
                <c:pt idx="1876">
                  <c:v>4421.2</c:v>
                </c:pt>
                <c:pt idx="1877">
                  <c:v>4422.1000000000004</c:v>
                </c:pt>
                <c:pt idx="1878">
                  <c:v>4423</c:v>
                </c:pt>
                <c:pt idx="1879">
                  <c:v>4423.8999999999996</c:v>
                </c:pt>
                <c:pt idx="1880">
                  <c:v>4424.8</c:v>
                </c:pt>
                <c:pt idx="1881">
                  <c:v>4425.7</c:v>
                </c:pt>
                <c:pt idx="1882">
                  <c:v>4426.6000000000004</c:v>
                </c:pt>
                <c:pt idx="1883">
                  <c:v>4427.5</c:v>
                </c:pt>
                <c:pt idx="1884">
                  <c:v>4428.3999999999996</c:v>
                </c:pt>
                <c:pt idx="1885">
                  <c:v>4429.3</c:v>
                </c:pt>
                <c:pt idx="1886">
                  <c:v>4430.2</c:v>
                </c:pt>
                <c:pt idx="1887">
                  <c:v>4431.1000000000004</c:v>
                </c:pt>
                <c:pt idx="1888">
                  <c:v>4432</c:v>
                </c:pt>
                <c:pt idx="1889">
                  <c:v>4432.8999999999996</c:v>
                </c:pt>
                <c:pt idx="1890">
                  <c:v>4433.8</c:v>
                </c:pt>
                <c:pt idx="1891">
                  <c:v>4434.7</c:v>
                </c:pt>
                <c:pt idx="1892">
                  <c:v>4435.6000000000004</c:v>
                </c:pt>
                <c:pt idx="1893">
                  <c:v>4436.5</c:v>
                </c:pt>
                <c:pt idx="1894">
                  <c:v>4437.3999999999996</c:v>
                </c:pt>
                <c:pt idx="1895">
                  <c:v>4438.3</c:v>
                </c:pt>
                <c:pt idx="1896">
                  <c:v>4439.2</c:v>
                </c:pt>
                <c:pt idx="1897">
                  <c:v>4440.1000000000004</c:v>
                </c:pt>
                <c:pt idx="1898">
                  <c:v>4441</c:v>
                </c:pt>
                <c:pt idx="1899">
                  <c:v>4441.8999999999996</c:v>
                </c:pt>
                <c:pt idx="1900">
                  <c:v>4442.8</c:v>
                </c:pt>
                <c:pt idx="1901">
                  <c:v>4443.7</c:v>
                </c:pt>
                <c:pt idx="1902">
                  <c:v>4444.6000000000004</c:v>
                </c:pt>
                <c:pt idx="1903">
                  <c:v>4445.5</c:v>
                </c:pt>
                <c:pt idx="1904">
                  <c:v>4446.3999999999996</c:v>
                </c:pt>
                <c:pt idx="1905">
                  <c:v>4447.3</c:v>
                </c:pt>
                <c:pt idx="1906">
                  <c:v>4448.2</c:v>
                </c:pt>
                <c:pt idx="1907">
                  <c:v>4449.1000000000004</c:v>
                </c:pt>
                <c:pt idx="1908">
                  <c:v>4450</c:v>
                </c:pt>
                <c:pt idx="1909">
                  <c:v>4450.8999999999996</c:v>
                </c:pt>
                <c:pt idx="1910">
                  <c:v>4451.8</c:v>
                </c:pt>
                <c:pt idx="1911">
                  <c:v>4452.7</c:v>
                </c:pt>
                <c:pt idx="1912">
                  <c:v>4453.6000000000004</c:v>
                </c:pt>
                <c:pt idx="1913">
                  <c:v>4454.5</c:v>
                </c:pt>
                <c:pt idx="1914">
                  <c:v>4455.3999999999996</c:v>
                </c:pt>
                <c:pt idx="1915">
                  <c:v>4456.3</c:v>
                </c:pt>
                <c:pt idx="1916">
                  <c:v>4457.2</c:v>
                </c:pt>
                <c:pt idx="1917">
                  <c:v>4458.1000000000004</c:v>
                </c:pt>
                <c:pt idx="1918">
                  <c:v>4459</c:v>
                </c:pt>
                <c:pt idx="1919">
                  <c:v>4459.8999999999996</c:v>
                </c:pt>
                <c:pt idx="1920">
                  <c:v>4460.8</c:v>
                </c:pt>
                <c:pt idx="1921">
                  <c:v>4461.7</c:v>
                </c:pt>
                <c:pt idx="1922">
                  <c:v>4462.6000000000004</c:v>
                </c:pt>
                <c:pt idx="1923">
                  <c:v>4463.5</c:v>
                </c:pt>
                <c:pt idx="1924">
                  <c:v>4464.3999999999996</c:v>
                </c:pt>
                <c:pt idx="1925">
                  <c:v>4465.3</c:v>
                </c:pt>
                <c:pt idx="1926">
                  <c:v>4466.2</c:v>
                </c:pt>
                <c:pt idx="1927">
                  <c:v>4467.1000000000004</c:v>
                </c:pt>
                <c:pt idx="1928">
                  <c:v>4468</c:v>
                </c:pt>
                <c:pt idx="1929">
                  <c:v>4468.8999999999996</c:v>
                </c:pt>
                <c:pt idx="1930">
                  <c:v>4469.8</c:v>
                </c:pt>
                <c:pt idx="1931">
                  <c:v>4470.7</c:v>
                </c:pt>
                <c:pt idx="1932">
                  <c:v>4471.6000000000004</c:v>
                </c:pt>
                <c:pt idx="1933">
                  <c:v>4472.5</c:v>
                </c:pt>
                <c:pt idx="1934">
                  <c:v>4473.3999999999996</c:v>
                </c:pt>
                <c:pt idx="1935">
                  <c:v>4474.3</c:v>
                </c:pt>
                <c:pt idx="1936">
                  <c:v>4475.2</c:v>
                </c:pt>
                <c:pt idx="1937">
                  <c:v>4476.1000000000004</c:v>
                </c:pt>
                <c:pt idx="1938">
                  <c:v>4477</c:v>
                </c:pt>
                <c:pt idx="1939">
                  <c:v>4477.8999999999996</c:v>
                </c:pt>
                <c:pt idx="1940">
                  <c:v>4478.8</c:v>
                </c:pt>
                <c:pt idx="1941">
                  <c:v>4479.7</c:v>
                </c:pt>
                <c:pt idx="1942">
                  <c:v>4480.6000000000004</c:v>
                </c:pt>
                <c:pt idx="1943">
                  <c:v>4481.5</c:v>
                </c:pt>
                <c:pt idx="1944">
                  <c:v>4482.3999999999996</c:v>
                </c:pt>
                <c:pt idx="1945">
                  <c:v>4483.3</c:v>
                </c:pt>
                <c:pt idx="1946">
                  <c:v>4484.2</c:v>
                </c:pt>
                <c:pt idx="1947">
                  <c:v>4485.1000000000004</c:v>
                </c:pt>
                <c:pt idx="1948">
                  <c:v>4486</c:v>
                </c:pt>
                <c:pt idx="1949">
                  <c:v>4486.8999999999996</c:v>
                </c:pt>
                <c:pt idx="1950">
                  <c:v>4487.8</c:v>
                </c:pt>
                <c:pt idx="1951">
                  <c:v>4488.7</c:v>
                </c:pt>
                <c:pt idx="1952">
                  <c:v>4489.6000000000004</c:v>
                </c:pt>
                <c:pt idx="1953">
                  <c:v>4490.5</c:v>
                </c:pt>
                <c:pt idx="1954">
                  <c:v>4491.3999999999996</c:v>
                </c:pt>
                <c:pt idx="1955">
                  <c:v>4492.3</c:v>
                </c:pt>
                <c:pt idx="1956">
                  <c:v>4493.2</c:v>
                </c:pt>
                <c:pt idx="1957">
                  <c:v>4494.1000000000004</c:v>
                </c:pt>
                <c:pt idx="1958">
                  <c:v>4495</c:v>
                </c:pt>
                <c:pt idx="1959">
                  <c:v>4495.8999999999996</c:v>
                </c:pt>
                <c:pt idx="1960">
                  <c:v>4496.8</c:v>
                </c:pt>
                <c:pt idx="1961">
                  <c:v>4497.7</c:v>
                </c:pt>
                <c:pt idx="1962">
                  <c:v>4498.6000000000004</c:v>
                </c:pt>
                <c:pt idx="1963">
                  <c:v>4499.5</c:v>
                </c:pt>
                <c:pt idx="1964">
                  <c:v>4500.3999999999996</c:v>
                </c:pt>
                <c:pt idx="1965">
                  <c:v>4501.3</c:v>
                </c:pt>
                <c:pt idx="1966">
                  <c:v>4502.2</c:v>
                </c:pt>
                <c:pt idx="1967">
                  <c:v>4503.1000000000004</c:v>
                </c:pt>
                <c:pt idx="1968">
                  <c:v>4504</c:v>
                </c:pt>
                <c:pt idx="1969">
                  <c:v>4504.8999999999996</c:v>
                </c:pt>
                <c:pt idx="1970">
                  <c:v>4505.8</c:v>
                </c:pt>
                <c:pt idx="1971">
                  <c:v>4506.7</c:v>
                </c:pt>
                <c:pt idx="1972">
                  <c:v>4507.6000000000004</c:v>
                </c:pt>
                <c:pt idx="1973">
                  <c:v>4508.5</c:v>
                </c:pt>
                <c:pt idx="1974">
                  <c:v>4509.3999999999996</c:v>
                </c:pt>
                <c:pt idx="1975">
                  <c:v>4510.3</c:v>
                </c:pt>
                <c:pt idx="1976">
                  <c:v>4511.2</c:v>
                </c:pt>
                <c:pt idx="1977">
                  <c:v>4512.1000000000004</c:v>
                </c:pt>
                <c:pt idx="1978">
                  <c:v>4513</c:v>
                </c:pt>
                <c:pt idx="1979">
                  <c:v>4513.8999999999996</c:v>
                </c:pt>
                <c:pt idx="1980">
                  <c:v>4514.8</c:v>
                </c:pt>
                <c:pt idx="1981">
                  <c:v>4515.7</c:v>
                </c:pt>
                <c:pt idx="1982">
                  <c:v>4516.6000000000004</c:v>
                </c:pt>
                <c:pt idx="1983">
                  <c:v>4517.5</c:v>
                </c:pt>
                <c:pt idx="1984">
                  <c:v>4518.3999999999996</c:v>
                </c:pt>
                <c:pt idx="1985">
                  <c:v>4519.3</c:v>
                </c:pt>
                <c:pt idx="1986">
                  <c:v>4520.2</c:v>
                </c:pt>
                <c:pt idx="1987">
                  <c:v>4521.1000000000004</c:v>
                </c:pt>
                <c:pt idx="1988">
                  <c:v>4522</c:v>
                </c:pt>
                <c:pt idx="1989">
                  <c:v>4522.8999999999996</c:v>
                </c:pt>
                <c:pt idx="1990">
                  <c:v>4523.8</c:v>
                </c:pt>
                <c:pt idx="1991">
                  <c:v>4524.7</c:v>
                </c:pt>
                <c:pt idx="1992">
                  <c:v>4525.6000000000004</c:v>
                </c:pt>
                <c:pt idx="1993">
                  <c:v>4526.5</c:v>
                </c:pt>
                <c:pt idx="1994">
                  <c:v>4527.3999999999996</c:v>
                </c:pt>
                <c:pt idx="1995">
                  <c:v>4528.3</c:v>
                </c:pt>
                <c:pt idx="1996">
                  <c:v>4529.2</c:v>
                </c:pt>
                <c:pt idx="1997">
                  <c:v>4530.1000000000004</c:v>
                </c:pt>
                <c:pt idx="1998">
                  <c:v>4531</c:v>
                </c:pt>
                <c:pt idx="1999">
                  <c:v>4531.8999999999996</c:v>
                </c:pt>
                <c:pt idx="2000">
                  <c:v>4532.8</c:v>
                </c:pt>
                <c:pt idx="2001">
                  <c:v>4533.7</c:v>
                </c:pt>
                <c:pt idx="2002">
                  <c:v>4534.6000000000004</c:v>
                </c:pt>
                <c:pt idx="2003">
                  <c:v>4535.5</c:v>
                </c:pt>
                <c:pt idx="2004">
                  <c:v>4536.3999999999996</c:v>
                </c:pt>
                <c:pt idx="2005">
                  <c:v>4537.3</c:v>
                </c:pt>
                <c:pt idx="2006">
                  <c:v>4538.2</c:v>
                </c:pt>
                <c:pt idx="2007">
                  <c:v>4539.1000000000004</c:v>
                </c:pt>
                <c:pt idx="2008">
                  <c:v>4540</c:v>
                </c:pt>
                <c:pt idx="2009">
                  <c:v>4540.8999999999996</c:v>
                </c:pt>
                <c:pt idx="2010">
                  <c:v>4541.8</c:v>
                </c:pt>
                <c:pt idx="2011">
                  <c:v>4542.7</c:v>
                </c:pt>
                <c:pt idx="2012">
                  <c:v>4543.6000000000004</c:v>
                </c:pt>
                <c:pt idx="2013">
                  <c:v>4544.5</c:v>
                </c:pt>
                <c:pt idx="2014">
                  <c:v>4545.3999999999996</c:v>
                </c:pt>
                <c:pt idx="2015">
                  <c:v>4546.3</c:v>
                </c:pt>
                <c:pt idx="2016">
                  <c:v>4547.2</c:v>
                </c:pt>
                <c:pt idx="2017">
                  <c:v>4548.1000000000004</c:v>
                </c:pt>
                <c:pt idx="2018">
                  <c:v>4549</c:v>
                </c:pt>
                <c:pt idx="2019">
                  <c:v>4549.8999999999996</c:v>
                </c:pt>
                <c:pt idx="2020">
                  <c:v>4550.8</c:v>
                </c:pt>
                <c:pt idx="2021">
                  <c:v>4551.7</c:v>
                </c:pt>
                <c:pt idx="2022">
                  <c:v>4552.6000000000004</c:v>
                </c:pt>
                <c:pt idx="2023">
                  <c:v>4553.5</c:v>
                </c:pt>
                <c:pt idx="2024">
                  <c:v>4554.3999999999996</c:v>
                </c:pt>
                <c:pt idx="2025">
                  <c:v>4555.3</c:v>
                </c:pt>
                <c:pt idx="2026">
                  <c:v>4556.2</c:v>
                </c:pt>
                <c:pt idx="2027">
                  <c:v>4557.1000000000004</c:v>
                </c:pt>
                <c:pt idx="2028">
                  <c:v>4558</c:v>
                </c:pt>
                <c:pt idx="2029">
                  <c:v>4558.8999999999996</c:v>
                </c:pt>
                <c:pt idx="2030">
                  <c:v>4559.8</c:v>
                </c:pt>
                <c:pt idx="2031">
                  <c:v>4560.7</c:v>
                </c:pt>
                <c:pt idx="2032">
                  <c:v>4561.6000000000004</c:v>
                </c:pt>
                <c:pt idx="2033">
                  <c:v>4562.5</c:v>
                </c:pt>
                <c:pt idx="2034">
                  <c:v>4563.3999999999996</c:v>
                </c:pt>
                <c:pt idx="2035">
                  <c:v>4564.3</c:v>
                </c:pt>
                <c:pt idx="2036">
                  <c:v>4565.2</c:v>
                </c:pt>
                <c:pt idx="2037">
                  <c:v>4566.1000000000004</c:v>
                </c:pt>
                <c:pt idx="2038">
                  <c:v>4567</c:v>
                </c:pt>
                <c:pt idx="2039">
                  <c:v>4567.8999999999996</c:v>
                </c:pt>
                <c:pt idx="2040">
                  <c:v>4568.8</c:v>
                </c:pt>
                <c:pt idx="2041">
                  <c:v>4569.7</c:v>
                </c:pt>
                <c:pt idx="2042">
                  <c:v>4570.6000000000004</c:v>
                </c:pt>
                <c:pt idx="2043">
                  <c:v>4571.5</c:v>
                </c:pt>
                <c:pt idx="2044">
                  <c:v>4572.3999999999996</c:v>
                </c:pt>
                <c:pt idx="2045">
                  <c:v>4573.3</c:v>
                </c:pt>
                <c:pt idx="2046">
                  <c:v>4574.2</c:v>
                </c:pt>
                <c:pt idx="2047">
                  <c:v>4575.1000000000004</c:v>
                </c:pt>
                <c:pt idx="2048">
                  <c:v>4576</c:v>
                </c:pt>
                <c:pt idx="2049">
                  <c:v>4576.8999999999996</c:v>
                </c:pt>
                <c:pt idx="2050">
                  <c:v>4577.8</c:v>
                </c:pt>
                <c:pt idx="2051">
                  <c:v>4578.7</c:v>
                </c:pt>
                <c:pt idx="2052">
                  <c:v>4579.6000000000004</c:v>
                </c:pt>
                <c:pt idx="2053">
                  <c:v>4580.5</c:v>
                </c:pt>
                <c:pt idx="2054">
                  <c:v>4581.3999999999996</c:v>
                </c:pt>
                <c:pt idx="2055">
                  <c:v>4582.3</c:v>
                </c:pt>
                <c:pt idx="2056">
                  <c:v>4583.2</c:v>
                </c:pt>
                <c:pt idx="2057">
                  <c:v>4584.1000000000004</c:v>
                </c:pt>
                <c:pt idx="2058">
                  <c:v>4585</c:v>
                </c:pt>
                <c:pt idx="2059">
                  <c:v>4585.8999999999996</c:v>
                </c:pt>
                <c:pt idx="2060">
                  <c:v>4586.8</c:v>
                </c:pt>
                <c:pt idx="2061">
                  <c:v>4587.7</c:v>
                </c:pt>
                <c:pt idx="2062">
                  <c:v>4588.6000000000004</c:v>
                </c:pt>
                <c:pt idx="2063">
                  <c:v>4589.5</c:v>
                </c:pt>
                <c:pt idx="2064">
                  <c:v>4590.3999999999996</c:v>
                </c:pt>
                <c:pt idx="2065">
                  <c:v>4591.3</c:v>
                </c:pt>
                <c:pt idx="2066">
                  <c:v>4592.2</c:v>
                </c:pt>
                <c:pt idx="2067">
                  <c:v>4593.1000000000004</c:v>
                </c:pt>
                <c:pt idx="2068">
                  <c:v>4594</c:v>
                </c:pt>
                <c:pt idx="2069">
                  <c:v>4594.8999999999996</c:v>
                </c:pt>
                <c:pt idx="2070">
                  <c:v>4595.8</c:v>
                </c:pt>
                <c:pt idx="2071">
                  <c:v>4596.7</c:v>
                </c:pt>
                <c:pt idx="2072">
                  <c:v>4597.6000000000004</c:v>
                </c:pt>
                <c:pt idx="2073">
                  <c:v>4598.5</c:v>
                </c:pt>
                <c:pt idx="2074">
                  <c:v>4599.3999999999996</c:v>
                </c:pt>
                <c:pt idx="2075">
                  <c:v>4600.3</c:v>
                </c:pt>
                <c:pt idx="2076">
                  <c:v>4601.2</c:v>
                </c:pt>
                <c:pt idx="2077">
                  <c:v>4602.1000000000004</c:v>
                </c:pt>
                <c:pt idx="2078">
                  <c:v>4603</c:v>
                </c:pt>
                <c:pt idx="2079">
                  <c:v>4603.8999999999996</c:v>
                </c:pt>
                <c:pt idx="2080">
                  <c:v>4604.8</c:v>
                </c:pt>
                <c:pt idx="2081">
                  <c:v>4605.7</c:v>
                </c:pt>
                <c:pt idx="2082">
                  <c:v>4606.6000000000004</c:v>
                </c:pt>
                <c:pt idx="2083">
                  <c:v>4607.5</c:v>
                </c:pt>
                <c:pt idx="2084">
                  <c:v>4608.3999999999996</c:v>
                </c:pt>
                <c:pt idx="2085">
                  <c:v>4609.3</c:v>
                </c:pt>
                <c:pt idx="2086">
                  <c:v>4610.2</c:v>
                </c:pt>
                <c:pt idx="2087">
                  <c:v>4611.1000000000004</c:v>
                </c:pt>
                <c:pt idx="2088">
                  <c:v>4612</c:v>
                </c:pt>
                <c:pt idx="2089">
                  <c:v>4612.8999999999996</c:v>
                </c:pt>
                <c:pt idx="2090">
                  <c:v>4613.8</c:v>
                </c:pt>
                <c:pt idx="2091">
                  <c:v>4614.7</c:v>
                </c:pt>
                <c:pt idx="2092">
                  <c:v>4615.6000000000004</c:v>
                </c:pt>
                <c:pt idx="2093">
                  <c:v>4616.5</c:v>
                </c:pt>
                <c:pt idx="2094">
                  <c:v>4617.3999999999996</c:v>
                </c:pt>
                <c:pt idx="2095">
                  <c:v>4618.3</c:v>
                </c:pt>
                <c:pt idx="2096">
                  <c:v>4619.2</c:v>
                </c:pt>
                <c:pt idx="2097">
                  <c:v>4620.1000000000004</c:v>
                </c:pt>
                <c:pt idx="2098">
                  <c:v>4621</c:v>
                </c:pt>
                <c:pt idx="2099">
                  <c:v>4621.8999999999996</c:v>
                </c:pt>
                <c:pt idx="2100">
                  <c:v>4622.8</c:v>
                </c:pt>
                <c:pt idx="2101">
                  <c:v>4623.7</c:v>
                </c:pt>
                <c:pt idx="2102">
                  <c:v>4624.6000000000004</c:v>
                </c:pt>
                <c:pt idx="2103">
                  <c:v>4625.5</c:v>
                </c:pt>
                <c:pt idx="2104">
                  <c:v>4626.3999999999996</c:v>
                </c:pt>
                <c:pt idx="2105">
                  <c:v>4627.3</c:v>
                </c:pt>
                <c:pt idx="2106">
                  <c:v>4628.2</c:v>
                </c:pt>
                <c:pt idx="2107">
                  <c:v>4629.1000000000004</c:v>
                </c:pt>
                <c:pt idx="2108">
                  <c:v>4630</c:v>
                </c:pt>
                <c:pt idx="2109">
                  <c:v>4630.8999999999996</c:v>
                </c:pt>
                <c:pt idx="2110">
                  <c:v>4631.8</c:v>
                </c:pt>
                <c:pt idx="2111">
                  <c:v>4632.7</c:v>
                </c:pt>
                <c:pt idx="2112">
                  <c:v>4633.6000000000004</c:v>
                </c:pt>
                <c:pt idx="2113">
                  <c:v>4634.5</c:v>
                </c:pt>
                <c:pt idx="2114">
                  <c:v>4635.3999999999996</c:v>
                </c:pt>
                <c:pt idx="2115">
                  <c:v>4636.3</c:v>
                </c:pt>
                <c:pt idx="2116">
                  <c:v>4637.2</c:v>
                </c:pt>
                <c:pt idx="2117">
                  <c:v>4638.1000000000004</c:v>
                </c:pt>
                <c:pt idx="2118">
                  <c:v>4639</c:v>
                </c:pt>
                <c:pt idx="2119">
                  <c:v>4639.8999999999996</c:v>
                </c:pt>
                <c:pt idx="2120">
                  <c:v>4640.8</c:v>
                </c:pt>
                <c:pt idx="2121">
                  <c:v>4641.7</c:v>
                </c:pt>
                <c:pt idx="2122">
                  <c:v>4642.6000000000004</c:v>
                </c:pt>
                <c:pt idx="2123">
                  <c:v>4643.5</c:v>
                </c:pt>
                <c:pt idx="2124">
                  <c:v>4644.3999999999996</c:v>
                </c:pt>
                <c:pt idx="2125">
                  <c:v>4645.3</c:v>
                </c:pt>
                <c:pt idx="2126">
                  <c:v>4646.2</c:v>
                </c:pt>
                <c:pt idx="2127">
                  <c:v>4647.1000000000004</c:v>
                </c:pt>
                <c:pt idx="2128">
                  <c:v>4648</c:v>
                </c:pt>
                <c:pt idx="2129">
                  <c:v>4648.8999999999996</c:v>
                </c:pt>
                <c:pt idx="2130">
                  <c:v>4649.8</c:v>
                </c:pt>
                <c:pt idx="2131">
                  <c:v>4650.7</c:v>
                </c:pt>
                <c:pt idx="2132">
                  <c:v>4651.6000000000004</c:v>
                </c:pt>
                <c:pt idx="2133">
                  <c:v>4652.5</c:v>
                </c:pt>
                <c:pt idx="2134">
                  <c:v>4653.3999999999996</c:v>
                </c:pt>
                <c:pt idx="2135">
                  <c:v>4654.3</c:v>
                </c:pt>
                <c:pt idx="2136">
                  <c:v>4655.2</c:v>
                </c:pt>
                <c:pt idx="2137">
                  <c:v>4656.1000000000004</c:v>
                </c:pt>
                <c:pt idx="2138">
                  <c:v>4657</c:v>
                </c:pt>
                <c:pt idx="2139">
                  <c:v>4657.8999999999996</c:v>
                </c:pt>
                <c:pt idx="2140">
                  <c:v>4658.8</c:v>
                </c:pt>
                <c:pt idx="2141">
                  <c:v>4659.7</c:v>
                </c:pt>
                <c:pt idx="2142">
                  <c:v>4660.6000000000004</c:v>
                </c:pt>
                <c:pt idx="2143">
                  <c:v>4661.5</c:v>
                </c:pt>
                <c:pt idx="2144">
                  <c:v>4662.3999999999996</c:v>
                </c:pt>
                <c:pt idx="2145">
                  <c:v>4663.3</c:v>
                </c:pt>
                <c:pt idx="2146">
                  <c:v>4664.2</c:v>
                </c:pt>
                <c:pt idx="2147">
                  <c:v>4665.1000000000004</c:v>
                </c:pt>
                <c:pt idx="2148">
                  <c:v>4666</c:v>
                </c:pt>
                <c:pt idx="2149">
                  <c:v>4666.8999999999996</c:v>
                </c:pt>
                <c:pt idx="2150">
                  <c:v>4667.8</c:v>
                </c:pt>
                <c:pt idx="2151">
                  <c:v>4668.7</c:v>
                </c:pt>
                <c:pt idx="2152">
                  <c:v>4669.6000000000004</c:v>
                </c:pt>
                <c:pt idx="2153">
                  <c:v>4670.5</c:v>
                </c:pt>
                <c:pt idx="2154">
                  <c:v>4671.3999999999996</c:v>
                </c:pt>
                <c:pt idx="2155">
                  <c:v>4672.3</c:v>
                </c:pt>
                <c:pt idx="2156">
                  <c:v>4673.2</c:v>
                </c:pt>
                <c:pt idx="2157">
                  <c:v>4674.1000000000004</c:v>
                </c:pt>
                <c:pt idx="2158">
                  <c:v>4675</c:v>
                </c:pt>
                <c:pt idx="2159">
                  <c:v>4675.8999999999996</c:v>
                </c:pt>
                <c:pt idx="2160">
                  <c:v>4676.8</c:v>
                </c:pt>
                <c:pt idx="2161">
                  <c:v>4677.7</c:v>
                </c:pt>
                <c:pt idx="2162">
                  <c:v>4678.6000000000004</c:v>
                </c:pt>
                <c:pt idx="2163">
                  <c:v>4679.5</c:v>
                </c:pt>
                <c:pt idx="2164">
                  <c:v>4680.3999999999996</c:v>
                </c:pt>
                <c:pt idx="2165">
                  <c:v>4681.3</c:v>
                </c:pt>
                <c:pt idx="2166">
                  <c:v>4682.2</c:v>
                </c:pt>
                <c:pt idx="2167">
                  <c:v>4683.1000000000004</c:v>
                </c:pt>
                <c:pt idx="2168">
                  <c:v>4684</c:v>
                </c:pt>
                <c:pt idx="2169">
                  <c:v>4684.8999999999996</c:v>
                </c:pt>
                <c:pt idx="2170">
                  <c:v>4685.8</c:v>
                </c:pt>
                <c:pt idx="2171">
                  <c:v>4686.7</c:v>
                </c:pt>
                <c:pt idx="2172">
                  <c:v>4687.6000000000004</c:v>
                </c:pt>
                <c:pt idx="2173">
                  <c:v>4688.5</c:v>
                </c:pt>
                <c:pt idx="2174">
                  <c:v>4689.3999999999996</c:v>
                </c:pt>
                <c:pt idx="2175">
                  <c:v>4690.3</c:v>
                </c:pt>
                <c:pt idx="2176">
                  <c:v>4691.2</c:v>
                </c:pt>
                <c:pt idx="2177">
                  <c:v>4692.1000000000004</c:v>
                </c:pt>
                <c:pt idx="2178">
                  <c:v>4693</c:v>
                </c:pt>
                <c:pt idx="2179">
                  <c:v>4693.8999999999996</c:v>
                </c:pt>
                <c:pt idx="2180">
                  <c:v>4694.8</c:v>
                </c:pt>
                <c:pt idx="2181">
                  <c:v>4695.7</c:v>
                </c:pt>
                <c:pt idx="2182">
                  <c:v>4696.6000000000004</c:v>
                </c:pt>
                <c:pt idx="2183">
                  <c:v>4697.5</c:v>
                </c:pt>
                <c:pt idx="2184">
                  <c:v>4698.3999999999996</c:v>
                </c:pt>
                <c:pt idx="2185">
                  <c:v>4699.3</c:v>
                </c:pt>
                <c:pt idx="2186">
                  <c:v>4700.2</c:v>
                </c:pt>
                <c:pt idx="2187">
                  <c:v>4701.1000000000004</c:v>
                </c:pt>
                <c:pt idx="2188">
                  <c:v>4702</c:v>
                </c:pt>
                <c:pt idx="2189">
                  <c:v>4702.8999999999996</c:v>
                </c:pt>
                <c:pt idx="2190">
                  <c:v>4703.8</c:v>
                </c:pt>
                <c:pt idx="2191">
                  <c:v>4704.7</c:v>
                </c:pt>
                <c:pt idx="2192">
                  <c:v>4705.6000000000004</c:v>
                </c:pt>
                <c:pt idx="2193">
                  <c:v>4706.5</c:v>
                </c:pt>
                <c:pt idx="2194">
                  <c:v>4707.3999999999996</c:v>
                </c:pt>
                <c:pt idx="2195">
                  <c:v>4708.3</c:v>
                </c:pt>
                <c:pt idx="2196">
                  <c:v>4709.2</c:v>
                </c:pt>
                <c:pt idx="2197">
                  <c:v>4710.1000000000004</c:v>
                </c:pt>
                <c:pt idx="2198">
                  <c:v>4711</c:v>
                </c:pt>
                <c:pt idx="2199">
                  <c:v>4711.8999999999996</c:v>
                </c:pt>
                <c:pt idx="2200">
                  <c:v>4712.8</c:v>
                </c:pt>
                <c:pt idx="2201">
                  <c:v>4713.7</c:v>
                </c:pt>
                <c:pt idx="2202">
                  <c:v>4714.6000000000004</c:v>
                </c:pt>
                <c:pt idx="2203">
                  <c:v>4715.5</c:v>
                </c:pt>
                <c:pt idx="2204">
                  <c:v>4716.3999999999996</c:v>
                </c:pt>
                <c:pt idx="2205">
                  <c:v>4717.3</c:v>
                </c:pt>
                <c:pt idx="2206">
                  <c:v>4719.2</c:v>
                </c:pt>
                <c:pt idx="2207">
                  <c:v>4720</c:v>
                </c:pt>
                <c:pt idx="2208">
                  <c:v>4720.8999999999996</c:v>
                </c:pt>
                <c:pt idx="2209">
                  <c:v>4721.8999999999996</c:v>
                </c:pt>
                <c:pt idx="2210">
                  <c:v>4722.7</c:v>
                </c:pt>
                <c:pt idx="2211">
                  <c:v>4723.7</c:v>
                </c:pt>
                <c:pt idx="2212">
                  <c:v>4724.5</c:v>
                </c:pt>
                <c:pt idx="2213">
                  <c:v>4725.3999999999996</c:v>
                </c:pt>
                <c:pt idx="2214">
                  <c:v>4726.3999999999996</c:v>
                </c:pt>
                <c:pt idx="2215">
                  <c:v>4727.2</c:v>
                </c:pt>
                <c:pt idx="2216">
                  <c:v>4728.2</c:v>
                </c:pt>
                <c:pt idx="2217">
                  <c:v>4729</c:v>
                </c:pt>
                <c:pt idx="2218">
                  <c:v>4729.8999999999996</c:v>
                </c:pt>
                <c:pt idx="2219">
                  <c:v>4730.8999999999996</c:v>
                </c:pt>
                <c:pt idx="2220">
                  <c:v>4731.7</c:v>
                </c:pt>
                <c:pt idx="2221">
                  <c:v>4732.7</c:v>
                </c:pt>
                <c:pt idx="2222">
                  <c:v>4733.5</c:v>
                </c:pt>
                <c:pt idx="2223">
                  <c:v>4734.3999999999996</c:v>
                </c:pt>
                <c:pt idx="2224">
                  <c:v>4735.3999999999996</c:v>
                </c:pt>
                <c:pt idx="2225">
                  <c:v>4736.2</c:v>
                </c:pt>
                <c:pt idx="2226">
                  <c:v>4737.2</c:v>
                </c:pt>
                <c:pt idx="2227">
                  <c:v>4738</c:v>
                </c:pt>
                <c:pt idx="2228">
                  <c:v>4738.8999999999996</c:v>
                </c:pt>
                <c:pt idx="2229">
                  <c:v>4739.8999999999996</c:v>
                </c:pt>
                <c:pt idx="2230">
                  <c:v>4740.7</c:v>
                </c:pt>
                <c:pt idx="2231">
                  <c:v>4741.7</c:v>
                </c:pt>
                <c:pt idx="2232">
                  <c:v>4742.5</c:v>
                </c:pt>
                <c:pt idx="2233">
                  <c:v>4743.3999999999996</c:v>
                </c:pt>
                <c:pt idx="2234">
                  <c:v>4744.3999999999996</c:v>
                </c:pt>
                <c:pt idx="2235">
                  <c:v>4745.2</c:v>
                </c:pt>
                <c:pt idx="2236">
                  <c:v>4746.2</c:v>
                </c:pt>
                <c:pt idx="2237">
                  <c:v>4747</c:v>
                </c:pt>
                <c:pt idx="2238">
                  <c:v>4747.8999999999996</c:v>
                </c:pt>
                <c:pt idx="2239">
                  <c:v>4748.8999999999996</c:v>
                </c:pt>
                <c:pt idx="2240">
                  <c:v>4749.7</c:v>
                </c:pt>
                <c:pt idx="2241">
                  <c:v>4750.7</c:v>
                </c:pt>
                <c:pt idx="2242">
                  <c:v>4751.5</c:v>
                </c:pt>
                <c:pt idx="2243">
                  <c:v>4752.3999999999996</c:v>
                </c:pt>
                <c:pt idx="2244">
                  <c:v>4753.3999999999996</c:v>
                </c:pt>
                <c:pt idx="2245">
                  <c:v>4754.2</c:v>
                </c:pt>
                <c:pt idx="2246">
                  <c:v>4755.2</c:v>
                </c:pt>
                <c:pt idx="2247">
                  <c:v>4756</c:v>
                </c:pt>
                <c:pt idx="2248">
                  <c:v>4756.8999999999996</c:v>
                </c:pt>
                <c:pt idx="2249">
                  <c:v>4757.8999999999996</c:v>
                </c:pt>
                <c:pt idx="2250">
                  <c:v>4758.7</c:v>
                </c:pt>
                <c:pt idx="2251">
                  <c:v>4759.7</c:v>
                </c:pt>
                <c:pt idx="2252">
                  <c:v>4760.5</c:v>
                </c:pt>
                <c:pt idx="2253">
                  <c:v>4761.3999999999996</c:v>
                </c:pt>
                <c:pt idx="2254">
                  <c:v>4762.3999999999996</c:v>
                </c:pt>
                <c:pt idx="2255">
                  <c:v>4763.2</c:v>
                </c:pt>
                <c:pt idx="2256">
                  <c:v>4764.2</c:v>
                </c:pt>
                <c:pt idx="2257">
                  <c:v>4765</c:v>
                </c:pt>
                <c:pt idx="2258">
                  <c:v>4765.8999999999996</c:v>
                </c:pt>
                <c:pt idx="2259">
                  <c:v>4766.8999999999996</c:v>
                </c:pt>
                <c:pt idx="2260">
                  <c:v>4767.7</c:v>
                </c:pt>
                <c:pt idx="2261">
                  <c:v>4768.7</c:v>
                </c:pt>
                <c:pt idx="2262">
                  <c:v>4769.5</c:v>
                </c:pt>
                <c:pt idx="2263">
                  <c:v>4770.3999999999996</c:v>
                </c:pt>
                <c:pt idx="2264">
                  <c:v>4771.3999999999996</c:v>
                </c:pt>
                <c:pt idx="2265">
                  <c:v>4772.2</c:v>
                </c:pt>
                <c:pt idx="2266">
                  <c:v>4773.2</c:v>
                </c:pt>
                <c:pt idx="2267">
                  <c:v>4774</c:v>
                </c:pt>
                <c:pt idx="2268">
                  <c:v>4774.8999999999996</c:v>
                </c:pt>
                <c:pt idx="2269">
                  <c:v>4775.8999999999996</c:v>
                </c:pt>
                <c:pt idx="2270">
                  <c:v>4776.7</c:v>
                </c:pt>
                <c:pt idx="2271">
                  <c:v>4777.7</c:v>
                </c:pt>
                <c:pt idx="2272">
                  <c:v>4778.5</c:v>
                </c:pt>
                <c:pt idx="2273">
                  <c:v>4779.3999999999996</c:v>
                </c:pt>
                <c:pt idx="2274">
                  <c:v>4780.3999999999996</c:v>
                </c:pt>
                <c:pt idx="2275">
                  <c:v>4781.2</c:v>
                </c:pt>
                <c:pt idx="2276">
                  <c:v>4782.2</c:v>
                </c:pt>
                <c:pt idx="2277">
                  <c:v>4783</c:v>
                </c:pt>
                <c:pt idx="2278">
                  <c:v>4783.8999999999996</c:v>
                </c:pt>
                <c:pt idx="2279">
                  <c:v>4784.8999999999996</c:v>
                </c:pt>
                <c:pt idx="2280">
                  <c:v>4785.7</c:v>
                </c:pt>
                <c:pt idx="2281">
                  <c:v>4786.7</c:v>
                </c:pt>
                <c:pt idx="2282">
                  <c:v>4787.5</c:v>
                </c:pt>
                <c:pt idx="2283">
                  <c:v>4788.3999999999996</c:v>
                </c:pt>
                <c:pt idx="2284">
                  <c:v>4789.3999999999996</c:v>
                </c:pt>
                <c:pt idx="2285">
                  <c:v>4790.2</c:v>
                </c:pt>
                <c:pt idx="2286">
                  <c:v>4791.2</c:v>
                </c:pt>
                <c:pt idx="2287">
                  <c:v>4792</c:v>
                </c:pt>
                <c:pt idx="2288">
                  <c:v>4792.8999999999996</c:v>
                </c:pt>
                <c:pt idx="2289">
                  <c:v>4793.8999999999996</c:v>
                </c:pt>
                <c:pt idx="2290">
                  <c:v>4794.7</c:v>
                </c:pt>
                <c:pt idx="2291">
                  <c:v>4795.7</c:v>
                </c:pt>
                <c:pt idx="2292">
                  <c:v>4796.5</c:v>
                </c:pt>
                <c:pt idx="2293">
                  <c:v>4797.3999999999996</c:v>
                </c:pt>
                <c:pt idx="2294">
                  <c:v>4798.3999999999996</c:v>
                </c:pt>
                <c:pt idx="2295">
                  <c:v>4799.2</c:v>
                </c:pt>
                <c:pt idx="2296">
                  <c:v>4800.2</c:v>
                </c:pt>
                <c:pt idx="2297">
                  <c:v>4801</c:v>
                </c:pt>
                <c:pt idx="2298">
                  <c:v>4801.8999999999996</c:v>
                </c:pt>
                <c:pt idx="2299">
                  <c:v>4802.8999999999996</c:v>
                </c:pt>
                <c:pt idx="2300">
                  <c:v>4803.7</c:v>
                </c:pt>
                <c:pt idx="2301">
                  <c:v>4804.7</c:v>
                </c:pt>
                <c:pt idx="2302">
                  <c:v>4805.5</c:v>
                </c:pt>
                <c:pt idx="2303">
                  <c:v>4806.3999999999996</c:v>
                </c:pt>
                <c:pt idx="2304">
                  <c:v>4807.3999999999996</c:v>
                </c:pt>
                <c:pt idx="2305">
                  <c:v>4808.2</c:v>
                </c:pt>
                <c:pt idx="2306">
                  <c:v>4809.2</c:v>
                </c:pt>
                <c:pt idx="2307">
                  <c:v>4810</c:v>
                </c:pt>
                <c:pt idx="2308">
                  <c:v>4810.8999999999996</c:v>
                </c:pt>
                <c:pt idx="2309">
                  <c:v>4811.8999999999996</c:v>
                </c:pt>
                <c:pt idx="2310">
                  <c:v>4812.7</c:v>
                </c:pt>
                <c:pt idx="2311">
                  <c:v>4813.7</c:v>
                </c:pt>
                <c:pt idx="2312">
                  <c:v>4814.5</c:v>
                </c:pt>
                <c:pt idx="2313">
                  <c:v>4815.3999999999996</c:v>
                </c:pt>
                <c:pt idx="2314">
                  <c:v>4816.3999999999996</c:v>
                </c:pt>
                <c:pt idx="2315">
                  <c:v>4817.2</c:v>
                </c:pt>
                <c:pt idx="2316">
                  <c:v>4818.2</c:v>
                </c:pt>
                <c:pt idx="2317">
                  <c:v>4819</c:v>
                </c:pt>
                <c:pt idx="2318">
                  <c:v>4819.8999999999996</c:v>
                </c:pt>
                <c:pt idx="2319">
                  <c:v>4820.8999999999996</c:v>
                </c:pt>
                <c:pt idx="2320">
                  <c:v>4821.7</c:v>
                </c:pt>
                <c:pt idx="2321">
                  <c:v>4822.7</c:v>
                </c:pt>
                <c:pt idx="2322">
                  <c:v>4823.5</c:v>
                </c:pt>
                <c:pt idx="2323">
                  <c:v>4824.3999999999996</c:v>
                </c:pt>
                <c:pt idx="2324">
                  <c:v>4825.3999999999996</c:v>
                </c:pt>
                <c:pt idx="2325">
                  <c:v>4826.2</c:v>
                </c:pt>
                <c:pt idx="2326">
                  <c:v>4827.2</c:v>
                </c:pt>
                <c:pt idx="2327">
                  <c:v>4828</c:v>
                </c:pt>
                <c:pt idx="2328">
                  <c:v>4828.8999999999996</c:v>
                </c:pt>
                <c:pt idx="2329">
                  <c:v>4829.8999999999996</c:v>
                </c:pt>
                <c:pt idx="2330">
                  <c:v>4830.7</c:v>
                </c:pt>
                <c:pt idx="2331">
                  <c:v>4831.7</c:v>
                </c:pt>
                <c:pt idx="2332">
                  <c:v>4832.5</c:v>
                </c:pt>
                <c:pt idx="2333">
                  <c:v>4833.3999999999996</c:v>
                </c:pt>
                <c:pt idx="2334">
                  <c:v>4834.3999999999996</c:v>
                </c:pt>
                <c:pt idx="2335">
                  <c:v>4835.2</c:v>
                </c:pt>
                <c:pt idx="2336">
                  <c:v>4836.2</c:v>
                </c:pt>
                <c:pt idx="2337">
                  <c:v>4837</c:v>
                </c:pt>
                <c:pt idx="2338">
                  <c:v>4837.8999999999996</c:v>
                </c:pt>
                <c:pt idx="2339">
                  <c:v>4838.8999999999996</c:v>
                </c:pt>
                <c:pt idx="2340">
                  <c:v>4839.7</c:v>
                </c:pt>
                <c:pt idx="2341">
                  <c:v>4840.7</c:v>
                </c:pt>
                <c:pt idx="2342">
                  <c:v>4841.5</c:v>
                </c:pt>
                <c:pt idx="2343">
                  <c:v>4842.3999999999996</c:v>
                </c:pt>
                <c:pt idx="2344">
                  <c:v>4843.3999999999996</c:v>
                </c:pt>
                <c:pt idx="2345">
                  <c:v>4844.2</c:v>
                </c:pt>
                <c:pt idx="2346">
                  <c:v>4845.2</c:v>
                </c:pt>
                <c:pt idx="2347">
                  <c:v>4846</c:v>
                </c:pt>
                <c:pt idx="2348">
                  <c:v>4846.8999999999996</c:v>
                </c:pt>
                <c:pt idx="2349">
                  <c:v>4847.8999999999996</c:v>
                </c:pt>
                <c:pt idx="2350">
                  <c:v>4848.7</c:v>
                </c:pt>
                <c:pt idx="2351">
                  <c:v>4849.7</c:v>
                </c:pt>
                <c:pt idx="2352">
                  <c:v>4850.5</c:v>
                </c:pt>
                <c:pt idx="2353">
                  <c:v>4851.3999999999996</c:v>
                </c:pt>
                <c:pt idx="2354">
                  <c:v>4852.3999999999996</c:v>
                </c:pt>
                <c:pt idx="2355">
                  <c:v>4853.2</c:v>
                </c:pt>
                <c:pt idx="2356">
                  <c:v>4854.2</c:v>
                </c:pt>
                <c:pt idx="2357">
                  <c:v>4855</c:v>
                </c:pt>
                <c:pt idx="2358">
                  <c:v>4855.8999999999996</c:v>
                </c:pt>
                <c:pt idx="2359">
                  <c:v>4856.8999999999996</c:v>
                </c:pt>
                <c:pt idx="2360">
                  <c:v>4857.7</c:v>
                </c:pt>
                <c:pt idx="2361">
                  <c:v>4858.7</c:v>
                </c:pt>
                <c:pt idx="2362">
                  <c:v>4859.5</c:v>
                </c:pt>
                <c:pt idx="2363">
                  <c:v>4860.3999999999996</c:v>
                </c:pt>
                <c:pt idx="2364">
                  <c:v>4861.3999999999996</c:v>
                </c:pt>
                <c:pt idx="2365">
                  <c:v>4862.2</c:v>
                </c:pt>
                <c:pt idx="2366">
                  <c:v>4863.2</c:v>
                </c:pt>
                <c:pt idx="2367">
                  <c:v>4864</c:v>
                </c:pt>
                <c:pt idx="2368">
                  <c:v>4864.8999999999996</c:v>
                </c:pt>
                <c:pt idx="2369">
                  <c:v>4865.8999999999996</c:v>
                </c:pt>
                <c:pt idx="2370">
                  <c:v>4866.7</c:v>
                </c:pt>
                <c:pt idx="2371">
                  <c:v>4867.7</c:v>
                </c:pt>
                <c:pt idx="2372">
                  <c:v>4868.5</c:v>
                </c:pt>
                <c:pt idx="2373">
                  <c:v>4869.3999999999996</c:v>
                </c:pt>
                <c:pt idx="2374">
                  <c:v>4870.3999999999996</c:v>
                </c:pt>
                <c:pt idx="2375">
                  <c:v>4871.2</c:v>
                </c:pt>
                <c:pt idx="2376">
                  <c:v>4872.2</c:v>
                </c:pt>
                <c:pt idx="2377">
                  <c:v>4873</c:v>
                </c:pt>
                <c:pt idx="2378">
                  <c:v>4873.8999999999996</c:v>
                </c:pt>
                <c:pt idx="2379">
                  <c:v>4874.8999999999996</c:v>
                </c:pt>
                <c:pt idx="2380">
                  <c:v>4875.7</c:v>
                </c:pt>
                <c:pt idx="2381">
                  <c:v>4876.7</c:v>
                </c:pt>
                <c:pt idx="2382">
                  <c:v>4877.5</c:v>
                </c:pt>
                <c:pt idx="2383">
                  <c:v>4878.3999999999996</c:v>
                </c:pt>
                <c:pt idx="2384">
                  <c:v>4879.3999999999996</c:v>
                </c:pt>
                <c:pt idx="2385">
                  <c:v>4880.2</c:v>
                </c:pt>
                <c:pt idx="2386">
                  <c:v>4881.2</c:v>
                </c:pt>
                <c:pt idx="2387">
                  <c:v>4882</c:v>
                </c:pt>
                <c:pt idx="2388">
                  <c:v>4882.8999999999996</c:v>
                </c:pt>
                <c:pt idx="2389">
                  <c:v>4883.8999999999996</c:v>
                </c:pt>
                <c:pt idx="2390">
                  <c:v>4884.7</c:v>
                </c:pt>
                <c:pt idx="2391">
                  <c:v>4885.7</c:v>
                </c:pt>
                <c:pt idx="2392">
                  <c:v>4886.5</c:v>
                </c:pt>
                <c:pt idx="2393">
                  <c:v>4887.3999999999996</c:v>
                </c:pt>
                <c:pt idx="2394">
                  <c:v>4888.3999999999996</c:v>
                </c:pt>
                <c:pt idx="2395">
                  <c:v>4889.2</c:v>
                </c:pt>
                <c:pt idx="2396">
                  <c:v>4890.2</c:v>
                </c:pt>
                <c:pt idx="2397">
                  <c:v>4891</c:v>
                </c:pt>
                <c:pt idx="2398">
                  <c:v>4891.8999999999996</c:v>
                </c:pt>
                <c:pt idx="2399">
                  <c:v>4892.8999999999996</c:v>
                </c:pt>
                <c:pt idx="2400">
                  <c:v>4893.7</c:v>
                </c:pt>
                <c:pt idx="2401">
                  <c:v>4894.7</c:v>
                </c:pt>
                <c:pt idx="2402">
                  <c:v>4895.5</c:v>
                </c:pt>
                <c:pt idx="2403">
                  <c:v>4896.3999999999996</c:v>
                </c:pt>
                <c:pt idx="2404">
                  <c:v>4897.3999999999996</c:v>
                </c:pt>
                <c:pt idx="2405">
                  <c:v>4898.2</c:v>
                </c:pt>
                <c:pt idx="2406">
                  <c:v>4899.2</c:v>
                </c:pt>
                <c:pt idx="2407">
                  <c:v>4900</c:v>
                </c:pt>
                <c:pt idx="2408">
                  <c:v>4900.8999999999996</c:v>
                </c:pt>
                <c:pt idx="2409">
                  <c:v>4901.8999999999996</c:v>
                </c:pt>
                <c:pt idx="2410">
                  <c:v>4902.7</c:v>
                </c:pt>
                <c:pt idx="2411">
                  <c:v>4903.7</c:v>
                </c:pt>
                <c:pt idx="2412">
                  <c:v>4904.5</c:v>
                </c:pt>
                <c:pt idx="2413">
                  <c:v>4905.3999999999996</c:v>
                </c:pt>
                <c:pt idx="2414">
                  <c:v>4906.3999999999996</c:v>
                </c:pt>
                <c:pt idx="2415">
                  <c:v>4907.2</c:v>
                </c:pt>
                <c:pt idx="2416">
                  <c:v>4908.2</c:v>
                </c:pt>
                <c:pt idx="2417">
                  <c:v>4909</c:v>
                </c:pt>
                <c:pt idx="2418">
                  <c:v>4909.8999999999996</c:v>
                </c:pt>
                <c:pt idx="2419">
                  <c:v>4910.8999999999996</c:v>
                </c:pt>
                <c:pt idx="2420">
                  <c:v>4911.7</c:v>
                </c:pt>
                <c:pt idx="2421">
                  <c:v>4912.7</c:v>
                </c:pt>
                <c:pt idx="2422">
                  <c:v>4913.5</c:v>
                </c:pt>
                <c:pt idx="2423">
                  <c:v>4914.3999999999996</c:v>
                </c:pt>
                <c:pt idx="2424">
                  <c:v>4915.3999999999996</c:v>
                </c:pt>
                <c:pt idx="2425">
                  <c:v>4916.2</c:v>
                </c:pt>
                <c:pt idx="2426">
                  <c:v>4917.2</c:v>
                </c:pt>
                <c:pt idx="2427">
                  <c:v>4918</c:v>
                </c:pt>
                <c:pt idx="2428">
                  <c:v>4918.8999999999996</c:v>
                </c:pt>
                <c:pt idx="2429">
                  <c:v>4919.8999999999996</c:v>
                </c:pt>
                <c:pt idx="2430">
                  <c:v>4920.7</c:v>
                </c:pt>
                <c:pt idx="2431">
                  <c:v>4921.7</c:v>
                </c:pt>
                <c:pt idx="2432">
                  <c:v>4922.5</c:v>
                </c:pt>
                <c:pt idx="2433">
                  <c:v>4923.3999999999996</c:v>
                </c:pt>
                <c:pt idx="2434">
                  <c:v>4924.3999999999996</c:v>
                </c:pt>
                <c:pt idx="2435">
                  <c:v>4925.2</c:v>
                </c:pt>
                <c:pt idx="2436">
                  <c:v>4926.2</c:v>
                </c:pt>
                <c:pt idx="2437">
                  <c:v>4927</c:v>
                </c:pt>
                <c:pt idx="2438">
                  <c:v>4927.8999999999996</c:v>
                </c:pt>
                <c:pt idx="2439">
                  <c:v>4928.8999999999996</c:v>
                </c:pt>
                <c:pt idx="2440">
                  <c:v>4929.7</c:v>
                </c:pt>
                <c:pt idx="2441">
                  <c:v>4930.7</c:v>
                </c:pt>
                <c:pt idx="2442">
                  <c:v>4931.5</c:v>
                </c:pt>
                <c:pt idx="2443">
                  <c:v>4932.3999999999996</c:v>
                </c:pt>
                <c:pt idx="2444">
                  <c:v>4933.3999999999996</c:v>
                </c:pt>
                <c:pt idx="2445">
                  <c:v>4934.2</c:v>
                </c:pt>
                <c:pt idx="2446">
                  <c:v>4935.2</c:v>
                </c:pt>
                <c:pt idx="2447">
                  <c:v>4936</c:v>
                </c:pt>
                <c:pt idx="2448">
                  <c:v>4936.8999999999996</c:v>
                </c:pt>
                <c:pt idx="2449">
                  <c:v>4937.8999999999996</c:v>
                </c:pt>
                <c:pt idx="2450">
                  <c:v>4938.7</c:v>
                </c:pt>
                <c:pt idx="2451">
                  <c:v>4939.7</c:v>
                </c:pt>
                <c:pt idx="2452">
                  <c:v>4940.5</c:v>
                </c:pt>
                <c:pt idx="2453">
                  <c:v>4941.3999999999996</c:v>
                </c:pt>
                <c:pt idx="2454">
                  <c:v>4942.3999999999996</c:v>
                </c:pt>
                <c:pt idx="2455">
                  <c:v>4943.2</c:v>
                </c:pt>
                <c:pt idx="2456">
                  <c:v>4944.2</c:v>
                </c:pt>
                <c:pt idx="2457">
                  <c:v>4945</c:v>
                </c:pt>
                <c:pt idx="2458">
                  <c:v>4945.8999999999996</c:v>
                </c:pt>
                <c:pt idx="2459">
                  <c:v>4946.8999999999996</c:v>
                </c:pt>
                <c:pt idx="2460">
                  <c:v>4947.7</c:v>
                </c:pt>
                <c:pt idx="2461">
                  <c:v>4948.7</c:v>
                </c:pt>
                <c:pt idx="2462">
                  <c:v>4949.5</c:v>
                </c:pt>
                <c:pt idx="2463">
                  <c:v>4950.3999999999996</c:v>
                </c:pt>
                <c:pt idx="2464">
                  <c:v>4951.3999999999996</c:v>
                </c:pt>
                <c:pt idx="2465">
                  <c:v>4952.2</c:v>
                </c:pt>
                <c:pt idx="2466">
                  <c:v>4953.2</c:v>
                </c:pt>
                <c:pt idx="2467">
                  <c:v>4954</c:v>
                </c:pt>
                <c:pt idx="2468">
                  <c:v>4954.8999999999996</c:v>
                </c:pt>
                <c:pt idx="2469">
                  <c:v>4955.8999999999996</c:v>
                </c:pt>
                <c:pt idx="2470">
                  <c:v>4956.7</c:v>
                </c:pt>
                <c:pt idx="2471">
                  <c:v>4957.7</c:v>
                </c:pt>
                <c:pt idx="2472">
                  <c:v>4958.5</c:v>
                </c:pt>
                <c:pt idx="2473">
                  <c:v>4959.3999999999996</c:v>
                </c:pt>
                <c:pt idx="2474">
                  <c:v>4960.3999999999996</c:v>
                </c:pt>
                <c:pt idx="2475">
                  <c:v>4961.2</c:v>
                </c:pt>
                <c:pt idx="2476">
                  <c:v>4962.2</c:v>
                </c:pt>
                <c:pt idx="2477">
                  <c:v>4963</c:v>
                </c:pt>
                <c:pt idx="2478">
                  <c:v>4963.8999999999996</c:v>
                </c:pt>
                <c:pt idx="2479">
                  <c:v>4964.8999999999996</c:v>
                </c:pt>
                <c:pt idx="2480">
                  <c:v>4965.7</c:v>
                </c:pt>
                <c:pt idx="2481">
                  <c:v>4966.7</c:v>
                </c:pt>
                <c:pt idx="2482">
                  <c:v>4967.5</c:v>
                </c:pt>
                <c:pt idx="2483">
                  <c:v>4968.3999999999996</c:v>
                </c:pt>
                <c:pt idx="2484">
                  <c:v>4969.3999999999996</c:v>
                </c:pt>
                <c:pt idx="2485">
                  <c:v>4970.2</c:v>
                </c:pt>
                <c:pt idx="2486">
                  <c:v>4971.2</c:v>
                </c:pt>
                <c:pt idx="2487">
                  <c:v>4972</c:v>
                </c:pt>
                <c:pt idx="2488">
                  <c:v>4972.8999999999996</c:v>
                </c:pt>
                <c:pt idx="2489">
                  <c:v>4973.8999999999996</c:v>
                </c:pt>
                <c:pt idx="2490">
                  <c:v>4974.7</c:v>
                </c:pt>
                <c:pt idx="2491">
                  <c:v>4975.7</c:v>
                </c:pt>
                <c:pt idx="2492">
                  <c:v>4976.5</c:v>
                </c:pt>
                <c:pt idx="2493">
                  <c:v>4977.3999999999996</c:v>
                </c:pt>
                <c:pt idx="2494">
                  <c:v>4978.3999999999996</c:v>
                </c:pt>
                <c:pt idx="2495">
                  <c:v>4979.2</c:v>
                </c:pt>
                <c:pt idx="2496">
                  <c:v>4980.2</c:v>
                </c:pt>
                <c:pt idx="2497">
                  <c:v>4981</c:v>
                </c:pt>
                <c:pt idx="2498">
                  <c:v>4981.8999999999996</c:v>
                </c:pt>
                <c:pt idx="2499">
                  <c:v>4982.8999999999996</c:v>
                </c:pt>
                <c:pt idx="2500">
                  <c:v>4983.7</c:v>
                </c:pt>
                <c:pt idx="2501">
                  <c:v>4984.7</c:v>
                </c:pt>
                <c:pt idx="2502">
                  <c:v>4985.5</c:v>
                </c:pt>
                <c:pt idx="2503">
                  <c:v>4986.3999999999996</c:v>
                </c:pt>
                <c:pt idx="2504">
                  <c:v>4987.3999999999996</c:v>
                </c:pt>
                <c:pt idx="2505">
                  <c:v>4988.2</c:v>
                </c:pt>
                <c:pt idx="2506">
                  <c:v>4989.2</c:v>
                </c:pt>
                <c:pt idx="2507">
                  <c:v>4990</c:v>
                </c:pt>
                <c:pt idx="2508">
                  <c:v>4990.8999999999996</c:v>
                </c:pt>
                <c:pt idx="2509">
                  <c:v>4991.8999999999996</c:v>
                </c:pt>
                <c:pt idx="2510">
                  <c:v>4992.7</c:v>
                </c:pt>
                <c:pt idx="2511">
                  <c:v>4993.7</c:v>
                </c:pt>
                <c:pt idx="2512">
                  <c:v>4994.5</c:v>
                </c:pt>
                <c:pt idx="2513">
                  <c:v>4995.3999999999996</c:v>
                </c:pt>
                <c:pt idx="2514">
                  <c:v>4996.3999999999996</c:v>
                </c:pt>
                <c:pt idx="2515">
                  <c:v>4997.2</c:v>
                </c:pt>
                <c:pt idx="2516">
                  <c:v>4998.2</c:v>
                </c:pt>
                <c:pt idx="2517">
                  <c:v>4999</c:v>
                </c:pt>
                <c:pt idx="2518">
                  <c:v>4999.8999999999996</c:v>
                </c:pt>
                <c:pt idx="2519">
                  <c:v>5000.8999999999996</c:v>
                </c:pt>
                <c:pt idx="2520">
                  <c:v>5001.7</c:v>
                </c:pt>
                <c:pt idx="2521">
                  <c:v>5002.7</c:v>
                </c:pt>
                <c:pt idx="2522">
                  <c:v>5003.5</c:v>
                </c:pt>
                <c:pt idx="2523">
                  <c:v>5004.3999999999996</c:v>
                </c:pt>
                <c:pt idx="2524">
                  <c:v>5005.3999999999996</c:v>
                </c:pt>
                <c:pt idx="2525">
                  <c:v>5006.2</c:v>
                </c:pt>
                <c:pt idx="2526">
                  <c:v>5007.2</c:v>
                </c:pt>
                <c:pt idx="2527">
                  <c:v>5008</c:v>
                </c:pt>
                <c:pt idx="2528">
                  <c:v>5008.8999999999996</c:v>
                </c:pt>
                <c:pt idx="2529">
                  <c:v>5009.8999999999996</c:v>
                </c:pt>
                <c:pt idx="2530">
                  <c:v>5010.7</c:v>
                </c:pt>
                <c:pt idx="2531">
                  <c:v>5011.7</c:v>
                </c:pt>
                <c:pt idx="2532">
                  <c:v>5012.5</c:v>
                </c:pt>
                <c:pt idx="2533">
                  <c:v>5013.3999999999996</c:v>
                </c:pt>
                <c:pt idx="2534">
                  <c:v>5014.3999999999996</c:v>
                </c:pt>
                <c:pt idx="2535">
                  <c:v>5015.2</c:v>
                </c:pt>
                <c:pt idx="2536">
                  <c:v>5016.2</c:v>
                </c:pt>
                <c:pt idx="2537">
                  <c:v>5017</c:v>
                </c:pt>
                <c:pt idx="2538">
                  <c:v>5017.8999999999996</c:v>
                </c:pt>
                <c:pt idx="2539">
                  <c:v>5018.8999999999996</c:v>
                </c:pt>
                <c:pt idx="2540">
                  <c:v>5019.7</c:v>
                </c:pt>
                <c:pt idx="2541">
                  <c:v>5020.7</c:v>
                </c:pt>
                <c:pt idx="2542">
                  <c:v>5021.5</c:v>
                </c:pt>
                <c:pt idx="2543">
                  <c:v>5022.3999999999996</c:v>
                </c:pt>
                <c:pt idx="2544">
                  <c:v>5023.3999999999996</c:v>
                </c:pt>
                <c:pt idx="2545">
                  <c:v>5024.2</c:v>
                </c:pt>
                <c:pt idx="2546">
                  <c:v>5025.2</c:v>
                </c:pt>
                <c:pt idx="2547">
                  <c:v>5026</c:v>
                </c:pt>
                <c:pt idx="2548">
                  <c:v>5026.8999999999996</c:v>
                </c:pt>
                <c:pt idx="2549">
                  <c:v>5027.8999999999996</c:v>
                </c:pt>
                <c:pt idx="2550">
                  <c:v>5028.7</c:v>
                </c:pt>
                <c:pt idx="2551">
                  <c:v>5029.7</c:v>
                </c:pt>
                <c:pt idx="2552">
                  <c:v>5030.5</c:v>
                </c:pt>
                <c:pt idx="2553">
                  <c:v>5031.3999999999996</c:v>
                </c:pt>
                <c:pt idx="2554">
                  <c:v>5032.3999999999996</c:v>
                </c:pt>
                <c:pt idx="2555">
                  <c:v>5033.2</c:v>
                </c:pt>
                <c:pt idx="2556">
                  <c:v>5034.2</c:v>
                </c:pt>
                <c:pt idx="2557">
                  <c:v>5035</c:v>
                </c:pt>
                <c:pt idx="2558">
                  <c:v>5035.8999999999996</c:v>
                </c:pt>
                <c:pt idx="2559">
                  <c:v>5036.8999999999996</c:v>
                </c:pt>
                <c:pt idx="2560">
                  <c:v>5037.7</c:v>
                </c:pt>
                <c:pt idx="2561">
                  <c:v>5038.7</c:v>
                </c:pt>
                <c:pt idx="2562">
                  <c:v>5039.5</c:v>
                </c:pt>
                <c:pt idx="2563">
                  <c:v>5040.3999999999996</c:v>
                </c:pt>
                <c:pt idx="2564">
                  <c:v>5041.3999999999996</c:v>
                </c:pt>
                <c:pt idx="2565">
                  <c:v>5042.2</c:v>
                </c:pt>
                <c:pt idx="2566">
                  <c:v>5043.2</c:v>
                </c:pt>
                <c:pt idx="2567">
                  <c:v>5044</c:v>
                </c:pt>
                <c:pt idx="2568">
                  <c:v>5044.8999999999996</c:v>
                </c:pt>
                <c:pt idx="2569">
                  <c:v>5045.8999999999996</c:v>
                </c:pt>
                <c:pt idx="2570">
                  <c:v>5046.7</c:v>
                </c:pt>
                <c:pt idx="2571">
                  <c:v>5047.7</c:v>
                </c:pt>
                <c:pt idx="2572">
                  <c:v>5048.5</c:v>
                </c:pt>
                <c:pt idx="2573">
                  <c:v>5049.3999999999996</c:v>
                </c:pt>
                <c:pt idx="2574">
                  <c:v>5050.3999999999996</c:v>
                </c:pt>
                <c:pt idx="2575">
                  <c:v>5051.2</c:v>
                </c:pt>
                <c:pt idx="2576">
                  <c:v>5052.2</c:v>
                </c:pt>
                <c:pt idx="2577">
                  <c:v>5053</c:v>
                </c:pt>
                <c:pt idx="2578">
                  <c:v>5053.8999999999996</c:v>
                </c:pt>
                <c:pt idx="2579">
                  <c:v>5054.8999999999996</c:v>
                </c:pt>
                <c:pt idx="2580">
                  <c:v>5055.7</c:v>
                </c:pt>
                <c:pt idx="2581">
                  <c:v>5056.7</c:v>
                </c:pt>
                <c:pt idx="2582">
                  <c:v>5057.5</c:v>
                </c:pt>
                <c:pt idx="2583">
                  <c:v>5058.3999999999996</c:v>
                </c:pt>
                <c:pt idx="2584">
                  <c:v>5059.3999999999996</c:v>
                </c:pt>
                <c:pt idx="2585">
                  <c:v>5060.2</c:v>
                </c:pt>
                <c:pt idx="2586">
                  <c:v>5061.2</c:v>
                </c:pt>
                <c:pt idx="2587">
                  <c:v>5062</c:v>
                </c:pt>
                <c:pt idx="2588">
                  <c:v>5062.8999999999996</c:v>
                </c:pt>
                <c:pt idx="2589">
                  <c:v>5063.8999999999996</c:v>
                </c:pt>
                <c:pt idx="2590">
                  <c:v>5064.7</c:v>
                </c:pt>
                <c:pt idx="2591">
                  <c:v>5065.7</c:v>
                </c:pt>
                <c:pt idx="2592">
                  <c:v>5066.5</c:v>
                </c:pt>
                <c:pt idx="2593">
                  <c:v>5067.3999999999996</c:v>
                </c:pt>
                <c:pt idx="2594">
                  <c:v>5068.3999999999996</c:v>
                </c:pt>
                <c:pt idx="2595">
                  <c:v>5069.2</c:v>
                </c:pt>
                <c:pt idx="2596">
                  <c:v>5070.2</c:v>
                </c:pt>
                <c:pt idx="2597">
                  <c:v>5071</c:v>
                </c:pt>
                <c:pt idx="2598">
                  <c:v>5071.8999999999996</c:v>
                </c:pt>
                <c:pt idx="2599">
                  <c:v>5072.8999999999996</c:v>
                </c:pt>
                <c:pt idx="2600">
                  <c:v>5073.7</c:v>
                </c:pt>
                <c:pt idx="2601">
                  <c:v>5074.7</c:v>
                </c:pt>
                <c:pt idx="2602">
                  <c:v>5075.5</c:v>
                </c:pt>
                <c:pt idx="2603">
                  <c:v>5076.3999999999996</c:v>
                </c:pt>
                <c:pt idx="2604">
                  <c:v>5077.3999999999996</c:v>
                </c:pt>
                <c:pt idx="2605">
                  <c:v>5078.2</c:v>
                </c:pt>
                <c:pt idx="2606">
                  <c:v>5079.2</c:v>
                </c:pt>
                <c:pt idx="2607">
                  <c:v>5080</c:v>
                </c:pt>
                <c:pt idx="2608">
                  <c:v>5080.8999999999996</c:v>
                </c:pt>
                <c:pt idx="2609">
                  <c:v>5081.8999999999996</c:v>
                </c:pt>
                <c:pt idx="2610">
                  <c:v>5082.7</c:v>
                </c:pt>
                <c:pt idx="2611">
                  <c:v>5083.7</c:v>
                </c:pt>
                <c:pt idx="2612">
                  <c:v>5084.5</c:v>
                </c:pt>
                <c:pt idx="2613">
                  <c:v>5085.3999999999996</c:v>
                </c:pt>
                <c:pt idx="2614">
                  <c:v>5086.3999999999996</c:v>
                </c:pt>
                <c:pt idx="2615">
                  <c:v>5087.2</c:v>
                </c:pt>
                <c:pt idx="2616">
                  <c:v>5088.2</c:v>
                </c:pt>
                <c:pt idx="2617">
                  <c:v>5089</c:v>
                </c:pt>
                <c:pt idx="2618">
                  <c:v>5089.8999999999996</c:v>
                </c:pt>
                <c:pt idx="2619">
                  <c:v>5090.8999999999996</c:v>
                </c:pt>
                <c:pt idx="2620">
                  <c:v>5091.7</c:v>
                </c:pt>
                <c:pt idx="2621">
                  <c:v>5092.7</c:v>
                </c:pt>
                <c:pt idx="2622">
                  <c:v>5093.5</c:v>
                </c:pt>
                <c:pt idx="2623">
                  <c:v>5094.3999999999996</c:v>
                </c:pt>
                <c:pt idx="2624">
                  <c:v>5095.3999999999996</c:v>
                </c:pt>
                <c:pt idx="2625">
                  <c:v>5151.2</c:v>
                </c:pt>
                <c:pt idx="2626">
                  <c:v>5152</c:v>
                </c:pt>
                <c:pt idx="2627">
                  <c:v>5152.8999999999996</c:v>
                </c:pt>
                <c:pt idx="2628">
                  <c:v>5153.8999999999996</c:v>
                </c:pt>
                <c:pt idx="2629">
                  <c:v>5154.7</c:v>
                </c:pt>
                <c:pt idx="2630">
                  <c:v>5155.7</c:v>
                </c:pt>
                <c:pt idx="2631">
                  <c:v>5156.5</c:v>
                </c:pt>
                <c:pt idx="2632">
                  <c:v>5157.3999999999996</c:v>
                </c:pt>
                <c:pt idx="2633">
                  <c:v>5158.3999999999996</c:v>
                </c:pt>
                <c:pt idx="2634">
                  <c:v>5159.2</c:v>
                </c:pt>
                <c:pt idx="2635">
                  <c:v>5160.2</c:v>
                </c:pt>
                <c:pt idx="2636">
                  <c:v>5161</c:v>
                </c:pt>
                <c:pt idx="2637">
                  <c:v>5161.8999999999996</c:v>
                </c:pt>
                <c:pt idx="2638">
                  <c:v>5162.8999999999996</c:v>
                </c:pt>
                <c:pt idx="2639">
                  <c:v>5163.7</c:v>
                </c:pt>
                <c:pt idx="2640">
                  <c:v>5164.7</c:v>
                </c:pt>
                <c:pt idx="2641">
                  <c:v>5165.5</c:v>
                </c:pt>
                <c:pt idx="2642">
                  <c:v>5166.3999999999996</c:v>
                </c:pt>
                <c:pt idx="2643">
                  <c:v>5167.3999999999996</c:v>
                </c:pt>
                <c:pt idx="2644">
                  <c:v>5168.2</c:v>
                </c:pt>
                <c:pt idx="2645">
                  <c:v>5169.2</c:v>
                </c:pt>
                <c:pt idx="2646">
                  <c:v>5170</c:v>
                </c:pt>
                <c:pt idx="2647">
                  <c:v>5170.8999999999996</c:v>
                </c:pt>
                <c:pt idx="2648">
                  <c:v>5171.8999999999996</c:v>
                </c:pt>
                <c:pt idx="2649">
                  <c:v>5172.7</c:v>
                </c:pt>
                <c:pt idx="2650">
                  <c:v>5173.7</c:v>
                </c:pt>
                <c:pt idx="2651">
                  <c:v>5174.5</c:v>
                </c:pt>
                <c:pt idx="2652">
                  <c:v>5175.3999999999996</c:v>
                </c:pt>
                <c:pt idx="2653">
                  <c:v>5176.3999999999996</c:v>
                </c:pt>
                <c:pt idx="2654">
                  <c:v>5177.2</c:v>
                </c:pt>
                <c:pt idx="2655">
                  <c:v>5178.2</c:v>
                </c:pt>
                <c:pt idx="2656">
                  <c:v>5179</c:v>
                </c:pt>
                <c:pt idx="2657">
                  <c:v>5179.8999999999996</c:v>
                </c:pt>
                <c:pt idx="2658">
                  <c:v>5180.8999999999996</c:v>
                </c:pt>
                <c:pt idx="2659">
                  <c:v>5181.7</c:v>
                </c:pt>
                <c:pt idx="2660">
                  <c:v>5182.7</c:v>
                </c:pt>
                <c:pt idx="2661">
                  <c:v>5183.5</c:v>
                </c:pt>
                <c:pt idx="2662">
                  <c:v>5184.3999999999996</c:v>
                </c:pt>
                <c:pt idx="2663">
                  <c:v>5185.3999999999996</c:v>
                </c:pt>
                <c:pt idx="2664">
                  <c:v>5186.2</c:v>
                </c:pt>
                <c:pt idx="2665">
                  <c:v>5187.2</c:v>
                </c:pt>
                <c:pt idx="2666">
                  <c:v>5188</c:v>
                </c:pt>
                <c:pt idx="2667">
                  <c:v>5188.8999999999996</c:v>
                </c:pt>
                <c:pt idx="2668">
                  <c:v>5189.8999999999996</c:v>
                </c:pt>
                <c:pt idx="2669">
                  <c:v>5190.7</c:v>
                </c:pt>
                <c:pt idx="2670">
                  <c:v>5191.7</c:v>
                </c:pt>
                <c:pt idx="2671">
                  <c:v>5192.5</c:v>
                </c:pt>
                <c:pt idx="2672">
                  <c:v>5193.3999999999996</c:v>
                </c:pt>
                <c:pt idx="2673">
                  <c:v>5194.3999999999996</c:v>
                </c:pt>
                <c:pt idx="2674">
                  <c:v>5195.2</c:v>
                </c:pt>
                <c:pt idx="2675">
                  <c:v>5196.2</c:v>
                </c:pt>
                <c:pt idx="2676">
                  <c:v>5197</c:v>
                </c:pt>
                <c:pt idx="2677">
                  <c:v>5197.8999999999996</c:v>
                </c:pt>
                <c:pt idx="2678">
                  <c:v>5198.8999999999996</c:v>
                </c:pt>
                <c:pt idx="2679">
                  <c:v>5199.7</c:v>
                </c:pt>
                <c:pt idx="2680">
                  <c:v>5200.7</c:v>
                </c:pt>
                <c:pt idx="2681">
                  <c:v>5201.5</c:v>
                </c:pt>
                <c:pt idx="2682">
                  <c:v>5202.3999999999996</c:v>
                </c:pt>
                <c:pt idx="2683">
                  <c:v>5203.3999999999996</c:v>
                </c:pt>
                <c:pt idx="2684">
                  <c:v>5204.2</c:v>
                </c:pt>
                <c:pt idx="2685">
                  <c:v>5205.2</c:v>
                </c:pt>
                <c:pt idx="2686">
                  <c:v>5206</c:v>
                </c:pt>
                <c:pt idx="2687">
                  <c:v>5206.8999999999996</c:v>
                </c:pt>
                <c:pt idx="2688">
                  <c:v>5207.8999999999996</c:v>
                </c:pt>
                <c:pt idx="2689">
                  <c:v>5208.7</c:v>
                </c:pt>
                <c:pt idx="2690">
                  <c:v>5209.7</c:v>
                </c:pt>
                <c:pt idx="2691">
                  <c:v>5210.5</c:v>
                </c:pt>
                <c:pt idx="2692">
                  <c:v>5211.3999999999996</c:v>
                </c:pt>
                <c:pt idx="2693">
                  <c:v>5212.3999999999996</c:v>
                </c:pt>
                <c:pt idx="2694">
                  <c:v>5213.2</c:v>
                </c:pt>
                <c:pt idx="2695">
                  <c:v>5214.2</c:v>
                </c:pt>
                <c:pt idx="2696">
                  <c:v>5215</c:v>
                </c:pt>
                <c:pt idx="2697">
                  <c:v>5215.8999999999996</c:v>
                </c:pt>
                <c:pt idx="2698">
                  <c:v>5216.8999999999996</c:v>
                </c:pt>
                <c:pt idx="2699">
                  <c:v>5217.7</c:v>
                </c:pt>
                <c:pt idx="2700">
                  <c:v>5218.7</c:v>
                </c:pt>
                <c:pt idx="2701">
                  <c:v>5219.5</c:v>
                </c:pt>
                <c:pt idx="2702">
                  <c:v>5220.3999999999996</c:v>
                </c:pt>
                <c:pt idx="2703">
                  <c:v>5221.3999999999996</c:v>
                </c:pt>
                <c:pt idx="2704">
                  <c:v>5222.2</c:v>
                </c:pt>
                <c:pt idx="2705">
                  <c:v>5223.2</c:v>
                </c:pt>
                <c:pt idx="2706">
                  <c:v>5224</c:v>
                </c:pt>
                <c:pt idx="2707">
                  <c:v>5224.8999999999996</c:v>
                </c:pt>
                <c:pt idx="2708">
                  <c:v>5225.8999999999996</c:v>
                </c:pt>
                <c:pt idx="2709">
                  <c:v>5226.7</c:v>
                </c:pt>
                <c:pt idx="2710">
                  <c:v>5227.7</c:v>
                </c:pt>
                <c:pt idx="2711">
                  <c:v>5228.5</c:v>
                </c:pt>
                <c:pt idx="2712">
                  <c:v>5229.3999999999996</c:v>
                </c:pt>
                <c:pt idx="2713">
                  <c:v>5230.3999999999996</c:v>
                </c:pt>
                <c:pt idx="2714">
                  <c:v>5231.2</c:v>
                </c:pt>
                <c:pt idx="2715">
                  <c:v>5232.2</c:v>
                </c:pt>
                <c:pt idx="2716">
                  <c:v>5233</c:v>
                </c:pt>
                <c:pt idx="2717">
                  <c:v>5233.8999999999996</c:v>
                </c:pt>
                <c:pt idx="2718">
                  <c:v>5234.8999999999996</c:v>
                </c:pt>
                <c:pt idx="2719">
                  <c:v>5235.7</c:v>
                </c:pt>
                <c:pt idx="2720">
                  <c:v>5236.7</c:v>
                </c:pt>
                <c:pt idx="2721">
                  <c:v>5237.5</c:v>
                </c:pt>
                <c:pt idx="2722">
                  <c:v>5238.3999999999996</c:v>
                </c:pt>
                <c:pt idx="2723">
                  <c:v>5239.3999999999996</c:v>
                </c:pt>
                <c:pt idx="2724">
                  <c:v>5240.2</c:v>
                </c:pt>
                <c:pt idx="2725">
                  <c:v>5241.2</c:v>
                </c:pt>
                <c:pt idx="2726">
                  <c:v>5242</c:v>
                </c:pt>
                <c:pt idx="2727">
                  <c:v>5242.9</c:v>
                </c:pt>
                <c:pt idx="2728">
                  <c:v>5243.9</c:v>
                </c:pt>
                <c:pt idx="2729">
                  <c:v>5244.7</c:v>
                </c:pt>
                <c:pt idx="2730">
                  <c:v>5245.7</c:v>
                </c:pt>
                <c:pt idx="2731">
                  <c:v>5246.5</c:v>
                </c:pt>
                <c:pt idx="2732">
                  <c:v>5247.4</c:v>
                </c:pt>
                <c:pt idx="2733">
                  <c:v>5248.4</c:v>
                </c:pt>
                <c:pt idx="2734">
                  <c:v>5249.2</c:v>
                </c:pt>
                <c:pt idx="2735">
                  <c:v>5250.2</c:v>
                </c:pt>
                <c:pt idx="2736">
                  <c:v>5251</c:v>
                </c:pt>
                <c:pt idx="2737">
                  <c:v>5251.9</c:v>
                </c:pt>
                <c:pt idx="2738">
                  <c:v>5252.9</c:v>
                </c:pt>
                <c:pt idx="2739">
                  <c:v>5253.7</c:v>
                </c:pt>
                <c:pt idx="2740">
                  <c:v>5254.7</c:v>
                </c:pt>
                <c:pt idx="2741">
                  <c:v>5255.5</c:v>
                </c:pt>
                <c:pt idx="2742">
                  <c:v>5256.4</c:v>
                </c:pt>
                <c:pt idx="2743">
                  <c:v>5257.4</c:v>
                </c:pt>
                <c:pt idx="2744">
                  <c:v>5258.2</c:v>
                </c:pt>
                <c:pt idx="2745">
                  <c:v>5259.2</c:v>
                </c:pt>
                <c:pt idx="2746">
                  <c:v>5260</c:v>
                </c:pt>
                <c:pt idx="2747">
                  <c:v>5260.9</c:v>
                </c:pt>
                <c:pt idx="2748">
                  <c:v>5261.9</c:v>
                </c:pt>
                <c:pt idx="2749">
                  <c:v>5262.7</c:v>
                </c:pt>
                <c:pt idx="2750">
                  <c:v>5263.7</c:v>
                </c:pt>
                <c:pt idx="2751">
                  <c:v>5264.5</c:v>
                </c:pt>
                <c:pt idx="2752">
                  <c:v>5265.4</c:v>
                </c:pt>
                <c:pt idx="2753">
                  <c:v>5266.4</c:v>
                </c:pt>
                <c:pt idx="2754">
                  <c:v>5267.2</c:v>
                </c:pt>
                <c:pt idx="2755">
                  <c:v>5268.2</c:v>
                </c:pt>
                <c:pt idx="2756">
                  <c:v>5269</c:v>
                </c:pt>
                <c:pt idx="2757">
                  <c:v>5269.9</c:v>
                </c:pt>
                <c:pt idx="2758">
                  <c:v>5270.9</c:v>
                </c:pt>
                <c:pt idx="2759">
                  <c:v>5271.7</c:v>
                </c:pt>
                <c:pt idx="2760">
                  <c:v>5272.7</c:v>
                </c:pt>
                <c:pt idx="2761">
                  <c:v>5273.5</c:v>
                </c:pt>
                <c:pt idx="2762">
                  <c:v>5274.4</c:v>
                </c:pt>
                <c:pt idx="2763">
                  <c:v>5275.4</c:v>
                </c:pt>
                <c:pt idx="2764">
                  <c:v>5276.2</c:v>
                </c:pt>
                <c:pt idx="2765">
                  <c:v>5277.2</c:v>
                </c:pt>
                <c:pt idx="2766">
                  <c:v>5278</c:v>
                </c:pt>
                <c:pt idx="2767">
                  <c:v>5278.9</c:v>
                </c:pt>
                <c:pt idx="2768">
                  <c:v>5279.9</c:v>
                </c:pt>
                <c:pt idx="2769">
                  <c:v>5280.7</c:v>
                </c:pt>
                <c:pt idx="2770">
                  <c:v>5281.7</c:v>
                </c:pt>
                <c:pt idx="2771">
                  <c:v>5282.5</c:v>
                </c:pt>
                <c:pt idx="2772">
                  <c:v>5283.4</c:v>
                </c:pt>
                <c:pt idx="2773">
                  <c:v>5284.4</c:v>
                </c:pt>
                <c:pt idx="2774">
                  <c:v>5285.2</c:v>
                </c:pt>
                <c:pt idx="2775">
                  <c:v>5286.2</c:v>
                </c:pt>
                <c:pt idx="2776">
                  <c:v>5287</c:v>
                </c:pt>
                <c:pt idx="2777">
                  <c:v>5287.9</c:v>
                </c:pt>
                <c:pt idx="2778">
                  <c:v>5288.9</c:v>
                </c:pt>
                <c:pt idx="2779">
                  <c:v>5289.7</c:v>
                </c:pt>
                <c:pt idx="2780">
                  <c:v>5290.7</c:v>
                </c:pt>
                <c:pt idx="2781">
                  <c:v>5291.5</c:v>
                </c:pt>
                <c:pt idx="2782">
                  <c:v>5292.4</c:v>
                </c:pt>
                <c:pt idx="2783">
                  <c:v>5293.4</c:v>
                </c:pt>
                <c:pt idx="2784">
                  <c:v>5294.2</c:v>
                </c:pt>
                <c:pt idx="2785">
                  <c:v>5295.2</c:v>
                </c:pt>
                <c:pt idx="2786">
                  <c:v>5296</c:v>
                </c:pt>
                <c:pt idx="2787">
                  <c:v>5296.9</c:v>
                </c:pt>
                <c:pt idx="2788">
                  <c:v>5297.9</c:v>
                </c:pt>
                <c:pt idx="2789">
                  <c:v>5298.7</c:v>
                </c:pt>
                <c:pt idx="2790">
                  <c:v>5299.7</c:v>
                </c:pt>
                <c:pt idx="2791">
                  <c:v>5300.5</c:v>
                </c:pt>
                <c:pt idx="2792">
                  <c:v>5301.4</c:v>
                </c:pt>
                <c:pt idx="2793">
                  <c:v>5302.4</c:v>
                </c:pt>
                <c:pt idx="2794">
                  <c:v>5303.2</c:v>
                </c:pt>
                <c:pt idx="2795">
                  <c:v>5304.2</c:v>
                </c:pt>
                <c:pt idx="2796">
                  <c:v>5305</c:v>
                </c:pt>
                <c:pt idx="2797">
                  <c:v>5305.9</c:v>
                </c:pt>
                <c:pt idx="2798">
                  <c:v>5306.9</c:v>
                </c:pt>
                <c:pt idx="2799">
                  <c:v>5307.7</c:v>
                </c:pt>
                <c:pt idx="2800">
                  <c:v>5308.7</c:v>
                </c:pt>
                <c:pt idx="2801">
                  <c:v>5309.5</c:v>
                </c:pt>
                <c:pt idx="2802">
                  <c:v>5310.4</c:v>
                </c:pt>
                <c:pt idx="2803">
                  <c:v>5311.4</c:v>
                </c:pt>
                <c:pt idx="2804">
                  <c:v>5312.2</c:v>
                </c:pt>
                <c:pt idx="2805">
                  <c:v>5313.2</c:v>
                </c:pt>
                <c:pt idx="2806">
                  <c:v>5314</c:v>
                </c:pt>
                <c:pt idx="2807">
                  <c:v>5314.9</c:v>
                </c:pt>
                <c:pt idx="2808">
                  <c:v>5315.9</c:v>
                </c:pt>
                <c:pt idx="2809">
                  <c:v>5316.7</c:v>
                </c:pt>
                <c:pt idx="2810">
                  <c:v>5317.7</c:v>
                </c:pt>
                <c:pt idx="2811">
                  <c:v>5318.5</c:v>
                </c:pt>
                <c:pt idx="2812">
                  <c:v>5319.4</c:v>
                </c:pt>
                <c:pt idx="2813">
                  <c:v>5320.4</c:v>
                </c:pt>
                <c:pt idx="2814">
                  <c:v>5321.2</c:v>
                </c:pt>
                <c:pt idx="2815">
                  <c:v>5322.2</c:v>
                </c:pt>
                <c:pt idx="2816">
                  <c:v>5323</c:v>
                </c:pt>
                <c:pt idx="2817">
                  <c:v>5323.9</c:v>
                </c:pt>
                <c:pt idx="2818">
                  <c:v>5324.9</c:v>
                </c:pt>
                <c:pt idx="2819">
                  <c:v>5325.7</c:v>
                </c:pt>
                <c:pt idx="2820">
                  <c:v>5326.7</c:v>
                </c:pt>
                <c:pt idx="2821">
                  <c:v>5327.5</c:v>
                </c:pt>
                <c:pt idx="2822">
                  <c:v>5328.4</c:v>
                </c:pt>
                <c:pt idx="2823">
                  <c:v>5329.4</c:v>
                </c:pt>
                <c:pt idx="2824">
                  <c:v>5330.2</c:v>
                </c:pt>
                <c:pt idx="2825">
                  <c:v>5331.2</c:v>
                </c:pt>
                <c:pt idx="2826">
                  <c:v>5332</c:v>
                </c:pt>
                <c:pt idx="2827">
                  <c:v>5332.9</c:v>
                </c:pt>
                <c:pt idx="2828">
                  <c:v>5333.9</c:v>
                </c:pt>
                <c:pt idx="2829">
                  <c:v>5334.7</c:v>
                </c:pt>
                <c:pt idx="2830">
                  <c:v>5335.7</c:v>
                </c:pt>
                <c:pt idx="2831">
                  <c:v>5336.5</c:v>
                </c:pt>
                <c:pt idx="2832">
                  <c:v>5337.4</c:v>
                </c:pt>
                <c:pt idx="2833">
                  <c:v>5338.4</c:v>
                </c:pt>
                <c:pt idx="2834">
                  <c:v>5339.2</c:v>
                </c:pt>
                <c:pt idx="2835">
                  <c:v>5340.2</c:v>
                </c:pt>
                <c:pt idx="2836">
                  <c:v>5341</c:v>
                </c:pt>
                <c:pt idx="2837">
                  <c:v>5341.9</c:v>
                </c:pt>
                <c:pt idx="2838">
                  <c:v>5342.9</c:v>
                </c:pt>
                <c:pt idx="2839">
                  <c:v>5343.7</c:v>
                </c:pt>
                <c:pt idx="2840">
                  <c:v>5344.7</c:v>
                </c:pt>
                <c:pt idx="2841">
                  <c:v>5345.5</c:v>
                </c:pt>
                <c:pt idx="2842">
                  <c:v>5346.4</c:v>
                </c:pt>
                <c:pt idx="2843">
                  <c:v>5347.4</c:v>
                </c:pt>
                <c:pt idx="2844">
                  <c:v>5348.2</c:v>
                </c:pt>
                <c:pt idx="2845">
                  <c:v>5349.2</c:v>
                </c:pt>
                <c:pt idx="2846">
                  <c:v>5350</c:v>
                </c:pt>
                <c:pt idx="2847">
                  <c:v>5350.9</c:v>
                </c:pt>
                <c:pt idx="2848">
                  <c:v>5351.9</c:v>
                </c:pt>
                <c:pt idx="2849">
                  <c:v>5352.7</c:v>
                </c:pt>
                <c:pt idx="2850">
                  <c:v>5353.7</c:v>
                </c:pt>
                <c:pt idx="2851">
                  <c:v>5354.5</c:v>
                </c:pt>
                <c:pt idx="2852">
                  <c:v>5355.4</c:v>
                </c:pt>
                <c:pt idx="2853">
                  <c:v>5356.4</c:v>
                </c:pt>
                <c:pt idx="2854">
                  <c:v>5357.2</c:v>
                </c:pt>
                <c:pt idx="2855">
                  <c:v>5358.2</c:v>
                </c:pt>
                <c:pt idx="2856">
                  <c:v>5359</c:v>
                </c:pt>
                <c:pt idx="2857">
                  <c:v>5359.9</c:v>
                </c:pt>
                <c:pt idx="2858">
                  <c:v>5360.9</c:v>
                </c:pt>
                <c:pt idx="2859">
                  <c:v>5361.7</c:v>
                </c:pt>
                <c:pt idx="2860">
                  <c:v>5362.7</c:v>
                </c:pt>
                <c:pt idx="2861">
                  <c:v>5363.5</c:v>
                </c:pt>
                <c:pt idx="2862">
                  <c:v>5364.4</c:v>
                </c:pt>
                <c:pt idx="2863">
                  <c:v>5365.4</c:v>
                </c:pt>
                <c:pt idx="2864">
                  <c:v>5366.2</c:v>
                </c:pt>
                <c:pt idx="2865">
                  <c:v>5367.2</c:v>
                </c:pt>
                <c:pt idx="2866">
                  <c:v>5368</c:v>
                </c:pt>
                <c:pt idx="2867">
                  <c:v>5368.9</c:v>
                </c:pt>
                <c:pt idx="2868">
                  <c:v>5369.9</c:v>
                </c:pt>
                <c:pt idx="2869">
                  <c:v>5370.7</c:v>
                </c:pt>
                <c:pt idx="2870">
                  <c:v>5371.7</c:v>
                </c:pt>
                <c:pt idx="2871">
                  <c:v>5372.5</c:v>
                </c:pt>
                <c:pt idx="2872">
                  <c:v>5373.4</c:v>
                </c:pt>
                <c:pt idx="2873">
                  <c:v>5374.4</c:v>
                </c:pt>
                <c:pt idx="2874">
                  <c:v>5375.2</c:v>
                </c:pt>
                <c:pt idx="2875">
                  <c:v>5376.2</c:v>
                </c:pt>
                <c:pt idx="2876">
                  <c:v>5377</c:v>
                </c:pt>
                <c:pt idx="2877">
                  <c:v>5377.9</c:v>
                </c:pt>
                <c:pt idx="2878">
                  <c:v>5378.9</c:v>
                </c:pt>
                <c:pt idx="2879">
                  <c:v>5379.7</c:v>
                </c:pt>
                <c:pt idx="2880">
                  <c:v>5380.7</c:v>
                </c:pt>
                <c:pt idx="2881">
                  <c:v>5381.5</c:v>
                </c:pt>
                <c:pt idx="2882">
                  <c:v>5382.4</c:v>
                </c:pt>
                <c:pt idx="2883">
                  <c:v>5383.4</c:v>
                </c:pt>
                <c:pt idx="2884">
                  <c:v>5384.2</c:v>
                </c:pt>
                <c:pt idx="2885">
                  <c:v>5385.2</c:v>
                </c:pt>
                <c:pt idx="2886">
                  <c:v>5386</c:v>
                </c:pt>
                <c:pt idx="2887">
                  <c:v>5386.9</c:v>
                </c:pt>
                <c:pt idx="2888">
                  <c:v>5387.9</c:v>
                </c:pt>
                <c:pt idx="2889">
                  <c:v>5388.7</c:v>
                </c:pt>
                <c:pt idx="2890">
                  <c:v>5389.7</c:v>
                </c:pt>
                <c:pt idx="2891">
                  <c:v>5390.5</c:v>
                </c:pt>
                <c:pt idx="2892">
                  <c:v>5391.4</c:v>
                </c:pt>
                <c:pt idx="2893">
                  <c:v>5392.4</c:v>
                </c:pt>
                <c:pt idx="2894">
                  <c:v>5393.2</c:v>
                </c:pt>
                <c:pt idx="2895">
                  <c:v>5394.2</c:v>
                </c:pt>
                <c:pt idx="2896">
                  <c:v>5395</c:v>
                </c:pt>
                <c:pt idx="2897">
                  <c:v>5395.9</c:v>
                </c:pt>
                <c:pt idx="2898">
                  <c:v>5396.9</c:v>
                </c:pt>
                <c:pt idx="2899">
                  <c:v>5397.7</c:v>
                </c:pt>
                <c:pt idx="2900">
                  <c:v>5398.7</c:v>
                </c:pt>
                <c:pt idx="2901">
                  <c:v>5399.5</c:v>
                </c:pt>
                <c:pt idx="2902">
                  <c:v>5400.4</c:v>
                </c:pt>
                <c:pt idx="2903">
                  <c:v>5401.4</c:v>
                </c:pt>
                <c:pt idx="2904">
                  <c:v>5402.2</c:v>
                </c:pt>
                <c:pt idx="2905">
                  <c:v>5403.2</c:v>
                </c:pt>
                <c:pt idx="2906">
                  <c:v>5404</c:v>
                </c:pt>
                <c:pt idx="2907">
                  <c:v>5404.9</c:v>
                </c:pt>
                <c:pt idx="2908">
                  <c:v>5405.9</c:v>
                </c:pt>
                <c:pt idx="2909">
                  <c:v>5406.7</c:v>
                </c:pt>
                <c:pt idx="2910">
                  <c:v>5407.7</c:v>
                </c:pt>
                <c:pt idx="2911">
                  <c:v>5408.5</c:v>
                </c:pt>
                <c:pt idx="2912">
                  <c:v>5409.4</c:v>
                </c:pt>
                <c:pt idx="2913">
                  <c:v>5410.4</c:v>
                </c:pt>
                <c:pt idx="2914">
                  <c:v>5411.2</c:v>
                </c:pt>
                <c:pt idx="2915">
                  <c:v>5412.2</c:v>
                </c:pt>
                <c:pt idx="2916">
                  <c:v>5413</c:v>
                </c:pt>
                <c:pt idx="2917">
                  <c:v>5413.9</c:v>
                </c:pt>
                <c:pt idx="2918">
                  <c:v>5414.9</c:v>
                </c:pt>
                <c:pt idx="2919">
                  <c:v>5415.7</c:v>
                </c:pt>
                <c:pt idx="2920">
                  <c:v>5416.7</c:v>
                </c:pt>
                <c:pt idx="2921">
                  <c:v>5417.5</c:v>
                </c:pt>
                <c:pt idx="2922">
                  <c:v>5418.4</c:v>
                </c:pt>
                <c:pt idx="2923">
                  <c:v>5419.4</c:v>
                </c:pt>
                <c:pt idx="2924">
                  <c:v>5420.2</c:v>
                </c:pt>
                <c:pt idx="2925">
                  <c:v>5421.2</c:v>
                </c:pt>
                <c:pt idx="2926">
                  <c:v>5422</c:v>
                </c:pt>
                <c:pt idx="2927">
                  <c:v>5422.9</c:v>
                </c:pt>
                <c:pt idx="2928">
                  <c:v>5423.9</c:v>
                </c:pt>
                <c:pt idx="2929">
                  <c:v>5424.7</c:v>
                </c:pt>
                <c:pt idx="2930">
                  <c:v>5425.7</c:v>
                </c:pt>
                <c:pt idx="2931">
                  <c:v>5426.5</c:v>
                </c:pt>
                <c:pt idx="2932">
                  <c:v>5427.4</c:v>
                </c:pt>
                <c:pt idx="2933">
                  <c:v>5428.4</c:v>
                </c:pt>
                <c:pt idx="2934">
                  <c:v>5429.2</c:v>
                </c:pt>
                <c:pt idx="2935">
                  <c:v>5430.2</c:v>
                </c:pt>
                <c:pt idx="2936">
                  <c:v>5431</c:v>
                </c:pt>
                <c:pt idx="2937">
                  <c:v>5431.9</c:v>
                </c:pt>
                <c:pt idx="2938">
                  <c:v>5432.9</c:v>
                </c:pt>
                <c:pt idx="2939">
                  <c:v>5433.7</c:v>
                </c:pt>
                <c:pt idx="2940">
                  <c:v>5434.7</c:v>
                </c:pt>
                <c:pt idx="2941">
                  <c:v>5435.5</c:v>
                </c:pt>
                <c:pt idx="2942">
                  <c:v>5436.4</c:v>
                </c:pt>
                <c:pt idx="2943">
                  <c:v>5437.4</c:v>
                </c:pt>
                <c:pt idx="2944">
                  <c:v>5438.2</c:v>
                </c:pt>
                <c:pt idx="2945">
                  <c:v>5439.2</c:v>
                </c:pt>
                <c:pt idx="2946">
                  <c:v>5440</c:v>
                </c:pt>
                <c:pt idx="2947">
                  <c:v>5440.9</c:v>
                </c:pt>
                <c:pt idx="2948">
                  <c:v>5441.9</c:v>
                </c:pt>
                <c:pt idx="2949">
                  <c:v>5442.7</c:v>
                </c:pt>
                <c:pt idx="2950">
                  <c:v>5443.7</c:v>
                </c:pt>
                <c:pt idx="2951">
                  <c:v>5444.5</c:v>
                </c:pt>
                <c:pt idx="2952">
                  <c:v>5445.4</c:v>
                </c:pt>
                <c:pt idx="2953">
                  <c:v>5446.4</c:v>
                </c:pt>
                <c:pt idx="2954">
                  <c:v>5447.2</c:v>
                </c:pt>
                <c:pt idx="2955">
                  <c:v>5448.2</c:v>
                </c:pt>
                <c:pt idx="2956">
                  <c:v>5449</c:v>
                </c:pt>
                <c:pt idx="2957">
                  <c:v>5449.9</c:v>
                </c:pt>
                <c:pt idx="2958">
                  <c:v>5450.9</c:v>
                </c:pt>
                <c:pt idx="2959">
                  <c:v>5451.7</c:v>
                </c:pt>
                <c:pt idx="2960">
                  <c:v>5452.7</c:v>
                </c:pt>
                <c:pt idx="2961">
                  <c:v>5453.5</c:v>
                </c:pt>
                <c:pt idx="2962">
                  <c:v>5454.4</c:v>
                </c:pt>
                <c:pt idx="2963">
                  <c:v>5455.4</c:v>
                </c:pt>
                <c:pt idx="2964">
                  <c:v>5456.2</c:v>
                </c:pt>
                <c:pt idx="2965">
                  <c:v>5457.2</c:v>
                </c:pt>
                <c:pt idx="2966">
                  <c:v>5458</c:v>
                </c:pt>
                <c:pt idx="2967">
                  <c:v>5458.9</c:v>
                </c:pt>
                <c:pt idx="2968">
                  <c:v>5459.9</c:v>
                </c:pt>
                <c:pt idx="2969">
                  <c:v>5460.7</c:v>
                </c:pt>
                <c:pt idx="2970">
                  <c:v>5461.7</c:v>
                </c:pt>
                <c:pt idx="2971">
                  <c:v>5462.5</c:v>
                </c:pt>
                <c:pt idx="2972">
                  <c:v>5463.4</c:v>
                </c:pt>
                <c:pt idx="2973">
                  <c:v>5464.4</c:v>
                </c:pt>
                <c:pt idx="2974">
                  <c:v>5465.2</c:v>
                </c:pt>
                <c:pt idx="2975">
                  <c:v>5466.2</c:v>
                </c:pt>
                <c:pt idx="2976">
                  <c:v>5467</c:v>
                </c:pt>
                <c:pt idx="2977">
                  <c:v>5467.9</c:v>
                </c:pt>
                <c:pt idx="2978">
                  <c:v>5468.9</c:v>
                </c:pt>
                <c:pt idx="2979">
                  <c:v>5469.7</c:v>
                </c:pt>
                <c:pt idx="2980">
                  <c:v>5470.7</c:v>
                </c:pt>
                <c:pt idx="2981">
                  <c:v>5471.5</c:v>
                </c:pt>
                <c:pt idx="2982">
                  <c:v>5472.4</c:v>
                </c:pt>
                <c:pt idx="2983">
                  <c:v>5473.4</c:v>
                </c:pt>
                <c:pt idx="2984">
                  <c:v>5474.2</c:v>
                </c:pt>
                <c:pt idx="2985">
                  <c:v>5475.2</c:v>
                </c:pt>
                <c:pt idx="2986">
                  <c:v>5476</c:v>
                </c:pt>
                <c:pt idx="2987">
                  <c:v>5476.9</c:v>
                </c:pt>
                <c:pt idx="2988">
                  <c:v>5477.9</c:v>
                </c:pt>
                <c:pt idx="2989">
                  <c:v>5478.7</c:v>
                </c:pt>
                <c:pt idx="2990">
                  <c:v>5479.7</c:v>
                </c:pt>
                <c:pt idx="2991">
                  <c:v>5480.5</c:v>
                </c:pt>
                <c:pt idx="2992">
                  <c:v>5481.4</c:v>
                </c:pt>
                <c:pt idx="2993">
                  <c:v>5482.4</c:v>
                </c:pt>
                <c:pt idx="2994">
                  <c:v>5483.2</c:v>
                </c:pt>
                <c:pt idx="2995">
                  <c:v>5484.2</c:v>
                </c:pt>
                <c:pt idx="2996">
                  <c:v>5485</c:v>
                </c:pt>
                <c:pt idx="2997">
                  <c:v>5485.9</c:v>
                </c:pt>
                <c:pt idx="2998">
                  <c:v>5486.9</c:v>
                </c:pt>
                <c:pt idx="2999">
                  <c:v>5487.7</c:v>
                </c:pt>
                <c:pt idx="3000">
                  <c:v>5488.7</c:v>
                </c:pt>
                <c:pt idx="3001">
                  <c:v>5489.5</c:v>
                </c:pt>
                <c:pt idx="3002">
                  <c:v>5490.4</c:v>
                </c:pt>
                <c:pt idx="3003">
                  <c:v>5491.4</c:v>
                </c:pt>
                <c:pt idx="3004">
                  <c:v>5492.2</c:v>
                </c:pt>
                <c:pt idx="3005">
                  <c:v>5493.2</c:v>
                </c:pt>
                <c:pt idx="3006">
                  <c:v>5494</c:v>
                </c:pt>
                <c:pt idx="3007">
                  <c:v>5494.9</c:v>
                </c:pt>
                <c:pt idx="3008">
                  <c:v>5495.9</c:v>
                </c:pt>
                <c:pt idx="3009">
                  <c:v>5496.7</c:v>
                </c:pt>
                <c:pt idx="3010">
                  <c:v>5497.7</c:v>
                </c:pt>
                <c:pt idx="3011">
                  <c:v>5498.5</c:v>
                </c:pt>
                <c:pt idx="3012">
                  <c:v>5499.4</c:v>
                </c:pt>
                <c:pt idx="3013">
                  <c:v>5500.4</c:v>
                </c:pt>
                <c:pt idx="3014">
                  <c:v>5501.2</c:v>
                </c:pt>
                <c:pt idx="3015">
                  <c:v>5502.2</c:v>
                </c:pt>
                <c:pt idx="3016">
                  <c:v>5503</c:v>
                </c:pt>
                <c:pt idx="3017">
                  <c:v>5503.9</c:v>
                </c:pt>
                <c:pt idx="3018">
                  <c:v>5504.9</c:v>
                </c:pt>
                <c:pt idx="3019">
                  <c:v>5505.7</c:v>
                </c:pt>
                <c:pt idx="3020">
                  <c:v>5506.7</c:v>
                </c:pt>
                <c:pt idx="3021">
                  <c:v>5507.5</c:v>
                </c:pt>
                <c:pt idx="3022">
                  <c:v>5508.4</c:v>
                </c:pt>
                <c:pt idx="3023">
                  <c:v>5509.4</c:v>
                </c:pt>
                <c:pt idx="3024">
                  <c:v>5510.2</c:v>
                </c:pt>
                <c:pt idx="3025">
                  <c:v>5511.2</c:v>
                </c:pt>
                <c:pt idx="3026">
                  <c:v>5512</c:v>
                </c:pt>
                <c:pt idx="3027">
                  <c:v>5512.9</c:v>
                </c:pt>
                <c:pt idx="3028">
                  <c:v>5513.9</c:v>
                </c:pt>
                <c:pt idx="3029">
                  <c:v>5514.7</c:v>
                </c:pt>
                <c:pt idx="3030">
                  <c:v>5515.7</c:v>
                </c:pt>
                <c:pt idx="3031">
                  <c:v>5516.5</c:v>
                </c:pt>
                <c:pt idx="3032">
                  <c:v>5517.4</c:v>
                </c:pt>
                <c:pt idx="3033">
                  <c:v>5518.4</c:v>
                </c:pt>
                <c:pt idx="3034">
                  <c:v>5519.2</c:v>
                </c:pt>
                <c:pt idx="3035">
                  <c:v>5520.2</c:v>
                </c:pt>
                <c:pt idx="3036">
                  <c:v>5521</c:v>
                </c:pt>
                <c:pt idx="3037">
                  <c:v>5521.9</c:v>
                </c:pt>
                <c:pt idx="3038">
                  <c:v>5522.9</c:v>
                </c:pt>
                <c:pt idx="3039">
                  <c:v>5523.7</c:v>
                </c:pt>
                <c:pt idx="3040">
                  <c:v>5524.7</c:v>
                </c:pt>
                <c:pt idx="3041">
                  <c:v>5525.5</c:v>
                </c:pt>
                <c:pt idx="3042">
                  <c:v>5526.4</c:v>
                </c:pt>
                <c:pt idx="3043">
                  <c:v>5527.4</c:v>
                </c:pt>
                <c:pt idx="3044">
                  <c:v>5528.2</c:v>
                </c:pt>
                <c:pt idx="3045">
                  <c:v>5529.2</c:v>
                </c:pt>
                <c:pt idx="3046">
                  <c:v>5530</c:v>
                </c:pt>
                <c:pt idx="3047">
                  <c:v>5530.9</c:v>
                </c:pt>
                <c:pt idx="3048">
                  <c:v>5531.9</c:v>
                </c:pt>
                <c:pt idx="3049">
                  <c:v>5532.7</c:v>
                </c:pt>
                <c:pt idx="3050">
                  <c:v>5533.7</c:v>
                </c:pt>
                <c:pt idx="3051">
                  <c:v>5534.5</c:v>
                </c:pt>
                <c:pt idx="3052">
                  <c:v>5535.4</c:v>
                </c:pt>
                <c:pt idx="3053">
                  <c:v>5536.4</c:v>
                </c:pt>
                <c:pt idx="3054">
                  <c:v>5537.2</c:v>
                </c:pt>
                <c:pt idx="3055">
                  <c:v>5538.2</c:v>
                </c:pt>
                <c:pt idx="3056">
                  <c:v>5539</c:v>
                </c:pt>
                <c:pt idx="3057">
                  <c:v>5539.9</c:v>
                </c:pt>
                <c:pt idx="3058">
                  <c:v>5540.9</c:v>
                </c:pt>
                <c:pt idx="3059">
                  <c:v>5541.7</c:v>
                </c:pt>
                <c:pt idx="3060">
                  <c:v>5542.7</c:v>
                </c:pt>
                <c:pt idx="3061">
                  <c:v>5543.5</c:v>
                </c:pt>
                <c:pt idx="3062">
                  <c:v>5544.4</c:v>
                </c:pt>
                <c:pt idx="3063">
                  <c:v>5545.4</c:v>
                </c:pt>
                <c:pt idx="3064">
                  <c:v>5546.2</c:v>
                </c:pt>
                <c:pt idx="3065">
                  <c:v>5547.2</c:v>
                </c:pt>
                <c:pt idx="3066">
                  <c:v>5548</c:v>
                </c:pt>
                <c:pt idx="3067">
                  <c:v>5548.9</c:v>
                </c:pt>
                <c:pt idx="3068">
                  <c:v>5549.9</c:v>
                </c:pt>
                <c:pt idx="3069">
                  <c:v>5550.7</c:v>
                </c:pt>
                <c:pt idx="3070">
                  <c:v>5551.7</c:v>
                </c:pt>
                <c:pt idx="3071">
                  <c:v>5552.5</c:v>
                </c:pt>
                <c:pt idx="3072">
                  <c:v>5553.4</c:v>
                </c:pt>
                <c:pt idx="3073">
                  <c:v>5554.4</c:v>
                </c:pt>
                <c:pt idx="3074">
                  <c:v>5555.2</c:v>
                </c:pt>
                <c:pt idx="3075">
                  <c:v>5556.2</c:v>
                </c:pt>
                <c:pt idx="3076">
                  <c:v>5557</c:v>
                </c:pt>
                <c:pt idx="3077">
                  <c:v>5557.9</c:v>
                </c:pt>
                <c:pt idx="3078">
                  <c:v>5558.9</c:v>
                </c:pt>
                <c:pt idx="3079">
                  <c:v>5559.7</c:v>
                </c:pt>
                <c:pt idx="3080">
                  <c:v>5560.7</c:v>
                </c:pt>
                <c:pt idx="3081">
                  <c:v>5561.5</c:v>
                </c:pt>
                <c:pt idx="3082">
                  <c:v>5562.4</c:v>
                </c:pt>
                <c:pt idx="3083">
                  <c:v>5563.4</c:v>
                </c:pt>
                <c:pt idx="3084">
                  <c:v>5564.2</c:v>
                </c:pt>
                <c:pt idx="3085">
                  <c:v>5565.2</c:v>
                </c:pt>
                <c:pt idx="3086">
                  <c:v>5566</c:v>
                </c:pt>
                <c:pt idx="3087">
                  <c:v>5566.9</c:v>
                </c:pt>
                <c:pt idx="3088">
                  <c:v>5567.9</c:v>
                </c:pt>
                <c:pt idx="3089">
                  <c:v>5568.7</c:v>
                </c:pt>
                <c:pt idx="3090">
                  <c:v>5569.7</c:v>
                </c:pt>
                <c:pt idx="3091">
                  <c:v>5570.5</c:v>
                </c:pt>
                <c:pt idx="3092">
                  <c:v>5571.4</c:v>
                </c:pt>
                <c:pt idx="3093">
                  <c:v>5572.4</c:v>
                </c:pt>
                <c:pt idx="3094">
                  <c:v>5573.2</c:v>
                </c:pt>
                <c:pt idx="3095">
                  <c:v>5574.2</c:v>
                </c:pt>
                <c:pt idx="3096">
                  <c:v>5575</c:v>
                </c:pt>
                <c:pt idx="3097">
                  <c:v>5575.9</c:v>
                </c:pt>
                <c:pt idx="3098">
                  <c:v>5576.9</c:v>
                </c:pt>
                <c:pt idx="3099">
                  <c:v>5577.7</c:v>
                </c:pt>
                <c:pt idx="3100">
                  <c:v>5578.7</c:v>
                </c:pt>
                <c:pt idx="3101">
                  <c:v>5579.5</c:v>
                </c:pt>
                <c:pt idx="3102">
                  <c:v>5580.4</c:v>
                </c:pt>
                <c:pt idx="3103">
                  <c:v>5581.4</c:v>
                </c:pt>
                <c:pt idx="3104">
                  <c:v>5582.2</c:v>
                </c:pt>
                <c:pt idx="3105">
                  <c:v>5583.2</c:v>
                </c:pt>
                <c:pt idx="3106">
                  <c:v>5584</c:v>
                </c:pt>
                <c:pt idx="3107">
                  <c:v>5584.9</c:v>
                </c:pt>
                <c:pt idx="3108">
                  <c:v>5585.9</c:v>
                </c:pt>
                <c:pt idx="3109">
                  <c:v>5586.7</c:v>
                </c:pt>
                <c:pt idx="3110">
                  <c:v>5587.7</c:v>
                </c:pt>
                <c:pt idx="3111">
                  <c:v>5588.5</c:v>
                </c:pt>
                <c:pt idx="3112">
                  <c:v>5589.4</c:v>
                </c:pt>
                <c:pt idx="3113">
                  <c:v>5590.4</c:v>
                </c:pt>
                <c:pt idx="3114">
                  <c:v>5591.2</c:v>
                </c:pt>
                <c:pt idx="3115">
                  <c:v>5592.2</c:v>
                </c:pt>
                <c:pt idx="3116">
                  <c:v>5593</c:v>
                </c:pt>
                <c:pt idx="3117">
                  <c:v>5593.9</c:v>
                </c:pt>
                <c:pt idx="3118">
                  <c:v>5594.9</c:v>
                </c:pt>
                <c:pt idx="3119">
                  <c:v>5595.7</c:v>
                </c:pt>
                <c:pt idx="3120">
                  <c:v>5596.7</c:v>
                </c:pt>
                <c:pt idx="3121">
                  <c:v>5597.5</c:v>
                </c:pt>
                <c:pt idx="3122">
                  <c:v>5598.4</c:v>
                </c:pt>
                <c:pt idx="3123">
                  <c:v>5599.4</c:v>
                </c:pt>
                <c:pt idx="3124">
                  <c:v>5600.2</c:v>
                </c:pt>
                <c:pt idx="3125">
                  <c:v>5601.2</c:v>
                </c:pt>
                <c:pt idx="3126">
                  <c:v>5602</c:v>
                </c:pt>
                <c:pt idx="3127">
                  <c:v>5602.9</c:v>
                </c:pt>
                <c:pt idx="3128">
                  <c:v>5603.9</c:v>
                </c:pt>
                <c:pt idx="3129">
                  <c:v>5604.7</c:v>
                </c:pt>
                <c:pt idx="3130">
                  <c:v>5605.7</c:v>
                </c:pt>
                <c:pt idx="3131">
                  <c:v>5606.5</c:v>
                </c:pt>
                <c:pt idx="3132">
                  <c:v>5607.4</c:v>
                </c:pt>
                <c:pt idx="3133">
                  <c:v>5608.4</c:v>
                </c:pt>
                <c:pt idx="3134">
                  <c:v>5609.2</c:v>
                </c:pt>
                <c:pt idx="3135">
                  <c:v>5610.2</c:v>
                </c:pt>
                <c:pt idx="3136">
                  <c:v>5611</c:v>
                </c:pt>
                <c:pt idx="3137">
                  <c:v>5611.9</c:v>
                </c:pt>
                <c:pt idx="3138">
                  <c:v>5612.9</c:v>
                </c:pt>
                <c:pt idx="3139">
                  <c:v>5613.7</c:v>
                </c:pt>
                <c:pt idx="3140">
                  <c:v>5614.7</c:v>
                </c:pt>
                <c:pt idx="3141">
                  <c:v>5615.5</c:v>
                </c:pt>
                <c:pt idx="3142">
                  <c:v>5616.4</c:v>
                </c:pt>
                <c:pt idx="3143">
                  <c:v>5617.4</c:v>
                </c:pt>
                <c:pt idx="3144">
                  <c:v>5618.2</c:v>
                </c:pt>
                <c:pt idx="3145">
                  <c:v>5619.2</c:v>
                </c:pt>
                <c:pt idx="3146">
                  <c:v>5620</c:v>
                </c:pt>
                <c:pt idx="3147">
                  <c:v>5620.9</c:v>
                </c:pt>
                <c:pt idx="3148">
                  <c:v>5621.9</c:v>
                </c:pt>
                <c:pt idx="3149">
                  <c:v>5622.7</c:v>
                </c:pt>
                <c:pt idx="3150">
                  <c:v>5623.7</c:v>
                </c:pt>
                <c:pt idx="3151">
                  <c:v>5624.5</c:v>
                </c:pt>
                <c:pt idx="3152">
                  <c:v>5625.4</c:v>
                </c:pt>
                <c:pt idx="3153">
                  <c:v>5626.4</c:v>
                </c:pt>
                <c:pt idx="3154">
                  <c:v>5627.2</c:v>
                </c:pt>
                <c:pt idx="3155">
                  <c:v>5628.2</c:v>
                </c:pt>
                <c:pt idx="3156">
                  <c:v>5629</c:v>
                </c:pt>
                <c:pt idx="3157">
                  <c:v>5629.9</c:v>
                </c:pt>
                <c:pt idx="3158">
                  <c:v>5630.9</c:v>
                </c:pt>
                <c:pt idx="3159">
                  <c:v>5631.7</c:v>
                </c:pt>
                <c:pt idx="3160">
                  <c:v>5632.7</c:v>
                </c:pt>
                <c:pt idx="3161">
                  <c:v>5633.5</c:v>
                </c:pt>
                <c:pt idx="3162">
                  <c:v>5634.4</c:v>
                </c:pt>
                <c:pt idx="3163">
                  <c:v>5635.4</c:v>
                </c:pt>
                <c:pt idx="3164">
                  <c:v>5636.2</c:v>
                </c:pt>
                <c:pt idx="3165">
                  <c:v>5637.2</c:v>
                </c:pt>
                <c:pt idx="3166">
                  <c:v>5638</c:v>
                </c:pt>
                <c:pt idx="3167">
                  <c:v>5638.9</c:v>
                </c:pt>
                <c:pt idx="3168">
                  <c:v>5639.9</c:v>
                </c:pt>
                <c:pt idx="3169">
                  <c:v>5640.7</c:v>
                </c:pt>
                <c:pt idx="3170">
                  <c:v>5641.7</c:v>
                </c:pt>
                <c:pt idx="3171">
                  <c:v>5642.5</c:v>
                </c:pt>
                <c:pt idx="3172">
                  <c:v>5643.4</c:v>
                </c:pt>
                <c:pt idx="3173">
                  <c:v>5644.4</c:v>
                </c:pt>
                <c:pt idx="3174">
                  <c:v>5645.2</c:v>
                </c:pt>
                <c:pt idx="3175">
                  <c:v>5646.2</c:v>
                </c:pt>
                <c:pt idx="3176">
                  <c:v>5647</c:v>
                </c:pt>
                <c:pt idx="3177">
                  <c:v>5647.9</c:v>
                </c:pt>
                <c:pt idx="3178">
                  <c:v>5648.9</c:v>
                </c:pt>
                <c:pt idx="3179">
                  <c:v>5649.7</c:v>
                </c:pt>
                <c:pt idx="3180">
                  <c:v>5650.7</c:v>
                </c:pt>
                <c:pt idx="3181">
                  <c:v>5651.5</c:v>
                </c:pt>
                <c:pt idx="3182">
                  <c:v>5652.4</c:v>
                </c:pt>
                <c:pt idx="3183">
                  <c:v>5653.4</c:v>
                </c:pt>
                <c:pt idx="3184">
                  <c:v>5654.2</c:v>
                </c:pt>
                <c:pt idx="3185">
                  <c:v>5655.2</c:v>
                </c:pt>
                <c:pt idx="3186">
                  <c:v>5656</c:v>
                </c:pt>
                <c:pt idx="3187">
                  <c:v>5656.9</c:v>
                </c:pt>
                <c:pt idx="3188">
                  <c:v>5657.9</c:v>
                </c:pt>
                <c:pt idx="3189">
                  <c:v>5658.7</c:v>
                </c:pt>
                <c:pt idx="3190">
                  <c:v>5659.7</c:v>
                </c:pt>
                <c:pt idx="3191">
                  <c:v>5660.5</c:v>
                </c:pt>
                <c:pt idx="3192">
                  <c:v>5661.4</c:v>
                </c:pt>
                <c:pt idx="3193">
                  <c:v>5662.4</c:v>
                </c:pt>
                <c:pt idx="3194">
                  <c:v>5663.2</c:v>
                </c:pt>
                <c:pt idx="3195">
                  <c:v>5664.2</c:v>
                </c:pt>
                <c:pt idx="3196">
                  <c:v>5665</c:v>
                </c:pt>
                <c:pt idx="3197">
                  <c:v>5665.9</c:v>
                </c:pt>
                <c:pt idx="3198">
                  <c:v>5666.9</c:v>
                </c:pt>
                <c:pt idx="3199">
                  <c:v>5667.7</c:v>
                </c:pt>
                <c:pt idx="3200">
                  <c:v>5668.7</c:v>
                </c:pt>
                <c:pt idx="3201">
                  <c:v>5669.5</c:v>
                </c:pt>
                <c:pt idx="3202">
                  <c:v>5670.4</c:v>
                </c:pt>
                <c:pt idx="3203">
                  <c:v>5671.4</c:v>
                </c:pt>
                <c:pt idx="3204">
                  <c:v>5672.2</c:v>
                </c:pt>
                <c:pt idx="3205">
                  <c:v>5673.2</c:v>
                </c:pt>
                <c:pt idx="3206">
                  <c:v>5674</c:v>
                </c:pt>
                <c:pt idx="3207">
                  <c:v>5674.9</c:v>
                </c:pt>
                <c:pt idx="3208">
                  <c:v>5675.9</c:v>
                </c:pt>
                <c:pt idx="3209">
                  <c:v>5676.7</c:v>
                </c:pt>
                <c:pt idx="3210">
                  <c:v>5677.7</c:v>
                </c:pt>
                <c:pt idx="3211">
                  <c:v>5678.5</c:v>
                </c:pt>
                <c:pt idx="3212">
                  <c:v>5679.4</c:v>
                </c:pt>
                <c:pt idx="3213">
                  <c:v>5680.4</c:v>
                </c:pt>
                <c:pt idx="3214">
                  <c:v>5681.2</c:v>
                </c:pt>
                <c:pt idx="3215">
                  <c:v>5682.2</c:v>
                </c:pt>
                <c:pt idx="3216">
                  <c:v>5683</c:v>
                </c:pt>
                <c:pt idx="3217">
                  <c:v>5683.9</c:v>
                </c:pt>
                <c:pt idx="3218">
                  <c:v>5684.9</c:v>
                </c:pt>
                <c:pt idx="3219">
                  <c:v>5685.7</c:v>
                </c:pt>
                <c:pt idx="3220">
                  <c:v>5686.7</c:v>
                </c:pt>
                <c:pt idx="3221">
                  <c:v>5687.5</c:v>
                </c:pt>
                <c:pt idx="3222">
                  <c:v>5688.4</c:v>
                </c:pt>
                <c:pt idx="3223">
                  <c:v>5689.4</c:v>
                </c:pt>
                <c:pt idx="3224">
                  <c:v>5690.2</c:v>
                </c:pt>
                <c:pt idx="3225">
                  <c:v>5691.2</c:v>
                </c:pt>
                <c:pt idx="3226">
                  <c:v>5692</c:v>
                </c:pt>
                <c:pt idx="3227">
                  <c:v>5692.9</c:v>
                </c:pt>
                <c:pt idx="3228">
                  <c:v>5693.9</c:v>
                </c:pt>
                <c:pt idx="3229">
                  <c:v>5694.7</c:v>
                </c:pt>
                <c:pt idx="3230">
                  <c:v>5695.7</c:v>
                </c:pt>
                <c:pt idx="3231">
                  <c:v>5696.5</c:v>
                </c:pt>
                <c:pt idx="3232">
                  <c:v>5697.4</c:v>
                </c:pt>
                <c:pt idx="3233">
                  <c:v>5698.4</c:v>
                </c:pt>
                <c:pt idx="3234">
                  <c:v>5699.2</c:v>
                </c:pt>
                <c:pt idx="3235">
                  <c:v>5700.2</c:v>
                </c:pt>
                <c:pt idx="3236">
                  <c:v>5701</c:v>
                </c:pt>
                <c:pt idx="3237">
                  <c:v>5701.9</c:v>
                </c:pt>
                <c:pt idx="3238">
                  <c:v>5702.9</c:v>
                </c:pt>
                <c:pt idx="3239">
                  <c:v>5703.7</c:v>
                </c:pt>
                <c:pt idx="3240">
                  <c:v>5704.7</c:v>
                </c:pt>
                <c:pt idx="3241">
                  <c:v>5705.5</c:v>
                </c:pt>
                <c:pt idx="3242">
                  <c:v>5706.4</c:v>
                </c:pt>
                <c:pt idx="3243">
                  <c:v>5707.4</c:v>
                </c:pt>
                <c:pt idx="3244">
                  <c:v>5708.2</c:v>
                </c:pt>
                <c:pt idx="3245">
                  <c:v>5709.2</c:v>
                </c:pt>
                <c:pt idx="3246">
                  <c:v>5710</c:v>
                </c:pt>
                <c:pt idx="3247">
                  <c:v>5710.9</c:v>
                </c:pt>
                <c:pt idx="3248">
                  <c:v>5711.9</c:v>
                </c:pt>
                <c:pt idx="3249">
                  <c:v>5712.7</c:v>
                </c:pt>
                <c:pt idx="3250">
                  <c:v>5713.7</c:v>
                </c:pt>
                <c:pt idx="3251">
                  <c:v>5714.5</c:v>
                </c:pt>
                <c:pt idx="3252">
                  <c:v>5715.4</c:v>
                </c:pt>
                <c:pt idx="3253">
                  <c:v>5716.4</c:v>
                </c:pt>
                <c:pt idx="3254">
                  <c:v>5717.2</c:v>
                </c:pt>
                <c:pt idx="3255">
                  <c:v>5718.2</c:v>
                </c:pt>
                <c:pt idx="3256">
                  <c:v>5719</c:v>
                </c:pt>
                <c:pt idx="3257">
                  <c:v>5719.9</c:v>
                </c:pt>
                <c:pt idx="3258">
                  <c:v>5720.9</c:v>
                </c:pt>
                <c:pt idx="3259">
                  <c:v>5721.7</c:v>
                </c:pt>
                <c:pt idx="3260">
                  <c:v>5722.7</c:v>
                </c:pt>
                <c:pt idx="3261">
                  <c:v>5723.5</c:v>
                </c:pt>
                <c:pt idx="3262">
                  <c:v>5724.4</c:v>
                </c:pt>
                <c:pt idx="3263">
                  <c:v>5725.4</c:v>
                </c:pt>
                <c:pt idx="3264">
                  <c:v>5726.2</c:v>
                </c:pt>
                <c:pt idx="3265">
                  <c:v>5727.2</c:v>
                </c:pt>
                <c:pt idx="3266">
                  <c:v>5728</c:v>
                </c:pt>
                <c:pt idx="3267">
                  <c:v>5728.9</c:v>
                </c:pt>
                <c:pt idx="3268">
                  <c:v>5729.9</c:v>
                </c:pt>
                <c:pt idx="3269">
                  <c:v>5730.7</c:v>
                </c:pt>
                <c:pt idx="3270">
                  <c:v>5731.7</c:v>
                </c:pt>
                <c:pt idx="3271">
                  <c:v>5732.5</c:v>
                </c:pt>
                <c:pt idx="3272">
                  <c:v>5733.4</c:v>
                </c:pt>
                <c:pt idx="3273">
                  <c:v>5734.4</c:v>
                </c:pt>
                <c:pt idx="3274">
                  <c:v>5735.2</c:v>
                </c:pt>
                <c:pt idx="3275">
                  <c:v>5736.2</c:v>
                </c:pt>
                <c:pt idx="3276">
                  <c:v>5737</c:v>
                </c:pt>
                <c:pt idx="3277">
                  <c:v>5737.9</c:v>
                </c:pt>
                <c:pt idx="3278">
                  <c:v>5738.9</c:v>
                </c:pt>
                <c:pt idx="3279">
                  <c:v>5739.7</c:v>
                </c:pt>
                <c:pt idx="3280">
                  <c:v>5740.7</c:v>
                </c:pt>
                <c:pt idx="3281">
                  <c:v>5741.5</c:v>
                </c:pt>
                <c:pt idx="3282">
                  <c:v>5742.4</c:v>
                </c:pt>
                <c:pt idx="3283">
                  <c:v>5743.4</c:v>
                </c:pt>
                <c:pt idx="3284">
                  <c:v>5744.2</c:v>
                </c:pt>
                <c:pt idx="3285">
                  <c:v>5745.2</c:v>
                </c:pt>
                <c:pt idx="3286">
                  <c:v>5746</c:v>
                </c:pt>
                <c:pt idx="3287">
                  <c:v>5746.9</c:v>
                </c:pt>
                <c:pt idx="3288">
                  <c:v>5747.9</c:v>
                </c:pt>
                <c:pt idx="3289">
                  <c:v>5748.7</c:v>
                </c:pt>
                <c:pt idx="3290">
                  <c:v>5749.7</c:v>
                </c:pt>
                <c:pt idx="3291">
                  <c:v>5750.5</c:v>
                </c:pt>
                <c:pt idx="3292">
                  <c:v>5751.4</c:v>
                </c:pt>
                <c:pt idx="3293">
                  <c:v>5752.4</c:v>
                </c:pt>
                <c:pt idx="3294">
                  <c:v>5753.2</c:v>
                </c:pt>
                <c:pt idx="3295">
                  <c:v>5754.2</c:v>
                </c:pt>
                <c:pt idx="3296">
                  <c:v>5755</c:v>
                </c:pt>
                <c:pt idx="3297">
                  <c:v>5755.9</c:v>
                </c:pt>
                <c:pt idx="3298">
                  <c:v>5756.9</c:v>
                </c:pt>
                <c:pt idx="3299">
                  <c:v>5757.7</c:v>
                </c:pt>
                <c:pt idx="3300">
                  <c:v>5758.7</c:v>
                </c:pt>
                <c:pt idx="3301">
                  <c:v>5759.5</c:v>
                </c:pt>
                <c:pt idx="3302">
                  <c:v>5760.4</c:v>
                </c:pt>
                <c:pt idx="3303">
                  <c:v>5761.4</c:v>
                </c:pt>
                <c:pt idx="3304">
                  <c:v>5762.2</c:v>
                </c:pt>
                <c:pt idx="3305">
                  <c:v>5763.2</c:v>
                </c:pt>
                <c:pt idx="3306">
                  <c:v>5764</c:v>
                </c:pt>
                <c:pt idx="3307">
                  <c:v>5764.9</c:v>
                </c:pt>
                <c:pt idx="3308">
                  <c:v>5765.9</c:v>
                </c:pt>
                <c:pt idx="3309">
                  <c:v>5766.7</c:v>
                </c:pt>
                <c:pt idx="3310">
                  <c:v>5767.7</c:v>
                </c:pt>
                <c:pt idx="3311">
                  <c:v>5768.5</c:v>
                </c:pt>
                <c:pt idx="3312">
                  <c:v>5769.4</c:v>
                </c:pt>
                <c:pt idx="3313">
                  <c:v>5770.4</c:v>
                </c:pt>
                <c:pt idx="3314">
                  <c:v>5771.2</c:v>
                </c:pt>
                <c:pt idx="3315">
                  <c:v>5772.2</c:v>
                </c:pt>
                <c:pt idx="3316">
                  <c:v>5773</c:v>
                </c:pt>
                <c:pt idx="3317">
                  <c:v>5773.9</c:v>
                </c:pt>
                <c:pt idx="3318">
                  <c:v>5774.9</c:v>
                </c:pt>
                <c:pt idx="3319">
                  <c:v>5775.7</c:v>
                </c:pt>
                <c:pt idx="3320">
                  <c:v>5776.7</c:v>
                </c:pt>
                <c:pt idx="3321">
                  <c:v>5777.5</c:v>
                </c:pt>
                <c:pt idx="3322">
                  <c:v>5778.4</c:v>
                </c:pt>
                <c:pt idx="3323">
                  <c:v>5779.4</c:v>
                </c:pt>
                <c:pt idx="3324">
                  <c:v>5780.2</c:v>
                </c:pt>
                <c:pt idx="3325">
                  <c:v>5781.2</c:v>
                </c:pt>
                <c:pt idx="3326">
                  <c:v>5782</c:v>
                </c:pt>
                <c:pt idx="3327">
                  <c:v>5782.9</c:v>
                </c:pt>
                <c:pt idx="3328">
                  <c:v>5783.9</c:v>
                </c:pt>
                <c:pt idx="3329">
                  <c:v>5784.7</c:v>
                </c:pt>
                <c:pt idx="3330">
                  <c:v>5785.7</c:v>
                </c:pt>
                <c:pt idx="3331">
                  <c:v>5786.5</c:v>
                </c:pt>
                <c:pt idx="3332">
                  <c:v>5787.4</c:v>
                </c:pt>
                <c:pt idx="3333">
                  <c:v>5788.4</c:v>
                </c:pt>
                <c:pt idx="3334">
                  <c:v>5789.2</c:v>
                </c:pt>
                <c:pt idx="3335">
                  <c:v>5790.2</c:v>
                </c:pt>
                <c:pt idx="3336">
                  <c:v>5791</c:v>
                </c:pt>
                <c:pt idx="3337">
                  <c:v>5791.9</c:v>
                </c:pt>
                <c:pt idx="3338">
                  <c:v>5792.9</c:v>
                </c:pt>
                <c:pt idx="3339">
                  <c:v>5793.7</c:v>
                </c:pt>
                <c:pt idx="3340">
                  <c:v>5794.7</c:v>
                </c:pt>
                <c:pt idx="3341">
                  <c:v>5795.5</c:v>
                </c:pt>
                <c:pt idx="3342">
                  <c:v>5796.4</c:v>
                </c:pt>
                <c:pt idx="3343">
                  <c:v>5797.4</c:v>
                </c:pt>
                <c:pt idx="3344">
                  <c:v>5798.2</c:v>
                </c:pt>
                <c:pt idx="3345">
                  <c:v>5799.2</c:v>
                </c:pt>
                <c:pt idx="3346">
                  <c:v>5800</c:v>
                </c:pt>
                <c:pt idx="3347">
                  <c:v>5800.9</c:v>
                </c:pt>
                <c:pt idx="3348">
                  <c:v>5801.9</c:v>
                </c:pt>
                <c:pt idx="3349">
                  <c:v>5802.7</c:v>
                </c:pt>
                <c:pt idx="3350">
                  <c:v>5803.7</c:v>
                </c:pt>
                <c:pt idx="3351">
                  <c:v>5804.5</c:v>
                </c:pt>
                <c:pt idx="3352">
                  <c:v>5805.4</c:v>
                </c:pt>
                <c:pt idx="3353">
                  <c:v>5806.4</c:v>
                </c:pt>
                <c:pt idx="3354">
                  <c:v>5807.2</c:v>
                </c:pt>
                <c:pt idx="3355">
                  <c:v>5808.2</c:v>
                </c:pt>
                <c:pt idx="3356">
                  <c:v>5809</c:v>
                </c:pt>
                <c:pt idx="3357">
                  <c:v>5809.9</c:v>
                </c:pt>
                <c:pt idx="3358">
                  <c:v>5810.9</c:v>
                </c:pt>
                <c:pt idx="3359">
                  <c:v>5811.7</c:v>
                </c:pt>
                <c:pt idx="3360">
                  <c:v>5812.7</c:v>
                </c:pt>
                <c:pt idx="3361">
                  <c:v>5813.5</c:v>
                </c:pt>
                <c:pt idx="3362">
                  <c:v>5814.4</c:v>
                </c:pt>
                <c:pt idx="3363">
                  <c:v>5815.4</c:v>
                </c:pt>
                <c:pt idx="3364">
                  <c:v>5816.2</c:v>
                </c:pt>
                <c:pt idx="3365">
                  <c:v>5817.2</c:v>
                </c:pt>
                <c:pt idx="3366">
                  <c:v>5818</c:v>
                </c:pt>
                <c:pt idx="3367">
                  <c:v>5818.9</c:v>
                </c:pt>
                <c:pt idx="3368">
                  <c:v>5819.9</c:v>
                </c:pt>
                <c:pt idx="3369">
                  <c:v>5820.7</c:v>
                </c:pt>
                <c:pt idx="3370">
                  <c:v>5821.7</c:v>
                </c:pt>
                <c:pt idx="3371">
                  <c:v>5822.5</c:v>
                </c:pt>
                <c:pt idx="3372">
                  <c:v>5823.4</c:v>
                </c:pt>
                <c:pt idx="3373">
                  <c:v>5824.4</c:v>
                </c:pt>
                <c:pt idx="3374">
                  <c:v>5825.2</c:v>
                </c:pt>
                <c:pt idx="3375">
                  <c:v>5826.2</c:v>
                </c:pt>
                <c:pt idx="3376">
                  <c:v>5827</c:v>
                </c:pt>
                <c:pt idx="3377">
                  <c:v>5827.9</c:v>
                </c:pt>
                <c:pt idx="3378">
                  <c:v>5828.9</c:v>
                </c:pt>
                <c:pt idx="3379">
                  <c:v>5829.7</c:v>
                </c:pt>
                <c:pt idx="3380">
                  <c:v>5830.7</c:v>
                </c:pt>
                <c:pt idx="3381">
                  <c:v>5831.5</c:v>
                </c:pt>
                <c:pt idx="3382">
                  <c:v>5832.4</c:v>
                </c:pt>
                <c:pt idx="3383">
                  <c:v>5833.4</c:v>
                </c:pt>
                <c:pt idx="3384">
                  <c:v>5834.2</c:v>
                </c:pt>
                <c:pt idx="3385">
                  <c:v>5835.2</c:v>
                </c:pt>
                <c:pt idx="3386">
                  <c:v>5836</c:v>
                </c:pt>
                <c:pt idx="3387">
                  <c:v>5836.9</c:v>
                </c:pt>
                <c:pt idx="3388">
                  <c:v>5837.9</c:v>
                </c:pt>
                <c:pt idx="3389">
                  <c:v>5838.7</c:v>
                </c:pt>
                <c:pt idx="3390">
                  <c:v>5839.7</c:v>
                </c:pt>
                <c:pt idx="3391">
                  <c:v>5840.5</c:v>
                </c:pt>
                <c:pt idx="3392">
                  <c:v>5841.4</c:v>
                </c:pt>
                <c:pt idx="3393">
                  <c:v>5842.4</c:v>
                </c:pt>
                <c:pt idx="3394">
                  <c:v>5843.2</c:v>
                </c:pt>
                <c:pt idx="3395">
                  <c:v>5844.2</c:v>
                </c:pt>
                <c:pt idx="3396">
                  <c:v>5845</c:v>
                </c:pt>
                <c:pt idx="3397">
                  <c:v>5845.9</c:v>
                </c:pt>
                <c:pt idx="3398">
                  <c:v>5846.9</c:v>
                </c:pt>
                <c:pt idx="3399">
                  <c:v>5847.7</c:v>
                </c:pt>
                <c:pt idx="3400">
                  <c:v>5848.7</c:v>
                </c:pt>
                <c:pt idx="3401">
                  <c:v>5849.5</c:v>
                </c:pt>
                <c:pt idx="3402">
                  <c:v>5850.4</c:v>
                </c:pt>
                <c:pt idx="3403">
                  <c:v>5851.4</c:v>
                </c:pt>
                <c:pt idx="3404">
                  <c:v>5852.2</c:v>
                </c:pt>
                <c:pt idx="3405">
                  <c:v>5853.2</c:v>
                </c:pt>
                <c:pt idx="3406">
                  <c:v>5854</c:v>
                </c:pt>
                <c:pt idx="3407">
                  <c:v>5854.9</c:v>
                </c:pt>
                <c:pt idx="3408">
                  <c:v>5855.9</c:v>
                </c:pt>
                <c:pt idx="3409">
                  <c:v>5856.7</c:v>
                </c:pt>
                <c:pt idx="3410">
                  <c:v>5857.7</c:v>
                </c:pt>
                <c:pt idx="3411">
                  <c:v>5858.5</c:v>
                </c:pt>
                <c:pt idx="3412">
                  <c:v>5859.4</c:v>
                </c:pt>
                <c:pt idx="3413">
                  <c:v>5860.4</c:v>
                </c:pt>
                <c:pt idx="3414">
                  <c:v>5861.2</c:v>
                </c:pt>
                <c:pt idx="3415">
                  <c:v>5862.2</c:v>
                </c:pt>
                <c:pt idx="3416">
                  <c:v>5863</c:v>
                </c:pt>
                <c:pt idx="3417">
                  <c:v>5863.9</c:v>
                </c:pt>
                <c:pt idx="3418">
                  <c:v>5864.9</c:v>
                </c:pt>
                <c:pt idx="3419">
                  <c:v>5865.7</c:v>
                </c:pt>
                <c:pt idx="3420">
                  <c:v>5866.7</c:v>
                </c:pt>
                <c:pt idx="3421">
                  <c:v>5867.5</c:v>
                </c:pt>
                <c:pt idx="3422">
                  <c:v>5868.4</c:v>
                </c:pt>
                <c:pt idx="3423">
                  <c:v>5869.4</c:v>
                </c:pt>
                <c:pt idx="3424">
                  <c:v>5870.2</c:v>
                </c:pt>
                <c:pt idx="3425">
                  <c:v>5871.2</c:v>
                </c:pt>
                <c:pt idx="3426">
                  <c:v>5872</c:v>
                </c:pt>
                <c:pt idx="3427">
                  <c:v>5872.9</c:v>
                </c:pt>
                <c:pt idx="3428">
                  <c:v>5873.9</c:v>
                </c:pt>
                <c:pt idx="3429">
                  <c:v>5874.7</c:v>
                </c:pt>
                <c:pt idx="3430">
                  <c:v>5875.7</c:v>
                </c:pt>
                <c:pt idx="3431">
                  <c:v>5876.5</c:v>
                </c:pt>
                <c:pt idx="3432">
                  <c:v>5877.4</c:v>
                </c:pt>
                <c:pt idx="3433">
                  <c:v>5878.4</c:v>
                </c:pt>
                <c:pt idx="3434">
                  <c:v>5879.2</c:v>
                </c:pt>
                <c:pt idx="3435">
                  <c:v>5880.2</c:v>
                </c:pt>
                <c:pt idx="3436">
                  <c:v>5881</c:v>
                </c:pt>
                <c:pt idx="3437">
                  <c:v>5881.9</c:v>
                </c:pt>
                <c:pt idx="3438">
                  <c:v>5882.9</c:v>
                </c:pt>
                <c:pt idx="3439">
                  <c:v>5883.7</c:v>
                </c:pt>
                <c:pt idx="3440">
                  <c:v>5884.7</c:v>
                </c:pt>
                <c:pt idx="3441">
                  <c:v>5885.5</c:v>
                </c:pt>
                <c:pt idx="3442">
                  <c:v>5886.4</c:v>
                </c:pt>
                <c:pt idx="3443">
                  <c:v>5887.4</c:v>
                </c:pt>
                <c:pt idx="3444">
                  <c:v>5888.2</c:v>
                </c:pt>
                <c:pt idx="3445">
                  <c:v>5889.2</c:v>
                </c:pt>
                <c:pt idx="3446">
                  <c:v>5890</c:v>
                </c:pt>
                <c:pt idx="3447">
                  <c:v>5890.9</c:v>
                </c:pt>
                <c:pt idx="3448">
                  <c:v>5891.9</c:v>
                </c:pt>
                <c:pt idx="3449">
                  <c:v>5892.7</c:v>
                </c:pt>
                <c:pt idx="3450">
                  <c:v>5893.7</c:v>
                </c:pt>
                <c:pt idx="3451">
                  <c:v>5894.5</c:v>
                </c:pt>
                <c:pt idx="3452">
                  <c:v>5895.4</c:v>
                </c:pt>
                <c:pt idx="3453">
                  <c:v>5896.4</c:v>
                </c:pt>
                <c:pt idx="3454">
                  <c:v>5897.2</c:v>
                </c:pt>
                <c:pt idx="3455">
                  <c:v>5898.2</c:v>
                </c:pt>
                <c:pt idx="3456">
                  <c:v>5899</c:v>
                </c:pt>
                <c:pt idx="3457">
                  <c:v>5899.9</c:v>
                </c:pt>
                <c:pt idx="3458">
                  <c:v>5900.9</c:v>
                </c:pt>
                <c:pt idx="3459">
                  <c:v>5901.7</c:v>
                </c:pt>
                <c:pt idx="3460">
                  <c:v>5902.7</c:v>
                </c:pt>
                <c:pt idx="3461">
                  <c:v>5903.5</c:v>
                </c:pt>
                <c:pt idx="3462">
                  <c:v>5904.4</c:v>
                </c:pt>
                <c:pt idx="3463">
                  <c:v>5905.4</c:v>
                </c:pt>
                <c:pt idx="3464">
                  <c:v>5906.2</c:v>
                </c:pt>
                <c:pt idx="3465">
                  <c:v>5907.2</c:v>
                </c:pt>
                <c:pt idx="3466">
                  <c:v>5908</c:v>
                </c:pt>
                <c:pt idx="3467">
                  <c:v>5908.9</c:v>
                </c:pt>
                <c:pt idx="3468">
                  <c:v>5909.9</c:v>
                </c:pt>
                <c:pt idx="3469">
                  <c:v>5910.7</c:v>
                </c:pt>
                <c:pt idx="3470">
                  <c:v>5911.7</c:v>
                </c:pt>
                <c:pt idx="3471">
                  <c:v>5912.5</c:v>
                </c:pt>
                <c:pt idx="3472">
                  <c:v>5913.4</c:v>
                </c:pt>
                <c:pt idx="3473">
                  <c:v>5914.4</c:v>
                </c:pt>
                <c:pt idx="3474">
                  <c:v>5915.2</c:v>
                </c:pt>
                <c:pt idx="3475">
                  <c:v>5916.2</c:v>
                </c:pt>
                <c:pt idx="3476">
                  <c:v>5917</c:v>
                </c:pt>
                <c:pt idx="3477">
                  <c:v>5917.9</c:v>
                </c:pt>
                <c:pt idx="3478">
                  <c:v>5918.9</c:v>
                </c:pt>
                <c:pt idx="3479">
                  <c:v>5919.7</c:v>
                </c:pt>
                <c:pt idx="3480">
                  <c:v>5920.7</c:v>
                </c:pt>
                <c:pt idx="3481">
                  <c:v>5921.5</c:v>
                </c:pt>
                <c:pt idx="3482">
                  <c:v>5922.4</c:v>
                </c:pt>
                <c:pt idx="3483">
                  <c:v>5923.4</c:v>
                </c:pt>
                <c:pt idx="3484">
                  <c:v>5924.2</c:v>
                </c:pt>
                <c:pt idx="3485">
                  <c:v>5925.2</c:v>
                </c:pt>
                <c:pt idx="3486">
                  <c:v>5926</c:v>
                </c:pt>
                <c:pt idx="3487">
                  <c:v>5926.9</c:v>
                </c:pt>
                <c:pt idx="3488">
                  <c:v>5927.9</c:v>
                </c:pt>
                <c:pt idx="3489">
                  <c:v>5928.7</c:v>
                </c:pt>
                <c:pt idx="3490">
                  <c:v>5929.7</c:v>
                </c:pt>
                <c:pt idx="3491">
                  <c:v>5930.5</c:v>
                </c:pt>
                <c:pt idx="3492">
                  <c:v>5931.4</c:v>
                </c:pt>
                <c:pt idx="3493">
                  <c:v>5932.4</c:v>
                </c:pt>
                <c:pt idx="3494">
                  <c:v>5933.2</c:v>
                </c:pt>
                <c:pt idx="3495">
                  <c:v>5934.2</c:v>
                </c:pt>
                <c:pt idx="3496">
                  <c:v>5935</c:v>
                </c:pt>
                <c:pt idx="3497">
                  <c:v>5935.9</c:v>
                </c:pt>
                <c:pt idx="3498">
                  <c:v>5936.9</c:v>
                </c:pt>
                <c:pt idx="3499">
                  <c:v>5937.7</c:v>
                </c:pt>
                <c:pt idx="3500">
                  <c:v>5938.7</c:v>
                </c:pt>
                <c:pt idx="3501">
                  <c:v>5939.5</c:v>
                </c:pt>
                <c:pt idx="3502">
                  <c:v>5940.4</c:v>
                </c:pt>
                <c:pt idx="3503">
                  <c:v>5941.4</c:v>
                </c:pt>
                <c:pt idx="3504">
                  <c:v>5942.2</c:v>
                </c:pt>
                <c:pt idx="3505">
                  <c:v>5943.2</c:v>
                </c:pt>
                <c:pt idx="3506">
                  <c:v>5944</c:v>
                </c:pt>
                <c:pt idx="3507">
                  <c:v>5944.9</c:v>
                </c:pt>
                <c:pt idx="3508">
                  <c:v>5945.9</c:v>
                </c:pt>
                <c:pt idx="3509">
                  <c:v>5946.7</c:v>
                </c:pt>
                <c:pt idx="3510">
                  <c:v>5947.7</c:v>
                </c:pt>
                <c:pt idx="3511">
                  <c:v>5948.5</c:v>
                </c:pt>
                <c:pt idx="3512">
                  <c:v>5949.4</c:v>
                </c:pt>
                <c:pt idx="3513">
                  <c:v>5950.4</c:v>
                </c:pt>
                <c:pt idx="3514">
                  <c:v>5951.2</c:v>
                </c:pt>
                <c:pt idx="3515">
                  <c:v>5952.2</c:v>
                </c:pt>
                <c:pt idx="3516">
                  <c:v>5953</c:v>
                </c:pt>
                <c:pt idx="3517">
                  <c:v>5953.9</c:v>
                </c:pt>
                <c:pt idx="3518">
                  <c:v>5954.9</c:v>
                </c:pt>
                <c:pt idx="3519">
                  <c:v>5955.7</c:v>
                </c:pt>
                <c:pt idx="3520">
                  <c:v>5956.7</c:v>
                </c:pt>
                <c:pt idx="3521">
                  <c:v>5957.5</c:v>
                </c:pt>
                <c:pt idx="3522">
                  <c:v>5958.4</c:v>
                </c:pt>
                <c:pt idx="3523">
                  <c:v>5959.4</c:v>
                </c:pt>
                <c:pt idx="3524">
                  <c:v>5960.2</c:v>
                </c:pt>
                <c:pt idx="3525">
                  <c:v>5961.2</c:v>
                </c:pt>
                <c:pt idx="3526">
                  <c:v>5962</c:v>
                </c:pt>
                <c:pt idx="3527">
                  <c:v>5962.9</c:v>
                </c:pt>
                <c:pt idx="3528">
                  <c:v>5963.9</c:v>
                </c:pt>
                <c:pt idx="3529">
                  <c:v>5964.7</c:v>
                </c:pt>
                <c:pt idx="3530">
                  <c:v>5965.7</c:v>
                </c:pt>
                <c:pt idx="3531">
                  <c:v>5966.5</c:v>
                </c:pt>
                <c:pt idx="3532">
                  <c:v>5967.4</c:v>
                </c:pt>
                <c:pt idx="3533">
                  <c:v>5968.4</c:v>
                </c:pt>
                <c:pt idx="3534">
                  <c:v>5969.2</c:v>
                </c:pt>
                <c:pt idx="3535">
                  <c:v>5970.2</c:v>
                </c:pt>
                <c:pt idx="3536">
                  <c:v>5971</c:v>
                </c:pt>
                <c:pt idx="3537">
                  <c:v>5971.9</c:v>
                </c:pt>
                <c:pt idx="3538">
                  <c:v>5972.9</c:v>
                </c:pt>
                <c:pt idx="3539">
                  <c:v>5973.7</c:v>
                </c:pt>
                <c:pt idx="3540">
                  <c:v>5974.7</c:v>
                </c:pt>
                <c:pt idx="3541">
                  <c:v>5975.5</c:v>
                </c:pt>
                <c:pt idx="3542">
                  <c:v>5976.4</c:v>
                </c:pt>
                <c:pt idx="3543">
                  <c:v>5977.4</c:v>
                </c:pt>
                <c:pt idx="3544">
                  <c:v>5978.2</c:v>
                </c:pt>
                <c:pt idx="3545">
                  <c:v>5979.2</c:v>
                </c:pt>
                <c:pt idx="3546">
                  <c:v>5980</c:v>
                </c:pt>
                <c:pt idx="3547">
                  <c:v>5980.9</c:v>
                </c:pt>
                <c:pt idx="3548">
                  <c:v>5981.9</c:v>
                </c:pt>
                <c:pt idx="3549">
                  <c:v>5982.7</c:v>
                </c:pt>
                <c:pt idx="3550">
                  <c:v>5983.7</c:v>
                </c:pt>
                <c:pt idx="3551">
                  <c:v>5984.5</c:v>
                </c:pt>
                <c:pt idx="3552">
                  <c:v>5985.4</c:v>
                </c:pt>
                <c:pt idx="3553">
                  <c:v>5986.4</c:v>
                </c:pt>
                <c:pt idx="3554">
                  <c:v>5987.2</c:v>
                </c:pt>
                <c:pt idx="3555">
                  <c:v>5988.2</c:v>
                </c:pt>
                <c:pt idx="3556">
                  <c:v>5989</c:v>
                </c:pt>
                <c:pt idx="3557">
                  <c:v>5989.9</c:v>
                </c:pt>
                <c:pt idx="3558">
                  <c:v>5990.9</c:v>
                </c:pt>
                <c:pt idx="3559">
                  <c:v>5991.7</c:v>
                </c:pt>
                <c:pt idx="3560">
                  <c:v>5992.7</c:v>
                </c:pt>
                <c:pt idx="3561">
                  <c:v>5993.5</c:v>
                </c:pt>
                <c:pt idx="3562">
                  <c:v>5994.4</c:v>
                </c:pt>
                <c:pt idx="3563">
                  <c:v>5995.4</c:v>
                </c:pt>
                <c:pt idx="3564">
                  <c:v>5996.2</c:v>
                </c:pt>
                <c:pt idx="3565">
                  <c:v>5997.2</c:v>
                </c:pt>
                <c:pt idx="3566">
                  <c:v>5998</c:v>
                </c:pt>
                <c:pt idx="3567">
                  <c:v>5998.9</c:v>
                </c:pt>
                <c:pt idx="3568">
                  <c:v>5999.9</c:v>
                </c:pt>
                <c:pt idx="3569">
                  <c:v>6000.7</c:v>
                </c:pt>
                <c:pt idx="3570">
                  <c:v>6001.7</c:v>
                </c:pt>
                <c:pt idx="3571">
                  <c:v>6002.5</c:v>
                </c:pt>
                <c:pt idx="3572">
                  <c:v>6003.4</c:v>
                </c:pt>
                <c:pt idx="3573">
                  <c:v>6004.4</c:v>
                </c:pt>
                <c:pt idx="3574">
                  <c:v>6005.2</c:v>
                </c:pt>
                <c:pt idx="3575">
                  <c:v>6006.2</c:v>
                </c:pt>
                <c:pt idx="3576">
                  <c:v>6007</c:v>
                </c:pt>
                <c:pt idx="3577">
                  <c:v>6007.9</c:v>
                </c:pt>
                <c:pt idx="3578">
                  <c:v>6008.9</c:v>
                </c:pt>
                <c:pt idx="3579">
                  <c:v>6009.7</c:v>
                </c:pt>
                <c:pt idx="3580">
                  <c:v>6010.7</c:v>
                </c:pt>
                <c:pt idx="3581">
                  <c:v>6011.5</c:v>
                </c:pt>
                <c:pt idx="3582">
                  <c:v>6012.4</c:v>
                </c:pt>
                <c:pt idx="3583">
                  <c:v>6013.4</c:v>
                </c:pt>
                <c:pt idx="3584">
                  <c:v>6014.2</c:v>
                </c:pt>
                <c:pt idx="3585">
                  <c:v>6015.2</c:v>
                </c:pt>
                <c:pt idx="3586">
                  <c:v>6016</c:v>
                </c:pt>
                <c:pt idx="3587">
                  <c:v>6016.9</c:v>
                </c:pt>
                <c:pt idx="3588">
                  <c:v>6017.9</c:v>
                </c:pt>
                <c:pt idx="3589">
                  <c:v>6018.7</c:v>
                </c:pt>
                <c:pt idx="3590">
                  <c:v>6019.7</c:v>
                </c:pt>
                <c:pt idx="3591">
                  <c:v>6020.5</c:v>
                </c:pt>
                <c:pt idx="3592">
                  <c:v>6021.4</c:v>
                </c:pt>
                <c:pt idx="3593">
                  <c:v>6022.4</c:v>
                </c:pt>
                <c:pt idx="3594">
                  <c:v>6023.2</c:v>
                </c:pt>
                <c:pt idx="3595">
                  <c:v>6024.2</c:v>
                </c:pt>
                <c:pt idx="3596">
                  <c:v>6025</c:v>
                </c:pt>
                <c:pt idx="3597">
                  <c:v>6025.9</c:v>
                </c:pt>
                <c:pt idx="3598">
                  <c:v>6026.9</c:v>
                </c:pt>
                <c:pt idx="3599">
                  <c:v>6027.7</c:v>
                </c:pt>
                <c:pt idx="3600">
                  <c:v>6028.7</c:v>
                </c:pt>
                <c:pt idx="3601">
                  <c:v>6029.5</c:v>
                </c:pt>
                <c:pt idx="3602">
                  <c:v>6030.4</c:v>
                </c:pt>
                <c:pt idx="3603">
                  <c:v>6031.4</c:v>
                </c:pt>
                <c:pt idx="3604">
                  <c:v>6032.2</c:v>
                </c:pt>
                <c:pt idx="3605">
                  <c:v>6033.2</c:v>
                </c:pt>
                <c:pt idx="3606">
                  <c:v>6034</c:v>
                </c:pt>
                <c:pt idx="3607">
                  <c:v>6034.9</c:v>
                </c:pt>
                <c:pt idx="3608">
                  <c:v>6035.9</c:v>
                </c:pt>
                <c:pt idx="3609">
                  <c:v>6036.7</c:v>
                </c:pt>
                <c:pt idx="3610">
                  <c:v>6037.7</c:v>
                </c:pt>
                <c:pt idx="3611">
                  <c:v>6038.5</c:v>
                </c:pt>
                <c:pt idx="3612">
                  <c:v>6039.4</c:v>
                </c:pt>
                <c:pt idx="3613">
                  <c:v>6040.4</c:v>
                </c:pt>
                <c:pt idx="3614">
                  <c:v>6041.2</c:v>
                </c:pt>
                <c:pt idx="3615">
                  <c:v>6042.2</c:v>
                </c:pt>
                <c:pt idx="3616">
                  <c:v>6043</c:v>
                </c:pt>
                <c:pt idx="3617">
                  <c:v>6043.9</c:v>
                </c:pt>
                <c:pt idx="3618">
                  <c:v>6044.9</c:v>
                </c:pt>
                <c:pt idx="3619">
                  <c:v>6045.7</c:v>
                </c:pt>
                <c:pt idx="3620">
                  <c:v>6046.7</c:v>
                </c:pt>
                <c:pt idx="3621">
                  <c:v>6047.5</c:v>
                </c:pt>
                <c:pt idx="3622">
                  <c:v>6048.4</c:v>
                </c:pt>
                <c:pt idx="3623">
                  <c:v>6049.4</c:v>
                </c:pt>
                <c:pt idx="3624">
                  <c:v>6050.2</c:v>
                </c:pt>
                <c:pt idx="3625">
                  <c:v>6051.2</c:v>
                </c:pt>
                <c:pt idx="3626">
                  <c:v>6052</c:v>
                </c:pt>
                <c:pt idx="3627">
                  <c:v>6052.9</c:v>
                </c:pt>
                <c:pt idx="3628">
                  <c:v>6053.9</c:v>
                </c:pt>
                <c:pt idx="3629">
                  <c:v>6054.7</c:v>
                </c:pt>
                <c:pt idx="3630">
                  <c:v>6055.7</c:v>
                </c:pt>
                <c:pt idx="3631">
                  <c:v>6056.5</c:v>
                </c:pt>
                <c:pt idx="3632">
                  <c:v>6057.4</c:v>
                </c:pt>
                <c:pt idx="3633">
                  <c:v>6058.4</c:v>
                </c:pt>
                <c:pt idx="3634">
                  <c:v>6059.2</c:v>
                </c:pt>
                <c:pt idx="3635">
                  <c:v>6060.2</c:v>
                </c:pt>
                <c:pt idx="3636">
                  <c:v>6061</c:v>
                </c:pt>
                <c:pt idx="3637">
                  <c:v>6061.9</c:v>
                </c:pt>
                <c:pt idx="3638">
                  <c:v>6062.9</c:v>
                </c:pt>
                <c:pt idx="3639">
                  <c:v>6063.7</c:v>
                </c:pt>
                <c:pt idx="3640">
                  <c:v>6064.7</c:v>
                </c:pt>
                <c:pt idx="3641">
                  <c:v>6065.5</c:v>
                </c:pt>
                <c:pt idx="3642">
                  <c:v>6066.4</c:v>
                </c:pt>
                <c:pt idx="3643">
                  <c:v>6067.4</c:v>
                </c:pt>
                <c:pt idx="3644">
                  <c:v>6068.2</c:v>
                </c:pt>
                <c:pt idx="3645">
                  <c:v>6069.2</c:v>
                </c:pt>
                <c:pt idx="3646">
                  <c:v>6070</c:v>
                </c:pt>
                <c:pt idx="3647">
                  <c:v>6070.9</c:v>
                </c:pt>
                <c:pt idx="3648">
                  <c:v>6071.9</c:v>
                </c:pt>
                <c:pt idx="3649">
                  <c:v>6072.7</c:v>
                </c:pt>
                <c:pt idx="3650">
                  <c:v>6073.7</c:v>
                </c:pt>
                <c:pt idx="3651">
                  <c:v>6074.5</c:v>
                </c:pt>
                <c:pt idx="3652">
                  <c:v>6075.4</c:v>
                </c:pt>
                <c:pt idx="3653">
                  <c:v>6076.4</c:v>
                </c:pt>
                <c:pt idx="3654">
                  <c:v>6077.2</c:v>
                </c:pt>
                <c:pt idx="3655">
                  <c:v>6078.2</c:v>
                </c:pt>
                <c:pt idx="3656">
                  <c:v>6079</c:v>
                </c:pt>
                <c:pt idx="3657">
                  <c:v>6079.9</c:v>
                </c:pt>
                <c:pt idx="3658">
                  <c:v>6080.9</c:v>
                </c:pt>
                <c:pt idx="3659">
                  <c:v>6081.7</c:v>
                </c:pt>
                <c:pt idx="3660">
                  <c:v>6082.7</c:v>
                </c:pt>
                <c:pt idx="3661">
                  <c:v>6083.5</c:v>
                </c:pt>
                <c:pt idx="3662">
                  <c:v>6084.4</c:v>
                </c:pt>
                <c:pt idx="3663">
                  <c:v>6085.4</c:v>
                </c:pt>
                <c:pt idx="3664">
                  <c:v>6086.2</c:v>
                </c:pt>
                <c:pt idx="3665">
                  <c:v>6087.2</c:v>
                </c:pt>
                <c:pt idx="3666">
                  <c:v>6088</c:v>
                </c:pt>
                <c:pt idx="3667">
                  <c:v>6088.9</c:v>
                </c:pt>
                <c:pt idx="3668">
                  <c:v>6089.9</c:v>
                </c:pt>
                <c:pt idx="3669">
                  <c:v>6090.7</c:v>
                </c:pt>
                <c:pt idx="3670">
                  <c:v>6091.7</c:v>
                </c:pt>
                <c:pt idx="3671">
                  <c:v>6092.5</c:v>
                </c:pt>
                <c:pt idx="3672">
                  <c:v>6093.4</c:v>
                </c:pt>
                <c:pt idx="3673">
                  <c:v>6094.4</c:v>
                </c:pt>
                <c:pt idx="3674">
                  <c:v>6095.2</c:v>
                </c:pt>
                <c:pt idx="3675">
                  <c:v>6096.2</c:v>
                </c:pt>
                <c:pt idx="3676">
                  <c:v>6097</c:v>
                </c:pt>
                <c:pt idx="3677">
                  <c:v>6097.9</c:v>
                </c:pt>
                <c:pt idx="3678">
                  <c:v>6098.9</c:v>
                </c:pt>
                <c:pt idx="3679">
                  <c:v>6099.7</c:v>
                </c:pt>
                <c:pt idx="3680">
                  <c:v>6100.7</c:v>
                </c:pt>
                <c:pt idx="3681">
                  <c:v>6101.5</c:v>
                </c:pt>
                <c:pt idx="3682">
                  <c:v>6102.4</c:v>
                </c:pt>
                <c:pt idx="3683">
                  <c:v>6103.4</c:v>
                </c:pt>
                <c:pt idx="3684">
                  <c:v>6104.2</c:v>
                </c:pt>
                <c:pt idx="3685">
                  <c:v>6105.2</c:v>
                </c:pt>
                <c:pt idx="3686">
                  <c:v>6106</c:v>
                </c:pt>
                <c:pt idx="3687">
                  <c:v>6106.9</c:v>
                </c:pt>
                <c:pt idx="3688">
                  <c:v>6107.9</c:v>
                </c:pt>
                <c:pt idx="3689">
                  <c:v>6108.7</c:v>
                </c:pt>
                <c:pt idx="3690">
                  <c:v>6109.7</c:v>
                </c:pt>
                <c:pt idx="3691">
                  <c:v>6110.5</c:v>
                </c:pt>
                <c:pt idx="3692">
                  <c:v>6111.4</c:v>
                </c:pt>
                <c:pt idx="3693">
                  <c:v>6112.4</c:v>
                </c:pt>
                <c:pt idx="3694">
                  <c:v>6113.2</c:v>
                </c:pt>
                <c:pt idx="3695">
                  <c:v>6114.2</c:v>
                </c:pt>
                <c:pt idx="3696">
                  <c:v>6115</c:v>
                </c:pt>
                <c:pt idx="3697">
                  <c:v>6115.9</c:v>
                </c:pt>
                <c:pt idx="3698">
                  <c:v>6116.9</c:v>
                </c:pt>
                <c:pt idx="3699">
                  <c:v>6117.7</c:v>
                </c:pt>
                <c:pt idx="3700">
                  <c:v>6118.7</c:v>
                </c:pt>
                <c:pt idx="3701">
                  <c:v>6119.5</c:v>
                </c:pt>
                <c:pt idx="3702">
                  <c:v>6120.4</c:v>
                </c:pt>
                <c:pt idx="3703">
                  <c:v>6121.4</c:v>
                </c:pt>
                <c:pt idx="3704">
                  <c:v>6122.2</c:v>
                </c:pt>
                <c:pt idx="3705">
                  <c:v>6123.2</c:v>
                </c:pt>
                <c:pt idx="3706">
                  <c:v>6124</c:v>
                </c:pt>
                <c:pt idx="3707">
                  <c:v>6124.9</c:v>
                </c:pt>
                <c:pt idx="3708">
                  <c:v>6125.9</c:v>
                </c:pt>
                <c:pt idx="3709">
                  <c:v>6126.7</c:v>
                </c:pt>
                <c:pt idx="3710">
                  <c:v>6127.7</c:v>
                </c:pt>
                <c:pt idx="3711">
                  <c:v>6128.5</c:v>
                </c:pt>
                <c:pt idx="3712">
                  <c:v>6129.4</c:v>
                </c:pt>
                <c:pt idx="3713">
                  <c:v>6130.4</c:v>
                </c:pt>
                <c:pt idx="3714">
                  <c:v>6131.2</c:v>
                </c:pt>
                <c:pt idx="3715">
                  <c:v>6132.2</c:v>
                </c:pt>
                <c:pt idx="3716">
                  <c:v>6133</c:v>
                </c:pt>
                <c:pt idx="3717">
                  <c:v>6133.9</c:v>
                </c:pt>
                <c:pt idx="3718">
                  <c:v>6134.9</c:v>
                </c:pt>
                <c:pt idx="3719">
                  <c:v>6135.7</c:v>
                </c:pt>
                <c:pt idx="3720">
                  <c:v>6136.7</c:v>
                </c:pt>
                <c:pt idx="3721">
                  <c:v>6137.5</c:v>
                </c:pt>
                <c:pt idx="3722">
                  <c:v>6138.4</c:v>
                </c:pt>
                <c:pt idx="3723">
                  <c:v>6139.4</c:v>
                </c:pt>
                <c:pt idx="3724">
                  <c:v>6140.2</c:v>
                </c:pt>
                <c:pt idx="3725">
                  <c:v>6141.2</c:v>
                </c:pt>
                <c:pt idx="3726">
                  <c:v>6142</c:v>
                </c:pt>
                <c:pt idx="3727">
                  <c:v>6142.9</c:v>
                </c:pt>
                <c:pt idx="3728">
                  <c:v>6143.9</c:v>
                </c:pt>
                <c:pt idx="3729">
                  <c:v>6144.7</c:v>
                </c:pt>
                <c:pt idx="3730">
                  <c:v>6145.7</c:v>
                </c:pt>
                <c:pt idx="3731">
                  <c:v>6146.5</c:v>
                </c:pt>
                <c:pt idx="3732">
                  <c:v>6147.4</c:v>
                </c:pt>
                <c:pt idx="3733">
                  <c:v>6148.4</c:v>
                </c:pt>
                <c:pt idx="3734">
                  <c:v>6149.2</c:v>
                </c:pt>
                <c:pt idx="3735">
                  <c:v>6150.2</c:v>
                </c:pt>
                <c:pt idx="3736">
                  <c:v>6151</c:v>
                </c:pt>
                <c:pt idx="3737">
                  <c:v>6151.9</c:v>
                </c:pt>
                <c:pt idx="3738">
                  <c:v>6152.9</c:v>
                </c:pt>
                <c:pt idx="3739">
                  <c:v>6153.8</c:v>
                </c:pt>
                <c:pt idx="3740">
                  <c:v>6154.7</c:v>
                </c:pt>
                <c:pt idx="3741">
                  <c:v>6155.5</c:v>
                </c:pt>
                <c:pt idx="3742">
                  <c:v>6156.4</c:v>
                </c:pt>
                <c:pt idx="3743">
                  <c:v>6157.4</c:v>
                </c:pt>
                <c:pt idx="3744">
                  <c:v>6158.3</c:v>
                </c:pt>
                <c:pt idx="3745">
                  <c:v>6159.2</c:v>
                </c:pt>
                <c:pt idx="3746">
                  <c:v>6160</c:v>
                </c:pt>
                <c:pt idx="3747">
                  <c:v>6160.9</c:v>
                </c:pt>
                <c:pt idx="3748">
                  <c:v>6161.9</c:v>
                </c:pt>
                <c:pt idx="3749">
                  <c:v>6162.8</c:v>
                </c:pt>
                <c:pt idx="3750">
                  <c:v>6163.7</c:v>
                </c:pt>
                <c:pt idx="3751">
                  <c:v>6164.5</c:v>
                </c:pt>
                <c:pt idx="3752">
                  <c:v>6165.4</c:v>
                </c:pt>
                <c:pt idx="3753">
                  <c:v>6166.4</c:v>
                </c:pt>
                <c:pt idx="3754">
                  <c:v>6167.3</c:v>
                </c:pt>
                <c:pt idx="3755">
                  <c:v>6168.2</c:v>
                </c:pt>
                <c:pt idx="3756">
                  <c:v>6169</c:v>
                </c:pt>
                <c:pt idx="3757">
                  <c:v>6169.9</c:v>
                </c:pt>
                <c:pt idx="3758">
                  <c:v>6170.9</c:v>
                </c:pt>
                <c:pt idx="3759">
                  <c:v>6171.8</c:v>
                </c:pt>
                <c:pt idx="3760">
                  <c:v>6172.7</c:v>
                </c:pt>
                <c:pt idx="3761">
                  <c:v>6173.5</c:v>
                </c:pt>
                <c:pt idx="3762">
                  <c:v>6174.4</c:v>
                </c:pt>
                <c:pt idx="3763">
                  <c:v>6175.4</c:v>
                </c:pt>
                <c:pt idx="3764">
                  <c:v>6176.3</c:v>
                </c:pt>
                <c:pt idx="3765">
                  <c:v>6177.2</c:v>
                </c:pt>
                <c:pt idx="3766">
                  <c:v>6178</c:v>
                </c:pt>
                <c:pt idx="3767">
                  <c:v>6178.9</c:v>
                </c:pt>
                <c:pt idx="3768">
                  <c:v>6179.9</c:v>
                </c:pt>
                <c:pt idx="3769">
                  <c:v>6180.8</c:v>
                </c:pt>
                <c:pt idx="3770">
                  <c:v>6181.7</c:v>
                </c:pt>
                <c:pt idx="3771">
                  <c:v>6182.5</c:v>
                </c:pt>
                <c:pt idx="3772">
                  <c:v>6183.4</c:v>
                </c:pt>
                <c:pt idx="3773">
                  <c:v>6184.4</c:v>
                </c:pt>
                <c:pt idx="3774">
                  <c:v>6185.3</c:v>
                </c:pt>
                <c:pt idx="3775">
                  <c:v>6186.2</c:v>
                </c:pt>
                <c:pt idx="3776">
                  <c:v>6187</c:v>
                </c:pt>
                <c:pt idx="3777">
                  <c:v>6187.9</c:v>
                </c:pt>
                <c:pt idx="3778">
                  <c:v>6188.9</c:v>
                </c:pt>
                <c:pt idx="3779">
                  <c:v>6189.8</c:v>
                </c:pt>
                <c:pt idx="3780">
                  <c:v>6190.7</c:v>
                </c:pt>
                <c:pt idx="3781">
                  <c:v>6191.5</c:v>
                </c:pt>
                <c:pt idx="3782">
                  <c:v>6192.4</c:v>
                </c:pt>
                <c:pt idx="3783">
                  <c:v>6193.4</c:v>
                </c:pt>
                <c:pt idx="3784">
                  <c:v>6194.3</c:v>
                </c:pt>
                <c:pt idx="3785">
                  <c:v>6195.2</c:v>
                </c:pt>
                <c:pt idx="3786">
                  <c:v>6196</c:v>
                </c:pt>
                <c:pt idx="3787">
                  <c:v>6196.9</c:v>
                </c:pt>
                <c:pt idx="3788">
                  <c:v>6197.9</c:v>
                </c:pt>
                <c:pt idx="3789">
                  <c:v>6198.8</c:v>
                </c:pt>
                <c:pt idx="3790">
                  <c:v>6199.7</c:v>
                </c:pt>
                <c:pt idx="3791">
                  <c:v>6200.5</c:v>
                </c:pt>
                <c:pt idx="3792">
                  <c:v>6201.4</c:v>
                </c:pt>
                <c:pt idx="3793">
                  <c:v>6202.4</c:v>
                </c:pt>
                <c:pt idx="3794">
                  <c:v>6203.3</c:v>
                </c:pt>
                <c:pt idx="3795">
                  <c:v>6204.2</c:v>
                </c:pt>
                <c:pt idx="3796">
                  <c:v>6205</c:v>
                </c:pt>
                <c:pt idx="3797">
                  <c:v>6205.9</c:v>
                </c:pt>
                <c:pt idx="3798">
                  <c:v>6206.9</c:v>
                </c:pt>
                <c:pt idx="3799">
                  <c:v>6207.8</c:v>
                </c:pt>
                <c:pt idx="3800">
                  <c:v>6208.7</c:v>
                </c:pt>
                <c:pt idx="3801">
                  <c:v>6209.5</c:v>
                </c:pt>
                <c:pt idx="3802">
                  <c:v>6210.4</c:v>
                </c:pt>
                <c:pt idx="3803">
                  <c:v>6211.4</c:v>
                </c:pt>
                <c:pt idx="3804">
                  <c:v>6212.3</c:v>
                </c:pt>
                <c:pt idx="3805">
                  <c:v>6213.2</c:v>
                </c:pt>
                <c:pt idx="3806">
                  <c:v>6214</c:v>
                </c:pt>
                <c:pt idx="3807">
                  <c:v>6214.9</c:v>
                </c:pt>
                <c:pt idx="3808">
                  <c:v>6215.9</c:v>
                </c:pt>
                <c:pt idx="3809">
                  <c:v>6216.8</c:v>
                </c:pt>
                <c:pt idx="3810">
                  <c:v>6217.7</c:v>
                </c:pt>
                <c:pt idx="3811">
                  <c:v>6218.5</c:v>
                </c:pt>
                <c:pt idx="3812">
                  <c:v>6219.4</c:v>
                </c:pt>
                <c:pt idx="3813">
                  <c:v>6220.4</c:v>
                </c:pt>
                <c:pt idx="3814">
                  <c:v>6221.3</c:v>
                </c:pt>
                <c:pt idx="3815">
                  <c:v>6222.2</c:v>
                </c:pt>
                <c:pt idx="3816">
                  <c:v>6223</c:v>
                </c:pt>
                <c:pt idx="3817">
                  <c:v>6223.9</c:v>
                </c:pt>
                <c:pt idx="3818">
                  <c:v>6224.9</c:v>
                </c:pt>
                <c:pt idx="3819">
                  <c:v>6225.8</c:v>
                </c:pt>
                <c:pt idx="3820">
                  <c:v>6226.7</c:v>
                </c:pt>
                <c:pt idx="3821">
                  <c:v>6227.5</c:v>
                </c:pt>
                <c:pt idx="3822">
                  <c:v>6228.4</c:v>
                </c:pt>
                <c:pt idx="3823">
                  <c:v>6229.4</c:v>
                </c:pt>
                <c:pt idx="3824">
                  <c:v>6230.3</c:v>
                </c:pt>
                <c:pt idx="3825">
                  <c:v>6231.2</c:v>
                </c:pt>
                <c:pt idx="3826">
                  <c:v>6232</c:v>
                </c:pt>
                <c:pt idx="3827">
                  <c:v>6232.9</c:v>
                </c:pt>
                <c:pt idx="3828">
                  <c:v>6233.9</c:v>
                </c:pt>
                <c:pt idx="3829">
                  <c:v>6234.8</c:v>
                </c:pt>
                <c:pt idx="3830">
                  <c:v>6235.7</c:v>
                </c:pt>
                <c:pt idx="3831">
                  <c:v>6236.5</c:v>
                </c:pt>
                <c:pt idx="3832">
                  <c:v>6237.4</c:v>
                </c:pt>
                <c:pt idx="3833">
                  <c:v>6238.4</c:v>
                </c:pt>
                <c:pt idx="3834">
                  <c:v>6239.3</c:v>
                </c:pt>
                <c:pt idx="3835">
                  <c:v>6240.2</c:v>
                </c:pt>
                <c:pt idx="3836">
                  <c:v>6241</c:v>
                </c:pt>
                <c:pt idx="3837">
                  <c:v>6241.9</c:v>
                </c:pt>
                <c:pt idx="3838">
                  <c:v>6242.9</c:v>
                </c:pt>
                <c:pt idx="3839">
                  <c:v>6243.8</c:v>
                </c:pt>
                <c:pt idx="3840">
                  <c:v>6244.7</c:v>
                </c:pt>
                <c:pt idx="3841">
                  <c:v>6245.5</c:v>
                </c:pt>
                <c:pt idx="3842">
                  <c:v>6246.4</c:v>
                </c:pt>
                <c:pt idx="3843">
                  <c:v>6247.4</c:v>
                </c:pt>
                <c:pt idx="3844">
                  <c:v>6248.3</c:v>
                </c:pt>
                <c:pt idx="3845">
                  <c:v>6249.2</c:v>
                </c:pt>
                <c:pt idx="3846">
                  <c:v>6250</c:v>
                </c:pt>
                <c:pt idx="3847">
                  <c:v>6250.9</c:v>
                </c:pt>
                <c:pt idx="3848">
                  <c:v>6251.9</c:v>
                </c:pt>
                <c:pt idx="3849">
                  <c:v>6252.8</c:v>
                </c:pt>
                <c:pt idx="3850">
                  <c:v>6253.7</c:v>
                </c:pt>
                <c:pt idx="3851">
                  <c:v>6254.5</c:v>
                </c:pt>
                <c:pt idx="3852">
                  <c:v>6255.4</c:v>
                </c:pt>
                <c:pt idx="3853">
                  <c:v>6256.4</c:v>
                </c:pt>
                <c:pt idx="3854">
                  <c:v>6257.3</c:v>
                </c:pt>
                <c:pt idx="3855">
                  <c:v>6258.2</c:v>
                </c:pt>
                <c:pt idx="3856">
                  <c:v>6259</c:v>
                </c:pt>
                <c:pt idx="3857">
                  <c:v>6259.9</c:v>
                </c:pt>
                <c:pt idx="3858">
                  <c:v>6260.9</c:v>
                </c:pt>
                <c:pt idx="3859">
                  <c:v>6261.8</c:v>
                </c:pt>
                <c:pt idx="3860">
                  <c:v>6262.7</c:v>
                </c:pt>
                <c:pt idx="3861">
                  <c:v>6263.5</c:v>
                </c:pt>
                <c:pt idx="3862">
                  <c:v>6264.4</c:v>
                </c:pt>
                <c:pt idx="3863">
                  <c:v>6265.4</c:v>
                </c:pt>
                <c:pt idx="3864">
                  <c:v>6266.3</c:v>
                </c:pt>
                <c:pt idx="3865">
                  <c:v>6267.2</c:v>
                </c:pt>
                <c:pt idx="3866">
                  <c:v>6268</c:v>
                </c:pt>
                <c:pt idx="3867">
                  <c:v>6268.9</c:v>
                </c:pt>
                <c:pt idx="3868">
                  <c:v>6269.9</c:v>
                </c:pt>
                <c:pt idx="3869">
                  <c:v>6270.8</c:v>
                </c:pt>
                <c:pt idx="3870">
                  <c:v>6271.7</c:v>
                </c:pt>
                <c:pt idx="3871">
                  <c:v>6272.5</c:v>
                </c:pt>
                <c:pt idx="3872">
                  <c:v>6273.4</c:v>
                </c:pt>
                <c:pt idx="3873">
                  <c:v>6274.4</c:v>
                </c:pt>
                <c:pt idx="3874">
                  <c:v>6275.3</c:v>
                </c:pt>
                <c:pt idx="3875">
                  <c:v>6276.2</c:v>
                </c:pt>
                <c:pt idx="3876">
                  <c:v>6277</c:v>
                </c:pt>
                <c:pt idx="3877">
                  <c:v>6277.9</c:v>
                </c:pt>
                <c:pt idx="3878">
                  <c:v>6278.9</c:v>
                </c:pt>
                <c:pt idx="3879">
                  <c:v>6279.8</c:v>
                </c:pt>
                <c:pt idx="3880">
                  <c:v>6280.7</c:v>
                </c:pt>
                <c:pt idx="3881">
                  <c:v>6281.5</c:v>
                </c:pt>
                <c:pt idx="3882">
                  <c:v>6282.4</c:v>
                </c:pt>
                <c:pt idx="3883">
                  <c:v>6283.4</c:v>
                </c:pt>
                <c:pt idx="3884">
                  <c:v>6284.3</c:v>
                </c:pt>
                <c:pt idx="3885">
                  <c:v>6285.2</c:v>
                </c:pt>
                <c:pt idx="3886">
                  <c:v>6286</c:v>
                </c:pt>
                <c:pt idx="3887">
                  <c:v>6286.9</c:v>
                </c:pt>
                <c:pt idx="3888">
                  <c:v>6287.9</c:v>
                </c:pt>
                <c:pt idx="3889">
                  <c:v>6288.8</c:v>
                </c:pt>
                <c:pt idx="3890">
                  <c:v>6289.7</c:v>
                </c:pt>
                <c:pt idx="3891">
                  <c:v>6290.5</c:v>
                </c:pt>
                <c:pt idx="3892">
                  <c:v>6291.4</c:v>
                </c:pt>
                <c:pt idx="3893">
                  <c:v>6292.4</c:v>
                </c:pt>
                <c:pt idx="3894">
                  <c:v>6293.3</c:v>
                </c:pt>
                <c:pt idx="3895">
                  <c:v>6294.2</c:v>
                </c:pt>
                <c:pt idx="3896">
                  <c:v>6295</c:v>
                </c:pt>
                <c:pt idx="3897">
                  <c:v>6295.9</c:v>
                </c:pt>
                <c:pt idx="3898">
                  <c:v>6296.9</c:v>
                </c:pt>
                <c:pt idx="3899">
                  <c:v>6297.8</c:v>
                </c:pt>
                <c:pt idx="3900">
                  <c:v>6298.7</c:v>
                </c:pt>
                <c:pt idx="3901">
                  <c:v>6299.5</c:v>
                </c:pt>
                <c:pt idx="3902">
                  <c:v>6300.4</c:v>
                </c:pt>
                <c:pt idx="3903">
                  <c:v>6301.4</c:v>
                </c:pt>
                <c:pt idx="3904">
                  <c:v>6302.3</c:v>
                </c:pt>
                <c:pt idx="3905">
                  <c:v>6303.2</c:v>
                </c:pt>
                <c:pt idx="3906">
                  <c:v>6304</c:v>
                </c:pt>
                <c:pt idx="3907">
                  <c:v>6304.9</c:v>
                </c:pt>
                <c:pt idx="3908">
                  <c:v>6305.9</c:v>
                </c:pt>
                <c:pt idx="3909">
                  <c:v>6306.8</c:v>
                </c:pt>
                <c:pt idx="3910">
                  <c:v>6307.7</c:v>
                </c:pt>
                <c:pt idx="3911">
                  <c:v>6308.5</c:v>
                </c:pt>
                <c:pt idx="3912">
                  <c:v>6309.4</c:v>
                </c:pt>
                <c:pt idx="3913">
                  <c:v>6310.4</c:v>
                </c:pt>
                <c:pt idx="3914">
                  <c:v>6311.3</c:v>
                </c:pt>
                <c:pt idx="3915">
                  <c:v>6312.2</c:v>
                </c:pt>
                <c:pt idx="3916">
                  <c:v>6313</c:v>
                </c:pt>
                <c:pt idx="3917">
                  <c:v>6313.9</c:v>
                </c:pt>
                <c:pt idx="3918">
                  <c:v>6314.9</c:v>
                </c:pt>
                <c:pt idx="3919">
                  <c:v>6315.8</c:v>
                </c:pt>
                <c:pt idx="3920">
                  <c:v>6316.7</c:v>
                </c:pt>
                <c:pt idx="3921">
                  <c:v>6317.5</c:v>
                </c:pt>
                <c:pt idx="3922">
                  <c:v>6318.4</c:v>
                </c:pt>
                <c:pt idx="3923">
                  <c:v>6319.4</c:v>
                </c:pt>
                <c:pt idx="3924">
                  <c:v>6320.3</c:v>
                </c:pt>
                <c:pt idx="3925">
                  <c:v>6321.2</c:v>
                </c:pt>
                <c:pt idx="3926">
                  <c:v>6322</c:v>
                </c:pt>
                <c:pt idx="3927">
                  <c:v>6322.9</c:v>
                </c:pt>
                <c:pt idx="3928">
                  <c:v>6323.9</c:v>
                </c:pt>
                <c:pt idx="3929">
                  <c:v>6324.8</c:v>
                </c:pt>
                <c:pt idx="3930">
                  <c:v>6325.7</c:v>
                </c:pt>
                <c:pt idx="3931">
                  <c:v>6326.5</c:v>
                </c:pt>
                <c:pt idx="3932">
                  <c:v>6327.4</c:v>
                </c:pt>
                <c:pt idx="3933">
                  <c:v>6328.4</c:v>
                </c:pt>
                <c:pt idx="3934">
                  <c:v>6329.3</c:v>
                </c:pt>
                <c:pt idx="3935">
                  <c:v>6330.2</c:v>
                </c:pt>
                <c:pt idx="3936">
                  <c:v>6331</c:v>
                </c:pt>
                <c:pt idx="3937">
                  <c:v>6331.9</c:v>
                </c:pt>
                <c:pt idx="3938">
                  <c:v>6332.9</c:v>
                </c:pt>
                <c:pt idx="3939">
                  <c:v>6333.8</c:v>
                </c:pt>
                <c:pt idx="3940">
                  <c:v>6334.7</c:v>
                </c:pt>
                <c:pt idx="3941">
                  <c:v>6335.5</c:v>
                </c:pt>
                <c:pt idx="3942">
                  <c:v>6336.4</c:v>
                </c:pt>
                <c:pt idx="3943">
                  <c:v>6337.4</c:v>
                </c:pt>
                <c:pt idx="3944">
                  <c:v>6338.3</c:v>
                </c:pt>
                <c:pt idx="3945">
                  <c:v>6339.2</c:v>
                </c:pt>
                <c:pt idx="3946">
                  <c:v>6340</c:v>
                </c:pt>
                <c:pt idx="3947">
                  <c:v>6340.9</c:v>
                </c:pt>
                <c:pt idx="3948">
                  <c:v>6341.9</c:v>
                </c:pt>
                <c:pt idx="3949">
                  <c:v>6342.8</c:v>
                </c:pt>
                <c:pt idx="3950">
                  <c:v>6343.7</c:v>
                </c:pt>
                <c:pt idx="3951">
                  <c:v>6344.5</c:v>
                </c:pt>
                <c:pt idx="3952">
                  <c:v>6345.4</c:v>
                </c:pt>
                <c:pt idx="3953">
                  <c:v>6346.4</c:v>
                </c:pt>
                <c:pt idx="3954">
                  <c:v>6347.3</c:v>
                </c:pt>
                <c:pt idx="3955">
                  <c:v>6348.2</c:v>
                </c:pt>
                <c:pt idx="3956">
                  <c:v>6349</c:v>
                </c:pt>
                <c:pt idx="3957">
                  <c:v>6349.9</c:v>
                </c:pt>
                <c:pt idx="3958">
                  <c:v>6350.9</c:v>
                </c:pt>
                <c:pt idx="3959">
                  <c:v>6351.8</c:v>
                </c:pt>
                <c:pt idx="3960">
                  <c:v>6352.7</c:v>
                </c:pt>
                <c:pt idx="3961">
                  <c:v>6353.5</c:v>
                </c:pt>
                <c:pt idx="3962">
                  <c:v>6354.4</c:v>
                </c:pt>
                <c:pt idx="3963">
                  <c:v>6355.4</c:v>
                </c:pt>
                <c:pt idx="3964">
                  <c:v>6356.3</c:v>
                </c:pt>
                <c:pt idx="3965">
                  <c:v>6357.2</c:v>
                </c:pt>
                <c:pt idx="3966">
                  <c:v>6358</c:v>
                </c:pt>
                <c:pt idx="3967">
                  <c:v>6358.9</c:v>
                </c:pt>
                <c:pt idx="3968">
                  <c:v>6359.9</c:v>
                </c:pt>
                <c:pt idx="3969">
                  <c:v>6360.8</c:v>
                </c:pt>
                <c:pt idx="3970">
                  <c:v>6361.7</c:v>
                </c:pt>
                <c:pt idx="3971">
                  <c:v>6362.5</c:v>
                </c:pt>
                <c:pt idx="3972">
                  <c:v>6363.4</c:v>
                </c:pt>
                <c:pt idx="3973">
                  <c:v>6364.4</c:v>
                </c:pt>
                <c:pt idx="3974">
                  <c:v>6365.3</c:v>
                </c:pt>
                <c:pt idx="3975">
                  <c:v>6366.2</c:v>
                </c:pt>
                <c:pt idx="3976">
                  <c:v>6367</c:v>
                </c:pt>
                <c:pt idx="3977">
                  <c:v>6367.9</c:v>
                </c:pt>
                <c:pt idx="3978">
                  <c:v>6368.9</c:v>
                </c:pt>
                <c:pt idx="3979">
                  <c:v>6369.8</c:v>
                </c:pt>
                <c:pt idx="3980">
                  <c:v>6370.7</c:v>
                </c:pt>
                <c:pt idx="3981">
                  <c:v>6371.5</c:v>
                </c:pt>
                <c:pt idx="3982">
                  <c:v>6372.4</c:v>
                </c:pt>
                <c:pt idx="3983">
                  <c:v>6373.4</c:v>
                </c:pt>
                <c:pt idx="3984">
                  <c:v>6374.3</c:v>
                </c:pt>
                <c:pt idx="3985">
                  <c:v>6375.2</c:v>
                </c:pt>
                <c:pt idx="3986">
                  <c:v>6376</c:v>
                </c:pt>
                <c:pt idx="3987">
                  <c:v>6376.9</c:v>
                </c:pt>
                <c:pt idx="3988">
                  <c:v>6377.9</c:v>
                </c:pt>
                <c:pt idx="3989">
                  <c:v>6378.8</c:v>
                </c:pt>
                <c:pt idx="3990">
                  <c:v>6379.7</c:v>
                </c:pt>
                <c:pt idx="3991">
                  <c:v>6380.5</c:v>
                </c:pt>
                <c:pt idx="3992">
                  <c:v>6381.4</c:v>
                </c:pt>
                <c:pt idx="3993">
                  <c:v>6382.4</c:v>
                </c:pt>
                <c:pt idx="3994">
                  <c:v>6383.3</c:v>
                </c:pt>
                <c:pt idx="3995">
                  <c:v>6384.2</c:v>
                </c:pt>
                <c:pt idx="3996">
                  <c:v>6385</c:v>
                </c:pt>
                <c:pt idx="3997">
                  <c:v>6385.9</c:v>
                </c:pt>
                <c:pt idx="3998">
                  <c:v>6386.9</c:v>
                </c:pt>
                <c:pt idx="3999">
                  <c:v>6387.8</c:v>
                </c:pt>
                <c:pt idx="4000">
                  <c:v>6388.7</c:v>
                </c:pt>
                <c:pt idx="4001">
                  <c:v>6389.5</c:v>
                </c:pt>
                <c:pt idx="4002">
                  <c:v>6390.4</c:v>
                </c:pt>
                <c:pt idx="4003">
                  <c:v>6391.4</c:v>
                </c:pt>
                <c:pt idx="4004">
                  <c:v>6392.3</c:v>
                </c:pt>
                <c:pt idx="4005">
                  <c:v>6393.2</c:v>
                </c:pt>
                <c:pt idx="4006">
                  <c:v>6394</c:v>
                </c:pt>
                <c:pt idx="4007">
                  <c:v>6394.9</c:v>
                </c:pt>
                <c:pt idx="4008">
                  <c:v>6395.9</c:v>
                </c:pt>
                <c:pt idx="4009">
                  <c:v>6396.8</c:v>
                </c:pt>
                <c:pt idx="4010">
                  <c:v>6397.7</c:v>
                </c:pt>
                <c:pt idx="4011">
                  <c:v>6398.5</c:v>
                </c:pt>
                <c:pt idx="4012">
                  <c:v>6399.4</c:v>
                </c:pt>
                <c:pt idx="4013">
                  <c:v>6400.4</c:v>
                </c:pt>
                <c:pt idx="4014">
                  <c:v>6401.3</c:v>
                </c:pt>
                <c:pt idx="4015">
                  <c:v>6402.2</c:v>
                </c:pt>
                <c:pt idx="4016">
                  <c:v>6403</c:v>
                </c:pt>
                <c:pt idx="4017">
                  <c:v>6403.9</c:v>
                </c:pt>
                <c:pt idx="4018">
                  <c:v>6404.9</c:v>
                </c:pt>
                <c:pt idx="4019">
                  <c:v>6405.8</c:v>
                </c:pt>
                <c:pt idx="4020">
                  <c:v>6406.7</c:v>
                </c:pt>
                <c:pt idx="4021">
                  <c:v>6407.5</c:v>
                </c:pt>
                <c:pt idx="4022">
                  <c:v>6408.4</c:v>
                </c:pt>
                <c:pt idx="4023">
                  <c:v>6409.4</c:v>
                </c:pt>
                <c:pt idx="4024">
                  <c:v>6410.3</c:v>
                </c:pt>
                <c:pt idx="4025">
                  <c:v>6411.2</c:v>
                </c:pt>
                <c:pt idx="4026">
                  <c:v>6412</c:v>
                </c:pt>
                <c:pt idx="4027">
                  <c:v>6412.9</c:v>
                </c:pt>
                <c:pt idx="4028">
                  <c:v>6413.9</c:v>
                </c:pt>
                <c:pt idx="4029">
                  <c:v>6414.8</c:v>
                </c:pt>
                <c:pt idx="4030">
                  <c:v>6415.7</c:v>
                </c:pt>
                <c:pt idx="4031">
                  <c:v>6416.5</c:v>
                </c:pt>
                <c:pt idx="4032">
                  <c:v>6417.4</c:v>
                </c:pt>
                <c:pt idx="4033">
                  <c:v>6418.4</c:v>
                </c:pt>
                <c:pt idx="4034">
                  <c:v>6419.3</c:v>
                </c:pt>
                <c:pt idx="4035">
                  <c:v>6420.2</c:v>
                </c:pt>
                <c:pt idx="4036">
                  <c:v>6421</c:v>
                </c:pt>
                <c:pt idx="4037">
                  <c:v>6421.9</c:v>
                </c:pt>
                <c:pt idx="4038">
                  <c:v>6422.9</c:v>
                </c:pt>
                <c:pt idx="4039">
                  <c:v>6423.8</c:v>
                </c:pt>
                <c:pt idx="4040">
                  <c:v>6424.7</c:v>
                </c:pt>
                <c:pt idx="4041">
                  <c:v>6425.5</c:v>
                </c:pt>
                <c:pt idx="4042">
                  <c:v>6426.4</c:v>
                </c:pt>
                <c:pt idx="4043">
                  <c:v>6427.4</c:v>
                </c:pt>
                <c:pt idx="4044">
                  <c:v>6428.3</c:v>
                </c:pt>
                <c:pt idx="4045">
                  <c:v>6429.2</c:v>
                </c:pt>
                <c:pt idx="4046">
                  <c:v>6430</c:v>
                </c:pt>
                <c:pt idx="4047">
                  <c:v>6430.9</c:v>
                </c:pt>
                <c:pt idx="4048">
                  <c:v>6431.9</c:v>
                </c:pt>
                <c:pt idx="4049">
                  <c:v>6432.8</c:v>
                </c:pt>
                <c:pt idx="4050">
                  <c:v>6433.7</c:v>
                </c:pt>
                <c:pt idx="4051">
                  <c:v>6434.5</c:v>
                </c:pt>
                <c:pt idx="4052">
                  <c:v>6435.4</c:v>
                </c:pt>
                <c:pt idx="4053">
                  <c:v>6436.4</c:v>
                </c:pt>
                <c:pt idx="4054">
                  <c:v>6437.3</c:v>
                </c:pt>
                <c:pt idx="4055">
                  <c:v>6438.2</c:v>
                </c:pt>
                <c:pt idx="4056">
                  <c:v>6439</c:v>
                </c:pt>
                <c:pt idx="4057">
                  <c:v>6439.9</c:v>
                </c:pt>
                <c:pt idx="4058">
                  <c:v>6440.9</c:v>
                </c:pt>
                <c:pt idx="4059">
                  <c:v>6441.8</c:v>
                </c:pt>
                <c:pt idx="4060">
                  <c:v>6442.7</c:v>
                </c:pt>
                <c:pt idx="4061">
                  <c:v>6443.5</c:v>
                </c:pt>
                <c:pt idx="4062">
                  <c:v>6444.4</c:v>
                </c:pt>
                <c:pt idx="4063">
                  <c:v>6445.4</c:v>
                </c:pt>
                <c:pt idx="4064">
                  <c:v>6446.3</c:v>
                </c:pt>
                <c:pt idx="4065">
                  <c:v>6447.2</c:v>
                </c:pt>
                <c:pt idx="4066">
                  <c:v>6448</c:v>
                </c:pt>
                <c:pt idx="4067">
                  <c:v>6448.9</c:v>
                </c:pt>
                <c:pt idx="4068">
                  <c:v>6449.9</c:v>
                </c:pt>
                <c:pt idx="4069">
                  <c:v>6450.8</c:v>
                </c:pt>
                <c:pt idx="4070">
                  <c:v>6451.7</c:v>
                </c:pt>
                <c:pt idx="4071">
                  <c:v>6452.5</c:v>
                </c:pt>
                <c:pt idx="4072">
                  <c:v>6453.4</c:v>
                </c:pt>
                <c:pt idx="4073">
                  <c:v>6454.4</c:v>
                </c:pt>
                <c:pt idx="4074">
                  <c:v>6455.3</c:v>
                </c:pt>
                <c:pt idx="4075">
                  <c:v>6456.2</c:v>
                </c:pt>
                <c:pt idx="4076">
                  <c:v>6457</c:v>
                </c:pt>
                <c:pt idx="4077">
                  <c:v>6457.9</c:v>
                </c:pt>
                <c:pt idx="4078">
                  <c:v>6458.9</c:v>
                </c:pt>
                <c:pt idx="4079">
                  <c:v>6459.8</c:v>
                </c:pt>
                <c:pt idx="4080">
                  <c:v>6460.7</c:v>
                </c:pt>
                <c:pt idx="4081">
                  <c:v>6461.5</c:v>
                </c:pt>
                <c:pt idx="4082">
                  <c:v>6462.4</c:v>
                </c:pt>
                <c:pt idx="4083">
                  <c:v>6463.4</c:v>
                </c:pt>
                <c:pt idx="4084">
                  <c:v>6464.3</c:v>
                </c:pt>
                <c:pt idx="4085">
                  <c:v>6465.2</c:v>
                </c:pt>
                <c:pt idx="4086">
                  <c:v>6466</c:v>
                </c:pt>
                <c:pt idx="4087">
                  <c:v>6466.9</c:v>
                </c:pt>
                <c:pt idx="4088">
                  <c:v>6467.9</c:v>
                </c:pt>
                <c:pt idx="4089">
                  <c:v>6468.8</c:v>
                </c:pt>
                <c:pt idx="4090">
                  <c:v>6469.7</c:v>
                </c:pt>
                <c:pt idx="4091">
                  <c:v>6470.5</c:v>
                </c:pt>
                <c:pt idx="4092">
                  <c:v>6471.4</c:v>
                </c:pt>
                <c:pt idx="4093">
                  <c:v>6472.4</c:v>
                </c:pt>
                <c:pt idx="4094">
                  <c:v>6473.3</c:v>
                </c:pt>
                <c:pt idx="4095">
                  <c:v>6474.2</c:v>
                </c:pt>
                <c:pt idx="4096">
                  <c:v>6475</c:v>
                </c:pt>
                <c:pt idx="4097">
                  <c:v>6475.9</c:v>
                </c:pt>
                <c:pt idx="4098">
                  <c:v>6476.9</c:v>
                </c:pt>
                <c:pt idx="4099">
                  <c:v>6477.8</c:v>
                </c:pt>
                <c:pt idx="4100">
                  <c:v>6478.7</c:v>
                </c:pt>
                <c:pt idx="4101">
                  <c:v>6479.5</c:v>
                </c:pt>
                <c:pt idx="4102">
                  <c:v>6480.4</c:v>
                </c:pt>
                <c:pt idx="4103">
                  <c:v>6481.4</c:v>
                </c:pt>
                <c:pt idx="4104">
                  <c:v>6482.3</c:v>
                </c:pt>
                <c:pt idx="4105">
                  <c:v>6483.2</c:v>
                </c:pt>
                <c:pt idx="4106">
                  <c:v>6484</c:v>
                </c:pt>
                <c:pt idx="4107">
                  <c:v>6484.9</c:v>
                </c:pt>
                <c:pt idx="4108">
                  <c:v>6485.9</c:v>
                </c:pt>
                <c:pt idx="4109">
                  <c:v>6486.8</c:v>
                </c:pt>
                <c:pt idx="4110">
                  <c:v>6487.7</c:v>
                </c:pt>
                <c:pt idx="4111">
                  <c:v>6488.5</c:v>
                </c:pt>
                <c:pt idx="4112">
                  <c:v>6489.4</c:v>
                </c:pt>
                <c:pt idx="4113">
                  <c:v>6490.4</c:v>
                </c:pt>
                <c:pt idx="4114">
                  <c:v>6491.3</c:v>
                </c:pt>
                <c:pt idx="4115">
                  <c:v>6492.2</c:v>
                </c:pt>
                <c:pt idx="4116">
                  <c:v>6493</c:v>
                </c:pt>
                <c:pt idx="4117">
                  <c:v>6493.9</c:v>
                </c:pt>
                <c:pt idx="4118">
                  <c:v>6494.9</c:v>
                </c:pt>
                <c:pt idx="4119">
                  <c:v>6495.8</c:v>
                </c:pt>
                <c:pt idx="4120">
                  <c:v>6496.7</c:v>
                </c:pt>
                <c:pt idx="4121">
                  <c:v>6497.5</c:v>
                </c:pt>
                <c:pt idx="4122">
                  <c:v>6498.4</c:v>
                </c:pt>
                <c:pt idx="4123">
                  <c:v>6499.4</c:v>
                </c:pt>
                <c:pt idx="4124">
                  <c:v>6500.3</c:v>
                </c:pt>
                <c:pt idx="4125">
                  <c:v>6501.2</c:v>
                </c:pt>
                <c:pt idx="4126">
                  <c:v>6502</c:v>
                </c:pt>
                <c:pt idx="4127">
                  <c:v>6502.9</c:v>
                </c:pt>
                <c:pt idx="4128">
                  <c:v>6503.9</c:v>
                </c:pt>
                <c:pt idx="4129">
                  <c:v>6504.8</c:v>
                </c:pt>
                <c:pt idx="4130">
                  <c:v>6505.7</c:v>
                </c:pt>
                <c:pt idx="4131">
                  <c:v>6506.5</c:v>
                </c:pt>
                <c:pt idx="4132">
                  <c:v>6507.4</c:v>
                </c:pt>
                <c:pt idx="4133">
                  <c:v>6508.4</c:v>
                </c:pt>
                <c:pt idx="4134">
                  <c:v>6509.3</c:v>
                </c:pt>
                <c:pt idx="4135">
                  <c:v>6510.2</c:v>
                </c:pt>
                <c:pt idx="4136">
                  <c:v>6511</c:v>
                </c:pt>
                <c:pt idx="4137">
                  <c:v>6511.9</c:v>
                </c:pt>
                <c:pt idx="4138">
                  <c:v>6512.9</c:v>
                </c:pt>
                <c:pt idx="4139">
                  <c:v>6513.8</c:v>
                </c:pt>
                <c:pt idx="4140">
                  <c:v>6514.7</c:v>
                </c:pt>
                <c:pt idx="4141">
                  <c:v>6515.5</c:v>
                </c:pt>
                <c:pt idx="4142">
                  <c:v>6516.4</c:v>
                </c:pt>
                <c:pt idx="4143">
                  <c:v>6517.4</c:v>
                </c:pt>
                <c:pt idx="4144">
                  <c:v>6518.3</c:v>
                </c:pt>
                <c:pt idx="4145">
                  <c:v>6519.2</c:v>
                </c:pt>
                <c:pt idx="4146">
                  <c:v>6520</c:v>
                </c:pt>
                <c:pt idx="4147">
                  <c:v>6520.9</c:v>
                </c:pt>
                <c:pt idx="4148">
                  <c:v>6521.9</c:v>
                </c:pt>
                <c:pt idx="4149">
                  <c:v>6522.8</c:v>
                </c:pt>
                <c:pt idx="4150">
                  <c:v>6523.7</c:v>
                </c:pt>
                <c:pt idx="4151">
                  <c:v>6524.5</c:v>
                </c:pt>
                <c:pt idx="4152">
                  <c:v>6525.4</c:v>
                </c:pt>
                <c:pt idx="4153">
                  <c:v>6526.4</c:v>
                </c:pt>
                <c:pt idx="4154">
                  <c:v>6527.3</c:v>
                </c:pt>
                <c:pt idx="4155">
                  <c:v>6528.2</c:v>
                </c:pt>
                <c:pt idx="4156">
                  <c:v>6529</c:v>
                </c:pt>
                <c:pt idx="4157">
                  <c:v>6529.9</c:v>
                </c:pt>
                <c:pt idx="4158">
                  <c:v>6530.9</c:v>
                </c:pt>
                <c:pt idx="4159">
                  <c:v>6531.8</c:v>
                </c:pt>
                <c:pt idx="4160">
                  <c:v>6532.7</c:v>
                </c:pt>
                <c:pt idx="4161">
                  <c:v>6533.5</c:v>
                </c:pt>
                <c:pt idx="4162">
                  <c:v>6534.4</c:v>
                </c:pt>
                <c:pt idx="4163">
                  <c:v>6535.4</c:v>
                </c:pt>
                <c:pt idx="4164">
                  <c:v>6536.3</c:v>
                </c:pt>
                <c:pt idx="4165">
                  <c:v>6537.2</c:v>
                </c:pt>
                <c:pt idx="4166">
                  <c:v>6538</c:v>
                </c:pt>
                <c:pt idx="4167">
                  <c:v>6538.9</c:v>
                </c:pt>
                <c:pt idx="4168">
                  <c:v>6539.9</c:v>
                </c:pt>
                <c:pt idx="4169">
                  <c:v>6540.8</c:v>
                </c:pt>
                <c:pt idx="4170">
                  <c:v>6541.7</c:v>
                </c:pt>
                <c:pt idx="4171">
                  <c:v>6542.5</c:v>
                </c:pt>
                <c:pt idx="4172">
                  <c:v>6543.4</c:v>
                </c:pt>
                <c:pt idx="4173">
                  <c:v>6544.4</c:v>
                </c:pt>
                <c:pt idx="4174">
                  <c:v>6545.3</c:v>
                </c:pt>
                <c:pt idx="4175">
                  <c:v>6546.2</c:v>
                </c:pt>
                <c:pt idx="4176">
                  <c:v>6547</c:v>
                </c:pt>
                <c:pt idx="4177">
                  <c:v>6547.9</c:v>
                </c:pt>
                <c:pt idx="4178">
                  <c:v>6548.9</c:v>
                </c:pt>
                <c:pt idx="4179">
                  <c:v>6549.8</c:v>
                </c:pt>
                <c:pt idx="4180">
                  <c:v>6550.7</c:v>
                </c:pt>
                <c:pt idx="4181">
                  <c:v>6551.5</c:v>
                </c:pt>
                <c:pt idx="4182">
                  <c:v>6552.4</c:v>
                </c:pt>
                <c:pt idx="4183">
                  <c:v>6553.4</c:v>
                </c:pt>
                <c:pt idx="4184">
                  <c:v>6554.3</c:v>
                </c:pt>
                <c:pt idx="4185">
                  <c:v>6555.2</c:v>
                </c:pt>
                <c:pt idx="4186">
                  <c:v>6556</c:v>
                </c:pt>
                <c:pt idx="4187">
                  <c:v>6556.9</c:v>
                </c:pt>
                <c:pt idx="4188">
                  <c:v>6557.8</c:v>
                </c:pt>
                <c:pt idx="4189">
                  <c:v>6558.8</c:v>
                </c:pt>
                <c:pt idx="4190">
                  <c:v>6559.7</c:v>
                </c:pt>
                <c:pt idx="4191">
                  <c:v>6560.5</c:v>
                </c:pt>
                <c:pt idx="4192">
                  <c:v>6561.4</c:v>
                </c:pt>
                <c:pt idx="4193">
                  <c:v>6562.3</c:v>
                </c:pt>
                <c:pt idx="4194">
                  <c:v>6563.3</c:v>
                </c:pt>
                <c:pt idx="4195">
                  <c:v>6564.2</c:v>
                </c:pt>
                <c:pt idx="4196">
                  <c:v>6565</c:v>
                </c:pt>
                <c:pt idx="4197">
                  <c:v>6565.9</c:v>
                </c:pt>
                <c:pt idx="4198">
                  <c:v>6566.8</c:v>
                </c:pt>
                <c:pt idx="4199">
                  <c:v>6567.8</c:v>
                </c:pt>
                <c:pt idx="4200">
                  <c:v>6568.7</c:v>
                </c:pt>
                <c:pt idx="4201">
                  <c:v>6569.5</c:v>
                </c:pt>
                <c:pt idx="4202">
                  <c:v>6570.4</c:v>
                </c:pt>
                <c:pt idx="4203">
                  <c:v>6571.3</c:v>
                </c:pt>
                <c:pt idx="4204">
                  <c:v>6572.3</c:v>
                </c:pt>
                <c:pt idx="4205">
                  <c:v>6573.2</c:v>
                </c:pt>
                <c:pt idx="4206">
                  <c:v>6574</c:v>
                </c:pt>
                <c:pt idx="4207">
                  <c:v>6574.9</c:v>
                </c:pt>
                <c:pt idx="4208">
                  <c:v>6575.8</c:v>
                </c:pt>
                <c:pt idx="4209">
                  <c:v>6576.8</c:v>
                </c:pt>
                <c:pt idx="4210">
                  <c:v>6577.7</c:v>
                </c:pt>
                <c:pt idx="4211">
                  <c:v>6578.5</c:v>
                </c:pt>
                <c:pt idx="4212">
                  <c:v>6579.4</c:v>
                </c:pt>
                <c:pt idx="4213">
                  <c:v>6580.3</c:v>
                </c:pt>
                <c:pt idx="4214">
                  <c:v>6581.3</c:v>
                </c:pt>
                <c:pt idx="4215">
                  <c:v>6582.2</c:v>
                </c:pt>
                <c:pt idx="4216">
                  <c:v>6583</c:v>
                </c:pt>
                <c:pt idx="4217">
                  <c:v>6583.9</c:v>
                </c:pt>
                <c:pt idx="4218">
                  <c:v>6584.8</c:v>
                </c:pt>
                <c:pt idx="4219">
                  <c:v>6585.8</c:v>
                </c:pt>
                <c:pt idx="4220">
                  <c:v>6586.7</c:v>
                </c:pt>
                <c:pt idx="4221">
                  <c:v>6587.5</c:v>
                </c:pt>
                <c:pt idx="4222">
                  <c:v>6588.4</c:v>
                </c:pt>
                <c:pt idx="4223">
                  <c:v>6589.3</c:v>
                </c:pt>
                <c:pt idx="4224">
                  <c:v>6590.3</c:v>
                </c:pt>
                <c:pt idx="4225">
                  <c:v>6591.2</c:v>
                </c:pt>
                <c:pt idx="4226">
                  <c:v>6592</c:v>
                </c:pt>
                <c:pt idx="4227">
                  <c:v>6592.9</c:v>
                </c:pt>
                <c:pt idx="4228">
                  <c:v>6593.8</c:v>
                </c:pt>
                <c:pt idx="4229">
                  <c:v>6594.8</c:v>
                </c:pt>
                <c:pt idx="4230">
                  <c:v>6595.7</c:v>
                </c:pt>
                <c:pt idx="4231">
                  <c:v>6596.5</c:v>
                </c:pt>
                <c:pt idx="4232">
                  <c:v>6597.4</c:v>
                </c:pt>
                <c:pt idx="4233">
                  <c:v>6598.3</c:v>
                </c:pt>
                <c:pt idx="4234">
                  <c:v>6599.3</c:v>
                </c:pt>
                <c:pt idx="4235">
                  <c:v>6600.2</c:v>
                </c:pt>
                <c:pt idx="4236">
                  <c:v>6601</c:v>
                </c:pt>
                <c:pt idx="4237">
                  <c:v>6601.9</c:v>
                </c:pt>
                <c:pt idx="4238">
                  <c:v>6602.8</c:v>
                </c:pt>
                <c:pt idx="4239">
                  <c:v>6603.8</c:v>
                </c:pt>
                <c:pt idx="4240">
                  <c:v>6604.7</c:v>
                </c:pt>
                <c:pt idx="4241">
                  <c:v>6605.5</c:v>
                </c:pt>
                <c:pt idx="4242">
                  <c:v>6606.4</c:v>
                </c:pt>
                <c:pt idx="4243">
                  <c:v>6607.3</c:v>
                </c:pt>
                <c:pt idx="4244">
                  <c:v>6608.3</c:v>
                </c:pt>
                <c:pt idx="4245">
                  <c:v>6609.2</c:v>
                </c:pt>
                <c:pt idx="4246">
                  <c:v>6610</c:v>
                </c:pt>
                <c:pt idx="4247">
                  <c:v>6610.9</c:v>
                </c:pt>
                <c:pt idx="4248">
                  <c:v>6611.8</c:v>
                </c:pt>
                <c:pt idx="4249">
                  <c:v>6612.8</c:v>
                </c:pt>
                <c:pt idx="4250">
                  <c:v>6613.7</c:v>
                </c:pt>
                <c:pt idx="4251">
                  <c:v>6614.5</c:v>
                </c:pt>
                <c:pt idx="4252">
                  <c:v>6615.4</c:v>
                </c:pt>
                <c:pt idx="4253">
                  <c:v>6616.3</c:v>
                </c:pt>
                <c:pt idx="4254">
                  <c:v>6617.3</c:v>
                </c:pt>
                <c:pt idx="4255">
                  <c:v>6618.2</c:v>
                </c:pt>
                <c:pt idx="4256">
                  <c:v>6619</c:v>
                </c:pt>
                <c:pt idx="4257">
                  <c:v>6619.9</c:v>
                </c:pt>
                <c:pt idx="4258">
                  <c:v>6620.8</c:v>
                </c:pt>
                <c:pt idx="4259">
                  <c:v>6621.8</c:v>
                </c:pt>
                <c:pt idx="4260">
                  <c:v>6622.7</c:v>
                </c:pt>
                <c:pt idx="4261">
                  <c:v>6623.5</c:v>
                </c:pt>
                <c:pt idx="4262">
                  <c:v>6624.4</c:v>
                </c:pt>
                <c:pt idx="4263">
                  <c:v>6625.3</c:v>
                </c:pt>
                <c:pt idx="4264">
                  <c:v>6626.3</c:v>
                </c:pt>
                <c:pt idx="4265">
                  <c:v>6627.2</c:v>
                </c:pt>
                <c:pt idx="4266">
                  <c:v>6628</c:v>
                </c:pt>
                <c:pt idx="4267">
                  <c:v>6628.9</c:v>
                </c:pt>
                <c:pt idx="4268">
                  <c:v>6629.8</c:v>
                </c:pt>
                <c:pt idx="4269">
                  <c:v>6630.8</c:v>
                </c:pt>
                <c:pt idx="4270">
                  <c:v>6631.7</c:v>
                </c:pt>
                <c:pt idx="4271">
                  <c:v>6632.5</c:v>
                </c:pt>
                <c:pt idx="4272">
                  <c:v>6633.4</c:v>
                </c:pt>
                <c:pt idx="4273">
                  <c:v>6634.3</c:v>
                </c:pt>
                <c:pt idx="4274">
                  <c:v>6635.3</c:v>
                </c:pt>
                <c:pt idx="4275">
                  <c:v>6636.2</c:v>
                </c:pt>
                <c:pt idx="4276">
                  <c:v>6637</c:v>
                </c:pt>
                <c:pt idx="4277">
                  <c:v>6637.9</c:v>
                </c:pt>
                <c:pt idx="4278">
                  <c:v>6638.8</c:v>
                </c:pt>
                <c:pt idx="4279">
                  <c:v>6639.8</c:v>
                </c:pt>
                <c:pt idx="4280">
                  <c:v>6640.7</c:v>
                </c:pt>
                <c:pt idx="4281">
                  <c:v>6641.5</c:v>
                </c:pt>
                <c:pt idx="4282">
                  <c:v>6642.4</c:v>
                </c:pt>
                <c:pt idx="4283">
                  <c:v>6643.3</c:v>
                </c:pt>
                <c:pt idx="4284">
                  <c:v>6644.3</c:v>
                </c:pt>
                <c:pt idx="4285">
                  <c:v>6645.2</c:v>
                </c:pt>
                <c:pt idx="4286">
                  <c:v>6646</c:v>
                </c:pt>
                <c:pt idx="4287">
                  <c:v>6646.9</c:v>
                </c:pt>
                <c:pt idx="4288">
                  <c:v>6647.8</c:v>
                </c:pt>
                <c:pt idx="4289">
                  <c:v>6648.8</c:v>
                </c:pt>
                <c:pt idx="4290">
                  <c:v>6649.7</c:v>
                </c:pt>
                <c:pt idx="4291">
                  <c:v>6650.5</c:v>
                </c:pt>
                <c:pt idx="4292">
                  <c:v>6651.4</c:v>
                </c:pt>
                <c:pt idx="4293">
                  <c:v>6652.3</c:v>
                </c:pt>
                <c:pt idx="4294">
                  <c:v>6653.3</c:v>
                </c:pt>
                <c:pt idx="4295">
                  <c:v>6654.2</c:v>
                </c:pt>
                <c:pt idx="4296">
                  <c:v>6655</c:v>
                </c:pt>
                <c:pt idx="4297">
                  <c:v>6655.9</c:v>
                </c:pt>
                <c:pt idx="4298">
                  <c:v>6656.8</c:v>
                </c:pt>
                <c:pt idx="4299">
                  <c:v>6657.8</c:v>
                </c:pt>
                <c:pt idx="4300">
                  <c:v>6658.7</c:v>
                </c:pt>
                <c:pt idx="4301">
                  <c:v>6659.5</c:v>
                </c:pt>
                <c:pt idx="4302">
                  <c:v>6660.4</c:v>
                </c:pt>
                <c:pt idx="4303">
                  <c:v>6661.3</c:v>
                </c:pt>
                <c:pt idx="4304">
                  <c:v>6662.3</c:v>
                </c:pt>
                <c:pt idx="4305">
                  <c:v>6663.2</c:v>
                </c:pt>
                <c:pt idx="4306">
                  <c:v>6664</c:v>
                </c:pt>
                <c:pt idx="4307">
                  <c:v>6664.9</c:v>
                </c:pt>
                <c:pt idx="4308">
                  <c:v>6665.8</c:v>
                </c:pt>
                <c:pt idx="4309">
                  <c:v>6666.8</c:v>
                </c:pt>
                <c:pt idx="4310">
                  <c:v>6667.7</c:v>
                </c:pt>
                <c:pt idx="4311">
                  <c:v>6668.5</c:v>
                </c:pt>
                <c:pt idx="4312">
                  <c:v>6669.4</c:v>
                </c:pt>
                <c:pt idx="4313">
                  <c:v>6670.3</c:v>
                </c:pt>
                <c:pt idx="4314">
                  <c:v>6671.3</c:v>
                </c:pt>
                <c:pt idx="4315">
                  <c:v>6672.2</c:v>
                </c:pt>
                <c:pt idx="4316">
                  <c:v>6673</c:v>
                </c:pt>
                <c:pt idx="4317">
                  <c:v>6673.9</c:v>
                </c:pt>
                <c:pt idx="4318">
                  <c:v>6674.8</c:v>
                </c:pt>
                <c:pt idx="4319">
                  <c:v>6675.8</c:v>
                </c:pt>
                <c:pt idx="4320">
                  <c:v>6676.7</c:v>
                </c:pt>
                <c:pt idx="4321">
                  <c:v>6677.5</c:v>
                </c:pt>
                <c:pt idx="4322">
                  <c:v>6678.4</c:v>
                </c:pt>
                <c:pt idx="4323">
                  <c:v>6679.3</c:v>
                </c:pt>
                <c:pt idx="4324">
                  <c:v>6680.3</c:v>
                </c:pt>
                <c:pt idx="4325">
                  <c:v>6681.2</c:v>
                </c:pt>
                <c:pt idx="4326">
                  <c:v>6682.1</c:v>
                </c:pt>
                <c:pt idx="4327">
                  <c:v>6682.9</c:v>
                </c:pt>
                <c:pt idx="4328">
                  <c:v>6683.8</c:v>
                </c:pt>
                <c:pt idx="4329">
                  <c:v>6684.8</c:v>
                </c:pt>
                <c:pt idx="4330">
                  <c:v>6685.7</c:v>
                </c:pt>
                <c:pt idx="4331">
                  <c:v>6686.6</c:v>
                </c:pt>
                <c:pt idx="4332">
                  <c:v>6687.4</c:v>
                </c:pt>
                <c:pt idx="4333">
                  <c:v>6688.3</c:v>
                </c:pt>
                <c:pt idx="4334">
                  <c:v>6689.3</c:v>
                </c:pt>
                <c:pt idx="4335">
                  <c:v>6690.2</c:v>
                </c:pt>
                <c:pt idx="4336">
                  <c:v>6691.1</c:v>
                </c:pt>
                <c:pt idx="4337">
                  <c:v>6691.9</c:v>
                </c:pt>
                <c:pt idx="4338">
                  <c:v>6692.8</c:v>
                </c:pt>
                <c:pt idx="4339">
                  <c:v>6693.8</c:v>
                </c:pt>
                <c:pt idx="4340">
                  <c:v>6694.7</c:v>
                </c:pt>
                <c:pt idx="4341">
                  <c:v>6695.6</c:v>
                </c:pt>
                <c:pt idx="4342">
                  <c:v>6696.4</c:v>
                </c:pt>
                <c:pt idx="4343">
                  <c:v>6697.3</c:v>
                </c:pt>
                <c:pt idx="4344">
                  <c:v>6698.3</c:v>
                </c:pt>
                <c:pt idx="4345">
                  <c:v>6699.2</c:v>
                </c:pt>
                <c:pt idx="4346">
                  <c:v>6700.1</c:v>
                </c:pt>
                <c:pt idx="4347">
                  <c:v>6700.9</c:v>
                </c:pt>
                <c:pt idx="4348">
                  <c:v>6701.8</c:v>
                </c:pt>
                <c:pt idx="4349">
                  <c:v>6702.8</c:v>
                </c:pt>
                <c:pt idx="4350">
                  <c:v>6703.7</c:v>
                </c:pt>
                <c:pt idx="4351">
                  <c:v>6704.6</c:v>
                </c:pt>
                <c:pt idx="4352">
                  <c:v>6705.4</c:v>
                </c:pt>
                <c:pt idx="4353">
                  <c:v>6706.3</c:v>
                </c:pt>
                <c:pt idx="4354">
                  <c:v>6707.3</c:v>
                </c:pt>
                <c:pt idx="4355">
                  <c:v>6708.2</c:v>
                </c:pt>
                <c:pt idx="4356">
                  <c:v>6709.1</c:v>
                </c:pt>
                <c:pt idx="4357">
                  <c:v>6709.9</c:v>
                </c:pt>
                <c:pt idx="4358">
                  <c:v>6710.8</c:v>
                </c:pt>
                <c:pt idx="4359">
                  <c:v>6711.8</c:v>
                </c:pt>
                <c:pt idx="4360">
                  <c:v>6712.7</c:v>
                </c:pt>
                <c:pt idx="4361">
                  <c:v>6713.6</c:v>
                </c:pt>
                <c:pt idx="4362">
                  <c:v>6714.4</c:v>
                </c:pt>
                <c:pt idx="4363">
                  <c:v>6715.3</c:v>
                </c:pt>
                <c:pt idx="4364">
                  <c:v>6716.3</c:v>
                </c:pt>
                <c:pt idx="4365">
                  <c:v>6717.2</c:v>
                </c:pt>
                <c:pt idx="4366">
                  <c:v>6718.1</c:v>
                </c:pt>
                <c:pt idx="4367">
                  <c:v>6718.9</c:v>
                </c:pt>
                <c:pt idx="4368">
                  <c:v>6719.8</c:v>
                </c:pt>
                <c:pt idx="4369">
                  <c:v>6720.8</c:v>
                </c:pt>
                <c:pt idx="4370">
                  <c:v>6721.7</c:v>
                </c:pt>
                <c:pt idx="4371">
                  <c:v>6722.6</c:v>
                </c:pt>
                <c:pt idx="4372">
                  <c:v>6723.4</c:v>
                </c:pt>
                <c:pt idx="4373">
                  <c:v>6724.3</c:v>
                </c:pt>
                <c:pt idx="4374">
                  <c:v>6725.3</c:v>
                </c:pt>
                <c:pt idx="4375">
                  <c:v>6726.2</c:v>
                </c:pt>
                <c:pt idx="4376">
                  <c:v>6727.1</c:v>
                </c:pt>
                <c:pt idx="4377">
                  <c:v>6727.9</c:v>
                </c:pt>
                <c:pt idx="4378">
                  <c:v>6728.8</c:v>
                </c:pt>
                <c:pt idx="4379">
                  <c:v>6729.8</c:v>
                </c:pt>
                <c:pt idx="4380">
                  <c:v>6730.7</c:v>
                </c:pt>
                <c:pt idx="4381">
                  <c:v>6731.6</c:v>
                </c:pt>
                <c:pt idx="4382">
                  <c:v>6732.4</c:v>
                </c:pt>
                <c:pt idx="4383">
                  <c:v>6733.3</c:v>
                </c:pt>
                <c:pt idx="4384">
                  <c:v>6734.3</c:v>
                </c:pt>
                <c:pt idx="4385">
                  <c:v>6735.2</c:v>
                </c:pt>
                <c:pt idx="4386">
                  <c:v>6736.1</c:v>
                </c:pt>
                <c:pt idx="4387">
                  <c:v>6736.9</c:v>
                </c:pt>
                <c:pt idx="4388">
                  <c:v>6737.8</c:v>
                </c:pt>
                <c:pt idx="4389">
                  <c:v>6738.8</c:v>
                </c:pt>
                <c:pt idx="4390">
                  <c:v>6739.7</c:v>
                </c:pt>
                <c:pt idx="4391">
                  <c:v>6740.6</c:v>
                </c:pt>
                <c:pt idx="4392">
                  <c:v>6741.4</c:v>
                </c:pt>
                <c:pt idx="4393">
                  <c:v>6742.3</c:v>
                </c:pt>
                <c:pt idx="4394">
                  <c:v>6743.3</c:v>
                </c:pt>
                <c:pt idx="4395">
                  <c:v>6744.2</c:v>
                </c:pt>
                <c:pt idx="4396">
                  <c:v>6745.1</c:v>
                </c:pt>
                <c:pt idx="4397">
                  <c:v>6745.9</c:v>
                </c:pt>
                <c:pt idx="4398">
                  <c:v>6746.8</c:v>
                </c:pt>
                <c:pt idx="4399">
                  <c:v>6747.8</c:v>
                </c:pt>
                <c:pt idx="4400">
                  <c:v>6748.7</c:v>
                </c:pt>
                <c:pt idx="4401">
                  <c:v>6749.6</c:v>
                </c:pt>
                <c:pt idx="4402">
                  <c:v>6750.4</c:v>
                </c:pt>
                <c:pt idx="4403">
                  <c:v>6751.3</c:v>
                </c:pt>
                <c:pt idx="4404">
                  <c:v>6752.3</c:v>
                </c:pt>
                <c:pt idx="4405">
                  <c:v>6753.2</c:v>
                </c:pt>
                <c:pt idx="4406">
                  <c:v>6754.1</c:v>
                </c:pt>
                <c:pt idx="4407">
                  <c:v>6754.9</c:v>
                </c:pt>
                <c:pt idx="4408">
                  <c:v>6755.8</c:v>
                </c:pt>
                <c:pt idx="4409">
                  <c:v>6756.8</c:v>
                </c:pt>
                <c:pt idx="4410">
                  <c:v>6757.7</c:v>
                </c:pt>
                <c:pt idx="4411">
                  <c:v>6758.6</c:v>
                </c:pt>
                <c:pt idx="4412">
                  <c:v>6759.4</c:v>
                </c:pt>
                <c:pt idx="4413">
                  <c:v>6760.3</c:v>
                </c:pt>
                <c:pt idx="4414">
                  <c:v>6761.3</c:v>
                </c:pt>
                <c:pt idx="4415">
                  <c:v>6762.2</c:v>
                </c:pt>
                <c:pt idx="4416">
                  <c:v>6763.1</c:v>
                </c:pt>
                <c:pt idx="4417">
                  <c:v>6763.9</c:v>
                </c:pt>
                <c:pt idx="4418">
                  <c:v>6764.8</c:v>
                </c:pt>
                <c:pt idx="4419">
                  <c:v>6765.8</c:v>
                </c:pt>
                <c:pt idx="4420">
                  <c:v>6766.7</c:v>
                </c:pt>
                <c:pt idx="4421">
                  <c:v>6767.6</c:v>
                </c:pt>
                <c:pt idx="4422">
                  <c:v>6768.4</c:v>
                </c:pt>
                <c:pt idx="4423">
                  <c:v>6769.3</c:v>
                </c:pt>
                <c:pt idx="4424">
                  <c:v>6770.3</c:v>
                </c:pt>
                <c:pt idx="4425">
                  <c:v>6771.2</c:v>
                </c:pt>
                <c:pt idx="4426">
                  <c:v>6772.1</c:v>
                </c:pt>
                <c:pt idx="4427">
                  <c:v>6772.9</c:v>
                </c:pt>
                <c:pt idx="4428">
                  <c:v>6773.8</c:v>
                </c:pt>
                <c:pt idx="4429">
                  <c:v>6774.8</c:v>
                </c:pt>
                <c:pt idx="4430">
                  <c:v>6775.7</c:v>
                </c:pt>
                <c:pt idx="4431">
                  <c:v>6776.6</c:v>
                </c:pt>
                <c:pt idx="4432">
                  <c:v>6777.4</c:v>
                </c:pt>
                <c:pt idx="4433">
                  <c:v>6778.3</c:v>
                </c:pt>
                <c:pt idx="4434">
                  <c:v>6779.3</c:v>
                </c:pt>
                <c:pt idx="4435">
                  <c:v>6780.2</c:v>
                </c:pt>
                <c:pt idx="4436">
                  <c:v>6781.1</c:v>
                </c:pt>
                <c:pt idx="4437">
                  <c:v>6781.9</c:v>
                </c:pt>
                <c:pt idx="4438">
                  <c:v>6782.8</c:v>
                </c:pt>
                <c:pt idx="4439">
                  <c:v>6783.8</c:v>
                </c:pt>
                <c:pt idx="4440">
                  <c:v>6784.7</c:v>
                </c:pt>
                <c:pt idx="4441">
                  <c:v>6785.6</c:v>
                </c:pt>
                <c:pt idx="4442">
                  <c:v>6786.4</c:v>
                </c:pt>
                <c:pt idx="4443">
                  <c:v>6787.3</c:v>
                </c:pt>
                <c:pt idx="4444">
                  <c:v>6788.3</c:v>
                </c:pt>
                <c:pt idx="4445">
                  <c:v>6789.2</c:v>
                </c:pt>
                <c:pt idx="4446">
                  <c:v>6790.1</c:v>
                </c:pt>
                <c:pt idx="4447">
                  <c:v>6790.9</c:v>
                </c:pt>
                <c:pt idx="4448">
                  <c:v>6791.8</c:v>
                </c:pt>
                <c:pt idx="4449">
                  <c:v>6792.8</c:v>
                </c:pt>
                <c:pt idx="4450">
                  <c:v>6793.7</c:v>
                </c:pt>
                <c:pt idx="4451">
                  <c:v>6794.6</c:v>
                </c:pt>
                <c:pt idx="4452">
                  <c:v>6795.4</c:v>
                </c:pt>
                <c:pt idx="4453">
                  <c:v>6796.3</c:v>
                </c:pt>
                <c:pt idx="4454">
                  <c:v>6797.3</c:v>
                </c:pt>
                <c:pt idx="4455">
                  <c:v>6798.2</c:v>
                </c:pt>
                <c:pt idx="4456">
                  <c:v>6799.1</c:v>
                </c:pt>
                <c:pt idx="4457">
                  <c:v>6799.9</c:v>
                </c:pt>
                <c:pt idx="4458">
                  <c:v>6800.8</c:v>
                </c:pt>
                <c:pt idx="4459">
                  <c:v>6801.8</c:v>
                </c:pt>
                <c:pt idx="4460">
                  <c:v>6802.7</c:v>
                </c:pt>
                <c:pt idx="4461">
                  <c:v>6803.6</c:v>
                </c:pt>
                <c:pt idx="4462">
                  <c:v>6804.4</c:v>
                </c:pt>
                <c:pt idx="4463">
                  <c:v>6805.3</c:v>
                </c:pt>
                <c:pt idx="4464">
                  <c:v>6806.3</c:v>
                </c:pt>
                <c:pt idx="4465">
                  <c:v>6807.2</c:v>
                </c:pt>
                <c:pt idx="4466">
                  <c:v>6808.1</c:v>
                </c:pt>
                <c:pt idx="4467">
                  <c:v>6808.9</c:v>
                </c:pt>
                <c:pt idx="4468">
                  <c:v>6809.8</c:v>
                </c:pt>
                <c:pt idx="4469">
                  <c:v>6810.8</c:v>
                </c:pt>
                <c:pt idx="4470">
                  <c:v>6811.7</c:v>
                </c:pt>
                <c:pt idx="4471">
                  <c:v>6812.6</c:v>
                </c:pt>
                <c:pt idx="4472">
                  <c:v>6813.4</c:v>
                </c:pt>
                <c:pt idx="4473">
                  <c:v>6814.3</c:v>
                </c:pt>
                <c:pt idx="4474">
                  <c:v>6815.3</c:v>
                </c:pt>
                <c:pt idx="4475">
                  <c:v>6816.2</c:v>
                </c:pt>
                <c:pt idx="4476">
                  <c:v>6817.1</c:v>
                </c:pt>
                <c:pt idx="4477">
                  <c:v>6817.9</c:v>
                </c:pt>
                <c:pt idx="4478">
                  <c:v>6818.8</c:v>
                </c:pt>
                <c:pt idx="4479">
                  <c:v>6819.8</c:v>
                </c:pt>
                <c:pt idx="4480">
                  <c:v>6820.7</c:v>
                </c:pt>
                <c:pt idx="4481">
                  <c:v>6821.6</c:v>
                </c:pt>
                <c:pt idx="4482">
                  <c:v>6822.4</c:v>
                </c:pt>
                <c:pt idx="4483">
                  <c:v>6823.3</c:v>
                </c:pt>
                <c:pt idx="4484">
                  <c:v>6824.3</c:v>
                </c:pt>
                <c:pt idx="4485">
                  <c:v>6825.2</c:v>
                </c:pt>
                <c:pt idx="4486">
                  <c:v>6826.1</c:v>
                </c:pt>
                <c:pt idx="4487">
                  <c:v>6826.9</c:v>
                </c:pt>
                <c:pt idx="4488">
                  <c:v>6827.8</c:v>
                </c:pt>
                <c:pt idx="4489">
                  <c:v>6828.8</c:v>
                </c:pt>
                <c:pt idx="4490">
                  <c:v>6829.7</c:v>
                </c:pt>
                <c:pt idx="4491">
                  <c:v>6830.6</c:v>
                </c:pt>
                <c:pt idx="4492">
                  <c:v>6831.4</c:v>
                </c:pt>
                <c:pt idx="4493">
                  <c:v>6832.3</c:v>
                </c:pt>
                <c:pt idx="4494">
                  <c:v>6833.3</c:v>
                </c:pt>
                <c:pt idx="4495">
                  <c:v>6834.2</c:v>
                </c:pt>
                <c:pt idx="4496">
                  <c:v>6835.1</c:v>
                </c:pt>
                <c:pt idx="4497">
                  <c:v>6835.9</c:v>
                </c:pt>
                <c:pt idx="4498">
                  <c:v>6836.8</c:v>
                </c:pt>
                <c:pt idx="4499">
                  <c:v>6837.8</c:v>
                </c:pt>
                <c:pt idx="4500">
                  <c:v>6838.7</c:v>
                </c:pt>
                <c:pt idx="4501">
                  <c:v>6839.6</c:v>
                </c:pt>
                <c:pt idx="4502">
                  <c:v>6840.4</c:v>
                </c:pt>
                <c:pt idx="4503">
                  <c:v>6841.3</c:v>
                </c:pt>
                <c:pt idx="4504">
                  <c:v>6842.3</c:v>
                </c:pt>
                <c:pt idx="4505">
                  <c:v>6843.2</c:v>
                </c:pt>
                <c:pt idx="4506">
                  <c:v>6844.1</c:v>
                </c:pt>
                <c:pt idx="4507">
                  <c:v>6844.9</c:v>
                </c:pt>
                <c:pt idx="4508">
                  <c:v>6845.8</c:v>
                </c:pt>
                <c:pt idx="4509">
                  <c:v>6846.8</c:v>
                </c:pt>
                <c:pt idx="4510">
                  <c:v>6847.7</c:v>
                </c:pt>
                <c:pt idx="4511">
                  <c:v>6848.6</c:v>
                </c:pt>
                <c:pt idx="4512">
                  <c:v>6849.4</c:v>
                </c:pt>
                <c:pt idx="4513">
                  <c:v>6850.3</c:v>
                </c:pt>
                <c:pt idx="4514">
                  <c:v>6851.3</c:v>
                </c:pt>
                <c:pt idx="4515">
                  <c:v>6852.2</c:v>
                </c:pt>
                <c:pt idx="4516">
                  <c:v>6853.1</c:v>
                </c:pt>
                <c:pt idx="4517">
                  <c:v>6853.9</c:v>
                </c:pt>
                <c:pt idx="4518">
                  <c:v>6854.8</c:v>
                </c:pt>
                <c:pt idx="4519">
                  <c:v>6855.8</c:v>
                </c:pt>
                <c:pt idx="4520">
                  <c:v>6856.7</c:v>
                </c:pt>
                <c:pt idx="4521">
                  <c:v>6857.6</c:v>
                </c:pt>
                <c:pt idx="4522">
                  <c:v>6858.4</c:v>
                </c:pt>
                <c:pt idx="4523">
                  <c:v>6859.3</c:v>
                </c:pt>
                <c:pt idx="4524">
                  <c:v>6860.3</c:v>
                </c:pt>
                <c:pt idx="4525">
                  <c:v>6861.2</c:v>
                </c:pt>
                <c:pt idx="4526">
                  <c:v>6862.1</c:v>
                </c:pt>
                <c:pt idx="4527">
                  <c:v>6862.9</c:v>
                </c:pt>
                <c:pt idx="4528">
                  <c:v>6863.8</c:v>
                </c:pt>
                <c:pt idx="4529">
                  <c:v>6864.8</c:v>
                </c:pt>
                <c:pt idx="4530">
                  <c:v>6865.7</c:v>
                </c:pt>
                <c:pt idx="4531">
                  <c:v>6866.6</c:v>
                </c:pt>
                <c:pt idx="4532">
                  <c:v>6867.4</c:v>
                </c:pt>
                <c:pt idx="4533">
                  <c:v>6868.3</c:v>
                </c:pt>
                <c:pt idx="4534">
                  <c:v>6869.3</c:v>
                </c:pt>
                <c:pt idx="4535">
                  <c:v>6870.2</c:v>
                </c:pt>
                <c:pt idx="4536">
                  <c:v>6871.1</c:v>
                </c:pt>
                <c:pt idx="4537">
                  <c:v>6871.9</c:v>
                </c:pt>
                <c:pt idx="4538">
                  <c:v>6872.8</c:v>
                </c:pt>
                <c:pt idx="4539">
                  <c:v>6873.8</c:v>
                </c:pt>
                <c:pt idx="4540">
                  <c:v>6874.7</c:v>
                </c:pt>
                <c:pt idx="4541">
                  <c:v>6875.6</c:v>
                </c:pt>
                <c:pt idx="4542">
                  <c:v>6876.4</c:v>
                </c:pt>
                <c:pt idx="4543">
                  <c:v>6877.3</c:v>
                </c:pt>
                <c:pt idx="4544">
                  <c:v>6878.3</c:v>
                </c:pt>
                <c:pt idx="4545">
                  <c:v>6879.2</c:v>
                </c:pt>
                <c:pt idx="4546">
                  <c:v>6880.1</c:v>
                </c:pt>
                <c:pt idx="4547">
                  <c:v>6880.9</c:v>
                </c:pt>
                <c:pt idx="4548">
                  <c:v>6881.8</c:v>
                </c:pt>
                <c:pt idx="4549">
                  <c:v>6882.8</c:v>
                </c:pt>
                <c:pt idx="4550">
                  <c:v>6883.7</c:v>
                </c:pt>
                <c:pt idx="4551">
                  <c:v>6884.6</c:v>
                </c:pt>
                <c:pt idx="4552">
                  <c:v>6885.4</c:v>
                </c:pt>
                <c:pt idx="4553">
                  <c:v>6886.3</c:v>
                </c:pt>
                <c:pt idx="4554">
                  <c:v>6887.3</c:v>
                </c:pt>
                <c:pt idx="4555">
                  <c:v>6888.2</c:v>
                </c:pt>
                <c:pt idx="4556">
                  <c:v>6889.1</c:v>
                </c:pt>
                <c:pt idx="4557">
                  <c:v>6889.9</c:v>
                </c:pt>
                <c:pt idx="4558">
                  <c:v>6890.8</c:v>
                </c:pt>
                <c:pt idx="4559">
                  <c:v>6891.8</c:v>
                </c:pt>
                <c:pt idx="4560">
                  <c:v>6892.7</c:v>
                </c:pt>
                <c:pt idx="4561">
                  <c:v>6893.6</c:v>
                </c:pt>
                <c:pt idx="4562">
                  <c:v>6894.4</c:v>
                </c:pt>
                <c:pt idx="4563">
                  <c:v>6895.3</c:v>
                </c:pt>
                <c:pt idx="4564">
                  <c:v>6896.3</c:v>
                </c:pt>
                <c:pt idx="4565">
                  <c:v>6897.2</c:v>
                </c:pt>
                <c:pt idx="4566">
                  <c:v>6898.1</c:v>
                </c:pt>
                <c:pt idx="4567">
                  <c:v>6898.9</c:v>
                </c:pt>
                <c:pt idx="4568">
                  <c:v>6899.8</c:v>
                </c:pt>
                <c:pt idx="4569">
                  <c:v>6900.8</c:v>
                </c:pt>
                <c:pt idx="4570">
                  <c:v>6901.7</c:v>
                </c:pt>
                <c:pt idx="4571">
                  <c:v>6902.6</c:v>
                </c:pt>
                <c:pt idx="4572">
                  <c:v>6903.4</c:v>
                </c:pt>
                <c:pt idx="4573">
                  <c:v>6904.3</c:v>
                </c:pt>
                <c:pt idx="4574">
                  <c:v>6905.3</c:v>
                </c:pt>
                <c:pt idx="4575">
                  <c:v>6906.2</c:v>
                </c:pt>
                <c:pt idx="4576">
                  <c:v>6907.1</c:v>
                </c:pt>
                <c:pt idx="4577">
                  <c:v>6907.9</c:v>
                </c:pt>
                <c:pt idx="4578">
                  <c:v>6908.8</c:v>
                </c:pt>
                <c:pt idx="4579">
                  <c:v>6909.8</c:v>
                </c:pt>
                <c:pt idx="4580">
                  <c:v>6910.7</c:v>
                </c:pt>
                <c:pt idx="4581">
                  <c:v>6911.6</c:v>
                </c:pt>
                <c:pt idx="4582">
                  <c:v>6912.4</c:v>
                </c:pt>
                <c:pt idx="4583">
                  <c:v>6913.3</c:v>
                </c:pt>
                <c:pt idx="4584">
                  <c:v>6914.3</c:v>
                </c:pt>
                <c:pt idx="4585">
                  <c:v>6915.2</c:v>
                </c:pt>
                <c:pt idx="4586">
                  <c:v>6916.1</c:v>
                </c:pt>
                <c:pt idx="4587">
                  <c:v>6916.9</c:v>
                </c:pt>
                <c:pt idx="4588">
                  <c:v>6917.8</c:v>
                </c:pt>
                <c:pt idx="4589">
                  <c:v>6918.8</c:v>
                </c:pt>
                <c:pt idx="4590">
                  <c:v>6919.7</c:v>
                </c:pt>
                <c:pt idx="4591">
                  <c:v>6920.6</c:v>
                </c:pt>
                <c:pt idx="4592">
                  <c:v>6921.4</c:v>
                </c:pt>
                <c:pt idx="4593">
                  <c:v>6922.3</c:v>
                </c:pt>
                <c:pt idx="4594">
                  <c:v>6923.3</c:v>
                </c:pt>
                <c:pt idx="4595">
                  <c:v>6924.2</c:v>
                </c:pt>
                <c:pt idx="4596">
                  <c:v>6925.1</c:v>
                </c:pt>
                <c:pt idx="4597">
                  <c:v>6925.9</c:v>
                </c:pt>
                <c:pt idx="4598">
                  <c:v>6926.8</c:v>
                </c:pt>
                <c:pt idx="4599">
                  <c:v>6927.8</c:v>
                </c:pt>
                <c:pt idx="4600">
                  <c:v>6928.7</c:v>
                </c:pt>
                <c:pt idx="4601">
                  <c:v>6929.6</c:v>
                </c:pt>
                <c:pt idx="4602">
                  <c:v>6930.4</c:v>
                </c:pt>
                <c:pt idx="4603">
                  <c:v>6931.3</c:v>
                </c:pt>
                <c:pt idx="4604">
                  <c:v>6932.3</c:v>
                </c:pt>
                <c:pt idx="4605">
                  <c:v>6933.2</c:v>
                </c:pt>
                <c:pt idx="4606">
                  <c:v>6934.1</c:v>
                </c:pt>
                <c:pt idx="4607">
                  <c:v>6934.9</c:v>
                </c:pt>
                <c:pt idx="4608">
                  <c:v>6935.8</c:v>
                </c:pt>
                <c:pt idx="4609">
                  <c:v>6936.8</c:v>
                </c:pt>
                <c:pt idx="4610">
                  <c:v>6937.7</c:v>
                </c:pt>
                <c:pt idx="4611">
                  <c:v>6938.6</c:v>
                </c:pt>
                <c:pt idx="4612">
                  <c:v>6939.4</c:v>
                </c:pt>
                <c:pt idx="4613">
                  <c:v>6940.3</c:v>
                </c:pt>
                <c:pt idx="4614">
                  <c:v>6941.3</c:v>
                </c:pt>
                <c:pt idx="4615">
                  <c:v>6942.2</c:v>
                </c:pt>
                <c:pt idx="4616">
                  <c:v>6943.1</c:v>
                </c:pt>
                <c:pt idx="4617">
                  <c:v>6943.9</c:v>
                </c:pt>
                <c:pt idx="4618">
                  <c:v>6944.8</c:v>
                </c:pt>
                <c:pt idx="4619">
                  <c:v>6945.8</c:v>
                </c:pt>
                <c:pt idx="4620">
                  <c:v>6946.7</c:v>
                </c:pt>
                <c:pt idx="4621">
                  <c:v>6947.6</c:v>
                </c:pt>
                <c:pt idx="4622">
                  <c:v>6948.4</c:v>
                </c:pt>
                <c:pt idx="4623">
                  <c:v>6949.3</c:v>
                </c:pt>
                <c:pt idx="4624">
                  <c:v>6950.3</c:v>
                </c:pt>
                <c:pt idx="4625">
                  <c:v>6951.2</c:v>
                </c:pt>
                <c:pt idx="4626">
                  <c:v>6952.1</c:v>
                </c:pt>
                <c:pt idx="4627">
                  <c:v>6952.9</c:v>
                </c:pt>
                <c:pt idx="4628">
                  <c:v>6953.8</c:v>
                </c:pt>
                <c:pt idx="4629">
                  <c:v>6954.8</c:v>
                </c:pt>
                <c:pt idx="4630">
                  <c:v>6955.7</c:v>
                </c:pt>
                <c:pt idx="4631">
                  <c:v>6956.6</c:v>
                </c:pt>
                <c:pt idx="4632">
                  <c:v>6957.4</c:v>
                </c:pt>
                <c:pt idx="4633">
                  <c:v>6958.3</c:v>
                </c:pt>
                <c:pt idx="4634">
                  <c:v>6959.3</c:v>
                </c:pt>
                <c:pt idx="4635">
                  <c:v>6960.2</c:v>
                </c:pt>
                <c:pt idx="4636">
                  <c:v>6961.1</c:v>
                </c:pt>
                <c:pt idx="4637">
                  <c:v>6961.9</c:v>
                </c:pt>
                <c:pt idx="4638">
                  <c:v>6962.8</c:v>
                </c:pt>
                <c:pt idx="4639">
                  <c:v>6963.8</c:v>
                </c:pt>
                <c:pt idx="4640">
                  <c:v>6964.7</c:v>
                </c:pt>
                <c:pt idx="4641">
                  <c:v>6965.6</c:v>
                </c:pt>
                <c:pt idx="4642">
                  <c:v>6966.4</c:v>
                </c:pt>
                <c:pt idx="4643">
                  <c:v>6967.3</c:v>
                </c:pt>
                <c:pt idx="4644">
                  <c:v>6968.3</c:v>
                </c:pt>
                <c:pt idx="4645">
                  <c:v>6969.2</c:v>
                </c:pt>
                <c:pt idx="4646">
                  <c:v>6970.1</c:v>
                </c:pt>
                <c:pt idx="4647">
                  <c:v>6970.9</c:v>
                </c:pt>
                <c:pt idx="4648">
                  <c:v>6971.8</c:v>
                </c:pt>
                <c:pt idx="4649">
                  <c:v>6972.8</c:v>
                </c:pt>
                <c:pt idx="4650">
                  <c:v>6973.7</c:v>
                </c:pt>
                <c:pt idx="4651">
                  <c:v>6974.6</c:v>
                </c:pt>
                <c:pt idx="4652">
                  <c:v>6975.4</c:v>
                </c:pt>
                <c:pt idx="4653">
                  <c:v>6976.3</c:v>
                </c:pt>
                <c:pt idx="4654">
                  <c:v>6977.3</c:v>
                </c:pt>
                <c:pt idx="4655">
                  <c:v>6978.2</c:v>
                </c:pt>
                <c:pt idx="4656">
                  <c:v>6979.1</c:v>
                </c:pt>
                <c:pt idx="4657">
                  <c:v>6979.9</c:v>
                </c:pt>
                <c:pt idx="4658">
                  <c:v>6980.8</c:v>
                </c:pt>
                <c:pt idx="4659">
                  <c:v>6981.8</c:v>
                </c:pt>
                <c:pt idx="4660">
                  <c:v>6982.7</c:v>
                </c:pt>
                <c:pt idx="4661">
                  <c:v>6983.6</c:v>
                </c:pt>
                <c:pt idx="4662">
                  <c:v>6984.4</c:v>
                </c:pt>
                <c:pt idx="4663">
                  <c:v>6985.3</c:v>
                </c:pt>
                <c:pt idx="4664">
                  <c:v>6986.3</c:v>
                </c:pt>
                <c:pt idx="4665">
                  <c:v>6987.2</c:v>
                </c:pt>
                <c:pt idx="4666">
                  <c:v>6988.1</c:v>
                </c:pt>
                <c:pt idx="4667">
                  <c:v>6988.9</c:v>
                </c:pt>
                <c:pt idx="4668">
                  <c:v>6989.8</c:v>
                </c:pt>
                <c:pt idx="4669">
                  <c:v>6990.8</c:v>
                </c:pt>
                <c:pt idx="4670">
                  <c:v>6991.7</c:v>
                </c:pt>
                <c:pt idx="4671">
                  <c:v>6992.6</c:v>
                </c:pt>
                <c:pt idx="4672">
                  <c:v>6993.4</c:v>
                </c:pt>
                <c:pt idx="4673">
                  <c:v>6994.3</c:v>
                </c:pt>
                <c:pt idx="4674">
                  <c:v>6995.3</c:v>
                </c:pt>
                <c:pt idx="4675">
                  <c:v>6996.2</c:v>
                </c:pt>
                <c:pt idx="4676">
                  <c:v>6997.1</c:v>
                </c:pt>
                <c:pt idx="4677">
                  <c:v>6997.9</c:v>
                </c:pt>
                <c:pt idx="4678">
                  <c:v>6998.8</c:v>
                </c:pt>
                <c:pt idx="4679">
                  <c:v>6999.8</c:v>
                </c:pt>
                <c:pt idx="4680">
                  <c:v>7000.7</c:v>
                </c:pt>
                <c:pt idx="4681">
                  <c:v>7001.6</c:v>
                </c:pt>
                <c:pt idx="4682">
                  <c:v>7002.4</c:v>
                </c:pt>
                <c:pt idx="4683">
                  <c:v>7003.3</c:v>
                </c:pt>
                <c:pt idx="4684">
                  <c:v>7004.3</c:v>
                </c:pt>
                <c:pt idx="4685">
                  <c:v>7005.2</c:v>
                </c:pt>
                <c:pt idx="4686">
                  <c:v>7006.1</c:v>
                </c:pt>
                <c:pt idx="4687">
                  <c:v>7006.9</c:v>
                </c:pt>
                <c:pt idx="4688">
                  <c:v>7007.8</c:v>
                </c:pt>
                <c:pt idx="4689">
                  <c:v>7008.8</c:v>
                </c:pt>
                <c:pt idx="4690">
                  <c:v>7009.7</c:v>
                </c:pt>
                <c:pt idx="4691">
                  <c:v>7010.6</c:v>
                </c:pt>
                <c:pt idx="4692">
                  <c:v>7011.4</c:v>
                </c:pt>
                <c:pt idx="4693">
                  <c:v>7012.3</c:v>
                </c:pt>
                <c:pt idx="4694">
                  <c:v>7013.3</c:v>
                </c:pt>
                <c:pt idx="4695">
                  <c:v>7014.2</c:v>
                </c:pt>
                <c:pt idx="4696">
                  <c:v>7015.1</c:v>
                </c:pt>
                <c:pt idx="4697">
                  <c:v>7015.9</c:v>
                </c:pt>
                <c:pt idx="4698">
                  <c:v>7016.8</c:v>
                </c:pt>
                <c:pt idx="4699">
                  <c:v>7017.8</c:v>
                </c:pt>
                <c:pt idx="4700">
                  <c:v>7018.7</c:v>
                </c:pt>
                <c:pt idx="4701">
                  <c:v>7019.6</c:v>
                </c:pt>
                <c:pt idx="4702">
                  <c:v>7020.4</c:v>
                </c:pt>
                <c:pt idx="4703">
                  <c:v>7021.3</c:v>
                </c:pt>
                <c:pt idx="4704">
                  <c:v>7022.3</c:v>
                </c:pt>
                <c:pt idx="4705">
                  <c:v>7023.2</c:v>
                </c:pt>
                <c:pt idx="4706">
                  <c:v>7024.1</c:v>
                </c:pt>
                <c:pt idx="4707">
                  <c:v>7024.9</c:v>
                </c:pt>
                <c:pt idx="4708">
                  <c:v>7025.8</c:v>
                </c:pt>
                <c:pt idx="4709">
                  <c:v>7026.8</c:v>
                </c:pt>
                <c:pt idx="4710">
                  <c:v>7027.7</c:v>
                </c:pt>
                <c:pt idx="4711">
                  <c:v>7028.6</c:v>
                </c:pt>
                <c:pt idx="4712">
                  <c:v>7029.4</c:v>
                </c:pt>
                <c:pt idx="4713">
                  <c:v>7030.3</c:v>
                </c:pt>
                <c:pt idx="4714">
                  <c:v>7031.3</c:v>
                </c:pt>
                <c:pt idx="4715">
                  <c:v>7032.2</c:v>
                </c:pt>
                <c:pt idx="4716">
                  <c:v>7033.1</c:v>
                </c:pt>
                <c:pt idx="4717">
                  <c:v>7033.9</c:v>
                </c:pt>
                <c:pt idx="4718">
                  <c:v>7034.8</c:v>
                </c:pt>
                <c:pt idx="4719">
                  <c:v>7035.8</c:v>
                </c:pt>
                <c:pt idx="4720">
                  <c:v>7036.7</c:v>
                </c:pt>
                <c:pt idx="4721">
                  <c:v>7037.6</c:v>
                </c:pt>
                <c:pt idx="4722">
                  <c:v>7038.4</c:v>
                </c:pt>
                <c:pt idx="4723">
                  <c:v>7039.3</c:v>
                </c:pt>
                <c:pt idx="4724">
                  <c:v>7040.3</c:v>
                </c:pt>
                <c:pt idx="4725">
                  <c:v>7041.2</c:v>
                </c:pt>
                <c:pt idx="4726">
                  <c:v>7042.1</c:v>
                </c:pt>
                <c:pt idx="4727">
                  <c:v>7042.9</c:v>
                </c:pt>
                <c:pt idx="4728">
                  <c:v>7043.8</c:v>
                </c:pt>
                <c:pt idx="4729">
                  <c:v>7044.8</c:v>
                </c:pt>
                <c:pt idx="4730">
                  <c:v>7045.7</c:v>
                </c:pt>
                <c:pt idx="4731">
                  <c:v>7046.6</c:v>
                </c:pt>
                <c:pt idx="4732">
                  <c:v>7047.4</c:v>
                </c:pt>
                <c:pt idx="4733">
                  <c:v>7048.3</c:v>
                </c:pt>
                <c:pt idx="4734">
                  <c:v>7049.3</c:v>
                </c:pt>
                <c:pt idx="4735">
                  <c:v>7050.2</c:v>
                </c:pt>
                <c:pt idx="4736">
                  <c:v>7051.1</c:v>
                </c:pt>
                <c:pt idx="4737">
                  <c:v>7051.9</c:v>
                </c:pt>
                <c:pt idx="4738">
                  <c:v>7052.8</c:v>
                </c:pt>
                <c:pt idx="4739">
                  <c:v>7053.8</c:v>
                </c:pt>
                <c:pt idx="4740">
                  <c:v>7054.7</c:v>
                </c:pt>
                <c:pt idx="4741">
                  <c:v>7055.6</c:v>
                </c:pt>
                <c:pt idx="4742">
                  <c:v>7056.4</c:v>
                </c:pt>
                <c:pt idx="4743">
                  <c:v>7057.3</c:v>
                </c:pt>
                <c:pt idx="4744">
                  <c:v>7058.3</c:v>
                </c:pt>
                <c:pt idx="4745">
                  <c:v>7059.2</c:v>
                </c:pt>
                <c:pt idx="4746">
                  <c:v>7060.1</c:v>
                </c:pt>
                <c:pt idx="4747">
                  <c:v>7060.9</c:v>
                </c:pt>
                <c:pt idx="4748">
                  <c:v>7061.8</c:v>
                </c:pt>
                <c:pt idx="4749">
                  <c:v>7062.8</c:v>
                </c:pt>
                <c:pt idx="4750">
                  <c:v>7063.7</c:v>
                </c:pt>
                <c:pt idx="4751">
                  <c:v>7064.6</c:v>
                </c:pt>
                <c:pt idx="4752">
                  <c:v>7065.4</c:v>
                </c:pt>
                <c:pt idx="4753">
                  <c:v>7066.3</c:v>
                </c:pt>
                <c:pt idx="4754">
                  <c:v>7067.3</c:v>
                </c:pt>
                <c:pt idx="4755">
                  <c:v>7068.2</c:v>
                </c:pt>
                <c:pt idx="4756">
                  <c:v>7069.1</c:v>
                </c:pt>
                <c:pt idx="4757">
                  <c:v>7069.9</c:v>
                </c:pt>
                <c:pt idx="4758">
                  <c:v>7070.8</c:v>
                </c:pt>
                <c:pt idx="4759">
                  <c:v>7071.8</c:v>
                </c:pt>
                <c:pt idx="4760">
                  <c:v>7072.7</c:v>
                </c:pt>
                <c:pt idx="4761">
                  <c:v>7073.6</c:v>
                </c:pt>
                <c:pt idx="4762">
                  <c:v>7074.4</c:v>
                </c:pt>
                <c:pt idx="4763">
                  <c:v>7075.3</c:v>
                </c:pt>
                <c:pt idx="4764">
                  <c:v>7076.3</c:v>
                </c:pt>
                <c:pt idx="4765">
                  <c:v>7077.2</c:v>
                </c:pt>
                <c:pt idx="4766">
                  <c:v>7078.1</c:v>
                </c:pt>
                <c:pt idx="4767">
                  <c:v>7078.9</c:v>
                </c:pt>
                <c:pt idx="4768">
                  <c:v>7079.8</c:v>
                </c:pt>
                <c:pt idx="4769">
                  <c:v>7080.8</c:v>
                </c:pt>
                <c:pt idx="4770">
                  <c:v>7081.7</c:v>
                </c:pt>
                <c:pt idx="4771">
                  <c:v>7082.6</c:v>
                </c:pt>
                <c:pt idx="4772">
                  <c:v>7083.4</c:v>
                </c:pt>
                <c:pt idx="4773">
                  <c:v>7084.3</c:v>
                </c:pt>
                <c:pt idx="4774">
                  <c:v>7085.3</c:v>
                </c:pt>
                <c:pt idx="4775">
                  <c:v>7086.2</c:v>
                </c:pt>
                <c:pt idx="4776">
                  <c:v>7087.1</c:v>
                </c:pt>
                <c:pt idx="4777">
                  <c:v>7087.9</c:v>
                </c:pt>
                <c:pt idx="4778">
                  <c:v>7088.8</c:v>
                </c:pt>
                <c:pt idx="4779">
                  <c:v>7089.8</c:v>
                </c:pt>
                <c:pt idx="4780">
                  <c:v>7090.7</c:v>
                </c:pt>
                <c:pt idx="4781">
                  <c:v>7091.6</c:v>
                </c:pt>
                <c:pt idx="4782">
                  <c:v>7092.4</c:v>
                </c:pt>
                <c:pt idx="4783">
                  <c:v>7093.3</c:v>
                </c:pt>
                <c:pt idx="4784">
                  <c:v>7094.3</c:v>
                </c:pt>
                <c:pt idx="4785">
                  <c:v>7095.2</c:v>
                </c:pt>
                <c:pt idx="4786">
                  <c:v>7096.1</c:v>
                </c:pt>
                <c:pt idx="4787">
                  <c:v>7096.9</c:v>
                </c:pt>
                <c:pt idx="4788">
                  <c:v>7097.8</c:v>
                </c:pt>
                <c:pt idx="4789">
                  <c:v>7098.8</c:v>
                </c:pt>
                <c:pt idx="4790">
                  <c:v>7099.7</c:v>
                </c:pt>
                <c:pt idx="4791">
                  <c:v>7100.6</c:v>
                </c:pt>
                <c:pt idx="4792">
                  <c:v>7101.4</c:v>
                </c:pt>
                <c:pt idx="4793">
                  <c:v>7102.3</c:v>
                </c:pt>
                <c:pt idx="4794">
                  <c:v>7103.3</c:v>
                </c:pt>
                <c:pt idx="4795">
                  <c:v>7104.2</c:v>
                </c:pt>
                <c:pt idx="4796">
                  <c:v>7105.1</c:v>
                </c:pt>
                <c:pt idx="4797">
                  <c:v>7105.9</c:v>
                </c:pt>
                <c:pt idx="4798">
                  <c:v>7106.8</c:v>
                </c:pt>
                <c:pt idx="4799">
                  <c:v>7107.8</c:v>
                </c:pt>
                <c:pt idx="4800">
                  <c:v>7108.7</c:v>
                </c:pt>
                <c:pt idx="4801">
                  <c:v>7109.6</c:v>
                </c:pt>
                <c:pt idx="4802">
                  <c:v>7110.4</c:v>
                </c:pt>
                <c:pt idx="4803">
                  <c:v>7111.3</c:v>
                </c:pt>
                <c:pt idx="4804">
                  <c:v>7112.3</c:v>
                </c:pt>
                <c:pt idx="4805">
                  <c:v>7113.2</c:v>
                </c:pt>
                <c:pt idx="4806">
                  <c:v>7114.1</c:v>
                </c:pt>
                <c:pt idx="4807">
                  <c:v>7114.9</c:v>
                </c:pt>
                <c:pt idx="4808">
                  <c:v>7115.8</c:v>
                </c:pt>
                <c:pt idx="4809">
                  <c:v>7116.8</c:v>
                </c:pt>
                <c:pt idx="4810">
                  <c:v>7117.7</c:v>
                </c:pt>
                <c:pt idx="4811">
                  <c:v>7118.6</c:v>
                </c:pt>
                <c:pt idx="4812">
                  <c:v>7119.4</c:v>
                </c:pt>
                <c:pt idx="4813">
                  <c:v>7120.3</c:v>
                </c:pt>
                <c:pt idx="4814">
                  <c:v>7121.3</c:v>
                </c:pt>
                <c:pt idx="4815">
                  <c:v>7122.2</c:v>
                </c:pt>
                <c:pt idx="4816">
                  <c:v>7123.1</c:v>
                </c:pt>
                <c:pt idx="4817">
                  <c:v>7123.9</c:v>
                </c:pt>
                <c:pt idx="4818">
                  <c:v>7124.8</c:v>
                </c:pt>
                <c:pt idx="4819">
                  <c:v>7125.8</c:v>
                </c:pt>
                <c:pt idx="4820">
                  <c:v>7126.7</c:v>
                </c:pt>
                <c:pt idx="4821">
                  <c:v>7127.6</c:v>
                </c:pt>
                <c:pt idx="4822">
                  <c:v>7128.4</c:v>
                </c:pt>
                <c:pt idx="4823">
                  <c:v>7129.3</c:v>
                </c:pt>
                <c:pt idx="4824">
                  <c:v>7130.3</c:v>
                </c:pt>
                <c:pt idx="4825">
                  <c:v>7131.2</c:v>
                </c:pt>
                <c:pt idx="4826">
                  <c:v>7132.1</c:v>
                </c:pt>
                <c:pt idx="4827">
                  <c:v>7132.9</c:v>
                </c:pt>
                <c:pt idx="4828">
                  <c:v>7133.8</c:v>
                </c:pt>
                <c:pt idx="4829">
                  <c:v>7134.8</c:v>
                </c:pt>
                <c:pt idx="4830">
                  <c:v>7135.7</c:v>
                </c:pt>
                <c:pt idx="4831">
                  <c:v>7136.6</c:v>
                </c:pt>
                <c:pt idx="4832">
                  <c:v>7137.4</c:v>
                </c:pt>
                <c:pt idx="4833">
                  <c:v>7138.3</c:v>
                </c:pt>
                <c:pt idx="4834">
                  <c:v>7139.3</c:v>
                </c:pt>
                <c:pt idx="4835">
                  <c:v>7140.2</c:v>
                </c:pt>
                <c:pt idx="4836">
                  <c:v>7141.1</c:v>
                </c:pt>
                <c:pt idx="4837">
                  <c:v>7141.9</c:v>
                </c:pt>
                <c:pt idx="4838">
                  <c:v>7142.8</c:v>
                </c:pt>
                <c:pt idx="4839">
                  <c:v>7143.8</c:v>
                </c:pt>
                <c:pt idx="4840">
                  <c:v>7144.7</c:v>
                </c:pt>
                <c:pt idx="4841">
                  <c:v>7145.6</c:v>
                </c:pt>
                <c:pt idx="4842">
                  <c:v>7146.4</c:v>
                </c:pt>
                <c:pt idx="4843">
                  <c:v>7147.3</c:v>
                </c:pt>
                <c:pt idx="4844">
                  <c:v>7148.3</c:v>
                </c:pt>
                <c:pt idx="4845">
                  <c:v>7149.2</c:v>
                </c:pt>
                <c:pt idx="4846">
                  <c:v>7150.1</c:v>
                </c:pt>
                <c:pt idx="4847">
                  <c:v>7150.9</c:v>
                </c:pt>
                <c:pt idx="4848">
                  <c:v>7151.8</c:v>
                </c:pt>
                <c:pt idx="4849">
                  <c:v>7152.8</c:v>
                </c:pt>
                <c:pt idx="4850">
                  <c:v>7153.7</c:v>
                </c:pt>
                <c:pt idx="4851">
                  <c:v>7154.6</c:v>
                </c:pt>
                <c:pt idx="4852">
                  <c:v>7155.4</c:v>
                </c:pt>
                <c:pt idx="4853">
                  <c:v>7156.3</c:v>
                </c:pt>
                <c:pt idx="4854">
                  <c:v>7157.3</c:v>
                </c:pt>
                <c:pt idx="4855">
                  <c:v>7158.2</c:v>
                </c:pt>
                <c:pt idx="4856">
                  <c:v>7159.1</c:v>
                </c:pt>
                <c:pt idx="4857">
                  <c:v>7159.9</c:v>
                </c:pt>
                <c:pt idx="4858">
                  <c:v>7160.8</c:v>
                </c:pt>
                <c:pt idx="4859">
                  <c:v>7161.8</c:v>
                </c:pt>
                <c:pt idx="4860">
                  <c:v>7162.7</c:v>
                </c:pt>
                <c:pt idx="4861">
                  <c:v>7163.6</c:v>
                </c:pt>
                <c:pt idx="4862">
                  <c:v>7164.4</c:v>
                </c:pt>
                <c:pt idx="4863">
                  <c:v>7165.3</c:v>
                </c:pt>
                <c:pt idx="4864">
                  <c:v>7166.3</c:v>
                </c:pt>
                <c:pt idx="4865">
                  <c:v>7167.2</c:v>
                </c:pt>
                <c:pt idx="4866">
                  <c:v>7168.1</c:v>
                </c:pt>
                <c:pt idx="4867">
                  <c:v>7168.9</c:v>
                </c:pt>
                <c:pt idx="4868">
                  <c:v>7169.8</c:v>
                </c:pt>
                <c:pt idx="4869">
                  <c:v>7170.8</c:v>
                </c:pt>
                <c:pt idx="4870">
                  <c:v>7171.7</c:v>
                </c:pt>
                <c:pt idx="4871">
                  <c:v>7172.6</c:v>
                </c:pt>
                <c:pt idx="4872">
                  <c:v>7173.4</c:v>
                </c:pt>
                <c:pt idx="4873">
                  <c:v>7174.3</c:v>
                </c:pt>
                <c:pt idx="4874">
                  <c:v>7175.3</c:v>
                </c:pt>
                <c:pt idx="4875">
                  <c:v>7176.2</c:v>
                </c:pt>
                <c:pt idx="4876">
                  <c:v>7177.1</c:v>
                </c:pt>
                <c:pt idx="4877">
                  <c:v>7177.9</c:v>
                </c:pt>
                <c:pt idx="4878">
                  <c:v>7178.8</c:v>
                </c:pt>
                <c:pt idx="4879">
                  <c:v>7179.8</c:v>
                </c:pt>
                <c:pt idx="4880">
                  <c:v>7180.7</c:v>
                </c:pt>
                <c:pt idx="4881">
                  <c:v>7181.6</c:v>
                </c:pt>
                <c:pt idx="4882">
                  <c:v>7182.4</c:v>
                </c:pt>
                <c:pt idx="4883">
                  <c:v>7183.3</c:v>
                </c:pt>
                <c:pt idx="4884">
                  <c:v>7184.3</c:v>
                </c:pt>
                <c:pt idx="4885">
                  <c:v>7185.2</c:v>
                </c:pt>
                <c:pt idx="4886">
                  <c:v>7186.1</c:v>
                </c:pt>
                <c:pt idx="4887">
                  <c:v>7186.9</c:v>
                </c:pt>
                <c:pt idx="4888">
                  <c:v>7187.8</c:v>
                </c:pt>
                <c:pt idx="4889">
                  <c:v>7188.8</c:v>
                </c:pt>
                <c:pt idx="4890">
                  <c:v>7189.7</c:v>
                </c:pt>
                <c:pt idx="4891">
                  <c:v>7190.6</c:v>
                </c:pt>
                <c:pt idx="4892">
                  <c:v>7191.4</c:v>
                </c:pt>
                <c:pt idx="4893">
                  <c:v>7192.3</c:v>
                </c:pt>
                <c:pt idx="4894">
                  <c:v>7193.3</c:v>
                </c:pt>
                <c:pt idx="4895">
                  <c:v>7194.2</c:v>
                </c:pt>
                <c:pt idx="4896">
                  <c:v>7195.1</c:v>
                </c:pt>
                <c:pt idx="4897">
                  <c:v>7195.9</c:v>
                </c:pt>
                <c:pt idx="4898">
                  <c:v>7196.8</c:v>
                </c:pt>
                <c:pt idx="4899">
                  <c:v>7197.8</c:v>
                </c:pt>
                <c:pt idx="4900">
                  <c:v>7198.7</c:v>
                </c:pt>
                <c:pt idx="4901">
                  <c:v>7199.6</c:v>
                </c:pt>
                <c:pt idx="4902">
                  <c:v>7200.4</c:v>
                </c:pt>
                <c:pt idx="4903">
                  <c:v>7201.3</c:v>
                </c:pt>
                <c:pt idx="4904">
                  <c:v>7202.3</c:v>
                </c:pt>
                <c:pt idx="4905">
                  <c:v>7203.2</c:v>
                </c:pt>
                <c:pt idx="4906">
                  <c:v>7204.1</c:v>
                </c:pt>
                <c:pt idx="4907">
                  <c:v>7204.9</c:v>
                </c:pt>
                <c:pt idx="4908">
                  <c:v>7205.8</c:v>
                </c:pt>
                <c:pt idx="4909">
                  <c:v>7206.8</c:v>
                </c:pt>
                <c:pt idx="4910">
                  <c:v>7207.7</c:v>
                </c:pt>
                <c:pt idx="4911">
                  <c:v>7208.6</c:v>
                </c:pt>
                <c:pt idx="4912">
                  <c:v>7209.4</c:v>
                </c:pt>
                <c:pt idx="4913">
                  <c:v>7210.3</c:v>
                </c:pt>
                <c:pt idx="4914">
                  <c:v>7211.3</c:v>
                </c:pt>
                <c:pt idx="4915">
                  <c:v>7212.2</c:v>
                </c:pt>
                <c:pt idx="4916">
                  <c:v>7213.1</c:v>
                </c:pt>
                <c:pt idx="4917">
                  <c:v>7213.9</c:v>
                </c:pt>
                <c:pt idx="4918">
                  <c:v>7214.8</c:v>
                </c:pt>
                <c:pt idx="4919">
                  <c:v>7215.8</c:v>
                </c:pt>
                <c:pt idx="4920">
                  <c:v>7216.7</c:v>
                </c:pt>
                <c:pt idx="4921">
                  <c:v>7217.6</c:v>
                </c:pt>
                <c:pt idx="4922">
                  <c:v>7218.4</c:v>
                </c:pt>
                <c:pt idx="4923">
                  <c:v>7219.3</c:v>
                </c:pt>
                <c:pt idx="4924">
                  <c:v>7220.3</c:v>
                </c:pt>
                <c:pt idx="4925">
                  <c:v>7221.2</c:v>
                </c:pt>
                <c:pt idx="4926">
                  <c:v>7222.1</c:v>
                </c:pt>
                <c:pt idx="4927">
                  <c:v>7222.9</c:v>
                </c:pt>
                <c:pt idx="4928">
                  <c:v>7223.8</c:v>
                </c:pt>
                <c:pt idx="4929">
                  <c:v>7224.8</c:v>
                </c:pt>
                <c:pt idx="4930">
                  <c:v>7225.7</c:v>
                </c:pt>
                <c:pt idx="4931">
                  <c:v>7226.6</c:v>
                </c:pt>
                <c:pt idx="4932">
                  <c:v>7227.4</c:v>
                </c:pt>
                <c:pt idx="4933">
                  <c:v>7228.3</c:v>
                </c:pt>
                <c:pt idx="4934">
                  <c:v>7229.3</c:v>
                </c:pt>
                <c:pt idx="4935">
                  <c:v>7230.2</c:v>
                </c:pt>
                <c:pt idx="4936">
                  <c:v>7231.1</c:v>
                </c:pt>
                <c:pt idx="4937">
                  <c:v>7231.9</c:v>
                </c:pt>
                <c:pt idx="4938">
                  <c:v>7232.8</c:v>
                </c:pt>
                <c:pt idx="4939">
                  <c:v>7233.8</c:v>
                </c:pt>
                <c:pt idx="4940">
                  <c:v>7234.7</c:v>
                </c:pt>
                <c:pt idx="4941">
                  <c:v>7235.6</c:v>
                </c:pt>
                <c:pt idx="4942">
                  <c:v>7236.4</c:v>
                </c:pt>
                <c:pt idx="4943">
                  <c:v>7237.3</c:v>
                </c:pt>
                <c:pt idx="4944">
                  <c:v>7238.3</c:v>
                </c:pt>
                <c:pt idx="4945">
                  <c:v>7239.2</c:v>
                </c:pt>
                <c:pt idx="4946">
                  <c:v>7240.1</c:v>
                </c:pt>
                <c:pt idx="4947">
                  <c:v>7240.9</c:v>
                </c:pt>
                <c:pt idx="4948">
                  <c:v>7241.8</c:v>
                </c:pt>
                <c:pt idx="4949">
                  <c:v>7242.8</c:v>
                </c:pt>
                <c:pt idx="4950">
                  <c:v>7243.7</c:v>
                </c:pt>
                <c:pt idx="4951">
                  <c:v>7244.6</c:v>
                </c:pt>
                <c:pt idx="4952">
                  <c:v>7245.4</c:v>
                </c:pt>
                <c:pt idx="4953">
                  <c:v>7246.3</c:v>
                </c:pt>
                <c:pt idx="4954">
                  <c:v>7247.3</c:v>
                </c:pt>
                <c:pt idx="4955">
                  <c:v>7248.2</c:v>
                </c:pt>
                <c:pt idx="4956">
                  <c:v>7249.1</c:v>
                </c:pt>
                <c:pt idx="4957">
                  <c:v>7249.9</c:v>
                </c:pt>
                <c:pt idx="4958">
                  <c:v>7250.8</c:v>
                </c:pt>
                <c:pt idx="4959">
                  <c:v>7251.8</c:v>
                </c:pt>
                <c:pt idx="4960">
                  <c:v>7252.7</c:v>
                </c:pt>
                <c:pt idx="4961">
                  <c:v>7253.6</c:v>
                </c:pt>
                <c:pt idx="4962">
                  <c:v>7254.4</c:v>
                </c:pt>
                <c:pt idx="4963">
                  <c:v>7255.3</c:v>
                </c:pt>
                <c:pt idx="4964">
                  <c:v>7256.3</c:v>
                </c:pt>
                <c:pt idx="4965">
                  <c:v>7257.2</c:v>
                </c:pt>
                <c:pt idx="4966">
                  <c:v>7258.1</c:v>
                </c:pt>
                <c:pt idx="4967">
                  <c:v>7258.9</c:v>
                </c:pt>
                <c:pt idx="4968">
                  <c:v>7259.8</c:v>
                </c:pt>
                <c:pt idx="4969">
                  <c:v>7260.8</c:v>
                </c:pt>
                <c:pt idx="4970">
                  <c:v>7261.7</c:v>
                </c:pt>
                <c:pt idx="4971">
                  <c:v>7262.6</c:v>
                </c:pt>
                <c:pt idx="4972">
                  <c:v>7263.4</c:v>
                </c:pt>
                <c:pt idx="4973">
                  <c:v>7264.3</c:v>
                </c:pt>
                <c:pt idx="4974">
                  <c:v>7265.3</c:v>
                </c:pt>
                <c:pt idx="4975">
                  <c:v>7266.2</c:v>
                </c:pt>
                <c:pt idx="4976">
                  <c:v>7267.1</c:v>
                </c:pt>
                <c:pt idx="4977">
                  <c:v>7267.9</c:v>
                </c:pt>
                <c:pt idx="4978">
                  <c:v>7268.8</c:v>
                </c:pt>
                <c:pt idx="4979">
                  <c:v>7269.8</c:v>
                </c:pt>
                <c:pt idx="4980">
                  <c:v>7270.7</c:v>
                </c:pt>
                <c:pt idx="4981">
                  <c:v>7271.6</c:v>
                </c:pt>
                <c:pt idx="4982">
                  <c:v>7272.4</c:v>
                </c:pt>
                <c:pt idx="4983">
                  <c:v>7273.3</c:v>
                </c:pt>
                <c:pt idx="4984">
                  <c:v>7274.3</c:v>
                </c:pt>
                <c:pt idx="4985">
                  <c:v>7275.2</c:v>
                </c:pt>
                <c:pt idx="4986">
                  <c:v>7276.1</c:v>
                </c:pt>
                <c:pt idx="4987">
                  <c:v>7276.9</c:v>
                </c:pt>
                <c:pt idx="4988">
                  <c:v>7277.8</c:v>
                </c:pt>
                <c:pt idx="4989">
                  <c:v>7278.8</c:v>
                </c:pt>
                <c:pt idx="4990">
                  <c:v>7279.7</c:v>
                </c:pt>
                <c:pt idx="4991">
                  <c:v>7280.6</c:v>
                </c:pt>
                <c:pt idx="4992">
                  <c:v>7281.4</c:v>
                </c:pt>
                <c:pt idx="4993">
                  <c:v>7282.3</c:v>
                </c:pt>
                <c:pt idx="4994">
                  <c:v>7283.3</c:v>
                </c:pt>
                <c:pt idx="4995">
                  <c:v>7284.2</c:v>
                </c:pt>
                <c:pt idx="4996">
                  <c:v>7285.1</c:v>
                </c:pt>
                <c:pt idx="4997">
                  <c:v>7285.9</c:v>
                </c:pt>
                <c:pt idx="4998">
                  <c:v>7286.8</c:v>
                </c:pt>
                <c:pt idx="4999">
                  <c:v>7287.8</c:v>
                </c:pt>
                <c:pt idx="5000">
                  <c:v>7288.7</c:v>
                </c:pt>
                <c:pt idx="5001">
                  <c:v>7289.6</c:v>
                </c:pt>
                <c:pt idx="5002">
                  <c:v>7290.4</c:v>
                </c:pt>
                <c:pt idx="5003">
                  <c:v>7291.3</c:v>
                </c:pt>
                <c:pt idx="5004">
                  <c:v>7292.3</c:v>
                </c:pt>
                <c:pt idx="5005">
                  <c:v>7293.2</c:v>
                </c:pt>
                <c:pt idx="5006">
                  <c:v>7294.1</c:v>
                </c:pt>
                <c:pt idx="5007">
                  <c:v>7294.9</c:v>
                </c:pt>
                <c:pt idx="5008">
                  <c:v>7295.8</c:v>
                </c:pt>
                <c:pt idx="5009">
                  <c:v>7296.8</c:v>
                </c:pt>
                <c:pt idx="5010">
                  <c:v>7297.7</c:v>
                </c:pt>
                <c:pt idx="5011">
                  <c:v>7298.6</c:v>
                </c:pt>
                <c:pt idx="5012">
                  <c:v>7299.4</c:v>
                </c:pt>
                <c:pt idx="5013">
                  <c:v>7300.3</c:v>
                </c:pt>
                <c:pt idx="5014">
                  <c:v>7301.3</c:v>
                </c:pt>
                <c:pt idx="5015">
                  <c:v>7302.2</c:v>
                </c:pt>
                <c:pt idx="5016">
                  <c:v>7303.1</c:v>
                </c:pt>
                <c:pt idx="5017">
                  <c:v>7303.9</c:v>
                </c:pt>
                <c:pt idx="5018">
                  <c:v>7304.8</c:v>
                </c:pt>
                <c:pt idx="5019">
                  <c:v>7305.8</c:v>
                </c:pt>
                <c:pt idx="5020">
                  <c:v>7306.7</c:v>
                </c:pt>
                <c:pt idx="5021">
                  <c:v>7307.6</c:v>
                </c:pt>
                <c:pt idx="5022">
                  <c:v>7308.4</c:v>
                </c:pt>
                <c:pt idx="5023">
                  <c:v>7309.3</c:v>
                </c:pt>
                <c:pt idx="5024">
                  <c:v>7310.3</c:v>
                </c:pt>
                <c:pt idx="5025">
                  <c:v>7311.2</c:v>
                </c:pt>
                <c:pt idx="5026">
                  <c:v>7312.1</c:v>
                </c:pt>
                <c:pt idx="5027">
                  <c:v>7312.9</c:v>
                </c:pt>
                <c:pt idx="5028">
                  <c:v>7313.8</c:v>
                </c:pt>
                <c:pt idx="5029">
                  <c:v>7314.8</c:v>
                </c:pt>
                <c:pt idx="5030">
                  <c:v>7315.7</c:v>
                </c:pt>
                <c:pt idx="5031">
                  <c:v>7316.6</c:v>
                </c:pt>
                <c:pt idx="5032">
                  <c:v>7317.4</c:v>
                </c:pt>
                <c:pt idx="5033">
                  <c:v>7318.3</c:v>
                </c:pt>
                <c:pt idx="5034">
                  <c:v>7319.3</c:v>
                </c:pt>
                <c:pt idx="5035">
                  <c:v>7320.2</c:v>
                </c:pt>
                <c:pt idx="5036">
                  <c:v>7321.1</c:v>
                </c:pt>
                <c:pt idx="5037">
                  <c:v>7321.9</c:v>
                </c:pt>
                <c:pt idx="5038">
                  <c:v>7322.8</c:v>
                </c:pt>
                <c:pt idx="5039">
                  <c:v>7323.8</c:v>
                </c:pt>
                <c:pt idx="5040">
                  <c:v>7324.7</c:v>
                </c:pt>
                <c:pt idx="5041">
                  <c:v>7325.6</c:v>
                </c:pt>
                <c:pt idx="5042">
                  <c:v>7326.4</c:v>
                </c:pt>
                <c:pt idx="5043">
                  <c:v>7327.3</c:v>
                </c:pt>
                <c:pt idx="5044">
                  <c:v>7328.3</c:v>
                </c:pt>
                <c:pt idx="5045">
                  <c:v>7329.2</c:v>
                </c:pt>
                <c:pt idx="5046">
                  <c:v>7330.1</c:v>
                </c:pt>
                <c:pt idx="5047">
                  <c:v>7330.9</c:v>
                </c:pt>
                <c:pt idx="5048">
                  <c:v>7331.8</c:v>
                </c:pt>
                <c:pt idx="5049">
                  <c:v>7332.8</c:v>
                </c:pt>
                <c:pt idx="5050">
                  <c:v>7333.7</c:v>
                </c:pt>
                <c:pt idx="5051">
                  <c:v>7334.6</c:v>
                </c:pt>
                <c:pt idx="5052">
                  <c:v>7335.4</c:v>
                </c:pt>
                <c:pt idx="5053">
                  <c:v>7336.3</c:v>
                </c:pt>
                <c:pt idx="5054">
                  <c:v>7337.3</c:v>
                </c:pt>
                <c:pt idx="5055">
                  <c:v>7338.2</c:v>
                </c:pt>
                <c:pt idx="5056">
                  <c:v>7339.1</c:v>
                </c:pt>
                <c:pt idx="5057">
                  <c:v>7339.9</c:v>
                </c:pt>
                <c:pt idx="5058">
                  <c:v>7340.8</c:v>
                </c:pt>
                <c:pt idx="5059">
                  <c:v>7341.8</c:v>
                </c:pt>
                <c:pt idx="5060">
                  <c:v>7342.7</c:v>
                </c:pt>
                <c:pt idx="5061">
                  <c:v>7343.6</c:v>
                </c:pt>
                <c:pt idx="5062">
                  <c:v>7344.4</c:v>
                </c:pt>
                <c:pt idx="5063">
                  <c:v>7345.3</c:v>
                </c:pt>
                <c:pt idx="5064">
                  <c:v>7346.3</c:v>
                </c:pt>
                <c:pt idx="5065">
                  <c:v>7347.2</c:v>
                </c:pt>
                <c:pt idx="5066">
                  <c:v>7348.1</c:v>
                </c:pt>
                <c:pt idx="5067">
                  <c:v>7348.9</c:v>
                </c:pt>
                <c:pt idx="5068">
                  <c:v>7349.8</c:v>
                </c:pt>
                <c:pt idx="5069">
                  <c:v>7350.8</c:v>
                </c:pt>
                <c:pt idx="5070">
                  <c:v>7351.7</c:v>
                </c:pt>
                <c:pt idx="5071">
                  <c:v>7352.6</c:v>
                </c:pt>
                <c:pt idx="5072">
                  <c:v>7353.4</c:v>
                </c:pt>
                <c:pt idx="5073">
                  <c:v>7354.3</c:v>
                </c:pt>
                <c:pt idx="5074">
                  <c:v>7355.3</c:v>
                </c:pt>
                <c:pt idx="5075">
                  <c:v>7356.2</c:v>
                </c:pt>
                <c:pt idx="5076">
                  <c:v>7357.1</c:v>
                </c:pt>
                <c:pt idx="5077">
                  <c:v>7357.9</c:v>
                </c:pt>
                <c:pt idx="5078">
                  <c:v>7358.8</c:v>
                </c:pt>
                <c:pt idx="5079">
                  <c:v>7359.8</c:v>
                </c:pt>
                <c:pt idx="5080">
                  <c:v>7360.7</c:v>
                </c:pt>
                <c:pt idx="5081">
                  <c:v>7361.6</c:v>
                </c:pt>
                <c:pt idx="5082">
                  <c:v>7362.4</c:v>
                </c:pt>
                <c:pt idx="5083">
                  <c:v>7363.3</c:v>
                </c:pt>
                <c:pt idx="5084">
                  <c:v>7364.3</c:v>
                </c:pt>
                <c:pt idx="5085">
                  <c:v>7365.2</c:v>
                </c:pt>
                <c:pt idx="5086">
                  <c:v>7366.1</c:v>
                </c:pt>
                <c:pt idx="5087">
                  <c:v>7366.9</c:v>
                </c:pt>
                <c:pt idx="5088">
                  <c:v>7367.8</c:v>
                </c:pt>
                <c:pt idx="5089">
                  <c:v>7368.8</c:v>
                </c:pt>
                <c:pt idx="5090">
                  <c:v>7369.7</c:v>
                </c:pt>
                <c:pt idx="5091">
                  <c:v>7370.6</c:v>
                </c:pt>
                <c:pt idx="5092">
                  <c:v>7371.4</c:v>
                </c:pt>
                <c:pt idx="5093">
                  <c:v>7372.3</c:v>
                </c:pt>
                <c:pt idx="5094">
                  <c:v>7373.3</c:v>
                </c:pt>
                <c:pt idx="5095">
                  <c:v>7374.2</c:v>
                </c:pt>
                <c:pt idx="5096">
                  <c:v>7375.1</c:v>
                </c:pt>
                <c:pt idx="5097">
                  <c:v>7375.9</c:v>
                </c:pt>
                <c:pt idx="5098">
                  <c:v>7376.8</c:v>
                </c:pt>
                <c:pt idx="5099">
                  <c:v>7377.8</c:v>
                </c:pt>
                <c:pt idx="5100">
                  <c:v>7378.7</c:v>
                </c:pt>
                <c:pt idx="5101">
                  <c:v>7379.6</c:v>
                </c:pt>
                <c:pt idx="5102">
                  <c:v>7380.4</c:v>
                </c:pt>
                <c:pt idx="5103">
                  <c:v>7381.3</c:v>
                </c:pt>
                <c:pt idx="5104">
                  <c:v>7382.3</c:v>
                </c:pt>
                <c:pt idx="5105">
                  <c:v>7383.2</c:v>
                </c:pt>
                <c:pt idx="5106">
                  <c:v>7384.1</c:v>
                </c:pt>
                <c:pt idx="5107">
                  <c:v>7384.9</c:v>
                </c:pt>
                <c:pt idx="5108">
                  <c:v>7385.8</c:v>
                </c:pt>
                <c:pt idx="5109">
                  <c:v>7386.8</c:v>
                </c:pt>
                <c:pt idx="5110">
                  <c:v>7387.7</c:v>
                </c:pt>
                <c:pt idx="5111">
                  <c:v>7388.6</c:v>
                </c:pt>
                <c:pt idx="5112">
                  <c:v>7389.4</c:v>
                </c:pt>
                <c:pt idx="5113">
                  <c:v>7390.3</c:v>
                </c:pt>
                <c:pt idx="5114">
                  <c:v>7391.3</c:v>
                </c:pt>
                <c:pt idx="5115">
                  <c:v>7392.2</c:v>
                </c:pt>
                <c:pt idx="5116">
                  <c:v>7393.1</c:v>
                </c:pt>
                <c:pt idx="5117">
                  <c:v>7393.9</c:v>
                </c:pt>
                <c:pt idx="5118">
                  <c:v>7394.8</c:v>
                </c:pt>
                <c:pt idx="5119">
                  <c:v>7395.8</c:v>
                </c:pt>
                <c:pt idx="5120">
                  <c:v>7396.7</c:v>
                </c:pt>
                <c:pt idx="5121">
                  <c:v>7397.6</c:v>
                </c:pt>
                <c:pt idx="5122">
                  <c:v>7398.4</c:v>
                </c:pt>
                <c:pt idx="5123">
                  <c:v>7399.3</c:v>
                </c:pt>
                <c:pt idx="5124">
                  <c:v>7400.3</c:v>
                </c:pt>
                <c:pt idx="5125">
                  <c:v>7401.2</c:v>
                </c:pt>
                <c:pt idx="5126">
                  <c:v>7402.1</c:v>
                </c:pt>
                <c:pt idx="5127">
                  <c:v>7402.9</c:v>
                </c:pt>
                <c:pt idx="5128">
                  <c:v>7403.8</c:v>
                </c:pt>
                <c:pt idx="5129">
                  <c:v>7404.8</c:v>
                </c:pt>
                <c:pt idx="5130">
                  <c:v>7405.7</c:v>
                </c:pt>
                <c:pt idx="5131">
                  <c:v>7406.6</c:v>
                </c:pt>
                <c:pt idx="5132">
                  <c:v>7407.4</c:v>
                </c:pt>
                <c:pt idx="5133">
                  <c:v>7408.3</c:v>
                </c:pt>
                <c:pt idx="5134">
                  <c:v>7409.3</c:v>
                </c:pt>
                <c:pt idx="5135">
                  <c:v>7410.2</c:v>
                </c:pt>
                <c:pt idx="5136">
                  <c:v>7411.1</c:v>
                </c:pt>
                <c:pt idx="5137">
                  <c:v>7411.9</c:v>
                </c:pt>
                <c:pt idx="5138">
                  <c:v>7412.8</c:v>
                </c:pt>
                <c:pt idx="5139">
                  <c:v>7413.8</c:v>
                </c:pt>
                <c:pt idx="5140">
                  <c:v>7414.7</c:v>
                </c:pt>
                <c:pt idx="5141">
                  <c:v>7415.6</c:v>
                </c:pt>
                <c:pt idx="5142">
                  <c:v>7416.4</c:v>
                </c:pt>
                <c:pt idx="5143">
                  <c:v>7417.3</c:v>
                </c:pt>
                <c:pt idx="5144">
                  <c:v>7418.3</c:v>
                </c:pt>
                <c:pt idx="5145">
                  <c:v>7419.2</c:v>
                </c:pt>
                <c:pt idx="5146">
                  <c:v>7420.1</c:v>
                </c:pt>
                <c:pt idx="5147">
                  <c:v>7420.9</c:v>
                </c:pt>
                <c:pt idx="5148">
                  <c:v>7421.8</c:v>
                </c:pt>
                <c:pt idx="5149">
                  <c:v>7422.8</c:v>
                </c:pt>
                <c:pt idx="5150">
                  <c:v>7423.7</c:v>
                </c:pt>
                <c:pt idx="5151">
                  <c:v>7424.6</c:v>
                </c:pt>
                <c:pt idx="5152">
                  <c:v>7425.4</c:v>
                </c:pt>
                <c:pt idx="5153">
                  <c:v>7426.3</c:v>
                </c:pt>
                <c:pt idx="5154">
                  <c:v>7427.3</c:v>
                </c:pt>
                <c:pt idx="5155">
                  <c:v>7428.2</c:v>
                </c:pt>
                <c:pt idx="5156">
                  <c:v>7429.1</c:v>
                </c:pt>
                <c:pt idx="5157">
                  <c:v>7429.9</c:v>
                </c:pt>
                <c:pt idx="5158">
                  <c:v>7430.8</c:v>
                </c:pt>
                <c:pt idx="5159">
                  <c:v>7431.8</c:v>
                </c:pt>
                <c:pt idx="5160">
                  <c:v>7432.7</c:v>
                </c:pt>
                <c:pt idx="5161">
                  <c:v>7433.6</c:v>
                </c:pt>
                <c:pt idx="5162">
                  <c:v>7434.4</c:v>
                </c:pt>
                <c:pt idx="5163">
                  <c:v>7435.3</c:v>
                </c:pt>
                <c:pt idx="5164">
                  <c:v>7436.3</c:v>
                </c:pt>
                <c:pt idx="5165">
                  <c:v>7437.2</c:v>
                </c:pt>
                <c:pt idx="5166">
                  <c:v>7438.1</c:v>
                </c:pt>
                <c:pt idx="5167">
                  <c:v>7438.9</c:v>
                </c:pt>
                <c:pt idx="5168">
                  <c:v>7439.8</c:v>
                </c:pt>
                <c:pt idx="5169">
                  <c:v>7440.8</c:v>
                </c:pt>
                <c:pt idx="5170">
                  <c:v>7441.7</c:v>
                </c:pt>
                <c:pt idx="5171">
                  <c:v>7442.6</c:v>
                </c:pt>
                <c:pt idx="5172">
                  <c:v>7443.4</c:v>
                </c:pt>
                <c:pt idx="5173">
                  <c:v>7444.3</c:v>
                </c:pt>
                <c:pt idx="5174">
                  <c:v>7445.3</c:v>
                </c:pt>
                <c:pt idx="5175">
                  <c:v>7446.2</c:v>
                </c:pt>
                <c:pt idx="5176">
                  <c:v>7447.1</c:v>
                </c:pt>
                <c:pt idx="5177">
                  <c:v>7447.9</c:v>
                </c:pt>
                <c:pt idx="5178">
                  <c:v>7448.8</c:v>
                </c:pt>
                <c:pt idx="5179">
                  <c:v>7449.8</c:v>
                </c:pt>
                <c:pt idx="5180">
                  <c:v>7450.7</c:v>
                </c:pt>
                <c:pt idx="5181">
                  <c:v>7451.6</c:v>
                </c:pt>
                <c:pt idx="5182">
                  <c:v>7452.4</c:v>
                </c:pt>
                <c:pt idx="5183">
                  <c:v>7453.3</c:v>
                </c:pt>
                <c:pt idx="5184">
                  <c:v>7454.3</c:v>
                </c:pt>
                <c:pt idx="5185">
                  <c:v>7455.2</c:v>
                </c:pt>
                <c:pt idx="5186">
                  <c:v>7456.1</c:v>
                </c:pt>
                <c:pt idx="5187">
                  <c:v>7456.9</c:v>
                </c:pt>
                <c:pt idx="5188">
                  <c:v>7457.8</c:v>
                </c:pt>
                <c:pt idx="5189">
                  <c:v>7458.8</c:v>
                </c:pt>
                <c:pt idx="5190">
                  <c:v>7459.7</c:v>
                </c:pt>
                <c:pt idx="5191">
                  <c:v>7460.6</c:v>
                </c:pt>
                <c:pt idx="5192">
                  <c:v>7461.4</c:v>
                </c:pt>
                <c:pt idx="5193">
                  <c:v>7462.3</c:v>
                </c:pt>
                <c:pt idx="5194">
                  <c:v>7463.3</c:v>
                </c:pt>
                <c:pt idx="5195">
                  <c:v>7464.2</c:v>
                </c:pt>
                <c:pt idx="5196">
                  <c:v>7465.1</c:v>
                </c:pt>
                <c:pt idx="5197">
                  <c:v>7465.9</c:v>
                </c:pt>
                <c:pt idx="5198">
                  <c:v>7466.8</c:v>
                </c:pt>
                <c:pt idx="5199">
                  <c:v>7467.8</c:v>
                </c:pt>
                <c:pt idx="5200">
                  <c:v>7468.7</c:v>
                </c:pt>
                <c:pt idx="5201">
                  <c:v>7469.6</c:v>
                </c:pt>
                <c:pt idx="5202">
                  <c:v>7470.4</c:v>
                </c:pt>
                <c:pt idx="5203">
                  <c:v>7471.3</c:v>
                </c:pt>
                <c:pt idx="5204">
                  <c:v>7472.3</c:v>
                </c:pt>
                <c:pt idx="5205">
                  <c:v>7473.2</c:v>
                </c:pt>
                <c:pt idx="5206">
                  <c:v>7474.1</c:v>
                </c:pt>
                <c:pt idx="5207">
                  <c:v>7474.9</c:v>
                </c:pt>
                <c:pt idx="5208">
                  <c:v>7475.8</c:v>
                </c:pt>
                <c:pt idx="5209">
                  <c:v>7476.8</c:v>
                </c:pt>
                <c:pt idx="5210">
                  <c:v>7477.7</c:v>
                </c:pt>
                <c:pt idx="5211">
                  <c:v>7478.6</c:v>
                </c:pt>
                <c:pt idx="5212">
                  <c:v>7479.4</c:v>
                </c:pt>
                <c:pt idx="5213">
                  <c:v>7480.3</c:v>
                </c:pt>
                <c:pt idx="5214">
                  <c:v>7481.3</c:v>
                </c:pt>
                <c:pt idx="5215">
                  <c:v>7482.2</c:v>
                </c:pt>
                <c:pt idx="5216">
                  <c:v>7483.1</c:v>
                </c:pt>
                <c:pt idx="5217">
                  <c:v>7483.9</c:v>
                </c:pt>
                <c:pt idx="5218">
                  <c:v>7484.8</c:v>
                </c:pt>
                <c:pt idx="5219">
                  <c:v>7485.8</c:v>
                </c:pt>
                <c:pt idx="5220">
                  <c:v>7486.7</c:v>
                </c:pt>
                <c:pt idx="5221">
                  <c:v>7487.6</c:v>
                </c:pt>
                <c:pt idx="5222">
                  <c:v>7488.4</c:v>
                </c:pt>
                <c:pt idx="5223">
                  <c:v>7489.3</c:v>
                </c:pt>
                <c:pt idx="5224">
                  <c:v>7490.3</c:v>
                </c:pt>
                <c:pt idx="5225">
                  <c:v>7491.2</c:v>
                </c:pt>
                <c:pt idx="5226">
                  <c:v>7492.1</c:v>
                </c:pt>
                <c:pt idx="5227">
                  <c:v>7492.9</c:v>
                </c:pt>
                <c:pt idx="5228">
                  <c:v>7493.8</c:v>
                </c:pt>
                <c:pt idx="5229">
                  <c:v>7494.8</c:v>
                </c:pt>
                <c:pt idx="5230">
                  <c:v>7495.7</c:v>
                </c:pt>
                <c:pt idx="5231">
                  <c:v>7496.6</c:v>
                </c:pt>
                <c:pt idx="5232">
                  <c:v>7497.4</c:v>
                </c:pt>
                <c:pt idx="5233">
                  <c:v>7498.3</c:v>
                </c:pt>
                <c:pt idx="5234">
                  <c:v>7499.3</c:v>
                </c:pt>
                <c:pt idx="5235">
                  <c:v>7500.2</c:v>
                </c:pt>
                <c:pt idx="5236">
                  <c:v>7501.1</c:v>
                </c:pt>
                <c:pt idx="5237">
                  <c:v>7501.9</c:v>
                </c:pt>
                <c:pt idx="5238">
                  <c:v>7502.8</c:v>
                </c:pt>
                <c:pt idx="5239">
                  <c:v>7503.8</c:v>
                </c:pt>
                <c:pt idx="5240">
                  <c:v>7504.7</c:v>
                </c:pt>
                <c:pt idx="5241">
                  <c:v>7505.6</c:v>
                </c:pt>
                <c:pt idx="5242">
                  <c:v>7506.4</c:v>
                </c:pt>
                <c:pt idx="5243">
                  <c:v>7507.3</c:v>
                </c:pt>
                <c:pt idx="5244">
                  <c:v>7508.3</c:v>
                </c:pt>
                <c:pt idx="5245">
                  <c:v>7509.2</c:v>
                </c:pt>
                <c:pt idx="5246">
                  <c:v>7510.1</c:v>
                </c:pt>
                <c:pt idx="5247">
                  <c:v>7510.9</c:v>
                </c:pt>
                <c:pt idx="5248">
                  <c:v>7511.8</c:v>
                </c:pt>
                <c:pt idx="5249">
                  <c:v>7512.8</c:v>
                </c:pt>
                <c:pt idx="5250">
                  <c:v>7513.7</c:v>
                </c:pt>
                <c:pt idx="5251">
                  <c:v>7514.6</c:v>
                </c:pt>
                <c:pt idx="5252">
                  <c:v>7515.4</c:v>
                </c:pt>
                <c:pt idx="5253">
                  <c:v>7516.3</c:v>
                </c:pt>
                <c:pt idx="5254">
                  <c:v>7517.3</c:v>
                </c:pt>
                <c:pt idx="5255">
                  <c:v>7518.2</c:v>
                </c:pt>
                <c:pt idx="5256">
                  <c:v>7519.1</c:v>
                </c:pt>
                <c:pt idx="5257">
                  <c:v>7519.9</c:v>
                </c:pt>
                <c:pt idx="5258">
                  <c:v>7520.8</c:v>
                </c:pt>
                <c:pt idx="5259">
                  <c:v>7521.8</c:v>
                </c:pt>
                <c:pt idx="5260">
                  <c:v>7522.7</c:v>
                </c:pt>
                <c:pt idx="5261">
                  <c:v>7523.6</c:v>
                </c:pt>
                <c:pt idx="5262">
                  <c:v>7524.4</c:v>
                </c:pt>
                <c:pt idx="5263">
                  <c:v>7525.3</c:v>
                </c:pt>
                <c:pt idx="5264">
                  <c:v>7526.3</c:v>
                </c:pt>
                <c:pt idx="5265">
                  <c:v>7527.2</c:v>
                </c:pt>
                <c:pt idx="5266">
                  <c:v>7528.1</c:v>
                </c:pt>
                <c:pt idx="5267">
                  <c:v>7528.9</c:v>
                </c:pt>
                <c:pt idx="5268">
                  <c:v>7529.8</c:v>
                </c:pt>
                <c:pt idx="5269">
                  <c:v>7530.8</c:v>
                </c:pt>
                <c:pt idx="5270">
                  <c:v>7531.7</c:v>
                </c:pt>
                <c:pt idx="5271">
                  <c:v>7532.6</c:v>
                </c:pt>
                <c:pt idx="5272">
                  <c:v>7533.4</c:v>
                </c:pt>
                <c:pt idx="5273">
                  <c:v>7534.3</c:v>
                </c:pt>
                <c:pt idx="5274">
                  <c:v>7535.3</c:v>
                </c:pt>
                <c:pt idx="5275">
                  <c:v>7536.2</c:v>
                </c:pt>
                <c:pt idx="5276">
                  <c:v>7537.1</c:v>
                </c:pt>
                <c:pt idx="5277">
                  <c:v>7537.9</c:v>
                </c:pt>
                <c:pt idx="5278">
                  <c:v>7538.8</c:v>
                </c:pt>
                <c:pt idx="5279">
                  <c:v>7539.8</c:v>
                </c:pt>
                <c:pt idx="5280">
                  <c:v>7540.7</c:v>
                </c:pt>
                <c:pt idx="5281">
                  <c:v>7541.6</c:v>
                </c:pt>
                <c:pt idx="5282">
                  <c:v>7542.4</c:v>
                </c:pt>
                <c:pt idx="5283">
                  <c:v>7543.3</c:v>
                </c:pt>
                <c:pt idx="5284">
                  <c:v>7544.3</c:v>
                </c:pt>
                <c:pt idx="5285">
                  <c:v>7545.2</c:v>
                </c:pt>
                <c:pt idx="5286">
                  <c:v>7546.1</c:v>
                </c:pt>
                <c:pt idx="5287">
                  <c:v>7546.9</c:v>
                </c:pt>
                <c:pt idx="5288">
                  <c:v>7547.8</c:v>
                </c:pt>
                <c:pt idx="5289">
                  <c:v>7548.8</c:v>
                </c:pt>
                <c:pt idx="5290">
                  <c:v>7549.7</c:v>
                </c:pt>
                <c:pt idx="5291">
                  <c:v>7550.6</c:v>
                </c:pt>
                <c:pt idx="5292">
                  <c:v>7551.4</c:v>
                </c:pt>
                <c:pt idx="5293">
                  <c:v>7552.3</c:v>
                </c:pt>
                <c:pt idx="5294">
                  <c:v>7553.3</c:v>
                </c:pt>
                <c:pt idx="5295">
                  <c:v>7554.2</c:v>
                </c:pt>
                <c:pt idx="5296">
                  <c:v>7555.1</c:v>
                </c:pt>
                <c:pt idx="5297">
                  <c:v>7555.9</c:v>
                </c:pt>
                <c:pt idx="5298">
                  <c:v>7556.8</c:v>
                </c:pt>
                <c:pt idx="5299">
                  <c:v>7557.8</c:v>
                </c:pt>
                <c:pt idx="5300">
                  <c:v>7558.7</c:v>
                </c:pt>
                <c:pt idx="5301">
                  <c:v>7559.6</c:v>
                </c:pt>
                <c:pt idx="5302">
                  <c:v>7560.4</c:v>
                </c:pt>
                <c:pt idx="5303">
                  <c:v>7561.3</c:v>
                </c:pt>
                <c:pt idx="5304">
                  <c:v>7562.3</c:v>
                </c:pt>
                <c:pt idx="5305">
                  <c:v>7563.2</c:v>
                </c:pt>
                <c:pt idx="5306">
                  <c:v>7564.1</c:v>
                </c:pt>
                <c:pt idx="5307">
                  <c:v>7564.9</c:v>
                </c:pt>
                <c:pt idx="5308">
                  <c:v>7565.8</c:v>
                </c:pt>
                <c:pt idx="5309">
                  <c:v>7566.8</c:v>
                </c:pt>
                <c:pt idx="5310">
                  <c:v>7567.7</c:v>
                </c:pt>
                <c:pt idx="5311">
                  <c:v>7568.6</c:v>
                </c:pt>
                <c:pt idx="5312">
                  <c:v>7569.4</c:v>
                </c:pt>
                <c:pt idx="5313">
                  <c:v>7570.3</c:v>
                </c:pt>
                <c:pt idx="5314">
                  <c:v>7571.3</c:v>
                </c:pt>
                <c:pt idx="5315">
                  <c:v>7572.2</c:v>
                </c:pt>
                <c:pt idx="5316">
                  <c:v>7573.1</c:v>
                </c:pt>
                <c:pt idx="5317">
                  <c:v>7573.9</c:v>
                </c:pt>
                <c:pt idx="5318">
                  <c:v>7574.8</c:v>
                </c:pt>
                <c:pt idx="5319">
                  <c:v>7575.8</c:v>
                </c:pt>
                <c:pt idx="5320">
                  <c:v>7576.7</c:v>
                </c:pt>
                <c:pt idx="5321">
                  <c:v>7577.6</c:v>
                </c:pt>
                <c:pt idx="5322">
                  <c:v>7578.4</c:v>
                </c:pt>
                <c:pt idx="5323">
                  <c:v>7579.3</c:v>
                </c:pt>
                <c:pt idx="5324">
                  <c:v>7580.3</c:v>
                </c:pt>
                <c:pt idx="5325">
                  <c:v>7581.2</c:v>
                </c:pt>
                <c:pt idx="5326">
                  <c:v>7582.1</c:v>
                </c:pt>
                <c:pt idx="5327">
                  <c:v>7582.9</c:v>
                </c:pt>
                <c:pt idx="5328">
                  <c:v>7583.8</c:v>
                </c:pt>
                <c:pt idx="5329">
                  <c:v>7584.8</c:v>
                </c:pt>
                <c:pt idx="5330">
                  <c:v>7585.7</c:v>
                </c:pt>
                <c:pt idx="5331">
                  <c:v>7586.6</c:v>
                </c:pt>
                <c:pt idx="5332">
                  <c:v>7587.4</c:v>
                </c:pt>
                <c:pt idx="5333">
                  <c:v>7588.3</c:v>
                </c:pt>
                <c:pt idx="5334">
                  <c:v>7589.3</c:v>
                </c:pt>
                <c:pt idx="5335">
                  <c:v>7590.2</c:v>
                </c:pt>
                <c:pt idx="5336">
                  <c:v>7591.1</c:v>
                </c:pt>
                <c:pt idx="5337">
                  <c:v>7591.9</c:v>
                </c:pt>
                <c:pt idx="5338">
                  <c:v>7592.8</c:v>
                </c:pt>
                <c:pt idx="5339">
                  <c:v>7593.8</c:v>
                </c:pt>
                <c:pt idx="5340">
                  <c:v>7594.7</c:v>
                </c:pt>
                <c:pt idx="5341">
                  <c:v>7595.6</c:v>
                </c:pt>
                <c:pt idx="5342">
                  <c:v>7596.4</c:v>
                </c:pt>
                <c:pt idx="5343">
                  <c:v>7597.3</c:v>
                </c:pt>
                <c:pt idx="5344">
                  <c:v>7598.3</c:v>
                </c:pt>
                <c:pt idx="5345">
                  <c:v>7599.2</c:v>
                </c:pt>
                <c:pt idx="5346">
                  <c:v>7600.1</c:v>
                </c:pt>
                <c:pt idx="5347">
                  <c:v>7600.9</c:v>
                </c:pt>
                <c:pt idx="5348">
                  <c:v>7601.8</c:v>
                </c:pt>
                <c:pt idx="5349">
                  <c:v>7602.8</c:v>
                </c:pt>
                <c:pt idx="5350">
                  <c:v>7603.7</c:v>
                </c:pt>
                <c:pt idx="5351">
                  <c:v>7604.6</c:v>
                </c:pt>
                <c:pt idx="5352">
                  <c:v>7605.4</c:v>
                </c:pt>
                <c:pt idx="5353">
                  <c:v>7606.3</c:v>
                </c:pt>
                <c:pt idx="5354">
                  <c:v>7607.3</c:v>
                </c:pt>
                <c:pt idx="5355">
                  <c:v>7608.2</c:v>
                </c:pt>
                <c:pt idx="5356">
                  <c:v>7609.1</c:v>
                </c:pt>
                <c:pt idx="5357">
                  <c:v>7609.9</c:v>
                </c:pt>
                <c:pt idx="5358">
                  <c:v>7610.8</c:v>
                </c:pt>
                <c:pt idx="5359">
                  <c:v>7611.8</c:v>
                </c:pt>
                <c:pt idx="5360">
                  <c:v>7612.7</c:v>
                </c:pt>
                <c:pt idx="5361">
                  <c:v>7613.6</c:v>
                </c:pt>
                <c:pt idx="5362">
                  <c:v>7614.4</c:v>
                </c:pt>
                <c:pt idx="5363">
                  <c:v>7615.3</c:v>
                </c:pt>
                <c:pt idx="5364">
                  <c:v>7616.3</c:v>
                </c:pt>
                <c:pt idx="5365">
                  <c:v>7617.2</c:v>
                </c:pt>
                <c:pt idx="5366">
                  <c:v>7618.1</c:v>
                </c:pt>
                <c:pt idx="5367">
                  <c:v>7618.9</c:v>
                </c:pt>
                <c:pt idx="5368">
                  <c:v>7619.8</c:v>
                </c:pt>
                <c:pt idx="5369">
                  <c:v>7620.8</c:v>
                </c:pt>
                <c:pt idx="5370">
                  <c:v>7621.7</c:v>
                </c:pt>
                <c:pt idx="5371">
                  <c:v>7622.6</c:v>
                </c:pt>
                <c:pt idx="5372">
                  <c:v>7623.4</c:v>
                </c:pt>
                <c:pt idx="5373">
                  <c:v>7624.3</c:v>
                </c:pt>
                <c:pt idx="5374">
                  <c:v>7625.3</c:v>
                </c:pt>
                <c:pt idx="5375">
                  <c:v>7626.2</c:v>
                </c:pt>
                <c:pt idx="5376">
                  <c:v>7627.1</c:v>
                </c:pt>
                <c:pt idx="5377">
                  <c:v>7627.9</c:v>
                </c:pt>
                <c:pt idx="5378">
                  <c:v>7628.8</c:v>
                </c:pt>
                <c:pt idx="5379">
                  <c:v>7629.8</c:v>
                </c:pt>
                <c:pt idx="5380">
                  <c:v>7630.7</c:v>
                </c:pt>
                <c:pt idx="5381">
                  <c:v>7631.6</c:v>
                </c:pt>
                <c:pt idx="5382">
                  <c:v>7632.4</c:v>
                </c:pt>
                <c:pt idx="5383">
                  <c:v>7633.3</c:v>
                </c:pt>
                <c:pt idx="5384">
                  <c:v>7634.3</c:v>
                </c:pt>
                <c:pt idx="5385">
                  <c:v>7635.2</c:v>
                </c:pt>
                <c:pt idx="5386">
                  <c:v>7636.1</c:v>
                </c:pt>
                <c:pt idx="5387">
                  <c:v>7636.9</c:v>
                </c:pt>
                <c:pt idx="5388">
                  <c:v>7637.8</c:v>
                </c:pt>
                <c:pt idx="5389">
                  <c:v>7638.8</c:v>
                </c:pt>
                <c:pt idx="5390">
                  <c:v>7639.7</c:v>
                </c:pt>
                <c:pt idx="5391">
                  <c:v>7640.6</c:v>
                </c:pt>
                <c:pt idx="5392">
                  <c:v>7641.4</c:v>
                </c:pt>
                <c:pt idx="5393">
                  <c:v>7642.3</c:v>
                </c:pt>
                <c:pt idx="5394">
                  <c:v>7643.3</c:v>
                </c:pt>
                <c:pt idx="5395">
                  <c:v>7644.2</c:v>
                </c:pt>
                <c:pt idx="5396">
                  <c:v>7645.1</c:v>
                </c:pt>
                <c:pt idx="5397">
                  <c:v>7645.9</c:v>
                </c:pt>
                <c:pt idx="5398">
                  <c:v>7646.8</c:v>
                </c:pt>
                <c:pt idx="5399">
                  <c:v>7647.8</c:v>
                </c:pt>
                <c:pt idx="5400">
                  <c:v>7648.7</c:v>
                </c:pt>
                <c:pt idx="5401">
                  <c:v>7649.6</c:v>
                </c:pt>
                <c:pt idx="5402">
                  <c:v>7650.4</c:v>
                </c:pt>
                <c:pt idx="5403">
                  <c:v>7651.3</c:v>
                </c:pt>
                <c:pt idx="5404">
                  <c:v>7652.3</c:v>
                </c:pt>
                <c:pt idx="5405">
                  <c:v>7653.2</c:v>
                </c:pt>
                <c:pt idx="5406">
                  <c:v>7654.1</c:v>
                </c:pt>
                <c:pt idx="5407">
                  <c:v>7654.9</c:v>
                </c:pt>
                <c:pt idx="5408">
                  <c:v>7655.8</c:v>
                </c:pt>
                <c:pt idx="5409">
                  <c:v>7656.8</c:v>
                </c:pt>
                <c:pt idx="5410">
                  <c:v>7657.7</c:v>
                </c:pt>
                <c:pt idx="5411">
                  <c:v>7658.6</c:v>
                </c:pt>
                <c:pt idx="5412">
                  <c:v>7659.4</c:v>
                </c:pt>
                <c:pt idx="5413">
                  <c:v>7660.3</c:v>
                </c:pt>
                <c:pt idx="5414">
                  <c:v>7661.3</c:v>
                </c:pt>
                <c:pt idx="5415">
                  <c:v>7662.2</c:v>
                </c:pt>
                <c:pt idx="5416">
                  <c:v>7663.1</c:v>
                </c:pt>
                <c:pt idx="5417">
                  <c:v>7663.9</c:v>
                </c:pt>
                <c:pt idx="5418">
                  <c:v>7664.8</c:v>
                </c:pt>
                <c:pt idx="5419">
                  <c:v>7665.8</c:v>
                </c:pt>
                <c:pt idx="5420">
                  <c:v>7666.7</c:v>
                </c:pt>
                <c:pt idx="5421">
                  <c:v>7667.6</c:v>
                </c:pt>
                <c:pt idx="5422">
                  <c:v>7668.4</c:v>
                </c:pt>
                <c:pt idx="5423">
                  <c:v>7669.3</c:v>
                </c:pt>
                <c:pt idx="5424">
                  <c:v>7670.3</c:v>
                </c:pt>
                <c:pt idx="5425">
                  <c:v>7671.2</c:v>
                </c:pt>
                <c:pt idx="5426">
                  <c:v>7672.1</c:v>
                </c:pt>
                <c:pt idx="5427">
                  <c:v>7672.9</c:v>
                </c:pt>
                <c:pt idx="5428">
                  <c:v>7673.8</c:v>
                </c:pt>
                <c:pt idx="5429">
                  <c:v>7674.8</c:v>
                </c:pt>
                <c:pt idx="5430">
                  <c:v>7675.7</c:v>
                </c:pt>
                <c:pt idx="5431">
                  <c:v>7676.6</c:v>
                </c:pt>
                <c:pt idx="5432">
                  <c:v>7677.4</c:v>
                </c:pt>
                <c:pt idx="5433">
                  <c:v>7678.3</c:v>
                </c:pt>
                <c:pt idx="5434">
                  <c:v>7679.3</c:v>
                </c:pt>
                <c:pt idx="5435">
                  <c:v>7680.2</c:v>
                </c:pt>
                <c:pt idx="5436">
                  <c:v>7681.1</c:v>
                </c:pt>
                <c:pt idx="5437">
                  <c:v>7681.9</c:v>
                </c:pt>
                <c:pt idx="5438">
                  <c:v>7682.8</c:v>
                </c:pt>
                <c:pt idx="5439">
                  <c:v>7683.8</c:v>
                </c:pt>
                <c:pt idx="5440">
                  <c:v>7684.7</c:v>
                </c:pt>
                <c:pt idx="5441">
                  <c:v>7685.6</c:v>
                </c:pt>
                <c:pt idx="5442">
                  <c:v>7686.4</c:v>
                </c:pt>
                <c:pt idx="5443">
                  <c:v>7687.3</c:v>
                </c:pt>
                <c:pt idx="5444">
                  <c:v>7688.3</c:v>
                </c:pt>
                <c:pt idx="5445">
                  <c:v>7689.2</c:v>
                </c:pt>
                <c:pt idx="5446">
                  <c:v>7690.1</c:v>
                </c:pt>
                <c:pt idx="5447">
                  <c:v>7690.9</c:v>
                </c:pt>
                <c:pt idx="5448">
                  <c:v>7691.8</c:v>
                </c:pt>
                <c:pt idx="5449">
                  <c:v>7692.8</c:v>
                </c:pt>
                <c:pt idx="5450">
                  <c:v>7693.7</c:v>
                </c:pt>
                <c:pt idx="5451">
                  <c:v>7694.6</c:v>
                </c:pt>
                <c:pt idx="5452">
                  <c:v>7695.4</c:v>
                </c:pt>
                <c:pt idx="5453">
                  <c:v>7696.3</c:v>
                </c:pt>
                <c:pt idx="5454">
                  <c:v>7697.3</c:v>
                </c:pt>
                <c:pt idx="5455">
                  <c:v>7698.2</c:v>
                </c:pt>
                <c:pt idx="5456">
                  <c:v>7699.1</c:v>
                </c:pt>
                <c:pt idx="5457">
                  <c:v>7699.9</c:v>
                </c:pt>
                <c:pt idx="5458">
                  <c:v>7700.8</c:v>
                </c:pt>
                <c:pt idx="5459">
                  <c:v>7701.8</c:v>
                </c:pt>
                <c:pt idx="5460">
                  <c:v>7702.7</c:v>
                </c:pt>
                <c:pt idx="5461">
                  <c:v>7703.6</c:v>
                </c:pt>
                <c:pt idx="5462">
                  <c:v>7704.4</c:v>
                </c:pt>
                <c:pt idx="5463">
                  <c:v>7705.3</c:v>
                </c:pt>
                <c:pt idx="5464">
                  <c:v>7706.3</c:v>
                </c:pt>
                <c:pt idx="5465">
                  <c:v>7707.2</c:v>
                </c:pt>
                <c:pt idx="5466">
                  <c:v>7708.1</c:v>
                </c:pt>
                <c:pt idx="5467">
                  <c:v>7708.9</c:v>
                </c:pt>
                <c:pt idx="5468">
                  <c:v>7709.8</c:v>
                </c:pt>
                <c:pt idx="5469">
                  <c:v>7710.8</c:v>
                </c:pt>
                <c:pt idx="5470">
                  <c:v>7711.7</c:v>
                </c:pt>
                <c:pt idx="5471">
                  <c:v>7712.6</c:v>
                </c:pt>
                <c:pt idx="5472">
                  <c:v>7713.4</c:v>
                </c:pt>
                <c:pt idx="5473">
                  <c:v>7714.3</c:v>
                </c:pt>
                <c:pt idx="5474">
                  <c:v>7715.3</c:v>
                </c:pt>
                <c:pt idx="5475">
                  <c:v>7716.2</c:v>
                </c:pt>
                <c:pt idx="5476">
                  <c:v>7717.1</c:v>
                </c:pt>
                <c:pt idx="5477">
                  <c:v>7717.9</c:v>
                </c:pt>
                <c:pt idx="5478">
                  <c:v>7718.8</c:v>
                </c:pt>
                <c:pt idx="5479">
                  <c:v>7719.8</c:v>
                </c:pt>
                <c:pt idx="5480">
                  <c:v>7720.7</c:v>
                </c:pt>
                <c:pt idx="5481">
                  <c:v>7721.6</c:v>
                </c:pt>
                <c:pt idx="5482">
                  <c:v>7722.4</c:v>
                </c:pt>
                <c:pt idx="5483">
                  <c:v>7723.3</c:v>
                </c:pt>
                <c:pt idx="5484">
                  <c:v>7724.3</c:v>
                </c:pt>
                <c:pt idx="5485">
                  <c:v>7725.2</c:v>
                </c:pt>
                <c:pt idx="5486">
                  <c:v>7726.1</c:v>
                </c:pt>
                <c:pt idx="5487">
                  <c:v>7726.9</c:v>
                </c:pt>
                <c:pt idx="5488">
                  <c:v>7727.8</c:v>
                </c:pt>
                <c:pt idx="5489">
                  <c:v>7728.8</c:v>
                </c:pt>
                <c:pt idx="5490">
                  <c:v>7729.7</c:v>
                </c:pt>
                <c:pt idx="5491">
                  <c:v>7730.6</c:v>
                </c:pt>
                <c:pt idx="5492">
                  <c:v>7731.4</c:v>
                </c:pt>
                <c:pt idx="5493">
                  <c:v>7732.3</c:v>
                </c:pt>
                <c:pt idx="5494">
                  <c:v>7733.3</c:v>
                </c:pt>
                <c:pt idx="5495">
                  <c:v>7734.2</c:v>
                </c:pt>
                <c:pt idx="5496">
                  <c:v>7735.1</c:v>
                </c:pt>
                <c:pt idx="5497">
                  <c:v>7735.9</c:v>
                </c:pt>
                <c:pt idx="5498">
                  <c:v>7736.8</c:v>
                </c:pt>
                <c:pt idx="5499">
                  <c:v>7737.8</c:v>
                </c:pt>
                <c:pt idx="5500">
                  <c:v>7738.7</c:v>
                </c:pt>
                <c:pt idx="5501">
                  <c:v>7739.6</c:v>
                </c:pt>
                <c:pt idx="5502">
                  <c:v>7740.4</c:v>
                </c:pt>
                <c:pt idx="5503">
                  <c:v>7741.3</c:v>
                </c:pt>
                <c:pt idx="5504">
                  <c:v>7742.3</c:v>
                </c:pt>
                <c:pt idx="5505">
                  <c:v>7743.2</c:v>
                </c:pt>
                <c:pt idx="5506">
                  <c:v>7744.1</c:v>
                </c:pt>
                <c:pt idx="5507">
                  <c:v>7744.9</c:v>
                </c:pt>
                <c:pt idx="5508">
                  <c:v>7745.8</c:v>
                </c:pt>
                <c:pt idx="5509">
                  <c:v>7746.8</c:v>
                </c:pt>
                <c:pt idx="5510">
                  <c:v>7747.7</c:v>
                </c:pt>
                <c:pt idx="5511">
                  <c:v>7748.6</c:v>
                </c:pt>
                <c:pt idx="5512">
                  <c:v>7749.4</c:v>
                </c:pt>
                <c:pt idx="5513">
                  <c:v>7750.3</c:v>
                </c:pt>
                <c:pt idx="5514">
                  <c:v>7751.3</c:v>
                </c:pt>
                <c:pt idx="5515">
                  <c:v>7752.2</c:v>
                </c:pt>
                <c:pt idx="5516">
                  <c:v>7753.1</c:v>
                </c:pt>
                <c:pt idx="5517">
                  <c:v>7753.9</c:v>
                </c:pt>
                <c:pt idx="5518">
                  <c:v>7754.8</c:v>
                </c:pt>
                <c:pt idx="5519">
                  <c:v>7755.8</c:v>
                </c:pt>
                <c:pt idx="5520">
                  <c:v>7756.7</c:v>
                </c:pt>
                <c:pt idx="5521">
                  <c:v>7757.6</c:v>
                </c:pt>
                <c:pt idx="5522">
                  <c:v>7758.4</c:v>
                </c:pt>
                <c:pt idx="5523">
                  <c:v>7759.3</c:v>
                </c:pt>
                <c:pt idx="5524">
                  <c:v>7760.3</c:v>
                </c:pt>
                <c:pt idx="5525">
                  <c:v>7761.2</c:v>
                </c:pt>
                <c:pt idx="5526">
                  <c:v>7762.1</c:v>
                </c:pt>
                <c:pt idx="5527">
                  <c:v>7762.9</c:v>
                </c:pt>
                <c:pt idx="5528">
                  <c:v>7763.8</c:v>
                </c:pt>
                <c:pt idx="5529">
                  <c:v>7764.8</c:v>
                </c:pt>
                <c:pt idx="5530">
                  <c:v>7765.7</c:v>
                </c:pt>
                <c:pt idx="5531">
                  <c:v>7766.6</c:v>
                </c:pt>
                <c:pt idx="5532">
                  <c:v>7767.4</c:v>
                </c:pt>
                <c:pt idx="5533">
                  <c:v>7768.3</c:v>
                </c:pt>
                <c:pt idx="5534">
                  <c:v>7769.3</c:v>
                </c:pt>
                <c:pt idx="5535">
                  <c:v>7770.2</c:v>
                </c:pt>
                <c:pt idx="5536">
                  <c:v>7771.1</c:v>
                </c:pt>
                <c:pt idx="5537">
                  <c:v>7771.9</c:v>
                </c:pt>
                <c:pt idx="5538">
                  <c:v>7772.8</c:v>
                </c:pt>
                <c:pt idx="5539">
                  <c:v>7773.8</c:v>
                </c:pt>
                <c:pt idx="5540">
                  <c:v>7774.7</c:v>
                </c:pt>
                <c:pt idx="5541">
                  <c:v>7775.6</c:v>
                </c:pt>
                <c:pt idx="5542">
                  <c:v>7776.4</c:v>
                </c:pt>
                <c:pt idx="5543">
                  <c:v>7777.3</c:v>
                </c:pt>
                <c:pt idx="5544">
                  <c:v>7778.3</c:v>
                </c:pt>
                <c:pt idx="5545">
                  <c:v>7779.2</c:v>
                </c:pt>
                <c:pt idx="5546">
                  <c:v>7780.1</c:v>
                </c:pt>
                <c:pt idx="5547">
                  <c:v>7780.9</c:v>
                </c:pt>
                <c:pt idx="5548">
                  <c:v>7781.8</c:v>
                </c:pt>
                <c:pt idx="5549">
                  <c:v>7782.8</c:v>
                </c:pt>
                <c:pt idx="5550">
                  <c:v>7783.7</c:v>
                </c:pt>
                <c:pt idx="5551">
                  <c:v>7784.6</c:v>
                </c:pt>
                <c:pt idx="5552">
                  <c:v>7785.4</c:v>
                </c:pt>
                <c:pt idx="5553">
                  <c:v>7786.3</c:v>
                </c:pt>
                <c:pt idx="5554">
                  <c:v>7787.3</c:v>
                </c:pt>
                <c:pt idx="5555">
                  <c:v>7788.2</c:v>
                </c:pt>
                <c:pt idx="5556">
                  <c:v>7789.1</c:v>
                </c:pt>
                <c:pt idx="5557">
                  <c:v>7789.9</c:v>
                </c:pt>
                <c:pt idx="5558">
                  <c:v>7790.8</c:v>
                </c:pt>
                <c:pt idx="5559">
                  <c:v>7791.8</c:v>
                </c:pt>
                <c:pt idx="5560">
                  <c:v>7792.7</c:v>
                </c:pt>
                <c:pt idx="5561">
                  <c:v>7793.6</c:v>
                </c:pt>
                <c:pt idx="5562">
                  <c:v>7794.4</c:v>
                </c:pt>
                <c:pt idx="5563">
                  <c:v>7795.3</c:v>
                </c:pt>
                <c:pt idx="5564">
                  <c:v>7796.3</c:v>
                </c:pt>
                <c:pt idx="5565">
                  <c:v>7797.2</c:v>
                </c:pt>
                <c:pt idx="5566">
                  <c:v>7798.1</c:v>
                </c:pt>
                <c:pt idx="5567">
                  <c:v>7798.9</c:v>
                </c:pt>
                <c:pt idx="5568">
                  <c:v>7799.8</c:v>
                </c:pt>
                <c:pt idx="5569">
                  <c:v>7800.8</c:v>
                </c:pt>
                <c:pt idx="5570">
                  <c:v>7801.7</c:v>
                </c:pt>
                <c:pt idx="5571">
                  <c:v>7802.6</c:v>
                </c:pt>
                <c:pt idx="5572">
                  <c:v>7803.4</c:v>
                </c:pt>
                <c:pt idx="5573">
                  <c:v>7804.3</c:v>
                </c:pt>
                <c:pt idx="5574">
                  <c:v>7805.3</c:v>
                </c:pt>
                <c:pt idx="5575">
                  <c:v>7806.2</c:v>
                </c:pt>
                <c:pt idx="5576">
                  <c:v>7807.1</c:v>
                </c:pt>
                <c:pt idx="5577">
                  <c:v>7807.9</c:v>
                </c:pt>
                <c:pt idx="5578">
                  <c:v>7808.8</c:v>
                </c:pt>
                <c:pt idx="5579">
                  <c:v>7809.8</c:v>
                </c:pt>
                <c:pt idx="5580">
                  <c:v>7810.7</c:v>
                </c:pt>
                <c:pt idx="5581">
                  <c:v>7811.6</c:v>
                </c:pt>
                <c:pt idx="5582">
                  <c:v>7812.4</c:v>
                </c:pt>
                <c:pt idx="5583">
                  <c:v>7813.3</c:v>
                </c:pt>
                <c:pt idx="5584">
                  <c:v>7814.3</c:v>
                </c:pt>
                <c:pt idx="5585">
                  <c:v>7815.2</c:v>
                </c:pt>
                <c:pt idx="5586">
                  <c:v>7816.1</c:v>
                </c:pt>
                <c:pt idx="5587">
                  <c:v>7816.9</c:v>
                </c:pt>
                <c:pt idx="5588">
                  <c:v>7817.8</c:v>
                </c:pt>
                <c:pt idx="5589">
                  <c:v>7818.8</c:v>
                </c:pt>
                <c:pt idx="5590">
                  <c:v>7819.7</c:v>
                </c:pt>
                <c:pt idx="5591">
                  <c:v>7820.6</c:v>
                </c:pt>
                <c:pt idx="5592">
                  <c:v>7821.4</c:v>
                </c:pt>
                <c:pt idx="5593">
                  <c:v>7822.3</c:v>
                </c:pt>
                <c:pt idx="5594">
                  <c:v>7823.3</c:v>
                </c:pt>
                <c:pt idx="5595">
                  <c:v>7824.2</c:v>
                </c:pt>
                <c:pt idx="5596">
                  <c:v>7825.1</c:v>
                </c:pt>
                <c:pt idx="5597">
                  <c:v>7825.9</c:v>
                </c:pt>
                <c:pt idx="5598">
                  <c:v>7826.8</c:v>
                </c:pt>
                <c:pt idx="5599">
                  <c:v>7827.8</c:v>
                </c:pt>
                <c:pt idx="5600">
                  <c:v>7828.7</c:v>
                </c:pt>
                <c:pt idx="5601">
                  <c:v>7829.6</c:v>
                </c:pt>
                <c:pt idx="5602">
                  <c:v>7830.4</c:v>
                </c:pt>
                <c:pt idx="5603">
                  <c:v>7831.3</c:v>
                </c:pt>
                <c:pt idx="5604">
                  <c:v>7832.3</c:v>
                </c:pt>
                <c:pt idx="5605">
                  <c:v>7833.2</c:v>
                </c:pt>
                <c:pt idx="5606">
                  <c:v>7834.1</c:v>
                </c:pt>
                <c:pt idx="5607">
                  <c:v>7834.9</c:v>
                </c:pt>
                <c:pt idx="5608">
                  <c:v>7835.8</c:v>
                </c:pt>
                <c:pt idx="5609">
                  <c:v>7836.8</c:v>
                </c:pt>
                <c:pt idx="5610">
                  <c:v>7837.7</c:v>
                </c:pt>
                <c:pt idx="5611">
                  <c:v>7838.6</c:v>
                </c:pt>
                <c:pt idx="5612">
                  <c:v>7839.4</c:v>
                </c:pt>
                <c:pt idx="5613">
                  <c:v>7840.3</c:v>
                </c:pt>
                <c:pt idx="5614">
                  <c:v>7841.3</c:v>
                </c:pt>
                <c:pt idx="5615">
                  <c:v>7842.2</c:v>
                </c:pt>
                <c:pt idx="5616">
                  <c:v>7843.1</c:v>
                </c:pt>
                <c:pt idx="5617">
                  <c:v>7843.9</c:v>
                </c:pt>
                <c:pt idx="5618">
                  <c:v>7844.8</c:v>
                </c:pt>
                <c:pt idx="5619">
                  <c:v>7845.8</c:v>
                </c:pt>
                <c:pt idx="5620">
                  <c:v>7846.7</c:v>
                </c:pt>
                <c:pt idx="5621">
                  <c:v>7847.6</c:v>
                </c:pt>
                <c:pt idx="5622">
                  <c:v>7848.4</c:v>
                </c:pt>
                <c:pt idx="5623">
                  <c:v>7849.3</c:v>
                </c:pt>
                <c:pt idx="5624">
                  <c:v>7850.3</c:v>
                </c:pt>
                <c:pt idx="5625">
                  <c:v>7851.2</c:v>
                </c:pt>
                <c:pt idx="5626">
                  <c:v>7852.1</c:v>
                </c:pt>
                <c:pt idx="5627">
                  <c:v>7852.9</c:v>
                </c:pt>
                <c:pt idx="5628">
                  <c:v>7853.8</c:v>
                </c:pt>
                <c:pt idx="5629">
                  <c:v>7854.8</c:v>
                </c:pt>
                <c:pt idx="5630">
                  <c:v>7855.7</c:v>
                </c:pt>
                <c:pt idx="5631">
                  <c:v>7856.6</c:v>
                </c:pt>
                <c:pt idx="5632">
                  <c:v>7857.4</c:v>
                </c:pt>
                <c:pt idx="5633">
                  <c:v>7858.3</c:v>
                </c:pt>
                <c:pt idx="5634">
                  <c:v>7859.3</c:v>
                </c:pt>
                <c:pt idx="5635">
                  <c:v>7860.2</c:v>
                </c:pt>
                <c:pt idx="5636">
                  <c:v>7861.1</c:v>
                </c:pt>
                <c:pt idx="5637">
                  <c:v>7861.9</c:v>
                </c:pt>
                <c:pt idx="5638">
                  <c:v>7862.8</c:v>
                </c:pt>
                <c:pt idx="5639">
                  <c:v>7863.8</c:v>
                </c:pt>
                <c:pt idx="5640">
                  <c:v>7864.7</c:v>
                </c:pt>
                <c:pt idx="5641">
                  <c:v>7865.6</c:v>
                </c:pt>
                <c:pt idx="5642">
                  <c:v>7866.4</c:v>
                </c:pt>
                <c:pt idx="5643">
                  <c:v>7867.3</c:v>
                </c:pt>
                <c:pt idx="5644">
                  <c:v>7868.3</c:v>
                </c:pt>
                <c:pt idx="5645">
                  <c:v>7869.2</c:v>
                </c:pt>
                <c:pt idx="5646">
                  <c:v>7870.1</c:v>
                </c:pt>
                <c:pt idx="5647">
                  <c:v>7870.9</c:v>
                </c:pt>
                <c:pt idx="5648">
                  <c:v>7871.8</c:v>
                </c:pt>
                <c:pt idx="5649">
                  <c:v>7872.8</c:v>
                </c:pt>
                <c:pt idx="5650">
                  <c:v>7873.7</c:v>
                </c:pt>
                <c:pt idx="5651">
                  <c:v>7874.6</c:v>
                </c:pt>
                <c:pt idx="5652">
                  <c:v>7875.4</c:v>
                </c:pt>
                <c:pt idx="5653">
                  <c:v>7876.3</c:v>
                </c:pt>
                <c:pt idx="5654">
                  <c:v>7877.3</c:v>
                </c:pt>
                <c:pt idx="5655">
                  <c:v>7878.2</c:v>
                </c:pt>
                <c:pt idx="5656">
                  <c:v>7879.1</c:v>
                </c:pt>
                <c:pt idx="5657">
                  <c:v>7879.9</c:v>
                </c:pt>
                <c:pt idx="5658">
                  <c:v>7880.8</c:v>
                </c:pt>
                <c:pt idx="5659">
                  <c:v>7881.8</c:v>
                </c:pt>
                <c:pt idx="5660">
                  <c:v>7882.7</c:v>
                </c:pt>
                <c:pt idx="5661">
                  <c:v>7883.6</c:v>
                </c:pt>
                <c:pt idx="5662">
                  <c:v>7884.4</c:v>
                </c:pt>
                <c:pt idx="5663">
                  <c:v>7885.3</c:v>
                </c:pt>
                <c:pt idx="5664">
                  <c:v>7886.3</c:v>
                </c:pt>
                <c:pt idx="5665">
                  <c:v>7887.2</c:v>
                </c:pt>
                <c:pt idx="5666">
                  <c:v>7888.1</c:v>
                </c:pt>
                <c:pt idx="5667">
                  <c:v>7888.9</c:v>
                </c:pt>
                <c:pt idx="5668">
                  <c:v>7889.8</c:v>
                </c:pt>
                <c:pt idx="5669">
                  <c:v>7890.8</c:v>
                </c:pt>
                <c:pt idx="5670">
                  <c:v>7891.7</c:v>
                </c:pt>
                <c:pt idx="5671">
                  <c:v>7892.6</c:v>
                </c:pt>
                <c:pt idx="5672">
                  <c:v>7893.4</c:v>
                </c:pt>
                <c:pt idx="5673">
                  <c:v>7894.3</c:v>
                </c:pt>
                <c:pt idx="5674">
                  <c:v>7895.3</c:v>
                </c:pt>
                <c:pt idx="5675">
                  <c:v>7896.2</c:v>
                </c:pt>
                <c:pt idx="5676">
                  <c:v>7897.1</c:v>
                </c:pt>
                <c:pt idx="5677">
                  <c:v>7897.9</c:v>
                </c:pt>
                <c:pt idx="5678">
                  <c:v>7898.8</c:v>
                </c:pt>
                <c:pt idx="5679">
                  <c:v>7899.8</c:v>
                </c:pt>
                <c:pt idx="5680">
                  <c:v>7900.7</c:v>
                </c:pt>
                <c:pt idx="5681">
                  <c:v>7901.6</c:v>
                </c:pt>
                <c:pt idx="5682">
                  <c:v>7902.4</c:v>
                </c:pt>
                <c:pt idx="5683">
                  <c:v>7903.3</c:v>
                </c:pt>
                <c:pt idx="5684">
                  <c:v>7904.3</c:v>
                </c:pt>
                <c:pt idx="5685">
                  <c:v>7905.2</c:v>
                </c:pt>
                <c:pt idx="5686">
                  <c:v>7906.1</c:v>
                </c:pt>
                <c:pt idx="5687">
                  <c:v>7906.9</c:v>
                </c:pt>
                <c:pt idx="5688">
                  <c:v>7907.8</c:v>
                </c:pt>
                <c:pt idx="5689">
                  <c:v>7908.8</c:v>
                </c:pt>
                <c:pt idx="5690">
                  <c:v>7909.7</c:v>
                </c:pt>
                <c:pt idx="5691">
                  <c:v>7910.6</c:v>
                </c:pt>
                <c:pt idx="5692">
                  <c:v>7911.4</c:v>
                </c:pt>
                <c:pt idx="5693">
                  <c:v>7912.3</c:v>
                </c:pt>
                <c:pt idx="5694">
                  <c:v>7913.3</c:v>
                </c:pt>
                <c:pt idx="5695">
                  <c:v>7914.2</c:v>
                </c:pt>
                <c:pt idx="5696">
                  <c:v>7915.1</c:v>
                </c:pt>
                <c:pt idx="5697">
                  <c:v>7915.9</c:v>
                </c:pt>
                <c:pt idx="5698">
                  <c:v>7916.8</c:v>
                </c:pt>
                <c:pt idx="5699">
                  <c:v>7917.8</c:v>
                </c:pt>
                <c:pt idx="5700">
                  <c:v>7918.7</c:v>
                </c:pt>
                <c:pt idx="5701">
                  <c:v>7919.6</c:v>
                </c:pt>
                <c:pt idx="5702">
                  <c:v>7920.4</c:v>
                </c:pt>
                <c:pt idx="5703">
                  <c:v>7921.3</c:v>
                </c:pt>
                <c:pt idx="5704">
                  <c:v>7922.3</c:v>
                </c:pt>
                <c:pt idx="5705">
                  <c:v>7923.2</c:v>
                </c:pt>
                <c:pt idx="5706">
                  <c:v>7924.1</c:v>
                </c:pt>
                <c:pt idx="5707">
                  <c:v>7924.9</c:v>
                </c:pt>
                <c:pt idx="5708">
                  <c:v>7925.8</c:v>
                </c:pt>
                <c:pt idx="5709">
                  <c:v>7926.8</c:v>
                </c:pt>
                <c:pt idx="5710">
                  <c:v>7927.7</c:v>
                </c:pt>
                <c:pt idx="5711">
                  <c:v>7928.6</c:v>
                </c:pt>
                <c:pt idx="5712">
                  <c:v>7929.4</c:v>
                </c:pt>
                <c:pt idx="5713">
                  <c:v>7930.3</c:v>
                </c:pt>
                <c:pt idx="5714">
                  <c:v>7931.3</c:v>
                </c:pt>
                <c:pt idx="5715">
                  <c:v>7932.2</c:v>
                </c:pt>
                <c:pt idx="5716">
                  <c:v>7933.1</c:v>
                </c:pt>
                <c:pt idx="5717">
                  <c:v>7933.9</c:v>
                </c:pt>
                <c:pt idx="5718">
                  <c:v>7934.8</c:v>
                </c:pt>
                <c:pt idx="5719">
                  <c:v>7935.8</c:v>
                </c:pt>
                <c:pt idx="5720">
                  <c:v>7936.7</c:v>
                </c:pt>
                <c:pt idx="5721">
                  <c:v>7937.6</c:v>
                </c:pt>
                <c:pt idx="5722">
                  <c:v>7938.4</c:v>
                </c:pt>
                <c:pt idx="5723">
                  <c:v>7939.3</c:v>
                </c:pt>
                <c:pt idx="5724">
                  <c:v>7940.3</c:v>
                </c:pt>
                <c:pt idx="5725">
                  <c:v>7941.2</c:v>
                </c:pt>
                <c:pt idx="5726">
                  <c:v>7942.1</c:v>
                </c:pt>
                <c:pt idx="5727">
                  <c:v>7942.9</c:v>
                </c:pt>
                <c:pt idx="5728">
                  <c:v>7943.8</c:v>
                </c:pt>
                <c:pt idx="5729">
                  <c:v>7944.8</c:v>
                </c:pt>
                <c:pt idx="5730">
                  <c:v>7945.7</c:v>
                </c:pt>
                <c:pt idx="5731">
                  <c:v>7946.6</c:v>
                </c:pt>
                <c:pt idx="5732">
                  <c:v>7947.4</c:v>
                </c:pt>
                <c:pt idx="5733">
                  <c:v>7948.3</c:v>
                </c:pt>
                <c:pt idx="5734">
                  <c:v>7949.3</c:v>
                </c:pt>
                <c:pt idx="5735">
                  <c:v>7950.2</c:v>
                </c:pt>
                <c:pt idx="5736">
                  <c:v>7951.1</c:v>
                </c:pt>
                <c:pt idx="5737">
                  <c:v>7951.9</c:v>
                </c:pt>
                <c:pt idx="5738">
                  <c:v>7952.8</c:v>
                </c:pt>
                <c:pt idx="5739">
                  <c:v>7953.8</c:v>
                </c:pt>
                <c:pt idx="5740">
                  <c:v>7954.7</c:v>
                </c:pt>
                <c:pt idx="5741">
                  <c:v>7955.6</c:v>
                </c:pt>
                <c:pt idx="5742">
                  <c:v>7956.4</c:v>
                </c:pt>
                <c:pt idx="5743">
                  <c:v>7957.3</c:v>
                </c:pt>
                <c:pt idx="5744">
                  <c:v>7958.3</c:v>
                </c:pt>
                <c:pt idx="5745">
                  <c:v>7959.2</c:v>
                </c:pt>
                <c:pt idx="5746">
                  <c:v>7960.1</c:v>
                </c:pt>
                <c:pt idx="5747">
                  <c:v>7960.9</c:v>
                </c:pt>
                <c:pt idx="5748">
                  <c:v>7961.8</c:v>
                </c:pt>
                <c:pt idx="5749">
                  <c:v>7962.8</c:v>
                </c:pt>
                <c:pt idx="5750">
                  <c:v>7963.7</c:v>
                </c:pt>
                <c:pt idx="5751">
                  <c:v>7964.6</c:v>
                </c:pt>
                <c:pt idx="5752">
                  <c:v>7965.4</c:v>
                </c:pt>
                <c:pt idx="5753">
                  <c:v>7966.3</c:v>
                </c:pt>
                <c:pt idx="5754">
                  <c:v>7967.3</c:v>
                </c:pt>
                <c:pt idx="5755">
                  <c:v>7968.2</c:v>
                </c:pt>
                <c:pt idx="5756">
                  <c:v>7969.1</c:v>
                </c:pt>
                <c:pt idx="5757">
                  <c:v>7969.9</c:v>
                </c:pt>
                <c:pt idx="5758">
                  <c:v>7970.8</c:v>
                </c:pt>
                <c:pt idx="5759">
                  <c:v>7971.8</c:v>
                </c:pt>
                <c:pt idx="5760">
                  <c:v>7972.7</c:v>
                </c:pt>
                <c:pt idx="5761">
                  <c:v>7973.6</c:v>
                </c:pt>
                <c:pt idx="5762">
                  <c:v>7974.4</c:v>
                </c:pt>
                <c:pt idx="5763">
                  <c:v>7975.3</c:v>
                </c:pt>
                <c:pt idx="5764">
                  <c:v>7976.3</c:v>
                </c:pt>
                <c:pt idx="5765">
                  <c:v>7977.2</c:v>
                </c:pt>
                <c:pt idx="5766">
                  <c:v>7978.1</c:v>
                </c:pt>
                <c:pt idx="5767">
                  <c:v>7978.9</c:v>
                </c:pt>
                <c:pt idx="5768">
                  <c:v>7979.8</c:v>
                </c:pt>
                <c:pt idx="5769">
                  <c:v>7980.8</c:v>
                </c:pt>
                <c:pt idx="5770">
                  <c:v>7981.7</c:v>
                </c:pt>
                <c:pt idx="5771">
                  <c:v>7982.6</c:v>
                </c:pt>
                <c:pt idx="5772">
                  <c:v>7983.4</c:v>
                </c:pt>
                <c:pt idx="5773">
                  <c:v>7984.3</c:v>
                </c:pt>
                <c:pt idx="5774">
                  <c:v>7985.3</c:v>
                </c:pt>
                <c:pt idx="5775">
                  <c:v>7986.2</c:v>
                </c:pt>
                <c:pt idx="5776">
                  <c:v>7987.1</c:v>
                </c:pt>
                <c:pt idx="5777">
                  <c:v>7987.9</c:v>
                </c:pt>
                <c:pt idx="5778">
                  <c:v>7988.8</c:v>
                </c:pt>
                <c:pt idx="5779">
                  <c:v>7989.8</c:v>
                </c:pt>
                <c:pt idx="5780">
                  <c:v>7990.7</c:v>
                </c:pt>
                <c:pt idx="5781">
                  <c:v>7991.6</c:v>
                </c:pt>
                <c:pt idx="5782">
                  <c:v>7992.4</c:v>
                </c:pt>
                <c:pt idx="5783">
                  <c:v>7993.3</c:v>
                </c:pt>
                <c:pt idx="5784">
                  <c:v>7994.3</c:v>
                </c:pt>
                <c:pt idx="5785">
                  <c:v>7995.2</c:v>
                </c:pt>
                <c:pt idx="5786">
                  <c:v>7996.1</c:v>
                </c:pt>
                <c:pt idx="5787">
                  <c:v>7996.9</c:v>
                </c:pt>
                <c:pt idx="5788">
                  <c:v>7997.8</c:v>
                </c:pt>
                <c:pt idx="5789">
                  <c:v>7998.8</c:v>
                </c:pt>
                <c:pt idx="5790">
                  <c:v>7999.7</c:v>
                </c:pt>
                <c:pt idx="5791">
                  <c:v>8000.6</c:v>
                </c:pt>
                <c:pt idx="5792">
                  <c:v>8001.4</c:v>
                </c:pt>
                <c:pt idx="5793">
                  <c:v>8002.3</c:v>
                </c:pt>
                <c:pt idx="5794">
                  <c:v>8003.3</c:v>
                </c:pt>
                <c:pt idx="5795">
                  <c:v>8004.2</c:v>
                </c:pt>
                <c:pt idx="5796">
                  <c:v>8005.1</c:v>
                </c:pt>
                <c:pt idx="5797">
                  <c:v>8005.9</c:v>
                </c:pt>
                <c:pt idx="5798">
                  <c:v>8006.8</c:v>
                </c:pt>
                <c:pt idx="5799">
                  <c:v>8007.8</c:v>
                </c:pt>
                <c:pt idx="5800">
                  <c:v>8008.7</c:v>
                </c:pt>
                <c:pt idx="5801">
                  <c:v>8009.6</c:v>
                </c:pt>
                <c:pt idx="5802">
                  <c:v>8010.4</c:v>
                </c:pt>
                <c:pt idx="5803">
                  <c:v>8011.3</c:v>
                </c:pt>
                <c:pt idx="5804">
                  <c:v>8012.3</c:v>
                </c:pt>
                <c:pt idx="5805">
                  <c:v>8013.2</c:v>
                </c:pt>
                <c:pt idx="5806">
                  <c:v>8014.1</c:v>
                </c:pt>
                <c:pt idx="5807">
                  <c:v>8014.9</c:v>
                </c:pt>
                <c:pt idx="5808">
                  <c:v>8015.8</c:v>
                </c:pt>
                <c:pt idx="5809">
                  <c:v>8016.8</c:v>
                </c:pt>
                <c:pt idx="5810">
                  <c:v>8017.7</c:v>
                </c:pt>
                <c:pt idx="5811">
                  <c:v>8018.6</c:v>
                </c:pt>
                <c:pt idx="5812">
                  <c:v>8019.4</c:v>
                </c:pt>
                <c:pt idx="5813">
                  <c:v>8020.3</c:v>
                </c:pt>
                <c:pt idx="5814">
                  <c:v>8021.3</c:v>
                </c:pt>
                <c:pt idx="5815">
                  <c:v>8022.2</c:v>
                </c:pt>
                <c:pt idx="5816">
                  <c:v>8023.1</c:v>
                </c:pt>
                <c:pt idx="5817">
                  <c:v>8023.9</c:v>
                </c:pt>
                <c:pt idx="5818">
                  <c:v>8024.8</c:v>
                </c:pt>
                <c:pt idx="5819">
                  <c:v>8025.8</c:v>
                </c:pt>
                <c:pt idx="5820">
                  <c:v>8026.7</c:v>
                </c:pt>
                <c:pt idx="5821">
                  <c:v>8027.6</c:v>
                </c:pt>
                <c:pt idx="5822">
                  <c:v>8028.4</c:v>
                </c:pt>
                <c:pt idx="5823">
                  <c:v>8029.3</c:v>
                </c:pt>
                <c:pt idx="5824">
                  <c:v>8030.3</c:v>
                </c:pt>
                <c:pt idx="5825">
                  <c:v>8031.2</c:v>
                </c:pt>
                <c:pt idx="5826">
                  <c:v>8032.1</c:v>
                </c:pt>
                <c:pt idx="5827">
                  <c:v>8032.9</c:v>
                </c:pt>
                <c:pt idx="5828">
                  <c:v>8033.8</c:v>
                </c:pt>
                <c:pt idx="5829">
                  <c:v>8034.8</c:v>
                </c:pt>
                <c:pt idx="5830">
                  <c:v>8035.7</c:v>
                </c:pt>
                <c:pt idx="5831">
                  <c:v>8036.6</c:v>
                </c:pt>
                <c:pt idx="5832">
                  <c:v>8037.4</c:v>
                </c:pt>
                <c:pt idx="5833">
                  <c:v>8038.3</c:v>
                </c:pt>
                <c:pt idx="5834">
                  <c:v>8039.3</c:v>
                </c:pt>
                <c:pt idx="5835">
                  <c:v>8040.2</c:v>
                </c:pt>
                <c:pt idx="5836">
                  <c:v>8041.1</c:v>
                </c:pt>
                <c:pt idx="5837">
                  <c:v>8041.9</c:v>
                </c:pt>
                <c:pt idx="5838">
                  <c:v>8042.8</c:v>
                </c:pt>
                <c:pt idx="5839">
                  <c:v>8043.8</c:v>
                </c:pt>
                <c:pt idx="5840">
                  <c:v>8044.7</c:v>
                </c:pt>
                <c:pt idx="5841">
                  <c:v>8045.6</c:v>
                </c:pt>
                <c:pt idx="5842">
                  <c:v>8046.4</c:v>
                </c:pt>
                <c:pt idx="5843">
                  <c:v>8047.3</c:v>
                </c:pt>
                <c:pt idx="5844">
                  <c:v>8048.3</c:v>
                </c:pt>
                <c:pt idx="5845">
                  <c:v>8049.2</c:v>
                </c:pt>
                <c:pt idx="5846">
                  <c:v>8050.1</c:v>
                </c:pt>
                <c:pt idx="5847">
                  <c:v>8050.9</c:v>
                </c:pt>
                <c:pt idx="5848">
                  <c:v>8051.8</c:v>
                </c:pt>
                <c:pt idx="5849">
                  <c:v>8052.8</c:v>
                </c:pt>
                <c:pt idx="5850">
                  <c:v>8053.7</c:v>
                </c:pt>
                <c:pt idx="5851">
                  <c:v>8054.6</c:v>
                </c:pt>
                <c:pt idx="5852">
                  <c:v>8055.4</c:v>
                </c:pt>
                <c:pt idx="5853">
                  <c:v>8056.3</c:v>
                </c:pt>
                <c:pt idx="5854">
                  <c:v>8057.3</c:v>
                </c:pt>
                <c:pt idx="5855">
                  <c:v>8058.2</c:v>
                </c:pt>
                <c:pt idx="5856">
                  <c:v>8059.1</c:v>
                </c:pt>
                <c:pt idx="5857">
                  <c:v>8059.9</c:v>
                </c:pt>
                <c:pt idx="5858">
                  <c:v>8060.8</c:v>
                </c:pt>
                <c:pt idx="5859">
                  <c:v>8061.8</c:v>
                </c:pt>
                <c:pt idx="5860">
                  <c:v>8062.7</c:v>
                </c:pt>
                <c:pt idx="5861">
                  <c:v>8063.6</c:v>
                </c:pt>
                <c:pt idx="5862">
                  <c:v>8064.4</c:v>
                </c:pt>
                <c:pt idx="5863">
                  <c:v>8065.3</c:v>
                </c:pt>
                <c:pt idx="5864">
                  <c:v>8066.3</c:v>
                </c:pt>
                <c:pt idx="5865">
                  <c:v>8067.2</c:v>
                </c:pt>
                <c:pt idx="5866">
                  <c:v>8068.1</c:v>
                </c:pt>
                <c:pt idx="5867">
                  <c:v>8068.9</c:v>
                </c:pt>
                <c:pt idx="5868">
                  <c:v>8069.8</c:v>
                </c:pt>
                <c:pt idx="5869">
                  <c:v>8070.8</c:v>
                </c:pt>
                <c:pt idx="5870">
                  <c:v>8071.7</c:v>
                </c:pt>
                <c:pt idx="5871">
                  <c:v>8072.6</c:v>
                </c:pt>
                <c:pt idx="5872">
                  <c:v>8073.4</c:v>
                </c:pt>
                <c:pt idx="5873">
                  <c:v>8074.3</c:v>
                </c:pt>
                <c:pt idx="5874">
                  <c:v>8075.3</c:v>
                </c:pt>
                <c:pt idx="5875">
                  <c:v>8076.2</c:v>
                </c:pt>
                <c:pt idx="5876">
                  <c:v>8077.1</c:v>
                </c:pt>
                <c:pt idx="5877">
                  <c:v>8077.9</c:v>
                </c:pt>
                <c:pt idx="5878">
                  <c:v>8078.8</c:v>
                </c:pt>
                <c:pt idx="5879">
                  <c:v>8079.8</c:v>
                </c:pt>
                <c:pt idx="5880">
                  <c:v>8080.7</c:v>
                </c:pt>
                <c:pt idx="5881">
                  <c:v>8081.6</c:v>
                </c:pt>
                <c:pt idx="5882">
                  <c:v>8082.4</c:v>
                </c:pt>
                <c:pt idx="5883">
                  <c:v>8083.3</c:v>
                </c:pt>
                <c:pt idx="5884">
                  <c:v>8084.3</c:v>
                </c:pt>
                <c:pt idx="5885">
                  <c:v>8085.2</c:v>
                </c:pt>
                <c:pt idx="5886">
                  <c:v>8086.1</c:v>
                </c:pt>
                <c:pt idx="5887">
                  <c:v>8086.9</c:v>
                </c:pt>
                <c:pt idx="5888">
                  <c:v>8087.8</c:v>
                </c:pt>
                <c:pt idx="5889">
                  <c:v>8088.8</c:v>
                </c:pt>
                <c:pt idx="5890">
                  <c:v>8089.7</c:v>
                </c:pt>
                <c:pt idx="5891">
                  <c:v>8090.6</c:v>
                </c:pt>
                <c:pt idx="5892">
                  <c:v>8091.4</c:v>
                </c:pt>
                <c:pt idx="5893">
                  <c:v>8092.3</c:v>
                </c:pt>
                <c:pt idx="5894">
                  <c:v>8093.3</c:v>
                </c:pt>
                <c:pt idx="5895">
                  <c:v>8094.2</c:v>
                </c:pt>
                <c:pt idx="5896">
                  <c:v>8095.1</c:v>
                </c:pt>
                <c:pt idx="5897">
                  <c:v>8095.9</c:v>
                </c:pt>
                <c:pt idx="5898">
                  <c:v>8096.8</c:v>
                </c:pt>
                <c:pt idx="5899">
                  <c:v>8097.8</c:v>
                </c:pt>
                <c:pt idx="5900">
                  <c:v>8098.7</c:v>
                </c:pt>
                <c:pt idx="5901">
                  <c:v>8099.6</c:v>
                </c:pt>
                <c:pt idx="5902">
                  <c:v>8100.4</c:v>
                </c:pt>
                <c:pt idx="5903">
                  <c:v>8101.3</c:v>
                </c:pt>
                <c:pt idx="5904">
                  <c:v>8102.3</c:v>
                </c:pt>
                <c:pt idx="5905">
                  <c:v>8103.2</c:v>
                </c:pt>
                <c:pt idx="5906">
                  <c:v>8104.1</c:v>
                </c:pt>
                <c:pt idx="5907">
                  <c:v>8104.9</c:v>
                </c:pt>
                <c:pt idx="5908">
                  <c:v>8105.8</c:v>
                </c:pt>
                <c:pt idx="5909">
                  <c:v>8106.8</c:v>
                </c:pt>
                <c:pt idx="5910">
                  <c:v>8107.7</c:v>
                </c:pt>
                <c:pt idx="5911">
                  <c:v>8108.6</c:v>
                </c:pt>
                <c:pt idx="5912">
                  <c:v>8109.4</c:v>
                </c:pt>
                <c:pt idx="5913">
                  <c:v>8110.3</c:v>
                </c:pt>
                <c:pt idx="5914">
                  <c:v>8111.3</c:v>
                </c:pt>
                <c:pt idx="5915">
                  <c:v>8112.2</c:v>
                </c:pt>
                <c:pt idx="5916">
                  <c:v>8113.1</c:v>
                </c:pt>
                <c:pt idx="5917">
                  <c:v>8113.9</c:v>
                </c:pt>
                <c:pt idx="5918">
                  <c:v>8114.8</c:v>
                </c:pt>
                <c:pt idx="5919">
                  <c:v>8115.8</c:v>
                </c:pt>
                <c:pt idx="5920">
                  <c:v>8116.7</c:v>
                </c:pt>
                <c:pt idx="5921">
                  <c:v>8117.6</c:v>
                </c:pt>
                <c:pt idx="5922">
                  <c:v>8118.4</c:v>
                </c:pt>
                <c:pt idx="5923">
                  <c:v>8119.3</c:v>
                </c:pt>
                <c:pt idx="5924">
                  <c:v>8120.3</c:v>
                </c:pt>
                <c:pt idx="5925">
                  <c:v>8121.2</c:v>
                </c:pt>
                <c:pt idx="5926">
                  <c:v>8122.1</c:v>
                </c:pt>
                <c:pt idx="5927">
                  <c:v>8122.9</c:v>
                </c:pt>
                <c:pt idx="5928">
                  <c:v>8123.8</c:v>
                </c:pt>
                <c:pt idx="5929">
                  <c:v>8124.8</c:v>
                </c:pt>
                <c:pt idx="5930">
                  <c:v>8125.7</c:v>
                </c:pt>
                <c:pt idx="5931">
                  <c:v>8126.6</c:v>
                </c:pt>
                <c:pt idx="5932">
                  <c:v>8127.4</c:v>
                </c:pt>
                <c:pt idx="5933">
                  <c:v>8128.3</c:v>
                </c:pt>
                <c:pt idx="5934">
                  <c:v>8129.3</c:v>
                </c:pt>
                <c:pt idx="5935">
                  <c:v>8130.2</c:v>
                </c:pt>
                <c:pt idx="5936">
                  <c:v>8131.1</c:v>
                </c:pt>
                <c:pt idx="5937">
                  <c:v>8131.9</c:v>
                </c:pt>
                <c:pt idx="5938">
                  <c:v>8132.8</c:v>
                </c:pt>
                <c:pt idx="5939">
                  <c:v>8133.8</c:v>
                </c:pt>
                <c:pt idx="5940">
                  <c:v>8134.7</c:v>
                </c:pt>
                <c:pt idx="5941">
                  <c:v>8135.6</c:v>
                </c:pt>
                <c:pt idx="5942">
                  <c:v>8136.4</c:v>
                </c:pt>
                <c:pt idx="5943">
                  <c:v>8137.3</c:v>
                </c:pt>
                <c:pt idx="5944">
                  <c:v>8138.3</c:v>
                </c:pt>
                <c:pt idx="5945">
                  <c:v>8139.2</c:v>
                </c:pt>
                <c:pt idx="5946">
                  <c:v>8140.1</c:v>
                </c:pt>
                <c:pt idx="5947">
                  <c:v>8140.9</c:v>
                </c:pt>
                <c:pt idx="5948">
                  <c:v>8141.8</c:v>
                </c:pt>
                <c:pt idx="5949">
                  <c:v>8142.8</c:v>
                </c:pt>
                <c:pt idx="5950">
                  <c:v>8143.7</c:v>
                </c:pt>
                <c:pt idx="5951">
                  <c:v>8144.6</c:v>
                </c:pt>
                <c:pt idx="5952">
                  <c:v>8145.4</c:v>
                </c:pt>
                <c:pt idx="5953">
                  <c:v>8146.3</c:v>
                </c:pt>
                <c:pt idx="5954">
                  <c:v>8147.3</c:v>
                </c:pt>
                <c:pt idx="5955">
                  <c:v>8148.2</c:v>
                </c:pt>
                <c:pt idx="5956">
                  <c:v>8149.1</c:v>
                </c:pt>
                <c:pt idx="5957">
                  <c:v>8149.9</c:v>
                </c:pt>
                <c:pt idx="5958">
                  <c:v>8150.8</c:v>
                </c:pt>
                <c:pt idx="5959">
                  <c:v>8151.8</c:v>
                </c:pt>
                <c:pt idx="5960">
                  <c:v>8152.7</c:v>
                </c:pt>
                <c:pt idx="5961">
                  <c:v>8153.6</c:v>
                </c:pt>
                <c:pt idx="5962">
                  <c:v>8154.4</c:v>
                </c:pt>
                <c:pt idx="5963">
                  <c:v>8155.3</c:v>
                </c:pt>
                <c:pt idx="5964">
                  <c:v>8156.3</c:v>
                </c:pt>
                <c:pt idx="5965">
                  <c:v>8157.2</c:v>
                </c:pt>
                <c:pt idx="5966">
                  <c:v>8158.1</c:v>
                </c:pt>
                <c:pt idx="5967">
                  <c:v>8158.9</c:v>
                </c:pt>
                <c:pt idx="5968">
                  <c:v>8159.8</c:v>
                </c:pt>
                <c:pt idx="5969">
                  <c:v>8160.8</c:v>
                </c:pt>
                <c:pt idx="5970">
                  <c:v>8161.7</c:v>
                </c:pt>
                <c:pt idx="5971">
                  <c:v>8162.6</c:v>
                </c:pt>
                <c:pt idx="5972">
                  <c:v>8163.4</c:v>
                </c:pt>
                <c:pt idx="5973">
                  <c:v>8164.3</c:v>
                </c:pt>
                <c:pt idx="5974">
                  <c:v>8165.3</c:v>
                </c:pt>
                <c:pt idx="5975">
                  <c:v>8166.2</c:v>
                </c:pt>
                <c:pt idx="5976">
                  <c:v>8167.1</c:v>
                </c:pt>
                <c:pt idx="5977">
                  <c:v>8167.9</c:v>
                </c:pt>
                <c:pt idx="5978">
                  <c:v>8168.8</c:v>
                </c:pt>
                <c:pt idx="5979">
                  <c:v>8169.8</c:v>
                </c:pt>
                <c:pt idx="5980">
                  <c:v>8170.7</c:v>
                </c:pt>
                <c:pt idx="5981">
                  <c:v>8171.6</c:v>
                </c:pt>
                <c:pt idx="5982">
                  <c:v>8172.4</c:v>
                </c:pt>
                <c:pt idx="5983">
                  <c:v>8173.3</c:v>
                </c:pt>
                <c:pt idx="5984">
                  <c:v>8174.3</c:v>
                </c:pt>
                <c:pt idx="5985">
                  <c:v>8175.2</c:v>
                </c:pt>
                <c:pt idx="5986">
                  <c:v>8176.1</c:v>
                </c:pt>
                <c:pt idx="5987">
                  <c:v>8176.9</c:v>
                </c:pt>
                <c:pt idx="5988">
                  <c:v>8177.8</c:v>
                </c:pt>
                <c:pt idx="5989">
                  <c:v>8178.8</c:v>
                </c:pt>
                <c:pt idx="5990">
                  <c:v>8179.7</c:v>
                </c:pt>
                <c:pt idx="5991">
                  <c:v>8180.6</c:v>
                </c:pt>
                <c:pt idx="5992">
                  <c:v>8181.4</c:v>
                </c:pt>
                <c:pt idx="5993">
                  <c:v>8182.3</c:v>
                </c:pt>
                <c:pt idx="5994">
                  <c:v>8183.3</c:v>
                </c:pt>
                <c:pt idx="5995">
                  <c:v>8184.2</c:v>
                </c:pt>
                <c:pt idx="5996">
                  <c:v>8185.1</c:v>
                </c:pt>
                <c:pt idx="5997">
                  <c:v>8185.9</c:v>
                </c:pt>
                <c:pt idx="5998">
                  <c:v>8186.8</c:v>
                </c:pt>
                <c:pt idx="5999">
                  <c:v>8187.8</c:v>
                </c:pt>
                <c:pt idx="6000">
                  <c:v>8188.7</c:v>
                </c:pt>
                <c:pt idx="6001">
                  <c:v>8189.6</c:v>
                </c:pt>
                <c:pt idx="6002">
                  <c:v>8190.4</c:v>
                </c:pt>
                <c:pt idx="6003">
                  <c:v>8191.3</c:v>
                </c:pt>
                <c:pt idx="6004">
                  <c:v>8192.2999999999993</c:v>
                </c:pt>
                <c:pt idx="6005">
                  <c:v>8193.2000000000007</c:v>
                </c:pt>
                <c:pt idx="6006">
                  <c:v>8194.1</c:v>
                </c:pt>
                <c:pt idx="6007">
                  <c:v>8194.9</c:v>
                </c:pt>
                <c:pt idx="6008">
                  <c:v>8195.7999999999993</c:v>
                </c:pt>
                <c:pt idx="6009">
                  <c:v>8196.7999999999993</c:v>
                </c:pt>
                <c:pt idx="6010">
                  <c:v>8197.7000000000007</c:v>
                </c:pt>
                <c:pt idx="6011">
                  <c:v>8198.6</c:v>
                </c:pt>
                <c:pt idx="6012">
                  <c:v>8199.4</c:v>
                </c:pt>
                <c:pt idx="6013">
                  <c:v>8200.2999999999993</c:v>
                </c:pt>
                <c:pt idx="6014">
                  <c:v>8201.2999999999993</c:v>
                </c:pt>
                <c:pt idx="6015">
                  <c:v>8202.2000000000007</c:v>
                </c:pt>
                <c:pt idx="6016">
                  <c:v>8203.1</c:v>
                </c:pt>
                <c:pt idx="6017">
                  <c:v>8203.9</c:v>
                </c:pt>
                <c:pt idx="6018">
                  <c:v>8204.7999999999993</c:v>
                </c:pt>
                <c:pt idx="6019">
                  <c:v>8205.7999999999993</c:v>
                </c:pt>
                <c:pt idx="6020">
                  <c:v>8206.7000000000007</c:v>
                </c:pt>
                <c:pt idx="6021">
                  <c:v>8207.6</c:v>
                </c:pt>
                <c:pt idx="6022">
                  <c:v>8208.4</c:v>
                </c:pt>
                <c:pt idx="6023">
                  <c:v>8209.2999999999993</c:v>
                </c:pt>
                <c:pt idx="6024">
                  <c:v>8210.2999999999993</c:v>
                </c:pt>
                <c:pt idx="6025">
                  <c:v>8211.2000000000007</c:v>
                </c:pt>
                <c:pt idx="6026">
                  <c:v>8212.1</c:v>
                </c:pt>
                <c:pt idx="6027">
                  <c:v>8212.9</c:v>
                </c:pt>
                <c:pt idx="6028">
                  <c:v>8213.7999999999993</c:v>
                </c:pt>
                <c:pt idx="6029">
                  <c:v>8214.7999999999993</c:v>
                </c:pt>
                <c:pt idx="6030">
                  <c:v>8215.7000000000007</c:v>
                </c:pt>
                <c:pt idx="6031">
                  <c:v>8216.6</c:v>
                </c:pt>
                <c:pt idx="6032">
                  <c:v>8217.4</c:v>
                </c:pt>
                <c:pt idx="6033">
                  <c:v>8218.2999999999993</c:v>
                </c:pt>
                <c:pt idx="6034">
                  <c:v>8219.2999999999993</c:v>
                </c:pt>
                <c:pt idx="6035">
                  <c:v>8220.2000000000007</c:v>
                </c:pt>
                <c:pt idx="6036">
                  <c:v>8221.1</c:v>
                </c:pt>
                <c:pt idx="6037">
                  <c:v>8221.9</c:v>
                </c:pt>
                <c:pt idx="6038">
                  <c:v>8222.7999999999993</c:v>
                </c:pt>
                <c:pt idx="6039">
                  <c:v>8223.7999999999993</c:v>
                </c:pt>
                <c:pt idx="6040">
                  <c:v>8224.7000000000007</c:v>
                </c:pt>
                <c:pt idx="6041">
                  <c:v>8225.6</c:v>
                </c:pt>
                <c:pt idx="6042">
                  <c:v>8226.4</c:v>
                </c:pt>
                <c:pt idx="6043">
                  <c:v>8227.2999999999993</c:v>
                </c:pt>
                <c:pt idx="6044">
                  <c:v>8228.2999999999993</c:v>
                </c:pt>
                <c:pt idx="6045">
                  <c:v>8229.2000000000007</c:v>
                </c:pt>
                <c:pt idx="6046">
                  <c:v>8230.1</c:v>
                </c:pt>
                <c:pt idx="6047">
                  <c:v>8230.9</c:v>
                </c:pt>
                <c:pt idx="6048">
                  <c:v>8231.7999999999993</c:v>
                </c:pt>
                <c:pt idx="6049">
                  <c:v>8232.7999999999993</c:v>
                </c:pt>
                <c:pt idx="6050">
                  <c:v>8233.7000000000007</c:v>
                </c:pt>
                <c:pt idx="6051">
                  <c:v>8234.6</c:v>
                </c:pt>
                <c:pt idx="6052">
                  <c:v>8235.4</c:v>
                </c:pt>
                <c:pt idx="6053">
                  <c:v>8236.2999999999993</c:v>
                </c:pt>
                <c:pt idx="6054">
                  <c:v>8237.2999999999993</c:v>
                </c:pt>
                <c:pt idx="6055">
                  <c:v>8238.2000000000007</c:v>
                </c:pt>
                <c:pt idx="6056">
                  <c:v>8239.1</c:v>
                </c:pt>
                <c:pt idx="6057">
                  <c:v>8239.9</c:v>
                </c:pt>
                <c:pt idx="6058">
                  <c:v>8240.7999999999993</c:v>
                </c:pt>
                <c:pt idx="6059">
                  <c:v>8241.7999999999993</c:v>
                </c:pt>
                <c:pt idx="6060">
                  <c:v>8242.7000000000007</c:v>
                </c:pt>
                <c:pt idx="6061">
                  <c:v>8243.6</c:v>
                </c:pt>
                <c:pt idx="6062">
                  <c:v>8244.4</c:v>
                </c:pt>
                <c:pt idx="6063">
                  <c:v>8245.2999999999993</c:v>
                </c:pt>
                <c:pt idx="6064">
                  <c:v>8246.2999999999993</c:v>
                </c:pt>
                <c:pt idx="6065">
                  <c:v>8247.2000000000007</c:v>
                </c:pt>
                <c:pt idx="6066">
                  <c:v>8248.1</c:v>
                </c:pt>
                <c:pt idx="6067">
                  <c:v>8248.9</c:v>
                </c:pt>
                <c:pt idx="6068">
                  <c:v>8249.7999999999993</c:v>
                </c:pt>
                <c:pt idx="6069">
                  <c:v>8250.7999999999993</c:v>
                </c:pt>
                <c:pt idx="6070">
                  <c:v>8251.7000000000007</c:v>
                </c:pt>
                <c:pt idx="6071">
                  <c:v>8252.6</c:v>
                </c:pt>
                <c:pt idx="6072">
                  <c:v>8253.4</c:v>
                </c:pt>
                <c:pt idx="6073">
                  <c:v>8254.2999999999993</c:v>
                </c:pt>
                <c:pt idx="6074">
                  <c:v>8255.2999999999993</c:v>
                </c:pt>
                <c:pt idx="6075">
                  <c:v>8256.2000000000007</c:v>
                </c:pt>
                <c:pt idx="6076">
                  <c:v>8257.1</c:v>
                </c:pt>
                <c:pt idx="6077">
                  <c:v>8257.9</c:v>
                </c:pt>
                <c:pt idx="6078">
                  <c:v>8258.7999999999993</c:v>
                </c:pt>
                <c:pt idx="6079">
                  <c:v>8259.7999999999993</c:v>
                </c:pt>
                <c:pt idx="6080">
                  <c:v>8260.7000000000007</c:v>
                </c:pt>
                <c:pt idx="6081">
                  <c:v>8261.6</c:v>
                </c:pt>
                <c:pt idx="6082">
                  <c:v>8262.4</c:v>
                </c:pt>
                <c:pt idx="6083">
                  <c:v>8263.2999999999993</c:v>
                </c:pt>
                <c:pt idx="6084">
                  <c:v>8264.2999999999993</c:v>
                </c:pt>
                <c:pt idx="6085">
                  <c:v>8265.2000000000007</c:v>
                </c:pt>
                <c:pt idx="6086">
                  <c:v>8266.1</c:v>
                </c:pt>
                <c:pt idx="6087">
                  <c:v>8266.9</c:v>
                </c:pt>
                <c:pt idx="6088">
                  <c:v>8267.7999999999993</c:v>
                </c:pt>
                <c:pt idx="6089">
                  <c:v>8268.7999999999993</c:v>
                </c:pt>
                <c:pt idx="6090">
                  <c:v>8269.7000000000007</c:v>
                </c:pt>
                <c:pt idx="6091">
                  <c:v>8270.6</c:v>
                </c:pt>
                <c:pt idx="6092">
                  <c:v>8271.4</c:v>
                </c:pt>
                <c:pt idx="6093">
                  <c:v>8272.2999999999993</c:v>
                </c:pt>
                <c:pt idx="6094">
                  <c:v>8273.2999999999993</c:v>
                </c:pt>
                <c:pt idx="6095">
                  <c:v>8274.2000000000007</c:v>
                </c:pt>
                <c:pt idx="6096">
                  <c:v>8275.1</c:v>
                </c:pt>
                <c:pt idx="6097">
                  <c:v>8275.9</c:v>
                </c:pt>
                <c:pt idx="6098">
                  <c:v>8276.7999999999993</c:v>
                </c:pt>
                <c:pt idx="6099">
                  <c:v>8277.7999999999993</c:v>
                </c:pt>
                <c:pt idx="6100">
                  <c:v>8278.7000000000007</c:v>
                </c:pt>
                <c:pt idx="6101">
                  <c:v>8279.6</c:v>
                </c:pt>
                <c:pt idx="6102">
                  <c:v>8280.4</c:v>
                </c:pt>
                <c:pt idx="6103">
                  <c:v>8281.2999999999993</c:v>
                </c:pt>
                <c:pt idx="6104">
                  <c:v>8282.2999999999993</c:v>
                </c:pt>
                <c:pt idx="6105">
                  <c:v>8283.2000000000007</c:v>
                </c:pt>
                <c:pt idx="6106">
                  <c:v>8284.1</c:v>
                </c:pt>
                <c:pt idx="6107">
                  <c:v>8284.9</c:v>
                </c:pt>
                <c:pt idx="6108">
                  <c:v>8285.7999999999993</c:v>
                </c:pt>
                <c:pt idx="6109">
                  <c:v>8286.7999999999993</c:v>
                </c:pt>
                <c:pt idx="6110">
                  <c:v>8287.7000000000007</c:v>
                </c:pt>
                <c:pt idx="6111">
                  <c:v>8288.6</c:v>
                </c:pt>
                <c:pt idx="6112">
                  <c:v>8289.4</c:v>
                </c:pt>
                <c:pt idx="6113">
                  <c:v>8290.2999999999993</c:v>
                </c:pt>
                <c:pt idx="6114">
                  <c:v>8291.2999999999993</c:v>
                </c:pt>
                <c:pt idx="6115">
                  <c:v>8292.2000000000007</c:v>
                </c:pt>
                <c:pt idx="6116">
                  <c:v>8293.1</c:v>
                </c:pt>
                <c:pt idx="6117">
                  <c:v>8293.9</c:v>
                </c:pt>
                <c:pt idx="6118">
                  <c:v>8294.7999999999993</c:v>
                </c:pt>
                <c:pt idx="6119">
                  <c:v>8295.7999999999993</c:v>
                </c:pt>
                <c:pt idx="6120">
                  <c:v>8296.7000000000007</c:v>
                </c:pt>
                <c:pt idx="6121">
                  <c:v>8297.6</c:v>
                </c:pt>
                <c:pt idx="6122">
                  <c:v>8298.4</c:v>
                </c:pt>
                <c:pt idx="6123">
                  <c:v>8299.2999999999993</c:v>
                </c:pt>
                <c:pt idx="6124">
                  <c:v>8300.2999999999993</c:v>
                </c:pt>
                <c:pt idx="6125">
                  <c:v>8301.2000000000007</c:v>
                </c:pt>
                <c:pt idx="6126">
                  <c:v>8302.1</c:v>
                </c:pt>
                <c:pt idx="6127">
                  <c:v>8302.9</c:v>
                </c:pt>
                <c:pt idx="6128">
                  <c:v>8303.7999999999993</c:v>
                </c:pt>
                <c:pt idx="6129">
                  <c:v>8304.7999999999993</c:v>
                </c:pt>
                <c:pt idx="6130">
                  <c:v>8305.7000000000007</c:v>
                </c:pt>
                <c:pt idx="6131">
                  <c:v>8306.6</c:v>
                </c:pt>
                <c:pt idx="6132">
                  <c:v>8307.4</c:v>
                </c:pt>
                <c:pt idx="6133">
                  <c:v>8308.2999999999993</c:v>
                </c:pt>
                <c:pt idx="6134">
                  <c:v>8309.2999999999993</c:v>
                </c:pt>
                <c:pt idx="6135">
                  <c:v>8310.2000000000007</c:v>
                </c:pt>
                <c:pt idx="6136">
                  <c:v>8311.1</c:v>
                </c:pt>
                <c:pt idx="6137">
                  <c:v>8311.9</c:v>
                </c:pt>
                <c:pt idx="6138">
                  <c:v>8312.7999999999993</c:v>
                </c:pt>
                <c:pt idx="6139">
                  <c:v>8313.7999999999993</c:v>
                </c:pt>
                <c:pt idx="6140">
                  <c:v>8314.7000000000007</c:v>
                </c:pt>
                <c:pt idx="6141">
                  <c:v>8315.6</c:v>
                </c:pt>
                <c:pt idx="6142">
                  <c:v>8316.4</c:v>
                </c:pt>
                <c:pt idx="6143">
                  <c:v>8317.2999999999993</c:v>
                </c:pt>
                <c:pt idx="6144">
                  <c:v>8318.2999999999993</c:v>
                </c:pt>
                <c:pt idx="6145">
                  <c:v>8319.2000000000007</c:v>
                </c:pt>
                <c:pt idx="6146">
                  <c:v>8320.1</c:v>
                </c:pt>
                <c:pt idx="6147">
                  <c:v>8320.9</c:v>
                </c:pt>
                <c:pt idx="6148">
                  <c:v>8321.7999999999993</c:v>
                </c:pt>
                <c:pt idx="6149">
                  <c:v>8322.7999999999993</c:v>
                </c:pt>
                <c:pt idx="6150">
                  <c:v>8323.7000000000007</c:v>
                </c:pt>
                <c:pt idx="6151">
                  <c:v>8324.6</c:v>
                </c:pt>
                <c:pt idx="6152">
                  <c:v>8325.4</c:v>
                </c:pt>
                <c:pt idx="6153">
                  <c:v>8326.2999999999993</c:v>
                </c:pt>
                <c:pt idx="6154">
                  <c:v>8327.2999999999993</c:v>
                </c:pt>
                <c:pt idx="6155">
                  <c:v>8328.2000000000007</c:v>
                </c:pt>
                <c:pt idx="6156">
                  <c:v>8329.1</c:v>
                </c:pt>
                <c:pt idx="6157">
                  <c:v>8329.9</c:v>
                </c:pt>
                <c:pt idx="6158">
                  <c:v>8330.7999999999993</c:v>
                </c:pt>
                <c:pt idx="6159">
                  <c:v>8331.7999999999993</c:v>
                </c:pt>
                <c:pt idx="6160">
                  <c:v>8332.7000000000007</c:v>
                </c:pt>
                <c:pt idx="6161">
                  <c:v>8333.6</c:v>
                </c:pt>
                <c:pt idx="6162">
                  <c:v>8334.4</c:v>
                </c:pt>
                <c:pt idx="6163">
                  <c:v>8335.2999999999993</c:v>
                </c:pt>
                <c:pt idx="6164">
                  <c:v>8336.2999999999993</c:v>
                </c:pt>
                <c:pt idx="6165">
                  <c:v>8337.2000000000007</c:v>
                </c:pt>
                <c:pt idx="6166">
                  <c:v>8338.1</c:v>
                </c:pt>
                <c:pt idx="6167">
                  <c:v>8338.9</c:v>
                </c:pt>
                <c:pt idx="6168">
                  <c:v>8339.7999999999993</c:v>
                </c:pt>
                <c:pt idx="6169">
                  <c:v>8340.7999999999993</c:v>
                </c:pt>
                <c:pt idx="6170">
                  <c:v>8341.7000000000007</c:v>
                </c:pt>
                <c:pt idx="6171">
                  <c:v>8342.6</c:v>
                </c:pt>
                <c:pt idx="6172">
                  <c:v>8343.4</c:v>
                </c:pt>
                <c:pt idx="6173">
                  <c:v>8344.2999999999993</c:v>
                </c:pt>
                <c:pt idx="6174">
                  <c:v>8345.2999999999993</c:v>
                </c:pt>
                <c:pt idx="6175">
                  <c:v>8346.2000000000007</c:v>
                </c:pt>
                <c:pt idx="6176">
                  <c:v>8347.1</c:v>
                </c:pt>
                <c:pt idx="6177">
                  <c:v>8347.9</c:v>
                </c:pt>
                <c:pt idx="6178">
                  <c:v>8348.7999999999993</c:v>
                </c:pt>
                <c:pt idx="6179">
                  <c:v>8349.7999999999993</c:v>
                </c:pt>
                <c:pt idx="6180">
                  <c:v>8350.7000000000007</c:v>
                </c:pt>
                <c:pt idx="6181">
                  <c:v>8351.6</c:v>
                </c:pt>
                <c:pt idx="6182">
                  <c:v>8352.4</c:v>
                </c:pt>
                <c:pt idx="6183">
                  <c:v>8353.2999999999993</c:v>
                </c:pt>
                <c:pt idx="6184">
                  <c:v>8354.2999999999993</c:v>
                </c:pt>
                <c:pt idx="6185">
                  <c:v>8355.2000000000007</c:v>
                </c:pt>
                <c:pt idx="6186">
                  <c:v>8356.1</c:v>
                </c:pt>
                <c:pt idx="6187">
                  <c:v>8356.9</c:v>
                </c:pt>
                <c:pt idx="6188">
                  <c:v>8357.7999999999993</c:v>
                </c:pt>
                <c:pt idx="6189">
                  <c:v>8358.7999999999993</c:v>
                </c:pt>
                <c:pt idx="6190">
                  <c:v>8359.7000000000007</c:v>
                </c:pt>
                <c:pt idx="6191">
                  <c:v>8360.6</c:v>
                </c:pt>
                <c:pt idx="6192">
                  <c:v>8361.4</c:v>
                </c:pt>
                <c:pt idx="6193">
                  <c:v>8362.2999999999993</c:v>
                </c:pt>
                <c:pt idx="6194">
                  <c:v>8363.2999999999993</c:v>
                </c:pt>
                <c:pt idx="6195">
                  <c:v>8364.2000000000007</c:v>
                </c:pt>
                <c:pt idx="6196">
                  <c:v>8365.1</c:v>
                </c:pt>
                <c:pt idx="6197">
                  <c:v>8365.9</c:v>
                </c:pt>
                <c:pt idx="6198">
                  <c:v>8366.7999999999993</c:v>
                </c:pt>
                <c:pt idx="6199">
                  <c:v>8367.7999999999993</c:v>
                </c:pt>
                <c:pt idx="6200">
                  <c:v>8368.7000000000007</c:v>
                </c:pt>
                <c:pt idx="6201">
                  <c:v>8369.6</c:v>
                </c:pt>
                <c:pt idx="6202">
                  <c:v>8370.4</c:v>
                </c:pt>
                <c:pt idx="6203">
                  <c:v>8371.2999999999993</c:v>
                </c:pt>
                <c:pt idx="6204">
                  <c:v>8372.2999999999993</c:v>
                </c:pt>
                <c:pt idx="6205">
                  <c:v>8373.2000000000007</c:v>
                </c:pt>
                <c:pt idx="6206">
                  <c:v>8374.1</c:v>
                </c:pt>
                <c:pt idx="6207">
                  <c:v>8374.9</c:v>
                </c:pt>
                <c:pt idx="6208">
                  <c:v>8375.7999999999993</c:v>
                </c:pt>
                <c:pt idx="6209">
                  <c:v>8376.7999999999993</c:v>
                </c:pt>
                <c:pt idx="6210">
                  <c:v>8377.7000000000007</c:v>
                </c:pt>
                <c:pt idx="6211">
                  <c:v>8378.6</c:v>
                </c:pt>
                <c:pt idx="6212">
                  <c:v>8379.4</c:v>
                </c:pt>
                <c:pt idx="6213">
                  <c:v>8380.2999999999993</c:v>
                </c:pt>
                <c:pt idx="6214">
                  <c:v>8381.2999999999993</c:v>
                </c:pt>
                <c:pt idx="6215">
                  <c:v>8382.2000000000007</c:v>
                </c:pt>
                <c:pt idx="6216">
                  <c:v>8383.1</c:v>
                </c:pt>
                <c:pt idx="6217">
                  <c:v>8383.9</c:v>
                </c:pt>
                <c:pt idx="6218">
                  <c:v>8384.7999999999993</c:v>
                </c:pt>
                <c:pt idx="6219">
                  <c:v>8385.7999999999993</c:v>
                </c:pt>
                <c:pt idx="6220">
                  <c:v>8386.7000000000007</c:v>
                </c:pt>
                <c:pt idx="6221">
                  <c:v>8387.6</c:v>
                </c:pt>
                <c:pt idx="6222">
                  <c:v>8388.4</c:v>
                </c:pt>
                <c:pt idx="6223">
                  <c:v>8389.2999999999993</c:v>
                </c:pt>
                <c:pt idx="6224">
                  <c:v>8390.2999999999993</c:v>
                </c:pt>
                <c:pt idx="6225">
                  <c:v>8391.2000000000007</c:v>
                </c:pt>
                <c:pt idx="6226">
                  <c:v>8392.1</c:v>
                </c:pt>
                <c:pt idx="6227">
                  <c:v>8392.9</c:v>
                </c:pt>
                <c:pt idx="6228">
                  <c:v>8393.7999999999993</c:v>
                </c:pt>
                <c:pt idx="6229">
                  <c:v>8394.7999999999993</c:v>
                </c:pt>
                <c:pt idx="6230">
                  <c:v>8395.7000000000007</c:v>
                </c:pt>
                <c:pt idx="6231">
                  <c:v>8396.6</c:v>
                </c:pt>
                <c:pt idx="6232">
                  <c:v>8397.4</c:v>
                </c:pt>
                <c:pt idx="6233">
                  <c:v>8398.2999999999993</c:v>
                </c:pt>
                <c:pt idx="6234">
                  <c:v>8399.2999999999993</c:v>
                </c:pt>
                <c:pt idx="6235">
                  <c:v>8400.2000000000007</c:v>
                </c:pt>
                <c:pt idx="6236">
                  <c:v>8401.1</c:v>
                </c:pt>
                <c:pt idx="6237">
                  <c:v>8401.9</c:v>
                </c:pt>
                <c:pt idx="6238">
                  <c:v>8402.7999999999993</c:v>
                </c:pt>
                <c:pt idx="6239">
                  <c:v>8403.7999999999993</c:v>
                </c:pt>
                <c:pt idx="6240">
                  <c:v>8404.7000000000007</c:v>
                </c:pt>
                <c:pt idx="6241">
                  <c:v>8405.6</c:v>
                </c:pt>
                <c:pt idx="6242">
                  <c:v>8406.4</c:v>
                </c:pt>
                <c:pt idx="6243">
                  <c:v>8407.2999999999993</c:v>
                </c:pt>
                <c:pt idx="6244">
                  <c:v>8408.2999999999993</c:v>
                </c:pt>
                <c:pt idx="6245">
                  <c:v>8409.2000000000007</c:v>
                </c:pt>
                <c:pt idx="6246">
                  <c:v>8410.1</c:v>
                </c:pt>
                <c:pt idx="6247">
                  <c:v>8410.9</c:v>
                </c:pt>
                <c:pt idx="6248">
                  <c:v>8411.7999999999993</c:v>
                </c:pt>
                <c:pt idx="6249">
                  <c:v>8412.7999999999993</c:v>
                </c:pt>
                <c:pt idx="6250">
                  <c:v>8413.7000000000007</c:v>
                </c:pt>
                <c:pt idx="6251">
                  <c:v>8414.6</c:v>
                </c:pt>
                <c:pt idx="6252">
                  <c:v>8415.4</c:v>
                </c:pt>
                <c:pt idx="6253">
                  <c:v>8416.2999999999993</c:v>
                </c:pt>
                <c:pt idx="6254">
                  <c:v>8417.2999999999993</c:v>
                </c:pt>
                <c:pt idx="6255">
                  <c:v>8418.2000000000007</c:v>
                </c:pt>
                <c:pt idx="6256">
                  <c:v>8419.1</c:v>
                </c:pt>
                <c:pt idx="6257">
                  <c:v>8419.9</c:v>
                </c:pt>
                <c:pt idx="6258">
                  <c:v>8420.7999999999993</c:v>
                </c:pt>
                <c:pt idx="6259">
                  <c:v>8421.7999999999993</c:v>
                </c:pt>
                <c:pt idx="6260">
                  <c:v>8422.7000000000007</c:v>
                </c:pt>
                <c:pt idx="6261">
                  <c:v>8423.6</c:v>
                </c:pt>
                <c:pt idx="6262">
                  <c:v>8424.4</c:v>
                </c:pt>
                <c:pt idx="6263">
                  <c:v>8425.2999999999993</c:v>
                </c:pt>
                <c:pt idx="6264">
                  <c:v>8426.2999999999993</c:v>
                </c:pt>
                <c:pt idx="6265">
                  <c:v>8427.2000000000007</c:v>
                </c:pt>
                <c:pt idx="6266">
                  <c:v>8428.1</c:v>
                </c:pt>
                <c:pt idx="6267">
                  <c:v>8428.9</c:v>
                </c:pt>
                <c:pt idx="6268">
                  <c:v>8429.7999999999993</c:v>
                </c:pt>
                <c:pt idx="6269">
                  <c:v>8430.7999999999993</c:v>
                </c:pt>
                <c:pt idx="6270">
                  <c:v>8431.7000000000007</c:v>
                </c:pt>
                <c:pt idx="6271">
                  <c:v>8432.6</c:v>
                </c:pt>
                <c:pt idx="6272">
                  <c:v>8433.4</c:v>
                </c:pt>
                <c:pt idx="6273">
                  <c:v>8434.2999999999993</c:v>
                </c:pt>
                <c:pt idx="6274">
                  <c:v>8435.2999999999993</c:v>
                </c:pt>
                <c:pt idx="6275">
                  <c:v>8436.2000000000007</c:v>
                </c:pt>
                <c:pt idx="6276">
                  <c:v>8437.1</c:v>
                </c:pt>
                <c:pt idx="6277">
                  <c:v>8437.9</c:v>
                </c:pt>
                <c:pt idx="6278">
                  <c:v>8438.7999999999993</c:v>
                </c:pt>
                <c:pt idx="6279">
                  <c:v>8439.7999999999993</c:v>
                </c:pt>
                <c:pt idx="6280">
                  <c:v>8440.7000000000007</c:v>
                </c:pt>
                <c:pt idx="6281">
                  <c:v>8441.6</c:v>
                </c:pt>
                <c:pt idx="6282">
                  <c:v>8442.4</c:v>
                </c:pt>
                <c:pt idx="6283">
                  <c:v>8443.2999999999993</c:v>
                </c:pt>
                <c:pt idx="6284">
                  <c:v>8444.2999999999993</c:v>
                </c:pt>
                <c:pt idx="6285">
                  <c:v>8445.2000000000007</c:v>
                </c:pt>
                <c:pt idx="6286">
                  <c:v>8446.1</c:v>
                </c:pt>
                <c:pt idx="6287">
                  <c:v>8446.9</c:v>
                </c:pt>
                <c:pt idx="6288">
                  <c:v>8447.7999999999993</c:v>
                </c:pt>
                <c:pt idx="6289">
                  <c:v>8448.7999999999993</c:v>
                </c:pt>
                <c:pt idx="6290">
                  <c:v>8449.7000000000007</c:v>
                </c:pt>
                <c:pt idx="6291">
                  <c:v>8450.6</c:v>
                </c:pt>
                <c:pt idx="6292">
                  <c:v>8451.4</c:v>
                </c:pt>
                <c:pt idx="6293">
                  <c:v>8452.2999999999993</c:v>
                </c:pt>
                <c:pt idx="6294">
                  <c:v>8453.2999999999993</c:v>
                </c:pt>
                <c:pt idx="6295">
                  <c:v>8454.2000000000007</c:v>
                </c:pt>
                <c:pt idx="6296">
                  <c:v>8455.1</c:v>
                </c:pt>
                <c:pt idx="6297">
                  <c:v>8455.9</c:v>
                </c:pt>
                <c:pt idx="6298">
                  <c:v>8456.7999999999993</c:v>
                </c:pt>
                <c:pt idx="6299">
                  <c:v>8457.7999999999993</c:v>
                </c:pt>
                <c:pt idx="6300">
                  <c:v>8458.7000000000007</c:v>
                </c:pt>
                <c:pt idx="6301">
                  <c:v>8459.6</c:v>
                </c:pt>
                <c:pt idx="6302">
                  <c:v>8460.4</c:v>
                </c:pt>
                <c:pt idx="6303">
                  <c:v>8461.2999999999993</c:v>
                </c:pt>
                <c:pt idx="6304">
                  <c:v>8462.2999999999993</c:v>
                </c:pt>
                <c:pt idx="6305">
                  <c:v>8463.2000000000007</c:v>
                </c:pt>
                <c:pt idx="6306">
                  <c:v>8464.1</c:v>
                </c:pt>
                <c:pt idx="6307">
                  <c:v>8464.9</c:v>
                </c:pt>
                <c:pt idx="6308">
                  <c:v>8465.7999999999993</c:v>
                </c:pt>
                <c:pt idx="6309">
                  <c:v>8466.7999999999993</c:v>
                </c:pt>
                <c:pt idx="6310">
                  <c:v>8467.7000000000007</c:v>
                </c:pt>
                <c:pt idx="6311">
                  <c:v>8468.6</c:v>
                </c:pt>
                <c:pt idx="6312">
                  <c:v>8469.4</c:v>
                </c:pt>
                <c:pt idx="6313">
                  <c:v>8470.2999999999993</c:v>
                </c:pt>
                <c:pt idx="6314">
                  <c:v>8471.2999999999993</c:v>
                </c:pt>
                <c:pt idx="6315">
                  <c:v>8472.2000000000007</c:v>
                </c:pt>
                <c:pt idx="6316">
                  <c:v>8473.1</c:v>
                </c:pt>
                <c:pt idx="6317">
                  <c:v>8473.9</c:v>
                </c:pt>
                <c:pt idx="6318">
                  <c:v>8474.7999999999993</c:v>
                </c:pt>
                <c:pt idx="6319">
                  <c:v>8475.7999999999993</c:v>
                </c:pt>
                <c:pt idx="6320">
                  <c:v>8476.7000000000007</c:v>
                </c:pt>
                <c:pt idx="6321">
                  <c:v>8477.6</c:v>
                </c:pt>
                <c:pt idx="6322">
                  <c:v>8478.4</c:v>
                </c:pt>
                <c:pt idx="6323">
                  <c:v>8479.2999999999993</c:v>
                </c:pt>
                <c:pt idx="6324">
                  <c:v>8480.2999999999993</c:v>
                </c:pt>
                <c:pt idx="6325">
                  <c:v>8481.2000000000007</c:v>
                </c:pt>
                <c:pt idx="6326">
                  <c:v>8482.1</c:v>
                </c:pt>
                <c:pt idx="6327">
                  <c:v>8482.9</c:v>
                </c:pt>
                <c:pt idx="6328">
                  <c:v>8483.7999999999993</c:v>
                </c:pt>
                <c:pt idx="6329">
                  <c:v>8484.7999999999993</c:v>
                </c:pt>
                <c:pt idx="6330">
                  <c:v>8485.7000000000007</c:v>
                </c:pt>
                <c:pt idx="6331">
                  <c:v>8486.6</c:v>
                </c:pt>
                <c:pt idx="6332">
                  <c:v>8487.4</c:v>
                </c:pt>
                <c:pt idx="6333">
                  <c:v>8488.2999999999993</c:v>
                </c:pt>
                <c:pt idx="6334">
                  <c:v>8489.2999999999993</c:v>
                </c:pt>
                <c:pt idx="6335">
                  <c:v>8490.2000000000007</c:v>
                </c:pt>
                <c:pt idx="6336">
                  <c:v>8491.1</c:v>
                </c:pt>
                <c:pt idx="6337">
                  <c:v>8491.9</c:v>
                </c:pt>
                <c:pt idx="6338">
                  <c:v>8492.7999999999993</c:v>
                </c:pt>
                <c:pt idx="6339">
                  <c:v>8493.7999999999993</c:v>
                </c:pt>
                <c:pt idx="6340">
                  <c:v>8494.7000000000007</c:v>
                </c:pt>
                <c:pt idx="6341">
                  <c:v>8495.6</c:v>
                </c:pt>
                <c:pt idx="6342">
                  <c:v>8496.4</c:v>
                </c:pt>
                <c:pt idx="6343">
                  <c:v>8497.2999999999993</c:v>
                </c:pt>
                <c:pt idx="6344">
                  <c:v>8498.2999999999993</c:v>
                </c:pt>
                <c:pt idx="6345">
                  <c:v>8499.2000000000007</c:v>
                </c:pt>
                <c:pt idx="6346">
                  <c:v>8500.1</c:v>
                </c:pt>
                <c:pt idx="6347">
                  <c:v>8500.9</c:v>
                </c:pt>
                <c:pt idx="6348">
                  <c:v>8501.7999999999993</c:v>
                </c:pt>
                <c:pt idx="6349">
                  <c:v>8502.7999999999993</c:v>
                </c:pt>
                <c:pt idx="6350">
                  <c:v>8503.7000000000007</c:v>
                </c:pt>
                <c:pt idx="6351">
                  <c:v>8504.6</c:v>
                </c:pt>
                <c:pt idx="6352">
                  <c:v>8505.4</c:v>
                </c:pt>
                <c:pt idx="6353">
                  <c:v>8506.2999999999993</c:v>
                </c:pt>
                <c:pt idx="6354">
                  <c:v>8507.2999999999993</c:v>
                </c:pt>
                <c:pt idx="6355">
                  <c:v>8508.2000000000007</c:v>
                </c:pt>
                <c:pt idx="6356">
                  <c:v>8509.1</c:v>
                </c:pt>
                <c:pt idx="6357">
                  <c:v>8509.9</c:v>
                </c:pt>
                <c:pt idx="6358">
                  <c:v>8510.7999999999993</c:v>
                </c:pt>
                <c:pt idx="6359">
                  <c:v>8511.7999999999993</c:v>
                </c:pt>
                <c:pt idx="6360">
                  <c:v>8512.7000000000007</c:v>
                </c:pt>
                <c:pt idx="6361">
                  <c:v>8513.6</c:v>
                </c:pt>
                <c:pt idx="6362">
                  <c:v>8514.4</c:v>
                </c:pt>
                <c:pt idx="6363">
                  <c:v>8515.2999999999993</c:v>
                </c:pt>
                <c:pt idx="6364">
                  <c:v>8516.2999999999993</c:v>
                </c:pt>
                <c:pt idx="6365">
                  <c:v>8517.2000000000007</c:v>
                </c:pt>
                <c:pt idx="6366">
                  <c:v>8518.1</c:v>
                </c:pt>
                <c:pt idx="6367">
                  <c:v>8518.9</c:v>
                </c:pt>
                <c:pt idx="6368">
                  <c:v>8519.7999999999993</c:v>
                </c:pt>
                <c:pt idx="6369">
                  <c:v>8520.7999999999993</c:v>
                </c:pt>
                <c:pt idx="6370">
                  <c:v>8521.7000000000007</c:v>
                </c:pt>
                <c:pt idx="6371">
                  <c:v>8522.6</c:v>
                </c:pt>
                <c:pt idx="6372">
                  <c:v>8523.4</c:v>
                </c:pt>
                <c:pt idx="6373">
                  <c:v>8524.2999999999993</c:v>
                </c:pt>
                <c:pt idx="6374">
                  <c:v>8525.2999999999993</c:v>
                </c:pt>
                <c:pt idx="6375">
                  <c:v>8526.2000000000007</c:v>
                </c:pt>
                <c:pt idx="6376">
                  <c:v>8527.1</c:v>
                </c:pt>
                <c:pt idx="6377">
                  <c:v>8527.9</c:v>
                </c:pt>
                <c:pt idx="6378">
                  <c:v>8528.7999999999993</c:v>
                </c:pt>
                <c:pt idx="6379">
                  <c:v>8529.7999999999993</c:v>
                </c:pt>
                <c:pt idx="6380">
                  <c:v>8530.7000000000007</c:v>
                </c:pt>
                <c:pt idx="6381">
                  <c:v>8531.6</c:v>
                </c:pt>
                <c:pt idx="6382">
                  <c:v>8532.4</c:v>
                </c:pt>
                <c:pt idx="6383">
                  <c:v>8533.2999999999993</c:v>
                </c:pt>
                <c:pt idx="6384">
                  <c:v>8534.2999999999993</c:v>
                </c:pt>
                <c:pt idx="6385">
                  <c:v>8535.2000000000007</c:v>
                </c:pt>
                <c:pt idx="6386">
                  <c:v>8536.1</c:v>
                </c:pt>
                <c:pt idx="6387">
                  <c:v>8536.9</c:v>
                </c:pt>
                <c:pt idx="6388">
                  <c:v>8537.7999999999993</c:v>
                </c:pt>
                <c:pt idx="6389">
                  <c:v>8538.7999999999993</c:v>
                </c:pt>
                <c:pt idx="6390">
                  <c:v>8539.7000000000007</c:v>
                </c:pt>
                <c:pt idx="6391">
                  <c:v>8540.6</c:v>
                </c:pt>
                <c:pt idx="6392">
                  <c:v>8541.4</c:v>
                </c:pt>
                <c:pt idx="6393">
                  <c:v>8542.2999999999993</c:v>
                </c:pt>
                <c:pt idx="6394">
                  <c:v>8543.2999999999993</c:v>
                </c:pt>
                <c:pt idx="6395">
                  <c:v>8544.2000000000007</c:v>
                </c:pt>
                <c:pt idx="6396">
                  <c:v>8545.1</c:v>
                </c:pt>
                <c:pt idx="6397">
                  <c:v>8545.9</c:v>
                </c:pt>
                <c:pt idx="6398">
                  <c:v>8546.7999999999993</c:v>
                </c:pt>
                <c:pt idx="6399">
                  <c:v>8547.7999999999993</c:v>
                </c:pt>
                <c:pt idx="6400">
                  <c:v>8548.7000000000007</c:v>
                </c:pt>
                <c:pt idx="6401">
                  <c:v>8549.6</c:v>
                </c:pt>
                <c:pt idx="6402">
                  <c:v>8550.4</c:v>
                </c:pt>
                <c:pt idx="6403">
                  <c:v>8551.2999999999993</c:v>
                </c:pt>
                <c:pt idx="6404">
                  <c:v>8552.2999999999993</c:v>
                </c:pt>
                <c:pt idx="6405">
                  <c:v>8553.2000000000007</c:v>
                </c:pt>
                <c:pt idx="6406">
                  <c:v>8554.1</c:v>
                </c:pt>
                <c:pt idx="6407">
                  <c:v>8554.9</c:v>
                </c:pt>
                <c:pt idx="6408">
                  <c:v>8555.7999999999993</c:v>
                </c:pt>
                <c:pt idx="6409">
                  <c:v>8556.7999999999993</c:v>
                </c:pt>
                <c:pt idx="6410">
                  <c:v>8557.7000000000007</c:v>
                </c:pt>
                <c:pt idx="6411">
                  <c:v>8558.6</c:v>
                </c:pt>
                <c:pt idx="6412">
                  <c:v>8559.4</c:v>
                </c:pt>
                <c:pt idx="6413">
                  <c:v>8560.2999999999993</c:v>
                </c:pt>
                <c:pt idx="6414">
                  <c:v>8561.2999999999993</c:v>
                </c:pt>
                <c:pt idx="6415">
                  <c:v>8562.2000000000007</c:v>
                </c:pt>
                <c:pt idx="6416">
                  <c:v>8563.1</c:v>
                </c:pt>
                <c:pt idx="6417">
                  <c:v>8563.9</c:v>
                </c:pt>
                <c:pt idx="6418">
                  <c:v>8564.7999999999993</c:v>
                </c:pt>
                <c:pt idx="6419">
                  <c:v>8565.7999999999993</c:v>
                </c:pt>
                <c:pt idx="6420">
                  <c:v>8566.7000000000007</c:v>
                </c:pt>
                <c:pt idx="6421">
                  <c:v>8567.6</c:v>
                </c:pt>
                <c:pt idx="6422">
                  <c:v>8568.4</c:v>
                </c:pt>
                <c:pt idx="6423">
                  <c:v>8569.2999999999993</c:v>
                </c:pt>
                <c:pt idx="6424">
                  <c:v>8570.2999999999993</c:v>
                </c:pt>
                <c:pt idx="6425">
                  <c:v>8571.2000000000007</c:v>
                </c:pt>
                <c:pt idx="6426">
                  <c:v>8572.1</c:v>
                </c:pt>
                <c:pt idx="6427">
                  <c:v>8572.9</c:v>
                </c:pt>
                <c:pt idx="6428">
                  <c:v>8573.7999999999993</c:v>
                </c:pt>
                <c:pt idx="6429">
                  <c:v>8574.7999999999993</c:v>
                </c:pt>
                <c:pt idx="6430">
                  <c:v>8575.7000000000007</c:v>
                </c:pt>
                <c:pt idx="6431">
                  <c:v>8576.6</c:v>
                </c:pt>
                <c:pt idx="6432">
                  <c:v>8577.4</c:v>
                </c:pt>
                <c:pt idx="6433">
                  <c:v>8578.2999999999993</c:v>
                </c:pt>
                <c:pt idx="6434">
                  <c:v>8579.2999999999993</c:v>
                </c:pt>
                <c:pt idx="6435">
                  <c:v>8580.2000000000007</c:v>
                </c:pt>
                <c:pt idx="6436">
                  <c:v>8581.1</c:v>
                </c:pt>
                <c:pt idx="6437">
                  <c:v>8581.9</c:v>
                </c:pt>
                <c:pt idx="6438">
                  <c:v>8582.7999999999993</c:v>
                </c:pt>
                <c:pt idx="6439">
                  <c:v>8583.7999999999993</c:v>
                </c:pt>
                <c:pt idx="6440">
                  <c:v>8584.7000000000007</c:v>
                </c:pt>
                <c:pt idx="6441">
                  <c:v>8585.6</c:v>
                </c:pt>
                <c:pt idx="6442">
                  <c:v>8586.4</c:v>
                </c:pt>
                <c:pt idx="6443">
                  <c:v>8587.2999999999993</c:v>
                </c:pt>
                <c:pt idx="6444">
                  <c:v>8588.2999999999993</c:v>
                </c:pt>
                <c:pt idx="6445">
                  <c:v>8589.2000000000007</c:v>
                </c:pt>
                <c:pt idx="6446">
                  <c:v>8590.1</c:v>
                </c:pt>
                <c:pt idx="6447">
                  <c:v>8590.9</c:v>
                </c:pt>
                <c:pt idx="6448">
                  <c:v>8591.7999999999993</c:v>
                </c:pt>
                <c:pt idx="6449">
                  <c:v>8592.7999999999993</c:v>
                </c:pt>
                <c:pt idx="6450">
                  <c:v>8593.7000000000007</c:v>
                </c:pt>
                <c:pt idx="6451">
                  <c:v>8594.6</c:v>
                </c:pt>
                <c:pt idx="6452">
                  <c:v>8595.4</c:v>
                </c:pt>
                <c:pt idx="6453">
                  <c:v>8596.2999999999993</c:v>
                </c:pt>
                <c:pt idx="6454">
                  <c:v>8597.2999999999993</c:v>
                </c:pt>
                <c:pt idx="6455">
                  <c:v>8598.2000000000007</c:v>
                </c:pt>
                <c:pt idx="6456">
                  <c:v>8599.1</c:v>
                </c:pt>
                <c:pt idx="6457">
                  <c:v>8599.9</c:v>
                </c:pt>
                <c:pt idx="6458">
                  <c:v>8600.7999999999993</c:v>
                </c:pt>
                <c:pt idx="6459">
                  <c:v>8601.7999999999993</c:v>
                </c:pt>
                <c:pt idx="6460">
                  <c:v>8602.7000000000007</c:v>
                </c:pt>
                <c:pt idx="6461">
                  <c:v>8603.6</c:v>
                </c:pt>
                <c:pt idx="6462">
                  <c:v>8604.4</c:v>
                </c:pt>
                <c:pt idx="6463">
                  <c:v>8605.2999999999993</c:v>
                </c:pt>
                <c:pt idx="6464">
                  <c:v>8606.2999999999993</c:v>
                </c:pt>
                <c:pt idx="6465">
                  <c:v>8607.2000000000007</c:v>
                </c:pt>
                <c:pt idx="6466">
                  <c:v>8608.1</c:v>
                </c:pt>
                <c:pt idx="6467">
                  <c:v>8608.9</c:v>
                </c:pt>
                <c:pt idx="6468">
                  <c:v>8609.7999999999993</c:v>
                </c:pt>
                <c:pt idx="6469">
                  <c:v>8610.7999999999993</c:v>
                </c:pt>
                <c:pt idx="6470">
                  <c:v>8611.7000000000007</c:v>
                </c:pt>
                <c:pt idx="6471">
                  <c:v>8612.6</c:v>
                </c:pt>
                <c:pt idx="6472">
                  <c:v>8613.4</c:v>
                </c:pt>
                <c:pt idx="6473">
                  <c:v>8614.2999999999993</c:v>
                </c:pt>
                <c:pt idx="6474">
                  <c:v>8615.2999999999993</c:v>
                </c:pt>
                <c:pt idx="6475">
                  <c:v>8616.2000000000007</c:v>
                </c:pt>
                <c:pt idx="6476">
                  <c:v>8617.1</c:v>
                </c:pt>
                <c:pt idx="6477">
                  <c:v>8617.9</c:v>
                </c:pt>
                <c:pt idx="6478">
                  <c:v>8618.7999999999993</c:v>
                </c:pt>
                <c:pt idx="6479">
                  <c:v>8619.7999999999993</c:v>
                </c:pt>
                <c:pt idx="6480">
                  <c:v>8620.7000000000007</c:v>
                </c:pt>
                <c:pt idx="6481">
                  <c:v>8621.6</c:v>
                </c:pt>
                <c:pt idx="6482">
                  <c:v>8622.4</c:v>
                </c:pt>
                <c:pt idx="6483">
                  <c:v>8623.2999999999993</c:v>
                </c:pt>
                <c:pt idx="6484">
                  <c:v>8624.2999999999993</c:v>
                </c:pt>
                <c:pt idx="6485">
                  <c:v>8625.2000000000007</c:v>
                </c:pt>
                <c:pt idx="6486">
                  <c:v>8626.1</c:v>
                </c:pt>
                <c:pt idx="6487">
                  <c:v>8626.9</c:v>
                </c:pt>
                <c:pt idx="6488">
                  <c:v>8627.7999999999993</c:v>
                </c:pt>
                <c:pt idx="6489">
                  <c:v>8628.7999999999993</c:v>
                </c:pt>
                <c:pt idx="6490">
                  <c:v>8629.7000000000007</c:v>
                </c:pt>
                <c:pt idx="6491">
                  <c:v>8630.6</c:v>
                </c:pt>
                <c:pt idx="6492">
                  <c:v>8631.4</c:v>
                </c:pt>
                <c:pt idx="6493">
                  <c:v>8632.2999999999993</c:v>
                </c:pt>
                <c:pt idx="6494">
                  <c:v>8633.2999999999993</c:v>
                </c:pt>
                <c:pt idx="6495">
                  <c:v>8634.2000000000007</c:v>
                </c:pt>
                <c:pt idx="6496">
                  <c:v>8635.1</c:v>
                </c:pt>
                <c:pt idx="6497">
                  <c:v>8635.9</c:v>
                </c:pt>
                <c:pt idx="6498">
                  <c:v>8636.7999999999993</c:v>
                </c:pt>
                <c:pt idx="6499">
                  <c:v>8637.7999999999993</c:v>
                </c:pt>
                <c:pt idx="6500">
                  <c:v>8638.7000000000007</c:v>
                </c:pt>
                <c:pt idx="6501">
                  <c:v>8639.6</c:v>
                </c:pt>
                <c:pt idx="6502">
                  <c:v>8640.4</c:v>
                </c:pt>
                <c:pt idx="6503">
                  <c:v>8641.2999999999993</c:v>
                </c:pt>
                <c:pt idx="6504">
                  <c:v>8642.2999999999993</c:v>
                </c:pt>
                <c:pt idx="6505">
                  <c:v>8643.2000000000007</c:v>
                </c:pt>
                <c:pt idx="6506">
                  <c:v>8644.1</c:v>
                </c:pt>
                <c:pt idx="6507">
                  <c:v>8644.9</c:v>
                </c:pt>
                <c:pt idx="6508">
                  <c:v>8645.7999999999993</c:v>
                </c:pt>
                <c:pt idx="6509">
                  <c:v>8646.7999999999993</c:v>
                </c:pt>
                <c:pt idx="6510">
                  <c:v>8647.7000000000007</c:v>
                </c:pt>
                <c:pt idx="6511">
                  <c:v>8648.6</c:v>
                </c:pt>
                <c:pt idx="6512">
                  <c:v>8649.4</c:v>
                </c:pt>
                <c:pt idx="6513">
                  <c:v>8650.2999999999993</c:v>
                </c:pt>
                <c:pt idx="6514">
                  <c:v>8651.2999999999993</c:v>
                </c:pt>
                <c:pt idx="6515">
                  <c:v>8652.2000000000007</c:v>
                </c:pt>
                <c:pt idx="6516">
                  <c:v>8653.1</c:v>
                </c:pt>
                <c:pt idx="6517">
                  <c:v>8653.9</c:v>
                </c:pt>
                <c:pt idx="6518">
                  <c:v>8654.7999999999993</c:v>
                </c:pt>
                <c:pt idx="6519">
                  <c:v>8655.7999999999993</c:v>
                </c:pt>
                <c:pt idx="6520">
                  <c:v>8656.7000000000007</c:v>
                </c:pt>
                <c:pt idx="6521">
                  <c:v>8657.6</c:v>
                </c:pt>
                <c:pt idx="6522">
                  <c:v>8658.4</c:v>
                </c:pt>
                <c:pt idx="6523">
                  <c:v>8659.2999999999993</c:v>
                </c:pt>
                <c:pt idx="6524">
                  <c:v>8660.2999999999993</c:v>
                </c:pt>
                <c:pt idx="6525">
                  <c:v>8661.2000000000007</c:v>
                </c:pt>
                <c:pt idx="6526">
                  <c:v>8662.1</c:v>
                </c:pt>
                <c:pt idx="6527">
                  <c:v>8662.9</c:v>
                </c:pt>
                <c:pt idx="6528">
                  <c:v>8663.7999999999993</c:v>
                </c:pt>
                <c:pt idx="6529">
                  <c:v>8664.7999999999993</c:v>
                </c:pt>
                <c:pt idx="6530">
                  <c:v>8665.7000000000007</c:v>
                </c:pt>
                <c:pt idx="6531">
                  <c:v>8666.6</c:v>
                </c:pt>
                <c:pt idx="6532">
                  <c:v>8667.4</c:v>
                </c:pt>
                <c:pt idx="6533">
                  <c:v>8668.2999999999993</c:v>
                </c:pt>
                <c:pt idx="6534">
                  <c:v>8669.2999999999993</c:v>
                </c:pt>
                <c:pt idx="6535">
                  <c:v>8670.2000000000007</c:v>
                </c:pt>
                <c:pt idx="6536">
                  <c:v>8671.1</c:v>
                </c:pt>
                <c:pt idx="6537">
                  <c:v>8671.9</c:v>
                </c:pt>
                <c:pt idx="6538">
                  <c:v>8672.7999999999993</c:v>
                </c:pt>
                <c:pt idx="6539">
                  <c:v>8673.7999999999993</c:v>
                </c:pt>
                <c:pt idx="6540">
                  <c:v>8674.7000000000007</c:v>
                </c:pt>
                <c:pt idx="6541">
                  <c:v>8675.6</c:v>
                </c:pt>
                <c:pt idx="6542">
                  <c:v>8676.4</c:v>
                </c:pt>
                <c:pt idx="6543">
                  <c:v>8677.2999999999993</c:v>
                </c:pt>
                <c:pt idx="6544">
                  <c:v>8678.2999999999993</c:v>
                </c:pt>
                <c:pt idx="6545">
                  <c:v>8679.2000000000007</c:v>
                </c:pt>
                <c:pt idx="6546">
                  <c:v>8680.1</c:v>
                </c:pt>
                <c:pt idx="6547">
                  <c:v>8680.9</c:v>
                </c:pt>
                <c:pt idx="6548">
                  <c:v>8681.7999999999993</c:v>
                </c:pt>
                <c:pt idx="6549">
                  <c:v>8682.7999999999993</c:v>
                </c:pt>
                <c:pt idx="6550">
                  <c:v>8683.7000000000007</c:v>
                </c:pt>
                <c:pt idx="6551">
                  <c:v>8684.6</c:v>
                </c:pt>
                <c:pt idx="6552">
                  <c:v>8685.4</c:v>
                </c:pt>
                <c:pt idx="6553">
                  <c:v>8686.2999999999993</c:v>
                </c:pt>
                <c:pt idx="6554">
                  <c:v>8687.2999999999993</c:v>
                </c:pt>
                <c:pt idx="6555">
                  <c:v>8688.2000000000007</c:v>
                </c:pt>
                <c:pt idx="6556">
                  <c:v>8689.1</c:v>
                </c:pt>
                <c:pt idx="6557">
                  <c:v>8689.9</c:v>
                </c:pt>
                <c:pt idx="6558">
                  <c:v>8690.7999999999993</c:v>
                </c:pt>
                <c:pt idx="6559">
                  <c:v>8691.7999999999993</c:v>
                </c:pt>
                <c:pt idx="6560">
                  <c:v>8692.7000000000007</c:v>
                </c:pt>
                <c:pt idx="6561">
                  <c:v>8693.6</c:v>
                </c:pt>
                <c:pt idx="6562">
                  <c:v>8694.4</c:v>
                </c:pt>
                <c:pt idx="6563">
                  <c:v>8695.2999999999993</c:v>
                </c:pt>
                <c:pt idx="6564">
                  <c:v>8696.2999999999993</c:v>
                </c:pt>
                <c:pt idx="6565">
                  <c:v>8697.2000000000007</c:v>
                </c:pt>
                <c:pt idx="6566">
                  <c:v>8698.1</c:v>
                </c:pt>
                <c:pt idx="6567">
                  <c:v>8698.9</c:v>
                </c:pt>
                <c:pt idx="6568">
                  <c:v>8699.7999999999993</c:v>
                </c:pt>
                <c:pt idx="6569">
                  <c:v>8700.7999999999993</c:v>
                </c:pt>
                <c:pt idx="6570">
                  <c:v>8701.7000000000007</c:v>
                </c:pt>
                <c:pt idx="6571">
                  <c:v>8702.6</c:v>
                </c:pt>
                <c:pt idx="6572">
                  <c:v>8703.4</c:v>
                </c:pt>
                <c:pt idx="6573">
                  <c:v>8704.2999999999993</c:v>
                </c:pt>
                <c:pt idx="6574">
                  <c:v>8705.2999999999993</c:v>
                </c:pt>
                <c:pt idx="6575">
                  <c:v>8706.2000000000007</c:v>
                </c:pt>
                <c:pt idx="6576">
                  <c:v>8707.1</c:v>
                </c:pt>
                <c:pt idx="6577">
                  <c:v>8707.9</c:v>
                </c:pt>
                <c:pt idx="6578">
                  <c:v>8708.7999999999993</c:v>
                </c:pt>
                <c:pt idx="6579">
                  <c:v>8709.7999999999993</c:v>
                </c:pt>
                <c:pt idx="6580">
                  <c:v>8710.7000000000007</c:v>
                </c:pt>
                <c:pt idx="6581">
                  <c:v>8711.6</c:v>
                </c:pt>
                <c:pt idx="6582">
                  <c:v>8712.4</c:v>
                </c:pt>
                <c:pt idx="6583">
                  <c:v>8713.2999999999993</c:v>
                </c:pt>
                <c:pt idx="6584">
                  <c:v>8714.2999999999993</c:v>
                </c:pt>
                <c:pt idx="6585">
                  <c:v>8715.2000000000007</c:v>
                </c:pt>
                <c:pt idx="6586">
                  <c:v>8716.1</c:v>
                </c:pt>
                <c:pt idx="6587">
                  <c:v>8716.9</c:v>
                </c:pt>
                <c:pt idx="6588">
                  <c:v>8717.7999999999993</c:v>
                </c:pt>
                <c:pt idx="6589">
                  <c:v>8718.7999999999993</c:v>
                </c:pt>
                <c:pt idx="6590">
                  <c:v>8719.7000000000007</c:v>
                </c:pt>
                <c:pt idx="6591">
                  <c:v>8720.6</c:v>
                </c:pt>
                <c:pt idx="6592">
                  <c:v>8721.4</c:v>
                </c:pt>
                <c:pt idx="6593">
                  <c:v>8722.2999999999993</c:v>
                </c:pt>
                <c:pt idx="6594">
                  <c:v>8723.2999999999993</c:v>
                </c:pt>
                <c:pt idx="6595">
                  <c:v>8724.2000000000007</c:v>
                </c:pt>
                <c:pt idx="6596">
                  <c:v>8725.1</c:v>
                </c:pt>
                <c:pt idx="6597">
                  <c:v>8725.9</c:v>
                </c:pt>
                <c:pt idx="6598">
                  <c:v>8726.7999999999993</c:v>
                </c:pt>
                <c:pt idx="6599">
                  <c:v>8727.7999999999993</c:v>
                </c:pt>
                <c:pt idx="6600">
                  <c:v>8728.7000000000007</c:v>
                </c:pt>
                <c:pt idx="6601">
                  <c:v>8729.6</c:v>
                </c:pt>
                <c:pt idx="6602">
                  <c:v>8730.4</c:v>
                </c:pt>
                <c:pt idx="6603">
                  <c:v>8731.2999999999993</c:v>
                </c:pt>
                <c:pt idx="6604">
                  <c:v>8732.2999999999993</c:v>
                </c:pt>
                <c:pt idx="6605">
                  <c:v>8733.2000000000007</c:v>
                </c:pt>
                <c:pt idx="6606">
                  <c:v>8734.1</c:v>
                </c:pt>
                <c:pt idx="6607">
                  <c:v>8734.9</c:v>
                </c:pt>
                <c:pt idx="6608">
                  <c:v>8735.7999999999993</c:v>
                </c:pt>
                <c:pt idx="6609">
                  <c:v>8736.7999999999993</c:v>
                </c:pt>
                <c:pt idx="6610">
                  <c:v>8737.7000000000007</c:v>
                </c:pt>
                <c:pt idx="6611">
                  <c:v>8738.6</c:v>
                </c:pt>
                <c:pt idx="6612">
                  <c:v>8739.4</c:v>
                </c:pt>
                <c:pt idx="6613">
                  <c:v>8740.2999999999993</c:v>
                </c:pt>
                <c:pt idx="6614">
                  <c:v>8741.2999999999993</c:v>
                </c:pt>
                <c:pt idx="6615">
                  <c:v>8742.2000000000007</c:v>
                </c:pt>
                <c:pt idx="6616">
                  <c:v>8743.1</c:v>
                </c:pt>
                <c:pt idx="6617">
                  <c:v>8743.9</c:v>
                </c:pt>
                <c:pt idx="6618">
                  <c:v>8744.7999999999993</c:v>
                </c:pt>
                <c:pt idx="6619">
                  <c:v>8745.7999999999993</c:v>
                </c:pt>
                <c:pt idx="6620">
                  <c:v>8746.7000000000007</c:v>
                </c:pt>
                <c:pt idx="6621">
                  <c:v>8747.6</c:v>
                </c:pt>
                <c:pt idx="6622">
                  <c:v>8748.4</c:v>
                </c:pt>
                <c:pt idx="6623">
                  <c:v>8749.2999999999993</c:v>
                </c:pt>
                <c:pt idx="6624">
                  <c:v>8750.2999999999993</c:v>
                </c:pt>
                <c:pt idx="6625">
                  <c:v>8751.2000000000007</c:v>
                </c:pt>
                <c:pt idx="6626">
                  <c:v>8752.1</c:v>
                </c:pt>
                <c:pt idx="6627">
                  <c:v>8752.9</c:v>
                </c:pt>
                <c:pt idx="6628">
                  <c:v>8753.7999999999993</c:v>
                </c:pt>
                <c:pt idx="6629">
                  <c:v>8754.7999999999993</c:v>
                </c:pt>
                <c:pt idx="6630">
                  <c:v>8755.7000000000007</c:v>
                </c:pt>
                <c:pt idx="6631">
                  <c:v>8756.6</c:v>
                </c:pt>
                <c:pt idx="6632">
                  <c:v>8757.4</c:v>
                </c:pt>
                <c:pt idx="6633">
                  <c:v>8758.2999999999993</c:v>
                </c:pt>
                <c:pt idx="6634">
                  <c:v>8759.2999999999993</c:v>
                </c:pt>
                <c:pt idx="6635">
                  <c:v>8760.2000000000007</c:v>
                </c:pt>
                <c:pt idx="6636">
                  <c:v>8761.1</c:v>
                </c:pt>
                <c:pt idx="6637">
                  <c:v>8761.9</c:v>
                </c:pt>
                <c:pt idx="6638">
                  <c:v>8762.7999999999993</c:v>
                </c:pt>
                <c:pt idx="6639">
                  <c:v>8763.7999999999993</c:v>
                </c:pt>
                <c:pt idx="6640">
                  <c:v>8764.7000000000007</c:v>
                </c:pt>
                <c:pt idx="6641">
                  <c:v>8765.6</c:v>
                </c:pt>
                <c:pt idx="6642">
                  <c:v>8766.4</c:v>
                </c:pt>
                <c:pt idx="6643">
                  <c:v>8767.2999999999993</c:v>
                </c:pt>
                <c:pt idx="6644">
                  <c:v>8768.2999999999993</c:v>
                </c:pt>
                <c:pt idx="6645">
                  <c:v>8769.2000000000007</c:v>
                </c:pt>
                <c:pt idx="6646">
                  <c:v>8770.1</c:v>
                </c:pt>
                <c:pt idx="6647">
                  <c:v>8770.9</c:v>
                </c:pt>
                <c:pt idx="6648">
                  <c:v>8771.7999999999993</c:v>
                </c:pt>
                <c:pt idx="6649">
                  <c:v>8772.7999999999993</c:v>
                </c:pt>
                <c:pt idx="6650">
                  <c:v>8773.7000000000007</c:v>
                </c:pt>
                <c:pt idx="6651">
                  <c:v>8774.6</c:v>
                </c:pt>
                <c:pt idx="6652">
                  <c:v>8775.4</c:v>
                </c:pt>
                <c:pt idx="6653">
                  <c:v>8776.2999999999993</c:v>
                </c:pt>
                <c:pt idx="6654">
                  <c:v>8777.2999999999993</c:v>
                </c:pt>
                <c:pt idx="6655">
                  <c:v>8778.2000000000007</c:v>
                </c:pt>
                <c:pt idx="6656">
                  <c:v>8779.1</c:v>
                </c:pt>
                <c:pt idx="6657">
                  <c:v>8779.9</c:v>
                </c:pt>
                <c:pt idx="6658">
                  <c:v>8780.7999999999993</c:v>
                </c:pt>
                <c:pt idx="6659">
                  <c:v>8781.7999999999993</c:v>
                </c:pt>
                <c:pt idx="6660">
                  <c:v>8782.7000000000007</c:v>
                </c:pt>
                <c:pt idx="6661">
                  <c:v>8783.6</c:v>
                </c:pt>
                <c:pt idx="6662">
                  <c:v>8784.4</c:v>
                </c:pt>
                <c:pt idx="6663">
                  <c:v>8785.2999999999993</c:v>
                </c:pt>
                <c:pt idx="6664">
                  <c:v>8786.2999999999993</c:v>
                </c:pt>
                <c:pt idx="6665">
                  <c:v>8787.2000000000007</c:v>
                </c:pt>
                <c:pt idx="6666">
                  <c:v>8788.1</c:v>
                </c:pt>
                <c:pt idx="6667">
                  <c:v>8788.9</c:v>
                </c:pt>
                <c:pt idx="6668">
                  <c:v>8789.7999999999993</c:v>
                </c:pt>
                <c:pt idx="6669">
                  <c:v>8790.7999999999993</c:v>
                </c:pt>
                <c:pt idx="6670">
                  <c:v>8791.7000000000007</c:v>
                </c:pt>
                <c:pt idx="6671">
                  <c:v>8792.6</c:v>
                </c:pt>
                <c:pt idx="6672">
                  <c:v>8793.4</c:v>
                </c:pt>
                <c:pt idx="6673">
                  <c:v>8794.2999999999993</c:v>
                </c:pt>
                <c:pt idx="6674">
                  <c:v>8795.2999999999993</c:v>
                </c:pt>
                <c:pt idx="6675">
                  <c:v>8796.2000000000007</c:v>
                </c:pt>
                <c:pt idx="6676">
                  <c:v>8797.1</c:v>
                </c:pt>
                <c:pt idx="6677">
                  <c:v>8797.9</c:v>
                </c:pt>
                <c:pt idx="6678">
                  <c:v>8798.7999999999993</c:v>
                </c:pt>
                <c:pt idx="6679">
                  <c:v>8799.7999999999993</c:v>
                </c:pt>
                <c:pt idx="6680">
                  <c:v>8800.7000000000007</c:v>
                </c:pt>
                <c:pt idx="6681">
                  <c:v>8801.6</c:v>
                </c:pt>
                <c:pt idx="6682">
                  <c:v>8802.4</c:v>
                </c:pt>
                <c:pt idx="6683">
                  <c:v>8803.2999999999993</c:v>
                </c:pt>
                <c:pt idx="6684">
                  <c:v>8804.2999999999993</c:v>
                </c:pt>
                <c:pt idx="6685">
                  <c:v>8805.2000000000007</c:v>
                </c:pt>
                <c:pt idx="6686">
                  <c:v>8806.1</c:v>
                </c:pt>
                <c:pt idx="6687">
                  <c:v>8806.9</c:v>
                </c:pt>
                <c:pt idx="6688">
                  <c:v>8807.7999999999993</c:v>
                </c:pt>
                <c:pt idx="6689">
                  <c:v>8808.7999999999993</c:v>
                </c:pt>
                <c:pt idx="6690">
                  <c:v>8809.7000000000007</c:v>
                </c:pt>
                <c:pt idx="6691">
                  <c:v>8810.6</c:v>
                </c:pt>
                <c:pt idx="6692">
                  <c:v>8811.4</c:v>
                </c:pt>
                <c:pt idx="6693">
                  <c:v>8812.2999999999993</c:v>
                </c:pt>
                <c:pt idx="6694">
                  <c:v>8813.2999999999993</c:v>
                </c:pt>
                <c:pt idx="6695">
                  <c:v>8814.2000000000007</c:v>
                </c:pt>
                <c:pt idx="6696">
                  <c:v>8815.1</c:v>
                </c:pt>
                <c:pt idx="6697">
                  <c:v>8815.9</c:v>
                </c:pt>
                <c:pt idx="6698">
                  <c:v>8816.7999999999993</c:v>
                </c:pt>
                <c:pt idx="6699">
                  <c:v>8817.7999999999993</c:v>
                </c:pt>
                <c:pt idx="6700">
                  <c:v>8818.7000000000007</c:v>
                </c:pt>
                <c:pt idx="6701">
                  <c:v>8819.6</c:v>
                </c:pt>
                <c:pt idx="6702">
                  <c:v>8820.4</c:v>
                </c:pt>
                <c:pt idx="6703">
                  <c:v>8821.2999999999993</c:v>
                </c:pt>
                <c:pt idx="6704">
                  <c:v>8822.2999999999993</c:v>
                </c:pt>
                <c:pt idx="6705">
                  <c:v>8823.2000000000007</c:v>
                </c:pt>
                <c:pt idx="6706">
                  <c:v>8824.1</c:v>
                </c:pt>
                <c:pt idx="6707">
                  <c:v>8824.9</c:v>
                </c:pt>
                <c:pt idx="6708">
                  <c:v>8825.7999999999993</c:v>
                </c:pt>
                <c:pt idx="6709">
                  <c:v>8826.7999999999993</c:v>
                </c:pt>
                <c:pt idx="6710">
                  <c:v>8827.7000000000007</c:v>
                </c:pt>
                <c:pt idx="6711">
                  <c:v>8828.6</c:v>
                </c:pt>
                <c:pt idx="6712">
                  <c:v>8829.4</c:v>
                </c:pt>
                <c:pt idx="6713">
                  <c:v>8830.2999999999993</c:v>
                </c:pt>
                <c:pt idx="6714">
                  <c:v>8831.2999999999993</c:v>
                </c:pt>
                <c:pt idx="6715">
                  <c:v>8832.2000000000007</c:v>
                </c:pt>
                <c:pt idx="6716">
                  <c:v>8833.1</c:v>
                </c:pt>
                <c:pt idx="6717">
                  <c:v>8833.9</c:v>
                </c:pt>
                <c:pt idx="6718">
                  <c:v>8834.7999999999993</c:v>
                </c:pt>
                <c:pt idx="6719">
                  <c:v>8835.7999999999993</c:v>
                </c:pt>
                <c:pt idx="6720">
                  <c:v>8836.7000000000007</c:v>
                </c:pt>
                <c:pt idx="6721">
                  <c:v>8837.6</c:v>
                </c:pt>
                <c:pt idx="6722">
                  <c:v>8838.4</c:v>
                </c:pt>
                <c:pt idx="6723">
                  <c:v>8839.2999999999993</c:v>
                </c:pt>
                <c:pt idx="6724">
                  <c:v>8840.2999999999993</c:v>
                </c:pt>
                <c:pt idx="6725">
                  <c:v>8841.2000000000007</c:v>
                </c:pt>
                <c:pt idx="6726">
                  <c:v>8842.1</c:v>
                </c:pt>
                <c:pt idx="6727">
                  <c:v>8842.9</c:v>
                </c:pt>
                <c:pt idx="6728">
                  <c:v>8843.7999999999993</c:v>
                </c:pt>
                <c:pt idx="6729">
                  <c:v>8844.7999999999993</c:v>
                </c:pt>
                <c:pt idx="6730">
                  <c:v>8845.7000000000007</c:v>
                </c:pt>
                <c:pt idx="6731">
                  <c:v>8846.6</c:v>
                </c:pt>
                <c:pt idx="6732">
                  <c:v>8847.4</c:v>
                </c:pt>
                <c:pt idx="6733">
                  <c:v>8848.2999999999993</c:v>
                </c:pt>
                <c:pt idx="6734">
                  <c:v>8849.2999999999993</c:v>
                </c:pt>
                <c:pt idx="6735">
                  <c:v>8850.2000000000007</c:v>
                </c:pt>
                <c:pt idx="6736">
                  <c:v>8851.1</c:v>
                </c:pt>
                <c:pt idx="6737">
                  <c:v>8851.9</c:v>
                </c:pt>
                <c:pt idx="6738">
                  <c:v>8852.7999999999993</c:v>
                </c:pt>
                <c:pt idx="6739">
                  <c:v>8853.7999999999993</c:v>
                </c:pt>
                <c:pt idx="6740">
                  <c:v>8854.7000000000007</c:v>
                </c:pt>
                <c:pt idx="6741">
                  <c:v>8855.6</c:v>
                </c:pt>
                <c:pt idx="6742">
                  <c:v>8856.4</c:v>
                </c:pt>
                <c:pt idx="6743">
                  <c:v>8857.2999999999993</c:v>
                </c:pt>
                <c:pt idx="6744">
                  <c:v>8858.2999999999993</c:v>
                </c:pt>
                <c:pt idx="6745">
                  <c:v>8859.2000000000007</c:v>
                </c:pt>
                <c:pt idx="6746">
                  <c:v>8860.1</c:v>
                </c:pt>
                <c:pt idx="6747">
                  <c:v>8860.9</c:v>
                </c:pt>
                <c:pt idx="6748">
                  <c:v>8861.7999999999993</c:v>
                </c:pt>
                <c:pt idx="6749">
                  <c:v>8862.7999999999993</c:v>
                </c:pt>
                <c:pt idx="6750">
                  <c:v>8863.7000000000007</c:v>
                </c:pt>
                <c:pt idx="6751">
                  <c:v>8864.6</c:v>
                </c:pt>
                <c:pt idx="6752">
                  <c:v>8865.4</c:v>
                </c:pt>
                <c:pt idx="6753">
                  <c:v>8866.2999999999993</c:v>
                </c:pt>
                <c:pt idx="6754">
                  <c:v>8867.2999999999993</c:v>
                </c:pt>
                <c:pt idx="6755">
                  <c:v>8868.2000000000007</c:v>
                </c:pt>
                <c:pt idx="6756">
                  <c:v>8869.1</c:v>
                </c:pt>
                <c:pt idx="6757">
                  <c:v>8869.9</c:v>
                </c:pt>
                <c:pt idx="6758">
                  <c:v>8870.7999999999993</c:v>
                </c:pt>
                <c:pt idx="6759">
                  <c:v>8871.7999999999993</c:v>
                </c:pt>
                <c:pt idx="6760">
                  <c:v>8872.7000000000007</c:v>
                </c:pt>
                <c:pt idx="6761">
                  <c:v>8873.6</c:v>
                </c:pt>
                <c:pt idx="6762">
                  <c:v>8874.4</c:v>
                </c:pt>
                <c:pt idx="6763">
                  <c:v>8875.2999999999993</c:v>
                </c:pt>
                <c:pt idx="6764">
                  <c:v>8876.2999999999993</c:v>
                </c:pt>
                <c:pt idx="6765">
                  <c:v>8877.2000000000007</c:v>
                </c:pt>
                <c:pt idx="6766">
                  <c:v>8878.1</c:v>
                </c:pt>
                <c:pt idx="6767">
                  <c:v>8878.9</c:v>
                </c:pt>
                <c:pt idx="6768">
                  <c:v>8879.7999999999993</c:v>
                </c:pt>
                <c:pt idx="6769">
                  <c:v>8880.7999999999993</c:v>
                </c:pt>
                <c:pt idx="6770">
                  <c:v>8881.7000000000007</c:v>
                </c:pt>
                <c:pt idx="6771">
                  <c:v>8882.6</c:v>
                </c:pt>
                <c:pt idx="6772">
                  <c:v>8883.4</c:v>
                </c:pt>
                <c:pt idx="6773">
                  <c:v>8884.2999999999993</c:v>
                </c:pt>
                <c:pt idx="6774">
                  <c:v>8885.2999999999993</c:v>
                </c:pt>
                <c:pt idx="6775">
                  <c:v>8886.2000000000007</c:v>
                </c:pt>
                <c:pt idx="6776">
                  <c:v>8887.1</c:v>
                </c:pt>
                <c:pt idx="6777">
                  <c:v>8887.9</c:v>
                </c:pt>
                <c:pt idx="6778">
                  <c:v>8888.7999999999993</c:v>
                </c:pt>
                <c:pt idx="6779">
                  <c:v>8889.7999999999993</c:v>
                </c:pt>
                <c:pt idx="6780">
                  <c:v>8890.7000000000007</c:v>
                </c:pt>
                <c:pt idx="6781">
                  <c:v>8891.6</c:v>
                </c:pt>
                <c:pt idx="6782">
                  <c:v>8892.4</c:v>
                </c:pt>
                <c:pt idx="6783">
                  <c:v>8893.2999999999993</c:v>
                </c:pt>
                <c:pt idx="6784">
                  <c:v>8894.2999999999993</c:v>
                </c:pt>
                <c:pt idx="6785">
                  <c:v>8895.2000000000007</c:v>
                </c:pt>
                <c:pt idx="6786">
                  <c:v>8896.1</c:v>
                </c:pt>
                <c:pt idx="6787">
                  <c:v>8896.9</c:v>
                </c:pt>
                <c:pt idx="6788">
                  <c:v>8897.7999999999993</c:v>
                </c:pt>
                <c:pt idx="6789">
                  <c:v>8898.7999999999993</c:v>
                </c:pt>
                <c:pt idx="6790">
                  <c:v>8899.7000000000007</c:v>
                </c:pt>
                <c:pt idx="6791">
                  <c:v>8900.6</c:v>
                </c:pt>
                <c:pt idx="6792">
                  <c:v>8901.4</c:v>
                </c:pt>
                <c:pt idx="6793">
                  <c:v>8902.2999999999993</c:v>
                </c:pt>
                <c:pt idx="6794">
                  <c:v>8903.2999999999993</c:v>
                </c:pt>
                <c:pt idx="6795">
                  <c:v>8904.2000000000007</c:v>
                </c:pt>
                <c:pt idx="6796">
                  <c:v>8905.1</c:v>
                </c:pt>
                <c:pt idx="6797">
                  <c:v>8905.9</c:v>
                </c:pt>
                <c:pt idx="6798">
                  <c:v>8906.7999999999993</c:v>
                </c:pt>
                <c:pt idx="6799">
                  <c:v>8907.7999999999993</c:v>
                </c:pt>
                <c:pt idx="6800">
                  <c:v>8908.7000000000007</c:v>
                </c:pt>
                <c:pt idx="6801">
                  <c:v>8909.6</c:v>
                </c:pt>
                <c:pt idx="6802">
                  <c:v>8910.4</c:v>
                </c:pt>
                <c:pt idx="6803">
                  <c:v>8911.2999999999993</c:v>
                </c:pt>
                <c:pt idx="6804">
                  <c:v>8912.2999999999993</c:v>
                </c:pt>
                <c:pt idx="6805">
                  <c:v>8913.2000000000007</c:v>
                </c:pt>
                <c:pt idx="6806">
                  <c:v>8914.1</c:v>
                </c:pt>
                <c:pt idx="6807">
                  <c:v>8914.9</c:v>
                </c:pt>
                <c:pt idx="6808">
                  <c:v>8915.7999999999993</c:v>
                </c:pt>
                <c:pt idx="6809">
                  <c:v>8916.7999999999993</c:v>
                </c:pt>
                <c:pt idx="6810">
                  <c:v>8917.7000000000007</c:v>
                </c:pt>
                <c:pt idx="6811">
                  <c:v>8918.6</c:v>
                </c:pt>
                <c:pt idx="6812">
                  <c:v>8919.4</c:v>
                </c:pt>
                <c:pt idx="6813">
                  <c:v>8920.2999999999993</c:v>
                </c:pt>
                <c:pt idx="6814">
                  <c:v>8921.2999999999993</c:v>
                </c:pt>
                <c:pt idx="6815">
                  <c:v>8922.2000000000007</c:v>
                </c:pt>
                <c:pt idx="6816">
                  <c:v>8923.1</c:v>
                </c:pt>
                <c:pt idx="6817">
                  <c:v>8923.9</c:v>
                </c:pt>
                <c:pt idx="6818">
                  <c:v>8924.7999999999993</c:v>
                </c:pt>
                <c:pt idx="6819">
                  <c:v>8925.7999999999993</c:v>
                </c:pt>
                <c:pt idx="6820">
                  <c:v>8926.7000000000007</c:v>
                </c:pt>
                <c:pt idx="6821">
                  <c:v>8927.6</c:v>
                </c:pt>
                <c:pt idx="6822">
                  <c:v>8928.4</c:v>
                </c:pt>
                <c:pt idx="6823">
                  <c:v>8929.2999999999993</c:v>
                </c:pt>
                <c:pt idx="6824">
                  <c:v>8930.2999999999993</c:v>
                </c:pt>
                <c:pt idx="6825">
                  <c:v>8931.2000000000007</c:v>
                </c:pt>
                <c:pt idx="6826">
                  <c:v>8932.1</c:v>
                </c:pt>
                <c:pt idx="6827">
                  <c:v>8932.9</c:v>
                </c:pt>
                <c:pt idx="6828">
                  <c:v>8933.7999999999993</c:v>
                </c:pt>
                <c:pt idx="6829">
                  <c:v>8934.7999999999993</c:v>
                </c:pt>
                <c:pt idx="6830">
                  <c:v>8935.7000000000007</c:v>
                </c:pt>
                <c:pt idx="6831">
                  <c:v>8936.6</c:v>
                </c:pt>
                <c:pt idx="6832">
                  <c:v>8937.4</c:v>
                </c:pt>
                <c:pt idx="6833">
                  <c:v>8938.2999999999993</c:v>
                </c:pt>
                <c:pt idx="6834">
                  <c:v>8939.2999999999993</c:v>
                </c:pt>
                <c:pt idx="6835">
                  <c:v>8940.2000000000007</c:v>
                </c:pt>
                <c:pt idx="6836">
                  <c:v>8941.1</c:v>
                </c:pt>
                <c:pt idx="6837">
                  <c:v>8941.9</c:v>
                </c:pt>
                <c:pt idx="6838">
                  <c:v>8942.7999999999993</c:v>
                </c:pt>
                <c:pt idx="6839">
                  <c:v>8943.7999999999993</c:v>
                </c:pt>
                <c:pt idx="6840">
                  <c:v>8944.7000000000007</c:v>
                </c:pt>
                <c:pt idx="6841">
                  <c:v>8945.6</c:v>
                </c:pt>
                <c:pt idx="6842">
                  <c:v>8946.4</c:v>
                </c:pt>
                <c:pt idx="6843">
                  <c:v>8947.2999999999993</c:v>
                </c:pt>
                <c:pt idx="6844">
                  <c:v>8948.2999999999993</c:v>
                </c:pt>
                <c:pt idx="6845">
                  <c:v>8949.2000000000007</c:v>
                </c:pt>
                <c:pt idx="6846">
                  <c:v>8950.1</c:v>
                </c:pt>
                <c:pt idx="6847">
                  <c:v>8950.9</c:v>
                </c:pt>
                <c:pt idx="6848">
                  <c:v>8951.7999999999993</c:v>
                </c:pt>
                <c:pt idx="6849">
                  <c:v>8952.7999999999993</c:v>
                </c:pt>
                <c:pt idx="6850">
                  <c:v>8953.7000000000007</c:v>
                </c:pt>
                <c:pt idx="6851">
                  <c:v>8954.6</c:v>
                </c:pt>
                <c:pt idx="6852">
                  <c:v>8955.4</c:v>
                </c:pt>
                <c:pt idx="6853">
                  <c:v>8956.2999999999993</c:v>
                </c:pt>
                <c:pt idx="6854">
                  <c:v>8957.2999999999993</c:v>
                </c:pt>
                <c:pt idx="6855">
                  <c:v>8958.2000000000007</c:v>
                </c:pt>
                <c:pt idx="6856">
                  <c:v>8959.1</c:v>
                </c:pt>
                <c:pt idx="6857">
                  <c:v>8959.9</c:v>
                </c:pt>
                <c:pt idx="6858">
                  <c:v>8960.7999999999993</c:v>
                </c:pt>
                <c:pt idx="6859">
                  <c:v>8961.7999999999993</c:v>
                </c:pt>
                <c:pt idx="6860">
                  <c:v>8962.7000000000007</c:v>
                </c:pt>
                <c:pt idx="6861">
                  <c:v>8963.6</c:v>
                </c:pt>
                <c:pt idx="6862">
                  <c:v>8964.4</c:v>
                </c:pt>
                <c:pt idx="6863">
                  <c:v>8965.2999999999993</c:v>
                </c:pt>
                <c:pt idx="6864">
                  <c:v>8966.2999999999993</c:v>
                </c:pt>
                <c:pt idx="6865">
                  <c:v>8967.2000000000007</c:v>
                </c:pt>
                <c:pt idx="6866">
                  <c:v>8968.1</c:v>
                </c:pt>
                <c:pt idx="6867">
                  <c:v>8968.9</c:v>
                </c:pt>
                <c:pt idx="6868">
                  <c:v>8969.7999999999993</c:v>
                </c:pt>
                <c:pt idx="6869">
                  <c:v>8970.7999999999993</c:v>
                </c:pt>
                <c:pt idx="6870">
                  <c:v>8971.7000000000007</c:v>
                </c:pt>
                <c:pt idx="6871">
                  <c:v>8972.6</c:v>
                </c:pt>
                <c:pt idx="6872">
                  <c:v>8973.4</c:v>
                </c:pt>
                <c:pt idx="6873">
                  <c:v>8974.2999999999993</c:v>
                </c:pt>
                <c:pt idx="6874">
                  <c:v>8975.2999999999993</c:v>
                </c:pt>
                <c:pt idx="6875">
                  <c:v>8976.2000000000007</c:v>
                </c:pt>
                <c:pt idx="6876">
                  <c:v>8977.1</c:v>
                </c:pt>
                <c:pt idx="6877">
                  <c:v>8977.9</c:v>
                </c:pt>
                <c:pt idx="6878">
                  <c:v>8978.7999999999993</c:v>
                </c:pt>
                <c:pt idx="6879">
                  <c:v>8979.7999999999993</c:v>
                </c:pt>
                <c:pt idx="6880">
                  <c:v>8980.7000000000007</c:v>
                </c:pt>
                <c:pt idx="6881">
                  <c:v>8981.6</c:v>
                </c:pt>
                <c:pt idx="6882">
                  <c:v>8982.4</c:v>
                </c:pt>
                <c:pt idx="6883">
                  <c:v>8983.2999999999993</c:v>
                </c:pt>
                <c:pt idx="6884">
                  <c:v>8984.2999999999993</c:v>
                </c:pt>
                <c:pt idx="6885">
                  <c:v>8985.2000000000007</c:v>
                </c:pt>
                <c:pt idx="6886">
                  <c:v>8986.1</c:v>
                </c:pt>
                <c:pt idx="6887">
                  <c:v>8986.9</c:v>
                </c:pt>
                <c:pt idx="6888">
                  <c:v>8987.7999999999993</c:v>
                </c:pt>
                <c:pt idx="6889">
                  <c:v>8988.7999999999993</c:v>
                </c:pt>
                <c:pt idx="6890">
                  <c:v>8989.7000000000007</c:v>
                </c:pt>
                <c:pt idx="6891">
                  <c:v>8990.6</c:v>
                </c:pt>
                <c:pt idx="6892">
                  <c:v>8991.4</c:v>
                </c:pt>
                <c:pt idx="6893">
                  <c:v>8992.2999999999993</c:v>
                </c:pt>
                <c:pt idx="6894">
                  <c:v>8993.2999999999993</c:v>
                </c:pt>
                <c:pt idx="6895">
                  <c:v>8994.2000000000007</c:v>
                </c:pt>
                <c:pt idx="6896">
                  <c:v>8995.1</c:v>
                </c:pt>
                <c:pt idx="6897">
                  <c:v>8995.9</c:v>
                </c:pt>
                <c:pt idx="6898">
                  <c:v>8996.7999999999993</c:v>
                </c:pt>
                <c:pt idx="6899">
                  <c:v>8997.7999999999993</c:v>
                </c:pt>
                <c:pt idx="6900">
                  <c:v>8998.7000000000007</c:v>
                </c:pt>
                <c:pt idx="6901">
                  <c:v>8999.6</c:v>
                </c:pt>
                <c:pt idx="6902">
                  <c:v>9000.4</c:v>
                </c:pt>
                <c:pt idx="6903">
                  <c:v>9001.2999999999993</c:v>
                </c:pt>
                <c:pt idx="6904">
                  <c:v>9002.2999999999993</c:v>
                </c:pt>
                <c:pt idx="6905">
                  <c:v>9003.2000000000007</c:v>
                </c:pt>
                <c:pt idx="6906">
                  <c:v>9004.1</c:v>
                </c:pt>
                <c:pt idx="6907">
                  <c:v>9004.9</c:v>
                </c:pt>
                <c:pt idx="6908">
                  <c:v>9005.7999999999993</c:v>
                </c:pt>
                <c:pt idx="6909">
                  <c:v>9006.7999999999993</c:v>
                </c:pt>
                <c:pt idx="6910">
                  <c:v>9007.7000000000007</c:v>
                </c:pt>
                <c:pt idx="6911">
                  <c:v>9008.6</c:v>
                </c:pt>
                <c:pt idx="6912">
                  <c:v>9009.4</c:v>
                </c:pt>
                <c:pt idx="6913">
                  <c:v>9010.2999999999993</c:v>
                </c:pt>
                <c:pt idx="6914">
                  <c:v>9011.2999999999993</c:v>
                </c:pt>
                <c:pt idx="6915">
                  <c:v>9012.2000000000007</c:v>
                </c:pt>
                <c:pt idx="6916">
                  <c:v>9013.1</c:v>
                </c:pt>
                <c:pt idx="6917">
                  <c:v>9013.9</c:v>
                </c:pt>
                <c:pt idx="6918">
                  <c:v>9014.7999999999993</c:v>
                </c:pt>
                <c:pt idx="6919">
                  <c:v>9015.7999999999993</c:v>
                </c:pt>
                <c:pt idx="6920">
                  <c:v>9016.7000000000007</c:v>
                </c:pt>
                <c:pt idx="6921">
                  <c:v>9017.6</c:v>
                </c:pt>
                <c:pt idx="6922">
                  <c:v>9018.4</c:v>
                </c:pt>
                <c:pt idx="6923">
                  <c:v>9019.2999999999993</c:v>
                </c:pt>
                <c:pt idx="6924">
                  <c:v>9020.2999999999993</c:v>
                </c:pt>
                <c:pt idx="6925">
                  <c:v>9021.2000000000007</c:v>
                </c:pt>
                <c:pt idx="6926">
                  <c:v>9022.1</c:v>
                </c:pt>
                <c:pt idx="6927">
                  <c:v>9022.9</c:v>
                </c:pt>
                <c:pt idx="6928">
                  <c:v>9023.7999999999993</c:v>
                </c:pt>
                <c:pt idx="6929">
                  <c:v>9024.7999999999993</c:v>
                </c:pt>
                <c:pt idx="6930">
                  <c:v>9025.7000000000007</c:v>
                </c:pt>
                <c:pt idx="6931">
                  <c:v>9026.6</c:v>
                </c:pt>
                <c:pt idx="6932">
                  <c:v>9027.4</c:v>
                </c:pt>
                <c:pt idx="6933">
                  <c:v>9028.2999999999993</c:v>
                </c:pt>
                <c:pt idx="6934">
                  <c:v>9029.2999999999993</c:v>
                </c:pt>
                <c:pt idx="6935">
                  <c:v>9030.2000000000007</c:v>
                </c:pt>
                <c:pt idx="6936">
                  <c:v>9031.1</c:v>
                </c:pt>
                <c:pt idx="6937">
                  <c:v>9031.9</c:v>
                </c:pt>
                <c:pt idx="6938">
                  <c:v>9032.7999999999993</c:v>
                </c:pt>
                <c:pt idx="6939">
                  <c:v>9033.7999999999993</c:v>
                </c:pt>
                <c:pt idx="6940">
                  <c:v>9034.7000000000007</c:v>
                </c:pt>
                <c:pt idx="6941">
                  <c:v>9035.6</c:v>
                </c:pt>
                <c:pt idx="6942">
                  <c:v>9036.4</c:v>
                </c:pt>
                <c:pt idx="6943">
                  <c:v>9037.2999999999993</c:v>
                </c:pt>
                <c:pt idx="6944">
                  <c:v>9038.2999999999993</c:v>
                </c:pt>
                <c:pt idx="6945">
                  <c:v>9039.2000000000007</c:v>
                </c:pt>
                <c:pt idx="6946">
                  <c:v>9040.1</c:v>
                </c:pt>
                <c:pt idx="6947">
                  <c:v>9040.9</c:v>
                </c:pt>
                <c:pt idx="6948">
                  <c:v>9041.7999999999993</c:v>
                </c:pt>
                <c:pt idx="6949">
                  <c:v>9042.7999999999993</c:v>
                </c:pt>
                <c:pt idx="6950">
                  <c:v>9043.7000000000007</c:v>
                </c:pt>
                <c:pt idx="6951">
                  <c:v>9044.6</c:v>
                </c:pt>
                <c:pt idx="6952">
                  <c:v>9045.4</c:v>
                </c:pt>
                <c:pt idx="6953">
                  <c:v>9046.2999999999993</c:v>
                </c:pt>
                <c:pt idx="6954">
                  <c:v>9047.2999999999993</c:v>
                </c:pt>
                <c:pt idx="6955">
                  <c:v>9048.2000000000007</c:v>
                </c:pt>
                <c:pt idx="6956">
                  <c:v>9049.1</c:v>
                </c:pt>
                <c:pt idx="6957">
                  <c:v>9049.9</c:v>
                </c:pt>
                <c:pt idx="6958">
                  <c:v>9050.7999999999993</c:v>
                </c:pt>
                <c:pt idx="6959">
                  <c:v>9051.7999999999993</c:v>
                </c:pt>
                <c:pt idx="6960">
                  <c:v>9052.7000000000007</c:v>
                </c:pt>
                <c:pt idx="6961">
                  <c:v>9053.6</c:v>
                </c:pt>
                <c:pt idx="6962">
                  <c:v>9054.4</c:v>
                </c:pt>
                <c:pt idx="6963">
                  <c:v>9055.2999999999993</c:v>
                </c:pt>
                <c:pt idx="6964">
                  <c:v>9056.2999999999993</c:v>
                </c:pt>
                <c:pt idx="6965">
                  <c:v>9057.2000000000007</c:v>
                </c:pt>
                <c:pt idx="6966">
                  <c:v>9058.1</c:v>
                </c:pt>
                <c:pt idx="6967">
                  <c:v>9058.9</c:v>
                </c:pt>
                <c:pt idx="6968">
                  <c:v>9059.7999999999993</c:v>
                </c:pt>
                <c:pt idx="6969">
                  <c:v>9060.7999999999993</c:v>
                </c:pt>
                <c:pt idx="6970">
                  <c:v>9061.7000000000007</c:v>
                </c:pt>
                <c:pt idx="6971">
                  <c:v>9062.6</c:v>
                </c:pt>
                <c:pt idx="6972">
                  <c:v>9063.4</c:v>
                </c:pt>
                <c:pt idx="6973">
                  <c:v>9064.2999999999993</c:v>
                </c:pt>
                <c:pt idx="6974">
                  <c:v>9065.2999999999993</c:v>
                </c:pt>
                <c:pt idx="6975">
                  <c:v>9066.2000000000007</c:v>
                </c:pt>
                <c:pt idx="6976">
                  <c:v>9067.1</c:v>
                </c:pt>
                <c:pt idx="6977">
                  <c:v>9067.9</c:v>
                </c:pt>
                <c:pt idx="6978">
                  <c:v>9068.7999999999993</c:v>
                </c:pt>
                <c:pt idx="6979">
                  <c:v>9069.7999999999993</c:v>
                </c:pt>
                <c:pt idx="6980">
                  <c:v>9070.7000000000007</c:v>
                </c:pt>
                <c:pt idx="6981">
                  <c:v>9071.6</c:v>
                </c:pt>
                <c:pt idx="6982">
                  <c:v>9072.4</c:v>
                </c:pt>
                <c:pt idx="6983">
                  <c:v>9073.2999999999993</c:v>
                </c:pt>
                <c:pt idx="6984">
                  <c:v>9074.2999999999993</c:v>
                </c:pt>
                <c:pt idx="6985">
                  <c:v>9075.2000000000007</c:v>
                </c:pt>
                <c:pt idx="6986">
                  <c:v>9076.1</c:v>
                </c:pt>
                <c:pt idx="6987">
                  <c:v>9076.9</c:v>
                </c:pt>
                <c:pt idx="6988">
                  <c:v>9077.7999999999993</c:v>
                </c:pt>
                <c:pt idx="6989">
                  <c:v>9078.7999999999993</c:v>
                </c:pt>
                <c:pt idx="6990">
                  <c:v>9079.7000000000007</c:v>
                </c:pt>
                <c:pt idx="6991">
                  <c:v>9080.6</c:v>
                </c:pt>
                <c:pt idx="6992">
                  <c:v>9081.4</c:v>
                </c:pt>
                <c:pt idx="6993">
                  <c:v>9082.2999999999993</c:v>
                </c:pt>
                <c:pt idx="6994">
                  <c:v>9083.2999999999993</c:v>
                </c:pt>
                <c:pt idx="6995">
                  <c:v>9084.2000000000007</c:v>
                </c:pt>
                <c:pt idx="6996">
                  <c:v>9085.1</c:v>
                </c:pt>
                <c:pt idx="6997">
                  <c:v>9085.9</c:v>
                </c:pt>
                <c:pt idx="6998">
                  <c:v>9086.7999999999993</c:v>
                </c:pt>
                <c:pt idx="6999">
                  <c:v>9087.7999999999993</c:v>
                </c:pt>
                <c:pt idx="7000">
                  <c:v>9088.7000000000007</c:v>
                </c:pt>
                <c:pt idx="7001">
                  <c:v>9089.6</c:v>
                </c:pt>
                <c:pt idx="7002">
                  <c:v>9090.4</c:v>
                </c:pt>
                <c:pt idx="7003">
                  <c:v>9091.2999999999993</c:v>
                </c:pt>
                <c:pt idx="7004">
                  <c:v>9092.2999999999993</c:v>
                </c:pt>
                <c:pt idx="7005">
                  <c:v>9093.2000000000007</c:v>
                </c:pt>
                <c:pt idx="7006">
                  <c:v>9094.1</c:v>
                </c:pt>
                <c:pt idx="7007">
                  <c:v>9094.9</c:v>
                </c:pt>
                <c:pt idx="7008">
                  <c:v>9095.7999999999993</c:v>
                </c:pt>
                <c:pt idx="7009">
                  <c:v>9096.7999999999993</c:v>
                </c:pt>
                <c:pt idx="7010">
                  <c:v>9097.7000000000007</c:v>
                </c:pt>
                <c:pt idx="7011">
                  <c:v>9098.6</c:v>
                </c:pt>
                <c:pt idx="7012">
                  <c:v>9099.4</c:v>
                </c:pt>
                <c:pt idx="7013">
                  <c:v>9100.2999999999993</c:v>
                </c:pt>
                <c:pt idx="7014">
                  <c:v>9101.2999999999993</c:v>
                </c:pt>
                <c:pt idx="7015">
                  <c:v>9102.2000000000007</c:v>
                </c:pt>
                <c:pt idx="7016">
                  <c:v>9103.1</c:v>
                </c:pt>
                <c:pt idx="7017">
                  <c:v>9103.9</c:v>
                </c:pt>
                <c:pt idx="7018">
                  <c:v>9104.7999999999993</c:v>
                </c:pt>
                <c:pt idx="7019">
                  <c:v>9105.7999999999993</c:v>
                </c:pt>
                <c:pt idx="7020">
                  <c:v>9106.7000000000007</c:v>
                </c:pt>
                <c:pt idx="7021">
                  <c:v>9107.6</c:v>
                </c:pt>
                <c:pt idx="7022">
                  <c:v>9108.4</c:v>
                </c:pt>
                <c:pt idx="7023">
                  <c:v>9109.2999999999993</c:v>
                </c:pt>
                <c:pt idx="7024">
                  <c:v>9110.2999999999993</c:v>
                </c:pt>
                <c:pt idx="7025">
                  <c:v>9111.2000000000007</c:v>
                </c:pt>
                <c:pt idx="7026">
                  <c:v>9112.1</c:v>
                </c:pt>
                <c:pt idx="7027">
                  <c:v>9112.9</c:v>
                </c:pt>
                <c:pt idx="7028">
                  <c:v>9113.7999999999993</c:v>
                </c:pt>
                <c:pt idx="7029">
                  <c:v>9114.7999999999993</c:v>
                </c:pt>
                <c:pt idx="7030">
                  <c:v>9115.7000000000007</c:v>
                </c:pt>
                <c:pt idx="7031">
                  <c:v>9116.6</c:v>
                </c:pt>
                <c:pt idx="7032">
                  <c:v>9117.4</c:v>
                </c:pt>
                <c:pt idx="7033">
                  <c:v>9118.2999999999993</c:v>
                </c:pt>
                <c:pt idx="7034">
                  <c:v>9119.2999999999993</c:v>
                </c:pt>
                <c:pt idx="7035">
                  <c:v>9120.2000000000007</c:v>
                </c:pt>
                <c:pt idx="7036">
                  <c:v>9121.1</c:v>
                </c:pt>
                <c:pt idx="7037">
                  <c:v>9121.9</c:v>
                </c:pt>
                <c:pt idx="7038">
                  <c:v>9122.7999999999993</c:v>
                </c:pt>
                <c:pt idx="7039">
                  <c:v>9123.7999999999993</c:v>
                </c:pt>
                <c:pt idx="7040">
                  <c:v>9124.7000000000007</c:v>
                </c:pt>
                <c:pt idx="7041">
                  <c:v>9125.6</c:v>
                </c:pt>
                <c:pt idx="7042">
                  <c:v>9126.4</c:v>
                </c:pt>
                <c:pt idx="7043">
                  <c:v>9127.2999999999993</c:v>
                </c:pt>
                <c:pt idx="7044">
                  <c:v>9128.2999999999993</c:v>
                </c:pt>
                <c:pt idx="7045">
                  <c:v>9129.2000000000007</c:v>
                </c:pt>
                <c:pt idx="7046">
                  <c:v>9130.1</c:v>
                </c:pt>
                <c:pt idx="7047">
                  <c:v>9130.9</c:v>
                </c:pt>
                <c:pt idx="7048">
                  <c:v>9131.7999999999993</c:v>
                </c:pt>
                <c:pt idx="7049">
                  <c:v>9132.7999999999993</c:v>
                </c:pt>
                <c:pt idx="7050">
                  <c:v>9133.7000000000007</c:v>
                </c:pt>
                <c:pt idx="7051">
                  <c:v>9134.6</c:v>
                </c:pt>
                <c:pt idx="7052">
                  <c:v>9135.4</c:v>
                </c:pt>
                <c:pt idx="7053">
                  <c:v>9136.2999999999993</c:v>
                </c:pt>
                <c:pt idx="7054">
                  <c:v>9137.2999999999993</c:v>
                </c:pt>
                <c:pt idx="7055">
                  <c:v>9138.2000000000007</c:v>
                </c:pt>
                <c:pt idx="7056">
                  <c:v>9139.1</c:v>
                </c:pt>
                <c:pt idx="7057">
                  <c:v>9139.9</c:v>
                </c:pt>
                <c:pt idx="7058">
                  <c:v>9140.7999999999993</c:v>
                </c:pt>
                <c:pt idx="7059">
                  <c:v>9141.7999999999993</c:v>
                </c:pt>
                <c:pt idx="7060">
                  <c:v>9142.7000000000007</c:v>
                </c:pt>
                <c:pt idx="7061">
                  <c:v>9143.6</c:v>
                </c:pt>
                <c:pt idx="7062">
                  <c:v>9144.4</c:v>
                </c:pt>
                <c:pt idx="7063">
                  <c:v>9145.2999999999993</c:v>
                </c:pt>
                <c:pt idx="7064">
                  <c:v>9146.2999999999993</c:v>
                </c:pt>
                <c:pt idx="7065">
                  <c:v>9147.2000000000007</c:v>
                </c:pt>
              </c:numCache>
            </c:numRef>
          </c:xVal>
          <c:yVal>
            <c:numRef>
              <c:f>Gauging!$C$72:$C$7137</c:f>
              <c:numCache>
                <c:formatCode>General</c:formatCode>
                <c:ptCount val="7066"/>
                <c:pt idx="0">
                  <c:v>-1</c:v>
                </c:pt>
                <c:pt idx="1">
                  <c:v>105.11</c:v>
                </c:pt>
                <c:pt idx="2">
                  <c:v>105.08</c:v>
                </c:pt>
                <c:pt idx="3">
                  <c:v>105.06</c:v>
                </c:pt>
                <c:pt idx="4">
                  <c:v>105.04</c:v>
                </c:pt>
                <c:pt idx="5">
                  <c:v>105.02</c:v>
                </c:pt>
                <c:pt idx="6">
                  <c:v>105</c:v>
                </c:pt>
                <c:pt idx="7">
                  <c:v>104.99</c:v>
                </c:pt>
                <c:pt idx="8">
                  <c:v>104.98</c:v>
                </c:pt>
                <c:pt idx="9">
                  <c:v>104.97</c:v>
                </c:pt>
                <c:pt idx="10">
                  <c:v>104.96</c:v>
                </c:pt>
                <c:pt idx="11">
                  <c:v>104.95</c:v>
                </c:pt>
                <c:pt idx="12">
                  <c:v>104.94</c:v>
                </c:pt>
                <c:pt idx="13">
                  <c:v>104.93</c:v>
                </c:pt>
                <c:pt idx="14">
                  <c:v>104.92</c:v>
                </c:pt>
                <c:pt idx="15">
                  <c:v>104.91</c:v>
                </c:pt>
                <c:pt idx="16">
                  <c:v>104.91</c:v>
                </c:pt>
                <c:pt idx="17">
                  <c:v>104.9</c:v>
                </c:pt>
                <c:pt idx="18">
                  <c:v>104.9</c:v>
                </c:pt>
                <c:pt idx="19">
                  <c:v>104.89</c:v>
                </c:pt>
                <c:pt idx="20">
                  <c:v>104.87</c:v>
                </c:pt>
                <c:pt idx="21">
                  <c:v>104.87</c:v>
                </c:pt>
                <c:pt idx="22">
                  <c:v>104.78</c:v>
                </c:pt>
                <c:pt idx="23">
                  <c:v>104.74</c:v>
                </c:pt>
                <c:pt idx="24">
                  <c:v>104.73</c:v>
                </c:pt>
                <c:pt idx="25">
                  <c:v>104.72</c:v>
                </c:pt>
                <c:pt idx="26">
                  <c:v>104.71</c:v>
                </c:pt>
                <c:pt idx="27">
                  <c:v>104.71</c:v>
                </c:pt>
                <c:pt idx="28">
                  <c:v>104.71</c:v>
                </c:pt>
                <c:pt idx="29">
                  <c:v>104.71</c:v>
                </c:pt>
                <c:pt idx="30">
                  <c:v>104.73</c:v>
                </c:pt>
                <c:pt idx="31">
                  <c:v>104.74</c:v>
                </c:pt>
                <c:pt idx="32">
                  <c:v>104.75</c:v>
                </c:pt>
                <c:pt idx="33">
                  <c:v>104.77</c:v>
                </c:pt>
                <c:pt idx="34">
                  <c:v>104.79</c:v>
                </c:pt>
                <c:pt idx="35">
                  <c:v>104.8</c:v>
                </c:pt>
                <c:pt idx="36">
                  <c:v>104.81</c:v>
                </c:pt>
                <c:pt idx="37">
                  <c:v>104.81</c:v>
                </c:pt>
                <c:pt idx="38">
                  <c:v>104.8</c:v>
                </c:pt>
                <c:pt idx="39">
                  <c:v>104.79</c:v>
                </c:pt>
                <c:pt idx="40">
                  <c:v>104.77</c:v>
                </c:pt>
                <c:pt idx="41">
                  <c:v>104.76</c:v>
                </c:pt>
                <c:pt idx="42">
                  <c:v>104.75</c:v>
                </c:pt>
                <c:pt idx="43">
                  <c:v>104.75</c:v>
                </c:pt>
                <c:pt idx="44">
                  <c:v>104.74</c:v>
                </c:pt>
                <c:pt idx="45">
                  <c:v>104.74</c:v>
                </c:pt>
                <c:pt idx="46">
                  <c:v>104.74</c:v>
                </c:pt>
                <c:pt idx="47">
                  <c:v>104.74</c:v>
                </c:pt>
                <c:pt idx="48">
                  <c:v>104.75</c:v>
                </c:pt>
                <c:pt idx="49">
                  <c:v>104.76</c:v>
                </c:pt>
                <c:pt idx="50">
                  <c:v>104.77</c:v>
                </c:pt>
                <c:pt idx="51">
                  <c:v>104.78</c:v>
                </c:pt>
                <c:pt idx="52">
                  <c:v>104.79</c:v>
                </c:pt>
                <c:pt idx="53">
                  <c:v>104.81</c:v>
                </c:pt>
                <c:pt idx="54">
                  <c:v>104.82</c:v>
                </c:pt>
                <c:pt idx="55">
                  <c:v>104.83</c:v>
                </c:pt>
                <c:pt idx="56">
                  <c:v>104.83</c:v>
                </c:pt>
                <c:pt idx="57">
                  <c:v>104.83</c:v>
                </c:pt>
                <c:pt idx="58">
                  <c:v>104.82</c:v>
                </c:pt>
                <c:pt idx="59">
                  <c:v>104.82</c:v>
                </c:pt>
                <c:pt idx="60">
                  <c:v>104.83</c:v>
                </c:pt>
                <c:pt idx="61">
                  <c:v>104.83</c:v>
                </c:pt>
                <c:pt idx="62">
                  <c:v>104.83</c:v>
                </c:pt>
                <c:pt idx="63">
                  <c:v>104.83</c:v>
                </c:pt>
                <c:pt idx="64">
                  <c:v>104.82</c:v>
                </c:pt>
                <c:pt idx="65">
                  <c:v>104.82</c:v>
                </c:pt>
                <c:pt idx="66">
                  <c:v>104.81</c:v>
                </c:pt>
                <c:pt idx="67">
                  <c:v>104.81</c:v>
                </c:pt>
                <c:pt idx="68">
                  <c:v>104.79</c:v>
                </c:pt>
                <c:pt idx="69">
                  <c:v>104.76</c:v>
                </c:pt>
                <c:pt idx="70">
                  <c:v>104.73</c:v>
                </c:pt>
                <c:pt idx="71">
                  <c:v>104.71</c:v>
                </c:pt>
                <c:pt idx="72">
                  <c:v>104.71</c:v>
                </c:pt>
                <c:pt idx="73">
                  <c:v>-1</c:v>
                </c:pt>
                <c:pt idx="74">
                  <c:v>103.78</c:v>
                </c:pt>
                <c:pt idx="75">
                  <c:v>103.79</c:v>
                </c:pt>
                <c:pt idx="76">
                  <c:v>103.79</c:v>
                </c:pt>
                <c:pt idx="77">
                  <c:v>103.79</c:v>
                </c:pt>
                <c:pt idx="78">
                  <c:v>103.79</c:v>
                </c:pt>
                <c:pt idx="79">
                  <c:v>103.79</c:v>
                </c:pt>
                <c:pt idx="80">
                  <c:v>103.79</c:v>
                </c:pt>
                <c:pt idx="81">
                  <c:v>103.8</c:v>
                </c:pt>
                <c:pt idx="82">
                  <c:v>103.8</c:v>
                </c:pt>
                <c:pt idx="83">
                  <c:v>103.8</c:v>
                </c:pt>
                <c:pt idx="84">
                  <c:v>103.81</c:v>
                </c:pt>
                <c:pt idx="85">
                  <c:v>103.81</c:v>
                </c:pt>
                <c:pt idx="86">
                  <c:v>103.83</c:v>
                </c:pt>
                <c:pt idx="87">
                  <c:v>103.85</c:v>
                </c:pt>
                <c:pt idx="88">
                  <c:v>103.86</c:v>
                </c:pt>
                <c:pt idx="89">
                  <c:v>103.89</c:v>
                </c:pt>
                <c:pt idx="90">
                  <c:v>103.9</c:v>
                </c:pt>
                <c:pt idx="91">
                  <c:v>103.93</c:v>
                </c:pt>
                <c:pt idx="92">
                  <c:v>103.95</c:v>
                </c:pt>
                <c:pt idx="93">
                  <c:v>103.97</c:v>
                </c:pt>
                <c:pt idx="94">
                  <c:v>103.99</c:v>
                </c:pt>
                <c:pt idx="95">
                  <c:v>104.01</c:v>
                </c:pt>
                <c:pt idx="96">
                  <c:v>104.03</c:v>
                </c:pt>
                <c:pt idx="97">
                  <c:v>104.07</c:v>
                </c:pt>
                <c:pt idx="98">
                  <c:v>104.08</c:v>
                </c:pt>
                <c:pt idx="99">
                  <c:v>104.11</c:v>
                </c:pt>
                <c:pt idx="100">
                  <c:v>104.12</c:v>
                </c:pt>
                <c:pt idx="101">
                  <c:v>104.14</c:v>
                </c:pt>
                <c:pt idx="102">
                  <c:v>104.15</c:v>
                </c:pt>
                <c:pt idx="103">
                  <c:v>104.17</c:v>
                </c:pt>
                <c:pt idx="104">
                  <c:v>104.19</c:v>
                </c:pt>
                <c:pt idx="105">
                  <c:v>104.2</c:v>
                </c:pt>
                <c:pt idx="106">
                  <c:v>104.21</c:v>
                </c:pt>
                <c:pt idx="107">
                  <c:v>104.22</c:v>
                </c:pt>
                <c:pt idx="108">
                  <c:v>104.23</c:v>
                </c:pt>
                <c:pt idx="109">
                  <c:v>104.24</c:v>
                </c:pt>
                <c:pt idx="110">
                  <c:v>104.24</c:v>
                </c:pt>
                <c:pt idx="111">
                  <c:v>104.25</c:v>
                </c:pt>
                <c:pt idx="112">
                  <c:v>104.26</c:v>
                </c:pt>
                <c:pt idx="113">
                  <c:v>104.26</c:v>
                </c:pt>
                <c:pt idx="114">
                  <c:v>104.27</c:v>
                </c:pt>
                <c:pt idx="115">
                  <c:v>104.28</c:v>
                </c:pt>
                <c:pt idx="116">
                  <c:v>104.29</c:v>
                </c:pt>
                <c:pt idx="117">
                  <c:v>104.29</c:v>
                </c:pt>
                <c:pt idx="118">
                  <c:v>104.29</c:v>
                </c:pt>
                <c:pt idx="119">
                  <c:v>104.3</c:v>
                </c:pt>
                <c:pt idx="120">
                  <c:v>104.3</c:v>
                </c:pt>
                <c:pt idx="121">
                  <c:v>104.3</c:v>
                </c:pt>
                <c:pt idx="122">
                  <c:v>104.31</c:v>
                </c:pt>
                <c:pt idx="123">
                  <c:v>104.32</c:v>
                </c:pt>
                <c:pt idx="124">
                  <c:v>104.32</c:v>
                </c:pt>
                <c:pt idx="125">
                  <c:v>104.32</c:v>
                </c:pt>
                <c:pt idx="126">
                  <c:v>104.32</c:v>
                </c:pt>
                <c:pt idx="127">
                  <c:v>104.32</c:v>
                </c:pt>
                <c:pt idx="128">
                  <c:v>104.33</c:v>
                </c:pt>
                <c:pt idx="129">
                  <c:v>104.33</c:v>
                </c:pt>
                <c:pt idx="130">
                  <c:v>104.33</c:v>
                </c:pt>
                <c:pt idx="131">
                  <c:v>104.33</c:v>
                </c:pt>
                <c:pt idx="132">
                  <c:v>104.33</c:v>
                </c:pt>
                <c:pt idx="133">
                  <c:v>104.33</c:v>
                </c:pt>
                <c:pt idx="134">
                  <c:v>104.33</c:v>
                </c:pt>
                <c:pt idx="135">
                  <c:v>104.33</c:v>
                </c:pt>
                <c:pt idx="136">
                  <c:v>104.33</c:v>
                </c:pt>
                <c:pt idx="137">
                  <c:v>104.34</c:v>
                </c:pt>
                <c:pt idx="138">
                  <c:v>104.34</c:v>
                </c:pt>
                <c:pt idx="139">
                  <c:v>104.34</c:v>
                </c:pt>
                <c:pt idx="140">
                  <c:v>104.34</c:v>
                </c:pt>
                <c:pt idx="141">
                  <c:v>104.34</c:v>
                </c:pt>
                <c:pt idx="142">
                  <c:v>104.34</c:v>
                </c:pt>
                <c:pt idx="143">
                  <c:v>104.34</c:v>
                </c:pt>
                <c:pt idx="144">
                  <c:v>104.34</c:v>
                </c:pt>
                <c:pt idx="145">
                  <c:v>104.35</c:v>
                </c:pt>
                <c:pt idx="146">
                  <c:v>104.35</c:v>
                </c:pt>
                <c:pt idx="147">
                  <c:v>104.35</c:v>
                </c:pt>
                <c:pt idx="148">
                  <c:v>104.35</c:v>
                </c:pt>
                <c:pt idx="149">
                  <c:v>104.36</c:v>
                </c:pt>
                <c:pt idx="150">
                  <c:v>104.36</c:v>
                </c:pt>
                <c:pt idx="151">
                  <c:v>104.36</c:v>
                </c:pt>
                <c:pt idx="152">
                  <c:v>104.36</c:v>
                </c:pt>
                <c:pt idx="153">
                  <c:v>104.36</c:v>
                </c:pt>
                <c:pt idx="154">
                  <c:v>104.37</c:v>
                </c:pt>
                <c:pt idx="155">
                  <c:v>104.37</c:v>
                </c:pt>
                <c:pt idx="156">
                  <c:v>104.37</c:v>
                </c:pt>
                <c:pt idx="157">
                  <c:v>104.37</c:v>
                </c:pt>
                <c:pt idx="158">
                  <c:v>104.37</c:v>
                </c:pt>
                <c:pt idx="159">
                  <c:v>104.37</c:v>
                </c:pt>
                <c:pt idx="160">
                  <c:v>104.38</c:v>
                </c:pt>
                <c:pt idx="161">
                  <c:v>104.38</c:v>
                </c:pt>
                <c:pt idx="162">
                  <c:v>104.38</c:v>
                </c:pt>
                <c:pt idx="163">
                  <c:v>104.38</c:v>
                </c:pt>
                <c:pt idx="164">
                  <c:v>104.38</c:v>
                </c:pt>
                <c:pt idx="165">
                  <c:v>104.39</c:v>
                </c:pt>
                <c:pt idx="166">
                  <c:v>104.39</c:v>
                </c:pt>
                <c:pt idx="167">
                  <c:v>104.39</c:v>
                </c:pt>
                <c:pt idx="168">
                  <c:v>104.39</c:v>
                </c:pt>
                <c:pt idx="169">
                  <c:v>104.39</c:v>
                </c:pt>
                <c:pt idx="170">
                  <c:v>104.39</c:v>
                </c:pt>
                <c:pt idx="171">
                  <c:v>104.4</c:v>
                </c:pt>
                <c:pt idx="172">
                  <c:v>104.4</c:v>
                </c:pt>
                <c:pt idx="173">
                  <c:v>104.41</c:v>
                </c:pt>
                <c:pt idx="174">
                  <c:v>104.41</c:v>
                </c:pt>
                <c:pt idx="175">
                  <c:v>104.41</c:v>
                </c:pt>
                <c:pt idx="176">
                  <c:v>104.41</c:v>
                </c:pt>
                <c:pt idx="177">
                  <c:v>104.41</c:v>
                </c:pt>
                <c:pt idx="178">
                  <c:v>104.42</c:v>
                </c:pt>
                <c:pt idx="179">
                  <c:v>104.42</c:v>
                </c:pt>
                <c:pt idx="180">
                  <c:v>104.42</c:v>
                </c:pt>
                <c:pt idx="181">
                  <c:v>104.42</c:v>
                </c:pt>
                <c:pt idx="182">
                  <c:v>104.42</c:v>
                </c:pt>
                <c:pt idx="183">
                  <c:v>104.43</c:v>
                </c:pt>
                <c:pt idx="184">
                  <c:v>104.43</c:v>
                </c:pt>
                <c:pt idx="185">
                  <c:v>104.43</c:v>
                </c:pt>
                <c:pt idx="186">
                  <c:v>104.43</c:v>
                </c:pt>
                <c:pt idx="187">
                  <c:v>104.44</c:v>
                </c:pt>
                <c:pt idx="188">
                  <c:v>104.44</c:v>
                </c:pt>
                <c:pt idx="189">
                  <c:v>104.44</c:v>
                </c:pt>
                <c:pt idx="190">
                  <c:v>104.45</c:v>
                </c:pt>
                <c:pt idx="191">
                  <c:v>104.45</c:v>
                </c:pt>
                <c:pt idx="192">
                  <c:v>104.45</c:v>
                </c:pt>
                <c:pt idx="193">
                  <c:v>104.45</c:v>
                </c:pt>
                <c:pt idx="194">
                  <c:v>104.46</c:v>
                </c:pt>
                <c:pt idx="195">
                  <c:v>104.46</c:v>
                </c:pt>
                <c:pt idx="196">
                  <c:v>104.46</c:v>
                </c:pt>
                <c:pt idx="197">
                  <c:v>104.46</c:v>
                </c:pt>
                <c:pt idx="198">
                  <c:v>104.47</c:v>
                </c:pt>
                <c:pt idx="199">
                  <c:v>104.47</c:v>
                </c:pt>
                <c:pt idx="200">
                  <c:v>104.47</c:v>
                </c:pt>
                <c:pt idx="201">
                  <c:v>104.47</c:v>
                </c:pt>
                <c:pt idx="202">
                  <c:v>104.48</c:v>
                </c:pt>
                <c:pt idx="203">
                  <c:v>104.48</c:v>
                </c:pt>
                <c:pt idx="204">
                  <c:v>104.49</c:v>
                </c:pt>
                <c:pt idx="205">
                  <c:v>104.49</c:v>
                </c:pt>
                <c:pt idx="206">
                  <c:v>104.49</c:v>
                </c:pt>
                <c:pt idx="207">
                  <c:v>104.49</c:v>
                </c:pt>
                <c:pt idx="208">
                  <c:v>104.5</c:v>
                </c:pt>
                <c:pt idx="209">
                  <c:v>104.5</c:v>
                </c:pt>
                <c:pt idx="210">
                  <c:v>104.5</c:v>
                </c:pt>
                <c:pt idx="211">
                  <c:v>104.5</c:v>
                </c:pt>
                <c:pt idx="212">
                  <c:v>104.51</c:v>
                </c:pt>
                <c:pt idx="213">
                  <c:v>104.51</c:v>
                </c:pt>
                <c:pt idx="214">
                  <c:v>104.51</c:v>
                </c:pt>
                <c:pt idx="215">
                  <c:v>104.52</c:v>
                </c:pt>
                <c:pt idx="216">
                  <c:v>104.52</c:v>
                </c:pt>
                <c:pt idx="217">
                  <c:v>104.52</c:v>
                </c:pt>
                <c:pt idx="218">
                  <c:v>104.53</c:v>
                </c:pt>
                <c:pt idx="219">
                  <c:v>104.53</c:v>
                </c:pt>
                <c:pt idx="220">
                  <c:v>104.53</c:v>
                </c:pt>
                <c:pt idx="221">
                  <c:v>104.54</c:v>
                </c:pt>
                <c:pt idx="222">
                  <c:v>104.54</c:v>
                </c:pt>
                <c:pt idx="223">
                  <c:v>104.54</c:v>
                </c:pt>
                <c:pt idx="224">
                  <c:v>104.55</c:v>
                </c:pt>
                <c:pt idx="225">
                  <c:v>104.55</c:v>
                </c:pt>
                <c:pt idx="226">
                  <c:v>104.55</c:v>
                </c:pt>
                <c:pt idx="227">
                  <c:v>104.55</c:v>
                </c:pt>
                <c:pt idx="228">
                  <c:v>104.56</c:v>
                </c:pt>
                <c:pt idx="229">
                  <c:v>104.56</c:v>
                </c:pt>
                <c:pt idx="230">
                  <c:v>104.56</c:v>
                </c:pt>
                <c:pt idx="231">
                  <c:v>104.56</c:v>
                </c:pt>
                <c:pt idx="232">
                  <c:v>104.57</c:v>
                </c:pt>
                <c:pt idx="233">
                  <c:v>104.57</c:v>
                </c:pt>
                <c:pt idx="234">
                  <c:v>104.58</c:v>
                </c:pt>
                <c:pt idx="235">
                  <c:v>104.58</c:v>
                </c:pt>
                <c:pt idx="236">
                  <c:v>104.58</c:v>
                </c:pt>
                <c:pt idx="237">
                  <c:v>104.59</c:v>
                </c:pt>
                <c:pt idx="238">
                  <c:v>104.59</c:v>
                </c:pt>
                <c:pt idx="239">
                  <c:v>104.59</c:v>
                </c:pt>
                <c:pt idx="240">
                  <c:v>104.59</c:v>
                </c:pt>
                <c:pt idx="241">
                  <c:v>104.59</c:v>
                </c:pt>
                <c:pt idx="242">
                  <c:v>104.6</c:v>
                </c:pt>
                <c:pt idx="243">
                  <c:v>104.6</c:v>
                </c:pt>
                <c:pt idx="244">
                  <c:v>104.6</c:v>
                </c:pt>
                <c:pt idx="245">
                  <c:v>104.6</c:v>
                </c:pt>
                <c:pt idx="246">
                  <c:v>104.6</c:v>
                </c:pt>
                <c:pt idx="247">
                  <c:v>104.61</c:v>
                </c:pt>
                <c:pt idx="248">
                  <c:v>104.61</c:v>
                </c:pt>
                <c:pt idx="249">
                  <c:v>104.62</c:v>
                </c:pt>
                <c:pt idx="250">
                  <c:v>104.62</c:v>
                </c:pt>
                <c:pt idx="251">
                  <c:v>104.62</c:v>
                </c:pt>
                <c:pt idx="252">
                  <c:v>104.63</c:v>
                </c:pt>
                <c:pt idx="253">
                  <c:v>104.63</c:v>
                </c:pt>
                <c:pt idx="254">
                  <c:v>104.63</c:v>
                </c:pt>
                <c:pt idx="255">
                  <c:v>104.63</c:v>
                </c:pt>
                <c:pt idx="256">
                  <c:v>104.64</c:v>
                </c:pt>
                <c:pt idx="257">
                  <c:v>104.64</c:v>
                </c:pt>
                <c:pt idx="258">
                  <c:v>104.64</c:v>
                </c:pt>
                <c:pt idx="259">
                  <c:v>104.64</c:v>
                </c:pt>
                <c:pt idx="260">
                  <c:v>104.65</c:v>
                </c:pt>
                <c:pt idx="261">
                  <c:v>104.65</c:v>
                </c:pt>
                <c:pt idx="262">
                  <c:v>104.65</c:v>
                </c:pt>
                <c:pt idx="263">
                  <c:v>104.65</c:v>
                </c:pt>
                <c:pt idx="264">
                  <c:v>104.66</c:v>
                </c:pt>
                <c:pt idx="265">
                  <c:v>104.66</c:v>
                </c:pt>
                <c:pt idx="266">
                  <c:v>104.67</c:v>
                </c:pt>
                <c:pt idx="267">
                  <c:v>104.67</c:v>
                </c:pt>
                <c:pt idx="268">
                  <c:v>104.67</c:v>
                </c:pt>
                <c:pt idx="269">
                  <c:v>104.67</c:v>
                </c:pt>
                <c:pt idx="270">
                  <c:v>104.67</c:v>
                </c:pt>
                <c:pt idx="271">
                  <c:v>104.68</c:v>
                </c:pt>
                <c:pt idx="272">
                  <c:v>104.68</c:v>
                </c:pt>
                <c:pt idx="273">
                  <c:v>104.68</c:v>
                </c:pt>
                <c:pt idx="274">
                  <c:v>104.68</c:v>
                </c:pt>
                <c:pt idx="275">
                  <c:v>104.68</c:v>
                </c:pt>
                <c:pt idx="276">
                  <c:v>104.69</c:v>
                </c:pt>
                <c:pt idx="277">
                  <c:v>104.69</c:v>
                </c:pt>
                <c:pt idx="278">
                  <c:v>104.69</c:v>
                </c:pt>
                <c:pt idx="279">
                  <c:v>104.69</c:v>
                </c:pt>
                <c:pt idx="280">
                  <c:v>104.7</c:v>
                </c:pt>
                <c:pt idx="281">
                  <c:v>104.7</c:v>
                </c:pt>
                <c:pt idx="282">
                  <c:v>104.71</c:v>
                </c:pt>
                <c:pt idx="283">
                  <c:v>104.71</c:v>
                </c:pt>
                <c:pt idx="284">
                  <c:v>104.71</c:v>
                </c:pt>
                <c:pt idx="285">
                  <c:v>104.71</c:v>
                </c:pt>
                <c:pt idx="286">
                  <c:v>104.71</c:v>
                </c:pt>
                <c:pt idx="287">
                  <c:v>104.72</c:v>
                </c:pt>
                <c:pt idx="288">
                  <c:v>104.72</c:v>
                </c:pt>
                <c:pt idx="289">
                  <c:v>104.72</c:v>
                </c:pt>
                <c:pt idx="290">
                  <c:v>104.72</c:v>
                </c:pt>
                <c:pt idx="291">
                  <c:v>104.73</c:v>
                </c:pt>
                <c:pt idx="292">
                  <c:v>104.73</c:v>
                </c:pt>
                <c:pt idx="293">
                  <c:v>104.73</c:v>
                </c:pt>
                <c:pt idx="294">
                  <c:v>104.73</c:v>
                </c:pt>
                <c:pt idx="295">
                  <c:v>104.74</c:v>
                </c:pt>
                <c:pt idx="296">
                  <c:v>104.74</c:v>
                </c:pt>
                <c:pt idx="297">
                  <c:v>104.74</c:v>
                </c:pt>
                <c:pt idx="298">
                  <c:v>104.74</c:v>
                </c:pt>
                <c:pt idx="299">
                  <c:v>104.75</c:v>
                </c:pt>
                <c:pt idx="300">
                  <c:v>104.75</c:v>
                </c:pt>
                <c:pt idx="301">
                  <c:v>104.76</c:v>
                </c:pt>
                <c:pt idx="302">
                  <c:v>104.76</c:v>
                </c:pt>
                <c:pt idx="303">
                  <c:v>104.76</c:v>
                </c:pt>
                <c:pt idx="304">
                  <c:v>104.76</c:v>
                </c:pt>
                <c:pt idx="305">
                  <c:v>104.77</c:v>
                </c:pt>
                <c:pt idx="306">
                  <c:v>104.77</c:v>
                </c:pt>
                <c:pt idx="307">
                  <c:v>104.77</c:v>
                </c:pt>
                <c:pt idx="308">
                  <c:v>104.77</c:v>
                </c:pt>
                <c:pt idx="309">
                  <c:v>104.77</c:v>
                </c:pt>
                <c:pt idx="310">
                  <c:v>104.78</c:v>
                </c:pt>
                <c:pt idx="311">
                  <c:v>104.78</c:v>
                </c:pt>
                <c:pt idx="312">
                  <c:v>104.78</c:v>
                </c:pt>
                <c:pt idx="313">
                  <c:v>104.79</c:v>
                </c:pt>
                <c:pt idx="314">
                  <c:v>104.79</c:v>
                </c:pt>
                <c:pt idx="315">
                  <c:v>104.79</c:v>
                </c:pt>
                <c:pt idx="316">
                  <c:v>104.8</c:v>
                </c:pt>
                <c:pt idx="317">
                  <c:v>104.8</c:v>
                </c:pt>
                <c:pt idx="318">
                  <c:v>104.8</c:v>
                </c:pt>
                <c:pt idx="319">
                  <c:v>104.81</c:v>
                </c:pt>
                <c:pt idx="320">
                  <c:v>104.81</c:v>
                </c:pt>
                <c:pt idx="321">
                  <c:v>104.81</c:v>
                </c:pt>
                <c:pt idx="322">
                  <c:v>104.82</c:v>
                </c:pt>
                <c:pt idx="323">
                  <c:v>104.82</c:v>
                </c:pt>
                <c:pt idx="324">
                  <c:v>104.82</c:v>
                </c:pt>
                <c:pt idx="325">
                  <c:v>104.82</c:v>
                </c:pt>
                <c:pt idx="326">
                  <c:v>104.83</c:v>
                </c:pt>
                <c:pt idx="327">
                  <c:v>104.83</c:v>
                </c:pt>
                <c:pt idx="328">
                  <c:v>104.84</c:v>
                </c:pt>
                <c:pt idx="329">
                  <c:v>104.84</c:v>
                </c:pt>
                <c:pt idx="330">
                  <c:v>104.84</c:v>
                </c:pt>
                <c:pt idx="331">
                  <c:v>104.85</c:v>
                </c:pt>
                <c:pt idx="332">
                  <c:v>104.85</c:v>
                </c:pt>
                <c:pt idx="333">
                  <c:v>104.85</c:v>
                </c:pt>
                <c:pt idx="334">
                  <c:v>104.85</c:v>
                </c:pt>
                <c:pt idx="335">
                  <c:v>104.86</c:v>
                </c:pt>
                <c:pt idx="336">
                  <c:v>104.86</c:v>
                </c:pt>
                <c:pt idx="337">
                  <c:v>104.86</c:v>
                </c:pt>
                <c:pt idx="338">
                  <c:v>104.87</c:v>
                </c:pt>
                <c:pt idx="339">
                  <c:v>104.87</c:v>
                </c:pt>
                <c:pt idx="340">
                  <c:v>104.87</c:v>
                </c:pt>
                <c:pt idx="341">
                  <c:v>104.87</c:v>
                </c:pt>
                <c:pt idx="342">
                  <c:v>104.87</c:v>
                </c:pt>
                <c:pt idx="343">
                  <c:v>104.88</c:v>
                </c:pt>
                <c:pt idx="344">
                  <c:v>104.89</c:v>
                </c:pt>
                <c:pt idx="345">
                  <c:v>104.89</c:v>
                </c:pt>
                <c:pt idx="346">
                  <c:v>104.89</c:v>
                </c:pt>
                <c:pt idx="347">
                  <c:v>104.89</c:v>
                </c:pt>
                <c:pt idx="348">
                  <c:v>104.9</c:v>
                </c:pt>
                <c:pt idx="349">
                  <c:v>104.9</c:v>
                </c:pt>
                <c:pt idx="350">
                  <c:v>104.9</c:v>
                </c:pt>
                <c:pt idx="351">
                  <c:v>104.9</c:v>
                </c:pt>
                <c:pt idx="352">
                  <c:v>104.91</c:v>
                </c:pt>
                <c:pt idx="353">
                  <c:v>104.91</c:v>
                </c:pt>
                <c:pt idx="354">
                  <c:v>104.91</c:v>
                </c:pt>
                <c:pt idx="355">
                  <c:v>104.91</c:v>
                </c:pt>
                <c:pt idx="356">
                  <c:v>104.92</c:v>
                </c:pt>
                <c:pt idx="357">
                  <c:v>104.92</c:v>
                </c:pt>
                <c:pt idx="358">
                  <c:v>104.93</c:v>
                </c:pt>
                <c:pt idx="359">
                  <c:v>104.93</c:v>
                </c:pt>
                <c:pt idx="360">
                  <c:v>104.93</c:v>
                </c:pt>
                <c:pt idx="361">
                  <c:v>104.93</c:v>
                </c:pt>
                <c:pt idx="362">
                  <c:v>104.93</c:v>
                </c:pt>
                <c:pt idx="363">
                  <c:v>104.94</c:v>
                </c:pt>
                <c:pt idx="364">
                  <c:v>104.94</c:v>
                </c:pt>
                <c:pt idx="365">
                  <c:v>104.94</c:v>
                </c:pt>
                <c:pt idx="366">
                  <c:v>104.94</c:v>
                </c:pt>
                <c:pt idx="367">
                  <c:v>104.95</c:v>
                </c:pt>
                <c:pt idx="368">
                  <c:v>104.95</c:v>
                </c:pt>
                <c:pt idx="369">
                  <c:v>104.95</c:v>
                </c:pt>
                <c:pt idx="370">
                  <c:v>104.95</c:v>
                </c:pt>
                <c:pt idx="371">
                  <c:v>104.95</c:v>
                </c:pt>
                <c:pt idx="372">
                  <c:v>104.96</c:v>
                </c:pt>
                <c:pt idx="373">
                  <c:v>104.96</c:v>
                </c:pt>
                <c:pt idx="374">
                  <c:v>104.97</c:v>
                </c:pt>
                <c:pt idx="375">
                  <c:v>104.97</c:v>
                </c:pt>
                <c:pt idx="376">
                  <c:v>104.97</c:v>
                </c:pt>
                <c:pt idx="377">
                  <c:v>104.97</c:v>
                </c:pt>
                <c:pt idx="378">
                  <c:v>104.98</c:v>
                </c:pt>
                <c:pt idx="379">
                  <c:v>104.98</c:v>
                </c:pt>
                <c:pt idx="380">
                  <c:v>104.98</c:v>
                </c:pt>
                <c:pt idx="381">
                  <c:v>104.98</c:v>
                </c:pt>
                <c:pt idx="382">
                  <c:v>104.99</c:v>
                </c:pt>
                <c:pt idx="383">
                  <c:v>104.99</c:v>
                </c:pt>
                <c:pt idx="384">
                  <c:v>104.99</c:v>
                </c:pt>
                <c:pt idx="385">
                  <c:v>104.99</c:v>
                </c:pt>
                <c:pt idx="386">
                  <c:v>104.99</c:v>
                </c:pt>
                <c:pt idx="387">
                  <c:v>105</c:v>
                </c:pt>
                <c:pt idx="388">
                  <c:v>105</c:v>
                </c:pt>
                <c:pt idx="389">
                  <c:v>105</c:v>
                </c:pt>
                <c:pt idx="390">
                  <c:v>105</c:v>
                </c:pt>
                <c:pt idx="391">
                  <c:v>105.01</c:v>
                </c:pt>
                <c:pt idx="392">
                  <c:v>105.01</c:v>
                </c:pt>
                <c:pt idx="393">
                  <c:v>105.02</c:v>
                </c:pt>
                <c:pt idx="394">
                  <c:v>105.02</c:v>
                </c:pt>
                <c:pt idx="395">
                  <c:v>105.02</c:v>
                </c:pt>
                <c:pt idx="396">
                  <c:v>105.02</c:v>
                </c:pt>
                <c:pt idx="397">
                  <c:v>105.03</c:v>
                </c:pt>
                <c:pt idx="398">
                  <c:v>105.03</c:v>
                </c:pt>
                <c:pt idx="399">
                  <c:v>105.03</c:v>
                </c:pt>
                <c:pt idx="400">
                  <c:v>105.03</c:v>
                </c:pt>
                <c:pt idx="401">
                  <c:v>105.04</c:v>
                </c:pt>
                <c:pt idx="402">
                  <c:v>105.04</c:v>
                </c:pt>
                <c:pt idx="403">
                  <c:v>105.04</c:v>
                </c:pt>
                <c:pt idx="404">
                  <c:v>105.04</c:v>
                </c:pt>
                <c:pt idx="405">
                  <c:v>105.04</c:v>
                </c:pt>
                <c:pt idx="406">
                  <c:v>105.04</c:v>
                </c:pt>
                <c:pt idx="407">
                  <c:v>105.05</c:v>
                </c:pt>
                <c:pt idx="408">
                  <c:v>105.05</c:v>
                </c:pt>
                <c:pt idx="409">
                  <c:v>105.05</c:v>
                </c:pt>
                <c:pt idx="410">
                  <c:v>105.06</c:v>
                </c:pt>
                <c:pt idx="411">
                  <c:v>105.06</c:v>
                </c:pt>
                <c:pt idx="412">
                  <c:v>105.06</c:v>
                </c:pt>
                <c:pt idx="413">
                  <c:v>105.06</c:v>
                </c:pt>
                <c:pt idx="414">
                  <c:v>105.06</c:v>
                </c:pt>
                <c:pt idx="415">
                  <c:v>105.06</c:v>
                </c:pt>
                <c:pt idx="416">
                  <c:v>105.06</c:v>
                </c:pt>
                <c:pt idx="417">
                  <c:v>105.06</c:v>
                </c:pt>
                <c:pt idx="418">
                  <c:v>105.06</c:v>
                </c:pt>
                <c:pt idx="419">
                  <c:v>105.06</c:v>
                </c:pt>
                <c:pt idx="420">
                  <c:v>105.06</c:v>
                </c:pt>
                <c:pt idx="421">
                  <c:v>105.07</c:v>
                </c:pt>
                <c:pt idx="422">
                  <c:v>105.07</c:v>
                </c:pt>
                <c:pt idx="423">
                  <c:v>105.07</c:v>
                </c:pt>
                <c:pt idx="424">
                  <c:v>105.07</c:v>
                </c:pt>
                <c:pt idx="425">
                  <c:v>105.07</c:v>
                </c:pt>
                <c:pt idx="426">
                  <c:v>105.07</c:v>
                </c:pt>
                <c:pt idx="427">
                  <c:v>105.07</c:v>
                </c:pt>
                <c:pt idx="428">
                  <c:v>105.07</c:v>
                </c:pt>
                <c:pt idx="429">
                  <c:v>105.07</c:v>
                </c:pt>
                <c:pt idx="430">
                  <c:v>105.07</c:v>
                </c:pt>
                <c:pt idx="431">
                  <c:v>105.07</c:v>
                </c:pt>
                <c:pt idx="432">
                  <c:v>105.07</c:v>
                </c:pt>
                <c:pt idx="433">
                  <c:v>105.07</c:v>
                </c:pt>
                <c:pt idx="434">
                  <c:v>105.07</c:v>
                </c:pt>
                <c:pt idx="435">
                  <c:v>105.07</c:v>
                </c:pt>
                <c:pt idx="436">
                  <c:v>105.07</c:v>
                </c:pt>
                <c:pt idx="437">
                  <c:v>105.07</c:v>
                </c:pt>
                <c:pt idx="438">
                  <c:v>105.07</c:v>
                </c:pt>
                <c:pt idx="439">
                  <c:v>105.07</c:v>
                </c:pt>
                <c:pt idx="440">
                  <c:v>105.08</c:v>
                </c:pt>
                <c:pt idx="441">
                  <c:v>105.08</c:v>
                </c:pt>
                <c:pt idx="442">
                  <c:v>105.08</c:v>
                </c:pt>
                <c:pt idx="443">
                  <c:v>105.08</c:v>
                </c:pt>
                <c:pt idx="444">
                  <c:v>105.08</c:v>
                </c:pt>
                <c:pt idx="445">
                  <c:v>105.08</c:v>
                </c:pt>
                <c:pt idx="446">
                  <c:v>105.08</c:v>
                </c:pt>
                <c:pt idx="447">
                  <c:v>105.08</c:v>
                </c:pt>
                <c:pt idx="448">
                  <c:v>105.08</c:v>
                </c:pt>
                <c:pt idx="449">
                  <c:v>105.08</c:v>
                </c:pt>
                <c:pt idx="450">
                  <c:v>105.08</c:v>
                </c:pt>
                <c:pt idx="451">
                  <c:v>105.08</c:v>
                </c:pt>
                <c:pt idx="452">
                  <c:v>105.08</c:v>
                </c:pt>
                <c:pt idx="453">
                  <c:v>105.08</c:v>
                </c:pt>
                <c:pt idx="454">
                  <c:v>105.08</c:v>
                </c:pt>
                <c:pt idx="455">
                  <c:v>105.08</c:v>
                </c:pt>
                <c:pt idx="456">
                  <c:v>105.08</c:v>
                </c:pt>
                <c:pt idx="457">
                  <c:v>105.08</c:v>
                </c:pt>
                <c:pt idx="458">
                  <c:v>105.08</c:v>
                </c:pt>
                <c:pt idx="459">
                  <c:v>105.08</c:v>
                </c:pt>
                <c:pt idx="460">
                  <c:v>105.08</c:v>
                </c:pt>
                <c:pt idx="461">
                  <c:v>105.08</c:v>
                </c:pt>
                <c:pt idx="462">
                  <c:v>105.08</c:v>
                </c:pt>
                <c:pt idx="463">
                  <c:v>105.08</c:v>
                </c:pt>
                <c:pt idx="464">
                  <c:v>105.08</c:v>
                </c:pt>
                <c:pt idx="465">
                  <c:v>105.08</c:v>
                </c:pt>
                <c:pt idx="466">
                  <c:v>105.08</c:v>
                </c:pt>
                <c:pt idx="467">
                  <c:v>105.08</c:v>
                </c:pt>
                <c:pt idx="468">
                  <c:v>105.08</c:v>
                </c:pt>
                <c:pt idx="469">
                  <c:v>105.08</c:v>
                </c:pt>
                <c:pt idx="470">
                  <c:v>105.08</c:v>
                </c:pt>
                <c:pt idx="471">
                  <c:v>105.09</c:v>
                </c:pt>
                <c:pt idx="472">
                  <c:v>105.09</c:v>
                </c:pt>
                <c:pt idx="473">
                  <c:v>105.09</c:v>
                </c:pt>
                <c:pt idx="474">
                  <c:v>105.1</c:v>
                </c:pt>
                <c:pt idx="475">
                  <c:v>105.1</c:v>
                </c:pt>
                <c:pt idx="476">
                  <c:v>105.1</c:v>
                </c:pt>
                <c:pt idx="477">
                  <c:v>105.11</c:v>
                </c:pt>
                <c:pt idx="478">
                  <c:v>105.11</c:v>
                </c:pt>
                <c:pt idx="479">
                  <c:v>105.11</c:v>
                </c:pt>
                <c:pt idx="480">
                  <c:v>105.11</c:v>
                </c:pt>
                <c:pt idx="481">
                  <c:v>105.12</c:v>
                </c:pt>
                <c:pt idx="482">
                  <c:v>105.12</c:v>
                </c:pt>
                <c:pt idx="483">
                  <c:v>105.13</c:v>
                </c:pt>
                <c:pt idx="484">
                  <c:v>105.13</c:v>
                </c:pt>
                <c:pt idx="485">
                  <c:v>105.13</c:v>
                </c:pt>
                <c:pt idx="486">
                  <c:v>105.14</c:v>
                </c:pt>
                <c:pt idx="487">
                  <c:v>105.15</c:v>
                </c:pt>
                <c:pt idx="488">
                  <c:v>105.15</c:v>
                </c:pt>
                <c:pt idx="489">
                  <c:v>105.15</c:v>
                </c:pt>
                <c:pt idx="490">
                  <c:v>105.16</c:v>
                </c:pt>
                <c:pt idx="491">
                  <c:v>105.16</c:v>
                </c:pt>
                <c:pt idx="492">
                  <c:v>105.16</c:v>
                </c:pt>
                <c:pt idx="493">
                  <c:v>105.17</c:v>
                </c:pt>
                <c:pt idx="494">
                  <c:v>105.17</c:v>
                </c:pt>
                <c:pt idx="495">
                  <c:v>105.18</c:v>
                </c:pt>
                <c:pt idx="496">
                  <c:v>105.19</c:v>
                </c:pt>
                <c:pt idx="497">
                  <c:v>105.19</c:v>
                </c:pt>
                <c:pt idx="498">
                  <c:v>105.19</c:v>
                </c:pt>
                <c:pt idx="499">
                  <c:v>105.2</c:v>
                </c:pt>
                <c:pt idx="500">
                  <c:v>105.2</c:v>
                </c:pt>
                <c:pt idx="501">
                  <c:v>105.2</c:v>
                </c:pt>
                <c:pt idx="502">
                  <c:v>105.21</c:v>
                </c:pt>
                <c:pt idx="503">
                  <c:v>105.21</c:v>
                </c:pt>
                <c:pt idx="504">
                  <c:v>105.21</c:v>
                </c:pt>
                <c:pt idx="505">
                  <c:v>105.22</c:v>
                </c:pt>
                <c:pt idx="506">
                  <c:v>105.23</c:v>
                </c:pt>
                <c:pt idx="507">
                  <c:v>105.23</c:v>
                </c:pt>
                <c:pt idx="508">
                  <c:v>105.23</c:v>
                </c:pt>
                <c:pt idx="509">
                  <c:v>105.24</c:v>
                </c:pt>
                <c:pt idx="510">
                  <c:v>105.24</c:v>
                </c:pt>
                <c:pt idx="511">
                  <c:v>105.24</c:v>
                </c:pt>
                <c:pt idx="512">
                  <c:v>105.24</c:v>
                </c:pt>
                <c:pt idx="513">
                  <c:v>105.25</c:v>
                </c:pt>
                <c:pt idx="514">
                  <c:v>105.25</c:v>
                </c:pt>
                <c:pt idx="515">
                  <c:v>105.25</c:v>
                </c:pt>
                <c:pt idx="516">
                  <c:v>105.26</c:v>
                </c:pt>
                <c:pt idx="517">
                  <c:v>105.26</c:v>
                </c:pt>
                <c:pt idx="518">
                  <c:v>105.26</c:v>
                </c:pt>
                <c:pt idx="519">
                  <c:v>105.26</c:v>
                </c:pt>
                <c:pt idx="520">
                  <c:v>105.27</c:v>
                </c:pt>
                <c:pt idx="521">
                  <c:v>105.27</c:v>
                </c:pt>
                <c:pt idx="522">
                  <c:v>105.27</c:v>
                </c:pt>
                <c:pt idx="523">
                  <c:v>105.28</c:v>
                </c:pt>
                <c:pt idx="524">
                  <c:v>105.28</c:v>
                </c:pt>
                <c:pt idx="525">
                  <c:v>105.28</c:v>
                </c:pt>
                <c:pt idx="526">
                  <c:v>105.28</c:v>
                </c:pt>
                <c:pt idx="527">
                  <c:v>105.28</c:v>
                </c:pt>
                <c:pt idx="528">
                  <c:v>105.29</c:v>
                </c:pt>
                <c:pt idx="529">
                  <c:v>105.29</c:v>
                </c:pt>
                <c:pt idx="530">
                  <c:v>105.29</c:v>
                </c:pt>
                <c:pt idx="531">
                  <c:v>105.29</c:v>
                </c:pt>
                <c:pt idx="532">
                  <c:v>105.29</c:v>
                </c:pt>
                <c:pt idx="533">
                  <c:v>105.3</c:v>
                </c:pt>
                <c:pt idx="534">
                  <c:v>105.3</c:v>
                </c:pt>
                <c:pt idx="535">
                  <c:v>105.3</c:v>
                </c:pt>
                <c:pt idx="536">
                  <c:v>105.3</c:v>
                </c:pt>
                <c:pt idx="537">
                  <c:v>105.3</c:v>
                </c:pt>
                <c:pt idx="538">
                  <c:v>105.3</c:v>
                </c:pt>
                <c:pt idx="539">
                  <c:v>105.3</c:v>
                </c:pt>
                <c:pt idx="540">
                  <c:v>105.31</c:v>
                </c:pt>
                <c:pt idx="541">
                  <c:v>105.31</c:v>
                </c:pt>
                <c:pt idx="542">
                  <c:v>105.31</c:v>
                </c:pt>
                <c:pt idx="543">
                  <c:v>105.32</c:v>
                </c:pt>
                <c:pt idx="544">
                  <c:v>105.32</c:v>
                </c:pt>
                <c:pt idx="545">
                  <c:v>105.32</c:v>
                </c:pt>
                <c:pt idx="546">
                  <c:v>105.32</c:v>
                </c:pt>
                <c:pt idx="547">
                  <c:v>105.32</c:v>
                </c:pt>
                <c:pt idx="548">
                  <c:v>105.32</c:v>
                </c:pt>
                <c:pt idx="549">
                  <c:v>105.33</c:v>
                </c:pt>
                <c:pt idx="550">
                  <c:v>105.33</c:v>
                </c:pt>
                <c:pt idx="551">
                  <c:v>105.33</c:v>
                </c:pt>
                <c:pt idx="552">
                  <c:v>105.33</c:v>
                </c:pt>
                <c:pt idx="553">
                  <c:v>105.34</c:v>
                </c:pt>
                <c:pt idx="554">
                  <c:v>105.34</c:v>
                </c:pt>
                <c:pt idx="555">
                  <c:v>105.34</c:v>
                </c:pt>
                <c:pt idx="556">
                  <c:v>105.34</c:v>
                </c:pt>
                <c:pt idx="557">
                  <c:v>105.34</c:v>
                </c:pt>
                <c:pt idx="558">
                  <c:v>105.34</c:v>
                </c:pt>
                <c:pt idx="559">
                  <c:v>105.35</c:v>
                </c:pt>
                <c:pt idx="560">
                  <c:v>105.36</c:v>
                </c:pt>
                <c:pt idx="561">
                  <c:v>105.36</c:v>
                </c:pt>
                <c:pt idx="562">
                  <c:v>105.36</c:v>
                </c:pt>
                <c:pt idx="563">
                  <c:v>105.36</c:v>
                </c:pt>
                <c:pt idx="564">
                  <c:v>105.36</c:v>
                </c:pt>
                <c:pt idx="565">
                  <c:v>105.37</c:v>
                </c:pt>
                <c:pt idx="566">
                  <c:v>105.37</c:v>
                </c:pt>
                <c:pt idx="567">
                  <c:v>105.37</c:v>
                </c:pt>
                <c:pt idx="568">
                  <c:v>105.37</c:v>
                </c:pt>
                <c:pt idx="569">
                  <c:v>105.38</c:v>
                </c:pt>
                <c:pt idx="570">
                  <c:v>105.38</c:v>
                </c:pt>
                <c:pt idx="571">
                  <c:v>105.38</c:v>
                </c:pt>
                <c:pt idx="572">
                  <c:v>105.38</c:v>
                </c:pt>
                <c:pt idx="573">
                  <c:v>105.39</c:v>
                </c:pt>
                <c:pt idx="574">
                  <c:v>105.39</c:v>
                </c:pt>
                <c:pt idx="575">
                  <c:v>105.39</c:v>
                </c:pt>
                <c:pt idx="576">
                  <c:v>105.39</c:v>
                </c:pt>
                <c:pt idx="577">
                  <c:v>105.4</c:v>
                </c:pt>
                <c:pt idx="578">
                  <c:v>105.41</c:v>
                </c:pt>
                <c:pt idx="579">
                  <c:v>105.41</c:v>
                </c:pt>
                <c:pt idx="580">
                  <c:v>105.41</c:v>
                </c:pt>
                <c:pt idx="581">
                  <c:v>105.41</c:v>
                </c:pt>
                <c:pt idx="582">
                  <c:v>105.41</c:v>
                </c:pt>
                <c:pt idx="583">
                  <c:v>105.42</c:v>
                </c:pt>
                <c:pt idx="584">
                  <c:v>105.42</c:v>
                </c:pt>
                <c:pt idx="585">
                  <c:v>105.42</c:v>
                </c:pt>
                <c:pt idx="586">
                  <c:v>105.42</c:v>
                </c:pt>
                <c:pt idx="587">
                  <c:v>105.43</c:v>
                </c:pt>
                <c:pt idx="588">
                  <c:v>105.43</c:v>
                </c:pt>
                <c:pt idx="589">
                  <c:v>105.43</c:v>
                </c:pt>
                <c:pt idx="590">
                  <c:v>105.43</c:v>
                </c:pt>
                <c:pt idx="591">
                  <c:v>105.43</c:v>
                </c:pt>
                <c:pt idx="592">
                  <c:v>105.44</c:v>
                </c:pt>
                <c:pt idx="593">
                  <c:v>105.44</c:v>
                </c:pt>
                <c:pt idx="594">
                  <c:v>105.45</c:v>
                </c:pt>
                <c:pt idx="595">
                  <c:v>105.45</c:v>
                </c:pt>
                <c:pt idx="596">
                  <c:v>105.45</c:v>
                </c:pt>
                <c:pt idx="597">
                  <c:v>105.45</c:v>
                </c:pt>
                <c:pt idx="598">
                  <c:v>105.46</c:v>
                </c:pt>
                <c:pt idx="599">
                  <c:v>105.46</c:v>
                </c:pt>
                <c:pt idx="600">
                  <c:v>105.46</c:v>
                </c:pt>
                <c:pt idx="601">
                  <c:v>105.46</c:v>
                </c:pt>
                <c:pt idx="602">
                  <c:v>105.46</c:v>
                </c:pt>
                <c:pt idx="603">
                  <c:v>105.47</c:v>
                </c:pt>
                <c:pt idx="604">
                  <c:v>105.47</c:v>
                </c:pt>
                <c:pt idx="605">
                  <c:v>105.47</c:v>
                </c:pt>
                <c:pt idx="606">
                  <c:v>105.47</c:v>
                </c:pt>
                <c:pt idx="607">
                  <c:v>105.47</c:v>
                </c:pt>
                <c:pt idx="608">
                  <c:v>105.48</c:v>
                </c:pt>
                <c:pt idx="609">
                  <c:v>105.48</c:v>
                </c:pt>
                <c:pt idx="610">
                  <c:v>105.48</c:v>
                </c:pt>
                <c:pt idx="611">
                  <c:v>105.48</c:v>
                </c:pt>
                <c:pt idx="612">
                  <c:v>105.48</c:v>
                </c:pt>
                <c:pt idx="613">
                  <c:v>105.48</c:v>
                </c:pt>
                <c:pt idx="614">
                  <c:v>105.49</c:v>
                </c:pt>
                <c:pt idx="615">
                  <c:v>105.49</c:v>
                </c:pt>
                <c:pt idx="616">
                  <c:v>105.49</c:v>
                </c:pt>
                <c:pt idx="617">
                  <c:v>105.49</c:v>
                </c:pt>
                <c:pt idx="618">
                  <c:v>105.5</c:v>
                </c:pt>
                <c:pt idx="619">
                  <c:v>105.5</c:v>
                </c:pt>
                <c:pt idx="620">
                  <c:v>105.5</c:v>
                </c:pt>
                <c:pt idx="621">
                  <c:v>105.5</c:v>
                </c:pt>
                <c:pt idx="622">
                  <c:v>105.5</c:v>
                </c:pt>
                <c:pt idx="623">
                  <c:v>105.5</c:v>
                </c:pt>
                <c:pt idx="624">
                  <c:v>105.5</c:v>
                </c:pt>
                <c:pt idx="625">
                  <c:v>105.5</c:v>
                </c:pt>
                <c:pt idx="626">
                  <c:v>105.5</c:v>
                </c:pt>
                <c:pt idx="627">
                  <c:v>105.5</c:v>
                </c:pt>
                <c:pt idx="628">
                  <c:v>105.51</c:v>
                </c:pt>
                <c:pt idx="629">
                  <c:v>105.51</c:v>
                </c:pt>
                <c:pt idx="630">
                  <c:v>105.51</c:v>
                </c:pt>
                <c:pt idx="631">
                  <c:v>105.51</c:v>
                </c:pt>
                <c:pt idx="632">
                  <c:v>105.51</c:v>
                </c:pt>
                <c:pt idx="633">
                  <c:v>105.51</c:v>
                </c:pt>
                <c:pt idx="634">
                  <c:v>105.51</c:v>
                </c:pt>
                <c:pt idx="635">
                  <c:v>105.51</c:v>
                </c:pt>
                <c:pt idx="636">
                  <c:v>105.51</c:v>
                </c:pt>
                <c:pt idx="637">
                  <c:v>105.52</c:v>
                </c:pt>
                <c:pt idx="638">
                  <c:v>105.52</c:v>
                </c:pt>
                <c:pt idx="639">
                  <c:v>105.52</c:v>
                </c:pt>
                <c:pt idx="640">
                  <c:v>105.52</c:v>
                </c:pt>
                <c:pt idx="641">
                  <c:v>105.52</c:v>
                </c:pt>
                <c:pt idx="642">
                  <c:v>105.52</c:v>
                </c:pt>
                <c:pt idx="643">
                  <c:v>105.52</c:v>
                </c:pt>
                <c:pt idx="644">
                  <c:v>105.52</c:v>
                </c:pt>
                <c:pt idx="645">
                  <c:v>105.53</c:v>
                </c:pt>
                <c:pt idx="646">
                  <c:v>105.53</c:v>
                </c:pt>
                <c:pt idx="647">
                  <c:v>105.53</c:v>
                </c:pt>
                <c:pt idx="648">
                  <c:v>105.54</c:v>
                </c:pt>
                <c:pt idx="649">
                  <c:v>105.54</c:v>
                </c:pt>
                <c:pt idx="650">
                  <c:v>105.54</c:v>
                </c:pt>
                <c:pt idx="651">
                  <c:v>105.54</c:v>
                </c:pt>
                <c:pt idx="652">
                  <c:v>105.54</c:v>
                </c:pt>
                <c:pt idx="653">
                  <c:v>105.54</c:v>
                </c:pt>
                <c:pt idx="654">
                  <c:v>105.55</c:v>
                </c:pt>
                <c:pt idx="655">
                  <c:v>105.55</c:v>
                </c:pt>
                <c:pt idx="656">
                  <c:v>105.55</c:v>
                </c:pt>
                <c:pt idx="657">
                  <c:v>105.55</c:v>
                </c:pt>
                <c:pt idx="658">
                  <c:v>105.56</c:v>
                </c:pt>
                <c:pt idx="659">
                  <c:v>105.56</c:v>
                </c:pt>
                <c:pt idx="660">
                  <c:v>105.56</c:v>
                </c:pt>
                <c:pt idx="661">
                  <c:v>105.56</c:v>
                </c:pt>
                <c:pt idx="662">
                  <c:v>105.57</c:v>
                </c:pt>
                <c:pt idx="663">
                  <c:v>105.57</c:v>
                </c:pt>
                <c:pt idx="664">
                  <c:v>105.58</c:v>
                </c:pt>
                <c:pt idx="665">
                  <c:v>105.58</c:v>
                </c:pt>
                <c:pt idx="666">
                  <c:v>105.58</c:v>
                </c:pt>
                <c:pt idx="667">
                  <c:v>105.58</c:v>
                </c:pt>
                <c:pt idx="668">
                  <c:v>105.59</c:v>
                </c:pt>
                <c:pt idx="669">
                  <c:v>105.59</c:v>
                </c:pt>
                <c:pt idx="670">
                  <c:v>105.59</c:v>
                </c:pt>
                <c:pt idx="671">
                  <c:v>105.59</c:v>
                </c:pt>
                <c:pt idx="672">
                  <c:v>105.59</c:v>
                </c:pt>
                <c:pt idx="673">
                  <c:v>105.59</c:v>
                </c:pt>
                <c:pt idx="674">
                  <c:v>105.6</c:v>
                </c:pt>
                <c:pt idx="675">
                  <c:v>105.6</c:v>
                </c:pt>
                <c:pt idx="676">
                  <c:v>105.6</c:v>
                </c:pt>
                <c:pt idx="677">
                  <c:v>105.6</c:v>
                </c:pt>
                <c:pt idx="678">
                  <c:v>105.6</c:v>
                </c:pt>
                <c:pt idx="679">
                  <c:v>105.6</c:v>
                </c:pt>
                <c:pt idx="680">
                  <c:v>105.6</c:v>
                </c:pt>
                <c:pt idx="681">
                  <c:v>105.61</c:v>
                </c:pt>
                <c:pt idx="682">
                  <c:v>105.61</c:v>
                </c:pt>
                <c:pt idx="683">
                  <c:v>105.61</c:v>
                </c:pt>
                <c:pt idx="684">
                  <c:v>105.61</c:v>
                </c:pt>
                <c:pt idx="685">
                  <c:v>105.61</c:v>
                </c:pt>
                <c:pt idx="686">
                  <c:v>105.61</c:v>
                </c:pt>
                <c:pt idx="687">
                  <c:v>105.62</c:v>
                </c:pt>
                <c:pt idx="688">
                  <c:v>105.62</c:v>
                </c:pt>
                <c:pt idx="689">
                  <c:v>105.62</c:v>
                </c:pt>
                <c:pt idx="690">
                  <c:v>105.62</c:v>
                </c:pt>
                <c:pt idx="691">
                  <c:v>105.63</c:v>
                </c:pt>
                <c:pt idx="692">
                  <c:v>105.63</c:v>
                </c:pt>
                <c:pt idx="693">
                  <c:v>105.63</c:v>
                </c:pt>
                <c:pt idx="694">
                  <c:v>105.63</c:v>
                </c:pt>
                <c:pt idx="695">
                  <c:v>105.63</c:v>
                </c:pt>
                <c:pt idx="696">
                  <c:v>105.63</c:v>
                </c:pt>
                <c:pt idx="697">
                  <c:v>105.63</c:v>
                </c:pt>
                <c:pt idx="698">
                  <c:v>105.64</c:v>
                </c:pt>
                <c:pt idx="699">
                  <c:v>105.64</c:v>
                </c:pt>
                <c:pt idx="700">
                  <c:v>105.64</c:v>
                </c:pt>
                <c:pt idx="701">
                  <c:v>105.64</c:v>
                </c:pt>
                <c:pt idx="702">
                  <c:v>105.64</c:v>
                </c:pt>
                <c:pt idx="703">
                  <c:v>105.64</c:v>
                </c:pt>
                <c:pt idx="704">
                  <c:v>105.64</c:v>
                </c:pt>
                <c:pt idx="705">
                  <c:v>105.65</c:v>
                </c:pt>
                <c:pt idx="706">
                  <c:v>105.65</c:v>
                </c:pt>
                <c:pt idx="707">
                  <c:v>105.65</c:v>
                </c:pt>
                <c:pt idx="708">
                  <c:v>105.65</c:v>
                </c:pt>
                <c:pt idx="709">
                  <c:v>105.65</c:v>
                </c:pt>
                <c:pt idx="710">
                  <c:v>105.65</c:v>
                </c:pt>
                <c:pt idx="711">
                  <c:v>105.66</c:v>
                </c:pt>
                <c:pt idx="712">
                  <c:v>105.66</c:v>
                </c:pt>
                <c:pt idx="713">
                  <c:v>105.66</c:v>
                </c:pt>
                <c:pt idx="714">
                  <c:v>105.66</c:v>
                </c:pt>
                <c:pt idx="715">
                  <c:v>105.67</c:v>
                </c:pt>
                <c:pt idx="716">
                  <c:v>105.67</c:v>
                </c:pt>
                <c:pt idx="717">
                  <c:v>105.67</c:v>
                </c:pt>
                <c:pt idx="718">
                  <c:v>105.67</c:v>
                </c:pt>
                <c:pt idx="719">
                  <c:v>105.67</c:v>
                </c:pt>
                <c:pt idx="720">
                  <c:v>105.67</c:v>
                </c:pt>
                <c:pt idx="721">
                  <c:v>105.68</c:v>
                </c:pt>
                <c:pt idx="722">
                  <c:v>105.68</c:v>
                </c:pt>
                <c:pt idx="723">
                  <c:v>105.68</c:v>
                </c:pt>
                <c:pt idx="724">
                  <c:v>105.68</c:v>
                </c:pt>
                <c:pt idx="725">
                  <c:v>105.68</c:v>
                </c:pt>
                <c:pt idx="726">
                  <c:v>105.69</c:v>
                </c:pt>
                <c:pt idx="727">
                  <c:v>105.69</c:v>
                </c:pt>
                <c:pt idx="728">
                  <c:v>105.69</c:v>
                </c:pt>
                <c:pt idx="729">
                  <c:v>105.69</c:v>
                </c:pt>
                <c:pt idx="730">
                  <c:v>105.69</c:v>
                </c:pt>
                <c:pt idx="731">
                  <c:v>105.69</c:v>
                </c:pt>
                <c:pt idx="732">
                  <c:v>105.69</c:v>
                </c:pt>
                <c:pt idx="733">
                  <c:v>105.7</c:v>
                </c:pt>
                <c:pt idx="734">
                  <c:v>105.7</c:v>
                </c:pt>
                <c:pt idx="735">
                  <c:v>105.7</c:v>
                </c:pt>
                <c:pt idx="736">
                  <c:v>105.71</c:v>
                </c:pt>
                <c:pt idx="737">
                  <c:v>105.71</c:v>
                </c:pt>
                <c:pt idx="738">
                  <c:v>105.71</c:v>
                </c:pt>
                <c:pt idx="739">
                  <c:v>105.71</c:v>
                </c:pt>
                <c:pt idx="740">
                  <c:v>105.71</c:v>
                </c:pt>
                <c:pt idx="741">
                  <c:v>105.71</c:v>
                </c:pt>
                <c:pt idx="742">
                  <c:v>105.71</c:v>
                </c:pt>
                <c:pt idx="743">
                  <c:v>105.71</c:v>
                </c:pt>
                <c:pt idx="744">
                  <c:v>105.72</c:v>
                </c:pt>
                <c:pt idx="745">
                  <c:v>105.72</c:v>
                </c:pt>
                <c:pt idx="746">
                  <c:v>105.72</c:v>
                </c:pt>
                <c:pt idx="747">
                  <c:v>105.72</c:v>
                </c:pt>
                <c:pt idx="748">
                  <c:v>105.72</c:v>
                </c:pt>
                <c:pt idx="749">
                  <c:v>105.72</c:v>
                </c:pt>
                <c:pt idx="750">
                  <c:v>105.72</c:v>
                </c:pt>
                <c:pt idx="751">
                  <c:v>105.72</c:v>
                </c:pt>
                <c:pt idx="752">
                  <c:v>105.72</c:v>
                </c:pt>
                <c:pt idx="753">
                  <c:v>105.73</c:v>
                </c:pt>
                <c:pt idx="754">
                  <c:v>105.73</c:v>
                </c:pt>
                <c:pt idx="755">
                  <c:v>105.73</c:v>
                </c:pt>
                <c:pt idx="756">
                  <c:v>105.73</c:v>
                </c:pt>
                <c:pt idx="757">
                  <c:v>105.73</c:v>
                </c:pt>
                <c:pt idx="758">
                  <c:v>105.73</c:v>
                </c:pt>
                <c:pt idx="759">
                  <c:v>105.73</c:v>
                </c:pt>
                <c:pt idx="760">
                  <c:v>105.74</c:v>
                </c:pt>
                <c:pt idx="761">
                  <c:v>105.74</c:v>
                </c:pt>
                <c:pt idx="762">
                  <c:v>105.74</c:v>
                </c:pt>
                <c:pt idx="763">
                  <c:v>105.74</c:v>
                </c:pt>
                <c:pt idx="764">
                  <c:v>105.74</c:v>
                </c:pt>
                <c:pt idx="765">
                  <c:v>105.74</c:v>
                </c:pt>
                <c:pt idx="766">
                  <c:v>105.74</c:v>
                </c:pt>
                <c:pt idx="767">
                  <c:v>105.75</c:v>
                </c:pt>
                <c:pt idx="768">
                  <c:v>105.75</c:v>
                </c:pt>
                <c:pt idx="769">
                  <c:v>105.76</c:v>
                </c:pt>
                <c:pt idx="770">
                  <c:v>105.76</c:v>
                </c:pt>
                <c:pt idx="771">
                  <c:v>105.76</c:v>
                </c:pt>
                <c:pt idx="772">
                  <c:v>105.76</c:v>
                </c:pt>
                <c:pt idx="773">
                  <c:v>105.76</c:v>
                </c:pt>
                <c:pt idx="774">
                  <c:v>105.77</c:v>
                </c:pt>
                <c:pt idx="775">
                  <c:v>105.77</c:v>
                </c:pt>
                <c:pt idx="776">
                  <c:v>105.77</c:v>
                </c:pt>
                <c:pt idx="777">
                  <c:v>105.77</c:v>
                </c:pt>
                <c:pt idx="778">
                  <c:v>105.77</c:v>
                </c:pt>
                <c:pt idx="779">
                  <c:v>105.77</c:v>
                </c:pt>
                <c:pt idx="780">
                  <c:v>105.77</c:v>
                </c:pt>
                <c:pt idx="781">
                  <c:v>105.77</c:v>
                </c:pt>
                <c:pt idx="782">
                  <c:v>105.78</c:v>
                </c:pt>
                <c:pt idx="783">
                  <c:v>105.78</c:v>
                </c:pt>
                <c:pt idx="784">
                  <c:v>105.78</c:v>
                </c:pt>
                <c:pt idx="785">
                  <c:v>105.78</c:v>
                </c:pt>
                <c:pt idx="786">
                  <c:v>105.78</c:v>
                </c:pt>
                <c:pt idx="787">
                  <c:v>105.78</c:v>
                </c:pt>
                <c:pt idx="788">
                  <c:v>105.78</c:v>
                </c:pt>
                <c:pt idx="789">
                  <c:v>105.78</c:v>
                </c:pt>
                <c:pt idx="790">
                  <c:v>105.78</c:v>
                </c:pt>
                <c:pt idx="791">
                  <c:v>105.79</c:v>
                </c:pt>
                <c:pt idx="792">
                  <c:v>105.79</c:v>
                </c:pt>
                <c:pt idx="793">
                  <c:v>105.79</c:v>
                </c:pt>
                <c:pt idx="794">
                  <c:v>105.79</c:v>
                </c:pt>
                <c:pt idx="795">
                  <c:v>105.79</c:v>
                </c:pt>
                <c:pt idx="796">
                  <c:v>105.8</c:v>
                </c:pt>
                <c:pt idx="797">
                  <c:v>105.8</c:v>
                </c:pt>
                <c:pt idx="798">
                  <c:v>105.8</c:v>
                </c:pt>
                <c:pt idx="799">
                  <c:v>105.8</c:v>
                </c:pt>
                <c:pt idx="800">
                  <c:v>105.8</c:v>
                </c:pt>
                <c:pt idx="801">
                  <c:v>105.8</c:v>
                </c:pt>
                <c:pt idx="802">
                  <c:v>105.8</c:v>
                </c:pt>
                <c:pt idx="803">
                  <c:v>105.8</c:v>
                </c:pt>
                <c:pt idx="804">
                  <c:v>105.8</c:v>
                </c:pt>
                <c:pt idx="805">
                  <c:v>105.81</c:v>
                </c:pt>
                <c:pt idx="806">
                  <c:v>105.81</c:v>
                </c:pt>
                <c:pt idx="807">
                  <c:v>105.81</c:v>
                </c:pt>
                <c:pt idx="808">
                  <c:v>105.81</c:v>
                </c:pt>
                <c:pt idx="809">
                  <c:v>105.81</c:v>
                </c:pt>
                <c:pt idx="810">
                  <c:v>105.81</c:v>
                </c:pt>
                <c:pt idx="811">
                  <c:v>105.82</c:v>
                </c:pt>
                <c:pt idx="812">
                  <c:v>105.82</c:v>
                </c:pt>
                <c:pt idx="813">
                  <c:v>105.82</c:v>
                </c:pt>
                <c:pt idx="814">
                  <c:v>105.82</c:v>
                </c:pt>
                <c:pt idx="815">
                  <c:v>105.82</c:v>
                </c:pt>
                <c:pt idx="816">
                  <c:v>105.83</c:v>
                </c:pt>
                <c:pt idx="817">
                  <c:v>105.83</c:v>
                </c:pt>
                <c:pt idx="818">
                  <c:v>105.83</c:v>
                </c:pt>
                <c:pt idx="819">
                  <c:v>105.83</c:v>
                </c:pt>
                <c:pt idx="820">
                  <c:v>105.84</c:v>
                </c:pt>
                <c:pt idx="821">
                  <c:v>105.84</c:v>
                </c:pt>
                <c:pt idx="822">
                  <c:v>105.84</c:v>
                </c:pt>
                <c:pt idx="823">
                  <c:v>105.84</c:v>
                </c:pt>
                <c:pt idx="824">
                  <c:v>105.85</c:v>
                </c:pt>
                <c:pt idx="825">
                  <c:v>105.85</c:v>
                </c:pt>
                <c:pt idx="826">
                  <c:v>105.85</c:v>
                </c:pt>
                <c:pt idx="827">
                  <c:v>105.85</c:v>
                </c:pt>
                <c:pt idx="828">
                  <c:v>105.85</c:v>
                </c:pt>
                <c:pt idx="829">
                  <c:v>105.86</c:v>
                </c:pt>
                <c:pt idx="830">
                  <c:v>105.86</c:v>
                </c:pt>
                <c:pt idx="831">
                  <c:v>105.86</c:v>
                </c:pt>
                <c:pt idx="832">
                  <c:v>105.86</c:v>
                </c:pt>
                <c:pt idx="833">
                  <c:v>105.86</c:v>
                </c:pt>
                <c:pt idx="834">
                  <c:v>105.86</c:v>
                </c:pt>
                <c:pt idx="835">
                  <c:v>105.87</c:v>
                </c:pt>
                <c:pt idx="836">
                  <c:v>105.87</c:v>
                </c:pt>
                <c:pt idx="837">
                  <c:v>105.87</c:v>
                </c:pt>
                <c:pt idx="838">
                  <c:v>105.87</c:v>
                </c:pt>
                <c:pt idx="839">
                  <c:v>105.87</c:v>
                </c:pt>
                <c:pt idx="840">
                  <c:v>105.87</c:v>
                </c:pt>
                <c:pt idx="841">
                  <c:v>105.88</c:v>
                </c:pt>
                <c:pt idx="842">
                  <c:v>105.88</c:v>
                </c:pt>
                <c:pt idx="843">
                  <c:v>105.88</c:v>
                </c:pt>
                <c:pt idx="844">
                  <c:v>105.88</c:v>
                </c:pt>
                <c:pt idx="845">
                  <c:v>105.89</c:v>
                </c:pt>
                <c:pt idx="846">
                  <c:v>105.89</c:v>
                </c:pt>
                <c:pt idx="847">
                  <c:v>105.89</c:v>
                </c:pt>
                <c:pt idx="848">
                  <c:v>105.89</c:v>
                </c:pt>
                <c:pt idx="849">
                  <c:v>105.89</c:v>
                </c:pt>
                <c:pt idx="850">
                  <c:v>105.89</c:v>
                </c:pt>
                <c:pt idx="851">
                  <c:v>105.89</c:v>
                </c:pt>
                <c:pt idx="852">
                  <c:v>105.9</c:v>
                </c:pt>
                <c:pt idx="853">
                  <c:v>105.9</c:v>
                </c:pt>
                <c:pt idx="854">
                  <c:v>105.9</c:v>
                </c:pt>
                <c:pt idx="855">
                  <c:v>105.9</c:v>
                </c:pt>
                <c:pt idx="856">
                  <c:v>105.9</c:v>
                </c:pt>
                <c:pt idx="857">
                  <c:v>105.9</c:v>
                </c:pt>
                <c:pt idx="858">
                  <c:v>105.9</c:v>
                </c:pt>
                <c:pt idx="859">
                  <c:v>105.9</c:v>
                </c:pt>
                <c:pt idx="860">
                  <c:v>105.9</c:v>
                </c:pt>
                <c:pt idx="861">
                  <c:v>105.9</c:v>
                </c:pt>
                <c:pt idx="862">
                  <c:v>105.9</c:v>
                </c:pt>
                <c:pt idx="863">
                  <c:v>105.91</c:v>
                </c:pt>
                <c:pt idx="864">
                  <c:v>105.91</c:v>
                </c:pt>
                <c:pt idx="865">
                  <c:v>105.91</c:v>
                </c:pt>
                <c:pt idx="866">
                  <c:v>105.91</c:v>
                </c:pt>
                <c:pt idx="867">
                  <c:v>105.91</c:v>
                </c:pt>
                <c:pt idx="868">
                  <c:v>105.91</c:v>
                </c:pt>
                <c:pt idx="869">
                  <c:v>105.91</c:v>
                </c:pt>
                <c:pt idx="870">
                  <c:v>105.91</c:v>
                </c:pt>
                <c:pt idx="871">
                  <c:v>105.91</c:v>
                </c:pt>
                <c:pt idx="872">
                  <c:v>105.91</c:v>
                </c:pt>
                <c:pt idx="873">
                  <c:v>105.91</c:v>
                </c:pt>
                <c:pt idx="874">
                  <c:v>105.91</c:v>
                </c:pt>
                <c:pt idx="875">
                  <c:v>105.92</c:v>
                </c:pt>
                <c:pt idx="876">
                  <c:v>105.91</c:v>
                </c:pt>
                <c:pt idx="877">
                  <c:v>105.92</c:v>
                </c:pt>
                <c:pt idx="878">
                  <c:v>105.92</c:v>
                </c:pt>
                <c:pt idx="879">
                  <c:v>105.92</c:v>
                </c:pt>
                <c:pt idx="880">
                  <c:v>105.92</c:v>
                </c:pt>
                <c:pt idx="881">
                  <c:v>105.92</c:v>
                </c:pt>
                <c:pt idx="882">
                  <c:v>105.92</c:v>
                </c:pt>
                <c:pt idx="883">
                  <c:v>105.93</c:v>
                </c:pt>
                <c:pt idx="884">
                  <c:v>105.93</c:v>
                </c:pt>
                <c:pt idx="885">
                  <c:v>105.93</c:v>
                </c:pt>
                <c:pt idx="886">
                  <c:v>105.93</c:v>
                </c:pt>
                <c:pt idx="887">
                  <c:v>105.93</c:v>
                </c:pt>
                <c:pt idx="888">
                  <c:v>105.93</c:v>
                </c:pt>
                <c:pt idx="889">
                  <c:v>105.93</c:v>
                </c:pt>
                <c:pt idx="890">
                  <c:v>105.93</c:v>
                </c:pt>
                <c:pt idx="891">
                  <c:v>105.93</c:v>
                </c:pt>
                <c:pt idx="892">
                  <c:v>105.93</c:v>
                </c:pt>
                <c:pt idx="893">
                  <c:v>105.93</c:v>
                </c:pt>
                <c:pt idx="894">
                  <c:v>105.94</c:v>
                </c:pt>
                <c:pt idx="895">
                  <c:v>105.94</c:v>
                </c:pt>
                <c:pt idx="896">
                  <c:v>105.94</c:v>
                </c:pt>
                <c:pt idx="897">
                  <c:v>105.94</c:v>
                </c:pt>
                <c:pt idx="898">
                  <c:v>105.94</c:v>
                </c:pt>
                <c:pt idx="899">
                  <c:v>105.94</c:v>
                </c:pt>
                <c:pt idx="900">
                  <c:v>105.94</c:v>
                </c:pt>
                <c:pt idx="901">
                  <c:v>105.94</c:v>
                </c:pt>
                <c:pt idx="902">
                  <c:v>105.94</c:v>
                </c:pt>
                <c:pt idx="903">
                  <c:v>105.94</c:v>
                </c:pt>
                <c:pt idx="904">
                  <c:v>105.95</c:v>
                </c:pt>
                <c:pt idx="905">
                  <c:v>105.95</c:v>
                </c:pt>
                <c:pt idx="906">
                  <c:v>105.95</c:v>
                </c:pt>
                <c:pt idx="907">
                  <c:v>105.95</c:v>
                </c:pt>
                <c:pt idx="908">
                  <c:v>105.95</c:v>
                </c:pt>
                <c:pt idx="909">
                  <c:v>105.95</c:v>
                </c:pt>
                <c:pt idx="910">
                  <c:v>105.95</c:v>
                </c:pt>
                <c:pt idx="911">
                  <c:v>105.95</c:v>
                </c:pt>
                <c:pt idx="912">
                  <c:v>105.95</c:v>
                </c:pt>
                <c:pt idx="913">
                  <c:v>105.95</c:v>
                </c:pt>
                <c:pt idx="914">
                  <c:v>105.95</c:v>
                </c:pt>
                <c:pt idx="915">
                  <c:v>105.95</c:v>
                </c:pt>
                <c:pt idx="916">
                  <c:v>105.95</c:v>
                </c:pt>
                <c:pt idx="917">
                  <c:v>105.95</c:v>
                </c:pt>
                <c:pt idx="918">
                  <c:v>105.95</c:v>
                </c:pt>
                <c:pt idx="919">
                  <c:v>105.95</c:v>
                </c:pt>
                <c:pt idx="920">
                  <c:v>105.95</c:v>
                </c:pt>
                <c:pt idx="921">
                  <c:v>105.95</c:v>
                </c:pt>
                <c:pt idx="922">
                  <c:v>105.95</c:v>
                </c:pt>
                <c:pt idx="923">
                  <c:v>105.95</c:v>
                </c:pt>
                <c:pt idx="924">
                  <c:v>105.95</c:v>
                </c:pt>
                <c:pt idx="925">
                  <c:v>105.95</c:v>
                </c:pt>
                <c:pt idx="926">
                  <c:v>105.95</c:v>
                </c:pt>
                <c:pt idx="927">
                  <c:v>105.95</c:v>
                </c:pt>
                <c:pt idx="928">
                  <c:v>105.95</c:v>
                </c:pt>
                <c:pt idx="929">
                  <c:v>105.95</c:v>
                </c:pt>
                <c:pt idx="930">
                  <c:v>105.95</c:v>
                </c:pt>
                <c:pt idx="931">
                  <c:v>105.95</c:v>
                </c:pt>
                <c:pt idx="932">
                  <c:v>105.95</c:v>
                </c:pt>
                <c:pt idx="933">
                  <c:v>105.95</c:v>
                </c:pt>
                <c:pt idx="934">
                  <c:v>105.95</c:v>
                </c:pt>
                <c:pt idx="935">
                  <c:v>105.95</c:v>
                </c:pt>
                <c:pt idx="936">
                  <c:v>105.95</c:v>
                </c:pt>
                <c:pt idx="937">
                  <c:v>105.95</c:v>
                </c:pt>
                <c:pt idx="938">
                  <c:v>105.95</c:v>
                </c:pt>
                <c:pt idx="939">
                  <c:v>105.95</c:v>
                </c:pt>
                <c:pt idx="940">
                  <c:v>105.95</c:v>
                </c:pt>
                <c:pt idx="941">
                  <c:v>105.95</c:v>
                </c:pt>
                <c:pt idx="942">
                  <c:v>105.95</c:v>
                </c:pt>
                <c:pt idx="943">
                  <c:v>105.95</c:v>
                </c:pt>
                <c:pt idx="944">
                  <c:v>105.95</c:v>
                </c:pt>
                <c:pt idx="945">
                  <c:v>105.95</c:v>
                </c:pt>
                <c:pt idx="946">
                  <c:v>105.95</c:v>
                </c:pt>
                <c:pt idx="947">
                  <c:v>105.96</c:v>
                </c:pt>
                <c:pt idx="948">
                  <c:v>105.96</c:v>
                </c:pt>
                <c:pt idx="949">
                  <c:v>105.95</c:v>
                </c:pt>
                <c:pt idx="950">
                  <c:v>105.96</c:v>
                </c:pt>
                <c:pt idx="951">
                  <c:v>105.96</c:v>
                </c:pt>
                <c:pt idx="952">
                  <c:v>105.96</c:v>
                </c:pt>
                <c:pt idx="953">
                  <c:v>105.95</c:v>
                </c:pt>
                <c:pt idx="954">
                  <c:v>105.96</c:v>
                </c:pt>
                <c:pt idx="955">
                  <c:v>105.96</c:v>
                </c:pt>
                <c:pt idx="956">
                  <c:v>105.96</c:v>
                </c:pt>
                <c:pt idx="957">
                  <c:v>105.96</c:v>
                </c:pt>
                <c:pt idx="958">
                  <c:v>105.96</c:v>
                </c:pt>
                <c:pt idx="959">
                  <c:v>105.96</c:v>
                </c:pt>
                <c:pt idx="960">
                  <c:v>105.96</c:v>
                </c:pt>
                <c:pt idx="961">
                  <c:v>105.96</c:v>
                </c:pt>
                <c:pt idx="962">
                  <c:v>105.96</c:v>
                </c:pt>
                <c:pt idx="963">
                  <c:v>105.96</c:v>
                </c:pt>
                <c:pt idx="964">
                  <c:v>105.97</c:v>
                </c:pt>
                <c:pt idx="965">
                  <c:v>105.96</c:v>
                </c:pt>
                <c:pt idx="966">
                  <c:v>105.96</c:v>
                </c:pt>
                <c:pt idx="967">
                  <c:v>105.97</c:v>
                </c:pt>
                <c:pt idx="968">
                  <c:v>105.97</c:v>
                </c:pt>
                <c:pt idx="969">
                  <c:v>105.97</c:v>
                </c:pt>
                <c:pt idx="970">
                  <c:v>105.97</c:v>
                </c:pt>
                <c:pt idx="971">
                  <c:v>105.97</c:v>
                </c:pt>
                <c:pt idx="972">
                  <c:v>105.97</c:v>
                </c:pt>
                <c:pt idx="973">
                  <c:v>105.97</c:v>
                </c:pt>
                <c:pt idx="974">
                  <c:v>105.97</c:v>
                </c:pt>
                <c:pt idx="975">
                  <c:v>105.96</c:v>
                </c:pt>
                <c:pt idx="976">
                  <c:v>105.96</c:v>
                </c:pt>
                <c:pt idx="977">
                  <c:v>105.96</c:v>
                </c:pt>
                <c:pt idx="978">
                  <c:v>105.96</c:v>
                </c:pt>
                <c:pt idx="979">
                  <c:v>105.96</c:v>
                </c:pt>
                <c:pt idx="980">
                  <c:v>105.96</c:v>
                </c:pt>
                <c:pt idx="981">
                  <c:v>105.96</c:v>
                </c:pt>
                <c:pt idx="982">
                  <c:v>105.95</c:v>
                </c:pt>
                <c:pt idx="983">
                  <c:v>105.96</c:v>
                </c:pt>
                <c:pt idx="984">
                  <c:v>105.95</c:v>
                </c:pt>
                <c:pt idx="985">
                  <c:v>105.95</c:v>
                </c:pt>
                <c:pt idx="986">
                  <c:v>105.95</c:v>
                </c:pt>
                <c:pt idx="987">
                  <c:v>105.95</c:v>
                </c:pt>
                <c:pt idx="988">
                  <c:v>105.95</c:v>
                </c:pt>
                <c:pt idx="989">
                  <c:v>105.95</c:v>
                </c:pt>
                <c:pt idx="990">
                  <c:v>105.95</c:v>
                </c:pt>
                <c:pt idx="991">
                  <c:v>105.94</c:v>
                </c:pt>
                <c:pt idx="992">
                  <c:v>105.94</c:v>
                </c:pt>
                <c:pt idx="993">
                  <c:v>105.94</c:v>
                </c:pt>
                <c:pt idx="994">
                  <c:v>105.94</c:v>
                </c:pt>
                <c:pt idx="995">
                  <c:v>105.94</c:v>
                </c:pt>
                <c:pt idx="996">
                  <c:v>105.93</c:v>
                </c:pt>
                <c:pt idx="997">
                  <c:v>105.93</c:v>
                </c:pt>
                <c:pt idx="998">
                  <c:v>105.93</c:v>
                </c:pt>
                <c:pt idx="999">
                  <c:v>105.93</c:v>
                </c:pt>
                <c:pt idx="1000">
                  <c:v>105.92</c:v>
                </c:pt>
                <c:pt idx="1001">
                  <c:v>105.92</c:v>
                </c:pt>
                <c:pt idx="1002">
                  <c:v>105.91</c:v>
                </c:pt>
                <c:pt idx="1003">
                  <c:v>105.91</c:v>
                </c:pt>
                <c:pt idx="1004">
                  <c:v>105.91</c:v>
                </c:pt>
                <c:pt idx="1005">
                  <c:v>105.9</c:v>
                </c:pt>
                <c:pt idx="1006">
                  <c:v>105.9</c:v>
                </c:pt>
                <c:pt idx="1007">
                  <c:v>105.9</c:v>
                </c:pt>
                <c:pt idx="1008">
                  <c:v>105.89</c:v>
                </c:pt>
                <c:pt idx="1009">
                  <c:v>105.89</c:v>
                </c:pt>
                <c:pt idx="1010">
                  <c:v>105.89</c:v>
                </c:pt>
                <c:pt idx="1011">
                  <c:v>105.88</c:v>
                </c:pt>
                <c:pt idx="1012">
                  <c:v>105.87</c:v>
                </c:pt>
                <c:pt idx="1013">
                  <c:v>105.87</c:v>
                </c:pt>
                <c:pt idx="1014">
                  <c:v>105.87</c:v>
                </c:pt>
                <c:pt idx="1015">
                  <c:v>105.87</c:v>
                </c:pt>
                <c:pt idx="1016">
                  <c:v>105.86</c:v>
                </c:pt>
                <c:pt idx="1017">
                  <c:v>105.86</c:v>
                </c:pt>
                <c:pt idx="1018">
                  <c:v>105.86</c:v>
                </c:pt>
                <c:pt idx="1019">
                  <c:v>105.85</c:v>
                </c:pt>
                <c:pt idx="1020">
                  <c:v>105.85</c:v>
                </c:pt>
                <c:pt idx="1021">
                  <c:v>105.85</c:v>
                </c:pt>
                <c:pt idx="1022">
                  <c:v>105.84</c:v>
                </c:pt>
                <c:pt idx="1023">
                  <c:v>105.84</c:v>
                </c:pt>
                <c:pt idx="1024">
                  <c:v>105.84</c:v>
                </c:pt>
                <c:pt idx="1025">
                  <c:v>105.84</c:v>
                </c:pt>
                <c:pt idx="1026">
                  <c:v>105.84</c:v>
                </c:pt>
                <c:pt idx="1027">
                  <c:v>105.84</c:v>
                </c:pt>
                <c:pt idx="1028">
                  <c:v>105.83</c:v>
                </c:pt>
                <c:pt idx="1029">
                  <c:v>105.83</c:v>
                </c:pt>
                <c:pt idx="1030">
                  <c:v>105.83</c:v>
                </c:pt>
                <c:pt idx="1031">
                  <c:v>105.83</c:v>
                </c:pt>
                <c:pt idx="1032">
                  <c:v>105.83</c:v>
                </c:pt>
                <c:pt idx="1033">
                  <c:v>105.83</c:v>
                </c:pt>
                <c:pt idx="1034">
                  <c:v>105.84</c:v>
                </c:pt>
                <c:pt idx="1035">
                  <c:v>105.84</c:v>
                </c:pt>
                <c:pt idx="1036">
                  <c:v>105.84</c:v>
                </c:pt>
                <c:pt idx="1037">
                  <c:v>105.84</c:v>
                </c:pt>
                <c:pt idx="1038">
                  <c:v>105.84</c:v>
                </c:pt>
                <c:pt idx="1039">
                  <c:v>105.85</c:v>
                </c:pt>
                <c:pt idx="1040">
                  <c:v>105.85</c:v>
                </c:pt>
                <c:pt idx="1041">
                  <c:v>105.85</c:v>
                </c:pt>
                <c:pt idx="1042">
                  <c:v>105.86</c:v>
                </c:pt>
                <c:pt idx="1043">
                  <c:v>105.86</c:v>
                </c:pt>
                <c:pt idx="1044">
                  <c:v>105.86</c:v>
                </c:pt>
                <c:pt idx="1045">
                  <c:v>105.87</c:v>
                </c:pt>
                <c:pt idx="1046">
                  <c:v>105.87</c:v>
                </c:pt>
                <c:pt idx="1047">
                  <c:v>105.87</c:v>
                </c:pt>
                <c:pt idx="1048">
                  <c:v>105.88</c:v>
                </c:pt>
                <c:pt idx="1049">
                  <c:v>105.89</c:v>
                </c:pt>
                <c:pt idx="1050">
                  <c:v>105.89</c:v>
                </c:pt>
                <c:pt idx="1051">
                  <c:v>105.9</c:v>
                </c:pt>
                <c:pt idx="1052">
                  <c:v>105.9</c:v>
                </c:pt>
                <c:pt idx="1053">
                  <c:v>105.91</c:v>
                </c:pt>
                <c:pt idx="1054">
                  <c:v>105.91</c:v>
                </c:pt>
                <c:pt idx="1055">
                  <c:v>105.92</c:v>
                </c:pt>
                <c:pt idx="1056">
                  <c:v>105.92</c:v>
                </c:pt>
                <c:pt idx="1057">
                  <c:v>105.93</c:v>
                </c:pt>
                <c:pt idx="1058">
                  <c:v>105.93</c:v>
                </c:pt>
                <c:pt idx="1059">
                  <c:v>105.94</c:v>
                </c:pt>
                <c:pt idx="1060">
                  <c:v>105.94</c:v>
                </c:pt>
                <c:pt idx="1061">
                  <c:v>105.95</c:v>
                </c:pt>
                <c:pt idx="1062">
                  <c:v>105.95</c:v>
                </c:pt>
                <c:pt idx="1063">
                  <c:v>105.95</c:v>
                </c:pt>
                <c:pt idx="1064">
                  <c:v>105.96</c:v>
                </c:pt>
                <c:pt idx="1065">
                  <c:v>105.97</c:v>
                </c:pt>
                <c:pt idx="1066">
                  <c:v>105.97</c:v>
                </c:pt>
                <c:pt idx="1067">
                  <c:v>105.97</c:v>
                </c:pt>
                <c:pt idx="1068">
                  <c:v>105.98</c:v>
                </c:pt>
                <c:pt idx="1069">
                  <c:v>105.98</c:v>
                </c:pt>
                <c:pt idx="1070">
                  <c:v>105.98</c:v>
                </c:pt>
                <c:pt idx="1071">
                  <c:v>105.99</c:v>
                </c:pt>
                <c:pt idx="1072">
                  <c:v>105.99</c:v>
                </c:pt>
                <c:pt idx="1073">
                  <c:v>105.99</c:v>
                </c:pt>
                <c:pt idx="1074">
                  <c:v>106</c:v>
                </c:pt>
                <c:pt idx="1075">
                  <c:v>106</c:v>
                </c:pt>
                <c:pt idx="1076">
                  <c:v>106</c:v>
                </c:pt>
                <c:pt idx="1077">
                  <c:v>106</c:v>
                </c:pt>
                <c:pt idx="1078">
                  <c:v>106.01</c:v>
                </c:pt>
                <c:pt idx="1079">
                  <c:v>106.01</c:v>
                </c:pt>
                <c:pt idx="1080">
                  <c:v>106.02</c:v>
                </c:pt>
                <c:pt idx="1081">
                  <c:v>106.02</c:v>
                </c:pt>
                <c:pt idx="1082">
                  <c:v>106.02</c:v>
                </c:pt>
                <c:pt idx="1083">
                  <c:v>106.02</c:v>
                </c:pt>
                <c:pt idx="1084">
                  <c:v>106.02</c:v>
                </c:pt>
                <c:pt idx="1085">
                  <c:v>106.03</c:v>
                </c:pt>
                <c:pt idx="1086">
                  <c:v>106.03</c:v>
                </c:pt>
                <c:pt idx="1087">
                  <c:v>106.03</c:v>
                </c:pt>
                <c:pt idx="1088">
                  <c:v>106.04</c:v>
                </c:pt>
                <c:pt idx="1089">
                  <c:v>106.04</c:v>
                </c:pt>
                <c:pt idx="1090">
                  <c:v>106.04</c:v>
                </c:pt>
                <c:pt idx="1091">
                  <c:v>106.04</c:v>
                </c:pt>
                <c:pt idx="1092">
                  <c:v>106.04</c:v>
                </c:pt>
                <c:pt idx="1093">
                  <c:v>106.04</c:v>
                </c:pt>
                <c:pt idx="1094">
                  <c:v>106.05</c:v>
                </c:pt>
                <c:pt idx="1095">
                  <c:v>106.05</c:v>
                </c:pt>
                <c:pt idx="1096">
                  <c:v>106.05</c:v>
                </c:pt>
                <c:pt idx="1097">
                  <c:v>106.06</c:v>
                </c:pt>
                <c:pt idx="1098">
                  <c:v>106.06</c:v>
                </c:pt>
                <c:pt idx="1099">
                  <c:v>106.06</c:v>
                </c:pt>
                <c:pt idx="1100">
                  <c:v>106.06</c:v>
                </c:pt>
                <c:pt idx="1101">
                  <c:v>106.07</c:v>
                </c:pt>
                <c:pt idx="1102">
                  <c:v>106.07</c:v>
                </c:pt>
                <c:pt idx="1103">
                  <c:v>106.07</c:v>
                </c:pt>
                <c:pt idx="1104">
                  <c:v>106.07</c:v>
                </c:pt>
                <c:pt idx="1105">
                  <c:v>106.07</c:v>
                </c:pt>
                <c:pt idx="1106">
                  <c:v>106.07</c:v>
                </c:pt>
                <c:pt idx="1107">
                  <c:v>106.08</c:v>
                </c:pt>
                <c:pt idx="1108">
                  <c:v>106.08</c:v>
                </c:pt>
                <c:pt idx="1109">
                  <c:v>106.08</c:v>
                </c:pt>
                <c:pt idx="1110">
                  <c:v>106.08</c:v>
                </c:pt>
                <c:pt idx="1111">
                  <c:v>106.09</c:v>
                </c:pt>
                <c:pt idx="1112">
                  <c:v>106.09</c:v>
                </c:pt>
                <c:pt idx="1113">
                  <c:v>106.1</c:v>
                </c:pt>
                <c:pt idx="1114">
                  <c:v>106.1</c:v>
                </c:pt>
                <c:pt idx="1115">
                  <c:v>106.1</c:v>
                </c:pt>
                <c:pt idx="1116">
                  <c:v>106.1</c:v>
                </c:pt>
                <c:pt idx="1117">
                  <c:v>106.11</c:v>
                </c:pt>
                <c:pt idx="1118">
                  <c:v>106.11</c:v>
                </c:pt>
                <c:pt idx="1119">
                  <c:v>106.11</c:v>
                </c:pt>
                <c:pt idx="1120">
                  <c:v>106.11</c:v>
                </c:pt>
                <c:pt idx="1121">
                  <c:v>106.12</c:v>
                </c:pt>
                <c:pt idx="1122">
                  <c:v>106.12</c:v>
                </c:pt>
                <c:pt idx="1123">
                  <c:v>106.12</c:v>
                </c:pt>
                <c:pt idx="1124">
                  <c:v>106.12</c:v>
                </c:pt>
                <c:pt idx="1125">
                  <c:v>106.13</c:v>
                </c:pt>
                <c:pt idx="1126">
                  <c:v>106.13</c:v>
                </c:pt>
                <c:pt idx="1127">
                  <c:v>106.13</c:v>
                </c:pt>
                <c:pt idx="1128">
                  <c:v>106.13</c:v>
                </c:pt>
                <c:pt idx="1129">
                  <c:v>106.14</c:v>
                </c:pt>
                <c:pt idx="1130">
                  <c:v>106.14</c:v>
                </c:pt>
                <c:pt idx="1131">
                  <c:v>106.15</c:v>
                </c:pt>
                <c:pt idx="1132">
                  <c:v>106.15</c:v>
                </c:pt>
                <c:pt idx="1133">
                  <c:v>106.15</c:v>
                </c:pt>
                <c:pt idx="1134">
                  <c:v>106.15</c:v>
                </c:pt>
                <c:pt idx="1135">
                  <c:v>106.16</c:v>
                </c:pt>
                <c:pt idx="1136">
                  <c:v>106.16</c:v>
                </c:pt>
                <c:pt idx="1137">
                  <c:v>106.16</c:v>
                </c:pt>
                <c:pt idx="1138">
                  <c:v>106.16</c:v>
                </c:pt>
                <c:pt idx="1139">
                  <c:v>106.16</c:v>
                </c:pt>
                <c:pt idx="1140">
                  <c:v>106.16</c:v>
                </c:pt>
                <c:pt idx="1141">
                  <c:v>106.16</c:v>
                </c:pt>
                <c:pt idx="1142">
                  <c:v>106.16</c:v>
                </c:pt>
                <c:pt idx="1143">
                  <c:v>106.17</c:v>
                </c:pt>
                <c:pt idx="1144">
                  <c:v>106.17</c:v>
                </c:pt>
                <c:pt idx="1145">
                  <c:v>106.17</c:v>
                </c:pt>
                <c:pt idx="1146">
                  <c:v>106.17</c:v>
                </c:pt>
                <c:pt idx="1147">
                  <c:v>106.17</c:v>
                </c:pt>
                <c:pt idx="1148">
                  <c:v>106.17</c:v>
                </c:pt>
                <c:pt idx="1149">
                  <c:v>106.17</c:v>
                </c:pt>
                <c:pt idx="1150">
                  <c:v>106.17</c:v>
                </c:pt>
                <c:pt idx="1151">
                  <c:v>106.17</c:v>
                </c:pt>
                <c:pt idx="1152">
                  <c:v>106.17</c:v>
                </c:pt>
                <c:pt idx="1153">
                  <c:v>106.17</c:v>
                </c:pt>
                <c:pt idx="1154">
                  <c:v>106.18</c:v>
                </c:pt>
                <c:pt idx="1155">
                  <c:v>106.18</c:v>
                </c:pt>
                <c:pt idx="1156">
                  <c:v>106.18</c:v>
                </c:pt>
                <c:pt idx="1157">
                  <c:v>106.19</c:v>
                </c:pt>
                <c:pt idx="1158">
                  <c:v>106.18</c:v>
                </c:pt>
                <c:pt idx="1159">
                  <c:v>106.19</c:v>
                </c:pt>
                <c:pt idx="1160">
                  <c:v>106.18</c:v>
                </c:pt>
                <c:pt idx="1161">
                  <c:v>106.19</c:v>
                </c:pt>
                <c:pt idx="1162">
                  <c:v>106.19</c:v>
                </c:pt>
                <c:pt idx="1163">
                  <c:v>106.19</c:v>
                </c:pt>
                <c:pt idx="1164">
                  <c:v>106.19</c:v>
                </c:pt>
                <c:pt idx="1165">
                  <c:v>106.19</c:v>
                </c:pt>
                <c:pt idx="1166">
                  <c:v>106.19</c:v>
                </c:pt>
                <c:pt idx="1167">
                  <c:v>106.19</c:v>
                </c:pt>
                <c:pt idx="1168">
                  <c:v>106.19</c:v>
                </c:pt>
                <c:pt idx="1169">
                  <c:v>106.19</c:v>
                </c:pt>
                <c:pt idx="1170">
                  <c:v>106.19</c:v>
                </c:pt>
                <c:pt idx="1171">
                  <c:v>106.2</c:v>
                </c:pt>
                <c:pt idx="1172">
                  <c:v>106.2</c:v>
                </c:pt>
                <c:pt idx="1173">
                  <c:v>106.2</c:v>
                </c:pt>
                <c:pt idx="1174">
                  <c:v>106.2</c:v>
                </c:pt>
                <c:pt idx="1175">
                  <c:v>106.2</c:v>
                </c:pt>
                <c:pt idx="1176">
                  <c:v>106.2</c:v>
                </c:pt>
                <c:pt idx="1177">
                  <c:v>106.2</c:v>
                </c:pt>
                <c:pt idx="1178">
                  <c:v>106.2</c:v>
                </c:pt>
                <c:pt idx="1179">
                  <c:v>106.2</c:v>
                </c:pt>
                <c:pt idx="1180">
                  <c:v>106.2</c:v>
                </c:pt>
                <c:pt idx="1181">
                  <c:v>106.2</c:v>
                </c:pt>
                <c:pt idx="1182">
                  <c:v>106.2</c:v>
                </c:pt>
                <c:pt idx="1183">
                  <c:v>106.2</c:v>
                </c:pt>
                <c:pt idx="1184">
                  <c:v>106.2</c:v>
                </c:pt>
                <c:pt idx="1185">
                  <c:v>106.2</c:v>
                </c:pt>
                <c:pt idx="1186">
                  <c:v>106.2</c:v>
                </c:pt>
                <c:pt idx="1187">
                  <c:v>106.2</c:v>
                </c:pt>
                <c:pt idx="1188">
                  <c:v>106.2</c:v>
                </c:pt>
                <c:pt idx="1189">
                  <c:v>106.2</c:v>
                </c:pt>
                <c:pt idx="1190">
                  <c:v>106.2</c:v>
                </c:pt>
                <c:pt idx="1191">
                  <c:v>106.2</c:v>
                </c:pt>
                <c:pt idx="1192">
                  <c:v>106.2</c:v>
                </c:pt>
                <c:pt idx="1193">
                  <c:v>106.2</c:v>
                </c:pt>
                <c:pt idx="1194">
                  <c:v>106.2</c:v>
                </c:pt>
                <c:pt idx="1195">
                  <c:v>106.2</c:v>
                </c:pt>
                <c:pt idx="1196">
                  <c:v>106.21</c:v>
                </c:pt>
                <c:pt idx="1197">
                  <c:v>106.2</c:v>
                </c:pt>
                <c:pt idx="1198">
                  <c:v>106.2</c:v>
                </c:pt>
                <c:pt idx="1199">
                  <c:v>106.21</c:v>
                </c:pt>
                <c:pt idx="1200">
                  <c:v>106.21</c:v>
                </c:pt>
                <c:pt idx="1201">
                  <c:v>106.21</c:v>
                </c:pt>
                <c:pt idx="1202">
                  <c:v>106.21</c:v>
                </c:pt>
                <c:pt idx="1203">
                  <c:v>106.21</c:v>
                </c:pt>
                <c:pt idx="1204">
                  <c:v>106.21</c:v>
                </c:pt>
                <c:pt idx="1205">
                  <c:v>106.21</c:v>
                </c:pt>
                <c:pt idx="1206">
                  <c:v>106.21</c:v>
                </c:pt>
                <c:pt idx="1207">
                  <c:v>106.21</c:v>
                </c:pt>
                <c:pt idx="1208">
                  <c:v>106.21</c:v>
                </c:pt>
                <c:pt idx="1209">
                  <c:v>106.21</c:v>
                </c:pt>
                <c:pt idx="1210">
                  <c:v>106.21</c:v>
                </c:pt>
                <c:pt idx="1211">
                  <c:v>106.22</c:v>
                </c:pt>
                <c:pt idx="1212">
                  <c:v>106.22</c:v>
                </c:pt>
                <c:pt idx="1213">
                  <c:v>106.22</c:v>
                </c:pt>
                <c:pt idx="1214">
                  <c:v>106.22</c:v>
                </c:pt>
                <c:pt idx="1215">
                  <c:v>106.22</c:v>
                </c:pt>
                <c:pt idx="1216">
                  <c:v>106.22</c:v>
                </c:pt>
                <c:pt idx="1217">
                  <c:v>106.22</c:v>
                </c:pt>
                <c:pt idx="1218">
                  <c:v>106.22</c:v>
                </c:pt>
                <c:pt idx="1219">
                  <c:v>106.22</c:v>
                </c:pt>
                <c:pt idx="1220">
                  <c:v>106.22</c:v>
                </c:pt>
                <c:pt idx="1221">
                  <c:v>106.22</c:v>
                </c:pt>
                <c:pt idx="1222">
                  <c:v>106.22</c:v>
                </c:pt>
                <c:pt idx="1223">
                  <c:v>106.22</c:v>
                </c:pt>
                <c:pt idx="1224">
                  <c:v>106.22</c:v>
                </c:pt>
                <c:pt idx="1225">
                  <c:v>106.23</c:v>
                </c:pt>
                <c:pt idx="1226">
                  <c:v>106.23</c:v>
                </c:pt>
                <c:pt idx="1227">
                  <c:v>106.23</c:v>
                </c:pt>
                <c:pt idx="1228">
                  <c:v>106.24</c:v>
                </c:pt>
                <c:pt idx="1229">
                  <c:v>106.23</c:v>
                </c:pt>
                <c:pt idx="1230">
                  <c:v>106.24</c:v>
                </c:pt>
                <c:pt idx="1231">
                  <c:v>106.24</c:v>
                </c:pt>
                <c:pt idx="1232">
                  <c:v>106.24</c:v>
                </c:pt>
                <c:pt idx="1233">
                  <c:v>106.24</c:v>
                </c:pt>
                <c:pt idx="1234">
                  <c:v>106.24</c:v>
                </c:pt>
                <c:pt idx="1235">
                  <c:v>106.24</c:v>
                </c:pt>
                <c:pt idx="1236">
                  <c:v>106.24</c:v>
                </c:pt>
                <c:pt idx="1237">
                  <c:v>106.24</c:v>
                </c:pt>
                <c:pt idx="1238">
                  <c:v>106.25</c:v>
                </c:pt>
                <c:pt idx="1239">
                  <c:v>106.25</c:v>
                </c:pt>
                <c:pt idx="1240">
                  <c:v>106.25</c:v>
                </c:pt>
                <c:pt idx="1241">
                  <c:v>106.25</c:v>
                </c:pt>
                <c:pt idx="1242">
                  <c:v>106.25</c:v>
                </c:pt>
                <c:pt idx="1243">
                  <c:v>106.25</c:v>
                </c:pt>
                <c:pt idx="1244">
                  <c:v>106.25</c:v>
                </c:pt>
                <c:pt idx="1245">
                  <c:v>106.25</c:v>
                </c:pt>
                <c:pt idx="1246">
                  <c:v>106.25</c:v>
                </c:pt>
                <c:pt idx="1247">
                  <c:v>106.25</c:v>
                </c:pt>
                <c:pt idx="1248">
                  <c:v>106.25</c:v>
                </c:pt>
                <c:pt idx="1249">
                  <c:v>106.25</c:v>
                </c:pt>
                <c:pt idx="1250">
                  <c:v>106.25</c:v>
                </c:pt>
                <c:pt idx="1251">
                  <c:v>106.26</c:v>
                </c:pt>
                <c:pt idx="1252">
                  <c:v>106.26</c:v>
                </c:pt>
                <c:pt idx="1253">
                  <c:v>106.26</c:v>
                </c:pt>
                <c:pt idx="1254">
                  <c:v>106.26</c:v>
                </c:pt>
                <c:pt idx="1255">
                  <c:v>106.26</c:v>
                </c:pt>
                <c:pt idx="1256">
                  <c:v>106.26</c:v>
                </c:pt>
                <c:pt idx="1257">
                  <c:v>106.26</c:v>
                </c:pt>
                <c:pt idx="1258">
                  <c:v>106.26</c:v>
                </c:pt>
                <c:pt idx="1259">
                  <c:v>106.26</c:v>
                </c:pt>
                <c:pt idx="1260">
                  <c:v>106.26</c:v>
                </c:pt>
                <c:pt idx="1261">
                  <c:v>106.26</c:v>
                </c:pt>
                <c:pt idx="1262">
                  <c:v>106.26</c:v>
                </c:pt>
                <c:pt idx="1263">
                  <c:v>106.26</c:v>
                </c:pt>
                <c:pt idx="1264">
                  <c:v>106.26</c:v>
                </c:pt>
                <c:pt idx="1265">
                  <c:v>106.26</c:v>
                </c:pt>
                <c:pt idx="1266">
                  <c:v>106.26</c:v>
                </c:pt>
                <c:pt idx="1267">
                  <c:v>106.26</c:v>
                </c:pt>
                <c:pt idx="1268">
                  <c:v>106.26</c:v>
                </c:pt>
                <c:pt idx="1269">
                  <c:v>106.26</c:v>
                </c:pt>
                <c:pt idx="1270">
                  <c:v>106.26</c:v>
                </c:pt>
                <c:pt idx="1271">
                  <c:v>106.26</c:v>
                </c:pt>
                <c:pt idx="1272">
                  <c:v>106.26</c:v>
                </c:pt>
                <c:pt idx="1273">
                  <c:v>106.26</c:v>
                </c:pt>
                <c:pt idx="1274">
                  <c:v>106.26</c:v>
                </c:pt>
                <c:pt idx="1275">
                  <c:v>106.26</c:v>
                </c:pt>
                <c:pt idx="1276">
                  <c:v>106.26</c:v>
                </c:pt>
                <c:pt idx="1277">
                  <c:v>106.26</c:v>
                </c:pt>
                <c:pt idx="1278">
                  <c:v>106.26</c:v>
                </c:pt>
                <c:pt idx="1279">
                  <c:v>106.26</c:v>
                </c:pt>
                <c:pt idx="1280">
                  <c:v>106.26</c:v>
                </c:pt>
                <c:pt idx="1281">
                  <c:v>106.27</c:v>
                </c:pt>
                <c:pt idx="1282">
                  <c:v>106.27</c:v>
                </c:pt>
                <c:pt idx="1283">
                  <c:v>106.27</c:v>
                </c:pt>
                <c:pt idx="1284">
                  <c:v>106.27</c:v>
                </c:pt>
                <c:pt idx="1285">
                  <c:v>106.27</c:v>
                </c:pt>
                <c:pt idx="1286">
                  <c:v>106.28</c:v>
                </c:pt>
                <c:pt idx="1287">
                  <c:v>106.28</c:v>
                </c:pt>
                <c:pt idx="1288">
                  <c:v>106.28</c:v>
                </c:pt>
                <c:pt idx="1289">
                  <c:v>106.28</c:v>
                </c:pt>
                <c:pt idx="1290">
                  <c:v>106.28</c:v>
                </c:pt>
                <c:pt idx="1291">
                  <c:v>106.28</c:v>
                </c:pt>
                <c:pt idx="1292">
                  <c:v>106.28</c:v>
                </c:pt>
                <c:pt idx="1293">
                  <c:v>106.28</c:v>
                </c:pt>
                <c:pt idx="1294">
                  <c:v>106.28</c:v>
                </c:pt>
                <c:pt idx="1295">
                  <c:v>106.28</c:v>
                </c:pt>
                <c:pt idx="1296">
                  <c:v>106.28</c:v>
                </c:pt>
                <c:pt idx="1297">
                  <c:v>106.29</c:v>
                </c:pt>
                <c:pt idx="1298">
                  <c:v>106.29</c:v>
                </c:pt>
                <c:pt idx="1299">
                  <c:v>106.29</c:v>
                </c:pt>
                <c:pt idx="1300">
                  <c:v>106.29</c:v>
                </c:pt>
                <c:pt idx="1301">
                  <c:v>106.29</c:v>
                </c:pt>
                <c:pt idx="1302">
                  <c:v>106.29</c:v>
                </c:pt>
                <c:pt idx="1303">
                  <c:v>106.29</c:v>
                </c:pt>
                <c:pt idx="1304">
                  <c:v>106.29</c:v>
                </c:pt>
                <c:pt idx="1305">
                  <c:v>106.29</c:v>
                </c:pt>
                <c:pt idx="1306">
                  <c:v>106.29</c:v>
                </c:pt>
                <c:pt idx="1307">
                  <c:v>106.29</c:v>
                </c:pt>
                <c:pt idx="1308">
                  <c:v>106.29</c:v>
                </c:pt>
                <c:pt idx="1309">
                  <c:v>106.29</c:v>
                </c:pt>
                <c:pt idx="1310">
                  <c:v>106.29</c:v>
                </c:pt>
                <c:pt idx="1311">
                  <c:v>106.29</c:v>
                </c:pt>
                <c:pt idx="1312">
                  <c:v>106.29</c:v>
                </c:pt>
                <c:pt idx="1313">
                  <c:v>106.29</c:v>
                </c:pt>
                <c:pt idx="1314">
                  <c:v>106.29</c:v>
                </c:pt>
                <c:pt idx="1315">
                  <c:v>106.3</c:v>
                </c:pt>
                <c:pt idx="1316">
                  <c:v>106.3</c:v>
                </c:pt>
                <c:pt idx="1317">
                  <c:v>106.3</c:v>
                </c:pt>
                <c:pt idx="1318">
                  <c:v>106.29</c:v>
                </c:pt>
                <c:pt idx="1319">
                  <c:v>106.3</c:v>
                </c:pt>
                <c:pt idx="1320">
                  <c:v>106.3</c:v>
                </c:pt>
                <c:pt idx="1321">
                  <c:v>106.3</c:v>
                </c:pt>
                <c:pt idx="1322">
                  <c:v>106.3</c:v>
                </c:pt>
                <c:pt idx="1323">
                  <c:v>106.3</c:v>
                </c:pt>
                <c:pt idx="1324">
                  <c:v>106.3</c:v>
                </c:pt>
                <c:pt idx="1325">
                  <c:v>106.3</c:v>
                </c:pt>
                <c:pt idx="1326">
                  <c:v>106.3</c:v>
                </c:pt>
                <c:pt idx="1327">
                  <c:v>106.3</c:v>
                </c:pt>
                <c:pt idx="1328">
                  <c:v>106.3</c:v>
                </c:pt>
                <c:pt idx="1329">
                  <c:v>106.3</c:v>
                </c:pt>
                <c:pt idx="1330">
                  <c:v>106.3</c:v>
                </c:pt>
                <c:pt idx="1331">
                  <c:v>106.3</c:v>
                </c:pt>
                <c:pt idx="1332">
                  <c:v>106.3</c:v>
                </c:pt>
                <c:pt idx="1333">
                  <c:v>106.31</c:v>
                </c:pt>
                <c:pt idx="1334">
                  <c:v>106.31</c:v>
                </c:pt>
                <c:pt idx="1335">
                  <c:v>106.31</c:v>
                </c:pt>
                <c:pt idx="1336">
                  <c:v>106.31</c:v>
                </c:pt>
                <c:pt idx="1337">
                  <c:v>106.31</c:v>
                </c:pt>
                <c:pt idx="1338">
                  <c:v>106.31</c:v>
                </c:pt>
                <c:pt idx="1339">
                  <c:v>106.31</c:v>
                </c:pt>
                <c:pt idx="1340">
                  <c:v>106.31</c:v>
                </c:pt>
                <c:pt idx="1341">
                  <c:v>106.31</c:v>
                </c:pt>
                <c:pt idx="1342">
                  <c:v>106.31</c:v>
                </c:pt>
                <c:pt idx="1343">
                  <c:v>106.32</c:v>
                </c:pt>
                <c:pt idx="1344">
                  <c:v>106.32</c:v>
                </c:pt>
                <c:pt idx="1345">
                  <c:v>106.32</c:v>
                </c:pt>
                <c:pt idx="1346">
                  <c:v>106.32</c:v>
                </c:pt>
                <c:pt idx="1347">
                  <c:v>106.32</c:v>
                </c:pt>
                <c:pt idx="1348">
                  <c:v>106.32</c:v>
                </c:pt>
                <c:pt idx="1349">
                  <c:v>106.32</c:v>
                </c:pt>
                <c:pt idx="1350">
                  <c:v>106.32</c:v>
                </c:pt>
                <c:pt idx="1351">
                  <c:v>106.32</c:v>
                </c:pt>
                <c:pt idx="1352">
                  <c:v>106.32</c:v>
                </c:pt>
                <c:pt idx="1353">
                  <c:v>106.32</c:v>
                </c:pt>
                <c:pt idx="1354">
                  <c:v>106.32</c:v>
                </c:pt>
                <c:pt idx="1355">
                  <c:v>106.32</c:v>
                </c:pt>
                <c:pt idx="1356">
                  <c:v>106.32</c:v>
                </c:pt>
                <c:pt idx="1357">
                  <c:v>106.32</c:v>
                </c:pt>
                <c:pt idx="1358">
                  <c:v>106.32</c:v>
                </c:pt>
                <c:pt idx="1359">
                  <c:v>106.32</c:v>
                </c:pt>
                <c:pt idx="1360">
                  <c:v>106.32</c:v>
                </c:pt>
                <c:pt idx="1361">
                  <c:v>106.32</c:v>
                </c:pt>
                <c:pt idx="1362">
                  <c:v>106.32</c:v>
                </c:pt>
                <c:pt idx="1363">
                  <c:v>106.32</c:v>
                </c:pt>
                <c:pt idx="1364">
                  <c:v>106.32</c:v>
                </c:pt>
                <c:pt idx="1365">
                  <c:v>106.32</c:v>
                </c:pt>
                <c:pt idx="1366">
                  <c:v>106.33</c:v>
                </c:pt>
                <c:pt idx="1367">
                  <c:v>106.33</c:v>
                </c:pt>
                <c:pt idx="1368">
                  <c:v>106.33</c:v>
                </c:pt>
                <c:pt idx="1369">
                  <c:v>106.33</c:v>
                </c:pt>
                <c:pt idx="1370">
                  <c:v>106.33</c:v>
                </c:pt>
                <c:pt idx="1371">
                  <c:v>106.33</c:v>
                </c:pt>
                <c:pt idx="1372">
                  <c:v>106.33</c:v>
                </c:pt>
                <c:pt idx="1373">
                  <c:v>106.33</c:v>
                </c:pt>
                <c:pt idx="1374">
                  <c:v>106.33</c:v>
                </c:pt>
                <c:pt idx="1375">
                  <c:v>106.33</c:v>
                </c:pt>
                <c:pt idx="1376">
                  <c:v>106.33</c:v>
                </c:pt>
                <c:pt idx="1377">
                  <c:v>106.33</c:v>
                </c:pt>
                <c:pt idx="1378">
                  <c:v>106.33</c:v>
                </c:pt>
                <c:pt idx="1379">
                  <c:v>106.33</c:v>
                </c:pt>
                <c:pt idx="1380">
                  <c:v>106.34</c:v>
                </c:pt>
                <c:pt idx="1381">
                  <c:v>106.34</c:v>
                </c:pt>
                <c:pt idx="1382">
                  <c:v>106.34</c:v>
                </c:pt>
                <c:pt idx="1383">
                  <c:v>106.34</c:v>
                </c:pt>
                <c:pt idx="1384">
                  <c:v>106.34</c:v>
                </c:pt>
                <c:pt idx="1385">
                  <c:v>106.34</c:v>
                </c:pt>
                <c:pt idx="1386">
                  <c:v>106.34</c:v>
                </c:pt>
                <c:pt idx="1387">
                  <c:v>106.34</c:v>
                </c:pt>
                <c:pt idx="1388">
                  <c:v>106.35</c:v>
                </c:pt>
                <c:pt idx="1389">
                  <c:v>106.35</c:v>
                </c:pt>
                <c:pt idx="1390">
                  <c:v>106.35</c:v>
                </c:pt>
                <c:pt idx="1391">
                  <c:v>106.35</c:v>
                </c:pt>
                <c:pt idx="1392">
                  <c:v>106.35</c:v>
                </c:pt>
                <c:pt idx="1393">
                  <c:v>106.35</c:v>
                </c:pt>
                <c:pt idx="1394">
                  <c:v>106.35</c:v>
                </c:pt>
                <c:pt idx="1395">
                  <c:v>106.34</c:v>
                </c:pt>
                <c:pt idx="1396">
                  <c:v>106.35</c:v>
                </c:pt>
                <c:pt idx="1397">
                  <c:v>106.34</c:v>
                </c:pt>
                <c:pt idx="1398">
                  <c:v>106.34</c:v>
                </c:pt>
                <c:pt idx="1399">
                  <c:v>106.34</c:v>
                </c:pt>
                <c:pt idx="1400">
                  <c:v>106.34</c:v>
                </c:pt>
                <c:pt idx="1401">
                  <c:v>106.34</c:v>
                </c:pt>
                <c:pt idx="1402">
                  <c:v>106.34</c:v>
                </c:pt>
                <c:pt idx="1403">
                  <c:v>106.34</c:v>
                </c:pt>
                <c:pt idx="1404">
                  <c:v>106.34</c:v>
                </c:pt>
                <c:pt idx="1405">
                  <c:v>106.34</c:v>
                </c:pt>
                <c:pt idx="1406">
                  <c:v>106.34</c:v>
                </c:pt>
                <c:pt idx="1407">
                  <c:v>106.34</c:v>
                </c:pt>
                <c:pt idx="1408">
                  <c:v>106.34</c:v>
                </c:pt>
                <c:pt idx="1409">
                  <c:v>106.34</c:v>
                </c:pt>
                <c:pt idx="1410">
                  <c:v>106.34</c:v>
                </c:pt>
                <c:pt idx="1411">
                  <c:v>106.34</c:v>
                </c:pt>
                <c:pt idx="1412">
                  <c:v>106.34</c:v>
                </c:pt>
                <c:pt idx="1413">
                  <c:v>106.34</c:v>
                </c:pt>
                <c:pt idx="1414">
                  <c:v>106.34</c:v>
                </c:pt>
                <c:pt idx="1415">
                  <c:v>106.34</c:v>
                </c:pt>
                <c:pt idx="1416">
                  <c:v>106.34</c:v>
                </c:pt>
                <c:pt idx="1417">
                  <c:v>106.34</c:v>
                </c:pt>
                <c:pt idx="1418">
                  <c:v>106.34</c:v>
                </c:pt>
                <c:pt idx="1419">
                  <c:v>106.34</c:v>
                </c:pt>
                <c:pt idx="1420">
                  <c:v>106.34</c:v>
                </c:pt>
                <c:pt idx="1421">
                  <c:v>106.34</c:v>
                </c:pt>
                <c:pt idx="1422">
                  <c:v>106.34</c:v>
                </c:pt>
                <c:pt idx="1423">
                  <c:v>106.34</c:v>
                </c:pt>
                <c:pt idx="1424">
                  <c:v>106.34</c:v>
                </c:pt>
                <c:pt idx="1425">
                  <c:v>106.34</c:v>
                </c:pt>
                <c:pt idx="1426">
                  <c:v>106.34</c:v>
                </c:pt>
                <c:pt idx="1427">
                  <c:v>106.34</c:v>
                </c:pt>
                <c:pt idx="1428">
                  <c:v>106.34</c:v>
                </c:pt>
                <c:pt idx="1429">
                  <c:v>106.34</c:v>
                </c:pt>
                <c:pt idx="1430">
                  <c:v>106.34</c:v>
                </c:pt>
                <c:pt idx="1431">
                  <c:v>106.34</c:v>
                </c:pt>
                <c:pt idx="1432">
                  <c:v>106.34</c:v>
                </c:pt>
                <c:pt idx="1433">
                  <c:v>106.34</c:v>
                </c:pt>
                <c:pt idx="1434">
                  <c:v>106.34</c:v>
                </c:pt>
                <c:pt idx="1435">
                  <c:v>106.34</c:v>
                </c:pt>
                <c:pt idx="1436">
                  <c:v>106.34</c:v>
                </c:pt>
                <c:pt idx="1437">
                  <c:v>106.34</c:v>
                </c:pt>
                <c:pt idx="1438">
                  <c:v>106.34</c:v>
                </c:pt>
                <c:pt idx="1439">
                  <c:v>106.34</c:v>
                </c:pt>
                <c:pt idx="1440">
                  <c:v>106.34</c:v>
                </c:pt>
                <c:pt idx="1441">
                  <c:v>106.34</c:v>
                </c:pt>
                <c:pt idx="1442">
                  <c:v>106.34</c:v>
                </c:pt>
                <c:pt idx="1443">
                  <c:v>106.34</c:v>
                </c:pt>
                <c:pt idx="1444">
                  <c:v>106.34</c:v>
                </c:pt>
                <c:pt idx="1445">
                  <c:v>106.34</c:v>
                </c:pt>
                <c:pt idx="1446">
                  <c:v>106.34</c:v>
                </c:pt>
                <c:pt idx="1447">
                  <c:v>106.34</c:v>
                </c:pt>
                <c:pt idx="1448">
                  <c:v>106.34</c:v>
                </c:pt>
                <c:pt idx="1449">
                  <c:v>106.34</c:v>
                </c:pt>
                <c:pt idx="1450">
                  <c:v>106.34</c:v>
                </c:pt>
                <c:pt idx="1451">
                  <c:v>106.34</c:v>
                </c:pt>
                <c:pt idx="1452">
                  <c:v>106.34</c:v>
                </c:pt>
                <c:pt idx="1453">
                  <c:v>106.34</c:v>
                </c:pt>
                <c:pt idx="1454">
                  <c:v>106.34</c:v>
                </c:pt>
                <c:pt idx="1455">
                  <c:v>106.34</c:v>
                </c:pt>
                <c:pt idx="1456">
                  <c:v>106.34</c:v>
                </c:pt>
                <c:pt idx="1457">
                  <c:v>106.34</c:v>
                </c:pt>
                <c:pt idx="1458">
                  <c:v>106.34</c:v>
                </c:pt>
                <c:pt idx="1459">
                  <c:v>106.34</c:v>
                </c:pt>
                <c:pt idx="1460">
                  <c:v>106.34</c:v>
                </c:pt>
                <c:pt idx="1461">
                  <c:v>106.34</c:v>
                </c:pt>
                <c:pt idx="1462">
                  <c:v>106.34</c:v>
                </c:pt>
                <c:pt idx="1463">
                  <c:v>106.34</c:v>
                </c:pt>
                <c:pt idx="1464">
                  <c:v>106.34</c:v>
                </c:pt>
                <c:pt idx="1465">
                  <c:v>106.34</c:v>
                </c:pt>
                <c:pt idx="1466">
                  <c:v>106.34</c:v>
                </c:pt>
                <c:pt idx="1467">
                  <c:v>106.34</c:v>
                </c:pt>
                <c:pt idx="1468">
                  <c:v>106.34</c:v>
                </c:pt>
                <c:pt idx="1469">
                  <c:v>106.35</c:v>
                </c:pt>
                <c:pt idx="1470">
                  <c:v>106.34</c:v>
                </c:pt>
                <c:pt idx="1471">
                  <c:v>106.35</c:v>
                </c:pt>
                <c:pt idx="1472">
                  <c:v>106.35</c:v>
                </c:pt>
                <c:pt idx="1473">
                  <c:v>106.35</c:v>
                </c:pt>
                <c:pt idx="1474">
                  <c:v>106.34</c:v>
                </c:pt>
                <c:pt idx="1475">
                  <c:v>106.35</c:v>
                </c:pt>
                <c:pt idx="1476">
                  <c:v>106.35</c:v>
                </c:pt>
                <c:pt idx="1477">
                  <c:v>106.35</c:v>
                </c:pt>
                <c:pt idx="1478">
                  <c:v>106.35</c:v>
                </c:pt>
                <c:pt idx="1479">
                  <c:v>106.35</c:v>
                </c:pt>
                <c:pt idx="1480">
                  <c:v>106.35</c:v>
                </c:pt>
                <c:pt idx="1481">
                  <c:v>106.35</c:v>
                </c:pt>
                <c:pt idx="1482">
                  <c:v>106.35</c:v>
                </c:pt>
                <c:pt idx="1483">
                  <c:v>106.35</c:v>
                </c:pt>
                <c:pt idx="1484">
                  <c:v>106.35</c:v>
                </c:pt>
                <c:pt idx="1485">
                  <c:v>106.35</c:v>
                </c:pt>
                <c:pt idx="1486">
                  <c:v>106.35</c:v>
                </c:pt>
                <c:pt idx="1487">
                  <c:v>106.35</c:v>
                </c:pt>
                <c:pt idx="1488">
                  <c:v>106.35</c:v>
                </c:pt>
                <c:pt idx="1489">
                  <c:v>106.35</c:v>
                </c:pt>
                <c:pt idx="1490">
                  <c:v>106.35</c:v>
                </c:pt>
                <c:pt idx="1491">
                  <c:v>106.35</c:v>
                </c:pt>
                <c:pt idx="1492">
                  <c:v>106.35</c:v>
                </c:pt>
                <c:pt idx="1493">
                  <c:v>106.35</c:v>
                </c:pt>
                <c:pt idx="1494">
                  <c:v>106.35</c:v>
                </c:pt>
                <c:pt idx="1495">
                  <c:v>106.35</c:v>
                </c:pt>
                <c:pt idx="1496">
                  <c:v>106.35</c:v>
                </c:pt>
                <c:pt idx="1497">
                  <c:v>106.35</c:v>
                </c:pt>
                <c:pt idx="1498">
                  <c:v>106.35</c:v>
                </c:pt>
                <c:pt idx="1499">
                  <c:v>106.35</c:v>
                </c:pt>
                <c:pt idx="1500">
                  <c:v>106.35</c:v>
                </c:pt>
                <c:pt idx="1501">
                  <c:v>106.35</c:v>
                </c:pt>
                <c:pt idx="1502">
                  <c:v>106.35</c:v>
                </c:pt>
                <c:pt idx="1503">
                  <c:v>106.35</c:v>
                </c:pt>
                <c:pt idx="1504">
                  <c:v>106.35</c:v>
                </c:pt>
                <c:pt idx="1505">
                  <c:v>106.35</c:v>
                </c:pt>
                <c:pt idx="1506">
                  <c:v>106.36</c:v>
                </c:pt>
                <c:pt idx="1507">
                  <c:v>106.35</c:v>
                </c:pt>
                <c:pt idx="1508">
                  <c:v>106.35</c:v>
                </c:pt>
                <c:pt idx="1509">
                  <c:v>106.36</c:v>
                </c:pt>
                <c:pt idx="1510">
                  <c:v>106.35</c:v>
                </c:pt>
                <c:pt idx="1511">
                  <c:v>106.35</c:v>
                </c:pt>
                <c:pt idx="1512">
                  <c:v>106.35</c:v>
                </c:pt>
                <c:pt idx="1513">
                  <c:v>106.35</c:v>
                </c:pt>
                <c:pt idx="1514">
                  <c:v>106.35</c:v>
                </c:pt>
                <c:pt idx="1515">
                  <c:v>106.35</c:v>
                </c:pt>
                <c:pt idx="1516">
                  <c:v>106.35</c:v>
                </c:pt>
                <c:pt idx="1517">
                  <c:v>106.35</c:v>
                </c:pt>
                <c:pt idx="1518">
                  <c:v>106.35</c:v>
                </c:pt>
                <c:pt idx="1519">
                  <c:v>106.35</c:v>
                </c:pt>
                <c:pt idx="1520">
                  <c:v>106.35</c:v>
                </c:pt>
                <c:pt idx="1521">
                  <c:v>106.35</c:v>
                </c:pt>
                <c:pt idx="1522">
                  <c:v>106.35</c:v>
                </c:pt>
                <c:pt idx="1523">
                  <c:v>106.34</c:v>
                </c:pt>
                <c:pt idx="1524">
                  <c:v>106.34</c:v>
                </c:pt>
                <c:pt idx="1525">
                  <c:v>106.34</c:v>
                </c:pt>
                <c:pt idx="1526">
                  <c:v>106.34</c:v>
                </c:pt>
                <c:pt idx="1527">
                  <c:v>106.34</c:v>
                </c:pt>
                <c:pt idx="1528">
                  <c:v>106.34</c:v>
                </c:pt>
                <c:pt idx="1529">
                  <c:v>106.34</c:v>
                </c:pt>
                <c:pt idx="1530">
                  <c:v>106.33</c:v>
                </c:pt>
                <c:pt idx="1531">
                  <c:v>106.33</c:v>
                </c:pt>
                <c:pt idx="1532">
                  <c:v>106.33</c:v>
                </c:pt>
                <c:pt idx="1533">
                  <c:v>106.33</c:v>
                </c:pt>
                <c:pt idx="1534">
                  <c:v>106.33</c:v>
                </c:pt>
                <c:pt idx="1535">
                  <c:v>106.32</c:v>
                </c:pt>
                <c:pt idx="1536">
                  <c:v>106.32</c:v>
                </c:pt>
                <c:pt idx="1537">
                  <c:v>106.32</c:v>
                </c:pt>
                <c:pt idx="1538">
                  <c:v>106.32</c:v>
                </c:pt>
                <c:pt idx="1539">
                  <c:v>106.32</c:v>
                </c:pt>
                <c:pt idx="1540">
                  <c:v>106.31</c:v>
                </c:pt>
                <c:pt idx="1541">
                  <c:v>106.31</c:v>
                </c:pt>
                <c:pt idx="1542">
                  <c:v>106.3</c:v>
                </c:pt>
                <c:pt idx="1543">
                  <c:v>106.3</c:v>
                </c:pt>
                <c:pt idx="1544">
                  <c:v>106.3</c:v>
                </c:pt>
                <c:pt idx="1545">
                  <c:v>106.3</c:v>
                </c:pt>
                <c:pt idx="1546">
                  <c:v>106.29</c:v>
                </c:pt>
                <c:pt idx="1547">
                  <c:v>106.29</c:v>
                </c:pt>
                <c:pt idx="1548">
                  <c:v>106.29</c:v>
                </c:pt>
                <c:pt idx="1549">
                  <c:v>106.28</c:v>
                </c:pt>
                <c:pt idx="1550">
                  <c:v>106.28</c:v>
                </c:pt>
                <c:pt idx="1551">
                  <c:v>106.28</c:v>
                </c:pt>
                <c:pt idx="1552">
                  <c:v>106.27</c:v>
                </c:pt>
                <c:pt idx="1553">
                  <c:v>106.27</c:v>
                </c:pt>
                <c:pt idx="1554">
                  <c:v>106.26</c:v>
                </c:pt>
                <c:pt idx="1555">
                  <c:v>106.26</c:v>
                </c:pt>
                <c:pt idx="1556">
                  <c:v>106.25</c:v>
                </c:pt>
                <c:pt idx="1557">
                  <c:v>106.25</c:v>
                </c:pt>
                <c:pt idx="1558">
                  <c:v>106.25</c:v>
                </c:pt>
                <c:pt idx="1559">
                  <c:v>106.24</c:v>
                </c:pt>
                <c:pt idx="1560">
                  <c:v>106.24</c:v>
                </c:pt>
                <c:pt idx="1561">
                  <c:v>106.23</c:v>
                </c:pt>
                <c:pt idx="1562">
                  <c:v>106.22</c:v>
                </c:pt>
                <c:pt idx="1563">
                  <c:v>106.22</c:v>
                </c:pt>
                <c:pt idx="1564">
                  <c:v>106.22</c:v>
                </c:pt>
                <c:pt idx="1565">
                  <c:v>106.21</c:v>
                </c:pt>
                <c:pt idx="1566">
                  <c:v>106.21</c:v>
                </c:pt>
                <c:pt idx="1567">
                  <c:v>106.2</c:v>
                </c:pt>
                <c:pt idx="1568">
                  <c:v>106.2</c:v>
                </c:pt>
                <c:pt idx="1569">
                  <c:v>106.19</c:v>
                </c:pt>
                <c:pt idx="1570">
                  <c:v>106.19</c:v>
                </c:pt>
                <c:pt idx="1571">
                  <c:v>106.19</c:v>
                </c:pt>
                <c:pt idx="1572">
                  <c:v>106.18</c:v>
                </c:pt>
                <c:pt idx="1573">
                  <c:v>106.17</c:v>
                </c:pt>
                <c:pt idx="1574">
                  <c:v>106.17</c:v>
                </c:pt>
                <c:pt idx="1575">
                  <c:v>106.16</c:v>
                </c:pt>
                <c:pt idx="1576">
                  <c:v>106.16</c:v>
                </c:pt>
                <c:pt idx="1577">
                  <c:v>106.16</c:v>
                </c:pt>
                <c:pt idx="1578">
                  <c:v>106.15</c:v>
                </c:pt>
                <c:pt idx="1579">
                  <c:v>106.15</c:v>
                </c:pt>
                <c:pt idx="1580">
                  <c:v>106.15</c:v>
                </c:pt>
                <c:pt idx="1581">
                  <c:v>106.15</c:v>
                </c:pt>
                <c:pt idx="1582">
                  <c:v>106.14</c:v>
                </c:pt>
                <c:pt idx="1583">
                  <c:v>106.14</c:v>
                </c:pt>
                <c:pt idx="1584">
                  <c:v>106.14</c:v>
                </c:pt>
                <c:pt idx="1585">
                  <c:v>106.14</c:v>
                </c:pt>
                <c:pt idx="1586">
                  <c:v>106.13</c:v>
                </c:pt>
                <c:pt idx="1587">
                  <c:v>106.14</c:v>
                </c:pt>
                <c:pt idx="1588">
                  <c:v>106.14</c:v>
                </c:pt>
                <c:pt idx="1589">
                  <c:v>106.13</c:v>
                </c:pt>
                <c:pt idx="1590">
                  <c:v>106.14</c:v>
                </c:pt>
                <c:pt idx="1591">
                  <c:v>106.14</c:v>
                </c:pt>
                <c:pt idx="1592">
                  <c:v>106.14</c:v>
                </c:pt>
                <c:pt idx="1593">
                  <c:v>106.15</c:v>
                </c:pt>
                <c:pt idx="1594">
                  <c:v>106.15</c:v>
                </c:pt>
                <c:pt idx="1595">
                  <c:v>106.15</c:v>
                </c:pt>
                <c:pt idx="1596">
                  <c:v>106.15</c:v>
                </c:pt>
                <c:pt idx="1597">
                  <c:v>106.15</c:v>
                </c:pt>
                <c:pt idx="1598">
                  <c:v>106.16</c:v>
                </c:pt>
                <c:pt idx="1599">
                  <c:v>106.16</c:v>
                </c:pt>
                <c:pt idx="1600">
                  <c:v>106.17</c:v>
                </c:pt>
                <c:pt idx="1601">
                  <c:v>106.17</c:v>
                </c:pt>
                <c:pt idx="1602">
                  <c:v>106.17</c:v>
                </c:pt>
                <c:pt idx="1603">
                  <c:v>106.18</c:v>
                </c:pt>
                <c:pt idx="1604">
                  <c:v>106.19</c:v>
                </c:pt>
                <c:pt idx="1605">
                  <c:v>106.19</c:v>
                </c:pt>
                <c:pt idx="1606">
                  <c:v>106.2</c:v>
                </c:pt>
                <c:pt idx="1607">
                  <c:v>106.2</c:v>
                </c:pt>
                <c:pt idx="1608">
                  <c:v>106.2</c:v>
                </c:pt>
                <c:pt idx="1609">
                  <c:v>106.21</c:v>
                </c:pt>
                <c:pt idx="1610">
                  <c:v>106.21</c:v>
                </c:pt>
                <c:pt idx="1611">
                  <c:v>106.22</c:v>
                </c:pt>
                <c:pt idx="1612">
                  <c:v>106.22</c:v>
                </c:pt>
                <c:pt idx="1613">
                  <c:v>106.22</c:v>
                </c:pt>
                <c:pt idx="1614">
                  <c:v>106.23</c:v>
                </c:pt>
                <c:pt idx="1615">
                  <c:v>106.23</c:v>
                </c:pt>
                <c:pt idx="1616">
                  <c:v>106.24</c:v>
                </c:pt>
                <c:pt idx="1617">
                  <c:v>106.24</c:v>
                </c:pt>
                <c:pt idx="1618">
                  <c:v>106.24</c:v>
                </c:pt>
                <c:pt idx="1619">
                  <c:v>106.25</c:v>
                </c:pt>
                <c:pt idx="1620">
                  <c:v>106.25</c:v>
                </c:pt>
                <c:pt idx="1621">
                  <c:v>106.25</c:v>
                </c:pt>
                <c:pt idx="1622">
                  <c:v>106.26</c:v>
                </c:pt>
                <c:pt idx="1623">
                  <c:v>106.26</c:v>
                </c:pt>
                <c:pt idx="1624">
                  <c:v>106.26</c:v>
                </c:pt>
                <c:pt idx="1625">
                  <c:v>106.27</c:v>
                </c:pt>
                <c:pt idx="1626">
                  <c:v>106.27</c:v>
                </c:pt>
                <c:pt idx="1627">
                  <c:v>106.28</c:v>
                </c:pt>
                <c:pt idx="1628">
                  <c:v>106.28</c:v>
                </c:pt>
                <c:pt idx="1629">
                  <c:v>106.28</c:v>
                </c:pt>
                <c:pt idx="1630">
                  <c:v>106.28</c:v>
                </c:pt>
                <c:pt idx="1631">
                  <c:v>106.28</c:v>
                </c:pt>
                <c:pt idx="1632">
                  <c:v>106.28</c:v>
                </c:pt>
                <c:pt idx="1633">
                  <c:v>106.29</c:v>
                </c:pt>
                <c:pt idx="1634">
                  <c:v>106.29</c:v>
                </c:pt>
                <c:pt idx="1635">
                  <c:v>106.29</c:v>
                </c:pt>
                <c:pt idx="1636">
                  <c:v>106.29</c:v>
                </c:pt>
                <c:pt idx="1637">
                  <c:v>106.3</c:v>
                </c:pt>
                <c:pt idx="1638">
                  <c:v>106.29</c:v>
                </c:pt>
                <c:pt idx="1639">
                  <c:v>106.3</c:v>
                </c:pt>
                <c:pt idx="1640">
                  <c:v>106.3</c:v>
                </c:pt>
                <c:pt idx="1641">
                  <c:v>106.3</c:v>
                </c:pt>
                <c:pt idx="1642">
                  <c:v>106.3</c:v>
                </c:pt>
                <c:pt idx="1643">
                  <c:v>106.3</c:v>
                </c:pt>
                <c:pt idx="1644">
                  <c:v>106.3</c:v>
                </c:pt>
                <c:pt idx="1645">
                  <c:v>106.3</c:v>
                </c:pt>
                <c:pt idx="1646">
                  <c:v>106.3</c:v>
                </c:pt>
                <c:pt idx="1647">
                  <c:v>106.3</c:v>
                </c:pt>
                <c:pt idx="1648">
                  <c:v>106.3</c:v>
                </c:pt>
                <c:pt idx="1649">
                  <c:v>106.3</c:v>
                </c:pt>
                <c:pt idx="1650">
                  <c:v>106.3</c:v>
                </c:pt>
                <c:pt idx="1651">
                  <c:v>106.3</c:v>
                </c:pt>
                <c:pt idx="1652">
                  <c:v>106.3</c:v>
                </c:pt>
                <c:pt idx="1653">
                  <c:v>106.31</c:v>
                </c:pt>
                <c:pt idx="1654">
                  <c:v>106.3</c:v>
                </c:pt>
                <c:pt idx="1655">
                  <c:v>106.31</c:v>
                </c:pt>
                <c:pt idx="1656">
                  <c:v>106.3</c:v>
                </c:pt>
                <c:pt idx="1657">
                  <c:v>106.3</c:v>
                </c:pt>
                <c:pt idx="1658">
                  <c:v>106.3</c:v>
                </c:pt>
                <c:pt idx="1659">
                  <c:v>106.3</c:v>
                </c:pt>
                <c:pt idx="1660">
                  <c:v>106.3</c:v>
                </c:pt>
                <c:pt idx="1661">
                  <c:v>106.3</c:v>
                </c:pt>
                <c:pt idx="1662">
                  <c:v>106.3</c:v>
                </c:pt>
                <c:pt idx="1663">
                  <c:v>106.3</c:v>
                </c:pt>
                <c:pt idx="1664">
                  <c:v>106.3</c:v>
                </c:pt>
                <c:pt idx="1665">
                  <c:v>106.3</c:v>
                </c:pt>
                <c:pt idx="1666">
                  <c:v>106.29</c:v>
                </c:pt>
                <c:pt idx="1667">
                  <c:v>106.29</c:v>
                </c:pt>
                <c:pt idx="1668">
                  <c:v>106.29</c:v>
                </c:pt>
                <c:pt idx="1669">
                  <c:v>106.29</c:v>
                </c:pt>
                <c:pt idx="1670">
                  <c:v>106.29</c:v>
                </c:pt>
                <c:pt idx="1671">
                  <c:v>106.29</c:v>
                </c:pt>
                <c:pt idx="1672">
                  <c:v>106.28</c:v>
                </c:pt>
                <c:pt idx="1673">
                  <c:v>106.28</c:v>
                </c:pt>
                <c:pt idx="1674">
                  <c:v>106.28</c:v>
                </c:pt>
                <c:pt idx="1675">
                  <c:v>106.27</c:v>
                </c:pt>
                <c:pt idx="1676">
                  <c:v>106.27</c:v>
                </c:pt>
                <c:pt idx="1677">
                  <c:v>106.27</c:v>
                </c:pt>
                <c:pt idx="1678">
                  <c:v>106.26</c:v>
                </c:pt>
                <c:pt idx="1679">
                  <c:v>106.26</c:v>
                </c:pt>
                <c:pt idx="1680">
                  <c:v>106.25</c:v>
                </c:pt>
                <c:pt idx="1681">
                  <c:v>106.25</c:v>
                </c:pt>
                <c:pt idx="1682">
                  <c:v>106.25</c:v>
                </c:pt>
                <c:pt idx="1683">
                  <c:v>106.25</c:v>
                </c:pt>
                <c:pt idx="1684">
                  <c:v>106.24</c:v>
                </c:pt>
                <c:pt idx="1685">
                  <c:v>106.24</c:v>
                </c:pt>
                <c:pt idx="1686">
                  <c:v>106.24</c:v>
                </c:pt>
                <c:pt idx="1687">
                  <c:v>106.24</c:v>
                </c:pt>
                <c:pt idx="1688">
                  <c:v>106.24</c:v>
                </c:pt>
                <c:pt idx="1689">
                  <c:v>106.24</c:v>
                </c:pt>
                <c:pt idx="1690">
                  <c:v>106.24</c:v>
                </c:pt>
                <c:pt idx="1691">
                  <c:v>106.24</c:v>
                </c:pt>
                <c:pt idx="1692">
                  <c:v>106.24</c:v>
                </c:pt>
                <c:pt idx="1693">
                  <c:v>106.24</c:v>
                </c:pt>
                <c:pt idx="1694">
                  <c:v>106.24</c:v>
                </c:pt>
                <c:pt idx="1695">
                  <c:v>106.24</c:v>
                </c:pt>
                <c:pt idx="1696">
                  <c:v>106.25</c:v>
                </c:pt>
                <c:pt idx="1697">
                  <c:v>106.25</c:v>
                </c:pt>
                <c:pt idx="1698">
                  <c:v>106.25</c:v>
                </c:pt>
                <c:pt idx="1699">
                  <c:v>106.25</c:v>
                </c:pt>
                <c:pt idx="1700">
                  <c:v>106.25</c:v>
                </c:pt>
                <c:pt idx="1701">
                  <c:v>106.26</c:v>
                </c:pt>
                <c:pt idx="1702">
                  <c:v>106.26</c:v>
                </c:pt>
                <c:pt idx="1703">
                  <c:v>106.26</c:v>
                </c:pt>
                <c:pt idx="1704">
                  <c:v>106.26</c:v>
                </c:pt>
                <c:pt idx="1705">
                  <c:v>106.27</c:v>
                </c:pt>
                <c:pt idx="1706">
                  <c:v>106.27</c:v>
                </c:pt>
                <c:pt idx="1707">
                  <c:v>106.27</c:v>
                </c:pt>
                <c:pt idx="1708">
                  <c:v>106.28</c:v>
                </c:pt>
                <c:pt idx="1709">
                  <c:v>106.28</c:v>
                </c:pt>
                <c:pt idx="1710">
                  <c:v>106.28</c:v>
                </c:pt>
                <c:pt idx="1711">
                  <c:v>106.28</c:v>
                </c:pt>
                <c:pt idx="1712">
                  <c:v>106.29</c:v>
                </c:pt>
                <c:pt idx="1713">
                  <c:v>106.29</c:v>
                </c:pt>
                <c:pt idx="1714">
                  <c:v>106.29</c:v>
                </c:pt>
                <c:pt idx="1715">
                  <c:v>106.29</c:v>
                </c:pt>
                <c:pt idx="1716">
                  <c:v>106.3</c:v>
                </c:pt>
                <c:pt idx="1717">
                  <c:v>106.3</c:v>
                </c:pt>
                <c:pt idx="1718">
                  <c:v>106.3</c:v>
                </c:pt>
                <c:pt idx="1719">
                  <c:v>106.3</c:v>
                </c:pt>
                <c:pt idx="1720">
                  <c:v>106.3</c:v>
                </c:pt>
                <c:pt idx="1721">
                  <c:v>106.31</c:v>
                </c:pt>
                <c:pt idx="1722">
                  <c:v>106.31</c:v>
                </c:pt>
                <c:pt idx="1723">
                  <c:v>106.32</c:v>
                </c:pt>
                <c:pt idx="1724">
                  <c:v>106.32</c:v>
                </c:pt>
                <c:pt idx="1725">
                  <c:v>106.32</c:v>
                </c:pt>
                <c:pt idx="1726">
                  <c:v>106.32</c:v>
                </c:pt>
                <c:pt idx="1727">
                  <c:v>106.32</c:v>
                </c:pt>
                <c:pt idx="1728">
                  <c:v>106.32</c:v>
                </c:pt>
                <c:pt idx="1729">
                  <c:v>106.33</c:v>
                </c:pt>
                <c:pt idx="1730">
                  <c:v>106.33</c:v>
                </c:pt>
                <c:pt idx="1731">
                  <c:v>106.33</c:v>
                </c:pt>
                <c:pt idx="1732">
                  <c:v>106.33</c:v>
                </c:pt>
                <c:pt idx="1733">
                  <c:v>106.33</c:v>
                </c:pt>
                <c:pt idx="1734">
                  <c:v>106.33</c:v>
                </c:pt>
                <c:pt idx="1735">
                  <c:v>106.34</c:v>
                </c:pt>
                <c:pt idx="1736">
                  <c:v>106.34</c:v>
                </c:pt>
                <c:pt idx="1737">
                  <c:v>106.34</c:v>
                </c:pt>
                <c:pt idx="1738">
                  <c:v>106.34</c:v>
                </c:pt>
                <c:pt idx="1739">
                  <c:v>106.34</c:v>
                </c:pt>
                <c:pt idx="1740">
                  <c:v>106.35</c:v>
                </c:pt>
                <c:pt idx="1741">
                  <c:v>106.35</c:v>
                </c:pt>
                <c:pt idx="1742">
                  <c:v>106.35</c:v>
                </c:pt>
                <c:pt idx="1743">
                  <c:v>106.35</c:v>
                </c:pt>
                <c:pt idx="1744">
                  <c:v>106.35</c:v>
                </c:pt>
                <c:pt idx="1745">
                  <c:v>106.35</c:v>
                </c:pt>
                <c:pt idx="1746">
                  <c:v>106.35</c:v>
                </c:pt>
                <c:pt idx="1747">
                  <c:v>106.35</c:v>
                </c:pt>
                <c:pt idx="1748">
                  <c:v>106.35</c:v>
                </c:pt>
                <c:pt idx="1749">
                  <c:v>106.35</c:v>
                </c:pt>
                <c:pt idx="1750">
                  <c:v>106.35</c:v>
                </c:pt>
                <c:pt idx="1751">
                  <c:v>106.36</c:v>
                </c:pt>
                <c:pt idx="1752">
                  <c:v>106.36</c:v>
                </c:pt>
                <c:pt idx="1753">
                  <c:v>106.36</c:v>
                </c:pt>
                <c:pt idx="1754">
                  <c:v>106.36</c:v>
                </c:pt>
                <c:pt idx="1755">
                  <c:v>106.36</c:v>
                </c:pt>
                <c:pt idx="1756">
                  <c:v>106.36</c:v>
                </c:pt>
                <c:pt idx="1757">
                  <c:v>106.36</c:v>
                </c:pt>
                <c:pt idx="1758">
                  <c:v>106.36</c:v>
                </c:pt>
                <c:pt idx="1759">
                  <c:v>106.36</c:v>
                </c:pt>
                <c:pt idx="1760">
                  <c:v>106.37</c:v>
                </c:pt>
                <c:pt idx="1761">
                  <c:v>106.37</c:v>
                </c:pt>
                <c:pt idx="1762">
                  <c:v>106.37</c:v>
                </c:pt>
                <c:pt idx="1763">
                  <c:v>106.37</c:v>
                </c:pt>
                <c:pt idx="1764">
                  <c:v>106.37</c:v>
                </c:pt>
                <c:pt idx="1765">
                  <c:v>106.37</c:v>
                </c:pt>
                <c:pt idx="1766">
                  <c:v>106.37</c:v>
                </c:pt>
                <c:pt idx="1767">
                  <c:v>106.37</c:v>
                </c:pt>
                <c:pt idx="1768">
                  <c:v>106.37</c:v>
                </c:pt>
                <c:pt idx="1769">
                  <c:v>106.37</c:v>
                </c:pt>
                <c:pt idx="1770">
                  <c:v>106.37</c:v>
                </c:pt>
                <c:pt idx="1771">
                  <c:v>106.37</c:v>
                </c:pt>
                <c:pt idx="1772">
                  <c:v>106.37</c:v>
                </c:pt>
                <c:pt idx="1773">
                  <c:v>106.37</c:v>
                </c:pt>
                <c:pt idx="1774">
                  <c:v>106.37</c:v>
                </c:pt>
                <c:pt idx="1775">
                  <c:v>106.37</c:v>
                </c:pt>
                <c:pt idx="1776">
                  <c:v>106.37</c:v>
                </c:pt>
                <c:pt idx="1777">
                  <c:v>106.37</c:v>
                </c:pt>
                <c:pt idx="1778">
                  <c:v>106.37</c:v>
                </c:pt>
                <c:pt idx="1779">
                  <c:v>106.37</c:v>
                </c:pt>
                <c:pt idx="1780">
                  <c:v>106.37</c:v>
                </c:pt>
                <c:pt idx="1781">
                  <c:v>106.37</c:v>
                </c:pt>
                <c:pt idx="1782">
                  <c:v>106.37</c:v>
                </c:pt>
                <c:pt idx="1783">
                  <c:v>106.37</c:v>
                </c:pt>
                <c:pt idx="1784">
                  <c:v>106.37</c:v>
                </c:pt>
                <c:pt idx="1785">
                  <c:v>106.37</c:v>
                </c:pt>
                <c:pt idx="1786">
                  <c:v>106.37</c:v>
                </c:pt>
                <c:pt idx="1787">
                  <c:v>106.37</c:v>
                </c:pt>
                <c:pt idx="1788">
                  <c:v>106.37</c:v>
                </c:pt>
                <c:pt idx="1789">
                  <c:v>106.37</c:v>
                </c:pt>
                <c:pt idx="1790">
                  <c:v>106.37</c:v>
                </c:pt>
                <c:pt idx="1791">
                  <c:v>106.37</c:v>
                </c:pt>
                <c:pt idx="1792">
                  <c:v>106.37</c:v>
                </c:pt>
                <c:pt idx="1793">
                  <c:v>106.37</c:v>
                </c:pt>
                <c:pt idx="1794">
                  <c:v>106.37</c:v>
                </c:pt>
                <c:pt idx="1795">
                  <c:v>106.37</c:v>
                </c:pt>
                <c:pt idx="1796">
                  <c:v>106.37</c:v>
                </c:pt>
                <c:pt idx="1797">
                  <c:v>106.37</c:v>
                </c:pt>
                <c:pt idx="1798">
                  <c:v>106.37</c:v>
                </c:pt>
                <c:pt idx="1799">
                  <c:v>106.37</c:v>
                </c:pt>
                <c:pt idx="1800">
                  <c:v>106.37</c:v>
                </c:pt>
                <c:pt idx="1801">
                  <c:v>106.37</c:v>
                </c:pt>
                <c:pt idx="1802">
                  <c:v>106.37</c:v>
                </c:pt>
                <c:pt idx="1803">
                  <c:v>106.37</c:v>
                </c:pt>
                <c:pt idx="1804">
                  <c:v>106.37</c:v>
                </c:pt>
                <c:pt idx="1805">
                  <c:v>106.37</c:v>
                </c:pt>
                <c:pt idx="1806">
                  <c:v>106.37</c:v>
                </c:pt>
                <c:pt idx="1807">
                  <c:v>106.37</c:v>
                </c:pt>
                <c:pt idx="1808">
                  <c:v>106.37</c:v>
                </c:pt>
                <c:pt idx="1809">
                  <c:v>106.37</c:v>
                </c:pt>
                <c:pt idx="1810">
                  <c:v>106.37</c:v>
                </c:pt>
                <c:pt idx="1811">
                  <c:v>106.37</c:v>
                </c:pt>
                <c:pt idx="1812">
                  <c:v>106.37</c:v>
                </c:pt>
                <c:pt idx="1813">
                  <c:v>106.37</c:v>
                </c:pt>
                <c:pt idx="1814">
                  <c:v>106.37</c:v>
                </c:pt>
                <c:pt idx="1815">
                  <c:v>106.37</c:v>
                </c:pt>
                <c:pt idx="1816">
                  <c:v>106.37</c:v>
                </c:pt>
                <c:pt idx="1817">
                  <c:v>106.37</c:v>
                </c:pt>
                <c:pt idx="1818">
                  <c:v>106.37</c:v>
                </c:pt>
                <c:pt idx="1819">
                  <c:v>106.37</c:v>
                </c:pt>
                <c:pt idx="1820">
                  <c:v>106.37</c:v>
                </c:pt>
                <c:pt idx="1821">
                  <c:v>106.37</c:v>
                </c:pt>
                <c:pt idx="1822">
                  <c:v>106.37</c:v>
                </c:pt>
                <c:pt idx="1823">
                  <c:v>106.37</c:v>
                </c:pt>
                <c:pt idx="1824">
                  <c:v>106.36</c:v>
                </c:pt>
                <c:pt idx="1825">
                  <c:v>106.37</c:v>
                </c:pt>
                <c:pt idx="1826">
                  <c:v>106.37</c:v>
                </c:pt>
                <c:pt idx="1827">
                  <c:v>106.37</c:v>
                </c:pt>
                <c:pt idx="1828">
                  <c:v>106.37</c:v>
                </c:pt>
                <c:pt idx="1829">
                  <c:v>106.37</c:v>
                </c:pt>
                <c:pt idx="1830">
                  <c:v>106.37</c:v>
                </c:pt>
                <c:pt idx="1831">
                  <c:v>106.37</c:v>
                </c:pt>
                <c:pt idx="1832">
                  <c:v>106.37</c:v>
                </c:pt>
                <c:pt idx="1833">
                  <c:v>106.37</c:v>
                </c:pt>
                <c:pt idx="1834">
                  <c:v>106.37</c:v>
                </c:pt>
                <c:pt idx="1835">
                  <c:v>106.37</c:v>
                </c:pt>
                <c:pt idx="1836">
                  <c:v>106.37</c:v>
                </c:pt>
                <c:pt idx="1837">
                  <c:v>106.37</c:v>
                </c:pt>
                <c:pt idx="1838">
                  <c:v>106.37</c:v>
                </c:pt>
                <c:pt idx="1839">
                  <c:v>106.37</c:v>
                </c:pt>
                <c:pt idx="1840">
                  <c:v>106.37</c:v>
                </c:pt>
                <c:pt idx="1841">
                  <c:v>106.37</c:v>
                </c:pt>
                <c:pt idx="1842">
                  <c:v>106.38</c:v>
                </c:pt>
                <c:pt idx="1843">
                  <c:v>106.38</c:v>
                </c:pt>
                <c:pt idx="1844">
                  <c:v>106.37</c:v>
                </c:pt>
                <c:pt idx="1845">
                  <c:v>106.38</c:v>
                </c:pt>
                <c:pt idx="1846">
                  <c:v>106.38</c:v>
                </c:pt>
                <c:pt idx="1847">
                  <c:v>106.38</c:v>
                </c:pt>
                <c:pt idx="1848">
                  <c:v>106.38</c:v>
                </c:pt>
                <c:pt idx="1849">
                  <c:v>106.38</c:v>
                </c:pt>
                <c:pt idx="1850">
                  <c:v>106.38</c:v>
                </c:pt>
                <c:pt idx="1851">
                  <c:v>106.38</c:v>
                </c:pt>
                <c:pt idx="1852">
                  <c:v>106.38</c:v>
                </c:pt>
                <c:pt idx="1853">
                  <c:v>106.38</c:v>
                </c:pt>
                <c:pt idx="1854">
                  <c:v>106.39</c:v>
                </c:pt>
                <c:pt idx="1855">
                  <c:v>106.38</c:v>
                </c:pt>
                <c:pt idx="1856">
                  <c:v>106.39</c:v>
                </c:pt>
                <c:pt idx="1857">
                  <c:v>106.38</c:v>
                </c:pt>
                <c:pt idx="1858">
                  <c:v>106.39</c:v>
                </c:pt>
                <c:pt idx="1859">
                  <c:v>106.39</c:v>
                </c:pt>
                <c:pt idx="1860">
                  <c:v>106.39</c:v>
                </c:pt>
                <c:pt idx="1861">
                  <c:v>106.39</c:v>
                </c:pt>
                <c:pt idx="1862">
                  <c:v>106.39</c:v>
                </c:pt>
                <c:pt idx="1863">
                  <c:v>106.39</c:v>
                </c:pt>
                <c:pt idx="1864">
                  <c:v>106.39</c:v>
                </c:pt>
                <c:pt idx="1865">
                  <c:v>106.39</c:v>
                </c:pt>
                <c:pt idx="1866">
                  <c:v>106.39</c:v>
                </c:pt>
                <c:pt idx="1867">
                  <c:v>106.39</c:v>
                </c:pt>
                <c:pt idx="1868">
                  <c:v>106.39</c:v>
                </c:pt>
                <c:pt idx="1869">
                  <c:v>106.39</c:v>
                </c:pt>
                <c:pt idx="1870">
                  <c:v>106.39</c:v>
                </c:pt>
                <c:pt idx="1871">
                  <c:v>106.39</c:v>
                </c:pt>
                <c:pt idx="1872">
                  <c:v>106.39</c:v>
                </c:pt>
                <c:pt idx="1873">
                  <c:v>106.39</c:v>
                </c:pt>
                <c:pt idx="1874">
                  <c:v>106.39</c:v>
                </c:pt>
                <c:pt idx="1875">
                  <c:v>106.39</c:v>
                </c:pt>
                <c:pt idx="1876">
                  <c:v>106.39</c:v>
                </c:pt>
                <c:pt idx="1877">
                  <c:v>106.39</c:v>
                </c:pt>
                <c:pt idx="1878">
                  <c:v>106.39</c:v>
                </c:pt>
                <c:pt idx="1879">
                  <c:v>106.39</c:v>
                </c:pt>
                <c:pt idx="1880">
                  <c:v>106.39</c:v>
                </c:pt>
                <c:pt idx="1881">
                  <c:v>106.39</c:v>
                </c:pt>
                <c:pt idx="1882">
                  <c:v>106.39</c:v>
                </c:pt>
                <c:pt idx="1883">
                  <c:v>106.39</c:v>
                </c:pt>
                <c:pt idx="1884">
                  <c:v>106.39</c:v>
                </c:pt>
                <c:pt idx="1885">
                  <c:v>106.39</c:v>
                </c:pt>
                <c:pt idx="1886">
                  <c:v>106.39</c:v>
                </c:pt>
                <c:pt idx="1887">
                  <c:v>106.39</c:v>
                </c:pt>
                <c:pt idx="1888">
                  <c:v>106.39</c:v>
                </c:pt>
                <c:pt idx="1889">
                  <c:v>106.39</c:v>
                </c:pt>
                <c:pt idx="1890">
                  <c:v>106.39</c:v>
                </c:pt>
                <c:pt idx="1891">
                  <c:v>106.39</c:v>
                </c:pt>
                <c:pt idx="1892">
                  <c:v>106.39</c:v>
                </c:pt>
                <c:pt idx="1893">
                  <c:v>106.39</c:v>
                </c:pt>
                <c:pt idx="1894">
                  <c:v>106.39</c:v>
                </c:pt>
                <c:pt idx="1895">
                  <c:v>106.39</c:v>
                </c:pt>
                <c:pt idx="1896">
                  <c:v>106.39</c:v>
                </c:pt>
                <c:pt idx="1897">
                  <c:v>106.39</c:v>
                </c:pt>
                <c:pt idx="1898">
                  <c:v>106.39</c:v>
                </c:pt>
                <c:pt idx="1899">
                  <c:v>106.39</c:v>
                </c:pt>
                <c:pt idx="1900">
                  <c:v>106.39</c:v>
                </c:pt>
                <c:pt idx="1901">
                  <c:v>106.39</c:v>
                </c:pt>
                <c:pt idx="1902">
                  <c:v>106.39</c:v>
                </c:pt>
                <c:pt idx="1903">
                  <c:v>106.39</c:v>
                </c:pt>
                <c:pt idx="1904">
                  <c:v>106.39</c:v>
                </c:pt>
                <c:pt idx="1905">
                  <c:v>106.39</c:v>
                </c:pt>
                <c:pt idx="1906">
                  <c:v>106.39</c:v>
                </c:pt>
                <c:pt idx="1907">
                  <c:v>106.39</c:v>
                </c:pt>
                <c:pt idx="1908">
                  <c:v>106.39</c:v>
                </c:pt>
                <c:pt idx="1909">
                  <c:v>106.39</c:v>
                </c:pt>
                <c:pt idx="1910">
                  <c:v>106.39</c:v>
                </c:pt>
                <c:pt idx="1911">
                  <c:v>106.39</c:v>
                </c:pt>
                <c:pt idx="1912">
                  <c:v>106.39</c:v>
                </c:pt>
                <c:pt idx="1913">
                  <c:v>106.39</c:v>
                </c:pt>
                <c:pt idx="1914">
                  <c:v>106.39</c:v>
                </c:pt>
                <c:pt idx="1915">
                  <c:v>106.39</c:v>
                </c:pt>
                <c:pt idx="1916">
                  <c:v>106.39</c:v>
                </c:pt>
                <c:pt idx="1917">
                  <c:v>106.39</c:v>
                </c:pt>
                <c:pt idx="1918">
                  <c:v>106.39</c:v>
                </c:pt>
                <c:pt idx="1919">
                  <c:v>106.39</c:v>
                </c:pt>
                <c:pt idx="1920">
                  <c:v>106.39</c:v>
                </c:pt>
                <c:pt idx="1921">
                  <c:v>106.39</c:v>
                </c:pt>
                <c:pt idx="1922">
                  <c:v>106.39</c:v>
                </c:pt>
                <c:pt idx="1923">
                  <c:v>106.39</c:v>
                </c:pt>
                <c:pt idx="1924">
                  <c:v>106.39</c:v>
                </c:pt>
                <c:pt idx="1925">
                  <c:v>106.39</c:v>
                </c:pt>
                <c:pt idx="1926">
                  <c:v>106.39</c:v>
                </c:pt>
                <c:pt idx="1927">
                  <c:v>106.39</c:v>
                </c:pt>
                <c:pt idx="1928">
                  <c:v>106.4</c:v>
                </c:pt>
                <c:pt idx="1929">
                  <c:v>106.4</c:v>
                </c:pt>
                <c:pt idx="1930">
                  <c:v>106.39</c:v>
                </c:pt>
                <c:pt idx="1931">
                  <c:v>106.39</c:v>
                </c:pt>
                <c:pt idx="1932">
                  <c:v>106.39</c:v>
                </c:pt>
                <c:pt idx="1933">
                  <c:v>106.39</c:v>
                </c:pt>
                <c:pt idx="1934">
                  <c:v>106.39</c:v>
                </c:pt>
                <c:pt idx="1935">
                  <c:v>106.39</c:v>
                </c:pt>
                <c:pt idx="1936">
                  <c:v>106.39</c:v>
                </c:pt>
                <c:pt idx="1937">
                  <c:v>106.39</c:v>
                </c:pt>
                <c:pt idx="1938">
                  <c:v>106.39</c:v>
                </c:pt>
                <c:pt idx="1939">
                  <c:v>106.39</c:v>
                </c:pt>
                <c:pt idx="1940">
                  <c:v>106.39</c:v>
                </c:pt>
                <c:pt idx="1941">
                  <c:v>106.39</c:v>
                </c:pt>
                <c:pt idx="1942">
                  <c:v>106.39</c:v>
                </c:pt>
                <c:pt idx="1943">
                  <c:v>106.39</c:v>
                </c:pt>
                <c:pt idx="1944">
                  <c:v>106.39</c:v>
                </c:pt>
                <c:pt idx="1945">
                  <c:v>106.39</c:v>
                </c:pt>
                <c:pt idx="1946">
                  <c:v>106.39</c:v>
                </c:pt>
                <c:pt idx="1947">
                  <c:v>106.39</c:v>
                </c:pt>
                <c:pt idx="1948">
                  <c:v>106.39</c:v>
                </c:pt>
                <c:pt idx="1949">
                  <c:v>106.39</c:v>
                </c:pt>
                <c:pt idx="1950">
                  <c:v>106.39</c:v>
                </c:pt>
                <c:pt idx="1951">
                  <c:v>106.39</c:v>
                </c:pt>
                <c:pt idx="1952">
                  <c:v>106.39</c:v>
                </c:pt>
                <c:pt idx="1953">
                  <c:v>106.39</c:v>
                </c:pt>
                <c:pt idx="1954">
                  <c:v>106.39</c:v>
                </c:pt>
                <c:pt idx="1955">
                  <c:v>106.39</c:v>
                </c:pt>
                <c:pt idx="1956">
                  <c:v>106.39</c:v>
                </c:pt>
                <c:pt idx="1957">
                  <c:v>106.39</c:v>
                </c:pt>
                <c:pt idx="1958">
                  <c:v>106.39</c:v>
                </c:pt>
                <c:pt idx="1959">
                  <c:v>106.39</c:v>
                </c:pt>
                <c:pt idx="1960">
                  <c:v>106.39</c:v>
                </c:pt>
                <c:pt idx="1961">
                  <c:v>106.39</c:v>
                </c:pt>
                <c:pt idx="1962">
                  <c:v>106.39</c:v>
                </c:pt>
                <c:pt idx="1963">
                  <c:v>106.39</c:v>
                </c:pt>
                <c:pt idx="1964">
                  <c:v>106.39</c:v>
                </c:pt>
                <c:pt idx="1965">
                  <c:v>106.39</c:v>
                </c:pt>
                <c:pt idx="1966">
                  <c:v>106.39</c:v>
                </c:pt>
                <c:pt idx="1967">
                  <c:v>106.39</c:v>
                </c:pt>
                <c:pt idx="1968">
                  <c:v>106.39</c:v>
                </c:pt>
                <c:pt idx="1969">
                  <c:v>106.39</c:v>
                </c:pt>
                <c:pt idx="1970">
                  <c:v>106.39</c:v>
                </c:pt>
                <c:pt idx="1971">
                  <c:v>106.39</c:v>
                </c:pt>
                <c:pt idx="1972">
                  <c:v>106.39</c:v>
                </c:pt>
                <c:pt idx="1973">
                  <c:v>106.39</c:v>
                </c:pt>
                <c:pt idx="1974">
                  <c:v>106.39</c:v>
                </c:pt>
                <c:pt idx="1975">
                  <c:v>106.39</c:v>
                </c:pt>
                <c:pt idx="1976">
                  <c:v>106.39</c:v>
                </c:pt>
                <c:pt idx="1977">
                  <c:v>106.39</c:v>
                </c:pt>
                <c:pt idx="1978">
                  <c:v>106.39</c:v>
                </c:pt>
                <c:pt idx="1979">
                  <c:v>106.39</c:v>
                </c:pt>
                <c:pt idx="1980">
                  <c:v>106.39</c:v>
                </c:pt>
                <c:pt idx="1981">
                  <c:v>106.39</c:v>
                </c:pt>
                <c:pt idx="1982">
                  <c:v>106.39</c:v>
                </c:pt>
                <c:pt idx="1983">
                  <c:v>106.39</c:v>
                </c:pt>
                <c:pt idx="1984">
                  <c:v>106.39</c:v>
                </c:pt>
                <c:pt idx="1985">
                  <c:v>106.39</c:v>
                </c:pt>
                <c:pt idx="1986">
                  <c:v>106.39</c:v>
                </c:pt>
                <c:pt idx="1987">
                  <c:v>106.39</c:v>
                </c:pt>
                <c:pt idx="1988">
                  <c:v>106.39</c:v>
                </c:pt>
                <c:pt idx="1989">
                  <c:v>106.39</c:v>
                </c:pt>
                <c:pt idx="1990">
                  <c:v>106.39</c:v>
                </c:pt>
                <c:pt idx="1991">
                  <c:v>106.39</c:v>
                </c:pt>
                <c:pt idx="1992">
                  <c:v>106.39</c:v>
                </c:pt>
                <c:pt idx="1993">
                  <c:v>106.39</c:v>
                </c:pt>
                <c:pt idx="1994">
                  <c:v>106.39</c:v>
                </c:pt>
                <c:pt idx="1995">
                  <c:v>106.39</c:v>
                </c:pt>
                <c:pt idx="1996">
                  <c:v>106.39</c:v>
                </c:pt>
                <c:pt idx="1997">
                  <c:v>106.39</c:v>
                </c:pt>
                <c:pt idx="1998">
                  <c:v>106.39</c:v>
                </c:pt>
                <c:pt idx="1999">
                  <c:v>106.39</c:v>
                </c:pt>
                <c:pt idx="2000">
                  <c:v>106.39</c:v>
                </c:pt>
                <c:pt idx="2001">
                  <c:v>106.39</c:v>
                </c:pt>
                <c:pt idx="2002">
                  <c:v>106.39</c:v>
                </c:pt>
                <c:pt idx="2003">
                  <c:v>106.39</c:v>
                </c:pt>
                <c:pt idx="2004">
                  <c:v>106.39</c:v>
                </c:pt>
                <c:pt idx="2005">
                  <c:v>106.39</c:v>
                </c:pt>
                <c:pt idx="2006">
                  <c:v>106.39</c:v>
                </c:pt>
                <c:pt idx="2007">
                  <c:v>106.39</c:v>
                </c:pt>
                <c:pt idx="2008">
                  <c:v>106.39</c:v>
                </c:pt>
                <c:pt idx="2009">
                  <c:v>106.39</c:v>
                </c:pt>
                <c:pt idx="2010">
                  <c:v>106.39</c:v>
                </c:pt>
                <c:pt idx="2011">
                  <c:v>106.39</c:v>
                </c:pt>
                <c:pt idx="2012">
                  <c:v>106.39</c:v>
                </c:pt>
                <c:pt idx="2013">
                  <c:v>106.4</c:v>
                </c:pt>
                <c:pt idx="2014">
                  <c:v>106.4</c:v>
                </c:pt>
                <c:pt idx="2015">
                  <c:v>106.39</c:v>
                </c:pt>
                <c:pt idx="2016">
                  <c:v>106.39</c:v>
                </c:pt>
                <c:pt idx="2017">
                  <c:v>106.4</c:v>
                </c:pt>
                <c:pt idx="2018">
                  <c:v>106.4</c:v>
                </c:pt>
                <c:pt idx="2019">
                  <c:v>106.39</c:v>
                </c:pt>
                <c:pt idx="2020">
                  <c:v>106.39</c:v>
                </c:pt>
                <c:pt idx="2021">
                  <c:v>106.39</c:v>
                </c:pt>
                <c:pt idx="2022">
                  <c:v>106.39</c:v>
                </c:pt>
                <c:pt idx="2023">
                  <c:v>106.4</c:v>
                </c:pt>
                <c:pt idx="2024">
                  <c:v>106.39</c:v>
                </c:pt>
                <c:pt idx="2025">
                  <c:v>106.39</c:v>
                </c:pt>
                <c:pt idx="2026">
                  <c:v>106.39</c:v>
                </c:pt>
                <c:pt idx="2027">
                  <c:v>106.39</c:v>
                </c:pt>
                <c:pt idx="2028">
                  <c:v>106.39</c:v>
                </c:pt>
                <c:pt idx="2029">
                  <c:v>106.4</c:v>
                </c:pt>
                <c:pt idx="2030">
                  <c:v>106.39</c:v>
                </c:pt>
                <c:pt idx="2031">
                  <c:v>106.39</c:v>
                </c:pt>
                <c:pt idx="2032">
                  <c:v>106.39</c:v>
                </c:pt>
                <c:pt idx="2033">
                  <c:v>106.39</c:v>
                </c:pt>
                <c:pt idx="2034">
                  <c:v>106.39</c:v>
                </c:pt>
                <c:pt idx="2035">
                  <c:v>106.39</c:v>
                </c:pt>
                <c:pt idx="2036">
                  <c:v>106.39</c:v>
                </c:pt>
                <c:pt idx="2037">
                  <c:v>106.39</c:v>
                </c:pt>
                <c:pt idx="2038">
                  <c:v>106.39</c:v>
                </c:pt>
                <c:pt idx="2039">
                  <c:v>106.39</c:v>
                </c:pt>
                <c:pt idx="2040">
                  <c:v>106.39</c:v>
                </c:pt>
                <c:pt idx="2041">
                  <c:v>106.39</c:v>
                </c:pt>
                <c:pt idx="2042">
                  <c:v>106.39</c:v>
                </c:pt>
                <c:pt idx="2043">
                  <c:v>106.39</c:v>
                </c:pt>
                <c:pt idx="2044">
                  <c:v>106.39</c:v>
                </c:pt>
                <c:pt idx="2045">
                  <c:v>106.39</c:v>
                </c:pt>
                <c:pt idx="2046">
                  <c:v>106.39</c:v>
                </c:pt>
                <c:pt idx="2047">
                  <c:v>106.39</c:v>
                </c:pt>
                <c:pt idx="2048">
                  <c:v>106.39</c:v>
                </c:pt>
                <c:pt idx="2049">
                  <c:v>106.39</c:v>
                </c:pt>
                <c:pt idx="2050">
                  <c:v>106.39</c:v>
                </c:pt>
                <c:pt idx="2051">
                  <c:v>106.39</c:v>
                </c:pt>
                <c:pt idx="2052">
                  <c:v>106.39</c:v>
                </c:pt>
                <c:pt idx="2053">
                  <c:v>106.39</c:v>
                </c:pt>
                <c:pt idx="2054">
                  <c:v>106.39</c:v>
                </c:pt>
                <c:pt idx="2055">
                  <c:v>106.38</c:v>
                </c:pt>
                <c:pt idx="2056">
                  <c:v>106.39</c:v>
                </c:pt>
                <c:pt idx="2057">
                  <c:v>106.38</c:v>
                </c:pt>
                <c:pt idx="2058">
                  <c:v>106.39</c:v>
                </c:pt>
                <c:pt idx="2059">
                  <c:v>106.38</c:v>
                </c:pt>
                <c:pt idx="2060">
                  <c:v>106.38</c:v>
                </c:pt>
                <c:pt idx="2061">
                  <c:v>106.38</c:v>
                </c:pt>
                <c:pt idx="2062">
                  <c:v>106.38</c:v>
                </c:pt>
                <c:pt idx="2063">
                  <c:v>106.38</c:v>
                </c:pt>
                <c:pt idx="2064">
                  <c:v>106.38</c:v>
                </c:pt>
                <c:pt idx="2065">
                  <c:v>106.38</c:v>
                </c:pt>
                <c:pt idx="2066">
                  <c:v>106.38</c:v>
                </c:pt>
                <c:pt idx="2067">
                  <c:v>106.38</c:v>
                </c:pt>
                <c:pt idx="2068">
                  <c:v>106.38</c:v>
                </c:pt>
                <c:pt idx="2069">
                  <c:v>106.38</c:v>
                </c:pt>
                <c:pt idx="2070">
                  <c:v>106.38</c:v>
                </c:pt>
                <c:pt idx="2071">
                  <c:v>106.38</c:v>
                </c:pt>
                <c:pt idx="2072">
                  <c:v>106.38</c:v>
                </c:pt>
                <c:pt idx="2073">
                  <c:v>106.37</c:v>
                </c:pt>
                <c:pt idx="2074">
                  <c:v>106.37</c:v>
                </c:pt>
                <c:pt idx="2075">
                  <c:v>106.37</c:v>
                </c:pt>
                <c:pt idx="2076">
                  <c:v>106.37</c:v>
                </c:pt>
                <c:pt idx="2077">
                  <c:v>106.37</c:v>
                </c:pt>
                <c:pt idx="2078">
                  <c:v>106.37</c:v>
                </c:pt>
                <c:pt idx="2079">
                  <c:v>106.37</c:v>
                </c:pt>
                <c:pt idx="2080">
                  <c:v>106.37</c:v>
                </c:pt>
                <c:pt idx="2081">
                  <c:v>106.36</c:v>
                </c:pt>
                <c:pt idx="2082">
                  <c:v>106.37</c:v>
                </c:pt>
                <c:pt idx="2083">
                  <c:v>106.36</c:v>
                </c:pt>
                <c:pt idx="2084">
                  <c:v>106.35</c:v>
                </c:pt>
                <c:pt idx="2085">
                  <c:v>106.35</c:v>
                </c:pt>
                <c:pt idx="2086">
                  <c:v>106.35</c:v>
                </c:pt>
                <c:pt idx="2087">
                  <c:v>106.35</c:v>
                </c:pt>
                <c:pt idx="2088">
                  <c:v>106.35</c:v>
                </c:pt>
                <c:pt idx="2089">
                  <c:v>106.35</c:v>
                </c:pt>
                <c:pt idx="2090">
                  <c:v>106.34</c:v>
                </c:pt>
                <c:pt idx="2091">
                  <c:v>106.34</c:v>
                </c:pt>
                <c:pt idx="2092">
                  <c:v>106.34</c:v>
                </c:pt>
                <c:pt idx="2093">
                  <c:v>106.33</c:v>
                </c:pt>
                <c:pt idx="2094">
                  <c:v>106.34</c:v>
                </c:pt>
                <c:pt idx="2095">
                  <c:v>106.34</c:v>
                </c:pt>
                <c:pt idx="2096">
                  <c:v>106.33</c:v>
                </c:pt>
                <c:pt idx="2097">
                  <c:v>106.33</c:v>
                </c:pt>
                <c:pt idx="2098">
                  <c:v>106.33</c:v>
                </c:pt>
                <c:pt idx="2099">
                  <c:v>106.32</c:v>
                </c:pt>
                <c:pt idx="2100">
                  <c:v>106.32</c:v>
                </c:pt>
                <c:pt idx="2101">
                  <c:v>106.32</c:v>
                </c:pt>
                <c:pt idx="2102">
                  <c:v>106.32</c:v>
                </c:pt>
                <c:pt idx="2103">
                  <c:v>106.32</c:v>
                </c:pt>
                <c:pt idx="2104">
                  <c:v>106.32</c:v>
                </c:pt>
                <c:pt idx="2105">
                  <c:v>106.32</c:v>
                </c:pt>
                <c:pt idx="2106">
                  <c:v>106.31</c:v>
                </c:pt>
                <c:pt idx="2107">
                  <c:v>106.32</c:v>
                </c:pt>
                <c:pt idx="2108">
                  <c:v>106.31</c:v>
                </c:pt>
                <c:pt idx="2109">
                  <c:v>106.3</c:v>
                </c:pt>
                <c:pt idx="2110">
                  <c:v>106.3</c:v>
                </c:pt>
                <c:pt idx="2111">
                  <c:v>106.3</c:v>
                </c:pt>
                <c:pt idx="2112">
                  <c:v>106.3</c:v>
                </c:pt>
                <c:pt idx="2113">
                  <c:v>106.3</c:v>
                </c:pt>
                <c:pt idx="2114">
                  <c:v>106.29</c:v>
                </c:pt>
                <c:pt idx="2115">
                  <c:v>106.29</c:v>
                </c:pt>
                <c:pt idx="2116">
                  <c:v>106.29</c:v>
                </c:pt>
                <c:pt idx="2117">
                  <c:v>106.28</c:v>
                </c:pt>
                <c:pt idx="2118">
                  <c:v>106.28</c:v>
                </c:pt>
                <c:pt idx="2119">
                  <c:v>106.28</c:v>
                </c:pt>
                <c:pt idx="2120">
                  <c:v>106.27</c:v>
                </c:pt>
                <c:pt idx="2121">
                  <c:v>106.27</c:v>
                </c:pt>
                <c:pt idx="2122">
                  <c:v>106.26</c:v>
                </c:pt>
                <c:pt idx="2123">
                  <c:v>106.25</c:v>
                </c:pt>
                <c:pt idx="2124">
                  <c:v>106.25</c:v>
                </c:pt>
                <c:pt idx="2125">
                  <c:v>106.25</c:v>
                </c:pt>
                <c:pt idx="2126">
                  <c:v>106.24</c:v>
                </c:pt>
                <c:pt idx="2127">
                  <c:v>106.24</c:v>
                </c:pt>
                <c:pt idx="2128">
                  <c:v>106.24</c:v>
                </c:pt>
                <c:pt idx="2129">
                  <c:v>106.23</c:v>
                </c:pt>
                <c:pt idx="2130">
                  <c:v>106.22</c:v>
                </c:pt>
                <c:pt idx="2131">
                  <c:v>106.22</c:v>
                </c:pt>
                <c:pt idx="2132">
                  <c:v>106.21</c:v>
                </c:pt>
                <c:pt idx="2133">
                  <c:v>106.21</c:v>
                </c:pt>
                <c:pt idx="2134">
                  <c:v>106.2</c:v>
                </c:pt>
                <c:pt idx="2135">
                  <c:v>106.2</c:v>
                </c:pt>
                <c:pt idx="2136">
                  <c:v>106.2</c:v>
                </c:pt>
                <c:pt idx="2137">
                  <c:v>106.19</c:v>
                </c:pt>
                <c:pt idx="2138">
                  <c:v>106.19</c:v>
                </c:pt>
                <c:pt idx="2139">
                  <c:v>106.18</c:v>
                </c:pt>
                <c:pt idx="2140">
                  <c:v>106.17</c:v>
                </c:pt>
                <c:pt idx="2141">
                  <c:v>106.17</c:v>
                </c:pt>
                <c:pt idx="2142">
                  <c:v>106.17</c:v>
                </c:pt>
                <c:pt idx="2143">
                  <c:v>106.16</c:v>
                </c:pt>
                <c:pt idx="2144">
                  <c:v>106.16</c:v>
                </c:pt>
                <c:pt idx="2145">
                  <c:v>106.16</c:v>
                </c:pt>
                <c:pt idx="2146">
                  <c:v>106.16</c:v>
                </c:pt>
                <c:pt idx="2147">
                  <c:v>106.16</c:v>
                </c:pt>
                <c:pt idx="2148">
                  <c:v>106.15</c:v>
                </c:pt>
                <c:pt idx="2149">
                  <c:v>106.15</c:v>
                </c:pt>
                <c:pt idx="2150">
                  <c:v>106.15</c:v>
                </c:pt>
                <c:pt idx="2151">
                  <c:v>106.15</c:v>
                </c:pt>
                <c:pt idx="2152">
                  <c:v>106.15</c:v>
                </c:pt>
                <c:pt idx="2153">
                  <c:v>106.15</c:v>
                </c:pt>
                <c:pt idx="2154">
                  <c:v>106.15</c:v>
                </c:pt>
                <c:pt idx="2155">
                  <c:v>106.15</c:v>
                </c:pt>
                <c:pt idx="2156">
                  <c:v>106.15</c:v>
                </c:pt>
                <c:pt idx="2157">
                  <c:v>106.15</c:v>
                </c:pt>
                <c:pt idx="2158">
                  <c:v>106.15</c:v>
                </c:pt>
                <c:pt idx="2159">
                  <c:v>106.15</c:v>
                </c:pt>
                <c:pt idx="2160">
                  <c:v>106.15</c:v>
                </c:pt>
                <c:pt idx="2161">
                  <c:v>106.16</c:v>
                </c:pt>
                <c:pt idx="2162">
                  <c:v>106.16</c:v>
                </c:pt>
                <c:pt idx="2163">
                  <c:v>106.16</c:v>
                </c:pt>
                <c:pt idx="2164">
                  <c:v>106.17</c:v>
                </c:pt>
                <c:pt idx="2165">
                  <c:v>106.17</c:v>
                </c:pt>
                <c:pt idx="2166">
                  <c:v>106.17</c:v>
                </c:pt>
                <c:pt idx="2167">
                  <c:v>106.17</c:v>
                </c:pt>
                <c:pt idx="2168">
                  <c:v>106.18</c:v>
                </c:pt>
                <c:pt idx="2169">
                  <c:v>106.19</c:v>
                </c:pt>
                <c:pt idx="2170">
                  <c:v>106.19</c:v>
                </c:pt>
                <c:pt idx="2171">
                  <c:v>106.2</c:v>
                </c:pt>
                <c:pt idx="2172">
                  <c:v>106.2</c:v>
                </c:pt>
                <c:pt idx="2173">
                  <c:v>106.2</c:v>
                </c:pt>
                <c:pt idx="2174">
                  <c:v>106.2</c:v>
                </c:pt>
                <c:pt idx="2175">
                  <c:v>106.21</c:v>
                </c:pt>
                <c:pt idx="2176">
                  <c:v>106.21</c:v>
                </c:pt>
                <c:pt idx="2177">
                  <c:v>106.22</c:v>
                </c:pt>
                <c:pt idx="2178">
                  <c:v>106.22</c:v>
                </c:pt>
                <c:pt idx="2179">
                  <c:v>106.23</c:v>
                </c:pt>
                <c:pt idx="2180">
                  <c:v>106.23</c:v>
                </c:pt>
                <c:pt idx="2181">
                  <c:v>106.24</c:v>
                </c:pt>
                <c:pt idx="2182">
                  <c:v>106.24</c:v>
                </c:pt>
                <c:pt idx="2183">
                  <c:v>106.25</c:v>
                </c:pt>
                <c:pt idx="2184">
                  <c:v>106.25</c:v>
                </c:pt>
                <c:pt idx="2185">
                  <c:v>106.25</c:v>
                </c:pt>
                <c:pt idx="2186">
                  <c:v>106.25</c:v>
                </c:pt>
                <c:pt idx="2187">
                  <c:v>106.26</c:v>
                </c:pt>
                <c:pt idx="2188">
                  <c:v>106.26</c:v>
                </c:pt>
                <c:pt idx="2189">
                  <c:v>106.26</c:v>
                </c:pt>
                <c:pt idx="2190">
                  <c:v>106.27</c:v>
                </c:pt>
                <c:pt idx="2191">
                  <c:v>106.27</c:v>
                </c:pt>
                <c:pt idx="2192">
                  <c:v>106.28</c:v>
                </c:pt>
                <c:pt idx="2193">
                  <c:v>106.28</c:v>
                </c:pt>
                <c:pt idx="2194">
                  <c:v>106.28</c:v>
                </c:pt>
                <c:pt idx="2195">
                  <c:v>106.28</c:v>
                </c:pt>
                <c:pt idx="2196">
                  <c:v>106.29</c:v>
                </c:pt>
                <c:pt idx="2197">
                  <c:v>106.29</c:v>
                </c:pt>
                <c:pt idx="2198">
                  <c:v>106.29</c:v>
                </c:pt>
                <c:pt idx="2199">
                  <c:v>106.29</c:v>
                </c:pt>
                <c:pt idx="2200">
                  <c:v>106.29</c:v>
                </c:pt>
                <c:pt idx="2201">
                  <c:v>106.29</c:v>
                </c:pt>
                <c:pt idx="2202">
                  <c:v>106.29</c:v>
                </c:pt>
                <c:pt idx="2203">
                  <c:v>106.3</c:v>
                </c:pt>
                <c:pt idx="2204">
                  <c:v>106.3</c:v>
                </c:pt>
                <c:pt idx="2205">
                  <c:v>106.3</c:v>
                </c:pt>
                <c:pt idx="2206">
                  <c:v>106.3</c:v>
                </c:pt>
                <c:pt idx="2207">
                  <c:v>106.3</c:v>
                </c:pt>
                <c:pt idx="2208">
                  <c:v>106.3</c:v>
                </c:pt>
                <c:pt idx="2209">
                  <c:v>106.3</c:v>
                </c:pt>
                <c:pt idx="2210">
                  <c:v>106.3</c:v>
                </c:pt>
                <c:pt idx="2211">
                  <c:v>106.3</c:v>
                </c:pt>
                <c:pt idx="2212">
                  <c:v>106.3</c:v>
                </c:pt>
                <c:pt idx="2213">
                  <c:v>106.3</c:v>
                </c:pt>
                <c:pt idx="2214">
                  <c:v>106.3</c:v>
                </c:pt>
                <c:pt idx="2215">
                  <c:v>106.3</c:v>
                </c:pt>
                <c:pt idx="2216">
                  <c:v>106.3</c:v>
                </c:pt>
                <c:pt idx="2217">
                  <c:v>106.3</c:v>
                </c:pt>
                <c:pt idx="2218">
                  <c:v>106.31</c:v>
                </c:pt>
                <c:pt idx="2219">
                  <c:v>106.31</c:v>
                </c:pt>
                <c:pt idx="2220">
                  <c:v>106.31</c:v>
                </c:pt>
                <c:pt idx="2221">
                  <c:v>106.31</c:v>
                </c:pt>
                <c:pt idx="2222">
                  <c:v>106.31</c:v>
                </c:pt>
                <c:pt idx="2223">
                  <c:v>106.31</c:v>
                </c:pt>
                <c:pt idx="2224">
                  <c:v>106.32</c:v>
                </c:pt>
                <c:pt idx="2225">
                  <c:v>106.31</c:v>
                </c:pt>
                <c:pt idx="2226">
                  <c:v>106.32</c:v>
                </c:pt>
                <c:pt idx="2227">
                  <c:v>106.32</c:v>
                </c:pt>
                <c:pt idx="2228">
                  <c:v>106.32</c:v>
                </c:pt>
                <c:pt idx="2229">
                  <c:v>106.32</c:v>
                </c:pt>
                <c:pt idx="2230">
                  <c:v>106.32</c:v>
                </c:pt>
                <c:pt idx="2231">
                  <c:v>106.32</c:v>
                </c:pt>
                <c:pt idx="2232">
                  <c:v>106.32</c:v>
                </c:pt>
                <c:pt idx="2233">
                  <c:v>106.32</c:v>
                </c:pt>
                <c:pt idx="2234">
                  <c:v>106.32</c:v>
                </c:pt>
                <c:pt idx="2235">
                  <c:v>106.32</c:v>
                </c:pt>
                <c:pt idx="2236">
                  <c:v>106.32</c:v>
                </c:pt>
                <c:pt idx="2237">
                  <c:v>106.32</c:v>
                </c:pt>
                <c:pt idx="2238">
                  <c:v>106.32</c:v>
                </c:pt>
                <c:pt idx="2239">
                  <c:v>106.32</c:v>
                </c:pt>
                <c:pt idx="2240">
                  <c:v>106.32</c:v>
                </c:pt>
                <c:pt idx="2241">
                  <c:v>106.32</c:v>
                </c:pt>
                <c:pt idx="2242">
                  <c:v>106.32</c:v>
                </c:pt>
                <c:pt idx="2243">
                  <c:v>106.32</c:v>
                </c:pt>
                <c:pt idx="2244">
                  <c:v>106.32</c:v>
                </c:pt>
                <c:pt idx="2245">
                  <c:v>106.32</c:v>
                </c:pt>
                <c:pt idx="2246">
                  <c:v>106.32</c:v>
                </c:pt>
                <c:pt idx="2247">
                  <c:v>106.32</c:v>
                </c:pt>
                <c:pt idx="2248">
                  <c:v>106.32</c:v>
                </c:pt>
                <c:pt idx="2249">
                  <c:v>106.32</c:v>
                </c:pt>
                <c:pt idx="2250">
                  <c:v>106.32</c:v>
                </c:pt>
                <c:pt idx="2251">
                  <c:v>106.32</c:v>
                </c:pt>
                <c:pt idx="2252">
                  <c:v>106.31</c:v>
                </c:pt>
                <c:pt idx="2253">
                  <c:v>106.31</c:v>
                </c:pt>
                <c:pt idx="2254">
                  <c:v>106.32</c:v>
                </c:pt>
                <c:pt idx="2255">
                  <c:v>106.31</c:v>
                </c:pt>
                <c:pt idx="2256">
                  <c:v>106.31</c:v>
                </c:pt>
                <c:pt idx="2257">
                  <c:v>106.31</c:v>
                </c:pt>
                <c:pt idx="2258">
                  <c:v>106.31</c:v>
                </c:pt>
                <c:pt idx="2259">
                  <c:v>106.3</c:v>
                </c:pt>
                <c:pt idx="2260">
                  <c:v>106.3</c:v>
                </c:pt>
                <c:pt idx="2261">
                  <c:v>106.3</c:v>
                </c:pt>
                <c:pt idx="2262">
                  <c:v>106.31</c:v>
                </c:pt>
                <c:pt idx="2263">
                  <c:v>106.3</c:v>
                </c:pt>
                <c:pt idx="2264">
                  <c:v>106.3</c:v>
                </c:pt>
                <c:pt idx="2265">
                  <c:v>106.3</c:v>
                </c:pt>
                <c:pt idx="2266">
                  <c:v>106.3</c:v>
                </c:pt>
                <c:pt idx="2267">
                  <c:v>106.3</c:v>
                </c:pt>
                <c:pt idx="2268">
                  <c:v>106.3</c:v>
                </c:pt>
                <c:pt idx="2269">
                  <c:v>106.3</c:v>
                </c:pt>
                <c:pt idx="2270">
                  <c:v>106.3</c:v>
                </c:pt>
                <c:pt idx="2271">
                  <c:v>106.3</c:v>
                </c:pt>
                <c:pt idx="2272">
                  <c:v>106.3</c:v>
                </c:pt>
                <c:pt idx="2273">
                  <c:v>106.3</c:v>
                </c:pt>
                <c:pt idx="2274">
                  <c:v>106.3</c:v>
                </c:pt>
                <c:pt idx="2275">
                  <c:v>106.3</c:v>
                </c:pt>
                <c:pt idx="2276">
                  <c:v>106.3</c:v>
                </c:pt>
                <c:pt idx="2277">
                  <c:v>106.3</c:v>
                </c:pt>
                <c:pt idx="2278">
                  <c:v>106.3</c:v>
                </c:pt>
                <c:pt idx="2279">
                  <c:v>106.3</c:v>
                </c:pt>
                <c:pt idx="2280">
                  <c:v>106.3</c:v>
                </c:pt>
                <c:pt idx="2281">
                  <c:v>106.3</c:v>
                </c:pt>
                <c:pt idx="2282">
                  <c:v>106.31</c:v>
                </c:pt>
                <c:pt idx="2283">
                  <c:v>106.3</c:v>
                </c:pt>
                <c:pt idx="2284">
                  <c:v>106.3</c:v>
                </c:pt>
                <c:pt idx="2285">
                  <c:v>106.3</c:v>
                </c:pt>
                <c:pt idx="2286">
                  <c:v>106.31</c:v>
                </c:pt>
                <c:pt idx="2287">
                  <c:v>106.31</c:v>
                </c:pt>
                <c:pt idx="2288">
                  <c:v>106.31</c:v>
                </c:pt>
                <c:pt idx="2289">
                  <c:v>106.32</c:v>
                </c:pt>
                <c:pt idx="2290">
                  <c:v>106.32</c:v>
                </c:pt>
                <c:pt idx="2291">
                  <c:v>106.32</c:v>
                </c:pt>
                <c:pt idx="2292">
                  <c:v>106.32</c:v>
                </c:pt>
                <c:pt idx="2293">
                  <c:v>106.32</c:v>
                </c:pt>
                <c:pt idx="2294">
                  <c:v>106.32</c:v>
                </c:pt>
                <c:pt idx="2295">
                  <c:v>106.32</c:v>
                </c:pt>
                <c:pt idx="2296">
                  <c:v>106.32</c:v>
                </c:pt>
                <c:pt idx="2297">
                  <c:v>106.32</c:v>
                </c:pt>
                <c:pt idx="2298">
                  <c:v>106.32</c:v>
                </c:pt>
                <c:pt idx="2299">
                  <c:v>106.32</c:v>
                </c:pt>
                <c:pt idx="2300">
                  <c:v>106.33</c:v>
                </c:pt>
                <c:pt idx="2301">
                  <c:v>106.32</c:v>
                </c:pt>
                <c:pt idx="2302">
                  <c:v>106.33</c:v>
                </c:pt>
                <c:pt idx="2303">
                  <c:v>106.33</c:v>
                </c:pt>
                <c:pt idx="2304">
                  <c:v>106.33</c:v>
                </c:pt>
                <c:pt idx="2305">
                  <c:v>106.33</c:v>
                </c:pt>
                <c:pt idx="2306">
                  <c:v>106.33</c:v>
                </c:pt>
                <c:pt idx="2307">
                  <c:v>106.33</c:v>
                </c:pt>
                <c:pt idx="2308">
                  <c:v>106.33</c:v>
                </c:pt>
                <c:pt idx="2309">
                  <c:v>106.33</c:v>
                </c:pt>
                <c:pt idx="2310">
                  <c:v>106.33</c:v>
                </c:pt>
                <c:pt idx="2311">
                  <c:v>106.33</c:v>
                </c:pt>
                <c:pt idx="2312">
                  <c:v>106.33</c:v>
                </c:pt>
                <c:pt idx="2313">
                  <c:v>106.33</c:v>
                </c:pt>
                <c:pt idx="2314">
                  <c:v>106.34</c:v>
                </c:pt>
                <c:pt idx="2315">
                  <c:v>106.34</c:v>
                </c:pt>
                <c:pt idx="2316">
                  <c:v>106.34</c:v>
                </c:pt>
                <c:pt idx="2317">
                  <c:v>106.34</c:v>
                </c:pt>
                <c:pt idx="2318">
                  <c:v>106.34</c:v>
                </c:pt>
                <c:pt idx="2319">
                  <c:v>106.34</c:v>
                </c:pt>
                <c:pt idx="2320">
                  <c:v>106.34</c:v>
                </c:pt>
                <c:pt idx="2321">
                  <c:v>106.34</c:v>
                </c:pt>
                <c:pt idx="2322">
                  <c:v>106.34</c:v>
                </c:pt>
                <c:pt idx="2323">
                  <c:v>106.34</c:v>
                </c:pt>
                <c:pt idx="2324">
                  <c:v>106.34</c:v>
                </c:pt>
                <c:pt idx="2325">
                  <c:v>106.34</c:v>
                </c:pt>
                <c:pt idx="2326">
                  <c:v>106.34</c:v>
                </c:pt>
                <c:pt idx="2327">
                  <c:v>106.34</c:v>
                </c:pt>
                <c:pt idx="2328">
                  <c:v>106.34</c:v>
                </c:pt>
                <c:pt idx="2329">
                  <c:v>106.34</c:v>
                </c:pt>
                <c:pt idx="2330">
                  <c:v>106.33</c:v>
                </c:pt>
                <c:pt idx="2331">
                  <c:v>106.34</c:v>
                </c:pt>
                <c:pt idx="2332">
                  <c:v>106.34</c:v>
                </c:pt>
                <c:pt idx="2333">
                  <c:v>106.33</c:v>
                </c:pt>
                <c:pt idx="2334">
                  <c:v>106.33</c:v>
                </c:pt>
                <c:pt idx="2335">
                  <c:v>106.33</c:v>
                </c:pt>
                <c:pt idx="2336">
                  <c:v>106.33</c:v>
                </c:pt>
                <c:pt idx="2337">
                  <c:v>106.33</c:v>
                </c:pt>
                <c:pt idx="2338">
                  <c:v>106.33</c:v>
                </c:pt>
                <c:pt idx="2339">
                  <c:v>106.33</c:v>
                </c:pt>
                <c:pt idx="2340">
                  <c:v>106.33</c:v>
                </c:pt>
                <c:pt idx="2341">
                  <c:v>106.33</c:v>
                </c:pt>
                <c:pt idx="2342">
                  <c:v>106.33</c:v>
                </c:pt>
                <c:pt idx="2343">
                  <c:v>106.33</c:v>
                </c:pt>
                <c:pt idx="2344">
                  <c:v>106.33</c:v>
                </c:pt>
                <c:pt idx="2345">
                  <c:v>106.32</c:v>
                </c:pt>
                <c:pt idx="2346">
                  <c:v>106.32</c:v>
                </c:pt>
                <c:pt idx="2347">
                  <c:v>106.32</c:v>
                </c:pt>
                <c:pt idx="2348">
                  <c:v>106.32</c:v>
                </c:pt>
                <c:pt idx="2349">
                  <c:v>106.32</c:v>
                </c:pt>
                <c:pt idx="2350">
                  <c:v>106.32</c:v>
                </c:pt>
                <c:pt idx="2351">
                  <c:v>106.32</c:v>
                </c:pt>
                <c:pt idx="2352">
                  <c:v>106.32</c:v>
                </c:pt>
                <c:pt idx="2353">
                  <c:v>106.32</c:v>
                </c:pt>
                <c:pt idx="2354">
                  <c:v>106.32</c:v>
                </c:pt>
                <c:pt idx="2355">
                  <c:v>106.32</c:v>
                </c:pt>
                <c:pt idx="2356">
                  <c:v>106.32</c:v>
                </c:pt>
                <c:pt idx="2357">
                  <c:v>106.32</c:v>
                </c:pt>
                <c:pt idx="2358">
                  <c:v>106.32</c:v>
                </c:pt>
                <c:pt idx="2359">
                  <c:v>106.32</c:v>
                </c:pt>
                <c:pt idx="2360">
                  <c:v>106.32</c:v>
                </c:pt>
                <c:pt idx="2361">
                  <c:v>106.32</c:v>
                </c:pt>
                <c:pt idx="2362">
                  <c:v>106.32</c:v>
                </c:pt>
                <c:pt idx="2363">
                  <c:v>106.32</c:v>
                </c:pt>
                <c:pt idx="2364">
                  <c:v>106.32</c:v>
                </c:pt>
                <c:pt idx="2365">
                  <c:v>106.32</c:v>
                </c:pt>
                <c:pt idx="2366">
                  <c:v>106.32</c:v>
                </c:pt>
                <c:pt idx="2367">
                  <c:v>106.32</c:v>
                </c:pt>
                <c:pt idx="2368">
                  <c:v>106.32</c:v>
                </c:pt>
                <c:pt idx="2369">
                  <c:v>106.32</c:v>
                </c:pt>
                <c:pt idx="2370">
                  <c:v>106.31</c:v>
                </c:pt>
                <c:pt idx="2371">
                  <c:v>106.32</c:v>
                </c:pt>
                <c:pt idx="2372">
                  <c:v>106.32</c:v>
                </c:pt>
                <c:pt idx="2373">
                  <c:v>106.32</c:v>
                </c:pt>
                <c:pt idx="2374">
                  <c:v>106.32</c:v>
                </c:pt>
                <c:pt idx="2375">
                  <c:v>106.31</c:v>
                </c:pt>
                <c:pt idx="2376">
                  <c:v>106.31</c:v>
                </c:pt>
                <c:pt idx="2377">
                  <c:v>106.32</c:v>
                </c:pt>
                <c:pt idx="2378">
                  <c:v>106.32</c:v>
                </c:pt>
                <c:pt idx="2379">
                  <c:v>106.31</c:v>
                </c:pt>
                <c:pt idx="2380">
                  <c:v>106.31</c:v>
                </c:pt>
                <c:pt idx="2381">
                  <c:v>106.31</c:v>
                </c:pt>
                <c:pt idx="2382">
                  <c:v>106.31</c:v>
                </c:pt>
                <c:pt idx="2383">
                  <c:v>106.31</c:v>
                </c:pt>
                <c:pt idx="2384">
                  <c:v>106.31</c:v>
                </c:pt>
                <c:pt idx="2385">
                  <c:v>106.31</c:v>
                </c:pt>
                <c:pt idx="2386">
                  <c:v>106.31</c:v>
                </c:pt>
                <c:pt idx="2387">
                  <c:v>106.31</c:v>
                </c:pt>
                <c:pt idx="2388">
                  <c:v>106.31</c:v>
                </c:pt>
                <c:pt idx="2389">
                  <c:v>106.31</c:v>
                </c:pt>
                <c:pt idx="2390">
                  <c:v>106.31</c:v>
                </c:pt>
                <c:pt idx="2391">
                  <c:v>106.31</c:v>
                </c:pt>
                <c:pt idx="2392">
                  <c:v>106.31</c:v>
                </c:pt>
                <c:pt idx="2393">
                  <c:v>106.31</c:v>
                </c:pt>
                <c:pt idx="2394">
                  <c:v>106.31</c:v>
                </c:pt>
                <c:pt idx="2395">
                  <c:v>106.31</c:v>
                </c:pt>
                <c:pt idx="2396">
                  <c:v>106.32</c:v>
                </c:pt>
                <c:pt idx="2397">
                  <c:v>106.32</c:v>
                </c:pt>
                <c:pt idx="2398">
                  <c:v>106.32</c:v>
                </c:pt>
                <c:pt idx="2399">
                  <c:v>106.31</c:v>
                </c:pt>
                <c:pt idx="2400">
                  <c:v>106.32</c:v>
                </c:pt>
                <c:pt idx="2401">
                  <c:v>106.31</c:v>
                </c:pt>
                <c:pt idx="2402">
                  <c:v>106.32</c:v>
                </c:pt>
                <c:pt idx="2403">
                  <c:v>106.31</c:v>
                </c:pt>
                <c:pt idx="2404">
                  <c:v>106.31</c:v>
                </c:pt>
                <c:pt idx="2405">
                  <c:v>106.32</c:v>
                </c:pt>
                <c:pt idx="2406">
                  <c:v>106.31</c:v>
                </c:pt>
                <c:pt idx="2407">
                  <c:v>106.32</c:v>
                </c:pt>
                <c:pt idx="2408">
                  <c:v>106.32</c:v>
                </c:pt>
                <c:pt idx="2409">
                  <c:v>106.31</c:v>
                </c:pt>
                <c:pt idx="2410">
                  <c:v>106.32</c:v>
                </c:pt>
                <c:pt idx="2411">
                  <c:v>106.32</c:v>
                </c:pt>
                <c:pt idx="2412">
                  <c:v>106.32</c:v>
                </c:pt>
                <c:pt idx="2413">
                  <c:v>106.32</c:v>
                </c:pt>
                <c:pt idx="2414">
                  <c:v>106.31</c:v>
                </c:pt>
                <c:pt idx="2415">
                  <c:v>106.32</c:v>
                </c:pt>
                <c:pt idx="2416">
                  <c:v>106.32</c:v>
                </c:pt>
                <c:pt idx="2417">
                  <c:v>106.32</c:v>
                </c:pt>
                <c:pt idx="2418">
                  <c:v>106.31</c:v>
                </c:pt>
                <c:pt idx="2419">
                  <c:v>106.32</c:v>
                </c:pt>
                <c:pt idx="2420">
                  <c:v>106.31</c:v>
                </c:pt>
                <c:pt idx="2421">
                  <c:v>106.32</c:v>
                </c:pt>
                <c:pt idx="2422">
                  <c:v>106.31</c:v>
                </c:pt>
                <c:pt idx="2423">
                  <c:v>106.31</c:v>
                </c:pt>
                <c:pt idx="2424">
                  <c:v>106.32</c:v>
                </c:pt>
                <c:pt idx="2425">
                  <c:v>106.31</c:v>
                </c:pt>
                <c:pt idx="2426">
                  <c:v>106.31</c:v>
                </c:pt>
                <c:pt idx="2427">
                  <c:v>106.31</c:v>
                </c:pt>
                <c:pt idx="2428">
                  <c:v>106.31</c:v>
                </c:pt>
                <c:pt idx="2429">
                  <c:v>106.32</c:v>
                </c:pt>
                <c:pt idx="2430">
                  <c:v>106.31</c:v>
                </c:pt>
                <c:pt idx="2431">
                  <c:v>106.31</c:v>
                </c:pt>
                <c:pt idx="2432">
                  <c:v>106.31</c:v>
                </c:pt>
                <c:pt idx="2433">
                  <c:v>106.31</c:v>
                </c:pt>
                <c:pt idx="2434">
                  <c:v>106.31</c:v>
                </c:pt>
                <c:pt idx="2435">
                  <c:v>106.32</c:v>
                </c:pt>
                <c:pt idx="2436">
                  <c:v>106.32</c:v>
                </c:pt>
                <c:pt idx="2437">
                  <c:v>106.31</c:v>
                </c:pt>
                <c:pt idx="2438">
                  <c:v>106.31</c:v>
                </c:pt>
                <c:pt idx="2439">
                  <c:v>106.31</c:v>
                </c:pt>
                <c:pt idx="2440">
                  <c:v>106.32</c:v>
                </c:pt>
                <c:pt idx="2441">
                  <c:v>106.31</c:v>
                </c:pt>
                <c:pt idx="2442">
                  <c:v>106.31</c:v>
                </c:pt>
                <c:pt idx="2443">
                  <c:v>106.31</c:v>
                </c:pt>
                <c:pt idx="2444">
                  <c:v>106.31</c:v>
                </c:pt>
                <c:pt idx="2445">
                  <c:v>106.31</c:v>
                </c:pt>
                <c:pt idx="2446">
                  <c:v>106.32</c:v>
                </c:pt>
                <c:pt idx="2447">
                  <c:v>106.32</c:v>
                </c:pt>
                <c:pt idx="2448">
                  <c:v>106.32</c:v>
                </c:pt>
                <c:pt idx="2449">
                  <c:v>106.32</c:v>
                </c:pt>
                <c:pt idx="2450">
                  <c:v>106.32</c:v>
                </c:pt>
                <c:pt idx="2451">
                  <c:v>106.32</c:v>
                </c:pt>
                <c:pt idx="2452">
                  <c:v>106.32</c:v>
                </c:pt>
                <c:pt idx="2453">
                  <c:v>106.32</c:v>
                </c:pt>
                <c:pt idx="2454">
                  <c:v>106.32</c:v>
                </c:pt>
                <c:pt idx="2455">
                  <c:v>106.32</c:v>
                </c:pt>
                <c:pt idx="2456">
                  <c:v>106.32</c:v>
                </c:pt>
                <c:pt idx="2457">
                  <c:v>106.32</c:v>
                </c:pt>
                <c:pt idx="2458">
                  <c:v>106.32</c:v>
                </c:pt>
                <c:pt idx="2459">
                  <c:v>106.32</c:v>
                </c:pt>
                <c:pt idx="2460">
                  <c:v>106.32</c:v>
                </c:pt>
                <c:pt idx="2461">
                  <c:v>106.32</c:v>
                </c:pt>
                <c:pt idx="2462">
                  <c:v>106.32</c:v>
                </c:pt>
                <c:pt idx="2463">
                  <c:v>106.32</c:v>
                </c:pt>
                <c:pt idx="2464">
                  <c:v>106.32</c:v>
                </c:pt>
                <c:pt idx="2465">
                  <c:v>106.32</c:v>
                </c:pt>
                <c:pt idx="2466">
                  <c:v>106.33</c:v>
                </c:pt>
                <c:pt idx="2467">
                  <c:v>106.32</c:v>
                </c:pt>
                <c:pt idx="2468">
                  <c:v>106.33</c:v>
                </c:pt>
                <c:pt idx="2469">
                  <c:v>106.33</c:v>
                </c:pt>
                <c:pt idx="2470">
                  <c:v>106.33</c:v>
                </c:pt>
                <c:pt idx="2471">
                  <c:v>106.32</c:v>
                </c:pt>
                <c:pt idx="2472">
                  <c:v>106.33</c:v>
                </c:pt>
                <c:pt idx="2473">
                  <c:v>106.33</c:v>
                </c:pt>
                <c:pt idx="2474">
                  <c:v>106.33</c:v>
                </c:pt>
                <c:pt idx="2475">
                  <c:v>106.33</c:v>
                </c:pt>
                <c:pt idx="2476">
                  <c:v>106.33</c:v>
                </c:pt>
                <c:pt idx="2477">
                  <c:v>106.33</c:v>
                </c:pt>
                <c:pt idx="2478">
                  <c:v>106.33</c:v>
                </c:pt>
                <c:pt idx="2479">
                  <c:v>106.33</c:v>
                </c:pt>
                <c:pt idx="2480">
                  <c:v>106.33</c:v>
                </c:pt>
                <c:pt idx="2481">
                  <c:v>106.33</c:v>
                </c:pt>
                <c:pt idx="2482">
                  <c:v>106.32</c:v>
                </c:pt>
                <c:pt idx="2483">
                  <c:v>106.33</c:v>
                </c:pt>
                <c:pt idx="2484">
                  <c:v>106.33</c:v>
                </c:pt>
                <c:pt idx="2485">
                  <c:v>106.33</c:v>
                </c:pt>
                <c:pt idx="2486">
                  <c:v>106.33</c:v>
                </c:pt>
                <c:pt idx="2487">
                  <c:v>106.33</c:v>
                </c:pt>
                <c:pt idx="2488">
                  <c:v>106.33</c:v>
                </c:pt>
                <c:pt idx="2489">
                  <c:v>106.33</c:v>
                </c:pt>
                <c:pt idx="2490">
                  <c:v>106.33</c:v>
                </c:pt>
                <c:pt idx="2491">
                  <c:v>106.33</c:v>
                </c:pt>
                <c:pt idx="2492">
                  <c:v>106.33</c:v>
                </c:pt>
                <c:pt idx="2493">
                  <c:v>106.33</c:v>
                </c:pt>
                <c:pt idx="2494">
                  <c:v>106.33</c:v>
                </c:pt>
                <c:pt idx="2495">
                  <c:v>106.33</c:v>
                </c:pt>
                <c:pt idx="2496">
                  <c:v>106.33</c:v>
                </c:pt>
                <c:pt idx="2497">
                  <c:v>106.33</c:v>
                </c:pt>
                <c:pt idx="2498">
                  <c:v>106.33</c:v>
                </c:pt>
                <c:pt idx="2499">
                  <c:v>106.33</c:v>
                </c:pt>
                <c:pt idx="2500">
                  <c:v>106.32</c:v>
                </c:pt>
                <c:pt idx="2501">
                  <c:v>106.33</c:v>
                </c:pt>
                <c:pt idx="2502">
                  <c:v>106.33</c:v>
                </c:pt>
                <c:pt idx="2503">
                  <c:v>106.32</c:v>
                </c:pt>
                <c:pt idx="2504">
                  <c:v>106.33</c:v>
                </c:pt>
                <c:pt idx="2505">
                  <c:v>106.33</c:v>
                </c:pt>
                <c:pt idx="2506">
                  <c:v>106.33</c:v>
                </c:pt>
                <c:pt idx="2507">
                  <c:v>106.32</c:v>
                </c:pt>
                <c:pt idx="2508">
                  <c:v>106.33</c:v>
                </c:pt>
                <c:pt idx="2509">
                  <c:v>106.32</c:v>
                </c:pt>
                <c:pt idx="2510">
                  <c:v>106.32</c:v>
                </c:pt>
                <c:pt idx="2511">
                  <c:v>106.32</c:v>
                </c:pt>
                <c:pt idx="2512">
                  <c:v>106.32</c:v>
                </c:pt>
                <c:pt idx="2513">
                  <c:v>106.32</c:v>
                </c:pt>
                <c:pt idx="2514">
                  <c:v>106.32</c:v>
                </c:pt>
                <c:pt idx="2515">
                  <c:v>106.32</c:v>
                </c:pt>
                <c:pt idx="2516">
                  <c:v>106.32</c:v>
                </c:pt>
                <c:pt idx="2517">
                  <c:v>106.32</c:v>
                </c:pt>
                <c:pt idx="2518">
                  <c:v>106.32</c:v>
                </c:pt>
                <c:pt idx="2519">
                  <c:v>106.32</c:v>
                </c:pt>
                <c:pt idx="2520">
                  <c:v>106.32</c:v>
                </c:pt>
                <c:pt idx="2521">
                  <c:v>106.32</c:v>
                </c:pt>
                <c:pt idx="2522">
                  <c:v>106.32</c:v>
                </c:pt>
                <c:pt idx="2523">
                  <c:v>106.32</c:v>
                </c:pt>
                <c:pt idx="2524">
                  <c:v>106.32</c:v>
                </c:pt>
                <c:pt idx="2525">
                  <c:v>106.32</c:v>
                </c:pt>
                <c:pt idx="2526">
                  <c:v>106.32</c:v>
                </c:pt>
                <c:pt idx="2527">
                  <c:v>106.32</c:v>
                </c:pt>
                <c:pt idx="2528">
                  <c:v>106.32</c:v>
                </c:pt>
                <c:pt idx="2529">
                  <c:v>106.32</c:v>
                </c:pt>
                <c:pt idx="2530">
                  <c:v>106.31</c:v>
                </c:pt>
                <c:pt idx="2531">
                  <c:v>106.32</c:v>
                </c:pt>
                <c:pt idx="2532">
                  <c:v>106.31</c:v>
                </c:pt>
                <c:pt idx="2533">
                  <c:v>106.32</c:v>
                </c:pt>
                <c:pt idx="2534">
                  <c:v>106.31</c:v>
                </c:pt>
                <c:pt idx="2535">
                  <c:v>106.31</c:v>
                </c:pt>
                <c:pt idx="2536">
                  <c:v>106.3</c:v>
                </c:pt>
                <c:pt idx="2537">
                  <c:v>106.31</c:v>
                </c:pt>
                <c:pt idx="2538">
                  <c:v>106.31</c:v>
                </c:pt>
                <c:pt idx="2539">
                  <c:v>106.3</c:v>
                </c:pt>
                <c:pt idx="2540">
                  <c:v>106.3</c:v>
                </c:pt>
                <c:pt idx="2541">
                  <c:v>106.3</c:v>
                </c:pt>
                <c:pt idx="2542">
                  <c:v>106.3</c:v>
                </c:pt>
                <c:pt idx="2543">
                  <c:v>106.3</c:v>
                </c:pt>
                <c:pt idx="2544">
                  <c:v>106.3</c:v>
                </c:pt>
                <c:pt idx="2545">
                  <c:v>106.3</c:v>
                </c:pt>
                <c:pt idx="2546">
                  <c:v>106.3</c:v>
                </c:pt>
                <c:pt idx="2547">
                  <c:v>106.3</c:v>
                </c:pt>
                <c:pt idx="2548">
                  <c:v>106.3</c:v>
                </c:pt>
                <c:pt idx="2549">
                  <c:v>106.3</c:v>
                </c:pt>
                <c:pt idx="2550">
                  <c:v>106.3</c:v>
                </c:pt>
                <c:pt idx="2551">
                  <c:v>106.3</c:v>
                </c:pt>
                <c:pt idx="2552">
                  <c:v>106.3</c:v>
                </c:pt>
                <c:pt idx="2553">
                  <c:v>106.3</c:v>
                </c:pt>
                <c:pt idx="2554">
                  <c:v>106.3</c:v>
                </c:pt>
                <c:pt idx="2555">
                  <c:v>106.3</c:v>
                </c:pt>
                <c:pt idx="2556">
                  <c:v>106.3</c:v>
                </c:pt>
                <c:pt idx="2557">
                  <c:v>106.3</c:v>
                </c:pt>
                <c:pt idx="2558">
                  <c:v>106.3</c:v>
                </c:pt>
                <c:pt idx="2559">
                  <c:v>106.3</c:v>
                </c:pt>
                <c:pt idx="2560">
                  <c:v>106.3</c:v>
                </c:pt>
                <c:pt idx="2561">
                  <c:v>106.3</c:v>
                </c:pt>
                <c:pt idx="2562">
                  <c:v>106.29</c:v>
                </c:pt>
                <c:pt idx="2563">
                  <c:v>106.29</c:v>
                </c:pt>
                <c:pt idx="2564">
                  <c:v>106.29</c:v>
                </c:pt>
                <c:pt idx="2565">
                  <c:v>106.29</c:v>
                </c:pt>
                <c:pt idx="2566">
                  <c:v>106.29</c:v>
                </c:pt>
                <c:pt idx="2567">
                  <c:v>106.29</c:v>
                </c:pt>
                <c:pt idx="2568">
                  <c:v>106.29</c:v>
                </c:pt>
                <c:pt idx="2569">
                  <c:v>106.29</c:v>
                </c:pt>
                <c:pt idx="2570">
                  <c:v>106.29</c:v>
                </c:pt>
                <c:pt idx="2571">
                  <c:v>106.29</c:v>
                </c:pt>
                <c:pt idx="2572">
                  <c:v>106.29</c:v>
                </c:pt>
                <c:pt idx="2573">
                  <c:v>106.29</c:v>
                </c:pt>
                <c:pt idx="2574">
                  <c:v>106.29</c:v>
                </c:pt>
                <c:pt idx="2575">
                  <c:v>106.29</c:v>
                </c:pt>
                <c:pt idx="2576">
                  <c:v>106.29</c:v>
                </c:pt>
                <c:pt idx="2577">
                  <c:v>106.29</c:v>
                </c:pt>
                <c:pt idx="2578">
                  <c:v>106.29</c:v>
                </c:pt>
                <c:pt idx="2579">
                  <c:v>106.29</c:v>
                </c:pt>
                <c:pt idx="2580">
                  <c:v>106.29</c:v>
                </c:pt>
                <c:pt idx="2581">
                  <c:v>106.29</c:v>
                </c:pt>
                <c:pt idx="2582">
                  <c:v>106.29</c:v>
                </c:pt>
                <c:pt idx="2583">
                  <c:v>106.29</c:v>
                </c:pt>
                <c:pt idx="2584">
                  <c:v>106.29</c:v>
                </c:pt>
                <c:pt idx="2585">
                  <c:v>106.29</c:v>
                </c:pt>
                <c:pt idx="2586">
                  <c:v>106.29</c:v>
                </c:pt>
                <c:pt idx="2587">
                  <c:v>106.29</c:v>
                </c:pt>
                <c:pt idx="2588">
                  <c:v>106.29</c:v>
                </c:pt>
                <c:pt idx="2589">
                  <c:v>106.3</c:v>
                </c:pt>
                <c:pt idx="2590">
                  <c:v>106.3</c:v>
                </c:pt>
                <c:pt idx="2591">
                  <c:v>106.29</c:v>
                </c:pt>
                <c:pt idx="2592">
                  <c:v>106.3</c:v>
                </c:pt>
                <c:pt idx="2593">
                  <c:v>106.29</c:v>
                </c:pt>
                <c:pt idx="2594">
                  <c:v>106.29</c:v>
                </c:pt>
                <c:pt idx="2595">
                  <c:v>106.29</c:v>
                </c:pt>
                <c:pt idx="2596">
                  <c:v>106.3</c:v>
                </c:pt>
                <c:pt idx="2597">
                  <c:v>106.3</c:v>
                </c:pt>
                <c:pt idx="2598">
                  <c:v>106.29</c:v>
                </c:pt>
                <c:pt idx="2599">
                  <c:v>106.29</c:v>
                </c:pt>
                <c:pt idx="2600">
                  <c:v>106.29</c:v>
                </c:pt>
                <c:pt idx="2601">
                  <c:v>106.29</c:v>
                </c:pt>
                <c:pt idx="2602">
                  <c:v>106.29</c:v>
                </c:pt>
                <c:pt idx="2603">
                  <c:v>106.3</c:v>
                </c:pt>
                <c:pt idx="2604">
                  <c:v>106.3</c:v>
                </c:pt>
                <c:pt idx="2605">
                  <c:v>106.3</c:v>
                </c:pt>
                <c:pt idx="2606">
                  <c:v>106.29</c:v>
                </c:pt>
                <c:pt idx="2607">
                  <c:v>106.3</c:v>
                </c:pt>
                <c:pt idx="2608">
                  <c:v>106.29</c:v>
                </c:pt>
                <c:pt idx="2609">
                  <c:v>106.3</c:v>
                </c:pt>
                <c:pt idx="2610">
                  <c:v>106.3</c:v>
                </c:pt>
                <c:pt idx="2611">
                  <c:v>106.3</c:v>
                </c:pt>
                <c:pt idx="2612">
                  <c:v>106.29</c:v>
                </c:pt>
                <c:pt idx="2613">
                  <c:v>106.29</c:v>
                </c:pt>
                <c:pt idx="2614">
                  <c:v>106.3</c:v>
                </c:pt>
                <c:pt idx="2615">
                  <c:v>106.29</c:v>
                </c:pt>
                <c:pt idx="2616">
                  <c:v>106.29</c:v>
                </c:pt>
                <c:pt idx="2617">
                  <c:v>106.29</c:v>
                </c:pt>
                <c:pt idx="2618">
                  <c:v>106.3</c:v>
                </c:pt>
                <c:pt idx="2619">
                  <c:v>106.29</c:v>
                </c:pt>
                <c:pt idx="2620">
                  <c:v>106.29</c:v>
                </c:pt>
                <c:pt idx="2621">
                  <c:v>106.29</c:v>
                </c:pt>
                <c:pt idx="2622">
                  <c:v>106.29</c:v>
                </c:pt>
                <c:pt idx="2623">
                  <c:v>106.29</c:v>
                </c:pt>
                <c:pt idx="2624">
                  <c:v>106.29</c:v>
                </c:pt>
                <c:pt idx="2625">
                  <c:v>106.14</c:v>
                </c:pt>
                <c:pt idx="2626">
                  <c:v>106.13</c:v>
                </c:pt>
                <c:pt idx="2627">
                  <c:v>106.13</c:v>
                </c:pt>
                <c:pt idx="2628">
                  <c:v>106.12</c:v>
                </c:pt>
                <c:pt idx="2629">
                  <c:v>106.12</c:v>
                </c:pt>
                <c:pt idx="2630">
                  <c:v>106.12</c:v>
                </c:pt>
                <c:pt idx="2631">
                  <c:v>106.11</c:v>
                </c:pt>
                <c:pt idx="2632">
                  <c:v>106.1</c:v>
                </c:pt>
                <c:pt idx="2633">
                  <c:v>106.1</c:v>
                </c:pt>
                <c:pt idx="2634">
                  <c:v>106.1</c:v>
                </c:pt>
                <c:pt idx="2635">
                  <c:v>106.09</c:v>
                </c:pt>
                <c:pt idx="2636">
                  <c:v>106.08</c:v>
                </c:pt>
                <c:pt idx="2637">
                  <c:v>106.08</c:v>
                </c:pt>
                <c:pt idx="2638">
                  <c:v>106.08</c:v>
                </c:pt>
                <c:pt idx="2639">
                  <c:v>106.07</c:v>
                </c:pt>
                <c:pt idx="2640">
                  <c:v>106.07</c:v>
                </c:pt>
                <c:pt idx="2641">
                  <c:v>106.07</c:v>
                </c:pt>
                <c:pt idx="2642">
                  <c:v>106.07</c:v>
                </c:pt>
                <c:pt idx="2643">
                  <c:v>106.06</c:v>
                </c:pt>
                <c:pt idx="2644">
                  <c:v>106.06</c:v>
                </c:pt>
                <c:pt idx="2645">
                  <c:v>106.06</c:v>
                </c:pt>
                <c:pt idx="2646">
                  <c:v>106.06</c:v>
                </c:pt>
                <c:pt idx="2647">
                  <c:v>106.05</c:v>
                </c:pt>
                <c:pt idx="2648">
                  <c:v>106.05</c:v>
                </c:pt>
                <c:pt idx="2649">
                  <c:v>106.05</c:v>
                </c:pt>
                <c:pt idx="2650">
                  <c:v>106.05</c:v>
                </c:pt>
                <c:pt idx="2651">
                  <c:v>106.05</c:v>
                </c:pt>
                <c:pt idx="2652">
                  <c:v>106.05</c:v>
                </c:pt>
                <c:pt idx="2653">
                  <c:v>106.05</c:v>
                </c:pt>
                <c:pt idx="2654">
                  <c:v>106.05</c:v>
                </c:pt>
                <c:pt idx="2655">
                  <c:v>106.05</c:v>
                </c:pt>
                <c:pt idx="2656">
                  <c:v>106.06</c:v>
                </c:pt>
                <c:pt idx="2657">
                  <c:v>106.06</c:v>
                </c:pt>
                <c:pt idx="2658">
                  <c:v>106.06</c:v>
                </c:pt>
                <c:pt idx="2659">
                  <c:v>106.06</c:v>
                </c:pt>
                <c:pt idx="2660">
                  <c:v>106.06</c:v>
                </c:pt>
                <c:pt idx="2661">
                  <c:v>106.06</c:v>
                </c:pt>
                <c:pt idx="2662">
                  <c:v>106.07</c:v>
                </c:pt>
                <c:pt idx="2663">
                  <c:v>106.07</c:v>
                </c:pt>
                <c:pt idx="2664">
                  <c:v>106.07</c:v>
                </c:pt>
                <c:pt idx="2665">
                  <c:v>106.07</c:v>
                </c:pt>
                <c:pt idx="2666">
                  <c:v>106.08</c:v>
                </c:pt>
                <c:pt idx="2667">
                  <c:v>106.08</c:v>
                </c:pt>
                <c:pt idx="2668">
                  <c:v>106.08</c:v>
                </c:pt>
                <c:pt idx="2669">
                  <c:v>106.08</c:v>
                </c:pt>
                <c:pt idx="2670">
                  <c:v>106.09</c:v>
                </c:pt>
                <c:pt idx="2671">
                  <c:v>106.1</c:v>
                </c:pt>
                <c:pt idx="2672">
                  <c:v>106.1</c:v>
                </c:pt>
                <c:pt idx="2673">
                  <c:v>106.1</c:v>
                </c:pt>
                <c:pt idx="2674">
                  <c:v>106.1</c:v>
                </c:pt>
                <c:pt idx="2675">
                  <c:v>106.1</c:v>
                </c:pt>
                <c:pt idx="2676">
                  <c:v>106.11</c:v>
                </c:pt>
                <c:pt idx="2677">
                  <c:v>106.11</c:v>
                </c:pt>
                <c:pt idx="2678">
                  <c:v>106.11</c:v>
                </c:pt>
                <c:pt idx="2679">
                  <c:v>106.11</c:v>
                </c:pt>
                <c:pt idx="2680">
                  <c:v>106.11</c:v>
                </c:pt>
                <c:pt idx="2681">
                  <c:v>106.11</c:v>
                </c:pt>
                <c:pt idx="2682">
                  <c:v>106.11</c:v>
                </c:pt>
                <c:pt idx="2683">
                  <c:v>106.11</c:v>
                </c:pt>
                <c:pt idx="2684">
                  <c:v>106.11</c:v>
                </c:pt>
                <c:pt idx="2685">
                  <c:v>106.11</c:v>
                </c:pt>
                <c:pt idx="2686">
                  <c:v>106.11</c:v>
                </c:pt>
                <c:pt idx="2687">
                  <c:v>106.11</c:v>
                </c:pt>
                <c:pt idx="2688">
                  <c:v>106.11</c:v>
                </c:pt>
                <c:pt idx="2689">
                  <c:v>106.1</c:v>
                </c:pt>
                <c:pt idx="2690">
                  <c:v>106.1</c:v>
                </c:pt>
                <c:pt idx="2691">
                  <c:v>106.1</c:v>
                </c:pt>
                <c:pt idx="2692">
                  <c:v>106.1</c:v>
                </c:pt>
                <c:pt idx="2693">
                  <c:v>106.1</c:v>
                </c:pt>
                <c:pt idx="2694">
                  <c:v>106.09</c:v>
                </c:pt>
                <c:pt idx="2695">
                  <c:v>106.08</c:v>
                </c:pt>
                <c:pt idx="2696">
                  <c:v>106.08</c:v>
                </c:pt>
                <c:pt idx="2697">
                  <c:v>106.08</c:v>
                </c:pt>
                <c:pt idx="2698">
                  <c:v>106.08</c:v>
                </c:pt>
                <c:pt idx="2699">
                  <c:v>106.08</c:v>
                </c:pt>
                <c:pt idx="2700">
                  <c:v>106.08</c:v>
                </c:pt>
                <c:pt idx="2701">
                  <c:v>106.08</c:v>
                </c:pt>
                <c:pt idx="2702">
                  <c:v>106.08</c:v>
                </c:pt>
                <c:pt idx="2703">
                  <c:v>106.08</c:v>
                </c:pt>
                <c:pt idx="2704">
                  <c:v>106.08</c:v>
                </c:pt>
                <c:pt idx="2705">
                  <c:v>106.08</c:v>
                </c:pt>
                <c:pt idx="2706">
                  <c:v>106.09</c:v>
                </c:pt>
                <c:pt idx="2707">
                  <c:v>106.09</c:v>
                </c:pt>
                <c:pt idx="2708">
                  <c:v>106.1</c:v>
                </c:pt>
                <c:pt idx="2709">
                  <c:v>106.1</c:v>
                </c:pt>
                <c:pt idx="2710">
                  <c:v>106.11</c:v>
                </c:pt>
                <c:pt idx="2711">
                  <c:v>106.11</c:v>
                </c:pt>
                <c:pt idx="2712">
                  <c:v>106.11</c:v>
                </c:pt>
                <c:pt idx="2713">
                  <c:v>106.12</c:v>
                </c:pt>
                <c:pt idx="2714">
                  <c:v>106.12</c:v>
                </c:pt>
                <c:pt idx="2715">
                  <c:v>106.12</c:v>
                </c:pt>
                <c:pt idx="2716">
                  <c:v>106.13</c:v>
                </c:pt>
                <c:pt idx="2717">
                  <c:v>106.13</c:v>
                </c:pt>
                <c:pt idx="2718">
                  <c:v>106.13</c:v>
                </c:pt>
                <c:pt idx="2719">
                  <c:v>106.14</c:v>
                </c:pt>
                <c:pt idx="2720">
                  <c:v>106.14</c:v>
                </c:pt>
                <c:pt idx="2721">
                  <c:v>106.15</c:v>
                </c:pt>
                <c:pt idx="2722">
                  <c:v>106.15</c:v>
                </c:pt>
                <c:pt idx="2723">
                  <c:v>106.15</c:v>
                </c:pt>
                <c:pt idx="2724">
                  <c:v>106.16</c:v>
                </c:pt>
                <c:pt idx="2725">
                  <c:v>106.16</c:v>
                </c:pt>
                <c:pt idx="2726">
                  <c:v>106.16</c:v>
                </c:pt>
                <c:pt idx="2727">
                  <c:v>106.16</c:v>
                </c:pt>
                <c:pt idx="2728">
                  <c:v>106.16</c:v>
                </c:pt>
                <c:pt idx="2729">
                  <c:v>106.16</c:v>
                </c:pt>
                <c:pt idx="2730">
                  <c:v>106.16</c:v>
                </c:pt>
                <c:pt idx="2731">
                  <c:v>106.17</c:v>
                </c:pt>
                <c:pt idx="2732">
                  <c:v>106.17</c:v>
                </c:pt>
                <c:pt idx="2733">
                  <c:v>106.17</c:v>
                </c:pt>
                <c:pt idx="2734">
                  <c:v>106.17</c:v>
                </c:pt>
                <c:pt idx="2735">
                  <c:v>106.17</c:v>
                </c:pt>
                <c:pt idx="2736">
                  <c:v>106.17</c:v>
                </c:pt>
                <c:pt idx="2737">
                  <c:v>106.17</c:v>
                </c:pt>
                <c:pt idx="2738">
                  <c:v>106.17</c:v>
                </c:pt>
                <c:pt idx="2739">
                  <c:v>106.18</c:v>
                </c:pt>
                <c:pt idx="2740">
                  <c:v>106.18</c:v>
                </c:pt>
                <c:pt idx="2741">
                  <c:v>106.18</c:v>
                </c:pt>
                <c:pt idx="2742">
                  <c:v>106.19</c:v>
                </c:pt>
                <c:pt idx="2743">
                  <c:v>106.18</c:v>
                </c:pt>
                <c:pt idx="2744">
                  <c:v>106.19</c:v>
                </c:pt>
                <c:pt idx="2745">
                  <c:v>106.19</c:v>
                </c:pt>
                <c:pt idx="2746">
                  <c:v>106.19</c:v>
                </c:pt>
                <c:pt idx="2747">
                  <c:v>106.19</c:v>
                </c:pt>
                <c:pt idx="2748">
                  <c:v>106.19</c:v>
                </c:pt>
                <c:pt idx="2749">
                  <c:v>106.19</c:v>
                </c:pt>
                <c:pt idx="2750">
                  <c:v>106.19</c:v>
                </c:pt>
                <c:pt idx="2751">
                  <c:v>106.19</c:v>
                </c:pt>
                <c:pt idx="2752">
                  <c:v>106.19</c:v>
                </c:pt>
                <c:pt idx="2753">
                  <c:v>106.2</c:v>
                </c:pt>
                <c:pt idx="2754">
                  <c:v>106.2</c:v>
                </c:pt>
                <c:pt idx="2755">
                  <c:v>106.2</c:v>
                </c:pt>
                <c:pt idx="2756">
                  <c:v>106.2</c:v>
                </c:pt>
                <c:pt idx="2757">
                  <c:v>106.2</c:v>
                </c:pt>
                <c:pt idx="2758">
                  <c:v>106.2</c:v>
                </c:pt>
                <c:pt idx="2759">
                  <c:v>106.2</c:v>
                </c:pt>
                <c:pt idx="2760">
                  <c:v>106.2</c:v>
                </c:pt>
                <c:pt idx="2761">
                  <c:v>106.2</c:v>
                </c:pt>
                <c:pt idx="2762">
                  <c:v>106.2</c:v>
                </c:pt>
                <c:pt idx="2763">
                  <c:v>106.2</c:v>
                </c:pt>
                <c:pt idx="2764">
                  <c:v>106.2</c:v>
                </c:pt>
                <c:pt idx="2765">
                  <c:v>106.2</c:v>
                </c:pt>
                <c:pt idx="2766">
                  <c:v>106.2</c:v>
                </c:pt>
                <c:pt idx="2767">
                  <c:v>106.2</c:v>
                </c:pt>
                <c:pt idx="2768">
                  <c:v>106.2</c:v>
                </c:pt>
                <c:pt idx="2769">
                  <c:v>106.2</c:v>
                </c:pt>
                <c:pt idx="2770">
                  <c:v>106.2</c:v>
                </c:pt>
                <c:pt idx="2771">
                  <c:v>106.2</c:v>
                </c:pt>
                <c:pt idx="2772">
                  <c:v>106.2</c:v>
                </c:pt>
                <c:pt idx="2773">
                  <c:v>106.2</c:v>
                </c:pt>
                <c:pt idx="2774">
                  <c:v>106.2</c:v>
                </c:pt>
                <c:pt idx="2775">
                  <c:v>106.2</c:v>
                </c:pt>
                <c:pt idx="2776">
                  <c:v>106.2</c:v>
                </c:pt>
                <c:pt idx="2777">
                  <c:v>106.2</c:v>
                </c:pt>
                <c:pt idx="2778">
                  <c:v>106.2</c:v>
                </c:pt>
                <c:pt idx="2779">
                  <c:v>106.2</c:v>
                </c:pt>
                <c:pt idx="2780">
                  <c:v>106.2</c:v>
                </c:pt>
                <c:pt idx="2781">
                  <c:v>106.2</c:v>
                </c:pt>
                <c:pt idx="2782">
                  <c:v>106.21</c:v>
                </c:pt>
                <c:pt idx="2783">
                  <c:v>106.21</c:v>
                </c:pt>
                <c:pt idx="2784">
                  <c:v>106.21</c:v>
                </c:pt>
                <c:pt idx="2785">
                  <c:v>106.21</c:v>
                </c:pt>
                <c:pt idx="2786">
                  <c:v>106.21</c:v>
                </c:pt>
                <c:pt idx="2787">
                  <c:v>106.21</c:v>
                </c:pt>
                <c:pt idx="2788">
                  <c:v>106.21</c:v>
                </c:pt>
                <c:pt idx="2789">
                  <c:v>106.21</c:v>
                </c:pt>
                <c:pt idx="2790">
                  <c:v>106.21</c:v>
                </c:pt>
                <c:pt idx="2791">
                  <c:v>106.21</c:v>
                </c:pt>
                <c:pt idx="2792">
                  <c:v>106.21</c:v>
                </c:pt>
                <c:pt idx="2793">
                  <c:v>106.21</c:v>
                </c:pt>
                <c:pt idx="2794">
                  <c:v>106.21</c:v>
                </c:pt>
                <c:pt idx="2795">
                  <c:v>106.21</c:v>
                </c:pt>
                <c:pt idx="2796">
                  <c:v>106.21</c:v>
                </c:pt>
                <c:pt idx="2797">
                  <c:v>106.21</c:v>
                </c:pt>
                <c:pt idx="2798">
                  <c:v>106.21</c:v>
                </c:pt>
                <c:pt idx="2799">
                  <c:v>106.22</c:v>
                </c:pt>
                <c:pt idx="2800">
                  <c:v>106.22</c:v>
                </c:pt>
                <c:pt idx="2801">
                  <c:v>106.21</c:v>
                </c:pt>
                <c:pt idx="2802">
                  <c:v>106.22</c:v>
                </c:pt>
                <c:pt idx="2803">
                  <c:v>106.22</c:v>
                </c:pt>
                <c:pt idx="2804">
                  <c:v>106.22</c:v>
                </c:pt>
                <c:pt idx="2805">
                  <c:v>106.22</c:v>
                </c:pt>
                <c:pt idx="2806">
                  <c:v>106.22</c:v>
                </c:pt>
                <c:pt idx="2807">
                  <c:v>106.22</c:v>
                </c:pt>
                <c:pt idx="2808">
                  <c:v>106.22</c:v>
                </c:pt>
                <c:pt idx="2809">
                  <c:v>106.22</c:v>
                </c:pt>
                <c:pt idx="2810">
                  <c:v>106.22</c:v>
                </c:pt>
                <c:pt idx="2811">
                  <c:v>106.22</c:v>
                </c:pt>
                <c:pt idx="2812">
                  <c:v>106.22</c:v>
                </c:pt>
                <c:pt idx="2813">
                  <c:v>106.22</c:v>
                </c:pt>
                <c:pt idx="2814">
                  <c:v>106.22</c:v>
                </c:pt>
                <c:pt idx="2815">
                  <c:v>106.23</c:v>
                </c:pt>
                <c:pt idx="2816">
                  <c:v>106.23</c:v>
                </c:pt>
                <c:pt idx="2817">
                  <c:v>106.23</c:v>
                </c:pt>
                <c:pt idx="2818">
                  <c:v>106.23</c:v>
                </c:pt>
                <c:pt idx="2819">
                  <c:v>106.23</c:v>
                </c:pt>
                <c:pt idx="2820">
                  <c:v>106.23</c:v>
                </c:pt>
                <c:pt idx="2821">
                  <c:v>106.23</c:v>
                </c:pt>
                <c:pt idx="2822">
                  <c:v>106.23</c:v>
                </c:pt>
                <c:pt idx="2823">
                  <c:v>106.23</c:v>
                </c:pt>
                <c:pt idx="2824">
                  <c:v>106.24</c:v>
                </c:pt>
                <c:pt idx="2825">
                  <c:v>106.23</c:v>
                </c:pt>
                <c:pt idx="2826">
                  <c:v>106.23</c:v>
                </c:pt>
                <c:pt idx="2827">
                  <c:v>106.24</c:v>
                </c:pt>
                <c:pt idx="2828">
                  <c:v>106.23</c:v>
                </c:pt>
                <c:pt idx="2829">
                  <c:v>106.24</c:v>
                </c:pt>
                <c:pt idx="2830">
                  <c:v>106.23</c:v>
                </c:pt>
                <c:pt idx="2831">
                  <c:v>106.23</c:v>
                </c:pt>
                <c:pt idx="2832">
                  <c:v>106.23</c:v>
                </c:pt>
                <c:pt idx="2833">
                  <c:v>106.23</c:v>
                </c:pt>
                <c:pt idx="2834">
                  <c:v>106.23</c:v>
                </c:pt>
                <c:pt idx="2835">
                  <c:v>106.23</c:v>
                </c:pt>
                <c:pt idx="2836">
                  <c:v>106.23</c:v>
                </c:pt>
                <c:pt idx="2837">
                  <c:v>106.23</c:v>
                </c:pt>
                <c:pt idx="2838">
                  <c:v>106.22</c:v>
                </c:pt>
                <c:pt idx="2839">
                  <c:v>106.23</c:v>
                </c:pt>
                <c:pt idx="2840">
                  <c:v>106.22</c:v>
                </c:pt>
                <c:pt idx="2841">
                  <c:v>106.22</c:v>
                </c:pt>
                <c:pt idx="2842">
                  <c:v>106.22</c:v>
                </c:pt>
                <c:pt idx="2843">
                  <c:v>106.22</c:v>
                </c:pt>
                <c:pt idx="2844">
                  <c:v>106.22</c:v>
                </c:pt>
                <c:pt idx="2845">
                  <c:v>106.22</c:v>
                </c:pt>
                <c:pt idx="2846">
                  <c:v>106.22</c:v>
                </c:pt>
                <c:pt idx="2847">
                  <c:v>106.22</c:v>
                </c:pt>
                <c:pt idx="2848">
                  <c:v>106.22</c:v>
                </c:pt>
                <c:pt idx="2849">
                  <c:v>106.22</c:v>
                </c:pt>
                <c:pt idx="2850">
                  <c:v>106.22</c:v>
                </c:pt>
                <c:pt idx="2851">
                  <c:v>106.22</c:v>
                </c:pt>
                <c:pt idx="2852">
                  <c:v>106.22</c:v>
                </c:pt>
                <c:pt idx="2853">
                  <c:v>106.22</c:v>
                </c:pt>
                <c:pt idx="2854">
                  <c:v>106.22</c:v>
                </c:pt>
                <c:pt idx="2855">
                  <c:v>106.22</c:v>
                </c:pt>
                <c:pt idx="2856">
                  <c:v>106.22</c:v>
                </c:pt>
                <c:pt idx="2857">
                  <c:v>106.22</c:v>
                </c:pt>
                <c:pt idx="2858">
                  <c:v>106.22</c:v>
                </c:pt>
                <c:pt idx="2859">
                  <c:v>106.22</c:v>
                </c:pt>
                <c:pt idx="2860">
                  <c:v>106.22</c:v>
                </c:pt>
                <c:pt idx="2861">
                  <c:v>106.22</c:v>
                </c:pt>
                <c:pt idx="2862">
                  <c:v>106.23</c:v>
                </c:pt>
                <c:pt idx="2863">
                  <c:v>106.22</c:v>
                </c:pt>
                <c:pt idx="2864">
                  <c:v>106.23</c:v>
                </c:pt>
                <c:pt idx="2865">
                  <c:v>106.23</c:v>
                </c:pt>
                <c:pt idx="2866">
                  <c:v>106.23</c:v>
                </c:pt>
                <c:pt idx="2867">
                  <c:v>106.23</c:v>
                </c:pt>
                <c:pt idx="2868">
                  <c:v>106.23</c:v>
                </c:pt>
                <c:pt idx="2869">
                  <c:v>106.23</c:v>
                </c:pt>
                <c:pt idx="2870">
                  <c:v>106.23</c:v>
                </c:pt>
                <c:pt idx="2871">
                  <c:v>106.23</c:v>
                </c:pt>
                <c:pt idx="2872">
                  <c:v>106.23</c:v>
                </c:pt>
                <c:pt idx="2873">
                  <c:v>106.23</c:v>
                </c:pt>
                <c:pt idx="2874">
                  <c:v>106.23</c:v>
                </c:pt>
                <c:pt idx="2875">
                  <c:v>106.23</c:v>
                </c:pt>
                <c:pt idx="2876">
                  <c:v>106.23</c:v>
                </c:pt>
                <c:pt idx="2877">
                  <c:v>106.23</c:v>
                </c:pt>
                <c:pt idx="2878">
                  <c:v>106.23</c:v>
                </c:pt>
                <c:pt idx="2879">
                  <c:v>106.23</c:v>
                </c:pt>
                <c:pt idx="2880">
                  <c:v>106.24</c:v>
                </c:pt>
                <c:pt idx="2881">
                  <c:v>106.24</c:v>
                </c:pt>
                <c:pt idx="2882">
                  <c:v>106.23</c:v>
                </c:pt>
                <c:pt idx="2883">
                  <c:v>106.23</c:v>
                </c:pt>
                <c:pt idx="2884">
                  <c:v>106.24</c:v>
                </c:pt>
                <c:pt idx="2885">
                  <c:v>106.23</c:v>
                </c:pt>
                <c:pt idx="2886">
                  <c:v>106.23</c:v>
                </c:pt>
                <c:pt idx="2887">
                  <c:v>106.23</c:v>
                </c:pt>
                <c:pt idx="2888">
                  <c:v>106.23</c:v>
                </c:pt>
                <c:pt idx="2889">
                  <c:v>106.23</c:v>
                </c:pt>
                <c:pt idx="2890">
                  <c:v>106.23</c:v>
                </c:pt>
                <c:pt idx="2891">
                  <c:v>106.23</c:v>
                </c:pt>
                <c:pt idx="2892">
                  <c:v>106.23</c:v>
                </c:pt>
                <c:pt idx="2893">
                  <c:v>106.23</c:v>
                </c:pt>
                <c:pt idx="2894">
                  <c:v>106.23</c:v>
                </c:pt>
                <c:pt idx="2895">
                  <c:v>106.23</c:v>
                </c:pt>
                <c:pt idx="2896">
                  <c:v>106.23</c:v>
                </c:pt>
                <c:pt idx="2897">
                  <c:v>106.23</c:v>
                </c:pt>
                <c:pt idx="2898">
                  <c:v>106.23</c:v>
                </c:pt>
                <c:pt idx="2899">
                  <c:v>106.23</c:v>
                </c:pt>
                <c:pt idx="2900">
                  <c:v>106.23</c:v>
                </c:pt>
                <c:pt idx="2901">
                  <c:v>106.23</c:v>
                </c:pt>
                <c:pt idx="2902">
                  <c:v>106.23</c:v>
                </c:pt>
                <c:pt idx="2903">
                  <c:v>106.23</c:v>
                </c:pt>
                <c:pt idx="2904">
                  <c:v>106.23</c:v>
                </c:pt>
                <c:pt idx="2905">
                  <c:v>106.23</c:v>
                </c:pt>
                <c:pt idx="2906">
                  <c:v>106.23</c:v>
                </c:pt>
                <c:pt idx="2907">
                  <c:v>106.23</c:v>
                </c:pt>
                <c:pt idx="2908">
                  <c:v>106.23</c:v>
                </c:pt>
                <c:pt idx="2909">
                  <c:v>106.23</c:v>
                </c:pt>
                <c:pt idx="2910">
                  <c:v>106.23</c:v>
                </c:pt>
                <c:pt idx="2911">
                  <c:v>106.23</c:v>
                </c:pt>
                <c:pt idx="2912">
                  <c:v>106.23</c:v>
                </c:pt>
                <c:pt idx="2913">
                  <c:v>106.23</c:v>
                </c:pt>
                <c:pt idx="2914">
                  <c:v>106.23</c:v>
                </c:pt>
                <c:pt idx="2915">
                  <c:v>106.23</c:v>
                </c:pt>
                <c:pt idx="2916">
                  <c:v>106.22</c:v>
                </c:pt>
                <c:pt idx="2917">
                  <c:v>106.23</c:v>
                </c:pt>
                <c:pt idx="2918">
                  <c:v>106.22</c:v>
                </c:pt>
                <c:pt idx="2919">
                  <c:v>106.22</c:v>
                </c:pt>
                <c:pt idx="2920">
                  <c:v>106.22</c:v>
                </c:pt>
                <c:pt idx="2921">
                  <c:v>106.22</c:v>
                </c:pt>
                <c:pt idx="2922">
                  <c:v>106.22</c:v>
                </c:pt>
                <c:pt idx="2923">
                  <c:v>106.22</c:v>
                </c:pt>
                <c:pt idx="2924">
                  <c:v>106.22</c:v>
                </c:pt>
                <c:pt idx="2925">
                  <c:v>106.22</c:v>
                </c:pt>
                <c:pt idx="2926">
                  <c:v>106.22</c:v>
                </c:pt>
                <c:pt idx="2927">
                  <c:v>106.22</c:v>
                </c:pt>
                <c:pt idx="2928">
                  <c:v>106.21</c:v>
                </c:pt>
                <c:pt idx="2929">
                  <c:v>106.21</c:v>
                </c:pt>
                <c:pt idx="2930">
                  <c:v>106.21</c:v>
                </c:pt>
                <c:pt idx="2931">
                  <c:v>106.21</c:v>
                </c:pt>
                <c:pt idx="2932">
                  <c:v>106.21</c:v>
                </c:pt>
                <c:pt idx="2933">
                  <c:v>106.21</c:v>
                </c:pt>
                <c:pt idx="2934">
                  <c:v>106.21</c:v>
                </c:pt>
                <c:pt idx="2935">
                  <c:v>106.21</c:v>
                </c:pt>
                <c:pt idx="2936">
                  <c:v>106.21</c:v>
                </c:pt>
                <c:pt idx="2937">
                  <c:v>106.21</c:v>
                </c:pt>
                <c:pt idx="2938">
                  <c:v>106.2</c:v>
                </c:pt>
                <c:pt idx="2939">
                  <c:v>106.21</c:v>
                </c:pt>
                <c:pt idx="2940">
                  <c:v>106.21</c:v>
                </c:pt>
                <c:pt idx="2941">
                  <c:v>106.2</c:v>
                </c:pt>
                <c:pt idx="2942">
                  <c:v>106.2</c:v>
                </c:pt>
                <c:pt idx="2943">
                  <c:v>106.2</c:v>
                </c:pt>
                <c:pt idx="2944">
                  <c:v>106.2</c:v>
                </c:pt>
                <c:pt idx="2945">
                  <c:v>106.2</c:v>
                </c:pt>
                <c:pt idx="2946">
                  <c:v>106.2</c:v>
                </c:pt>
                <c:pt idx="2947">
                  <c:v>106.2</c:v>
                </c:pt>
                <c:pt idx="2948">
                  <c:v>106.2</c:v>
                </c:pt>
                <c:pt idx="2949">
                  <c:v>106.2</c:v>
                </c:pt>
                <c:pt idx="2950">
                  <c:v>106.2</c:v>
                </c:pt>
                <c:pt idx="2951">
                  <c:v>106.2</c:v>
                </c:pt>
                <c:pt idx="2952">
                  <c:v>106.2</c:v>
                </c:pt>
                <c:pt idx="2953">
                  <c:v>106.2</c:v>
                </c:pt>
                <c:pt idx="2954">
                  <c:v>106.2</c:v>
                </c:pt>
                <c:pt idx="2955">
                  <c:v>106.2</c:v>
                </c:pt>
                <c:pt idx="2956">
                  <c:v>106.2</c:v>
                </c:pt>
                <c:pt idx="2957">
                  <c:v>106.2</c:v>
                </c:pt>
                <c:pt idx="2958">
                  <c:v>106.2</c:v>
                </c:pt>
                <c:pt idx="2959">
                  <c:v>106.2</c:v>
                </c:pt>
                <c:pt idx="2960">
                  <c:v>106.2</c:v>
                </c:pt>
                <c:pt idx="2961">
                  <c:v>106.2</c:v>
                </c:pt>
                <c:pt idx="2962">
                  <c:v>106.2</c:v>
                </c:pt>
                <c:pt idx="2963">
                  <c:v>106.2</c:v>
                </c:pt>
                <c:pt idx="2964">
                  <c:v>106.2</c:v>
                </c:pt>
                <c:pt idx="2965">
                  <c:v>106.2</c:v>
                </c:pt>
                <c:pt idx="2966">
                  <c:v>106.2</c:v>
                </c:pt>
                <c:pt idx="2967">
                  <c:v>106.2</c:v>
                </c:pt>
                <c:pt idx="2968">
                  <c:v>106.2</c:v>
                </c:pt>
                <c:pt idx="2969">
                  <c:v>106.2</c:v>
                </c:pt>
                <c:pt idx="2970">
                  <c:v>106.2</c:v>
                </c:pt>
                <c:pt idx="2971">
                  <c:v>106.2</c:v>
                </c:pt>
                <c:pt idx="2972">
                  <c:v>106.2</c:v>
                </c:pt>
                <c:pt idx="2973">
                  <c:v>106.2</c:v>
                </c:pt>
                <c:pt idx="2974">
                  <c:v>106.2</c:v>
                </c:pt>
                <c:pt idx="2975">
                  <c:v>106.2</c:v>
                </c:pt>
                <c:pt idx="2976">
                  <c:v>106.2</c:v>
                </c:pt>
                <c:pt idx="2977">
                  <c:v>106.2</c:v>
                </c:pt>
                <c:pt idx="2978">
                  <c:v>106.2</c:v>
                </c:pt>
                <c:pt idx="2979">
                  <c:v>106.2</c:v>
                </c:pt>
                <c:pt idx="2980">
                  <c:v>106.2</c:v>
                </c:pt>
                <c:pt idx="2981">
                  <c:v>106.2</c:v>
                </c:pt>
                <c:pt idx="2982">
                  <c:v>106.2</c:v>
                </c:pt>
                <c:pt idx="2983">
                  <c:v>106.2</c:v>
                </c:pt>
                <c:pt idx="2984">
                  <c:v>106.2</c:v>
                </c:pt>
                <c:pt idx="2985">
                  <c:v>106.2</c:v>
                </c:pt>
                <c:pt idx="2986">
                  <c:v>106.2</c:v>
                </c:pt>
                <c:pt idx="2987">
                  <c:v>106.2</c:v>
                </c:pt>
                <c:pt idx="2988">
                  <c:v>106.2</c:v>
                </c:pt>
                <c:pt idx="2989">
                  <c:v>106.2</c:v>
                </c:pt>
                <c:pt idx="2990">
                  <c:v>106.2</c:v>
                </c:pt>
                <c:pt idx="2991">
                  <c:v>106.2</c:v>
                </c:pt>
                <c:pt idx="2992">
                  <c:v>106.2</c:v>
                </c:pt>
                <c:pt idx="2993">
                  <c:v>106.2</c:v>
                </c:pt>
                <c:pt idx="2994">
                  <c:v>106.2</c:v>
                </c:pt>
                <c:pt idx="2995">
                  <c:v>106.2</c:v>
                </c:pt>
                <c:pt idx="2996">
                  <c:v>106.2</c:v>
                </c:pt>
                <c:pt idx="2997">
                  <c:v>106.2</c:v>
                </c:pt>
                <c:pt idx="2998">
                  <c:v>106.2</c:v>
                </c:pt>
                <c:pt idx="2999">
                  <c:v>106.21</c:v>
                </c:pt>
                <c:pt idx="3000">
                  <c:v>106.2</c:v>
                </c:pt>
                <c:pt idx="3001">
                  <c:v>106.2</c:v>
                </c:pt>
                <c:pt idx="3002">
                  <c:v>106.2</c:v>
                </c:pt>
                <c:pt idx="3003">
                  <c:v>106.21</c:v>
                </c:pt>
                <c:pt idx="3004">
                  <c:v>106.21</c:v>
                </c:pt>
                <c:pt idx="3005">
                  <c:v>106.2</c:v>
                </c:pt>
                <c:pt idx="3006">
                  <c:v>106.21</c:v>
                </c:pt>
                <c:pt idx="3007">
                  <c:v>106.2</c:v>
                </c:pt>
                <c:pt idx="3008">
                  <c:v>106.21</c:v>
                </c:pt>
                <c:pt idx="3009">
                  <c:v>106.2</c:v>
                </c:pt>
                <c:pt idx="3010">
                  <c:v>106.2</c:v>
                </c:pt>
                <c:pt idx="3011">
                  <c:v>106.2</c:v>
                </c:pt>
                <c:pt idx="3012">
                  <c:v>106.2</c:v>
                </c:pt>
                <c:pt idx="3013">
                  <c:v>106.2</c:v>
                </c:pt>
                <c:pt idx="3014">
                  <c:v>106.2</c:v>
                </c:pt>
                <c:pt idx="3015">
                  <c:v>106.2</c:v>
                </c:pt>
                <c:pt idx="3016">
                  <c:v>106.2</c:v>
                </c:pt>
                <c:pt idx="3017">
                  <c:v>106.2</c:v>
                </c:pt>
                <c:pt idx="3018">
                  <c:v>106.2</c:v>
                </c:pt>
                <c:pt idx="3019">
                  <c:v>106.2</c:v>
                </c:pt>
                <c:pt idx="3020">
                  <c:v>106.2</c:v>
                </c:pt>
                <c:pt idx="3021">
                  <c:v>106.2</c:v>
                </c:pt>
                <c:pt idx="3022">
                  <c:v>106.2</c:v>
                </c:pt>
                <c:pt idx="3023">
                  <c:v>106.2</c:v>
                </c:pt>
                <c:pt idx="3024">
                  <c:v>106.2</c:v>
                </c:pt>
                <c:pt idx="3025">
                  <c:v>106.2</c:v>
                </c:pt>
                <c:pt idx="3026">
                  <c:v>106.2</c:v>
                </c:pt>
                <c:pt idx="3027">
                  <c:v>106.2</c:v>
                </c:pt>
                <c:pt idx="3028">
                  <c:v>106.2</c:v>
                </c:pt>
                <c:pt idx="3029">
                  <c:v>106.2</c:v>
                </c:pt>
                <c:pt idx="3030">
                  <c:v>106.2</c:v>
                </c:pt>
                <c:pt idx="3031">
                  <c:v>106.2</c:v>
                </c:pt>
                <c:pt idx="3032">
                  <c:v>106.2</c:v>
                </c:pt>
                <c:pt idx="3033">
                  <c:v>106.19</c:v>
                </c:pt>
                <c:pt idx="3034">
                  <c:v>106.19</c:v>
                </c:pt>
                <c:pt idx="3035">
                  <c:v>106.19</c:v>
                </c:pt>
                <c:pt idx="3036">
                  <c:v>106.19</c:v>
                </c:pt>
                <c:pt idx="3037">
                  <c:v>106.19</c:v>
                </c:pt>
                <c:pt idx="3038">
                  <c:v>106.19</c:v>
                </c:pt>
                <c:pt idx="3039">
                  <c:v>106.19</c:v>
                </c:pt>
                <c:pt idx="3040">
                  <c:v>106.19</c:v>
                </c:pt>
                <c:pt idx="3041">
                  <c:v>106.19</c:v>
                </c:pt>
                <c:pt idx="3042">
                  <c:v>106.19</c:v>
                </c:pt>
                <c:pt idx="3043">
                  <c:v>106.19</c:v>
                </c:pt>
                <c:pt idx="3044">
                  <c:v>106.19</c:v>
                </c:pt>
                <c:pt idx="3045">
                  <c:v>106.18</c:v>
                </c:pt>
                <c:pt idx="3046">
                  <c:v>106.18</c:v>
                </c:pt>
                <c:pt idx="3047">
                  <c:v>106.18</c:v>
                </c:pt>
                <c:pt idx="3048">
                  <c:v>106.18</c:v>
                </c:pt>
                <c:pt idx="3049">
                  <c:v>106.17</c:v>
                </c:pt>
                <c:pt idx="3050">
                  <c:v>106.18</c:v>
                </c:pt>
                <c:pt idx="3051">
                  <c:v>106.17</c:v>
                </c:pt>
                <c:pt idx="3052">
                  <c:v>106.17</c:v>
                </c:pt>
                <c:pt idx="3053">
                  <c:v>106.17</c:v>
                </c:pt>
                <c:pt idx="3054">
                  <c:v>106.17</c:v>
                </c:pt>
                <c:pt idx="3055">
                  <c:v>106.17</c:v>
                </c:pt>
                <c:pt idx="3056">
                  <c:v>106.17</c:v>
                </c:pt>
                <c:pt idx="3057">
                  <c:v>106.17</c:v>
                </c:pt>
                <c:pt idx="3058">
                  <c:v>106.17</c:v>
                </c:pt>
                <c:pt idx="3059">
                  <c:v>106.17</c:v>
                </c:pt>
                <c:pt idx="3060">
                  <c:v>106.17</c:v>
                </c:pt>
                <c:pt idx="3061">
                  <c:v>106.17</c:v>
                </c:pt>
                <c:pt idx="3062">
                  <c:v>106.17</c:v>
                </c:pt>
                <c:pt idx="3063">
                  <c:v>106.17</c:v>
                </c:pt>
                <c:pt idx="3064">
                  <c:v>106.17</c:v>
                </c:pt>
                <c:pt idx="3065">
                  <c:v>106.17</c:v>
                </c:pt>
                <c:pt idx="3066">
                  <c:v>106.17</c:v>
                </c:pt>
                <c:pt idx="3067">
                  <c:v>106.17</c:v>
                </c:pt>
                <c:pt idx="3068">
                  <c:v>106.17</c:v>
                </c:pt>
                <c:pt idx="3069">
                  <c:v>106.17</c:v>
                </c:pt>
                <c:pt idx="3070">
                  <c:v>106.17</c:v>
                </c:pt>
                <c:pt idx="3071">
                  <c:v>106.17</c:v>
                </c:pt>
                <c:pt idx="3072">
                  <c:v>106.17</c:v>
                </c:pt>
                <c:pt idx="3073">
                  <c:v>106.17</c:v>
                </c:pt>
                <c:pt idx="3074">
                  <c:v>106.17</c:v>
                </c:pt>
                <c:pt idx="3075">
                  <c:v>106.17</c:v>
                </c:pt>
                <c:pt idx="3076">
                  <c:v>106.17</c:v>
                </c:pt>
                <c:pt idx="3077">
                  <c:v>106.17</c:v>
                </c:pt>
                <c:pt idx="3078">
                  <c:v>106.17</c:v>
                </c:pt>
                <c:pt idx="3079">
                  <c:v>106.17</c:v>
                </c:pt>
                <c:pt idx="3080">
                  <c:v>106.17</c:v>
                </c:pt>
                <c:pt idx="3081">
                  <c:v>106.17</c:v>
                </c:pt>
                <c:pt idx="3082">
                  <c:v>106.17</c:v>
                </c:pt>
                <c:pt idx="3083">
                  <c:v>106.17</c:v>
                </c:pt>
                <c:pt idx="3084">
                  <c:v>106.17</c:v>
                </c:pt>
                <c:pt idx="3085">
                  <c:v>106.17</c:v>
                </c:pt>
                <c:pt idx="3086">
                  <c:v>106.17</c:v>
                </c:pt>
                <c:pt idx="3087">
                  <c:v>106.17</c:v>
                </c:pt>
                <c:pt idx="3088">
                  <c:v>106.17</c:v>
                </c:pt>
                <c:pt idx="3089">
                  <c:v>106.17</c:v>
                </c:pt>
                <c:pt idx="3090">
                  <c:v>106.16</c:v>
                </c:pt>
                <c:pt idx="3091">
                  <c:v>106.16</c:v>
                </c:pt>
                <c:pt idx="3092">
                  <c:v>106.16</c:v>
                </c:pt>
                <c:pt idx="3093">
                  <c:v>106.16</c:v>
                </c:pt>
                <c:pt idx="3094">
                  <c:v>106.16</c:v>
                </c:pt>
                <c:pt idx="3095">
                  <c:v>106.16</c:v>
                </c:pt>
                <c:pt idx="3096">
                  <c:v>106.16</c:v>
                </c:pt>
                <c:pt idx="3097">
                  <c:v>106.16</c:v>
                </c:pt>
                <c:pt idx="3098">
                  <c:v>106.16</c:v>
                </c:pt>
                <c:pt idx="3099">
                  <c:v>106.16</c:v>
                </c:pt>
                <c:pt idx="3100">
                  <c:v>106.16</c:v>
                </c:pt>
                <c:pt idx="3101">
                  <c:v>106.16</c:v>
                </c:pt>
                <c:pt idx="3102">
                  <c:v>106.16</c:v>
                </c:pt>
                <c:pt idx="3103">
                  <c:v>106.15</c:v>
                </c:pt>
                <c:pt idx="3104">
                  <c:v>106.15</c:v>
                </c:pt>
                <c:pt idx="3105">
                  <c:v>106.15</c:v>
                </c:pt>
                <c:pt idx="3106">
                  <c:v>106.15</c:v>
                </c:pt>
                <c:pt idx="3107">
                  <c:v>106.15</c:v>
                </c:pt>
                <c:pt idx="3108">
                  <c:v>106.15</c:v>
                </c:pt>
                <c:pt idx="3109">
                  <c:v>106.15</c:v>
                </c:pt>
                <c:pt idx="3110">
                  <c:v>106.15</c:v>
                </c:pt>
                <c:pt idx="3111">
                  <c:v>106.15</c:v>
                </c:pt>
                <c:pt idx="3112">
                  <c:v>106.14</c:v>
                </c:pt>
                <c:pt idx="3113">
                  <c:v>106.14</c:v>
                </c:pt>
                <c:pt idx="3114">
                  <c:v>106.14</c:v>
                </c:pt>
                <c:pt idx="3115">
                  <c:v>106.14</c:v>
                </c:pt>
                <c:pt idx="3116">
                  <c:v>106.13</c:v>
                </c:pt>
                <c:pt idx="3117">
                  <c:v>106.13</c:v>
                </c:pt>
                <c:pt idx="3118">
                  <c:v>106.13</c:v>
                </c:pt>
                <c:pt idx="3119">
                  <c:v>106.13</c:v>
                </c:pt>
                <c:pt idx="3120">
                  <c:v>106.13</c:v>
                </c:pt>
                <c:pt idx="3121">
                  <c:v>106.13</c:v>
                </c:pt>
                <c:pt idx="3122">
                  <c:v>106.13</c:v>
                </c:pt>
                <c:pt idx="3123">
                  <c:v>106.12</c:v>
                </c:pt>
                <c:pt idx="3124">
                  <c:v>106.12</c:v>
                </c:pt>
                <c:pt idx="3125">
                  <c:v>106.12</c:v>
                </c:pt>
                <c:pt idx="3126">
                  <c:v>106.12</c:v>
                </c:pt>
                <c:pt idx="3127">
                  <c:v>106.12</c:v>
                </c:pt>
                <c:pt idx="3128">
                  <c:v>106.12</c:v>
                </c:pt>
                <c:pt idx="3129">
                  <c:v>106.12</c:v>
                </c:pt>
                <c:pt idx="3130">
                  <c:v>106.12</c:v>
                </c:pt>
                <c:pt idx="3131">
                  <c:v>106.12</c:v>
                </c:pt>
                <c:pt idx="3132">
                  <c:v>106.12</c:v>
                </c:pt>
                <c:pt idx="3133">
                  <c:v>106.11</c:v>
                </c:pt>
                <c:pt idx="3134">
                  <c:v>106.12</c:v>
                </c:pt>
                <c:pt idx="3135">
                  <c:v>106.11</c:v>
                </c:pt>
                <c:pt idx="3136">
                  <c:v>106.11</c:v>
                </c:pt>
                <c:pt idx="3137">
                  <c:v>106.12</c:v>
                </c:pt>
                <c:pt idx="3138">
                  <c:v>106.11</c:v>
                </c:pt>
                <c:pt idx="3139">
                  <c:v>106.11</c:v>
                </c:pt>
                <c:pt idx="3140">
                  <c:v>106.11</c:v>
                </c:pt>
                <c:pt idx="3141">
                  <c:v>106.11</c:v>
                </c:pt>
                <c:pt idx="3142">
                  <c:v>106.1</c:v>
                </c:pt>
                <c:pt idx="3143">
                  <c:v>106.11</c:v>
                </c:pt>
                <c:pt idx="3144">
                  <c:v>106.1</c:v>
                </c:pt>
                <c:pt idx="3145">
                  <c:v>106.1</c:v>
                </c:pt>
                <c:pt idx="3146">
                  <c:v>106.1</c:v>
                </c:pt>
                <c:pt idx="3147">
                  <c:v>106.1</c:v>
                </c:pt>
                <c:pt idx="3148">
                  <c:v>106.1</c:v>
                </c:pt>
                <c:pt idx="3149">
                  <c:v>106.09</c:v>
                </c:pt>
                <c:pt idx="3150">
                  <c:v>106.09</c:v>
                </c:pt>
                <c:pt idx="3151">
                  <c:v>106.09</c:v>
                </c:pt>
                <c:pt idx="3152">
                  <c:v>106.08</c:v>
                </c:pt>
                <c:pt idx="3153">
                  <c:v>106.08</c:v>
                </c:pt>
                <c:pt idx="3154">
                  <c:v>106.08</c:v>
                </c:pt>
                <c:pt idx="3155">
                  <c:v>106.08</c:v>
                </c:pt>
                <c:pt idx="3156">
                  <c:v>106.07</c:v>
                </c:pt>
                <c:pt idx="3157">
                  <c:v>106.07</c:v>
                </c:pt>
                <c:pt idx="3158">
                  <c:v>106.07</c:v>
                </c:pt>
                <c:pt idx="3159">
                  <c:v>106.07</c:v>
                </c:pt>
                <c:pt idx="3160">
                  <c:v>106.06</c:v>
                </c:pt>
                <c:pt idx="3161">
                  <c:v>106.06</c:v>
                </c:pt>
                <c:pt idx="3162">
                  <c:v>106.06</c:v>
                </c:pt>
                <c:pt idx="3163">
                  <c:v>106.06</c:v>
                </c:pt>
                <c:pt idx="3164">
                  <c:v>106.05</c:v>
                </c:pt>
                <c:pt idx="3165">
                  <c:v>106.04</c:v>
                </c:pt>
                <c:pt idx="3166">
                  <c:v>106.05</c:v>
                </c:pt>
                <c:pt idx="3167">
                  <c:v>106.04</c:v>
                </c:pt>
                <c:pt idx="3168">
                  <c:v>106.04</c:v>
                </c:pt>
                <c:pt idx="3169">
                  <c:v>106.03</c:v>
                </c:pt>
                <c:pt idx="3170">
                  <c:v>106.03</c:v>
                </c:pt>
                <c:pt idx="3171">
                  <c:v>106.02</c:v>
                </c:pt>
                <c:pt idx="3172">
                  <c:v>106.02</c:v>
                </c:pt>
                <c:pt idx="3173">
                  <c:v>106.02</c:v>
                </c:pt>
                <c:pt idx="3174">
                  <c:v>106.02</c:v>
                </c:pt>
                <c:pt idx="3175">
                  <c:v>106.01</c:v>
                </c:pt>
                <c:pt idx="3176">
                  <c:v>106.01</c:v>
                </c:pt>
                <c:pt idx="3177">
                  <c:v>106.01</c:v>
                </c:pt>
                <c:pt idx="3178">
                  <c:v>105.99</c:v>
                </c:pt>
                <c:pt idx="3179">
                  <c:v>105.99</c:v>
                </c:pt>
                <c:pt idx="3180">
                  <c:v>105.99</c:v>
                </c:pt>
                <c:pt idx="3181">
                  <c:v>105.98</c:v>
                </c:pt>
                <c:pt idx="3182">
                  <c:v>105.98</c:v>
                </c:pt>
                <c:pt idx="3183">
                  <c:v>105.97</c:v>
                </c:pt>
                <c:pt idx="3184">
                  <c:v>105.96</c:v>
                </c:pt>
                <c:pt idx="3185">
                  <c:v>105.96</c:v>
                </c:pt>
                <c:pt idx="3186">
                  <c:v>105.95</c:v>
                </c:pt>
                <c:pt idx="3187">
                  <c:v>105.95</c:v>
                </c:pt>
                <c:pt idx="3188">
                  <c:v>105.94</c:v>
                </c:pt>
                <c:pt idx="3189">
                  <c:v>105.93</c:v>
                </c:pt>
                <c:pt idx="3190">
                  <c:v>105.93</c:v>
                </c:pt>
                <c:pt idx="3191">
                  <c:v>105.93</c:v>
                </c:pt>
                <c:pt idx="3192">
                  <c:v>105.93</c:v>
                </c:pt>
                <c:pt idx="3193">
                  <c:v>105.92</c:v>
                </c:pt>
                <c:pt idx="3194">
                  <c:v>105.91</c:v>
                </c:pt>
                <c:pt idx="3195">
                  <c:v>105.91</c:v>
                </c:pt>
                <c:pt idx="3196">
                  <c:v>105.9</c:v>
                </c:pt>
                <c:pt idx="3197">
                  <c:v>105.89</c:v>
                </c:pt>
                <c:pt idx="3198">
                  <c:v>105.89</c:v>
                </c:pt>
                <c:pt idx="3199">
                  <c:v>105.88</c:v>
                </c:pt>
                <c:pt idx="3200">
                  <c:v>105.88</c:v>
                </c:pt>
                <c:pt idx="3201">
                  <c:v>105.88</c:v>
                </c:pt>
                <c:pt idx="3202">
                  <c:v>105.87</c:v>
                </c:pt>
                <c:pt idx="3203">
                  <c:v>105.87</c:v>
                </c:pt>
                <c:pt idx="3204">
                  <c:v>105.86</c:v>
                </c:pt>
                <c:pt idx="3205">
                  <c:v>105.87</c:v>
                </c:pt>
                <c:pt idx="3206">
                  <c:v>105.86</c:v>
                </c:pt>
                <c:pt idx="3207">
                  <c:v>105.85</c:v>
                </c:pt>
                <c:pt idx="3208">
                  <c:v>105.87</c:v>
                </c:pt>
                <c:pt idx="3209">
                  <c:v>105.85</c:v>
                </c:pt>
                <c:pt idx="3210">
                  <c:v>105.86</c:v>
                </c:pt>
                <c:pt idx="3211">
                  <c:v>105.85</c:v>
                </c:pt>
                <c:pt idx="3212">
                  <c:v>105.85</c:v>
                </c:pt>
                <c:pt idx="3213">
                  <c:v>105.85</c:v>
                </c:pt>
                <c:pt idx="3214">
                  <c:v>105.85</c:v>
                </c:pt>
                <c:pt idx="3215">
                  <c:v>105.85</c:v>
                </c:pt>
                <c:pt idx="3216">
                  <c:v>105.86</c:v>
                </c:pt>
                <c:pt idx="3217">
                  <c:v>105.85</c:v>
                </c:pt>
                <c:pt idx="3218">
                  <c:v>105.85</c:v>
                </c:pt>
                <c:pt idx="3219">
                  <c:v>105.86</c:v>
                </c:pt>
                <c:pt idx="3220">
                  <c:v>105.86</c:v>
                </c:pt>
                <c:pt idx="3221">
                  <c:v>105.86</c:v>
                </c:pt>
                <c:pt idx="3222">
                  <c:v>105.86</c:v>
                </c:pt>
                <c:pt idx="3223">
                  <c:v>105.87</c:v>
                </c:pt>
                <c:pt idx="3224">
                  <c:v>105.87</c:v>
                </c:pt>
                <c:pt idx="3225">
                  <c:v>105.87</c:v>
                </c:pt>
                <c:pt idx="3226">
                  <c:v>105.88</c:v>
                </c:pt>
                <c:pt idx="3227">
                  <c:v>105.88</c:v>
                </c:pt>
                <c:pt idx="3228">
                  <c:v>105.89</c:v>
                </c:pt>
                <c:pt idx="3229">
                  <c:v>105.89</c:v>
                </c:pt>
                <c:pt idx="3230">
                  <c:v>105.89</c:v>
                </c:pt>
                <c:pt idx="3231">
                  <c:v>105.9</c:v>
                </c:pt>
                <c:pt idx="3232">
                  <c:v>105.9</c:v>
                </c:pt>
                <c:pt idx="3233">
                  <c:v>105.91</c:v>
                </c:pt>
                <c:pt idx="3234">
                  <c:v>105.91</c:v>
                </c:pt>
                <c:pt idx="3235">
                  <c:v>105.91</c:v>
                </c:pt>
                <c:pt idx="3236">
                  <c:v>105.92</c:v>
                </c:pt>
                <c:pt idx="3237">
                  <c:v>105.92</c:v>
                </c:pt>
                <c:pt idx="3238">
                  <c:v>105.93</c:v>
                </c:pt>
                <c:pt idx="3239">
                  <c:v>105.93</c:v>
                </c:pt>
                <c:pt idx="3240">
                  <c:v>105.94</c:v>
                </c:pt>
                <c:pt idx="3241">
                  <c:v>105.94</c:v>
                </c:pt>
                <c:pt idx="3242">
                  <c:v>105.94</c:v>
                </c:pt>
                <c:pt idx="3243">
                  <c:v>105.95</c:v>
                </c:pt>
                <c:pt idx="3244">
                  <c:v>105.95</c:v>
                </c:pt>
                <c:pt idx="3245">
                  <c:v>105.95</c:v>
                </c:pt>
                <c:pt idx="3246">
                  <c:v>105.95</c:v>
                </c:pt>
                <c:pt idx="3247">
                  <c:v>105.96</c:v>
                </c:pt>
                <c:pt idx="3248">
                  <c:v>105.97</c:v>
                </c:pt>
                <c:pt idx="3249">
                  <c:v>105.97</c:v>
                </c:pt>
                <c:pt idx="3250">
                  <c:v>105.97</c:v>
                </c:pt>
                <c:pt idx="3251">
                  <c:v>105.98</c:v>
                </c:pt>
                <c:pt idx="3252">
                  <c:v>105.98</c:v>
                </c:pt>
                <c:pt idx="3253">
                  <c:v>105.98</c:v>
                </c:pt>
                <c:pt idx="3254">
                  <c:v>105.98</c:v>
                </c:pt>
                <c:pt idx="3255">
                  <c:v>105.99</c:v>
                </c:pt>
                <c:pt idx="3256">
                  <c:v>105.99</c:v>
                </c:pt>
                <c:pt idx="3257">
                  <c:v>105.99</c:v>
                </c:pt>
                <c:pt idx="3258">
                  <c:v>105.99</c:v>
                </c:pt>
                <c:pt idx="3259">
                  <c:v>106</c:v>
                </c:pt>
                <c:pt idx="3260">
                  <c:v>106</c:v>
                </c:pt>
                <c:pt idx="3261">
                  <c:v>106.02</c:v>
                </c:pt>
                <c:pt idx="3262">
                  <c:v>106</c:v>
                </c:pt>
                <c:pt idx="3263">
                  <c:v>106</c:v>
                </c:pt>
                <c:pt idx="3264">
                  <c:v>106.01</c:v>
                </c:pt>
                <c:pt idx="3265">
                  <c:v>106.01</c:v>
                </c:pt>
                <c:pt idx="3266">
                  <c:v>106.01</c:v>
                </c:pt>
                <c:pt idx="3267">
                  <c:v>106.02</c:v>
                </c:pt>
                <c:pt idx="3268">
                  <c:v>106.02</c:v>
                </c:pt>
                <c:pt idx="3269">
                  <c:v>106.02</c:v>
                </c:pt>
                <c:pt idx="3270">
                  <c:v>106.02</c:v>
                </c:pt>
                <c:pt idx="3271">
                  <c:v>106.02</c:v>
                </c:pt>
                <c:pt idx="3272">
                  <c:v>106.02</c:v>
                </c:pt>
                <c:pt idx="3273">
                  <c:v>106.02</c:v>
                </c:pt>
                <c:pt idx="3274">
                  <c:v>106.03</c:v>
                </c:pt>
                <c:pt idx="3275">
                  <c:v>106.03</c:v>
                </c:pt>
                <c:pt idx="3276">
                  <c:v>106.03</c:v>
                </c:pt>
                <c:pt idx="3277">
                  <c:v>106.03</c:v>
                </c:pt>
                <c:pt idx="3278">
                  <c:v>106.03</c:v>
                </c:pt>
                <c:pt idx="3279">
                  <c:v>106.03</c:v>
                </c:pt>
                <c:pt idx="3280">
                  <c:v>106.03</c:v>
                </c:pt>
                <c:pt idx="3281">
                  <c:v>106.03</c:v>
                </c:pt>
                <c:pt idx="3282">
                  <c:v>106.03</c:v>
                </c:pt>
                <c:pt idx="3283">
                  <c:v>106.03</c:v>
                </c:pt>
                <c:pt idx="3284">
                  <c:v>106.03</c:v>
                </c:pt>
                <c:pt idx="3285">
                  <c:v>106.04</c:v>
                </c:pt>
                <c:pt idx="3286">
                  <c:v>106.04</c:v>
                </c:pt>
                <c:pt idx="3287">
                  <c:v>106.04</c:v>
                </c:pt>
                <c:pt idx="3288">
                  <c:v>106.04</c:v>
                </c:pt>
                <c:pt idx="3289">
                  <c:v>106.04</c:v>
                </c:pt>
                <c:pt idx="3290">
                  <c:v>106.04</c:v>
                </c:pt>
                <c:pt idx="3291">
                  <c:v>106.04</c:v>
                </c:pt>
                <c:pt idx="3292">
                  <c:v>106.04</c:v>
                </c:pt>
                <c:pt idx="3293">
                  <c:v>106.04</c:v>
                </c:pt>
                <c:pt idx="3294">
                  <c:v>106.04</c:v>
                </c:pt>
                <c:pt idx="3295">
                  <c:v>106.04</c:v>
                </c:pt>
                <c:pt idx="3296">
                  <c:v>106.04</c:v>
                </c:pt>
                <c:pt idx="3297">
                  <c:v>106.04</c:v>
                </c:pt>
                <c:pt idx="3298">
                  <c:v>106.04</c:v>
                </c:pt>
                <c:pt idx="3299">
                  <c:v>106.04</c:v>
                </c:pt>
                <c:pt idx="3300">
                  <c:v>106.04</c:v>
                </c:pt>
                <c:pt idx="3301">
                  <c:v>106.04</c:v>
                </c:pt>
                <c:pt idx="3302">
                  <c:v>106.04</c:v>
                </c:pt>
                <c:pt idx="3303">
                  <c:v>106.04</c:v>
                </c:pt>
                <c:pt idx="3304">
                  <c:v>106.04</c:v>
                </c:pt>
                <c:pt idx="3305">
                  <c:v>106.04</c:v>
                </c:pt>
                <c:pt idx="3306">
                  <c:v>106.04</c:v>
                </c:pt>
                <c:pt idx="3307">
                  <c:v>106.04</c:v>
                </c:pt>
                <c:pt idx="3308">
                  <c:v>106.04</c:v>
                </c:pt>
                <c:pt idx="3309">
                  <c:v>106.04</c:v>
                </c:pt>
                <c:pt idx="3310">
                  <c:v>106.04</c:v>
                </c:pt>
                <c:pt idx="3311">
                  <c:v>106.05</c:v>
                </c:pt>
                <c:pt idx="3312">
                  <c:v>106.05</c:v>
                </c:pt>
                <c:pt idx="3313">
                  <c:v>106.04</c:v>
                </c:pt>
                <c:pt idx="3314">
                  <c:v>106.04</c:v>
                </c:pt>
                <c:pt idx="3315">
                  <c:v>106.05</c:v>
                </c:pt>
                <c:pt idx="3316">
                  <c:v>106.04</c:v>
                </c:pt>
                <c:pt idx="3317">
                  <c:v>106.04</c:v>
                </c:pt>
                <c:pt idx="3318">
                  <c:v>106.04</c:v>
                </c:pt>
                <c:pt idx="3319">
                  <c:v>106.04</c:v>
                </c:pt>
                <c:pt idx="3320">
                  <c:v>106.04</c:v>
                </c:pt>
                <c:pt idx="3321">
                  <c:v>106.04</c:v>
                </c:pt>
                <c:pt idx="3322">
                  <c:v>106.04</c:v>
                </c:pt>
                <c:pt idx="3323">
                  <c:v>106.04</c:v>
                </c:pt>
                <c:pt idx="3324">
                  <c:v>106.04</c:v>
                </c:pt>
                <c:pt idx="3325">
                  <c:v>106.06</c:v>
                </c:pt>
                <c:pt idx="3326">
                  <c:v>106.06</c:v>
                </c:pt>
                <c:pt idx="3327">
                  <c:v>106.05</c:v>
                </c:pt>
                <c:pt idx="3328">
                  <c:v>106.06</c:v>
                </c:pt>
                <c:pt idx="3329">
                  <c:v>106.06</c:v>
                </c:pt>
                <c:pt idx="3330">
                  <c:v>106.05</c:v>
                </c:pt>
                <c:pt idx="3331">
                  <c:v>106.06</c:v>
                </c:pt>
                <c:pt idx="3332">
                  <c:v>106.06</c:v>
                </c:pt>
                <c:pt idx="3333">
                  <c:v>106.06</c:v>
                </c:pt>
                <c:pt idx="3334">
                  <c:v>106.06</c:v>
                </c:pt>
                <c:pt idx="3335">
                  <c:v>106.06</c:v>
                </c:pt>
                <c:pt idx="3336">
                  <c:v>106.06</c:v>
                </c:pt>
                <c:pt idx="3337">
                  <c:v>106.06</c:v>
                </c:pt>
                <c:pt idx="3338">
                  <c:v>106.06</c:v>
                </c:pt>
                <c:pt idx="3339">
                  <c:v>106.06</c:v>
                </c:pt>
                <c:pt idx="3340">
                  <c:v>106.06</c:v>
                </c:pt>
                <c:pt idx="3341">
                  <c:v>106.06</c:v>
                </c:pt>
                <c:pt idx="3342">
                  <c:v>106.06</c:v>
                </c:pt>
                <c:pt idx="3343">
                  <c:v>106.06</c:v>
                </c:pt>
                <c:pt idx="3344">
                  <c:v>106.06</c:v>
                </c:pt>
                <c:pt idx="3345">
                  <c:v>106.06</c:v>
                </c:pt>
                <c:pt idx="3346">
                  <c:v>106.06</c:v>
                </c:pt>
                <c:pt idx="3347">
                  <c:v>106.06</c:v>
                </c:pt>
                <c:pt idx="3348">
                  <c:v>106.06</c:v>
                </c:pt>
                <c:pt idx="3349">
                  <c:v>106.06</c:v>
                </c:pt>
                <c:pt idx="3350">
                  <c:v>106.06</c:v>
                </c:pt>
                <c:pt idx="3351">
                  <c:v>106.06</c:v>
                </c:pt>
                <c:pt idx="3352">
                  <c:v>106.06</c:v>
                </c:pt>
                <c:pt idx="3353">
                  <c:v>106.06</c:v>
                </c:pt>
                <c:pt idx="3354">
                  <c:v>106.06</c:v>
                </c:pt>
                <c:pt idx="3355">
                  <c:v>106.06</c:v>
                </c:pt>
                <c:pt idx="3356">
                  <c:v>106.06</c:v>
                </c:pt>
                <c:pt idx="3357">
                  <c:v>106.06</c:v>
                </c:pt>
                <c:pt idx="3358">
                  <c:v>106.06</c:v>
                </c:pt>
                <c:pt idx="3359">
                  <c:v>106.06</c:v>
                </c:pt>
                <c:pt idx="3360">
                  <c:v>106.06</c:v>
                </c:pt>
                <c:pt idx="3361">
                  <c:v>106.06</c:v>
                </c:pt>
                <c:pt idx="3362">
                  <c:v>106.06</c:v>
                </c:pt>
                <c:pt idx="3363">
                  <c:v>106.06</c:v>
                </c:pt>
                <c:pt idx="3364">
                  <c:v>106.06</c:v>
                </c:pt>
                <c:pt idx="3365">
                  <c:v>106.06</c:v>
                </c:pt>
                <c:pt idx="3366">
                  <c:v>106.06</c:v>
                </c:pt>
                <c:pt idx="3367">
                  <c:v>106.06</c:v>
                </c:pt>
                <c:pt idx="3368">
                  <c:v>106.06</c:v>
                </c:pt>
                <c:pt idx="3369">
                  <c:v>106.06</c:v>
                </c:pt>
                <c:pt idx="3370">
                  <c:v>106.06</c:v>
                </c:pt>
                <c:pt idx="3371">
                  <c:v>106.06</c:v>
                </c:pt>
                <c:pt idx="3372">
                  <c:v>106.05</c:v>
                </c:pt>
                <c:pt idx="3373">
                  <c:v>106.06</c:v>
                </c:pt>
                <c:pt idx="3374">
                  <c:v>106.05</c:v>
                </c:pt>
                <c:pt idx="3375">
                  <c:v>106.06</c:v>
                </c:pt>
                <c:pt idx="3376">
                  <c:v>106.06</c:v>
                </c:pt>
                <c:pt idx="3377">
                  <c:v>106.05</c:v>
                </c:pt>
                <c:pt idx="3378">
                  <c:v>106.06</c:v>
                </c:pt>
                <c:pt idx="3379">
                  <c:v>106.05</c:v>
                </c:pt>
                <c:pt idx="3380">
                  <c:v>106.06</c:v>
                </c:pt>
                <c:pt idx="3381">
                  <c:v>106.06</c:v>
                </c:pt>
                <c:pt idx="3382">
                  <c:v>106.06</c:v>
                </c:pt>
                <c:pt idx="3383">
                  <c:v>106.05</c:v>
                </c:pt>
                <c:pt idx="3384">
                  <c:v>106.06</c:v>
                </c:pt>
                <c:pt idx="3385">
                  <c:v>106.05</c:v>
                </c:pt>
                <c:pt idx="3386">
                  <c:v>106.04</c:v>
                </c:pt>
                <c:pt idx="3387">
                  <c:v>106.04</c:v>
                </c:pt>
                <c:pt idx="3388">
                  <c:v>106.04</c:v>
                </c:pt>
                <c:pt idx="3389">
                  <c:v>106.05</c:v>
                </c:pt>
                <c:pt idx="3390">
                  <c:v>106.05</c:v>
                </c:pt>
                <c:pt idx="3391">
                  <c:v>106.04</c:v>
                </c:pt>
                <c:pt idx="3392">
                  <c:v>106.04</c:v>
                </c:pt>
                <c:pt idx="3393">
                  <c:v>106.04</c:v>
                </c:pt>
                <c:pt idx="3394">
                  <c:v>106.04</c:v>
                </c:pt>
                <c:pt idx="3395">
                  <c:v>106.04</c:v>
                </c:pt>
                <c:pt idx="3396">
                  <c:v>106.04</c:v>
                </c:pt>
                <c:pt idx="3397">
                  <c:v>106.04</c:v>
                </c:pt>
                <c:pt idx="3398">
                  <c:v>106.04</c:v>
                </c:pt>
                <c:pt idx="3399">
                  <c:v>106.03</c:v>
                </c:pt>
                <c:pt idx="3400">
                  <c:v>106.03</c:v>
                </c:pt>
                <c:pt idx="3401">
                  <c:v>106.04</c:v>
                </c:pt>
                <c:pt idx="3402">
                  <c:v>106.05</c:v>
                </c:pt>
                <c:pt idx="3403">
                  <c:v>106.03</c:v>
                </c:pt>
                <c:pt idx="3404">
                  <c:v>106.03</c:v>
                </c:pt>
                <c:pt idx="3405">
                  <c:v>106.03</c:v>
                </c:pt>
                <c:pt idx="3406">
                  <c:v>106.03</c:v>
                </c:pt>
                <c:pt idx="3407">
                  <c:v>106.04</c:v>
                </c:pt>
                <c:pt idx="3408">
                  <c:v>106.03</c:v>
                </c:pt>
                <c:pt idx="3409">
                  <c:v>106.02</c:v>
                </c:pt>
                <c:pt idx="3410">
                  <c:v>106.03</c:v>
                </c:pt>
                <c:pt idx="3411">
                  <c:v>106.03</c:v>
                </c:pt>
                <c:pt idx="3412">
                  <c:v>106.02</c:v>
                </c:pt>
                <c:pt idx="3413">
                  <c:v>106.02</c:v>
                </c:pt>
                <c:pt idx="3414">
                  <c:v>106.03</c:v>
                </c:pt>
                <c:pt idx="3415">
                  <c:v>106.02</c:v>
                </c:pt>
                <c:pt idx="3416">
                  <c:v>106.02</c:v>
                </c:pt>
                <c:pt idx="3417">
                  <c:v>106.02</c:v>
                </c:pt>
                <c:pt idx="3418">
                  <c:v>106.01</c:v>
                </c:pt>
                <c:pt idx="3419">
                  <c:v>106.02</c:v>
                </c:pt>
                <c:pt idx="3420">
                  <c:v>106.02</c:v>
                </c:pt>
                <c:pt idx="3421">
                  <c:v>106.01</c:v>
                </c:pt>
                <c:pt idx="3422">
                  <c:v>106.01</c:v>
                </c:pt>
                <c:pt idx="3423">
                  <c:v>106.01</c:v>
                </c:pt>
                <c:pt idx="3424">
                  <c:v>106.01</c:v>
                </c:pt>
                <c:pt idx="3425">
                  <c:v>106.01</c:v>
                </c:pt>
                <c:pt idx="3426">
                  <c:v>106</c:v>
                </c:pt>
                <c:pt idx="3427">
                  <c:v>106</c:v>
                </c:pt>
                <c:pt idx="3428">
                  <c:v>106</c:v>
                </c:pt>
                <c:pt idx="3429">
                  <c:v>106</c:v>
                </c:pt>
                <c:pt idx="3430">
                  <c:v>106</c:v>
                </c:pt>
                <c:pt idx="3431">
                  <c:v>106</c:v>
                </c:pt>
                <c:pt idx="3432">
                  <c:v>106</c:v>
                </c:pt>
                <c:pt idx="3433">
                  <c:v>106</c:v>
                </c:pt>
                <c:pt idx="3434">
                  <c:v>106</c:v>
                </c:pt>
                <c:pt idx="3435">
                  <c:v>106</c:v>
                </c:pt>
                <c:pt idx="3436">
                  <c:v>106</c:v>
                </c:pt>
                <c:pt idx="3437">
                  <c:v>106</c:v>
                </c:pt>
                <c:pt idx="3438">
                  <c:v>106</c:v>
                </c:pt>
                <c:pt idx="3439">
                  <c:v>106</c:v>
                </c:pt>
                <c:pt idx="3440">
                  <c:v>106</c:v>
                </c:pt>
                <c:pt idx="3441">
                  <c:v>106</c:v>
                </c:pt>
                <c:pt idx="3442">
                  <c:v>106</c:v>
                </c:pt>
                <c:pt idx="3443">
                  <c:v>106</c:v>
                </c:pt>
                <c:pt idx="3444">
                  <c:v>106</c:v>
                </c:pt>
                <c:pt idx="3445">
                  <c:v>106</c:v>
                </c:pt>
                <c:pt idx="3446">
                  <c:v>106</c:v>
                </c:pt>
                <c:pt idx="3447">
                  <c:v>106</c:v>
                </c:pt>
                <c:pt idx="3448">
                  <c:v>106.01</c:v>
                </c:pt>
                <c:pt idx="3449">
                  <c:v>106.01</c:v>
                </c:pt>
                <c:pt idx="3450">
                  <c:v>106</c:v>
                </c:pt>
                <c:pt idx="3451">
                  <c:v>106.01</c:v>
                </c:pt>
                <c:pt idx="3452">
                  <c:v>106.01</c:v>
                </c:pt>
                <c:pt idx="3453">
                  <c:v>106.01</c:v>
                </c:pt>
                <c:pt idx="3454">
                  <c:v>106.01</c:v>
                </c:pt>
                <c:pt idx="3455">
                  <c:v>106.01</c:v>
                </c:pt>
                <c:pt idx="3456">
                  <c:v>106.01</c:v>
                </c:pt>
                <c:pt idx="3457">
                  <c:v>106.01</c:v>
                </c:pt>
                <c:pt idx="3458">
                  <c:v>106.01</c:v>
                </c:pt>
                <c:pt idx="3459">
                  <c:v>106.01</c:v>
                </c:pt>
                <c:pt idx="3460">
                  <c:v>106.01</c:v>
                </c:pt>
                <c:pt idx="3461">
                  <c:v>106.01</c:v>
                </c:pt>
                <c:pt idx="3462">
                  <c:v>106.01</c:v>
                </c:pt>
                <c:pt idx="3463">
                  <c:v>106.01</c:v>
                </c:pt>
                <c:pt idx="3464">
                  <c:v>106.01</c:v>
                </c:pt>
                <c:pt idx="3465">
                  <c:v>106.01</c:v>
                </c:pt>
                <c:pt idx="3466">
                  <c:v>106.01</c:v>
                </c:pt>
                <c:pt idx="3467">
                  <c:v>106.02</c:v>
                </c:pt>
                <c:pt idx="3468">
                  <c:v>106.01</c:v>
                </c:pt>
                <c:pt idx="3469">
                  <c:v>106.01</c:v>
                </c:pt>
                <c:pt idx="3470">
                  <c:v>106.02</c:v>
                </c:pt>
                <c:pt idx="3471">
                  <c:v>106.02</c:v>
                </c:pt>
                <c:pt idx="3472">
                  <c:v>106.02</c:v>
                </c:pt>
                <c:pt idx="3473">
                  <c:v>106.02</c:v>
                </c:pt>
                <c:pt idx="3474">
                  <c:v>106.01</c:v>
                </c:pt>
                <c:pt idx="3475">
                  <c:v>106.02</c:v>
                </c:pt>
                <c:pt idx="3476">
                  <c:v>106.02</c:v>
                </c:pt>
                <c:pt idx="3477">
                  <c:v>106.02</c:v>
                </c:pt>
                <c:pt idx="3478">
                  <c:v>106.02</c:v>
                </c:pt>
                <c:pt idx="3479">
                  <c:v>106.02</c:v>
                </c:pt>
                <c:pt idx="3480">
                  <c:v>106.02</c:v>
                </c:pt>
                <c:pt idx="3481">
                  <c:v>106.02</c:v>
                </c:pt>
                <c:pt idx="3482">
                  <c:v>106.02</c:v>
                </c:pt>
                <c:pt idx="3483">
                  <c:v>106.02</c:v>
                </c:pt>
                <c:pt idx="3484">
                  <c:v>106.02</c:v>
                </c:pt>
                <c:pt idx="3485">
                  <c:v>106.02</c:v>
                </c:pt>
                <c:pt idx="3486">
                  <c:v>106.01</c:v>
                </c:pt>
                <c:pt idx="3487">
                  <c:v>106.01</c:v>
                </c:pt>
                <c:pt idx="3488">
                  <c:v>106.01</c:v>
                </c:pt>
                <c:pt idx="3489">
                  <c:v>106.02</c:v>
                </c:pt>
                <c:pt idx="3490">
                  <c:v>106.02</c:v>
                </c:pt>
                <c:pt idx="3491">
                  <c:v>106.01</c:v>
                </c:pt>
                <c:pt idx="3492">
                  <c:v>106.01</c:v>
                </c:pt>
                <c:pt idx="3493">
                  <c:v>106.01</c:v>
                </c:pt>
                <c:pt idx="3494">
                  <c:v>106.01</c:v>
                </c:pt>
                <c:pt idx="3495">
                  <c:v>106.01</c:v>
                </c:pt>
                <c:pt idx="3496">
                  <c:v>106.01</c:v>
                </c:pt>
                <c:pt idx="3497">
                  <c:v>106.01</c:v>
                </c:pt>
                <c:pt idx="3498">
                  <c:v>106.01</c:v>
                </c:pt>
                <c:pt idx="3499">
                  <c:v>106.01</c:v>
                </c:pt>
                <c:pt idx="3500">
                  <c:v>106.01</c:v>
                </c:pt>
                <c:pt idx="3501">
                  <c:v>106.01</c:v>
                </c:pt>
                <c:pt idx="3502">
                  <c:v>106.01</c:v>
                </c:pt>
                <c:pt idx="3503">
                  <c:v>106.01</c:v>
                </c:pt>
                <c:pt idx="3504">
                  <c:v>106.01</c:v>
                </c:pt>
                <c:pt idx="3505">
                  <c:v>106</c:v>
                </c:pt>
                <c:pt idx="3506">
                  <c:v>106</c:v>
                </c:pt>
                <c:pt idx="3507">
                  <c:v>106</c:v>
                </c:pt>
                <c:pt idx="3508">
                  <c:v>106</c:v>
                </c:pt>
                <c:pt idx="3509">
                  <c:v>106</c:v>
                </c:pt>
                <c:pt idx="3510">
                  <c:v>106</c:v>
                </c:pt>
                <c:pt idx="3511">
                  <c:v>106</c:v>
                </c:pt>
                <c:pt idx="3512">
                  <c:v>106</c:v>
                </c:pt>
                <c:pt idx="3513">
                  <c:v>106</c:v>
                </c:pt>
                <c:pt idx="3514">
                  <c:v>106</c:v>
                </c:pt>
                <c:pt idx="3515">
                  <c:v>106</c:v>
                </c:pt>
                <c:pt idx="3516">
                  <c:v>106</c:v>
                </c:pt>
                <c:pt idx="3517">
                  <c:v>106</c:v>
                </c:pt>
                <c:pt idx="3518">
                  <c:v>106</c:v>
                </c:pt>
                <c:pt idx="3519">
                  <c:v>105.99</c:v>
                </c:pt>
                <c:pt idx="3520">
                  <c:v>105.99</c:v>
                </c:pt>
                <c:pt idx="3521">
                  <c:v>105.99</c:v>
                </c:pt>
                <c:pt idx="3522">
                  <c:v>105.99</c:v>
                </c:pt>
                <c:pt idx="3523">
                  <c:v>105.99</c:v>
                </c:pt>
                <c:pt idx="3524">
                  <c:v>105.99</c:v>
                </c:pt>
                <c:pt idx="3525">
                  <c:v>105.99</c:v>
                </c:pt>
                <c:pt idx="3526">
                  <c:v>105.99</c:v>
                </c:pt>
                <c:pt idx="3527">
                  <c:v>105.99</c:v>
                </c:pt>
                <c:pt idx="3528">
                  <c:v>105.99</c:v>
                </c:pt>
                <c:pt idx="3529">
                  <c:v>105.98</c:v>
                </c:pt>
                <c:pt idx="3530">
                  <c:v>105.99</c:v>
                </c:pt>
                <c:pt idx="3531">
                  <c:v>105.99</c:v>
                </c:pt>
                <c:pt idx="3532">
                  <c:v>105.98</c:v>
                </c:pt>
                <c:pt idx="3533">
                  <c:v>105.98</c:v>
                </c:pt>
                <c:pt idx="3534">
                  <c:v>105.98</c:v>
                </c:pt>
                <c:pt idx="3535">
                  <c:v>105.98</c:v>
                </c:pt>
                <c:pt idx="3536">
                  <c:v>105.99</c:v>
                </c:pt>
                <c:pt idx="3537">
                  <c:v>105.99</c:v>
                </c:pt>
                <c:pt idx="3538">
                  <c:v>105.97</c:v>
                </c:pt>
                <c:pt idx="3539">
                  <c:v>105.97</c:v>
                </c:pt>
                <c:pt idx="3540">
                  <c:v>105.98</c:v>
                </c:pt>
                <c:pt idx="3541">
                  <c:v>105.97</c:v>
                </c:pt>
                <c:pt idx="3542">
                  <c:v>105.98</c:v>
                </c:pt>
                <c:pt idx="3543">
                  <c:v>105.97</c:v>
                </c:pt>
                <c:pt idx="3544">
                  <c:v>105.97</c:v>
                </c:pt>
                <c:pt idx="3545">
                  <c:v>105.97</c:v>
                </c:pt>
                <c:pt idx="3546">
                  <c:v>105.97</c:v>
                </c:pt>
                <c:pt idx="3547">
                  <c:v>105.98</c:v>
                </c:pt>
                <c:pt idx="3548">
                  <c:v>105.97</c:v>
                </c:pt>
                <c:pt idx="3549">
                  <c:v>105.97</c:v>
                </c:pt>
                <c:pt idx="3550">
                  <c:v>105.97</c:v>
                </c:pt>
                <c:pt idx="3551">
                  <c:v>105.97</c:v>
                </c:pt>
                <c:pt idx="3552">
                  <c:v>105.98</c:v>
                </c:pt>
                <c:pt idx="3553">
                  <c:v>105.98</c:v>
                </c:pt>
                <c:pt idx="3554">
                  <c:v>105.98</c:v>
                </c:pt>
                <c:pt idx="3555">
                  <c:v>105.98</c:v>
                </c:pt>
                <c:pt idx="3556">
                  <c:v>105.98</c:v>
                </c:pt>
                <c:pt idx="3557">
                  <c:v>105.98</c:v>
                </c:pt>
                <c:pt idx="3558">
                  <c:v>105.99</c:v>
                </c:pt>
                <c:pt idx="3559">
                  <c:v>105.98</c:v>
                </c:pt>
                <c:pt idx="3560">
                  <c:v>105.98</c:v>
                </c:pt>
                <c:pt idx="3561">
                  <c:v>105.98</c:v>
                </c:pt>
                <c:pt idx="3562">
                  <c:v>105.99</c:v>
                </c:pt>
                <c:pt idx="3563">
                  <c:v>105.99</c:v>
                </c:pt>
                <c:pt idx="3564">
                  <c:v>105.98</c:v>
                </c:pt>
                <c:pt idx="3565">
                  <c:v>105.98</c:v>
                </c:pt>
                <c:pt idx="3566">
                  <c:v>105.99</c:v>
                </c:pt>
                <c:pt idx="3567">
                  <c:v>105.98</c:v>
                </c:pt>
                <c:pt idx="3568">
                  <c:v>105.99</c:v>
                </c:pt>
                <c:pt idx="3569">
                  <c:v>105.98</c:v>
                </c:pt>
                <c:pt idx="3570">
                  <c:v>105.98</c:v>
                </c:pt>
                <c:pt idx="3571">
                  <c:v>105.98</c:v>
                </c:pt>
                <c:pt idx="3572">
                  <c:v>105.98</c:v>
                </c:pt>
                <c:pt idx="3573">
                  <c:v>105.98</c:v>
                </c:pt>
                <c:pt idx="3574">
                  <c:v>105.98</c:v>
                </c:pt>
                <c:pt idx="3575">
                  <c:v>105.98</c:v>
                </c:pt>
                <c:pt idx="3576">
                  <c:v>105.98</c:v>
                </c:pt>
                <c:pt idx="3577">
                  <c:v>105.98</c:v>
                </c:pt>
                <c:pt idx="3578">
                  <c:v>105.98</c:v>
                </c:pt>
                <c:pt idx="3579">
                  <c:v>105.98</c:v>
                </c:pt>
                <c:pt idx="3580">
                  <c:v>105.97</c:v>
                </c:pt>
                <c:pt idx="3581">
                  <c:v>105.98</c:v>
                </c:pt>
                <c:pt idx="3582">
                  <c:v>105.98</c:v>
                </c:pt>
                <c:pt idx="3583">
                  <c:v>105.98</c:v>
                </c:pt>
                <c:pt idx="3584">
                  <c:v>105.98</c:v>
                </c:pt>
                <c:pt idx="3585">
                  <c:v>105.97</c:v>
                </c:pt>
                <c:pt idx="3586">
                  <c:v>105.97</c:v>
                </c:pt>
                <c:pt idx="3587">
                  <c:v>105.97</c:v>
                </c:pt>
                <c:pt idx="3588">
                  <c:v>105.97</c:v>
                </c:pt>
                <c:pt idx="3589">
                  <c:v>105.97</c:v>
                </c:pt>
                <c:pt idx="3590">
                  <c:v>105.98</c:v>
                </c:pt>
                <c:pt idx="3591">
                  <c:v>105.97</c:v>
                </c:pt>
                <c:pt idx="3592">
                  <c:v>105.97</c:v>
                </c:pt>
                <c:pt idx="3593">
                  <c:v>105.97</c:v>
                </c:pt>
                <c:pt idx="3594">
                  <c:v>105.97</c:v>
                </c:pt>
                <c:pt idx="3595">
                  <c:v>105.97</c:v>
                </c:pt>
                <c:pt idx="3596">
                  <c:v>105.97</c:v>
                </c:pt>
                <c:pt idx="3597">
                  <c:v>105.97</c:v>
                </c:pt>
                <c:pt idx="3598">
                  <c:v>105.96</c:v>
                </c:pt>
                <c:pt idx="3599">
                  <c:v>105.96</c:v>
                </c:pt>
                <c:pt idx="3600">
                  <c:v>105.97</c:v>
                </c:pt>
                <c:pt idx="3601">
                  <c:v>105.97</c:v>
                </c:pt>
                <c:pt idx="3602">
                  <c:v>105.97</c:v>
                </c:pt>
                <c:pt idx="3603">
                  <c:v>105.96</c:v>
                </c:pt>
                <c:pt idx="3604">
                  <c:v>105.96</c:v>
                </c:pt>
                <c:pt idx="3605">
                  <c:v>105.96</c:v>
                </c:pt>
                <c:pt idx="3606">
                  <c:v>105.97</c:v>
                </c:pt>
                <c:pt idx="3607">
                  <c:v>105.95</c:v>
                </c:pt>
                <c:pt idx="3608">
                  <c:v>105.96</c:v>
                </c:pt>
                <c:pt idx="3609">
                  <c:v>105.95</c:v>
                </c:pt>
                <c:pt idx="3610">
                  <c:v>105.95</c:v>
                </c:pt>
                <c:pt idx="3611">
                  <c:v>105.95</c:v>
                </c:pt>
                <c:pt idx="3612">
                  <c:v>105.95</c:v>
                </c:pt>
                <c:pt idx="3613">
                  <c:v>105.95</c:v>
                </c:pt>
                <c:pt idx="3614">
                  <c:v>105.95</c:v>
                </c:pt>
                <c:pt idx="3615">
                  <c:v>105.97</c:v>
                </c:pt>
                <c:pt idx="3616">
                  <c:v>105.95</c:v>
                </c:pt>
                <c:pt idx="3617">
                  <c:v>105.95</c:v>
                </c:pt>
                <c:pt idx="3618">
                  <c:v>105.96</c:v>
                </c:pt>
                <c:pt idx="3619">
                  <c:v>105.95</c:v>
                </c:pt>
                <c:pt idx="3620">
                  <c:v>105.95</c:v>
                </c:pt>
                <c:pt idx="3621">
                  <c:v>105.95</c:v>
                </c:pt>
                <c:pt idx="3622">
                  <c:v>105.95</c:v>
                </c:pt>
                <c:pt idx="3623">
                  <c:v>105.95</c:v>
                </c:pt>
                <c:pt idx="3624">
                  <c:v>105.94</c:v>
                </c:pt>
                <c:pt idx="3625">
                  <c:v>105.95</c:v>
                </c:pt>
                <c:pt idx="3626">
                  <c:v>105.94</c:v>
                </c:pt>
                <c:pt idx="3627">
                  <c:v>105.94</c:v>
                </c:pt>
                <c:pt idx="3628">
                  <c:v>105.94</c:v>
                </c:pt>
                <c:pt idx="3629">
                  <c:v>105.94</c:v>
                </c:pt>
                <c:pt idx="3630">
                  <c:v>105.94</c:v>
                </c:pt>
                <c:pt idx="3631">
                  <c:v>105.94</c:v>
                </c:pt>
                <c:pt idx="3632">
                  <c:v>105.94</c:v>
                </c:pt>
                <c:pt idx="3633">
                  <c:v>105.94</c:v>
                </c:pt>
                <c:pt idx="3634">
                  <c:v>105.94</c:v>
                </c:pt>
                <c:pt idx="3635">
                  <c:v>105.94</c:v>
                </c:pt>
                <c:pt idx="3636">
                  <c:v>105.94</c:v>
                </c:pt>
                <c:pt idx="3637">
                  <c:v>105.94</c:v>
                </c:pt>
                <c:pt idx="3638">
                  <c:v>105.94</c:v>
                </c:pt>
                <c:pt idx="3639">
                  <c:v>105.94</c:v>
                </c:pt>
                <c:pt idx="3640">
                  <c:v>105.94</c:v>
                </c:pt>
                <c:pt idx="3641">
                  <c:v>105.94</c:v>
                </c:pt>
                <c:pt idx="3642">
                  <c:v>105.94</c:v>
                </c:pt>
                <c:pt idx="3643">
                  <c:v>105.93</c:v>
                </c:pt>
                <c:pt idx="3644">
                  <c:v>105.94</c:v>
                </c:pt>
                <c:pt idx="3645">
                  <c:v>105.93</c:v>
                </c:pt>
                <c:pt idx="3646">
                  <c:v>105.93</c:v>
                </c:pt>
                <c:pt idx="3647">
                  <c:v>105.93</c:v>
                </c:pt>
                <c:pt idx="3648">
                  <c:v>105.93</c:v>
                </c:pt>
                <c:pt idx="3649">
                  <c:v>105.93</c:v>
                </c:pt>
                <c:pt idx="3650">
                  <c:v>105.93</c:v>
                </c:pt>
                <c:pt idx="3651">
                  <c:v>105.94</c:v>
                </c:pt>
                <c:pt idx="3652">
                  <c:v>105.93</c:v>
                </c:pt>
                <c:pt idx="3653">
                  <c:v>105.93</c:v>
                </c:pt>
                <c:pt idx="3654">
                  <c:v>105.93</c:v>
                </c:pt>
                <c:pt idx="3655">
                  <c:v>105.93</c:v>
                </c:pt>
                <c:pt idx="3656">
                  <c:v>105.93</c:v>
                </c:pt>
                <c:pt idx="3657">
                  <c:v>105.93</c:v>
                </c:pt>
                <c:pt idx="3658">
                  <c:v>105.93</c:v>
                </c:pt>
                <c:pt idx="3659">
                  <c:v>105.93</c:v>
                </c:pt>
                <c:pt idx="3660">
                  <c:v>105.93</c:v>
                </c:pt>
                <c:pt idx="3661">
                  <c:v>105.93</c:v>
                </c:pt>
                <c:pt idx="3662">
                  <c:v>105.93</c:v>
                </c:pt>
                <c:pt idx="3663">
                  <c:v>105.93</c:v>
                </c:pt>
                <c:pt idx="3664">
                  <c:v>105.93</c:v>
                </c:pt>
                <c:pt idx="3665">
                  <c:v>105.93</c:v>
                </c:pt>
                <c:pt idx="3666">
                  <c:v>105.93</c:v>
                </c:pt>
                <c:pt idx="3667">
                  <c:v>105.93</c:v>
                </c:pt>
                <c:pt idx="3668">
                  <c:v>105.93</c:v>
                </c:pt>
                <c:pt idx="3669">
                  <c:v>105.93</c:v>
                </c:pt>
                <c:pt idx="3670">
                  <c:v>105.93</c:v>
                </c:pt>
                <c:pt idx="3671">
                  <c:v>105.93</c:v>
                </c:pt>
                <c:pt idx="3672">
                  <c:v>105.93</c:v>
                </c:pt>
                <c:pt idx="3673">
                  <c:v>105.93</c:v>
                </c:pt>
                <c:pt idx="3674">
                  <c:v>105.93</c:v>
                </c:pt>
                <c:pt idx="3675">
                  <c:v>105.93</c:v>
                </c:pt>
                <c:pt idx="3676">
                  <c:v>105.93</c:v>
                </c:pt>
                <c:pt idx="3677">
                  <c:v>105.93</c:v>
                </c:pt>
                <c:pt idx="3678">
                  <c:v>105.93</c:v>
                </c:pt>
                <c:pt idx="3679">
                  <c:v>105.93</c:v>
                </c:pt>
                <c:pt idx="3680">
                  <c:v>105.93</c:v>
                </c:pt>
                <c:pt idx="3681">
                  <c:v>105.93</c:v>
                </c:pt>
                <c:pt idx="3682">
                  <c:v>105.93</c:v>
                </c:pt>
                <c:pt idx="3683">
                  <c:v>105.93</c:v>
                </c:pt>
                <c:pt idx="3684">
                  <c:v>105.93</c:v>
                </c:pt>
                <c:pt idx="3685">
                  <c:v>105.93</c:v>
                </c:pt>
                <c:pt idx="3686">
                  <c:v>105.93</c:v>
                </c:pt>
                <c:pt idx="3687">
                  <c:v>105.93</c:v>
                </c:pt>
                <c:pt idx="3688">
                  <c:v>105.92</c:v>
                </c:pt>
                <c:pt idx="3689">
                  <c:v>105.92</c:v>
                </c:pt>
                <c:pt idx="3690">
                  <c:v>105.92</c:v>
                </c:pt>
                <c:pt idx="3691">
                  <c:v>105.92</c:v>
                </c:pt>
                <c:pt idx="3692">
                  <c:v>105.92</c:v>
                </c:pt>
                <c:pt idx="3693">
                  <c:v>105.92</c:v>
                </c:pt>
                <c:pt idx="3694">
                  <c:v>105.92</c:v>
                </c:pt>
                <c:pt idx="3695">
                  <c:v>105.91</c:v>
                </c:pt>
                <c:pt idx="3696">
                  <c:v>105.91</c:v>
                </c:pt>
                <c:pt idx="3697">
                  <c:v>105.91</c:v>
                </c:pt>
                <c:pt idx="3698">
                  <c:v>105.91</c:v>
                </c:pt>
                <c:pt idx="3699">
                  <c:v>105.91</c:v>
                </c:pt>
                <c:pt idx="3700">
                  <c:v>105.91</c:v>
                </c:pt>
                <c:pt idx="3701">
                  <c:v>105.91</c:v>
                </c:pt>
                <c:pt idx="3702">
                  <c:v>105.91</c:v>
                </c:pt>
                <c:pt idx="3703">
                  <c:v>105.91</c:v>
                </c:pt>
                <c:pt idx="3704">
                  <c:v>105.91</c:v>
                </c:pt>
                <c:pt idx="3705">
                  <c:v>105.9</c:v>
                </c:pt>
                <c:pt idx="3706">
                  <c:v>105.9</c:v>
                </c:pt>
                <c:pt idx="3707">
                  <c:v>105.9</c:v>
                </c:pt>
                <c:pt idx="3708">
                  <c:v>105.9</c:v>
                </c:pt>
                <c:pt idx="3709">
                  <c:v>105.9</c:v>
                </c:pt>
                <c:pt idx="3710">
                  <c:v>105.9</c:v>
                </c:pt>
                <c:pt idx="3711">
                  <c:v>105.9</c:v>
                </c:pt>
                <c:pt idx="3712">
                  <c:v>105.9</c:v>
                </c:pt>
                <c:pt idx="3713">
                  <c:v>105.89</c:v>
                </c:pt>
                <c:pt idx="3714">
                  <c:v>105.89</c:v>
                </c:pt>
                <c:pt idx="3715">
                  <c:v>105.89</c:v>
                </c:pt>
                <c:pt idx="3716">
                  <c:v>105.89</c:v>
                </c:pt>
                <c:pt idx="3717">
                  <c:v>105.89</c:v>
                </c:pt>
                <c:pt idx="3718">
                  <c:v>105.88</c:v>
                </c:pt>
                <c:pt idx="3719">
                  <c:v>105.88</c:v>
                </c:pt>
                <c:pt idx="3720">
                  <c:v>105.87</c:v>
                </c:pt>
                <c:pt idx="3721">
                  <c:v>105.87</c:v>
                </c:pt>
                <c:pt idx="3722">
                  <c:v>105.87</c:v>
                </c:pt>
                <c:pt idx="3723">
                  <c:v>105.87</c:v>
                </c:pt>
                <c:pt idx="3724">
                  <c:v>105.87</c:v>
                </c:pt>
                <c:pt idx="3725">
                  <c:v>105.86</c:v>
                </c:pt>
                <c:pt idx="3726">
                  <c:v>105.86</c:v>
                </c:pt>
                <c:pt idx="3727">
                  <c:v>105.85</c:v>
                </c:pt>
                <c:pt idx="3728">
                  <c:v>105.85</c:v>
                </c:pt>
                <c:pt idx="3729">
                  <c:v>105.85</c:v>
                </c:pt>
                <c:pt idx="3730">
                  <c:v>105.85</c:v>
                </c:pt>
                <c:pt idx="3731">
                  <c:v>105.84</c:v>
                </c:pt>
                <c:pt idx="3732">
                  <c:v>105.84</c:v>
                </c:pt>
                <c:pt idx="3733">
                  <c:v>105.83</c:v>
                </c:pt>
                <c:pt idx="3734">
                  <c:v>105.83</c:v>
                </c:pt>
                <c:pt idx="3735">
                  <c:v>105.82</c:v>
                </c:pt>
                <c:pt idx="3736">
                  <c:v>105.82</c:v>
                </c:pt>
                <c:pt idx="3737">
                  <c:v>105.81</c:v>
                </c:pt>
                <c:pt idx="3738">
                  <c:v>105.81</c:v>
                </c:pt>
                <c:pt idx="3739">
                  <c:v>105.8</c:v>
                </c:pt>
                <c:pt idx="3740">
                  <c:v>105.8</c:v>
                </c:pt>
                <c:pt idx="3741">
                  <c:v>105.8</c:v>
                </c:pt>
                <c:pt idx="3742">
                  <c:v>105.79</c:v>
                </c:pt>
                <c:pt idx="3743">
                  <c:v>105.78</c:v>
                </c:pt>
                <c:pt idx="3744">
                  <c:v>105.78</c:v>
                </c:pt>
                <c:pt idx="3745">
                  <c:v>105.78</c:v>
                </c:pt>
                <c:pt idx="3746">
                  <c:v>105.77</c:v>
                </c:pt>
                <c:pt idx="3747">
                  <c:v>105.77</c:v>
                </c:pt>
                <c:pt idx="3748">
                  <c:v>105.76</c:v>
                </c:pt>
                <c:pt idx="3749">
                  <c:v>105.76</c:v>
                </c:pt>
                <c:pt idx="3750">
                  <c:v>105.76</c:v>
                </c:pt>
                <c:pt idx="3751">
                  <c:v>105.75</c:v>
                </c:pt>
                <c:pt idx="3752">
                  <c:v>105.75</c:v>
                </c:pt>
                <c:pt idx="3753">
                  <c:v>105.74</c:v>
                </c:pt>
                <c:pt idx="3754">
                  <c:v>105.74</c:v>
                </c:pt>
                <c:pt idx="3755">
                  <c:v>105.73</c:v>
                </c:pt>
                <c:pt idx="3756">
                  <c:v>105.73</c:v>
                </c:pt>
                <c:pt idx="3757">
                  <c:v>105.73</c:v>
                </c:pt>
                <c:pt idx="3758">
                  <c:v>105.72</c:v>
                </c:pt>
                <c:pt idx="3759">
                  <c:v>105.72</c:v>
                </c:pt>
                <c:pt idx="3760">
                  <c:v>105.72</c:v>
                </c:pt>
                <c:pt idx="3761">
                  <c:v>105.71</c:v>
                </c:pt>
                <c:pt idx="3762">
                  <c:v>105.71</c:v>
                </c:pt>
                <c:pt idx="3763">
                  <c:v>105.71</c:v>
                </c:pt>
                <c:pt idx="3764">
                  <c:v>105.71</c:v>
                </c:pt>
                <c:pt idx="3765">
                  <c:v>105.71</c:v>
                </c:pt>
                <c:pt idx="3766">
                  <c:v>105.71</c:v>
                </c:pt>
                <c:pt idx="3767">
                  <c:v>105.7</c:v>
                </c:pt>
                <c:pt idx="3768">
                  <c:v>105.7</c:v>
                </c:pt>
                <c:pt idx="3769">
                  <c:v>105.7</c:v>
                </c:pt>
                <c:pt idx="3770">
                  <c:v>105.69</c:v>
                </c:pt>
                <c:pt idx="3771">
                  <c:v>105.69</c:v>
                </c:pt>
                <c:pt idx="3772">
                  <c:v>105.7</c:v>
                </c:pt>
                <c:pt idx="3773">
                  <c:v>105.7</c:v>
                </c:pt>
                <c:pt idx="3774">
                  <c:v>105.7</c:v>
                </c:pt>
                <c:pt idx="3775">
                  <c:v>105.69</c:v>
                </c:pt>
                <c:pt idx="3776">
                  <c:v>105.7</c:v>
                </c:pt>
                <c:pt idx="3777">
                  <c:v>105.7</c:v>
                </c:pt>
                <c:pt idx="3778">
                  <c:v>105.7</c:v>
                </c:pt>
                <c:pt idx="3779">
                  <c:v>105.71</c:v>
                </c:pt>
                <c:pt idx="3780">
                  <c:v>105.71</c:v>
                </c:pt>
                <c:pt idx="3781">
                  <c:v>105.71</c:v>
                </c:pt>
                <c:pt idx="3782">
                  <c:v>105.71</c:v>
                </c:pt>
                <c:pt idx="3783">
                  <c:v>105.71</c:v>
                </c:pt>
                <c:pt idx="3784">
                  <c:v>105.72</c:v>
                </c:pt>
                <c:pt idx="3785">
                  <c:v>105.72</c:v>
                </c:pt>
                <c:pt idx="3786">
                  <c:v>105.72</c:v>
                </c:pt>
                <c:pt idx="3787">
                  <c:v>105.73</c:v>
                </c:pt>
                <c:pt idx="3788">
                  <c:v>105.73</c:v>
                </c:pt>
                <c:pt idx="3789">
                  <c:v>105.74</c:v>
                </c:pt>
                <c:pt idx="3790">
                  <c:v>105.74</c:v>
                </c:pt>
                <c:pt idx="3791">
                  <c:v>105.74</c:v>
                </c:pt>
                <c:pt idx="3792">
                  <c:v>105.75</c:v>
                </c:pt>
                <c:pt idx="3793">
                  <c:v>105.75</c:v>
                </c:pt>
                <c:pt idx="3794">
                  <c:v>105.76</c:v>
                </c:pt>
                <c:pt idx="3795">
                  <c:v>105.76</c:v>
                </c:pt>
                <c:pt idx="3796">
                  <c:v>105.76</c:v>
                </c:pt>
                <c:pt idx="3797">
                  <c:v>105.77</c:v>
                </c:pt>
                <c:pt idx="3798">
                  <c:v>105.77</c:v>
                </c:pt>
                <c:pt idx="3799">
                  <c:v>105.78</c:v>
                </c:pt>
                <c:pt idx="3800">
                  <c:v>105.78</c:v>
                </c:pt>
                <c:pt idx="3801">
                  <c:v>105.78</c:v>
                </c:pt>
                <c:pt idx="3802">
                  <c:v>105.78</c:v>
                </c:pt>
                <c:pt idx="3803">
                  <c:v>105.79</c:v>
                </c:pt>
                <c:pt idx="3804">
                  <c:v>105.8</c:v>
                </c:pt>
                <c:pt idx="3805">
                  <c:v>105.8</c:v>
                </c:pt>
                <c:pt idx="3806">
                  <c:v>105.8</c:v>
                </c:pt>
                <c:pt idx="3807">
                  <c:v>105.81</c:v>
                </c:pt>
                <c:pt idx="3808">
                  <c:v>105.81</c:v>
                </c:pt>
                <c:pt idx="3809">
                  <c:v>105.81</c:v>
                </c:pt>
                <c:pt idx="3810">
                  <c:v>105.81</c:v>
                </c:pt>
                <c:pt idx="3811">
                  <c:v>105.81</c:v>
                </c:pt>
                <c:pt idx="3812">
                  <c:v>105.81</c:v>
                </c:pt>
                <c:pt idx="3813">
                  <c:v>105.82</c:v>
                </c:pt>
                <c:pt idx="3814">
                  <c:v>105.82</c:v>
                </c:pt>
                <c:pt idx="3815">
                  <c:v>105.82</c:v>
                </c:pt>
                <c:pt idx="3816">
                  <c:v>105.82</c:v>
                </c:pt>
                <c:pt idx="3817">
                  <c:v>105.82</c:v>
                </c:pt>
                <c:pt idx="3818">
                  <c:v>105.82</c:v>
                </c:pt>
                <c:pt idx="3819">
                  <c:v>105.82</c:v>
                </c:pt>
                <c:pt idx="3820">
                  <c:v>105.82</c:v>
                </c:pt>
                <c:pt idx="3821">
                  <c:v>105.81</c:v>
                </c:pt>
                <c:pt idx="3822">
                  <c:v>105.82</c:v>
                </c:pt>
                <c:pt idx="3823">
                  <c:v>105.82</c:v>
                </c:pt>
                <c:pt idx="3824">
                  <c:v>105.82</c:v>
                </c:pt>
                <c:pt idx="3825">
                  <c:v>105.82</c:v>
                </c:pt>
                <c:pt idx="3826">
                  <c:v>105.82</c:v>
                </c:pt>
                <c:pt idx="3827">
                  <c:v>105.82</c:v>
                </c:pt>
                <c:pt idx="3828">
                  <c:v>105.83</c:v>
                </c:pt>
                <c:pt idx="3829">
                  <c:v>105.82</c:v>
                </c:pt>
                <c:pt idx="3830">
                  <c:v>105.82</c:v>
                </c:pt>
                <c:pt idx="3831">
                  <c:v>105.83</c:v>
                </c:pt>
                <c:pt idx="3832">
                  <c:v>105.83</c:v>
                </c:pt>
                <c:pt idx="3833">
                  <c:v>105.82</c:v>
                </c:pt>
                <c:pt idx="3834">
                  <c:v>105.83</c:v>
                </c:pt>
                <c:pt idx="3835">
                  <c:v>105.82</c:v>
                </c:pt>
                <c:pt idx="3836">
                  <c:v>105.82</c:v>
                </c:pt>
                <c:pt idx="3837">
                  <c:v>105.84</c:v>
                </c:pt>
                <c:pt idx="3838">
                  <c:v>105.83</c:v>
                </c:pt>
                <c:pt idx="3839">
                  <c:v>105.82</c:v>
                </c:pt>
                <c:pt idx="3840">
                  <c:v>105.83</c:v>
                </c:pt>
                <c:pt idx="3841">
                  <c:v>105.83</c:v>
                </c:pt>
                <c:pt idx="3842">
                  <c:v>105.82</c:v>
                </c:pt>
                <c:pt idx="3843">
                  <c:v>105.82</c:v>
                </c:pt>
                <c:pt idx="3844">
                  <c:v>105.82</c:v>
                </c:pt>
                <c:pt idx="3845">
                  <c:v>105.82</c:v>
                </c:pt>
                <c:pt idx="3846">
                  <c:v>105.83</c:v>
                </c:pt>
                <c:pt idx="3847">
                  <c:v>105.82</c:v>
                </c:pt>
                <c:pt idx="3848">
                  <c:v>105.83</c:v>
                </c:pt>
                <c:pt idx="3849">
                  <c:v>105.82</c:v>
                </c:pt>
                <c:pt idx="3850">
                  <c:v>105.82</c:v>
                </c:pt>
                <c:pt idx="3851">
                  <c:v>105.82</c:v>
                </c:pt>
                <c:pt idx="3852">
                  <c:v>105.82</c:v>
                </c:pt>
                <c:pt idx="3853">
                  <c:v>105.82</c:v>
                </c:pt>
                <c:pt idx="3854">
                  <c:v>105.81</c:v>
                </c:pt>
                <c:pt idx="3855">
                  <c:v>105.82</c:v>
                </c:pt>
                <c:pt idx="3856">
                  <c:v>105.81</c:v>
                </c:pt>
                <c:pt idx="3857">
                  <c:v>105.81</c:v>
                </c:pt>
                <c:pt idx="3858">
                  <c:v>105.81</c:v>
                </c:pt>
                <c:pt idx="3859">
                  <c:v>105.81</c:v>
                </c:pt>
                <c:pt idx="3860">
                  <c:v>105.81</c:v>
                </c:pt>
                <c:pt idx="3861">
                  <c:v>105.8</c:v>
                </c:pt>
                <c:pt idx="3862">
                  <c:v>105.8</c:v>
                </c:pt>
                <c:pt idx="3863">
                  <c:v>105.8</c:v>
                </c:pt>
                <c:pt idx="3864">
                  <c:v>105.8</c:v>
                </c:pt>
                <c:pt idx="3865">
                  <c:v>105.8</c:v>
                </c:pt>
                <c:pt idx="3866">
                  <c:v>105.79</c:v>
                </c:pt>
                <c:pt idx="3867">
                  <c:v>105.78</c:v>
                </c:pt>
                <c:pt idx="3868">
                  <c:v>105.79</c:v>
                </c:pt>
                <c:pt idx="3869">
                  <c:v>105.79</c:v>
                </c:pt>
                <c:pt idx="3870">
                  <c:v>105.78</c:v>
                </c:pt>
                <c:pt idx="3871">
                  <c:v>105.77</c:v>
                </c:pt>
                <c:pt idx="3872">
                  <c:v>105.77</c:v>
                </c:pt>
                <c:pt idx="3873">
                  <c:v>105.77</c:v>
                </c:pt>
                <c:pt idx="3874">
                  <c:v>105.76</c:v>
                </c:pt>
                <c:pt idx="3875">
                  <c:v>105.77</c:v>
                </c:pt>
                <c:pt idx="3876">
                  <c:v>105.76</c:v>
                </c:pt>
                <c:pt idx="3877">
                  <c:v>105.76</c:v>
                </c:pt>
                <c:pt idx="3878">
                  <c:v>105.76</c:v>
                </c:pt>
                <c:pt idx="3879">
                  <c:v>105.76</c:v>
                </c:pt>
                <c:pt idx="3880">
                  <c:v>105.75</c:v>
                </c:pt>
                <c:pt idx="3881">
                  <c:v>105.74</c:v>
                </c:pt>
                <c:pt idx="3882">
                  <c:v>105.74</c:v>
                </c:pt>
                <c:pt idx="3883">
                  <c:v>105.75</c:v>
                </c:pt>
                <c:pt idx="3884">
                  <c:v>105.74</c:v>
                </c:pt>
                <c:pt idx="3885">
                  <c:v>105.74</c:v>
                </c:pt>
                <c:pt idx="3886">
                  <c:v>105.75</c:v>
                </c:pt>
                <c:pt idx="3887">
                  <c:v>105.75</c:v>
                </c:pt>
                <c:pt idx="3888">
                  <c:v>105.74</c:v>
                </c:pt>
                <c:pt idx="3889">
                  <c:v>105.75</c:v>
                </c:pt>
                <c:pt idx="3890">
                  <c:v>105.76</c:v>
                </c:pt>
                <c:pt idx="3891">
                  <c:v>105.75</c:v>
                </c:pt>
                <c:pt idx="3892">
                  <c:v>105.76</c:v>
                </c:pt>
                <c:pt idx="3893">
                  <c:v>105.77</c:v>
                </c:pt>
                <c:pt idx="3894">
                  <c:v>105.76</c:v>
                </c:pt>
                <c:pt idx="3895">
                  <c:v>105.77</c:v>
                </c:pt>
                <c:pt idx="3896">
                  <c:v>105.77</c:v>
                </c:pt>
                <c:pt idx="3897">
                  <c:v>105.76</c:v>
                </c:pt>
                <c:pt idx="3898">
                  <c:v>105.77</c:v>
                </c:pt>
                <c:pt idx="3899">
                  <c:v>105.78</c:v>
                </c:pt>
                <c:pt idx="3900">
                  <c:v>105.78</c:v>
                </c:pt>
                <c:pt idx="3901">
                  <c:v>105.78</c:v>
                </c:pt>
                <c:pt idx="3902">
                  <c:v>105.78</c:v>
                </c:pt>
                <c:pt idx="3903">
                  <c:v>105.78</c:v>
                </c:pt>
                <c:pt idx="3904">
                  <c:v>105.79</c:v>
                </c:pt>
                <c:pt idx="3905">
                  <c:v>105.79</c:v>
                </c:pt>
                <c:pt idx="3906">
                  <c:v>105.8</c:v>
                </c:pt>
                <c:pt idx="3907">
                  <c:v>105.79</c:v>
                </c:pt>
                <c:pt idx="3908">
                  <c:v>105.8</c:v>
                </c:pt>
                <c:pt idx="3909">
                  <c:v>105.8</c:v>
                </c:pt>
                <c:pt idx="3910">
                  <c:v>105.8</c:v>
                </c:pt>
                <c:pt idx="3911">
                  <c:v>105.8</c:v>
                </c:pt>
                <c:pt idx="3912">
                  <c:v>105.8</c:v>
                </c:pt>
                <c:pt idx="3913">
                  <c:v>105.8</c:v>
                </c:pt>
                <c:pt idx="3914">
                  <c:v>105.8</c:v>
                </c:pt>
                <c:pt idx="3915">
                  <c:v>105.81</c:v>
                </c:pt>
                <c:pt idx="3916">
                  <c:v>105.8</c:v>
                </c:pt>
                <c:pt idx="3917">
                  <c:v>105.81</c:v>
                </c:pt>
                <c:pt idx="3918">
                  <c:v>105.8</c:v>
                </c:pt>
                <c:pt idx="3919">
                  <c:v>105.81</c:v>
                </c:pt>
                <c:pt idx="3920">
                  <c:v>105.81</c:v>
                </c:pt>
                <c:pt idx="3921">
                  <c:v>105.81</c:v>
                </c:pt>
                <c:pt idx="3922">
                  <c:v>105.81</c:v>
                </c:pt>
                <c:pt idx="3923">
                  <c:v>105.8</c:v>
                </c:pt>
                <c:pt idx="3924">
                  <c:v>105.81</c:v>
                </c:pt>
                <c:pt idx="3925">
                  <c:v>105.8</c:v>
                </c:pt>
                <c:pt idx="3926">
                  <c:v>105.81</c:v>
                </c:pt>
                <c:pt idx="3927">
                  <c:v>105.81</c:v>
                </c:pt>
                <c:pt idx="3928">
                  <c:v>105.81</c:v>
                </c:pt>
                <c:pt idx="3929">
                  <c:v>105.81</c:v>
                </c:pt>
                <c:pt idx="3930">
                  <c:v>105.8</c:v>
                </c:pt>
                <c:pt idx="3931">
                  <c:v>105.81</c:v>
                </c:pt>
                <c:pt idx="3932">
                  <c:v>105.81</c:v>
                </c:pt>
                <c:pt idx="3933">
                  <c:v>105.8</c:v>
                </c:pt>
                <c:pt idx="3934">
                  <c:v>105.81</c:v>
                </c:pt>
                <c:pt idx="3935">
                  <c:v>105.81</c:v>
                </c:pt>
                <c:pt idx="3936">
                  <c:v>105.81</c:v>
                </c:pt>
                <c:pt idx="3937">
                  <c:v>105.81</c:v>
                </c:pt>
                <c:pt idx="3938">
                  <c:v>105.81</c:v>
                </c:pt>
                <c:pt idx="3939">
                  <c:v>105.81</c:v>
                </c:pt>
                <c:pt idx="3940">
                  <c:v>105.81</c:v>
                </c:pt>
                <c:pt idx="3941">
                  <c:v>105.81</c:v>
                </c:pt>
                <c:pt idx="3942">
                  <c:v>105.8</c:v>
                </c:pt>
                <c:pt idx="3943">
                  <c:v>105.81</c:v>
                </c:pt>
                <c:pt idx="3944">
                  <c:v>105.81</c:v>
                </c:pt>
                <c:pt idx="3945">
                  <c:v>105.81</c:v>
                </c:pt>
                <c:pt idx="3946">
                  <c:v>105.81</c:v>
                </c:pt>
                <c:pt idx="3947">
                  <c:v>105.81</c:v>
                </c:pt>
                <c:pt idx="3948">
                  <c:v>105.81</c:v>
                </c:pt>
                <c:pt idx="3949">
                  <c:v>105.81</c:v>
                </c:pt>
                <c:pt idx="3950">
                  <c:v>105.81</c:v>
                </c:pt>
                <c:pt idx="3951">
                  <c:v>105.81</c:v>
                </c:pt>
                <c:pt idx="3952">
                  <c:v>105.81</c:v>
                </c:pt>
                <c:pt idx="3953">
                  <c:v>105.81</c:v>
                </c:pt>
                <c:pt idx="3954">
                  <c:v>105.81</c:v>
                </c:pt>
                <c:pt idx="3955">
                  <c:v>105.82</c:v>
                </c:pt>
                <c:pt idx="3956">
                  <c:v>105.81</c:v>
                </c:pt>
                <c:pt idx="3957">
                  <c:v>105.81</c:v>
                </c:pt>
                <c:pt idx="3958">
                  <c:v>105.81</c:v>
                </c:pt>
                <c:pt idx="3959">
                  <c:v>105.82</c:v>
                </c:pt>
                <c:pt idx="3960">
                  <c:v>105.82</c:v>
                </c:pt>
                <c:pt idx="3961">
                  <c:v>105.82</c:v>
                </c:pt>
                <c:pt idx="3962">
                  <c:v>105.81</c:v>
                </c:pt>
                <c:pt idx="3963">
                  <c:v>105.82</c:v>
                </c:pt>
                <c:pt idx="3964">
                  <c:v>105.82</c:v>
                </c:pt>
                <c:pt idx="3965">
                  <c:v>105.82</c:v>
                </c:pt>
                <c:pt idx="3966">
                  <c:v>105.82</c:v>
                </c:pt>
                <c:pt idx="3967">
                  <c:v>105.82</c:v>
                </c:pt>
                <c:pt idx="3968">
                  <c:v>105.82</c:v>
                </c:pt>
                <c:pt idx="3969">
                  <c:v>105.82</c:v>
                </c:pt>
                <c:pt idx="3970">
                  <c:v>105.82</c:v>
                </c:pt>
                <c:pt idx="3971">
                  <c:v>105.83</c:v>
                </c:pt>
                <c:pt idx="3972">
                  <c:v>105.82</c:v>
                </c:pt>
                <c:pt idx="3973">
                  <c:v>105.82</c:v>
                </c:pt>
                <c:pt idx="3974">
                  <c:v>105.82</c:v>
                </c:pt>
                <c:pt idx="3975">
                  <c:v>105.82</c:v>
                </c:pt>
                <c:pt idx="3976">
                  <c:v>105.82</c:v>
                </c:pt>
                <c:pt idx="3977">
                  <c:v>105.82</c:v>
                </c:pt>
                <c:pt idx="3978">
                  <c:v>105.83</c:v>
                </c:pt>
                <c:pt idx="3979">
                  <c:v>105.82</c:v>
                </c:pt>
                <c:pt idx="3980">
                  <c:v>105.83</c:v>
                </c:pt>
                <c:pt idx="3981">
                  <c:v>105.83</c:v>
                </c:pt>
                <c:pt idx="3982">
                  <c:v>105.84</c:v>
                </c:pt>
                <c:pt idx="3983">
                  <c:v>105.83</c:v>
                </c:pt>
                <c:pt idx="3984">
                  <c:v>105.83</c:v>
                </c:pt>
                <c:pt idx="3985">
                  <c:v>105.83</c:v>
                </c:pt>
                <c:pt idx="3986">
                  <c:v>105.84</c:v>
                </c:pt>
                <c:pt idx="3987">
                  <c:v>105.83</c:v>
                </c:pt>
                <c:pt idx="3988">
                  <c:v>105.82</c:v>
                </c:pt>
                <c:pt idx="3989">
                  <c:v>105.84</c:v>
                </c:pt>
                <c:pt idx="3990">
                  <c:v>105.82</c:v>
                </c:pt>
                <c:pt idx="3991">
                  <c:v>105.83</c:v>
                </c:pt>
                <c:pt idx="3992">
                  <c:v>105.83</c:v>
                </c:pt>
                <c:pt idx="3993">
                  <c:v>105.83</c:v>
                </c:pt>
                <c:pt idx="3994">
                  <c:v>105.83</c:v>
                </c:pt>
                <c:pt idx="3995">
                  <c:v>105.83</c:v>
                </c:pt>
                <c:pt idx="3996">
                  <c:v>105.82</c:v>
                </c:pt>
                <c:pt idx="3997">
                  <c:v>105.82</c:v>
                </c:pt>
                <c:pt idx="3998">
                  <c:v>105.82</c:v>
                </c:pt>
                <c:pt idx="3999">
                  <c:v>105.83</c:v>
                </c:pt>
                <c:pt idx="4000">
                  <c:v>105.82</c:v>
                </c:pt>
                <c:pt idx="4001">
                  <c:v>105.82</c:v>
                </c:pt>
                <c:pt idx="4002">
                  <c:v>105.82</c:v>
                </c:pt>
                <c:pt idx="4003">
                  <c:v>105.83</c:v>
                </c:pt>
                <c:pt idx="4004">
                  <c:v>105.82</c:v>
                </c:pt>
                <c:pt idx="4005">
                  <c:v>105.83</c:v>
                </c:pt>
                <c:pt idx="4006">
                  <c:v>105.83</c:v>
                </c:pt>
                <c:pt idx="4007">
                  <c:v>105.83</c:v>
                </c:pt>
                <c:pt idx="4008">
                  <c:v>105.82</c:v>
                </c:pt>
                <c:pt idx="4009">
                  <c:v>105.81</c:v>
                </c:pt>
                <c:pt idx="4010">
                  <c:v>105.81</c:v>
                </c:pt>
                <c:pt idx="4011">
                  <c:v>105.82</c:v>
                </c:pt>
                <c:pt idx="4012">
                  <c:v>105.82</c:v>
                </c:pt>
                <c:pt idx="4013">
                  <c:v>105.82</c:v>
                </c:pt>
                <c:pt idx="4014">
                  <c:v>105.82</c:v>
                </c:pt>
                <c:pt idx="4015">
                  <c:v>105.81</c:v>
                </c:pt>
                <c:pt idx="4016">
                  <c:v>105.82</c:v>
                </c:pt>
                <c:pt idx="4017">
                  <c:v>105.81</c:v>
                </c:pt>
                <c:pt idx="4018">
                  <c:v>105.81</c:v>
                </c:pt>
                <c:pt idx="4019">
                  <c:v>105.82</c:v>
                </c:pt>
                <c:pt idx="4020">
                  <c:v>105.82</c:v>
                </c:pt>
                <c:pt idx="4021">
                  <c:v>105.8</c:v>
                </c:pt>
                <c:pt idx="4022">
                  <c:v>105.81</c:v>
                </c:pt>
                <c:pt idx="4023">
                  <c:v>105.82</c:v>
                </c:pt>
                <c:pt idx="4024">
                  <c:v>105.82</c:v>
                </c:pt>
                <c:pt idx="4025">
                  <c:v>105.82</c:v>
                </c:pt>
                <c:pt idx="4026">
                  <c:v>105.81</c:v>
                </c:pt>
                <c:pt idx="4027">
                  <c:v>105.81</c:v>
                </c:pt>
                <c:pt idx="4028">
                  <c:v>105.81</c:v>
                </c:pt>
                <c:pt idx="4029">
                  <c:v>105.82</c:v>
                </c:pt>
                <c:pt idx="4030">
                  <c:v>105.81</c:v>
                </c:pt>
                <c:pt idx="4031">
                  <c:v>105.82</c:v>
                </c:pt>
                <c:pt idx="4032">
                  <c:v>105.82</c:v>
                </c:pt>
                <c:pt idx="4033">
                  <c:v>105.82</c:v>
                </c:pt>
                <c:pt idx="4034">
                  <c:v>105.81</c:v>
                </c:pt>
                <c:pt idx="4035">
                  <c:v>105.81</c:v>
                </c:pt>
                <c:pt idx="4036">
                  <c:v>105.82</c:v>
                </c:pt>
                <c:pt idx="4037">
                  <c:v>105.81</c:v>
                </c:pt>
                <c:pt idx="4038">
                  <c:v>105.82</c:v>
                </c:pt>
                <c:pt idx="4039">
                  <c:v>105.81</c:v>
                </c:pt>
                <c:pt idx="4040">
                  <c:v>105.82</c:v>
                </c:pt>
                <c:pt idx="4041">
                  <c:v>105.82</c:v>
                </c:pt>
                <c:pt idx="4042">
                  <c:v>105.82</c:v>
                </c:pt>
                <c:pt idx="4043">
                  <c:v>105.82</c:v>
                </c:pt>
                <c:pt idx="4044">
                  <c:v>105.82</c:v>
                </c:pt>
                <c:pt idx="4045">
                  <c:v>105.82</c:v>
                </c:pt>
                <c:pt idx="4046">
                  <c:v>105.82</c:v>
                </c:pt>
                <c:pt idx="4047">
                  <c:v>105.82</c:v>
                </c:pt>
                <c:pt idx="4048">
                  <c:v>105.82</c:v>
                </c:pt>
                <c:pt idx="4049">
                  <c:v>105.82</c:v>
                </c:pt>
                <c:pt idx="4050">
                  <c:v>105.82</c:v>
                </c:pt>
                <c:pt idx="4051">
                  <c:v>105.82</c:v>
                </c:pt>
                <c:pt idx="4052">
                  <c:v>105.82</c:v>
                </c:pt>
                <c:pt idx="4053">
                  <c:v>105.83</c:v>
                </c:pt>
                <c:pt idx="4054">
                  <c:v>105.82</c:v>
                </c:pt>
                <c:pt idx="4055">
                  <c:v>105.82</c:v>
                </c:pt>
                <c:pt idx="4056">
                  <c:v>105.82</c:v>
                </c:pt>
                <c:pt idx="4057">
                  <c:v>105.82</c:v>
                </c:pt>
                <c:pt idx="4058">
                  <c:v>105.82</c:v>
                </c:pt>
                <c:pt idx="4059">
                  <c:v>105.82</c:v>
                </c:pt>
                <c:pt idx="4060">
                  <c:v>105.82</c:v>
                </c:pt>
                <c:pt idx="4061">
                  <c:v>105.82</c:v>
                </c:pt>
                <c:pt idx="4062">
                  <c:v>105.82</c:v>
                </c:pt>
                <c:pt idx="4063">
                  <c:v>105.82</c:v>
                </c:pt>
                <c:pt idx="4064">
                  <c:v>105.82</c:v>
                </c:pt>
                <c:pt idx="4065">
                  <c:v>105.82</c:v>
                </c:pt>
                <c:pt idx="4066">
                  <c:v>105.82</c:v>
                </c:pt>
                <c:pt idx="4067">
                  <c:v>105.82</c:v>
                </c:pt>
                <c:pt idx="4068">
                  <c:v>105.82</c:v>
                </c:pt>
                <c:pt idx="4069">
                  <c:v>105.82</c:v>
                </c:pt>
                <c:pt idx="4070">
                  <c:v>105.82</c:v>
                </c:pt>
                <c:pt idx="4071">
                  <c:v>105.81</c:v>
                </c:pt>
                <c:pt idx="4072">
                  <c:v>105.81</c:v>
                </c:pt>
                <c:pt idx="4073">
                  <c:v>105.81</c:v>
                </c:pt>
                <c:pt idx="4074">
                  <c:v>105.81</c:v>
                </c:pt>
                <c:pt idx="4075">
                  <c:v>105.81</c:v>
                </c:pt>
                <c:pt idx="4076">
                  <c:v>105.81</c:v>
                </c:pt>
                <c:pt idx="4077">
                  <c:v>105.81</c:v>
                </c:pt>
                <c:pt idx="4078">
                  <c:v>105.81</c:v>
                </c:pt>
                <c:pt idx="4079">
                  <c:v>105.8</c:v>
                </c:pt>
                <c:pt idx="4080">
                  <c:v>105.8</c:v>
                </c:pt>
                <c:pt idx="4081">
                  <c:v>105.81</c:v>
                </c:pt>
                <c:pt idx="4082">
                  <c:v>105.8</c:v>
                </c:pt>
                <c:pt idx="4083">
                  <c:v>105.8</c:v>
                </c:pt>
                <c:pt idx="4084">
                  <c:v>105.8</c:v>
                </c:pt>
                <c:pt idx="4085">
                  <c:v>105.8</c:v>
                </c:pt>
                <c:pt idx="4086">
                  <c:v>105.8</c:v>
                </c:pt>
                <c:pt idx="4087">
                  <c:v>105.8</c:v>
                </c:pt>
                <c:pt idx="4088">
                  <c:v>105.8</c:v>
                </c:pt>
                <c:pt idx="4089">
                  <c:v>105.8</c:v>
                </c:pt>
                <c:pt idx="4090">
                  <c:v>105.8</c:v>
                </c:pt>
                <c:pt idx="4091">
                  <c:v>105.8</c:v>
                </c:pt>
                <c:pt idx="4092">
                  <c:v>105.79</c:v>
                </c:pt>
                <c:pt idx="4093">
                  <c:v>105.79</c:v>
                </c:pt>
                <c:pt idx="4094">
                  <c:v>105.8</c:v>
                </c:pt>
                <c:pt idx="4095">
                  <c:v>105.79</c:v>
                </c:pt>
                <c:pt idx="4096">
                  <c:v>105.79</c:v>
                </c:pt>
                <c:pt idx="4097">
                  <c:v>105.79</c:v>
                </c:pt>
                <c:pt idx="4098">
                  <c:v>105.79</c:v>
                </c:pt>
                <c:pt idx="4099">
                  <c:v>105.79</c:v>
                </c:pt>
                <c:pt idx="4100">
                  <c:v>105.79</c:v>
                </c:pt>
                <c:pt idx="4101">
                  <c:v>105.79</c:v>
                </c:pt>
                <c:pt idx="4102">
                  <c:v>105.79</c:v>
                </c:pt>
                <c:pt idx="4103">
                  <c:v>105.79</c:v>
                </c:pt>
                <c:pt idx="4104">
                  <c:v>105.79</c:v>
                </c:pt>
                <c:pt idx="4105">
                  <c:v>105.79</c:v>
                </c:pt>
                <c:pt idx="4106">
                  <c:v>105.79</c:v>
                </c:pt>
                <c:pt idx="4107">
                  <c:v>105.79</c:v>
                </c:pt>
                <c:pt idx="4108">
                  <c:v>105.79</c:v>
                </c:pt>
                <c:pt idx="4109">
                  <c:v>105.79</c:v>
                </c:pt>
                <c:pt idx="4110">
                  <c:v>105.79</c:v>
                </c:pt>
                <c:pt idx="4111">
                  <c:v>105.78</c:v>
                </c:pt>
                <c:pt idx="4112">
                  <c:v>105.78</c:v>
                </c:pt>
                <c:pt idx="4113">
                  <c:v>105.78</c:v>
                </c:pt>
                <c:pt idx="4114">
                  <c:v>105.78</c:v>
                </c:pt>
                <c:pt idx="4115">
                  <c:v>105.78</c:v>
                </c:pt>
                <c:pt idx="4116">
                  <c:v>105.78</c:v>
                </c:pt>
                <c:pt idx="4117">
                  <c:v>105.78</c:v>
                </c:pt>
                <c:pt idx="4118">
                  <c:v>105.78</c:v>
                </c:pt>
                <c:pt idx="4119">
                  <c:v>105.78</c:v>
                </c:pt>
                <c:pt idx="4120">
                  <c:v>105.78</c:v>
                </c:pt>
                <c:pt idx="4121">
                  <c:v>105.78</c:v>
                </c:pt>
                <c:pt idx="4122">
                  <c:v>105.78</c:v>
                </c:pt>
                <c:pt idx="4123">
                  <c:v>105.78</c:v>
                </c:pt>
                <c:pt idx="4124">
                  <c:v>105.78</c:v>
                </c:pt>
                <c:pt idx="4125">
                  <c:v>105.78</c:v>
                </c:pt>
                <c:pt idx="4126">
                  <c:v>105.78</c:v>
                </c:pt>
                <c:pt idx="4127">
                  <c:v>105.78</c:v>
                </c:pt>
                <c:pt idx="4128">
                  <c:v>105.78</c:v>
                </c:pt>
                <c:pt idx="4129">
                  <c:v>105.78</c:v>
                </c:pt>
                <c:pt idx="4130">
                  <c:v>105.78</c:v>
                </c:pt>
                <c:pt idx="4131">
                  <c:v>105.78</c:v>
                </c:pt>
                <c:pt idx="4132">
                  <c:v>105.78</c:v>
                </c:pt>
                <c:pt idx="4133">
                  <c:v>105.78</c:v>
                </c:pt>
                <c:pt idx="4134">
                  <c:v>105.78</c:v>
                </c:pt>
                <c:pt idx="4135">
                  <c:v>105.78</c:v>
                </c:pt>
                <c:pt idx="4136">
                  <c:v>105.78</c:v>
                </c:pt>
                <c:pt idx="4137">
                  <c:v>105.78</c:v>
                </c:pt>
                <c:pt idx="4138">
                  <c:v>105.78</c:v>
                </c:pt>
                <c:pt idx="4139">
                  <c:v>105.78</c:v>
                </c:pt>
                <c:pt idx="4140">
                  <c:v>105.78</c:v>
                </c:pt>
                <c:pt idx="4141">
                  <c:v>105.78</c:v>
                </c:pt>
                <c:pt idx="4142">
                  <c:v>105.78</c:v>
                </c:pt>
                <c:pt idx="4143">
                  <c:v>105.78</c:v>
                </c:pt>
                <c:pt idx="4144">
                  <c:v>105.77</c:v>
                </c:pt>
                <c:pt idx="4145">
                  <c:v>105.77</c:v>
                </c:pt>
                <c:pt idx="4146">
                  <c:v>105.77</c:v>
                </c:pt>
                <c:pt idx="4147">
                  <c:v>105.77</c:v>
                </c:pt>
                <c:pt idx="4148">
                  <c:v>105.77</c:v>
                </c:pt>
                <c:pt idx="4149">
                  <c:v>105.77</c:v>
                </c:pt>
                <c:pt idx="4150">
                  <c:v>105.77</c:v>
                </c:pt>
                <c:pt idx="4151">
                  <c:v>105.77</c:v>
                </c:pt>
                <c:pt idx="4152">
                  <c:v>105.77</c:v>
                </c:pt>
                <c:pt idx="4153">
                  <c:v>105.77</c:v>
                </c:pt>
                <c:pt idx="4154">
                  <c:v>105.77</c:v>
                </c:pt>
                <c:pt idx="4155">
                  <c:v>105.77</c:v>
                </c:pt>
                <c:pt idx="4156">
                  <c:v>105.77</c:v>
                </c:pt>
                <c:pt idx="4157">
                  <c:v>105.77</c:v>
                </c:pt>
                <c:pt idx="4158">
                  <c:v>105.77</c:v>
                </c:pt>
                <c:pt idx="4159">
                  <c:v>105.77</c:v>
                </c:pt>
                <c:pt idx="4160">
                  <c:v>105.77</c:v>
                </c:pt>
                <c:pt idx="4161">
                  <c:v>105.76</c:v>
                </c:pt>
                <c:pt idx="4162">
                  <c:v>105.76</c:v>
                </c:pt>
                <c:pt idx="4163">
                  <c:v>105.76</c:v>
                </c:pt>
                <c:pt idx="4164">
                  <c:v>105.76</c:v>
                </c:pt>
                <c:pt idx="4165">
                  <c:v>105.76</c:v>
                </c:pt>
                <c:pt idx="4166">
                  <c:v>105.76</c:v>
                </c:pt>
                <c:pt idx="4167">
                  <c:v>105.76</c:v>
                </c:pt>
                <c:pt idx="4168">
                  <c:v>105.76</c:v>
                </c:pt>
                <c:pt idx="4169">
                  <c:v>105.76</c:v>
                </c:pt>
                <c:pt idx="4170">
                  <c:v>105.76</c:v>
                </c:pt>
                <c:pt idx="4171">
                  <c:v>105.76</c:v>
                </c:pt>
                <c:pt idx="4172">
                  <c:v>105.76</c:v>
                </c:pt>
                <c:pt idx="4173">
                  <c:v>105.76</c:v>
                </c:pt>
                <c:pt idx="4174">
                  <c:v>105.76</c:v>
                </c:pt>
                <c:pt idx="4175">
                  <c:v>105.76</c:v>
                </c:pt>
                <c:pt idx="4176">
                  <c:v>105.75</c:v>
                </c:pt>
                <c:pt idx="4177">
                  <c:v>105.75</c:v>
                </c:pt>
                <c:pt idx="4178">
                  <c:v>105.75</c:v>
                </c:pt>
                <c:pt idx="4179">
                  <c:v>105.75</c:v>
                </c:pt>
                <c:pt idx="4180">
                  <c:v>105.75</c:v>
                </c:pt>
                <c:pt idx="4181">
                  <c:v>105.75</c:v>
                </c:pt>
                <c:pt idx="4182">
                  <c:v>105.74</c:v>
                </c:pt>
                <c:pt idx="4183">
                  <c:v>105.75</c:v>
                </c:pt>
                <c:pt idx="4184">
                  <c:v>105.75</c:v>
                </c:pt>
                <c:pt idx="4185">
                  <c:v>105.74</c:v>
                </c:pt>
                <c:pt idx="4186">
                  <c:v>105.75</c:v>
                </c:pt>
                <c:pt idx="4187">
                  <c:v>105.74</c:v>
                </c:pt>
                <c:pt idx="4188">
                  <c:v>105.74</c:v>
                </c:pt>
                <c:pt idx="4189">
                  <c:v>105.74</c:v>
                </c:pt>
                <c:pt idx="4190">
                  <c:v>105.74</c:v>
                </c:pt>
                <c:pt idx="4191">
                  <c:v>105.74</c:v>
                </c:pt>
                <c:pt idx="4192">
                  <c:v>105.74</c:v>
                </c:pt>
                <c:pt idx="4193">
                  <c:v>105.74</c:v>
                </c:pt>
                <c:pt idx="4194">
                  <c:v>105.74</c:v>
                </c:pt>
                <c:pt idx="4195">
                  <c:v>105.74</c:v>
                </c:pt>
                <c:pt idx="4196">
                  <c:v>105.74</c:v>
                </c:pt>
                <c:pt idx="4197">
                  <c:v>105.74</c:v>
                </c:pt>
                <c:pt idx="4198">
                  <c:v>105.74</c:v>
                </c:pt>
                <c:pt idx="4199">
                  <c:v>105.74</c:v>
                </c:pt>
                <c:pt idx="4200">
                  <c:v>105.74</c:v>
                </c:pt>
                <c:pt idx="4201">
                  <c:v>105.74</c:v>
                </c:pt>
                <c:pt idx="4202">
                  <c:v>105.74</c:v>
                </c:pt>
                <c:pt idx="4203">
                  <c:v>105.74</c:v>
                </c:pt>
                <c:pt idx="4204">
                  <c:v>105.74</c:v>
                </c:pt>
                <c:pt idx="4205">
                  <c:v>105.74</c:v>
                </c:pt>
                <c:pt idx="4206">
                  <c:v>105.74</c:v>
                </c:pt>
                <c:pt idx="4207">
                  <c:v>105.74</c:v>
                </c:pt>
                <c:pt idx="4208">
                  <c:v>105.74</c:v>
                </c:pt>
                <c:pt idx="4209">
                  <c:v>105.74</c:v>
                </c:pt>
                <c:pt idx="4210">
                  <c:v>105.74</c:v>
                </c:pt>
                <c:pt idx="4211">
                  <c:v>105.74</c:v>
                </c:pt>
                <c:pt idx="4212">
                  <c:v>105.74</c:v>
                </c:pt>
                <c:pt idx="4213">
                  <c:v>105.74</c:v>
                </c:pt>
                <c:pt idx="4214">
                  <c:v>105.74</c:v>
                </c:pt>
                <c:pt idx="4215">
                  <c:v>105.74</c:v>
                </c:pt>
                <c:pt idx="4216">
                  <c:v>105.73</c:v>
                </c:pt>
                <c:pt idx="4217">
                  <c:v>105.74</c:v>
                </c:pt>
                <c:pt idx="4218">
                  <c:v>105.73</c:v>
                </c:pt>
                <c:pt idx="4219">
                  <c:v>105.73</c:v>
                </c:pt>
                <c:pt idx="4220">
                  <c:v>105.73</c:v>
                </c:pt>
                <c:pt idx="4221">
                  <c:v>105.73</c:v>
                </c:pt>
                <c:pt idx="4222">
                  <c:v>105.73</c:v>
                </c:pt>
                <c:pt idx="4223">
                  <c:v>105.73</c:v>
                </c:pt>
                <c:pt idx="4224">
                  <c:v>105.73</c:v>
                </c:pt>
                <c:pt idx="4225">
                  <c:v>105.73</c:v>
                </c:pt>
                <c:pt idx="4226">
                  <c:v>105.73</c:v>
                </c:pt>
                <c:pt idx="4227">
                  <c:v>105.73</c:v>
                </c:pt>
                <c:pt idx="4228">
                  <c:v>105.73</c:v>
                </c:pt>
                <c:pt idx="4229">
                  <c:v>105.73</c:v>
                </c:pt>
                <c:pt idx="4230">
                  <c:v>105.72</c:v>
                </c:pt>
                <c:pt idx="4231">
                  <c:v>105.73</c:v>
                </c:pt>
                <c:pt idx="4232">
                  <c:v>105.72</c:v>
                </c:pt>
                <c:pt idx="4233">
                  <c:v>105.72</c:v>
                </c:pt>
                <c:pt idx="4234">
                  <c:v>105.72</c:v>
                </c:pt>
                <c:pt idx="4235">
                  <c:v>105.72</c:v>
                </c:pt>
                <c:pt idx="4236">
                  <c:v>105.72</c:v>
                </c:pt>
                <c:pt idx="4237">
                  <c:v>105.72</c:v>
                </c:pt>
                <c:pt idx="4238">
                  <c:v>105.72</c:v>
                </c:pt>
                <c:pt idx="4239">
                  <c:v>105.72</c:v>
                </c:pt>
                <c:pt idx="4240">
                  <c:v>105.72</c:v>
                </c:pt>
                <c:pt idx="4241">
                  <c:v>105.72</c:v>
                </c:pt>
                <c:pt idx="4242">
                  <c:v>105.72</c:v>
                </c:pt>
                <c:pt idx="4243">
                  <c:v>105.72</c:v>
                </c:pt>
                <c:pt idx="4244">
                  <c:v>105.72</c:v>
                </c:pt>
                <c:pt idx="4245">
                  <c:v>105.72</c:v>
                </c:pt>
                <c:pt idx="4246">
                  <c:v>105.72</c:v>
                </c:pt>
                <c:pt idx="4247">
                  <c:v>105.72</c:v>
                </c:pt>
                <c:pt idx="4248">
                  <c:v>105.72</c:v>
                </c:pt>
                <c:pt idx="4249">
                  <c:v>105.72</c:v>
                </c:pt>
                <c:pt idx="4250">
                  <c:v>105.72</c:v>
                </c:pt>
                <c:pt idx="4251">
                  <c:v>105.72</c:v>
                </c:pt>
                <c:pt idx="4252">
                  <c:v>105.72</c:v>
                </c:pt>
                <c:pt idx="4253">
                  <c:v>105.72</c:v>
                </c:pt>
                <c:pt idx="4254">
                  <c:v>105.72</c:v>
                </c:pt>
                <c:pt idx="4255">
                  <c:v>105.71</c:v>
                </c:pt>
                <c:pt idx="4256">
                  <c:v>105.71</c:v>
                </c:pt>
                <c:pt idx="4257">
                  <c:v>105.71</c:v>
                </c:pt>
                <c:pt idx="4258">
                  <c:v>105.71</c:v>
                </c:pt>
                <c:pt idx="4259">
                  <c:v>105.71</c:v>
                </c:pt>
                <c:pt idx="4260">
                  <c:v>105.71</c:v>
                </c:pt>
                <c:pt idx="4261">
                  <c:v>105.71</c:v>
                </c:pt>
                <c:pt idx="4262">
                  <c:v>105.71</c:v>
                </c:pt>
                <c:pt idx="4263">
                  <c:v>105.71</c:v>
                </c:pt>
                <c:pt idx="4264">
                  <c:v>105.71</c:v>
                </c:pt>
                <c:pt idx="4265">
                  <c:v>105.7</c:v>
                </c:pt>
                <c:pt idx="4266">
                  <c:v>105.7</c:v>
                </c:pt>
                <c:pt idx="4267">
                  <c:v>105.7</c:v>
                </c:pt>
                <c:pt idx="4268">
                  <c:v>105.7</c:v>
                </c:pt>
                <c:pt idx="4269">
                  <c:v>105.69</c:v>
                </c:pt>
                <c:pt idx="4270">
                  <c:v>105.69</c:v>
                </c:pt>
                <c:pt idx="4271">
                  <c:v>105.69</c:v>
                </c:pt>
                <c:pt idx="4272">
                  <c:v>105.69</c:v>
                </c:pt>
                <c:pt idx="4273">
                  <c:v>105.69</c:v>
                </c:pt>
                <c:pt idx="4274">
                  <c:v>105.69</c:v>
                </c:pt>
                <c:pt idx="4275">
                  <c:v>105.68</c:v>
                </c:pt>
                <c:pt idx="4276">
                  <c:v>105.68</c:v>
                </c:pt>
                <c:pt idx="4277">
                  <c:v>105.68</c:v>
                </c:pt>
                <c:pt idx="4278">
                  <c:v>105.68</c:v>
                </c:pt>
                <c:pt idx="4279">
                  <c:v>105.68</c:v>
                </c:pt>
                <c:pt idx="4280">
                  <c:v>105.68</c:v>
                </c:pt>
                <c:pt idx="4281">
                  <c:v>105.68</c:v>
                </c:pt>
                <c:pt idx="4282">
                  <c:v>105.67</c:v>
                </c:pt>
                <c:pt idx="4283">
                  <c:v>105.67</c:v>
                </c:pt>
                <c:pt idx="4284">
                  <c:v>105.67</c:v>
                </c:pt>
                <c:pt idx="4285">
                  <c:v>105.67</c:v>
                </c:pt>
                <c:pt idx="4286">
                  <c:v>105.67</c:v>
                </c:pt>
                <c:pt idx="4287">
                  <c:v>105.67</c:v>
                </c:pt>
                <c:pt idx="4288">
                  <c:v>105.66</c:v>
                </c:pt>
                <c:pt idx="4289">
                  <c:v>105.66</c:v>
                </c:pt>
                <c:pt idx="4290">
                  <c:v>105.65</c:v>
                </c:pt>
                <c:pt idx="4291">
                  <c:v>105.65</c:v>
                </c:pt>
                <c:pt idx="4292">
                  <c:v>105.65</c:v>
                </c:pt>
                <c:pt idx="4293">
                  <c:v>105.65</c:v>
                </c:pt>
                <c:pt idx="4294">
                  <c:v>105.64</c:v>
                </c:pt>
                <c:pt idx="4295">
                  <c:v>105.64</c:v>
                </c:pt>
                <c:pt idx="4296">
                  <c:v>105.64</c:v>
                </c:pt>
                <c:pt idx="4297">
                  <c:v>105.63</c:v>
                </c:pt>
                <c:pt idx="4298">
                  <c:v>105.63</c:v>
                </c:pt>
                <c:pt idx="4299">
                  <c:v>105.63</c:v>
                </c:pt>
                <c:pt idx="4300">
                  <c:v>105.63</c:v>
                </c:pt>
                <c:pt idx="4301">
                  <c:v>105.62</c:v>
                </c:pt>
                <c:pt idx="4302">
                  <c:v>105.61</c:v>
                </c:pt>
                <c:pt idx="4303">
                  <c:v>105.61</c:v>
                </c:pt>
                <c:pt idx="4304">
                  <c:v>105.61</c:v>
                </c:pt>
                <c:pt idx="4305">
                  <c:v>105.6</c:v>
                </c:pt>
                <c:pt idx="4306">
                  <c:v>105.6</c:v>
                </c:pt>
                <c:pt idx="4307">
                  <c:v>105.6</c:v>
                </c:pt>
                <c:pt idx="4308">
                  <c:v>105.59</c:v>
                </c:pt>
                <c:pt idx="4309">
                  <c:v>105.59</c:v>
                </c:pt>
                <c:pt idx="4310">
                  <c:v>105.58</c:v>
                </c:pt>
                <c:pt idx="4311">
                  <c:v>105.58</c:v>
                </c:pt>
                <c:pt idx="4312">
                  <c:v>105.57</c:v>
                </c:pt>
                <c:pt idx="4313">
                  <c:v>105.57</c:v>
                </c:pt>
                <c:pt idx="4314">
                  <c:v>105.56</c:v>
                </c:pt>
                <c:pt idx="4315">
                  <c:v>105.56</c:v>
                </c:pt>
                <c:pt idx="4316">
                  <c:v>105.55</c:v>
                </c:pt>
                <c:pt idx="4317">
                  <c:v>105.55</c:v>
                </c:pt>
                <c:pt idx="4318">
                  <c:v>105.54</c:v>
                </c:pt>
                <c:pt idx="4319">
                  <c:v>105.54</c:v>
                </c:pt>
                <c:pt idx="4320">
                  <c:v>105.54</c:v>
                </c:pt>
                <c:pt idx="4321">
                  <c:v>105.53</c:v>
                </c:pt>
                <c:pt idx="4322">
                  <c:v>105.52</c:v>
                </c:pt>
                <c:pt idx="4323">
                  <c:v>105.52</c:v>
                </c:pt>
                <c:pt idx="4324">
                  <c:v>105.52</c:v>
                </c:pt>
                <c:pt idx="4325">
                  <c:v>105.51</c:v>
                </c:pt>
                <c:pt idx="4326">
                  <c:v>105.51</c:v>
                </c:pt>
                <c:pt idx="4327">
                  <c:v>105.51</c:v>
                </c:pt>
                <c:pt idx="4328">
                  <c:v>105.5</c:v>
                </c:pt>
                <c:pt idx="4329">
                  <c:v>105.5</c:v>
                </c:pt>
                <c:pt idx="4330">
                  <c:v>105.5</c:v>
                </c:pt>
                <c:pt idx="4331">
                  <c:v>105.5</c:v>
                </c:pt>
                <c:pt idx="4332">
                  <c:v>105.5</c:v>
                </c:pt>
                <c:pt idx="4333">
                  <c:v>105.49</c:v>
                </c:pt>
                <c:pt idx="4334">
                  <c:v>105.49</c:v>
                </c:pt>
                <c:pt idx="4335">
                  <c:v>105.49</c:v>
                </c:pt>
                <c:pt idx="4336">
                  <c:v>105.49</c:v>
                </c:pt>
                <c:pt idx="4337">
                  <c:v>105.49</c:v>
                </c:pt>
                <c:pt idx="4338">
                  <c:v>105.49</c:v>
                </c:pt>
                <c:pt idx="4339">
                  <c:v>105.49</c:v>
                </c:pt>
                <c:pt idx="4340">
                  <c:v>105.49</c:v>
                </c:pt>
                <c:pt idx="4341">
                  <c:v>105.49</c:v>
                </c:pt>
                <c:pt idx="4342">
                  <c:v>105.49</c:v>
                </c:pt>
                <c:pt idx="4343">
                  <c:v>105.5</c:v>
                </c:pt>
                <c:pt idx="4344">
                  <c:v>105.5</c:v>
                </c:pt>
                <c:pt idx="4345">
                  <c:v>105.5</c:v>
                </c:pt>
                <c:pt idx="4346">
                  <c:v>105.5</c:v>
                </c:pt>
                <c:pt idx="4347">
                  <c:v>105.5</c:v>
                </c:pt>
                <c:pt idx="4348">
                  <c:v>105.5</c:v>
                </c:pt>
                <c:pt idx="4349">
                  <c:v>105.51</c:v>
                </c:pt>
                <c:pt idx="4350">
                  <c:v>105.51</c:v>
                </c:pt>
                <c:pt idx="4351">
                  <c:v>105.51</c:v>
                </c:pt>
                <c:pt idx="4352">
                  <c:v>105.51</c:v>
                </c:pt>
                <c:pt idx="4353">
                  <c:v>105.51</c:v>
                </c:pt>
                <c:pt idx="4354">
                  <c:v>105.52</c:v>
                </c:pt>
                <c:pt idx="4355">
                  <c:v>105.52</c:v>
                </c:pt>
                <c:pt idx="4356">
                  <c:v>105.52</c:v>
                </c:pt>
                <c:pt idx="4357">
                  <c:v>105.52</c:v>
                </c:pt>
                <c:pt idx="4358">
                  <c:v>105.53</c:v>
                </c:pt>
                <c:pt idx="4359">
                  <c:v>105.54</c:v>
                </c:pt>
                <c:pt idx="4360">
                  <c:v>105.54</c:v>
                </c:pt>
                <c:pt idx="4361">
                  <c:v>105.54</c:v>
                </c:pt>
                <c:pt idx="4362">
                  <c:v>105.55</c:v>
                </c:pt>
                <c:pt idx="4363">
                  <c:v>105.55</c:v>
                </c:pt>
                <c:pt idx="4364">
                  <c:v>105.55</c:v>
                </c:pt>
                <c:pt idx="4365">
                  <c:v>105.55</c:v>
                </c:pt>
                <c:pt idx="4366">
                  <c:v>105.56</c:v>
                </c:pt>
                <c:pt idx="4367">
                  <c:v>105.56</c:v>
                </c:pt>
                <c:pt idx="4368">
                  <c:v>105.56</c:v>
                </c:pt>
                <c:pt idx="4369">
                  <c:v>105.57</c:v>
                </c:pt>
                <c:pt idx="4370">
                  <c:v>105.57</c:v>
                </c:pt>
                <c:pt idx="4371">
                  <c:v>105.58</c:v>
                </c:pt>
                <c:pt idx="4372">
                  <c:v>105.58</c:v>
                </c:pt>
                <c:pt idx="4373">
                  <c:v>105.58</c:v>
                </c:pt>
                <c:pt idx="4374">
                  <c:v>105.58</c:v>
                </c:pt>
                <c:pt idx="4375">
                  <c:v>105.59</c:v>
                </c:pt>
                <c:pt idx="4376">
                  <c:v>105.59</c:v>
                </c:pt>
                <c:pt idx="4377">
                  <c:v>105.59</c:v>
                </c:pt>
                <c:pt idx="4378">
                  <c:v>105.59</c:v>
                </c:pt>
                <c:pt idx="4379">
                  <c:v>105.6</c:v>
                </c:pt>
                <c:pt idx="4380">
                  <c:v>105.6</c:v>
                </c:pt>
                <c:pt idx="4381">
                  <c:v>105.6</c:v>
                </c:pt>
                <c:pt idx="4382">
                  <c:v>105.6</c:v>
                </c:pt>
                <c:pt idx="4383">
                  <c:v>105.6</c:v>
                </c:pt>
                <c:pt idx="4384">
                  <c:v>105.6</c:v>
                </c:pt>
                <c:pt idx="4385">
                  <c:v>105.6</c:v>
                </c:pt>
                <c:pt idx="4386">
                  <c:v>105.6</c:v>
                </c:pt>
                <c:pt idx="4387">
                  <c:v>105.61</c:v>
                </c:pt>
                <c:pt idx="4388">
                  <c:v>105.61</c:v>
                </c:pt>
                <c:pt idx="4389">
                  <c:v>105.61</c:v>
                </c:pt>
                <c:pt idx="4390">
                  <c:v>105.61</c:v>
                </c:pt>
                <c:pt idx="4391">
                  <c:v>105.61</c:v>
                </c:pt>
                <c:pt idx="4392">
                  <c:v>105.61</c:v>
                </c:pt>
                <c:pt idx="4393">
                  <c:v>105.61</c:v>
                </c:pt>
                <c:pt idx="4394">
                  <c:v>105.61</c:v>
                </c:pt>
                <c:pt idx="4395">
                  <c:v>105.61</c:v>
                </c:pt>
                <c:pt idx="4396">
                  <c:v>105.61</c:v>
                </c:pt>
                <c:pt idx="4397">
                  <c:v>105.61</c:v>
                </c:pt>
                <c:pt idx="4398">
                  <c:v>105.61</c:v>
                </c:pt>
                <c:pt idx="4399">
                  <c:v>105.61</c:v>
                </c:pt>
                <c:pt idx="4400">
                  <c:v>105.61</c:v>
                </c:pt>
                <c:pt idx="4401">
                  <c:v>105.61</c:v>
                </c:pt>
                <c:pt idx="4402">
                  <c:v>105.61</c:v>
                </c:pt>
                <c:pt idx="4403">
                  <c:v>105.61</c:v>
                </c:pt>
                <c:pt idx="4404">
                  <c:v>105.61</c:v>
                </c:pt>
                <c:pt idx="4405">
                  <c:v>105.61</c:v>
                </c:pt>
                <c:pt idx="4406">
                  <c:v>105.61</c:v>
                </c:pt>
                <c:pt idx="4407">
                  <c:v>105.62</c:v>
                </c:pt>
                <c:pt idx="4408">
                  <c:v>105.62</c:v>
                </c:pt>
                <c:pt idx="4409">
                  <c:v>105.62</c:v>
                </c:pt>
                <c:pt idx="4410">
                  <c:v>105.62</c:v>
                </c:pt>
                <c:pt idx="4411">
                  <c:v>105.62</c:v>
                </c:pt>
                <c:pt idx="4412">
                  <c:v>105.62</c:v>
                </c:pt>
                <c:pt idx="4413">
                  <c:v>105.62</c:v>
                </c:pt>
                <c:pt idx="4414">
                  <c:v>105.62</c:v>
                </c:pt>
                <c:pt idx="4415">
                  <c:v>105.63</c:v>
                </c:pt>
                <c:pt idx="4416">
                  <c:v>105.63</c:v>
                </c:pt>
                <c:pt idx="4417">
                  <c:v>105.63</c:v>
                </c:pt>
                <c:pt idx="4418">
                  <c:v>105.63</c:v>
                </c:pt>
                <c:pt idx="4419">
                  <c:v>105.63</c:v>
                </c:pt>
                <c:pt idx="4420">
                  <c:v>105.63</c:v>
                </c:pt>
                <c:pt idx="4421">
                  <c:v>105.63</c:v>
                </c:pt>
                <c:pt idx="4422">
                  <c:v>105.63</c:v>
                </c:pt>
                <c:pt idx="4423">
                  <c:v>105.63</c:v>
                </c:pt>
                <c:pt idx="4424">
                  <c:v>105.63</c:v>
                </c:pt>
                <c:pt idx="4425">
                  <c:v>105.63</c:v>
                </c:pt>
                <c:pt idx="4426">
                  <c:v>105.63</c:v>
                </c:pt>
                <c:pt idx="4427">
                  <c:v>105.63</c:v>
                </c:pt>
                <c:pt idx="4428">
                  <c:v>105.63</c:v>
                </c:pt>
                <c:pt idx="4429">
                  <c:v>105.63</c:v>
                </c:pt>
                <c:pt idx="4430">
                  <c:v>105.63</c:v>
                </c:pt>
                <c:pt idx="4431">
                  <c:v>105.63</c:v>
                </c:pt>
                <c:pt idx="4432">
                  <c:v>105.63</c:v>
                </c:pt>
                <c:pt idx="4433">
                  <c:v>105.63</c:v>
                </c:pt>
                <c:pt idx="4434">
                  <c:v>105.63</c:v>
                </c:pt>
                <c:pt idx="4435">
                  <c:v>105.63</c:v>
                </c:pt>
                <c:pt idx="4436">
                  <c:v>105.63</c:v>
                </c:pt>
                <c:pt idx="4437">
                  <c:v>105.63</c:v>
                </c:pt>
                <c:pt idx="4438">
                  <c:v>105.63</c:v>
                </c:pt>
                <c:pt idx="4439">
                  <c:v>105.63</c:v>
                </c:pt>
                <c:pt idx="4440">
                  <c:v>105.63</c:v>
                </c:pt>
                <c:pt idx="4441">
                  <c:v>105.62</c:v>
                </c:pt>
                <c:pt idx="4442">
                  <c:v>105.62</c:v>
                </c:pt>
                <c:pt idx="4443">
                  <c:v>105.62</c:v>
                </c:pt>
                <c:pt idx="4444">
                  <c:v>105.62</c:v>
                </c:pt>
                <c:pt idx="4445">
                  <c:v>105.62</c:v>
                </c:pt>
                <c:pt idx="4446">
                  <c:v>105.62</c:v>
                </c:pt>
                <c:pt idx="4447">
                  <c:v>105.62</c:v>
                </c:pt>
                <c:pt idx="4448">
                  <c:v>105.61</c:v>
                </c:pt>
                <c:pt idx="4449">
                  <c:v>105.61</c:v>
                </c:pt>
                <c:pt idx="4450">
                  <c:v>105.61</c:v>
                </c:pt>
                <c:pt idx="4451">
                  <c:v>105.61</c:v>
                </c:pt>
                <c:pt idx="4452">
                  <c:v>105.61</c:v>
                </c:pt>
                <c:pt idx="4453">
                  <c:v>105.61</c:v>
                </c:pt>
                <c:pt idx="4454">
                  <c:v>105.61</c:v>
                </c:pt>
                <c:pt idx="4455">
                  <c:v>105.61</c:v>
                </c:pt>
                <c:pt idx="4456">
                  <c:v>105.61</c:v>
                </c:pt>
                <c:pt idx="4457">
                  <c:v>105.6</c:v>
                </c:pt>
                <c:pt idx="4458">
                  <c:v>105.6</c:v>
                </c:pt>
                <c:pt idx="4459">
                  <c:v>105.6</c:v>
                </c:pt>
                <c:pt idx="4460">
                  <c:v>105.6</c:v>
                </c:pt>
                <c:pt idx="4461">
                  <c:v>105.6</c:v>
                </c:pt>
                <c:pt idx="4462">
                  <c:v>105.6</c:v>
                </c:pt>
                <c:pt idx="4463">
                  <c:v>105.6</c:v>
                </c:pt>
                <c:pt idx="4464">
                  <c:v>105.6</c:v>
                </c:pt>
                <c:pt idx="4465">
                  <c:v>105.6</c:v>
                </c:pt>
                <c:pt idx="4466">
                  <c:v>105.6</c:v>
                </c:pt>
                <c:pt idx="4467">
                  <c:v>105.59</c:v>
                </c:pt>
                <c:pt idx="4468">
                  <c:v>105.59</c:v>
                </c:pt>
                <c:pt idx="4469">
                  <c:v>105.59</c:v>
                </c:pt>
                <c:pt idx="4470">
                  <c:v>105.59</c:v>
                </c:pt>
                <c:pt idx="4471">
                  <c:v>105.59</c:v>
                </c:pt>
                <c:pt idx="4472">
                  <c:v>105.59</c:v>
                </c:pt>
                <c:pt idx="4473">
                  <c:v>105.59</c:v>
                </c:pt>
                <c:pt idx="4474">
                  <c:v>105.59</c:v>
                </c:pt>
                <c:pt idx="4475">
                  <c:v>105.59</c:v>
                </c:pt>
                <c:pt idx="4476">
                  <c:v>105.59</c:v>
                </c:pt>
                <c:pt idx="4477">
                  <c:v>105.58</c:v>
                </c:pt>
                <c:pt idx="4478">
                  <c:v>105.59</c:v>
                </c:pt>
                <c:pt idx="4479">
                  <c:v>105.58</c:v>
                </c:pt>
                <c:pt idx="4480">
                  <c:v>105.58</c:v>
                </c:pt>
                <c:pt idx="4481">
                  <c:v>105.58</c:v>
                </c:pt>
                <c:pt idx="4482">
                  <c:v>105.58</c:v>
                </c:pt>
                <c:pt idx="4483">
                  <c:v>105.58</c:v>
                </c:pt>
                <c:pt idx="4484">
                  <c:v>105.58</c:v>
                </c:pt>
                <c:pt idx="4485">
                  <c:v>105.58</c:v>
                </c:pt>
                <c:pt idx="4486">
                  <c:v>105.58</c:v>
                </c:pt>
                <c:pt idx="4487">
                  <c:v>105.58</c:v>
                </c:pt>
                <c:pt idx="4488">
                  <c:v>105.58</c:v>
                </c:pt>
                <c:pt idx="4489">
                  <c:v>105.58</c:v>
                </c:pt>
                <c:pt idx="4490">
                  <c:v>105.58</c:v>
                </c:pt>
                <c:pt idx="4491">
                  <c:v>105.58</c:v>
                </c:pt>
                <c:pt idx="4492">
                  <c:v>105.58</c:v>
                </c:pt>
                <c:pt idx="4493">
                  <c:v>105.58</c:v>
                </c:pt>
                <c:pt idx="4494">
                  <c:v>105.58</c:v>
                </c:pt>
                <c:pt idx="4495">
                  <c:v>105.58</c:v>
                </c:pt>
                <c:pt idx="4496">
                  <c:v>105.58</c:v>
                </c:pt>
                <c:pt idx="4497">
                  <c:v>105.58</c:v>
                </c:pt>
                <c:pt idx="4498">
                  <c:v>105.58</c:v>
                </c:pt>
                <c:pt idx="4499">
                  <c:v>105.58</c:v>
                </c:pt>
                <c:pt idx="4500">
                  <c:v>105.58</c:v>
                </c:pt>
                <c:pt idx="4501">
                  <c:v>105.58</c:v>
                </c:pt>
                <c:pt idx="4502">
                  <c:v>105.58</c:v>
                </c:pt>
                <c:pt idx="4503">
                  <c:v>105.58</c:v>
                </c:pt>
                <c:pt idx="4504">
                  <c:v>105.58</c:v>
                </c:pt>
                <c:pt idx="4505">
                  <c:v>105.58</c:v>
                </c:pt>
                <c:pt idx="4506">
                  <c:v>105.58</c:v>
                </c:pt>
                <c:pt idx="4507">
                  <c:v>105.58</c:v>
                </c:pt>
                <c:pt idx="4508">
                  <c:v>105.58</c:v>
                </c:pt>
                <c:pt idx="4509">
                  <c:v>105.58</c:v>
                </c:pt>
                <c:pt idx="4510">
                  <c:v>105.58</c:v>
                </c:pt>
                <c:pt idx="4511">
                  <c:v>105.58</c:v>
                </c:pt>
                <c:pt idx="4512">
                  <c:v>105.58</c:v>
                </c:pt>
                <c:pt idx="4513">
                  <c:v>105.58</c:v>
                </c:pt>
                <c:pt idx="4514">
                  <c:v>105.58</c:v>
                </c:pt>
                <c:pt idx="4515">
                  <c:v>105.58</c:v>
                </c:pt>
                <c:pt idx="4516">
                  <c:v>105.58</c:v>
                </c:pt>
                <c:pt idx="4517">
                  <c:v>105.58</c:v>
                </c:pt>
                <c:pt idx="4518">
                  <c:v>105.58</c:v>
                </c:pt>
                <c:pt idx="4519">
                  <c:v>105.58</c:v>
                </c:pt>
                <c:pt idx="4520">
                  <c:v>105.58</c:v>
                </c:pt>
                <c:pt idx="4521">
                  <c:v>105.58</c:v>
                </c:pt>
                <c:pt idx="4522">
                  <c:v>105.57</c:v>
                </c:pt>
                <c:pt idx="4523">
                  <c:v>105.58</c:v>
                </c:pt>
                <c:pt idx="4524">
                  <c:v>105.57</c:v>
                </c:pt>
                <c:pt idx="4525">
                  <c:v>105.57</c:v>
                </c:pt>
                <c:pt idx="4526">
                  <c:v>105.57</c:v>
                </c:pt>
                <c:pt idx="4527">
                  <c:v>105.57</c:v>
                </c:pt>
                <c:pt idx="4528">
                  <c:v>105.57</c:v>
                </c:pt>
                <c:pt idx="4529">
                  <c:v>105.57</c:v>
                </c:pt>
                <c:pt idx="4530">
                  <c:v>105.57</c:v>
                </c:pt>
                <c:pt idx="4531">
                  <c:v>105.57</c:v>
                </c:pt>
                <c:pt idx="4532">
                  <c:v>105.57</c:v>
                </c:pt>
                <c:pt idx="4533">
                  <c:v>105.57</c:v>
                </c:pt>
                <c:pt idx="4534">
                  <c:v>105.57</c:v>
                </c:pt>
                <c:pt idx="4535">
                  <c:v>105.57</c:v>
                </c:pt>
                <c:pt idx="4536">
                  <c:v>105.57</c:v>
                </c:pt>
                <c:pt idx="4537">
                  <c:v>105.56</c:v>
                </c:pt>
                <c:pt idx="4538">
                  <c:v>105.56</c:v>
                </c:pt>
                <c:pt idx="4539">
                  <c:v>105.56</c:v>
                </c:pt>
                <c:pt idx="4540">
                  <c:v>105.56</c:v>
                </c:pt>
                <c:pt idx="4541">
                  <c:v>105.56</c:v>
                </c:pt>
                <c:pt idx="4542">
                  <c:v>105.56</c:v>
                </c:pt>
                <c:pt idx="4543">
                  <c:v>105.56</c:v>
                </c:pt>
                <c:pt idx="4544">
                  <c:v>105.56</c:v>
                </c:pt>
                <c:pt idx="4545">
                  <c:v>105.56</c:v>
                </c:pt>
                <c:pt idx="4546">
                  <c:v>105.55</c:v>
                </c:pt>
                <c:pt idx="4547">
                  <c:v>105.56</c:v>
                </c:pt>
                <c:pt idx="4548">
                  <c:v>105.55</c:v>
                </c:pt>
                <c:pt idx="4549">
                  <c:v>105.56</c:v>
                </c:pt>
                <c:pt idx="4550">
                  <c:v>105.55</c:v>
                </c:pt>
                <c:pt idx="4551">
                  <c:v>105.55</c:v>
                </c:pt>
                <c:pt idx="4552">
                  <c:v>105.56</c:v>
                </c:pt>
                <c:pt idx="4553">
                  <c:v>105.55</c:v>
                </c:pt>
                <c:pt idx="4554">
                  <c:v>105.55</c:v>
                </c:pt>
                <c:pt idx="4555">
                  <c:v>105.55</c:v>
                </c:pt>
                <c:pt idx="4556">
                  <c:v>105.55</c:v>
                </c:pt>
                <c:pt idx="4557">
                  <c:v>105.55</c:v>
                </c:pt>
                <c:pt idx="4558">
                  <c:v>105.55</c:v>
                </c:pt>
                <c:pt idx="4559">
                  <c:v>105.55</c:v>
                </c:pt>
                <c:pt idx="4560">
                  <c:v>105.55</c:v>
                </c:pt>
                <c:pt idx="4561">
                  <c:v>105.55</c:v>
                </c:pt>
                <c:pt idx="4562">
                  <c:v>105.55</c:v>
                </c:pt>
                <c:pt idx="4563">
                  <c:v>105.55</c:v>
                </c:pt>
                <c:pt idx="4564">
                  <c:v>105.55</c:v>
                </c:pt>
                <c:pt idx="4565">
                  <c:v>105.55</c:v>
                </c:pt>
                <c:pt idx="4566">
                  <c:v>105.55</c:v>
                </c:pt>
                <c:pt idx="4567">
                  <c:v>105.55</c:v>
                </c:pt>
                <c:pt idx="4568">
                  <c:v>105.55</c:v>
                </c:pt>
                <c:pt idx="4569">
                  <c:v>105.55</c:v>
                </c:pt>
                <c:pt idx="4570">
                  <c:v>105.55</c:v>
                </c:pt>
                <c:pt idx="4571">
                  <c:v>105.55</c:v>
                </c:pt>
                <c:pt idx="4572">
                  <c:v>105.55</c:v>
                </c:pt>
                <c:pt idx="4573">
                  <c:v>105.55</c:v>
                </c:pt>
                <c:pt idx="4574">
                  <c:v>105.55</c:v>
                </c:pt>
                <c:pt idx="4575">
                  <c:v>105.55</c:v>
                </c:pt>
                <c:pt idx="4576">
                  <c:v>105.55</c:v>
                </c:pt>
                <c:pt idx="4577">
                  <c:v>105.55</c:v>
                </c:pt>
                <c:pt idx="4578">
                  <c:v>105.55</c:v>
                </c:pt>
                <c:pt idx="4579">
                  <c:v>105.55</c:v>
                </c:pt>
                <c:pt idx="4580">
                  <c:v>105.55</c:v>
                </c:pt>
                <c:pt idx="4581">
                  <c:v>105.55</c:v>
                </c:pt>
                <c:pt idx="4582">
                  <c:v>105.55</c:v>
                </c:pt>
                <c:pt idx="4583">
                  <c:v>105.55</c:v>
                </c:pt>
                <c:pt idx="4584">
                  <c:v>105.55</c:v>
                </c:pt>
                <c:pt idx="4585">
                  <c:v>105.55</c:v>
                </c:pt>
                <c:pt idx="4586">
                  <c:v>105.54</c:v>
                </c:pt>
                <c:pt idx="4587">
                  <c:v>105.55</c:v>
                </c:pt>
                <c:pt idx="4588">
                  <c:v>105.55</c:v>
                </c:pt>
                <c:pt idx="4589">
                  <c:v>105.55</c:v>
                </c:pt>
                <c:pt idx="4590">
                  <c:v>105.54</c:v>
                </c:pt>
                <c:pt idx="4591">
                  <c:v>105.55</c:v>
                </c:pt>
                <c:pt idx="4592">
                  <c:v>105.54</c:v>
                </c:pt>
                <c:pt idx="4593">
                  <c:v>105.54</c:v>
                </c:pt>
                <c:pt idx="4594">
                  <c:v>105.55</c:v>
                </c:pt>
                <c:pt idx="4595">
                  <c:v>105.54</c:v>
                </c:pt>
                <c:pt idx="4596">
                  <c:v>105.55</c:v>
                </c:pt>
                <c:pt idx="4597">
                  <c:v>105.54</c:v>
                </c:pt>
                <c:pt idx="4598">
                  <c:v>105.54</c:v>
                </c:pt>
                <c:pt idx="4599">
                  <c:v>105.54</c:v>
                </c:pt>
                <c:pt idx="4600">
                  <c:v>105.54</c:v>
                </c:pt>
                <c:pt idx="4601">
                  <c:v>105.54</c:v>
                </c:pt>
                <c:pt idx="4602">
                  <c:v>105.54</c:v>
                </c:pt>
                <c:pt idx="4603">
                  <c:v>105.55</c:v>
                </c:pt>
                <c:pt idx="4604">
                  <c:v>105.54</c:v>
                </c:pt>
                <c:pt idx="4605">
                  <c:v>105.55</c:v>
                </c:pt>
                <c:pt idx="4606">
                  <c:v>105.54</c:v>
                </c:pt>
                <c:pt idx="4607">
                  <c:v>105.54</c:v>
                </c:pt>
                <c:pt idx="4608">
                  <c:v>105.54</c:v>
                </c:pt>
                <c:pt idx="4609">
                  <c:v>105.54</c:v>
                </c:pt>
                <c:pt idx="4610">
                  <c:v>105.54</c:v>
                </c:pt>
                <c:pt idx="4611">
                  <c:v>105.54</c:v>
                </c:pt>
                <c:pt idx="4612">
                  <c:v>105.54</c:v>
                </c:pt>
                <c:pt idx="4613">
                  <c:v>105.54</c:v>
                </c:pt>
                <c:pt idx="4614">
                  <c:v>105.54</c:v>
                </c:pt>
                <c:pt idx="4615">
                  <c:v>105.54</c:v>
                </c:pt>
                <c:pt idx="4616">
                  <c:v>105.54</c:v>
                </c:pt>
                <c:pt idx="4617">
                  <c:v>105.54</c:v>
                </c:pt>
                <c:pt idx="4618">
                  <c:v>105.54</c:v>
                </c:pt>
                <c:pt idx="4619">
                  <c:v>105.54</c:v>
                </c:pt>
                <c:pt idx="4620">
                  <c:v>105.54</c:v>
                </c:pt>
                <c:pt idx="4621">
                  <c:v>105.53</c:v>
                </c:pt>
                <c:pt idx="4622">
                  <c:v>105.53</c:v>
                </c:pt>
                <c:pt idx="4623">
                  <c:v>105.53</c:v>
                </c:pt>
                <c:pt idx="4624">
                  <c:v>105.53</c:v>
                </c:pt>
                <c:pt idx="4625">
                  <c:v>105.52</c:v>
                </c:pt>
                <c:pt idx="4626">
                  <c:v>105.52</c:v>
                </c:pt>
                <c:pt idx="4627">
                  <c:v>105.52</c:v>
                </c:pt>
                <c:pt idx="4628">
                  <c:v>105.52</c:v>
                </c:pt>
                <c:pt idx="4629">
                  <c:v>105.52</c:v>
                </c:pt>
                <c:pt idx="4630">
                  <c:v>105.52</c:v>
                </c:pt>
                <c:pt idx="4631">
                  <c:v>105.52</c:v>
                </c:pt>
                <c:pt idx="4632">
                  <c:v>105.52</c:v>
                </c:pt>
                <c:pt idx="4633">
                  <c:v>105.51</c:v>
                </c:pt>
                <c:pt idx="4634">
                  <c:v>105.51</c:v>
                </c:pt>
                <c:pt idx="4635">
                  <c:v>105.51</c:v>
                </c:pt>
                <c:pt idx="4636">
                  <c:v>105.51</c:v>
                </c:pt>
                <c:pt idx="4637">
                  <c:v>105.51</c:v>
                </c:pt>
                <c:pt idx="4638">
                  <c:v>105.51</c:v>
                </c:pt>
                <c:pt idx="4639">
                  <c:v>105.51</c:v>
                </c:pt>
                <c:pt idx="4640">
                  <c:v>105.51</c:v>
                </c:pt>
                <c:pt idx="4641">
                  <c:v>105.5</c:v>
                </c:pt>
                <c:pt idx="4642">
                  <c:v>105.5</c:v>
                </c:pt>
                <c:pt idx="4643">
                  <c:v>105.5</c:v>
                </c:pt>
                <c:pt idx="4644">
                  <c:v>105.5</c:v>
                </c:pt>
                <c:pt idx="4645">
                  <c:v>105.5</c:v>
                </c:pt>
                <c:pt idx="4646">
                  <c:v>105.5</c:v>
                </c:pt>
                <c:pt idx="4647">
                  <c:v>105.5</c:v>
                </c:pt>
                <c:pt idx="4648">
                  <c:v>105.5</c:v>
                </c:pt>
                <c:pt idx="4649">
                  <c:v>105.5</c:v>
                </c:pt>
                <c:pt idx="4650">
                  <c:v>105.5</c:v>
                </c:pt>
                <c:pt idx="4651">
                  <c:v>105.5</c:v>
                </c:pt>
                <c:pt idx="4652">
                  <c:v>105.5</c:v>
                </c:pt>
                <c:pt idx="4653">
                  <c:v>105.49</c:v>
                </c:pt>
                <c:pt idx="4654">
                  <c:v>105.49</c:v>
                </c:pt>
                <c:pt idx="4655">
                  <c:v>105.49</c:v>
                </c:pt>
                <c:pt idx="4656">
                  <c:v>105.49</c:v>
                </c:pt>
                <c:pt idx="4657">
                  <c:v>105.5</c:v>
                </c:pt>
                <c:pt idx="4658">
                  <c:v>105.49</c:v>
                </c:pt>
                <c:pt idx="4659">
                  <c:v>105.49</c:v>
                </c:pt>
                <c:pt idx="4660">
                  <c:v>105.49</c:v>
                </c:pt>
                <c:pt idx="4661">
                  <c:v>105.49</c:v>
                </c:pt>
                <c:pt idx="4662">
                  <c:v>105.49</c:v>
                </c:pt>
                <c:pt idx="4663">
                  <c:v>105.48</c:v>
                </c:pt>
                <c:pt idx="4664">
                  <c:v>105.48</c:v>
                </c:pt>
                <c:pt idx="4665">
                  <c:v>105.49</c:v>
                </c:pt>
                <c:pt idx="4666">
                  <c:v>105.49</c:v>
                </c:pt>
                <c:pt idx="4667">
                  <c:v>105.49</c:v>
                </c:pt>
                <c:pt idx="4668">
                  <c:v>105.49</c:v>
                </c:pt>
                <c:pt idx="4669">
                  <c:v>105.49</c:v>
                </c:pt>
                <c:pt idx="4670">
                  <c:v>105.49</c:v>
                </c:pt>
                <c:pt idx="4671">
                  <c:v>105.49</c:v>
                </c:pt>
                <c:pt idx="4672">
                  <c:v>105.49</c:v>
                </c:pt>
                <c:pt idx="4673">
                  <c:v>105.49</c:v>
                </c:pt>
                <c:pt idx="4674">
                  <c:v>105.49</c:v>
                </c:pt>
                <c:pt idx="4675">
                  <c:v>105.49</c:v>
                </c:pt>
                <c:pt idx="4676">
                  <c:v>105.49</c:v>
                </c:pt>
                <c:pt idx="4677">
                  <c:v>105.49</c:v>
                </c:pt>
                <c:pt idx="4678">
                  <c:v>105.49</c:v>
                </c:pt>
                <c:pt idx="4679">
                  <c:v>105.49</c:v>
                </c:pt>
                <c:pt idx="4680">
                  <c:v>105.49</c:v>
                </c:pt>
                <c:pt idx="4681">
                  <c:v>105.49</c:v>
                </c:pt>
                <c:pt idx="4682">
                  <c:v>105.49</c:v>
                </c:pt>
                <c:pt idx="4683">
                  <c:v>105.49</c:v>
                </c:pt>
                <c:pt idx="4684">
                  <c:v>105.49</c:v>
                </c:pt>
                <c:pt idx="4685">
                  <c:v>105.49</c:v>
                </c:pt>
                <c:pt idx="4686">
                  <c:v>105.49</c:v>
                </c:pt>
                <c:pt idx="4687">
                  <c:v>105.49</c:v>
                </c:pt>
                <c:pt idx="4688">
                  <c:v>105.49</c:v>
                </c:pt>
                <c:pt idx="4689">
                  <c:v>105.49</c:v>
                </c:pt>
                <c:pt idx="4690">
                  <c:v>105.49</c:v>
                </c:pt>
                <c:pt idx="4691">
                  <c:v>105.49</c:v>
                </c:pt>
                <c:pt idx="4692">
                  <c:v>105.49</c:v>
                </c:pt>
                <c:pt idx="4693">
                  <c:v>105.49</c:v>
                </c:pt>
                <c:pt idx="4694">
                  <c:v>105.49</c:v>
                </c:pt>
                <c:pt idx="4695">
                  <c:v>105.49</c:v>
                </c:pt>
                <c:pt idx="4696">
                  <c:v>105.49</c:v>
                </c:pt>
                <c:pt idx="4697">
                  <c:v>105.49</c:v>
                </c:pt>
                <c:pt idx="4698">
                  <c:v>105.49</c:v>
                </c:pt>
                <c:pt idx="4699">
                  <c:v>105.49</c:v>
                </c:pt>
                <c:pt idx="4700">
                  <c:v>105.49</c:v>
                </c:pt>
                <c:pt idx="4701">
                  <c:v>105.49</c:v>
                </c:pt>
                <c:pt idx="4702">
                  <c:v>105.48</c:v>
                </c:pt>
                <c:pt idx="4703">
                  <c:v>105.49</c:v>
                </c:pt>
                <c:pt idx="4704">
                  <c:v>105.49</c:v>
                </c:pt>
                <c:pt idx="4705">
                  <c:v>105.48</c:v>
                </c:pt>
                <c:pt idx="4706">
                  <c:v>105.48</c:v>
                </c:pt>
                <c:pt idx="4707">
                  <c:v>105.48</c:v>
                </c:pt>
                <c:pt idx="4708">
                  <c:v>105.48</c:v>
                </c:pt>
                <c:pt idx="4709">
                  <c:v>105.48</c:v>
                </c:pt>
                <c:pt idx="4710">
                  <c:v>105.48</c:v>
                </c:pt>
                <c:pt idx="4711">
                  <c:v>105.48</c:v>
                </c:pt>
                <c:pt idx="4712">
                  <c:v>105.48</c:v>
                </c:pt>
                <c:pt idx="4713">
                  <c:v>105.48</c:v>
                </c:pt>
                <c:pt idx="4714">
                  <c:v>105.48</c:v>
                </c:pt>
                <c:pt idx="4715">
                  <c:v>105.48</c:v>
                </c:pt>
                <c:pt idx="4716">
                  <c:v>105.48</c:v>
                </c:pt>
                <c:pt idx="4717">
                  <c:v>105.48</c:v>
                </c:pt>
                <c:pt idx="4718">
                  <c:v>105.48</c:v>
                </c:pt>
                <c:pt idx="4719">
                  <c:v>105.48</c:v>
                </c:pt>
                <c:pt idx="4720">
                  <c:v>105.47</c:v>
                </c:pt>
                <c:pt idx="4721">
                  <c:v>105.47</c:v>
                </c:pt>
                <c:pt idx="4722">
                  <c:v>105.47</c:v>
                </c:pt>
                <c:pt idx="4723">
                  <c:v>105.47</c:v>
                </c:pt>
                <c:pt idx="4724">
                  <c:v>105.47</c:v>
                </c:pt>
                <c:pt idx="4725">
                  <c:v>105.47</c:v>
                </c:pt>
                <c:pt idx="4726">
                  <c:v>105.47</c:v>
                </c:pt>
                <c:pt idx="4727">
                  <c:v>105.47</c:v>
                </c:pt>
                <c:pt idx="4728">
                  <c:v>105.47</c:v>
                </c:pt>
                <c:pt idx="4729">
                  <c:v>105.47</c:v>
                </c:pt>
                <c:pt idx="4730">
                  <c:v>105.47</c:v>
                </c:pt>
                <c:pt idx="4731">
                  <c:v>105.47</c:v>
                </c:pt>
                <c:pt idx="4732">
                  <c:v>105.47</c:v>
                </c:pt>
                <c:pt idx="4733">
                  <c:v>105.47</c:v>
                </c:pt>
                <c:pt idx="4734">
                  <c:v>105.47</c:v>
                </c:pt>
                <c:pt idx="4735">
                  <c:v>105.47</c:v>
                </c:pt>
                <c:pt idx="4736">
                  <c:v>105.47</c:v>
                </c:pt>
                <c:pt idx="4737">
                  <c:v>105.47</c:v>
                </c:pt>
                <c:pt idx="4738">
                  <c:v>105.47</c:v>
                </c:pt>
                <c:pt idx="4739">
                  <c:v>105.47</c:v>
                </c:pt>
                <c:pt idx="4740">
                  <c:v>105.47</c:v>
                </c:pt>
                <c:pt idx="4741">
                  <c:v>105.47</c:v>
                </c:pt>
                <c:pt idx="4742">
                  <c:v>105.47</c:v>
                </c:pt>
                <c:pt idx="4743">
                  <c:v>105.47</c:v>
                </c:pt>
                <c:pt idx="4744">
                  <c:v>105.47</c:v>
                </c:pt>
                <c:pt idx="4745">
                  <c:v>105.47</c:v>
                </c:pt>
                <c:pt idx="4746">
                  <c:v>105.47</c:v>
                </c:pt>
                <c:pt idx="4747">
                  <c:v>105.46</c:v>
                </c:pt>
                <c:pt idx="4748">
                  <c:v>105.47</c:v>
                </c:pt>
                <c:pt idx="4749">
                  <c:v>105.46</c:v>
                </c:pt>
                <c:pt idx="4750">
                  <c:v>105.46</c:v>
                </c:pt>
                <c:pt idx="4751">
                  <c:v>105.46</c:v>
                </c:pt>
                <c:pt idx="4752">
                  <c:v>105.46</c:v>
                </c:pt>
                <c:pt idx="4753">
                  <c:v>105.46</c:v>
                </c:pt>
                <c:pt idx="4754">
                  <c:v>105.46</c:v>
                </c:pt>
                <c:pt idx="4755">
                  <c:v>105.46</c:v>
                </c:pt>
                <c:pt idx="4756">
                  <c:v>105.46</c:v>
                </c:pt>
                <c:pt idx="4757">
                  <c:v>105.46</c:v>
                </c:pt>
                <c:pt idx="4758">
                  <c:v>105.46</c:v>
                </c:pt>
                <c:pt idx="4759">
                  <c:v>105.47</c:v>
                </c:pt>
                <c:pt idx="4760">
                  <c:v>105.46</c:v>
                </c:pt>
                <c:pt idx="4761">
                  <c:v>105.47</c:v>
                </c:pt>
                <c:pt idx="4762">
                  <c:v>105.46</c:v>
                </c:pt>
                <c:pt idx="4763">
                  <c:v>105.46</c:v>
                </c:pt>
                <c:pt idx="4764">
                  <c:v>105.46</c:v>
                </c:pt>
                <c:pt idx="4765">
                  <c:v>105.46</c:v>
                </c:pt>
                <c:pt idx="4766">
                  <c:v>105.46</c:v>
                </c:pt>
                <c:pt idx="4767">
                  <c:v>105.46</c:v>
                </c:pt>
                <c:pt idx="4768">
                  <c:v>105.46</c:v>
                </c:pt>
                <c:pt idx="4769">
                  <c:v>105.46</c:v>
                </c:pt>
                <c:pt idx="4770">
                  <c:v>105.46</c:v>
                </c:pt>
                <c:pt idx="4771">
                  <c:v>105.46</c:v>
                </c:pt>
                <c:pt idx="4772">
                  <c:v>105.47</c:v>
                </c:pt>
                <c:pt idx="4773">
                  <c:v>105.46</c:v>
                </c:pt>
                <c:pt idx="4774">
                  <c:v>105.47</c:v>
                </c:pt>
                <c:pt idx="4775">
                  <c:v>105.47</c:v>
                </c:pt>
                <c:pt idx="4776">
                  <c:v>105.46</c:v>
                </c:pt>
                <c:pt idx="4777">
                  <c:v>105.46</c:v>
                </c:pt>
                <c:pt idx="4778">
                  <c:v>105.46</c:v>
                </c:pt>
                <c:pt idx="4779">
                  <c:v>105.46</c:v>
                </c:pt>
                <c:pt idx="4780">
                  <c:v>105.46</c:v>
                </c:pt>
                <c:pt idx="4781">
                  <c:v>105.46</c:v>
                </c:pt>
                <c:pt idx="4782">
                  <c:v>105.46</c:v>
                </c:pt>
                <c:pt idx="4783">
                  <c:v>105.46</c:v>
                </c:pt>
                <c:pt idx="4784">
                  <c:v>105.46</c:v>
                </c:pt>
                <c:pt idx="4785">
                  <c:v>105.46</c:v>
                </c:pt>
                <c:pt idx="4786">
                  <c:v>105.46</c:v>
                </c:pt>
                <c:pt idx="4787">
                  <c:v>105.46</c:v>
                </c:pt>
                <c:pt idx="4788">
                  <c:v>105.46</c:v>
                </c:pt>
                <c:pt idx="4789">
                  <c:v>105.46</c:v>
                </c:pt>
                <c:pt idx="4790">
                  <c:v>105.46</c:v>
                </c:pt>
                <c:pt idx="4791">
                  <c:v>105.45</c:v>
                </c:pt>
                <c:pt idx="4792">
                  <c:v>105.46</c:v>
                </c:pt>
                <c:pt idx="4793">
                  <c:v>105.45</c:v>
                </c:pt>
                <c:pt idx="4794">
                  <c:v>105.45</c:v>
                </c:pt>
                <c:pt idx="4795">
                  <c:v>105.45</c:v>
                </c:pt>
                <c:pt idx="4796">
                  <c:v>105.45</c:v>
                </c:pt>
                <c:pt idx="4797">
                  <c:v>105.45</c:v>
                </c:pt>
                <c:pt idx="4798">
                  <c:v>105.45</c:v>
                </c:pt>
                <c:pt idx="4799">
                  <c:v>105.45</c:v>
                </c:pt>
                <c:pt idx="4800">
                  <c:v>105.44</c:v>
                </c:pt>
                <c:pt idx="4801">
                  <c:v>105.44</c:v>
                </c:pt>
                <c:pt idx="4802">
                  <c:v>105.44</c:v>
                </c:pt>
                <c:pt idx="4803">
                  <c:v>105.44</c:v>
                </c:pt>
                <c:pt idx="4804">
                  <c:v>105.43</c:v>
                </c:pt>
                <c:pt idx="4805">
                  <c:v>105.43</c:v>
                </c:pt>
                <c:pt idx="4806">
                  <c:v>105.43</c:v>
                </c:pt>
                <c:pt idx="4807">
                  <c:v>105.43</c:v>
                </c:pt>
                <c:pt idx="4808">
                  <c:v>105.43</c:v>
                </c:pt>
                <c:pt idx="4809">
                  <c:v>105.43</c:v>
                </c:pt>
                <c:pt idx="4810">
                  <c:v>105.43</c:v>
                </c:pt>
                <c:pt idx="4811">
                  <c:v>105.43</c:v>
                </c:pt>
                <c:pt idx="4812">
                  <c:v>105.42</c:v>
                </c:pt>
                <c:pt idx="4813">
                  <c:v>105.42</c:v>
                </c:pt>
                <c:pt idx="4814">
                  <c:v>105.42</c:v>
                </c:pt>
                <c:pt idx="4815">
                  <c:v>105.42</c:v>
                </c:pt>
                <c:pt idx="4816">
                  <c:v>105.42</c:v>
                </c:pt>
                <c:pt idx="4817">
                  <c:v>105.42</c:v>
                </c:pt>
                <c:pt idx="4818">
                  <c:v>105.41</c:v>
                </c:pt>
                <c:pt idx="4819">
                  <c:v>105.41</c:v>
                </c:pt>
                <c:pt idx="4820">
                  <c:v>105.41</c:v>
                </c:pt>
                <c:pt idx="4821">
                  <c:v>105.41</c:v>
                </c:pt>
                <c:pt idx="4822">
                  <c:v>105.41</c:v>
                </c:pt>
                <c:pt idx="4823">
                  <c:v>105.41</c:v>
                </c:pt>
                <c:pt idx="4824">
                  <c:v>105.41</c:v>
                </c:pt>
                <c:pt idx="4825">
                  <c:v>105.41</c:v>
                </c:pt>
                <c:pt idx="4826">
                  <c:v>105.41</c:v>
                </c:pt>
                <c:pt idx="4827">
                  <c:v>105.41</c:v>
                </c:pt>
                <c:pt idx="4828">
                  <c:v>105.41</c:v>
                </c:pt>
                <c:pt idx="4829">
                  <c:v>105.4</c:v>
                </c:pt>
                <c:pt idx="4830">
                  <c:v>105.4</c:v>
                </c:pt>
                <c:pt idx="4831">
                  <c:v>105.4</c:v>
                </c:pt>
                <c:pt idx="4832">
                  <c:v>105.4</c:v>
                </c:pt>
                <c:pt idx="4833">
                  <c:v>105.4</c:v>
                </c:pt>
                <c:pt idx="4834">
                  <c:v>105.4</c:v>
                </c:pt>
                <c:pt idx="4835">
                  <c:v>105.39</c:v>
                </c:pt>
                <c:pt idx="4836">
                  <c:v>105.39</c:v>
                </c:pt>
                <c:pt idx="4837">
                  <c:v>105.39</c:v>
                </c:pt>
                <c:pt idx="4838">
                  <c:v>105.39</c:v>
                </c:pt>
                <c:pt idx="4839">
                  <c:v>105.39</c:v>
                </c:pt>
                <c:pt idx="4840">
                  <c:v>105.39</c:v>
                </c:pt>
                <c:pt idx="4841">
                  <c:v>105.39</c:v>
                </c:pt>
                <c:pt idx="4842">
                  <c:v>105.39</c:v>
                </c:pt>
                <c:pt idx="4843">
                  <c:v>105.39</c:v>
                </c:pt>
                <c:pt idx="4844">
                  <c:v>105.39</c:v>
                </c:pt>
                <c:pt idx="4845">
                  <c:v>105.39</c:v>
                </c:pt>
                <c:pt idx="4846">
                  <c:v>105.38</c:v>
                </c:pt>
                <c:pt idx="4847">
                  <c:v>105.38</c:v>
                </c:pt>
                <c:pt idx="4848">
                  <c:v>105.38</c:v>
                </c:pt>
                <c:pt idx="4849">
                  <c:v>105.38</c:v>
                </c:pt>
                <c:pt idx="4850">
                  <c:v>105.38</c:v>
                </c:pt>
                <c:pt idx="4851">
                  <c:v>105.38</c:v>
                </c:pt>
                <c:pt idx="4852">
                  <c:v>105.38</c:v>
                </c:pt>
                <c:pt idx="4853">
                  <c:v>105.37</c:v>
                </c:pt>
                <c:pt idx="4854">
                  <c:v>105.37</c:v>
                </c:pt>
                <c:pt idx="4855">
                  <c:v>105.38</c:v>
                </c:pt>
                <c:pt idx="4856">
                  <c:v>105.37</c:v>
                </c:pt>
                <c:pt idx="4857">
                  <c:v>105.37</c:v>
                </c:pt>
                <c:pt idx="4858">
                  <c:v>105.37</c:v>
                </c:pt>
                <c:pt idx="4859">
                  <c:v>105.37</c:v>
                </c:pt>
                <c:pt idx="4860">
                  <c:v>105.36</c:v>
                </c:pt>
                <c:pt idx="4861">
                  <c:v>105.36</c:v>
                </c:pt>
                <c:pt idx="4862">
                  <c:v>105.36</c:v>
                </c:pt>
                <c:pt idx="4863">
                  <c:v>105.36</c:v>
                </c:pt>
                <c:pt idx="4864">
                  <c:v>105.35</c:v>
                </c:pt>
                <c:pt idx="4865">
                  <c:v>105.35</c:v>
                </c:pt>
                <c:pt idx="4866">
                  <c:v>105.34</c:v>
                </c:pt>
                <c:pt idx="4867">
                  <c:v>105.34</c:v>
                </c:pt>
                <c:pt idx="4868">
                  <c:v>105.34</c:v>
                </c:pt>
                <c:pt idx="4869">
                  <c:v>105.34</c:v>
                </c:pt>
                <c:pt idx="4870">
                  <c:v>105.33</c:v>
                </c:pt>
                <c:pt idx="4871">
                  <c:v>105.33</c:v>
                </c:pt>
                <c:pt idx="4872">
                  <c:v>105.33</c:v>
                </c:pt>
                <c:pt idx="4873">
                  <c:v>105.32</c:v>
                </c:pt>
                <c:pt idx="4874">
                  <c:v>105.32</c:v>
                </c:pt>
                <c:pt idx="4875">
                  <c:v>105.32</c:v>
                </c:pt>
                <c:pt idx="4876">
                  <c:v>105.31</c:v>
                </c:pt>
                <c:pt idx="4877">
                  <c:v>105.31</c:v>
                </c:pt>
                <c:pt idx="4878">
                  <c:v>105.3</c:v>
                </c:pt>
                <c:pt idx="4879">
                  <c:v>105.3</c:v>
                </c:pt>
                <c:pt idx="4880">
                  <c:v>105.3</c:v>
                </c:pt>
                <c:pt idx="4881">
                  <c:v>105.3</c:v>
                </c:pt>
                <c:pt idx="4882">
                  <c:v>105.29</c:v>
                </c:pt>
                <c:pt idx="4883">
                  <c:v>105.29</c:v>
                </c:pt>
                <c:pt idx="4884">
                  <c:v>105.29</c:v>
                </c:pt>
                <c:pt idx="4885">
                  <c:v>105.29</c:v>
                </c:pt>
                <c:pt idx="4886">
                  <c:v>105.28</c:v>
                </c:pt>
                <c:pt idx="4887">
                  <c:v>105.28</c:v>
                </c:pt>
                <c:pt idx="4888">
                  <c:v>105.28</c:v>
                </c:pt>
                <c:pt idx="4889">
                  <c:v>105.28</c:v>
                </c:pt>
                <c:pt idx="4890">
                  <c:v>105.28</c:v>
                </c:pt>
                <c:pt idx="4891">
                  <c:v>105.28</c:v>
                </c:pt>
                <c:pt idx="4892">
                  <c:v>105.27</c:v>
                </c:pt>
                <c:pt idx="4893">
                  <c:v>105.28</c:v>
                </c:pt>
                <c:pt idx="4894">
                  <c:v>105.27</c:v>
                </c:pt>
                <c:pt idx="4895">
                  <c:v>105.27</c:v>
                </c:pt>
                <c:pt idx="4896">
                  <c:v>105.27</c:v>
                </c:pt>
                <c:pt idx="4897">
                  <c:v>105.27</c:v>
                </c:pt>
                <c:pt idx="4898">
                  <c:v>105.27</c:v>
                </c:pt>
                <c:pt idx="4899">
                  <c:v>105.28</c:v>
                </c:pt>
                <c:pt idx="4900">
                  <c:v>105.28</c:v>
                </c:pt>
                <c:pt idx="4901">
                  <c:v>105.28</c:v>
                </c:pt>
                <c:pt idx="4902">
                  <c:v>105.28</c:v>
                </c:pt>
                <c:pt idx="4903">
                  <c:v>105.28</c:v>
                </c:pt>
                <c:pt idx="4904">
                  <c:v>105.28</c:v>
                </c:pt>
                <c:pt idx="4905">
                  <c:v>105.28</c:v>
                </c:pt>
                <c:pt idx="4906">
                  <c:v>105.28</c:v>
                </c:pt>
                <c:pt idx="4907">
                  <c:v>105.29</c:v>
                </c:pt>
                <c:pt idx="4908">
                  <c:v>105.29</c:v>
                </c:pt>
                <c:pt idx="4909">
                  <c:v>105.29</c:v>
                </c:pt>
                <c:pt idx="4910">
                  <c:v>105.29</c:v>
                </c:pt>
                <c:pt idx="4911">
                  <c:v>105.29</c:v>
                </c:pt>
                <c:pt idx="4912">
                  <c:v>105.3</c:v>
                </c:pt>
                <c:pt idx="4913">
                  <c:v>105.3</c:v>
                </c:pt>
                <c:pt idx="4914">
                  <c:v>105.3</c:v>
                </c:pt>
                <c:pt idx="4915">
                  <c:v>105.31</c:v>
                </c:pt>
                <c:pt idx="4916">
                  <c:v>105.31</c:v>
                </c:pt>
                <c:pt idx="4917">
                  <c:v>105.31</c:v>
                </c:pt>
                <c:pt idx="4918">
                  <c:v>105.32</c:v>
                </c:pt>
                <c:pt idx="4919">
                  <c:v>105.32</c:v>
                </c:pt>
                <c:pt idx="4920">
                  <c:v>105.32</c:v>
                </c:pt>
                <c:pt idx="4921">
                  <c:v>105.32</c:v>
                </c:pt>
                <c:pt idx="4922">
                  <c:v>105.32</c:v>
                </c:pt>
                <c:pt idx="4923">
                  <c:v>105.33</c:v>
                </c:pt>
                <c:pt idx="4924">
                  <c:v>105.32</c:v>
                </c:pt>
                <c:pt idx="4925">
                  <c:v>105.33</c:v>
                </c:pt>
                <c:pt idx="4926">
                  <c:v>105.33</c:v>
                </c:pt>
                <c:pt idx="4927">
                  <c:v>105.33</c:v>
                </c:pt>
                <c:pt idx="4928">
                  <c:v>105.33</c:v>
                </c:pt>
                <c:pt idx="4929">
                  <c:v>105.33</c:v>
                </c:pt>
                <c:pt idx="4930">
                  <c:v>105.33</c:v>
                </c:pt>
                <c:pt idx="4931">
                  <c:v>105.33</c:v>
                </c:pt>
                <c:pt idx="4932">
                  <c:v>105.33</c:v>
                </c:pt>
                <c:pt idx="4933">
                  <c:v>105.33</c:v>
                </c:pt>
                <c:pt idx="4934">
                  <c:v>105.33</c:v>
                </c:pt>
                <c:pt idx="4935">
                  <c:v>105.34</c:v>
                </c:pt>
                <c:pt idx="4936">
                  <c:v>105.34</c:v>
                </c:pt>
                <c:pt idx="4937">
                  <c:v>105.34</c:v>
                </c:pt>
                <c:pt idx="4938">
                  <c:v>105.34</c:v>
                </c:pt>
                <c:pt idx="4939">
                  <c:v>105.34</c:v>
                </c:pt>
                <c:pt idx="4940">
                  <c:v>105.33</c:v>
                </c:pt>
                <c:pt idx="4941">
                  <c:v>105.33</c:v>
                </c:pt>
                <c:pt idx="4942">
                  <c:v>105.34</c:v>
                </c:pt>
                <c:pt idx="4943">
                  <c:v>105.34</c:v>
                </c:pt>
                <c:pt idx="4944">
                  <c:v>105.33</c:v>
                </c:pt>
                <c:pt idx="4945">
                  <c:v>105.34</c:v>
                </c:pt>
                <c:pt idx="4946">
                  <c:v>105.33</c:v>
                </c:pt>
                <c:pt idx="4947">
                  <c:v>105.33</c:v>
                </c:pt>
                <c:pt idx="4948">
                  <c:v>105.33</c:v>
                </c:pt>
                <c:pt idx="4949">
                  <c:v>105.33</c:v>
                </c:pt>
                <c:pt idx="4950">
                  <c:v>105.33</c:v>
                </c:pt>
                <c:pt idx="4951">
                  <c:v>105.33</c:v>
                </c:pt>
                <c:pt idx="4952">
                  <c:v>105.33</c:v>
                </c:pt>
                <c:pt idx="4953">
                  <c:v>105.33</c:v>
                </c:pt>
                <c:pt idx="4954">
                  <c:v>105.33</c:v>
                </c:pt>
                <c:pt idx="4955">
                  <c:v>105.33</c:v>
                </c:pt>
                <c:pt idx="4956">
                  <c:v>105.33</c:v>
                </c:pt>
                <c:pt idx="4957">
                  <c:v>105.33</c:v>
                </c:pt>
                <c:pt idx="4958">
                  <c:v>105.33</c:v>
                </c:pt>
                <c:pt idx="4959">
                  <c:v>105.33</c:v>
                </c:pt>
                <c:pt idx="4960">
                  <c:v>105.33</c:v>
                </c:pt>
                <c:pt idx="4961">
                  <c:v>105.33</c:v>
                </c:pt>
                <c:pt idx="4962">
                  <c:v>105.33</c:v>
                </c:pt>
                <c:pt idx="4963">
                  <c:v>105.33</c:v>
                </c:pt>
                <c:pt idx="4964">
                  <c:v>105.33</c:v>
                </c:pt>
                <c:pt idx="4965">
                  <c:v>105.33</c:v>
                </c:pt>
                <c:pt idx="4966">
                  <c:v>105.33</c:v>
                </c:pt>
                <c:pt idx="4967">
                  <c:v>105.33</c:v>
                </c:pt>
                <c:pt idx="4968">
                  <c:v>105.33</c:v>
                </c:pt>
                <c:pt idx="4969">
                  <c:v>105.33</c:v>
                </c:pt>
                <c:pt idx="4970">
                  <c:v>105.32</c:v>
                </c:pt>
                <c:pt idx="4971">
                  <c:v>105.32</c:v>
                </c:pt>
                <c:pt idx="4972">
                  <c:v>105.32</c:v>
                </c:pt>
                <c:pt idx="4973">
                  <c:v>105.32</c:v>
                </c:pt>
                <c:pt idx="4974">
                  <c:v>105.32</c:v>
                </c:pt>
                <c:pt idx="4975">
                  <c:v>105.32</c:v>
                </c:pt>
                <c:pt idx="4976">
                  <c:v>105.32</c:v>
                </c:pt>
                <c:pt idx="4977">
                  <c:v>105.32</c:v>
                </c:pt>
                <c:pt idx="4978">
                  <c:v>105.32</c:v>
                </c:pt>
                <c:pt idx="4979">
                  <c:v>105.32</c:v>
                </c:pt>
                <c:pt idx="4980">
                  <c:v>105.32</c:v>
                </c:pt>
                <c:pt idx="4981">
                  <c:v>105.32</c:v>
                </c:pt>
                <c:pt idx="4982">
                  <c:v>105.32</c:v>
                </c:pt>
                <c:pt idx="4983">
                  <c:v>105.32</c:v>
                </c:pt>
                <c:pt idx="4984">
                  <c:v>105.32</c:v>
                </c:pt>
                <c:pt idx="4985">
                  <c:v>105.32</c:v>
                </c:pt>
                <c:pt idx="4986">
                  <c:v>105.32</c:v>
                </c:pt>
                <c:pt idx="4987">
                  <c:v>105.32</c:v>
                </c:pt>
                <c:pt idx="4988">
                  <c:v>105.32</c:v>
                </c:pt>
                <c:pt idx="4989">
                  <c:v>105.32</c:v>
                </c:pt>
                <c:pt idx="4990">
                  <c:v>105.32</c:v>
                </c:pt>
                <c:pt idx="4991">
                  <c:v>105.32</c:v>
                </c:pt>
                <c:pt idx="4992">
                  <c:v>105.32</c:v>
                </c:pt>
                <c:pt idx="4993">
                  <c:v>105.32</c:v>
                </c:pt>
                <c:pt idx="4994">
                  <c:v>105.32</c:v>
                </c:pt>
                <c:pt idx="4995">
                  <c:v>105.32</c:v>
                </c:pt>
                <c:pt idx="4996">
                  <c:v>105.32</c:v>
                </c:pt>
                <c:pt idx="4997">
                  <c:v>105.31</c:v>
                </c:pt>
                <c:pt idx="4998">
                  <c:v>105.32</c:v>
                </c:pt>
                <c:pt idx="4999">
                  <c:v>105.32</c:v>
                </c:pt>
                <c:pt idx="5000">
                  <c:v>105.32</c:v>
                </c:pt>
                <c:pt idx="5001">
                  <c:v>105.32</c:v>
                </c:pt>
                <c:pt idx="5002">
                  <c:v>105.32</c:v>
                </c:pt>
                <c:pt idx="5003">
                  <c:v>105.32</c:v>
                </c:pt>
                <c:pt idx="5004">
                  <c:v>105.32</c:v>
                </c:pt>
                <c:pt idx="5005">
                  <c:v>105.32</c:v>
                </c:pt>
                <c:pt idx="5006">
                  <c:v>105.32</c:v>
                </c:pt>
                <c:pt idx="5007">
                  <c:v>105.32</c:v>
                </c:pt>
                <c:pt idx="5008">
                  <c:v>105.32</c:v>
                </c:pt>
                <c:pt idx="5009">
                  <c:v>105.32</c:v>
                </c:pt>
                <c:pt idx="5010">
                  <c:v>105.32</c:v>
                </c:pt>
                <c:pt idx="5011">
                  <c:v>105.32</c:v>
                </c:pt>
                <c:pt idx="5012">
                  <c:v>105.31</c:v>
                </c:pt>
                <c:pt idx="5013">
                  <c:v>105.31</c:v>
                </c:pt>
                <c:pt idx="5014">
                  <c:v>105.31</c:v>
                </c:pt>
                <c:pt idx="5015">
                  <c:v>105.31</c:v>
                </c:pt>
                <c:pt idx="5016">
                  <c:v>105.31</c:v>
                </c:pt>
                <c:pt idx="5017">
                  <c:v>105.31</c:v>
                </c:pt>
                <c:pt idx="5018">
                  <c:v>105.31</c:v>
                </c:pt>
                <c:pt idx="5019">
                  <c:v>105.31</c:v>
                </c:pt>
                <c:pt idx="5020">
                  <c:v>105.31</c:v>
                </c:pt>
                <c:pt idx="5021">
                  <c:v>105.31</c:v>
                </c:pt>
                <c:pt idx="5022">
                  <c:v>105.31</c:v>
                </c:pt>
                <c:pt idx="5023">
                  <c:v>105.31</c:v>
                </c:pt>
                <c:pt idx="5024">
                  <c:v>105.3</c:v>
                </c:pt>
                <c:pt idx="5025">
                  <c:v>105.3</c:v>
                </c:pt>
                <c:pt idx="5026">
                  <c:v>105.3</c:v>
                </c:pt>
                <c:pt idx="5027">
                  <c:v>105.3</c:v>
                </c:pt>
                <c:pt idx="5028">
                  <c:v>105.3</c:v>
                </c:pt>
                <c:pt idx="5029">
                  <c:v>105.3</c:v>
                </c:pt>
                <c:pt idx="5030">
                  <c:v>105.3</c:v>
                </c:pt>
                <c:pt idx="5031">
                  <c:v>105.3</c:v>
                </c:pt>
                <c:pt idx="5032">
                  <c:v>105.3</c:v>
                </c:pt>
                <c:pt idx="5033">
                  <c:v>105.3</c:v>
                </c:pt>
                <c:pt idx="5034">
                  <c:v>105.3</c:v>
                </c:pt>
                <c:pt idx="5035">
                  <c:v>105.3</c:v>
                </c:pt>
                <c:pt idx="5036">
                  <c:v>105.3</c:v>
                </c:pt>
                <c:pt idx="5037">
                  <c:v>105.3</c:v>
                </c:pt>
                <c:pt idx="5038">
                  <c:v>105.29</c:v>
                </c:pt>
                <c:pt idx="5039">
                  <c:v>105.29</c:v>
                </c:pt>
                <c:pt idx="5040">
                  <c:v>105.29</c:v>
                </c:pt>
                <c:pt idx="5041">
                  <c:v>105.29</c:v>
                </c:pt>
                <c:pt idx="5042">
                  <c:v>105.29</c:v>
                </c:pt>
                <c:pt idx="5043">
                  <c:v>105.29</c:v>
                </c:pt>
                <c:pt idx="5044">
                  <c:v>105.29</c:v>
                </c:pt>
                <c:pt idx="5045">
                  <c:v>105.29</c:v>
                </c:pt>
                <c:pt idx="5046">
                  <c:v>105.29</c:v>
                </c:pt>
                <c:pt idx="5047">
                  <c:v>105.28</c:v>
                </c:pt>
                <c:pt idx="5048">
                  <c:v>105.28</c:v>
                </c:pt>
                <c:pt idx="5049">
                  <c:v>105.28</c:v>
                </c:pt>
                <c:pt idx="5050">
                  <c:v>105.28</c:v>
                </c:pt>
                <c:pt idx="5051">
                  <c:v>105.28</c:v>
                </c:pt>
                <c:pt idx="5052">
                  <c:v>105.28</c:v>
                </c:pt>
                <c:pt idx="5053">
                  <c:v>105.28</c:v>
                </c:pt>
                <c:pt idx="5054">
                  <c:v>105.27</c:v>
                </c:pt>
                <c:pt idx="5055">
                  <c:v>105.27</c:v>
                </c:pt>
                <c:pt idx="5056">
                  <c:v>105.26</c:v>
                </c:pt>
                <c:pt idx="5057">
                  <c:v>105.26</c:v>
                </c:pt>
                <c:pt idx="5058">
                  <c:v>105.26</c:v>
                </c:pt>
                <c:pt idx="5059">
                  <c:v>105.26</c:v>
                </c:pt>
                <c:pt idx="5060">
                  <c:v>105.26</c:v>
                </c:pt>
                <c:pt idx="5061">
                  <c:v>105.26</c:v>
                </c:pt>
                <c:pt idx="5062">
                  <c:v>105.25</c:v>
                </c:pt>
                <c:pt idx="5063">
                  <c:v>105.25</c:v>
                </c:pt>
                <c:pt idx="5064">
                  <c:v>105.25</c:v>
                </c:pt>
                <c:pt idx="5065">
                  <c:v>105.25</c:v>
                </c:pt>
                <c:pt idx="5066">
                  <c:v>105.24</c:v>
                </c:pt>
                <c:pt idx="5067">
                  <c:v>105.24</c:v>
                </c:pt>
                <c:pt idx="5068">
                  <c:v>105.24</c:v>
                </c:pt>
                <c:pt idx="5069">
                  <c:v>105.24</c:v>
                </c:pt>
                <c:pt idx="5070">
                  <c:v>105.23</c:v>
                </c:pt>
                <c:pt idx="5071">
                  <c:v>105.23</c:v>
                </c:pt>
                <c:pt idx="5072">
                  <c:v>105.23</c:v>
                </c:pt>
                <c:pt idx="5073">
                  <c:v>105.23</c:v>
                </c:pt>
                <c:pt idx="5074">
                  <c:v>105.23</c:v>
                </c:pt>
                <c:pt idx="5075">
                  <c:v>105.23</c:v>
                </c:pt>
                <c:pt idx="5076">
                  <c:v>105.22</c:v>
                </c:pt>
                <c:pt idx="5077">
                  <c:v>105.21</c:v>
                </c:pt>
                <c:pt idx="5078">
                  <c:v>105.22</c:v>
                </c:pt>
                <c:pt idx="5079">
                  <c:v>105.22</c:v>
                </c:pt>
                <c:pt idx="5080">
                  <c:v>105.21</c:v>
                </c:pt>
                <c:pt idx="5081">
                  <c:v>105.21</c:v>
                </c:pt>
                <c:pt idx="5082">
                  <c:v>105.21</c:v>
                </c:pt>
                <c:pt idx="5083">
                  <c:v>105.21</c:v>
                </c:pt>
                <c:pt idx="5084">
                  <c:v>105.2</c:v>
                </c:pt>
                <c:pt idx="5085">
                  <c:v>105.2</c:v>
                </c:pt>
                <c:pt idx="5086">
                  <c:v>105.2</c:v>
                </c:pt>
                <c:pt idx="5087">
                  <c:v>105.2</c:v>
                </c:pt>
                <c:pt idx="5088">
                  <c:v>105.2</c:v>
                </c:pt>
                <c:pt idx="5089">
                  <c:v>105.2</c:v>
                </c:pt>
                <c:pt idx="5090">
                  <c:v>105.2</c:v>
                </c:pt>
                <c:pt idx="5091">
                  <c:v>105.21</c:v>
                </c:pt>
                <c:pt idx="5092">
                  <c:v>105.2</c:v>
                </c:pt>
                <c:pt idx="5093">
                  <c:v>105.21</c:v>
                </c:pt>
                <c:pt idx="5094">
                  <c:v>105.21</c:v>
                </c:pt>
                <c:pt idx="5095">
                  <c:v>105.2</c:v>
                </c:pt>
                <c:pt idx="5096">
                  <c:v>105.2</c:v>
                </c:pt>
                <c:pt idx="5097">
                  <c:v>105.2</c:v>
                </c:pt>
                <c:pt idx="5098">
                  <c:v>105.2</c:v>
                </c:pt>
                <c:pt idx="5099">
                  <c:v>105.2</c:v>
                </c:pt>
                <c:pt idx="5100">
                  <c:v>105.2</c:v>
                </c:pt>
                <c:pt idx="5101">
                  <c:v>105.2</c:v>
                </c:pt>
                <c:pt idx="5102">
                  <c:v>105.2</c:v>
                </c:pt>
                <c:pt idx="5103">
                  <c:v>105.2</c:v>
                </c:pt>
                <c:pt idx="5104">
                  <c:v>105.2</c:v>
                </c:pt>
                <c:pt idx="5105">
                  <c:v>105.2</c:v>
                </c:pt>
                <c:pt idx="5106">
                  <c:v>105.2</c:v>
                </c:pt>
                <c:pt idx="5107">
                  <c:v>105.19</c:v>
                </c:pt>
                <c:pt idx="5108">
                  <c:v>105.2</c:v>
                </c:pt>
                <c:pt idx="5109">
                  <c:v>105.2</c:v>
                </c:pt>
                <c:pt idx="5110">
                  <c:v>105.19</c:v>
                </c:pt>
                <c:pt idx="5111">
                  <c:v>105.19</c:v>
                </c:pt>
                <c:pt idx="5112">
                  <c:v>105.19</c:v>
                </c:pt>
                <c:pt idx="5113">
                  <c:v>105.19</c:v>
                </c:pt>
                <c:pt idx="5114">
                  <c:v>105.19</c:v>
                </c:pt>
                <c:pt idx="5115">
                  <c:v>105.18</c:v>
                </c:pt>
                <c:pt idx="5116">
                  <c:v>105.19</c:v>
                </c:pt>
                <c:pt idx="5117">
                  <c:v>105.19</c:v>
                </c:pt>
                <c:pt idx="5118">
                  <c:v>105.18</c:v>
                </c:pt>
                <c:pt idx="5119">
                  <c:v>105.17</c:v>
                </c:pt>
                <c:pt idx="5120">
                  <c:v>105.18</c:v>
                </c:pt>
                <c:pt idx="5121">
                  <c:v>105.17</c:v>
                </c:pt>
                <c:pt idx="5122">
                  <c:v>105.17</c:v>
                </c:pt>
                <c:pt idx="5123">
                  <c:v>105.17</c:v>
                </c:pt>
                <c:pt idx="5124">
                  <c:v>105.17</c:v>
                </c:pt>
                <c:pt idx="5125">
                  <c:v>105.16</c:v>
                </c:pt>
                <c:pt idx="5126">
                  <c:v>105.16</c:v>
                </c:pt>
                <c:pt idx="5127">
                  <c:v>105.16</c:v>
                </c:pt>
                <c:pt idx="5128">
                  <c:v>105.16</c:v>
                </c:pt>
                <c:pt idx="5129">
                  <c:v>105.16</c:v>
                </c:pt>
                <c:pt idx="5130">
                  <c:v>105.16</c:v>
                </c:pt>
                <c:pt idx="5131">
                  <c:v>105.15</c:v>
                </c:pt>
                <c:pt idx="5132">
                  <c:v>105.15</c:v>
                </c:pt>
                <c:pt idx="5133">
                  <c:v>105.16</c:v>
                </c:pt>
                <c:pt idx="5134">
                  <c:v>105.15</c:v>
                </c:pt>
                <c:pt idx="5135">
                  <c:v>105.15</c:v>
                </c:pt>
                <c:pt idx="5136">
                  <c:v>105.15</c:v>
                </c:pt>
                <c:pt idx="5137">
                  <c:v>105.15</c:v>
                </c:pt>
                <c:pt idx="5138">
                  <c:v>105.16</c:v>
                </c:pt>
                <c:pt idx="5139">
                  <c:v>105.15</c:v>
                </c:pt>
                <c:pt idx="5140">
                  <c:v>105.16</c:v>
                </c:pt>
                <c:pt idx="5141">
                  <c:v>105.16</c:v>
                </c:pt>
                <c:pt idx="5142">
                  <c:v>105.16</c:v>
                </c:pt>
                <c:pt idx="5143">
                  <c:v>105.16</c:v>
                </c:pt>
                <c:pt idx="5144">
                  <c:v>105.16</c:v>
                </c:pt>
                <c:pt idx="5145">
                  <c:v>105.16</c:v>
                </c:pt>
                <c:pt idx="5146">
                  <c:v>105.17</c:v>
                </c:pt>
                <c:pt idx="5147">
                  <c:v>105.16</c:v>
                </c:pt>
                <c:pt idx="5148">
                  <c:v>105.17</c:v>
                </c:pt>
                <c:pt idx="5149">
                  <c:v>105.17</c:v>
                </c:pt>
                <c:pt idx="5150">
                  <c:v>105.18</c:v>
                </c:pt>
                <c:pt idx="5151">
                  <c:v>105.18</c:v>
                </c:pt>
                <c:pt idx="5152">
                  <c:v>105.18</c:v>
                </c:pt>
                <c:pt idx="5153">
                  <c:v>105.18</c:v>
                </c:pt>
                <c:pt idx="5154">
                  <c:v>105.18</c:v>
                </c:pt>
                <c:pt idx="5155">
                  <c:v>105.19</c:v>
                </c:pt>
                <c:pt idx="5156">
                  <c:v>105.19</c:v>
                </c:pt>
                <c:pt idx="5157">
                  <c:v>105.19</c:v>
                </c:pt>
                <c:pt idx="5158">
                  <c:v>105.19</c:v>
                </c:pt>
                <c:pt idx="5159">
                  <c:v>105.19</c:v>
                </c:pt>
                <c:pt idx="5160">
                  <c:v>105.19</c:v>
                </c:pt>
                <c:pt idx="5161">
                  <c:v>105.2</c:v>
                </c:pt>
                <c:pt idx="5162">
                  <c:v>105.2</c:v>
                </c:pt>
                <c:pt idx="5163">
                  <c:v>105.2</c:v>
                </c:pt>
                <c:pt idx="5164">
                  <c:v>105.2</c:v>
                </c:pt>
                <c:pt idx="5165">
                  <c:v>105.2</c:v>
                </c:pt>
                <c:pt idx="5166">
                  <c:v>105.2</c:v>
                </c:pt>
                <c:pt idx="5167">
                  <c:v>105.2</c:v>
                </c:pt>
                <c:pt idx="5168">
                  <c:v>105.2</c:v>
                </c:pt>
                <c:pt idx="5169">
                  <c:v>105.2</c:v>
                </c:pt>
                <c:pt idx="5170">
                  <c:v>105.2</c:v>
                </c:pt>
                <c:pt idx="5171">
                  <c:v>105.2</c:v>
                </c:pt>
                <c:pt idx="5172">
                  <c:v>105.2</c:v>
                </c:pt>
                <c:pt idx="5173">
                  <c:v>105.2</c:v>
                </c:pt>
                <c:pt idx="5174">
                  <c:v>105.2</c:v>
                </c:pt>
                <c:pt idx="5175">
                  <c:v>105.2</c:v>
                </c:pt>
                <c:pt idx="5176">
                  <c:v>105.2</c:v>
                </c:pt>
                <c:pt idx="5177">
                  <c:v>105.2</c:v>
                </c:pt>
                <c:pt idx="5178">
                  <c:v>105.2</c:v>
                </c:pt>
                <c:pt idx="5179">
                  <c:v>105.2</c:v>
                </c:pt>
                <c:pt idx="5180">
                  <c:v>105.2</c:v>
                </c:pt>
                <c:pt idx="5181">
                  <c:v>105.2</c:v>
                </c:pt>
                <c:pt idx="5182">
                  <c:v>105.2</c:v>
                </c:pt>
                <c:pt idx="5183">
                  <c:v>105.2</c:v>
                </c:pt>
                <c:pt idx="5184">
                  <c:v>105.2</c:v>
                </c:pt>
                <c:pt idx="5185">
                  <c:v>105.2</c:v>
                </c:pt>
                <c:pt idx="5186">
                  <c:v>105.2</c:v>
                </c:pt>
                <c:pt idx="5187">
                  <c:v>105.2</c:v>
                </c:pt>
                <c:pt idx="5188">
                  <c:v>105.2</c:v>
                </c:pt>
                <c:pt idx="5189">
                  <c:v>105.2</c:v>
                </c:pt>
                <c:pt idx="5190">
                  <c:v>105.2</c:v>
                </c:pt>
                <c:pt idx="5191">
                  <c:v>105.2</c:v>
                </c:pt>
                <c:pt idx="5192">
                  <c:v>105.2</c:v>
                </c:pt>
                <c:pt idx="5193">
                  <c:v>105.2</c:v>
                </c:pt>
                <c:pt idx="5194">
                  <c:v>105.2</c:v>
                </c:pt>
                <c:pt idx="5195">
                  <c:v>105.2</c:v>
                </c:pt>
                <c:pt idx="5196">
                  <c:v>105.2</c:v>
                </c:pt>
                <c:pt idx="5197">
                  <c:v>105.2</c:v>
                </c:pt>
                <c:pt idx="5198">
                  <c:v>105.2</c:v>
                </c:pt>
                <c:pt idx="5199">
                  <c:v>105.2</c:v>
                </c:pt>
                <c:pt idx="5200">
                  <c:v>105.2</c:v>
                </c:pt>
                <c:pt idx="5201">
                  <c:v>105.2</c:v>
                </c:pt>
                <c:pt idx="5202">
                  <c:v>105.2</c:v>
                </c:pt>
                <c:pt idx="5203">
                  <c:v>105.2</c:v>
                </c:pt>
                <c:pt idx="5204">
                  <c:v>105.19</c:v>
                </c:pt>
                <c:pt idx="5205">
                  <c:v>105.2</c:v>
                </c:pt>
                <c:pt idx="5206">
                  <c:v>105.2</c:v>
                </c:pt>
                <c:pt idx="5207">
                  <c:v>105.2</c:v>
                </c:pt>
                <c:pt idx="5208">
                  <c:v>105.2</c:v>
                </c:pt>
                <c:pt idx="5209">
                  <c:v>105.19</c:v>
                </c:pt>
                <c:pt idx="5210">
                  <c:v>105.19</c:v>
                </c:pt>
                <c:pt idx="5211">
                  <c:v>105.19</c:v>
                </c:pt>
                <c:pt idx="5212">
                  <c:v>105.19</c:v>
                </c:pt>
                <c:pt idx="5213">
                  <c:v>105.19</c:v>
                </c:pt>
                <c:pt idx="5214">
                  <c:v>105.19</c:v>
                </c:pt>
                <c:pt idx="5215">
                  <c:v>105.19</c:v>
                </c:pt>
                <c:pt idx="5216">
                  <c:v>105.2</c:v>
                </c:pt>
                <c:pt idx="5217">
                  <c:v>105.19</c:v>
                </c:pt>
                <c:pt idx="5218">
                  <c:v>105.19</c:v>
                </c:pt>
                <c:pt idx="5219">
                  <c:v>105.19</c:v>
                </c:pt>
                <c:pt idx="5220">
                  <c:v>105.19</c:v>
                </c:pt>
                <c:pt idx="5221">
                  <c:v>105.19</c:v>
                </c:pt>
                <c:pt idx="5222">
                  <c:v>105.19</c:v>
                </c:pt>
                <c:pt idx="5223">
                  <c:v>105.19</c:v>
                </c:pt>
                <c:pt idx="5224">
                  <c:v>105.19</c:v>
                </c:pt>
                <c:pt idx="5225">
                  <c:v>105.19</c:v>
                </c:pt>
                <c:pt idx="5226">
                  <c:v>105.19</c:v>
                </c:pt>
                <c:pt idx="5227">
                  <c:v>105.19</c:v>
                </c:pt>
                <c:pt idx="5228">
                  <c:v>105.19</c:v>
                </c:pt>
                <c:pt idx="5229">
                  <c:v>105.19</c:v>
                </c:pt>
                <c:pt idx="5230">
                  <c:v>105.19</c:v>
                </c:pt>
                <c:pt idx="5231">
                  <c:v>105.19</c:v>
                </c:pt>
                <c:pt idx="5232">
                  <c:v>105.19</c:v>
                </c:pt>
                <c:pt idx="5233">
                  <c:v>105.19</c:v>
                </c:pt>
                <c:pt idx="5234">
                  <c:v>105.19</c:v>
                </c:pt>
                <c:pt idx="5235">
                  <c:v>105.19</c:v>
                </c:pt>
                <c:pt idx="5236">
                  <c:v>105.19</c:v>
                </c:pt>
                <c:pt idx="5237">
                  <c:v>105.19</c:v>
                </c:pt>
                <c:pt idx="5238">
                  <c:v>105.19</c:v>
                </c:pt>
                <c:pt idx="5239">
                  <c:v>105.19</c:v>
                </c:pt>
                <c:pt idx="5240">
                  <c:v>105.19</c:v>
                </c:pt>
                <c:pt idx="5241">
                  <c:v>105.18</c:v>
                </c:pt>
                <c:pt idx="5242">
                  <c:v>105.19</c:v>
                </c:pt>
                <c:pt idx="5243">
                  <c:v>105.19</c:v>
                </c:pt>
                <c:pt idx="5244">
                  <c:v>105.19</c:v>
                </c:pt>
                <c:pt idx="5245">
                  <c:v>105.19</c:v>
                </c:pt>
                <c:pt idx="5246">
                  <c:v>105.19</c:v>
                </c:pt>
                <c:pt idx="5247">
                  <c:v>105.19</c:v>
                </c:pt>
                <c:pt idx="5248">
                  <c:v>105.19</c:v>
                </c:pt>
                <c:pt idx="5249">
                  <c:v>105.19</c:v>
                </c:pt>
                <c:pt idx="5250">
                  <c:v>105.19</c:v>
                </c:pt>
                <c:pt idx="5251">
                  <c:v>105.18</c:v>
                </c:pt>
                <c:pt idx="5252">
                  <c:v>105.18</c:v>
                </c:pt>
                <c:pt idx="5253">
                  <c:v>105.18</c:v>
                </c:pt>
                <c:pt idx="5254">
                  <c:v>105.18</c:v>
                </c:pt>
                <c:pt idx="5255">
                  <c:v>105.18</c:v>
                </c:pt>
                <c:pt idx="5256">
                  <c:v>105.18</c:v>
                </c:pt>
                <c:pt idx="5257">
                  <c:v>105.18</c:v>
                </c:pt>
                <c:pt idx="5258">
                  <c:v>105.19</c:v>
                </c:pt>
                <c:pt idx="5259">
                  <c:v>105.18</c:v>
                </c:pt>
                <c:pt idx="5260">
                  <c:v>105.19</c:v>
                </c:pt>
                <c:pt idx="5261">
                  <c:v>105.18</c:v>
                </c:pt>
                <c:pt idx="5262">
                  <c:v>105.18</c:v>
                </c:pt>
                <c:pt idx="5263">
                  <c:v>105.18</c:v>
                </c:pt>
                <c:pt idx="5264">
                  <c:v>105.18</c:v>
                </c:pt>
                <c:pt idx="5265">
                  <c:v>105.18</c:v>
                </c:pt>
                <c:pt idx="5266">
                  <c:v>105.18</c:v>
                </c:pt>
                <c:pt idx="5267">
                  <c:v>105.18</c:v>
                </c:pt>
                <c:pt idx="5268">
                  <c:v>105.18</c:v>
                </c:pt>
                <c:pt idx="5269">
                  <c:v>105.18</c:v>
                </c:pt>
                <c:pt idx="5270">
                  <c:v>105.17</c:v>
                </c:pt>
                <c:pt idx="5271">
                  <c:v>105.18</c:v>
                </c:pt>
                <c:pt idx="5272">
                  <c:v>105.17</c:v>
                </c:pt>
                <c:pt idx="5273">
                  <c:v>105.18</c:v>
                </c:pt>
                <c:pt idx="5274">
                  <c:v>105.17</c:v>
                </c:pt>
                <c:pt idx="5275">
                  <c:v>105.17</c:v>
                </c:pt>
                <c:pt idx="5276">
                  <c:v>105.18</c:v>
                </c:pt>
                <c:pt idx="5277">
                  <c:v>105.17</c:v>
                </c:pt>
                <c:pt idx="5278">
                  <c:v>105.17</c:v>
                </c:pt>
                <c:pt idx="5279">
                  <c:v>105.17</c:v>
                </c:pt>
                <c:pt idx="5280">
                  <c:v>105.17</c:v>
                </c:pt>
                <c:pt idx="5281">
                  <c:v>105.17</c:v>
                </c:pt>
                <c:pt idx="5282">
                  <c:v>105.17</c:v>
                </c:pt>
                <c:pt idx="5283">
                  <c:v>105.17</c:v>
                </c:pt>
                <c:pt idx="5284">
                  <c:v>105.16</c:v>
                </c:pt>
                <c:pt idx="5285">
                  <c:v>105.17</c:v>
                </c:pt>
                <c:pt idx="5286">
                  <c:v>105.16</c:v>
                </c:pt>
                <c:pt idx="5287">
                  <c:v>105.16</c:v>
                </c:pt>
                <c:pt idx="5288">
                  <c:v>105.16</c:v>
                </c:pt>
                <c:pt idx="5289">
                  <c:v>105.16</c:v>
                </c:pt>
                <c:pt idx="5290">
                  <c:v>105.16</c:v>
                </c:pt>
                <c:pt idx="5291">
                  <c:v>105.16</c:v>
                </c:pt>
                <c:pt idx="5292">
                  <c:v>105.16</c:v>
                </c:pt>
                <c:pt idx="5293">
                  <c:v>105.16</c:v>
                </c:pt>
                <c:pt idx="5294">
                  <c:v>105.15</c:v>
                </c:pt>
                <c:pt idx="5295">
                  <c:v>105.15</c:v>
                </c:pt>
                <c:pt idx="5296">
                  <c:v>105.15</c:v>
                </c:pt>
                <c:pt idx="5297">
                  <c:v>105.15</c:v>
                </c:pt>
                <c:pt idx="5298">
                  <c:v>105.15</c:v>
                </c:pt>
                <c:pt idx="5299">
                  <c:v>105.15</c:v>
                </c:pt>
                <c:pt idx="5300">
                  <c:v>105.15</c:v>
                </c:pt>
                <c:pt idx="5301">
                  <c:v>105.15</c:v>
                </c:pt>
                <c:pt idx="5302">
                  <c:v>105.15</c:v>
                </c:pt>
                <c:pt idx="5303">
                  <c:v>105.15</c:v>
                </c:pt>
                <c:pt idx="5304">
                  <c:v>105.15</c:v>
                </c:pt>
                <c:pt idx="5305">
                  <c:v>105.15</c:v>
                </c:pt>
                <c:pt idx="5306">
                  <c:v>105.15</c:v>
                </c:pt>
                <c:pt idx="5307">
                  <c:v>105.15</c:v>
                </c:pt>
                <c:pt idx="5308">
                  <c:v>105.15</c:v>
                </c:pt>
                <c:pt idx="5309">
                  <c:v>105.15</c:v>
                </c:pt>
                <c:pt idx="5310">
                  <c:v>105.15</c:v>
                </c:pt>
                <c:pt idx="5311">
                  <c:v>105.15</c:v>
                </c:pt>
                <c:pt idx="5312">
                  <c:v>105.15</c:v>
                </c:pt>
                <c:pt idx="5313">
                  <c:v>105.15</c:v>
                </c:pt>
                <c:pt idx="5314">
                  <c:v>105.15</c:v>
                </c:pt>
                <c:pt idx="5315">
                  <c:v>105.15</c:v>
                </c:pt>
                <c:pt idx="5316">
                  <c:v>105.15</c:v>
                </c:pt>
                <c:pt idx="5317">
                  <c:v>105.15</c:v>
                </c:pt>
                <c:pt idx="5318">
                  <c:v>105.15</c:v>
                </c:pt>
                <c:pt idx="5319">
                  <c:v>105.14</c:v>
                </c:pt>
                <c:pt idx="5320">
                  <c:v>105.15</c:v>
                </c:pt>
                <c:pt idx="5321">
                  <c:v>105.15</c:v>
                </c:pt>
                <c:pt idx="5322">
                  <c:v>105.15</c:v>
                </c:pt>
                <c:pt idx="5323">
                  <c:v>105.15</c:v>
                </c:pt>
                <c:pt idx="5324">
                  <c:v>105.15</c:v>
                </c:pt>
                <c:pt idx="5325">
                  <c:v>105.15</c:v>
                </c:pt>
                <c:pt idx="5326">
                  <c:v>105.15</c:v>
                </c:pt>
                <c:pt idx="5327">
                  <c:v>105.15</c:v>
                </c:pt>
                <c:pt idx="5328">
                  <c:v>105.15</c:v>
                </c:pt>
                <c:pt idx="5329">
                  <c:v>105.15</c:v>
                </c:pt>
                <c:pt idx="5330">
                  <c:v>105.15</c:v>
                </c:pt>
                <c:pt idx="5331">
                  <c:v>105.15</c:v>
                </c:pt>
                <c:pt idx="5332">
                  <c:v>105.15</c:v>
                </c:pt>
                <c:pt idx="5333">
                  <c:v>105.15</c:v>
                </c:pt>
                <c:pt idx="5334">
                  <c:v>105.15</c:v>
                </c:pt>
                <c:pt idx="5335">
                  <c:v>105.15</c:v>
                </c:pt>
                <c:pt idx="5336">
                  <c:v>105.15</c:v>
                </c:pt>
                <c:pt idx="5337">
                  <c:v>105.15</c:v>
                </c:pt>
                <c:pt idx="5338">
                  <c:v>105.15</c:v>
                </c:pt>
                <c:pt idx="5339">
                  <c:v>105.15</c:v>
                </c:pt>
                <c:pt idx="5340">
                  <c:v>105.15</c:v>
                </c:pt>
                <c:pt idx="5341">
                  <c:v>105.15</c:v>
                </c:pt>
                <c:pt idx="5342">
                  <c:v>105.15</c:v>
                </c:pt>
                <c:pt idx="5343">
                  <c:v>105.15</c:v>
                </c:pt>
                <c:pt idx="5344">
                  <c:v>105.15</c:v>
                </c:pt>
                <c:pt idx="5345">
                  <c:v>105.15</c:v>
                </c:pt>
                <c:pt idx="5346">
                  <c:v>105.15</c:v>
                </c:pt>
                <c:pt idx="5347">
                  <c:v>105.15</c:v>
                </c:pt>
                <c:pt idx="5348">
                  <c:v>105.14</c:v>
                </c:pt>
                <c:pt idx="5349">
                  <c:v>105.15</c:v>
                </c:pt>
                <c:pt idx="5350">
                  <c:v>105.14</c:v>
                </c:pt>
                <c:pt idx="5351">
                  <c:v>105.14</c:v>
                </c:pt>
                <c:pt idx="5352">
                  <c:v>105.14</c:v>
                </c:pt>
                <c:pt idx="5353">
                  <c:v>105.14</c:v>
                </c:pt>
                <c:pt idx="5354">
                  <c:v>105.14</c:v>
                </c:pt>
                <c:pt idx="5355">
                  <c:v>105.14</c:v>
                </c:pt>
                <c:pt idx="5356">
                  <c:v>105.14</c:v>
                </c:pt>
                <c:pt idx="5357">
                  <c:v>105.14</c:v>
                </c:pt>
                <c:pt idx="5358">
                  <c:v>105.14</c:v>
                </c:pt>
                <c:pt idx="5359">
                  <c:v>105.14</c:v>
                </c:pt>
                <c:pt idx="5360">
                  <c:v>105.14</c:v>
                </c:pt>
                <c:pt idx="5361">
                  <c:v>105.14</c:v>
                </c:pt>
                <c:pt idx="5362">
                  <c:v>105.14</c:v>
                </c:pt>
                <c:pt idx="5363">
                  <c:v>105.13</c:v>
                </c:pt>
                <c:pt idx="5364">
                  <c:v>105.13</c:v>
                </c:pt>
                <c:pt idx="5365">
                  <c:v>105.14</c:v>
                </c:pt>
                <c:pt idx="5366">
                  <c:v>105.13</c:v>
                </c:pt>
                <c:pt idx="5367">
                  <c:v>105.13</c:v>
                </c:pt>
                <c:pt idx="5368">
                  <c:v>105.13</c:v>
                </c:pt>
                <c:pt idx="5369">
                  <c:v>105.13</c:v>
                </c:pt>
                <c:pt idx="5370">
                  <c:v>105.13</c:v>
                </c:pt>
                <c:pt idx="5371">
                  <c:v>105.13</c:v>
                </c:pt>
                <c:pt idx="5372">
                  <c:v>105.13</c:v>
                </c:pt>
                <c:pt idx="5373">
                  <c:v>105.13</c:v>
                </c:pt>
                <c:pt idx="5374">
                  <c:v>105.13</c:v>
                </c:pt>
                <c:pt idx="5375">
                  <c:v>105.12</c:v>
                </c:pt>
                <c:pt idx="5376">
                  <c:v>105.13</c:v>
                </c:pt>
                <c:pt idx="5377">
                  <c:v>105.13</c:v>
                </c:pt>
                <c:pt idx="5378">
                  <c:v>105.12</c:v>
                </c:pt>
                <c:pt idx="5379">
                  <c:v>105.12</c:v>
                </c:pt>
                <c:pt idx="5380">
                  <c:v>105.12</c:v>
                </c:pt>
                <c:pt idx="5381">
                  <c:v>105.12</c:v>
                </c:pt>
                <c:pt idx="5382">
                  <c:v>105.12</c:v>
                </c:pt>
                <c:pt idx="5383">
                  <c:v>105.12</c:v>
                </c:pt>
                <c:pt idx="5384">
                  <c:v>105.12</c:v>
                </c:pt>
                <c:pt idx="5385">
                  <c:v>105.12</c:v>
                </c:pt>
                <c:pt idx="5386">
                  <c:v>105.12</c:v>
                </c:pt>
                <c:pt idx="5387">
                  <c:v>105.12</c:v>
                </c:pt>
                <c:pt idx="5388">
                  <c:v>105.12</c:v>
                </c:pt>
                <c:pt idx="5389">
                  <c:v>105.12</c:v>
                </c:pt>
                <c:pt idx="5390">
                  <c:v>105.12</c:v>
                </c:pt>
                <c:pt idx="5391">
                  <c:v>105.12</c:v>
                </c:pt>
                <c:pt idx="5392">
                  <c:v>105.12</c:v>
                </c:pt>
                <c:pt idx="5393">
                  <c:v>105.12</c:v>
                </c:pt>
                <c:pt idx="5394">
                  <c:v>105.11</c:v>
                </c:pt>
                <c:pt idx="5395">
                  <c:v>105.12</c:v>
                </c:pt>
                <c:pt idx="5396">
                  <c:v>105.11</c:v>
                </c:pt>
                <c:pt idx="5397">
                  <c:v>105.11</c:v>
                </c:pt>
                <c:pt idx="5398">
                  <c:v>105.11</c:v>
                </c:pt>
                <c:pt idx="5399">
                  <c:v>105.11</c:v>
                </c:pt>
                <c:pt idx="5400">
                  <c:v>105.11</c:v>
                </c:pt>
                <c:pt idx="5401">
                  <c:v>105.11</c:v>
                </c:pt>
                <c:pt idx="5402">
                  <c:v>105.11</c:v>
                </c:pt>
                <c:pt idx="5403">
                  <c:v>105.11</c:v>
                </c:pt>
                <c:pt idx="5404">
                  <c:v>105.11</c:v>
                </c:pt>
                <c:pt idx="5405">
                  <c:v>105.11</c:v>
                </c:pt>
                <c:pt idx="5406">
                  <c:v>105.11</c:v>
                </c:pt>
                <c:pt idx="5407">
                  <c:v>105.11</c:v>
                </c:pt>
                <c:pt idx="5408">
                  <c:v>105.11</c:v>
                </c:pt>
                <c:pt idx="5409">
                  <c:v>105.1</c:v>
                </c:pt>
                <c:pt idx="5410">
                  <c:v>105.1</c:v>
                </c:pt>
                <c:pt idx="5411">
                  <c:v>105.1</c:v>
                </c:pt>
                <c:pt idx="5412">
                  <c:v>105.1</c:v>
                </c:pt>
                <c:pt idx="5413">
                  <c:v>105.1</c:v>
                </c:pt>
                <c:pt idx="5414">
                  <c:v>105.1</c:v>
                </c:pt>
                <c:pt idx="5415">
                  <c:v>105.1</c:v>
                </c:pt>
                <c:pt idx="5416">
                  <c:v>105.09</c:v>
                </c:pt>
                <c:pt idx="5417">
                  <c:v>105.09</c:v>
                </c:pt>
                <c:pt idx="5418">
                  <c:v>105.09</c:v>
                </c:pt>
                <c:pt idx="5419">
                  <c:v>105.08</c:v>
                </c:pt>
                <c:pt idx="5420">
                  <c:v>105.08</c:v>
                </c:pt>
                <c:pt idx="5421">
                  <c:v>105.08</c:v>
                </c:pt>
                <c:pt idx="5422">
                  <c:v>105.08</c:v>
                </c:pt>
                <c:pt idx="5423">
                  <c:v>105.08</c:v>
                </c:pt>
                <c:pt idx="5424">
                  <c:v>105.07</c:v>
                </c:pt>
                <c:pt idx="5425">
                  <c:v>105.07</c:v>
                </c:pt>
                <c:pt idx="5426">
                  <c:v>105.07</c:v>
                </c:pt>
                <c:pt idx="5427">
                  <c:v>105.07</c:v>
                </c:pt>
                <c:pt idx="5428">
                  <c:v>105.06</c:v>
                </c:pt>
                <c:pt idx="5429">
                  <c:v>105.06</c:v>
                </c:pt>
                <c:pt idx="5430">
                  <c:v>105.06</c:v>
                </c:pt>
                <c:pt idx="5431">
                  <c:v>105.06</c:v>
                </c:pt>
                <c:pt idx="5432">
                  <c:v>105.06</c:v>
                </c:pt>
                <c:pt idx="5433">
                  <c:v>105.05</c:v>
                </c:pt>
                <c:pt idx="5434">
                  <c:v>105.05</c:v>
                </c:pt>
                <c:pt idx="5435">
                  <c:v>105.04</c:v>
                </c:pt>
                <c:pt idx="5436">
                  <c:v>105.04</c:v>
                </c:pt>
                <c:pt idx="5437">
                  <c:v>105.04</c:v>
                </c:pt>
                <c:pt idx="5438">
                  <c:v>105.03</c:v>
                </c:pt>
                <c:pt idx="5439">
                  <c:v>105.03</c:v>
                </c:pt>
                <c:pt idx="5440">
                  <c:v>105.03</c:v>
                </c:pt>
                <c:pt idx="5441">
                  <c:v>105.03</c:v>
                </c:pt>
                <c:pt idx="5442">
                  <c:v>105.02</c:v>
                </c:pt>
                <c:pt idx="5443">
                  <c:v>105.02</c:v>
                </c:pt>
                <c:pt idx="5444">
                  <c:v>105.02</c:v>
                </c:pt>
                <c:pt idx="5445">
                  <c:v>105.02</c:v>
                </c:pt>
                <c:pt idx="5446">
                  <c:v>105.01</c:v>
                </c:pt>
                <c:pt idx="5447">
                  <c:v>105.01</c:v>
                </c:pt>
                <c:pt idx="5448">
                  <c:v>105.01</c:v>
                </c:pt>
                <c:pt idx="5449">
                  <c:v>105</c:v>
                </c:pt>
                <c:pt idx="5450">
                  <c:v>105</c:v>
                </c:pt>
                <c:pt idx="5451">
                  <c:v>105</c:v>
                </c:pt>
                <c:pt idx="5452">
                  <c:v>105</c:v>
                </c:pt>
                <c:pt idx="5453">
                  <c:v>105</c:v>
                </c:pt>
                <c:pt idx="5454">
                  <c:v>105</c:v>
                </c:pt>
                <c:pt idx="5455">
                  <c:v>104.99</c:v>
                </c:pt>
                <c:pt idx="5456">
                  <c:v>104.99</c:v>
                </c:pt>
                <c:pt idx="5457">
                  <c:v>104.99</c:v>
                </c:pt>
                <c:pt idx="5458">
                  <c:v>104.99</c:v>
                </c:pt>
                <c:pt idx="5459">
                  <c:v>104.99</c:v>
                </c:pt>
                <c:pt idx="5460">
                  <c:v>104.99</c:v>
                </c:pt>
                <c:pt idx="5461">
                  <c:v>104.99</c:v>
                </c:pt>
                <c:pt idx="5462">
                  <c:v>104.99</c:v>
                </c:pt>
                <c:pt idx="5463">
                  <c:v>105</c:v>
                </c:pt>
                <c:pt idx="5464">
                  <c:v>105</c:v>
                </c:pt>
                <c:pt idx="5465">
                  <c:v>105</c:v>
                </c:pt>
                <c:pt idx="5466">
                  <c:v>105</c:v>
                </c:pt>
                <c:pt idx="5467">
                  <c:v>105</c:v>
                </c:pt>
                <c:pt idx="5468">
                  <c:v>105</c:v>
                </c:pt>
                <c:pt idx="5469">
                  <c:v>105</c:v>
                </c:pt>
                <c:pt idx="5470">
                  <c:v>105</c:v>
                </c:pt>
                <c:pt idx="5471">
                  <c:v>105</c:v>
                </c:pt>
                <c:pt idx="5472">
                  <c:v>105</c:v>
                </c:pt>
                <c:pt idx="5473">
                  <c:v>105</c:v>
                </c:pt>
                <c:pt idx="5474">
                  <c:v>105.01</c:v>
                </c:pt>
                <c:pt idx="5475">
                  <c:v>105.01</c:v>
                </c:pt>
                <c:pt idx="5476">
                  <c:v>105.01</c:v>
                </c:pt>
                <c:pt idx="5477">
                  <c:v>105.01</c:v>
                </c:pt>
                <c:pt idx="5478">
                  <c:v>105.02</c:v>
                </c:pt>
                <c:pt idx="5479">
                  <c:v>105.02</c:v>
                </c:pt>
                <c:pt idx="5480">
                  <c:v>105.02</c:v>
                </c:pt>
                <c:pt idx="5481">
                  <c:v>105.02</c:v>
                </c:pt>
                <c:pt idx="5482">
                  <c:v>105.02</c:v>
                </c:pt>
                <c:pt idx="5483">
                  <c:v>105.02</c:v>
                </c:pt>
                <c:pt idx="5484">
                  <c:v>105.02</c:v>
                </c:pt>
                <c:pt idx="5485">
                  <c:v>105.02</c:v>
                </c:pt>
                <c:pt idx="5486">
                  <c:v>105.03</c:v>
                </c:pt>
                <c:pt idx="5487">
                  <c:v>105.02</c:v>
                </c:pt>
                <c:pt idx="5488">
                  <c:v>105.03</c:v>
                </c:pt>
                <c:pt idx="5489">
                  <c:v>105.03</c:v>
                </c:pt>
                <c:pt idx="5490">
                  <c:v>105.03</c:v>
                </c:pt>
                <c:pt idx="5491">
                  <c:v>105.03</c:v>
                </c:pt>
                <c:pt idx="5492">
                  <c:v>105.03</c:v>
                </c:pt>
                <c:pt idx="5493">
                  <c:v>105.03</c:v>
                </c:pt>
                <c:pt idx="5494">
                  <c:v>105.03</c:v>
                </c:pt>
                <c:pt idx="5495">
                  <c:v>105.03</c:v>
                </c:pt>
                <c:pt idx="5496">
                  <c:v>105.03</c:v>
                </c:pt>
                <c:pt idx="5497">
                  <c:v>105.03</c:v>
                </c:pt>
                <c:pt idx="5498">
                  <c:v>105.03</c:v>
                </c:pt>
                <c:pt idx="5499">
                  <c:v>105.04</c:v>
                </c:pt>
                <c:pt idx="5500">
                  <c:v>105.04</c:v>
                </c:pt>
                <c:pt idx="5501">
                  <c:v>105.04</c:v>
                </c:pt>
                <c:pt idx="5502">
                  <c:v>105.04</c:v>
                </c:pt>
                <c:pt idx="5503">
                  <c:v>105.04</c:v>
                </c:pt>
                <c:pt idx="5504">
                  <c:v>105.04</c:v>
                </c:pt>
                <c:pt idx="5505">
                  <c:v>105.04</c:v>
                </c:pt>
                <c:pt idx="5506">
                  <c:v>105.04</c:v>
                </c:pt>
                <c:pt idx="5507">
                  <c:v>105.04</c:v>
                </c:pt>
                <c:pt idx="5508">
                  <c:v>105.04</c:v>
                </c:pt>
                <c:pt idx="5509">
                  <c:v>105.04</c:v>
                </c:pt>
                <c:pt idx="5510">
                  <c:v>105.04</c:v>
                </c:pt>
                <c:pt idx="5511">
                  <c:v>105.04</c:v>
                </c:pt>
                <c:pt idx="5512">
                  <c:v>105.05</c:v>
                </c:pt>
                <c:pt idx="5513">
                  <c:v>105.04</c:v>
                </c:pt>
                <c:pt idx="5514">
                  <c:v>105.04</c:v>
                </c:pt>
                <c:pt idx="5515">
                  <c:v>105.05</c:v>
                </c:pt>
                <c:pt idx="5516">
                  <c:v>105.05</c:v>
                </c:pt>
                <c:pt idx="5517">
                  <c:v>105.05</c:v>
                </c:pt>
                <c:pt idx="5518">
                  <c:v>105.05</c:v>
                </c:pt>
                <c:pt idx="5519">
                  <c:v>105.05</c:v>
                </c:pt>
                <c:pt idx="5520">
                  <c:v>105.05</c:v>
                </c:pt>
                <c:pt idx="5521">
                  <c:v>105.05</c:v>
                </c:pt>
                <c:pt idx="5522">
                  <c:v>105.05</c:v>
                </c:pt>
                <c:pt idx="5523">
                  <c:v>105.05</c:v>
                </c:pt>
                <c:pt idx="5524">
                  <c:v>105.05</c:v>
                </c:pt>
                <c:pt idx="5525">
                  <c:v>105.05</c:v>
                </c:pt>
                <c:pt idx="5526">
                  <c:v>105.05</c:v>
                </c:pt>
                <c:pt idx="5527">
                  <c:v>105.05</c:v>
                </c:pt>
                <c:pt idx="5528">
                  <c:v>105.05</c:v>
                </c:pt>
                <c:pt idx="5529">
                  <c:v>105.05</c:v>
                </c:pt>
                <c:pt idx="5530">
                  <c:v>105.05</c:v>
                </c:pt>
                <c:pt idx="5531">
                  <c:v>105.05</c:v>
                </c:pt>
                <c:pt idx="5532">
                  <c:v>105.05</c:v>
                </c:pt>
                <c:pt idx="5533">
                  <c:v>105.05</c:v>
                </c:pt>
                <c:pt idx="5534">
                  <c:v>105.05</c:v>
                </c:pt>
                <c:pt idx="5535">
                  <c:v>105.05</c:v>
                </c:pt>
                <c:pt idx="5536">
                  <c:v>105.05</c:v>
                </c:pt>
                <c:pt idx="5537">
                  <c:v>105.05</c:v>
                </c:pt>
                <c:pt idx="5538">
                  <c:v>105.05</c:v>
                </c:pt>
                <c:pt idx="5539">
                  <c:v>105.05</c:v>
                </c:pt>
                <c:pt idx="5540">
                  <c:v>105.04</c:v>
                </c:pt>
                <c:pt idx="5541">
                  <c:v>105.04</c:v>
                </c:pt>
                <c:pt idx="5542">
                  <c:v>105.04</c:v>
                </c:pt>
                <c:pt idx="5543">
                  <c:v>105.04</c:v>
                </c:pt>
                <c:pt idx="5544">
                  <c:v>105.04</c:v>
                </c:pt>
                <c:pt idx="5545">
                  <c:v>105.04</c:v>
                </c:pt>
                <c:pt idx="5546">
                  <c:v>105.04</c:v>
                </c:pt>
                <c:pt idx="5547">
                  <c:v>105.04</c:v>
                </c:pt>
                <c:pt idx="5548">
                  <c:v>105.04</c:v>
                </c:pt>
                <c:pt idx="5549">
                  <c:v>105.04</c:v>
                </c:pt>
                <c:pt idx="5550">
                  <c:v>105.04</c:v>
                </c:pt>
                <c:pt idx="5551">
                  <c:v>105.04</c:v>
                </c:pt>
                <c:pt idx="5552">
                  <c:v>105.04</c:v>
                </c:pt>
                <c:pt idx="5553">
                  <c:v>105.03</c:v>
                </c:pt>
                <c:pt idx="5554">
                  <c:v>105.03</c:v>
                </c:pt>
                <c:pt idx="5555">
                  <c:v>105.03</c:v>
                </c:pt>
                <c:pt idx="5556">
                  <c:v>105.03</c:v>
                </c:pt>
                <c:pt idx="5557">
                  <c:v>105.03</c:v>
                </c:pt>
                <c:pt idx="5558">
                  <c:v>105.03</c:v>
                </c:pt>
                <c:pt idx="5559">
                  <c:v>105.03</c:v>
                </c:pt>
                <c:pt idx="5560">
                  <c:v>105.03</c:v>
                </c:pt>
                <c:pt idx="5561">
                  <c:v>105.03</c:v>
                </c:pt>
                <c:pt idx="5562">
                  <c:v>105.03</c:v>
                </c:pt>
                <c:pt idx="5563">
                  <c:v>105.03</c:v>
                </c:pt>
                <c:pt idx="5564">
                  <c:v>105.03</c:v>
                </c:pt>
                <c:pt idx="5565">
                  <c:v>105.03</c:v>
                </c:pt>
                <c:pt idx="5566">
                  <c:v>105.03</c:v>
                </c:pt>
                <c:pt idx="5567">
                  <c:v>105.02</c:v>
                </c:pt>
                <c:pt idx="5568">
                  <c:v>105.02</c:v>
                </c:pt>
                <c:pt idx="5569">
                  <c:v>105.02</c:v>
                </c:pt>
                <c:pt idx="5570">
                  <c:v>105.02</c:v>
                </c:pt>
                <c:pt idx="5571">
                  <c:v>105.02</c:v>
                </c:pt>
                <c:pt idx="5572">
                  <c:v>105.02</c:v>
                </c:pt>
                <c:pt idx="5573">
                  <c:v>105.02</c:v>
                </c:pt>
                <c:pt idx="5574">
                  <c:v>105.02</c:v>
                </c:pt>
                <c:pt idx="5575">
                  <c:v>105.02</c:v>
                </c:pt>
                <c:pt idx="5576">
                  <c:v>105.02</c:v>
                </c:pt>
                <c:pt idx="5577">
                  <c:v>105.02</c:v>
                </c:pt>
                <c:pt idx="5578">
                  <c:v>105.02</c:v>
                </c:pt>
                <c:pt idx="5579">
                  <c:v>105.02</c:v>
                </c:pt>
                <c:pt idx="5580">
                  <c:v>105.02</c:v>
                </c:pt>
                <c:pt idx="5581">
                  <c:v>105.02</c:v>
                </c:pt>
                <c:pt idx="5582">
                  <c:v>105.02</c:v>
                </c:pt>
                <c:pt idx="5583">
                  <c:v>105.02</c:v>
                </c:pt>
                <c:pt idx="5584">
                  <c:v>105.01</c:v>
                </c:pt>
                <c:pt idx="5585">
                  <c:v>105.01</c:v>
                </c:pt>
                <c:pt idx="5586">
                  <c:v>105.01</c:v>
                </c:pt>
                <c:pt idx="5587">
                  <c:v>105.01</c:v>
                </c:pt>
                <c:pt idx="5588">
                  <c:v>105.01</c:v>
                </c:pt>
                <c:pt idx="5589">
                  <c:v>105.01</c:v>
                </c:pt>
                <c:pt idx="5590">
                  <c:v>105.01</c:v>
                </c:pt>
                <c:pt idx="5591">
                  <c:v>105.01</c:v>
                </c:pt>
                <c:pt idx="5592">
                  <c:v>105.01</c:v>
                </c:pt>
                <c:pt idx="5593">
                  <c:v>105</c:v>
                </c:pt>
                <c:pt idx="5594">
                  <c:v>105</c:v>
                </c:pt>
                <c:pt idx="5595">
                  <c:v>105</c:v>
                </c:pt>
                <c:pt idx="5596">
                  <c:v>105</c:v>
                </c:pt>
                <c:pt idx="5597">
                  <c:v>105</c:v>
                </c:pt>
                <c:pt idx="5598">
                  <c:v>105</c:v>
                </c:pt>
                <c:pt idx="5599">
                  <c:v>105</c:v>
                </c:pt>
                <c:pt idx="5600">
                  <c:v>105</c:v>
                </c:pt>
                <c:pt idx="5601">
                  <c:v>105</c:v>
                </c:pt>
                <c:pt idx="5602">
                  <c:v>105</c:v>
                </c:pt>
                <c:pt idx="5603">
                  <c:v>105</c:v>
                </c:pt>
                <c:pt idx="5604">
                  <c:v>105</c:v>
                </c:pt>
                <c:pt idx="5605">
                  <c:v>105</c:v>
                </c:pt>
                <c:pt idx="5606">
                  <c:v>105</c:v>
                </c:pt>
                <c:pt idx="5607">
                  <c:v>105</c:v>
                </c:pt>
                <c:pt idx="5608">
                  <c:v>105</c:v>
                </c:pt>
                <c:pt idx="5609">
                  <c:v>105</c:v>
                </c:pt>
                <c:pt idx="5610">
                  <c:v>105</c:v>
                </c:pt>
                <c:pt idx="5611">
                  <c:v>104.99</c:v>
                </c:pt>
                <c:pt idx="5612">
                  <c:v>105</c:v>
                </c:pt>
                <c:pt idx="5613">
                  <c:v>104.99</c:v>
                </c:pt>
                <c:pt idx="5614">
                  <c:v>104.99</c:v>
                </c:pt>
                <c:pt idx="5615">
                  <c:v>104.99</c:v>
                </c:pt>
                <c:pt idx="5616">
                  <c:v>104.99</c:v>
                </c:pt>
                <c:pt idx="5617">
                  <c:v>104.99</c:v>
                </c:pt>
                <c:pt idx="5618">
                  <c:v>104.99</c:v>
                </c:pt>
                <c:pt idx="5619">
                  <c:v>104.99</c:v>
                </c:pt>
                <c:pt idx="5620">
                  <c:v>104.99</c:v>
                </c:pt>
                <c:pt idx="5621">
                  <c:v>104.99</c:v>
                </c:pt>
                <c:pt idx="5622">
                  <c:v>104.99</c:v>
                </c:pt>
                <c:pt idx="5623">
                  <c:v>104.99</c:v>
                </c:pt>
                <c:pt idx="5624">
                  <c:v>104.99</c:v>
                </c:pt>
                <c:pt idx="5625">
                  <c:v>104.99</c:v>
                </c:pt>
                <c:pt idx="5626">
                  <c:v>104.99</c:v>
                </c:pt>
                <c:pt idx="5627">
                  <c:v>104.99</c:v>
                </c:pt>
                <c:pt idx="5628">
                  <c:v>104.99</c:v>
                </c:pt>
                <c:pt idx="5629">
                  <c:v>104.98</c:v>
                </c:pt>
                <c:pt idx="5630">
                  <c:v>104.99</c:v>
                </c:pt>
                <c:pt idx="5631">
                  <c:v>104.99</c:v>
                </c:pt>
                <c:pt idx="5632">
                  <c:v>104.99</c:v>
                </c:pt>
                <c:pt idx="5633">
                  <c:v>104.98</c:v>
                </c:pt>
                <c:pt idx="5634">
                  <c:v>104.98</c:v>
                </c:pt>
                <c:pt idx="5635">
                  <c:v>104.98</c:v>
                </c:pt>
                <c:pt idx="5636">
                  <c:v>104.98</c:v>
                </c:pt>
                <c:pt idx="5637">
                  <c:v>104.98</c:v>
                </c:pt>
                <c:pt idx="5638">
                  <c:v>104.98</c:v>
                </c:pt>
                <c:pt idx="5639">
                  <c:v>104.98</c:v>
                </c:pt>
                <c:pt idx="5640">
                  <c:v>104.98</c:v>
                </c:pt>
                <c:pt idx="5641">
                  <c:v>104.98</c:v>
                </c:pt>
                <c:pt idx="5642">
                  <c:v>104.98</c:v>
                </c:pt>
                <c:pt idx="5643">
                  <c:v>104.98</c:v>
                </c:pt>
                <c:pt idx="5644">
                  <c:v>104.98</c:v>
                </c:pt>
                <c:pt idx="5645">
                  <c:v>104.98</c:v>
                </c:pt>
                <c:pt idx="5646">
                  <c:v>104.98</c:v>
                </c:pt>
                <c:pt idx="5647">
                  <c:v>104.98</c:v>
                </c:pt>
                <c:pt idx="5648">
                  <c:v>104.98</c:v>
                </c:pt>
                <c:pt idx="5649">
                  <c:v>104.98</c:v>
                </c:pt>
                <c:pt idx="5650">
                  <c:v>104.98</c:v>
                </c:pt>
                <c:pt idx="5651">
                  <c:v>104.98</c:v>
                </c:pt>
                <c:pt idx="5652">
                  <c:v>104.98</c:v>
                </c:pt>
                <c:pt idx="5653">
                  <c:v>104.98</c:v>
                </c:pt>
                <c:pt idx="5654">
                  <c:v>104.98</c:v>
                </c:pt>
                <c:pt idx="5655">
                  <c:v>104.98</c:v>
                </c:pt>
                <c:pt idx="5656">
                  <c:v>104.98</c:v>
                </c:pt>
                <c:pt idx="5657">
                  <c:v>104.97</c:v>
                </c:pt>
                <c:pt idx="5658">
                  <c:v>104.97</c:v>
                </c:pt>
                <c:pt idx="5659">
                  <c:v>104.97</c:v>
                </c:pt>
                <c:pt idx="5660">
                  <c:v>104.97</c:v>
                </c:pt>
                <c:pt idx="5661">
                  <c:v>104.97</c:v>
                </c:pt>
                <c:pt idx="5662">
                  <c:v>104.97</c:v>
                </c:pt>
                <c:pt idx="5663">
                  <c:v>104.97</c:v>
                </c:pt>
                <c:pt idx="5664">
                  <c:v>104.97</c:v>
                </c:pt>
                <c:pt idx="5665">
                  <c:v>104.97</c:v>
                </c:pt>
                <c:pt idx="5666">
                  <c:v>104.97</c:v>
                </c:pt>
                <c:pt idx="5667">
                  <c:v>104.97</c:v>
                </c:pt>
                <c:pt idx="5668">
                  <c:v>104.96</c:v>
                </c:pt>
                <c:pt idx="5669">
                  <c:v>104.96</c:v>
                </c:pt>
                <c:pt idx="5670">
                  <c:v>104.96</c:v>
                </c:pt>
                <c:pt idx="5671">
                  <c:v>104.96</c:v>
                </c:pt>
                <c:pt idx="5672">
                  <c:v>104.96</c:v>
                </c:pt>
                <c:pt idx="5673">
                  <c:v>104.95</c:v>
                </c:pt>
                <c:pt idx="5674">
                  <c:v>104.95</c:v>
                </c:pt>
                <c:pt idx="5675">
                  <c:v>104.95</c:v>
                </c:pt>
                <c:pt idx="5676">
                  <c:v>104.95</c:v>
                </c:pt>
                <c:pt idx="5677">
                  <c:v>104.95</c:v>
                </c:pt>
                <c:pt idx="5678">
                  <c:v>104.95</c:v>
                </c:pt>
                <c:pt idx="5679">
                  <c:v>104.95</c:v>
                </c:pt>
                <c:pt idx="5680">
                  <c:v>104.95</c:v>
                </c:pt>
                <c:pt idx="5681">
                  <c:v>104.95</c:v>
                </c:pt>
                <c:pt idx="5682">
                  <c:v>104.95</c:v>
                </c:pt>
                <c:pt idx="5683">
                  <c:v>104.95</c:v>
                </c:pt>
                <c:pt idx="5684">
                  <c:v>104.95</c:v>
                </c:pt>
                <c:pt idx="5685">
                  <c:v>104.95</c:v>
                </c:pt>
                <c:pt idx="5686">
                  <c:v>104.95</c:v>
                </c:pt>
                <c:pt idx="5687">
                  <c:v>104.95</c:v>
                </c:pt>
                <c:pt idx="5688">
                  <c:v>104.95</c:v>
                </c:pt>
                <c:pt idx="5689">
                  <c:v>104.95</c:v>
                </c:pt>
                <c:pt idx="5690">
                  <c:v>104.95</c:v>
                </c:pt>
                <c:pt idx="5691">
                  <c:v>104.95</c:v>
                </c:pt>
                <c:pt idx="5692">
                  <c:v>104.95</c:v>
                </c:pt>
                <c:pt idx="5693">
                  <c:v>104.95</c:v>
                </c:pt>
                <c:pt idx="5694">
                  <c:v>104.95</c:v>
                </c:pt>
                <c:pt idx="5695">
                  <c:v>104.95</c:v>
                </c:pt>
                <c:pt idx="5696">
                  <c:v>104.95</c:v>
                </c:pt>
                <c:pt idx="5697">
                  <c:v>104.95</c:v>
                </c:pt>
                <c:pt idx="5698">
                  <c:v>104.95</c:v>
                </c:pt>
                <c:pt idx="5699">
                  <c:v>104.95</c:v>
                </c:pt>
                <c:pt idx="5700">
                  <c:v>104.94</c:v>
                </c:pt>
                <c:pt idx="5701">
                  <c:v>104.95</c:v>
                </c:pt>
                <c:pt idx="5702">
                  <c:v>104.94</c:v>
                </c:pt>
                <c:pt idx="5703">
                  <c:v>104.95</c:v>
                </c:pt>
                <c:pt idx="5704">
                  <c:v>104.95</c:v>
                </c:pt>
                <c:pt idx="5705">
                  <c:v>104.94</c:v>
                </c:pt>
                <c:pt idx="5706">
                  <c:v>104.95</c:v>
                </c:pt>
                <c:pt idx="5707">
                  <c:v>104.94</c:v>
                </c:pt>
                <c:pt idx="5708">
                  <c:v>104.94</c:v>
                </c:pt>
                <c:pt idx="5709">
                  <c:v>104.94</c:v>
                </c:pt>
                <c:pt idx="5710">
                  <c:v>104.94</c:v>
                </c:pt>
                <c:pt idx="5711">
                  <c:v>104.94</c:v>
                </c:pt>
                <c:pt idx="5712">
                  <c:v>104.94</c:v>
                </c:pt>
                <c:pt idx="5713">
                  <c:v>104.94</c:v>
                </c:pt>
                <c:pt idx="5714">
                  <c:v>104.94</c:v>
                </c:pt>
                <c:pt idx="5715">
                  <c:v>104.94</c:v>
                </c:pt>
                <c:pt idx="5716">
                  <c:v>104.94</c:v>
                </c:pt>
                <c:pt idx="5717">
                  <c:v>104.94</c:v>
                </c:pt>
                <c:pt idx="5718">
                  <c:v>104.94</c:v>
                </c:pt>
                <c:pt idx="5719">
                  <c:v>104.94</c:v>
                </c:pt>
                <c:pt idx="5720">
                  <c:v>104.94</c:v>
                </c:pt>
                <c:pt idx="5721">
                  <c:v>104.94</c:v>
                </c:pt>
                <c:pt idx="5722">
                  <c:v>104.94</c:v>
                </c:pt>
                <c:pt idx="5723">
                  <c:v>104.94</c:v>
                </c:pt>
                <c:pt idx="5724">
                  <c:v>104.94</c:v>
                </c:pt>
                <c:pt idx="5725">
                  <c:v>104.94</c:v>
                </c:pt>
                <c:pt idx="5726">
                  <c:v>104.94</c:v>
                </c:pt>
                <c:pt idx="5727">
                  <c:v>104.94</c:v>
                </c:pt>
                <c:pt idx="5728">
                  <c:v>104.94</c:v>
                </c:pt>
                <c:pt idx="5729">
                  <c:v>104.94</c:v>
                </c:pt>
                <c:pt idx="5730">
                  <c:v>104.94</c:v>
                </c:pt>
                <c:pt idx="5731">
                  <c:v>104.93</c:v>
                </c:pt>
                <c:pt idx="5732">
                  <c:v>104.93</c:v>
                </c:pt>
                <c:pt idx="5733">
                  <c:v>104.93</c:v>
                </c:pt>
                <c:pt idx="5734">
                  <c:v>104.93</c:v>
                </c:pt>
                <c:pt idx="5735">
                  <c:v>104.93</c:v>
                </c:pt>
                <c:pt idx="5736">
                  <c:v>104.93</c:v>
                </c:pt>
                <c:pt idx="5737">
                  <c:v>104.93</c:v>
                </c:pt>
                <c:pt idx="5738">
                  <c:v>104.93</c:v>
                </c:pt>
                <c:pt idx="5739">
                  <c:v>104.93</c:v>
                </c:pt>
                <c:pt idx="5740">
                  <c:v>104.93</c:v>
                </c:pt>
                <c:pt idx="5741">
                  <c:v>104.93</c:v>
                </c:pt>
                <c:pt idx="5742">
                  <c:v>104.92</c:v>
                </c:pt>
                <c:pt idx="5743">
                  <c:v>104.92</c:v>
                </c:pt>
                <c:pt idx="5744">
                  <c:v>104.92</c:v>
                </c:pt>
                <c:pt idx="5745">
                  <c:v>104.92</c:v>
                </c:pt>
                <c:pt idx="5746">
                  <c:v>104.91</c:v>
                </c:pt>
                <c:pt idx="5747">
                  <c:v>104.91</c:v>
                </c:pt>
                <c:pt idx="5748">
                  <c:v>104.91</c:v>
                </c:pt>
                <c:pt idx="5749">
                  <c:v>104.91</c:v>
                </c:pt>
                <c:pt idx="5750">
                  <c:v>104.91</c:v>
                </c:pt>
                <c:pt idx="5751">
                  <c:v>104.91</c:v>
                </c:pt>
                <c:pt idx="5752">
                  <c:v>104.91</c:v>
                </c:pt>
                <c:pt idx="5753">
                  <c:v>104.91</c:v>
                </c:pt>
                <c:pt idx="5754">
                  <c:v>104.91</c:v>
                </c:pt>
                <c:pt idx="5755">
                  <c:v>104.9</c:v>
                </c:pt>
                <c:pt idx="5756">
                  <c:v>104.9</c:v>
                </c:pt>
                <c:pt idx="5757">
                  <c:v>104.9</c:v>
                </c:pt>
                <c:pt idx="5758">
                  <c:v>104.9</c:v>
                </c:pt>
                <c:pt idx="5759">
                  <c:v>104.9</c:v>
                </c:pt>
                <c:pt idx="5760">
                  <c:v>104.9</c:v>
                </c:pt>
                <c:pt idx="5761">
                  <c:v>104.9</c:v>
                </c:pt>
                <c:pt idx="5762">
                  <c:v>104.9</c:v>
                </c:pt>
                <c:pt idx="5763">
                  <c:v>104.9</c:v>
                </c:pt>
                <c:pt idx="5764">
                  <c:v>104.9</c:v>
                </c:pt>
                <c:pt idx="5765">
                  <c:v>104.9</c:v>
                </c:pt>
                <c:pt idx="5766">
                  <c:v>104.9</c:v>
                </c:pt>
                <c:pt idx="5767">
                  <c:v>104.9</c:v>
                </c:pt>
                <c:pt idx="5768">
                  <c:v>104.9</c:v>
                </c:pt>
                <c:pt idx="5769">
                  <c:v>104.9</c:v>
                </c:pt>
                <c:pt idx="5770">
                  <c:v>104.89</c:v>
                </c:pt>
                <c:pt idx="5771">
                  <c:v>104.89</c:v>
                </c:pt>
                <c:pt idx="5772">
                  <c:v>104.89</c:v>
                </c:pt>
                <c:pt idx="5773">
                  <c:v>104.89</c:v>
                </c:pt>
                <c:pt idx="5774">
                  <c:v>104.89</c:v>
                </c:pt>
                <c:pt idx="5775">
                  <c:v>104.89</c:v>
                </c:pt>
                <c:pt idx="5776">
                  <c:v>104.89</c:v>
                </c:pt>
                <c:pt idx="5777">
                  <c:v>104.89</c:v>
                </c:pt>
                <c:pt idx="5778">
                  <c:v>104.89</c:v>
                </c:pt>
                <c:pt idx="5779">
                  <c:v>104.89</c:v>
                </c:pt>
                <c:pt idx="5780">
                  <c:v>104.89</c:v>
                </c:pt>
                <c:pt idx="5781">
                  <c:v>104.89</c:v>
                </c:pt>
                <c:pt idx="5782">
                  <c:v>104.89</c:v>
                </c:pt>
                <c:pt idx="5783">
                  <c:v>104.89</c:v>
                </c:pt>
                <c:pt idx="5784">
                  <c:v>104.89</c:v>
                </c:pt>
                <c:pt idx="5785">
                  <c:v>104.89</c:v>
                </c:pt>
                <c:pt idx="5786">
                  <c:v>104.89</c:v>
                </c:pt>
                <c:pt idx="5787">
                  <c:v>104.89</c:v>
                </c:pt>
                <c:pt idx="5788">
                  <c:v>104.89</c:v>
                </c:pt>
                <c:pt idx="5789">
                  <c:v>104.89</c:v>
                </c:pt>
                <c:pt idx="5790">
                  <c:v>104.88</c:v>
                </c:pt>
                <c:pt idx="5791">
                  <c:v>104.89</c:v>
                </c:pt>
                <c:pt idx="5792">
                  <c:v>104.88</c:v>
                </c:pt>
                <c:pt idx="5793">
                  <c:v>104.88</c:v>
                </c:pt>
                <c:pt idx="5794">
                  <c:v>104.88</c:v>
                </c:pt>
                <c:pt idx="5795">
                  <c:v>104.88</c:v>
                </c:pt>
                <c:pt idx="5796">
                  <c:v>104.88</c:v>
                </c:pt>
                <c:pt idx="5797">
                  <c:v>104.88</c:v>
                </c:pt>
                <c:pt idx="5798">
                  <c:v>104.88</c:v>
                </c:pt>
                <c:pt idx="5799">
                  <c:v>104.87</c:v>
                </c:pt>
                <c:pt idx="5800">
                  <c:v>104.87</c:v>
                </c:pt>
                <c:pt idx="5801">
                  <c:v>104.87</c:v>
                </c:pt>
                <c:pt idx="5802">
                  <c:v>104.87</c:v>
                </c:pt>
                <c:pt idx="5803">
                  <c:v>104.87</c:v>
                </c:pt>
                <c:pt idx="5804">
                  <c:v>104.87</c:v>
                </c:pt>
                <c:pt idx="5805">
                  <c:v>104.87</c:v>
                </c:pt>
                <c:pt idx="5806">
                  <c:v>104.87</c:v>
                </c:pt>
                <c:pt idx="5807">
                  <c:v>104.87</c:v>
                </c:pt>
                <c:pt idx="5808">
                  <c:v>104.87</c:v>
                </c:pt>
                <c:pt idx="5809">
                  <c:v>104.87</c:v>
                </c:pt>
                <c:pt idx="5810">
                  <c:v>104.87</c:v>
                </c:pt>
                <c:pt idx="5811">
                  <c:v>104.87</c:v>
                </c:pt>
                <c:pt idx="5812">
                  <c:v>104.86</c:v>
                </c:pt>
                <c:pt idx="5813">
                  <c:v>104.86</c:v>
                </c:pt>
                <c:pt idx="5814">
                  <c:v>104.86</c:v>
                </c:pt>
                <c:pt idx="5815">
                  <c:v>104.86</c:v>
                </c:pt>
                <c:pt idx="5816">
                  <c:v>104.86</c:v>
                </c:pt>
                <c:pt idx="5817">
                  <c:v>104.86</c:v>
                </c:pt>
                <c:pt idx="5818">
                  <c:v>104.86</c:v>
                </c:pt>
                <c:pt idx="5819">
                  <c:v>104.86</c:v>
                </c:pt>
                <c:pt idx="5820">
                  <c:v>104.86</c:v>
                </c:pt>
                <c:pt idx="5821">
                  <c:v>104.86</c:v>
                </c:pt>
                <c:pt idx="5822">
                  <c:v>104.86</c:v>
                </c:pt>
                <c:pt idx="5823">
                  <c:v>104.86</c:v>
                </c:pt>
                <c:pt idx="5824">
                  <c:v>104.86</c:v>
                </c:pt>
                <c:pt idx="5825">
                  <c:v>104.86</c:v>
                </c:pt>
                <c:pt idx="5826">
                  <c:v>104.86</c:v>
                </c:pt>
                <c:pt idx="5827">
                  <c:v>104.86</c:v>
                </c:pt>
                <c:pt idx="5828">
                  <c:v>104.86</c:v>
                </c:pt>
                <c:pt idx="5829">
                  <c:v>104.86</c:v>
                </c:pt>
                <c:pt idx="5830">
                  <c:v>104.85</c:v>
                </c:pt>
                <c:pt idx="5831">
                  <c:v>104.85</c:v>
                </c:pt>
                <c:pt idx="5832">
                  <c:v>104.85</c:v>
                </c:pt>
                <c:pt idx="5833">
                  <c:v>104.85</c:v>
                </c:pt>
                <c:pt idx="5834">
                  <c:v>104.85</c:v>
                </c:pt>
                <c:pt idx="5835">
                  <c:v>104.85</c:v>
                </c:pt>
                <c:pt idx="5836">
                  <c:v>104.85</c:v>
                </c:pt>
                <c:pt idx="5837">
                  <c:v>104.85</c:v>
                </c:pt>
                <c:pt idx="5838">
                  <c:v>104.85</c:v>
                </c:pt>
                <c:pt idx="5839">
                  <c:v>104.85</c:v>
                </c:pt>
                <c:pt idx="5840">
                  <c:v>104.85</c:v>
                </c:pt>
                <c:pt idx="5841">
                  <c:v>104.85</c:v>
                </c:pt>
                <c:pt idx="5842">
                  <c:v>104.85</c:v>
                </c:pt>
                <c:pt idx="5843">
                  <c:v>104.85</c:v>
                </c:pt>
                <c:pt idx="5844">
                  <c:v>104.85</c:v>
                </c:pt>
                <c:pt idx="5845">
                  <c:v>104.85</c:v>
                </c:pt>
                <c:pt idx="5846">
                  <c:v>104.85</c:v>
                </c:pt>
                <c:pt idx="5847">
                  <c:v>104.85</c:v>
                </c:pt>
                <c:pt idx="5848">
                  <c:v>104.85</c:v>
                </c:pt>
                <c:pt idx="5849">
                  <c:v>104.85</c:v>
                </c:pt>
                <c:pt idx="5850">
                  <c:v>104.85</c:v>
                </c:pt>
                <c:pt idx="5851">
                  <c:v>104.85</c:v>
                </c:pt>
                <c:pt idx="5852">
                  <c:v>104.85</c:v>
                </c:pt>
                <c:pt idx="5853">
                  <c:v>104.85</c:v>
                </c:pt>
                <c:pt idx="5854">
                  <c:v>104.85</c:v>
                </c:pt>
                <c:pt idx="5855">
                  <c:v>104.85</c:v>
                </c:pt>
                <c:pt idx="5856">
                  <c:v>104.85</c:v>
                </c:pt>
                <c:pt idx="5857">
                  <c:v>104.85</c:v>
                </c:pt>
                <c:pt idx="5858">
                  <c:v>104.85</c:v>
                </c:pt>
                <c:pt idx="5859">
                  <c:v>104.85</c:v>
                </c:pt>
                <c:pt idx="5860">
                  <c:v>104.85</c:v>
                </c:pt>
                <c:pt idx="5861">
                  <c:v>104.85</c:v>
                </c:pt>
                <c:pt idx="5862">
                  <c:v>104.85</c:v>
                </c:pt>
                <c:pt idx="5863">
                  <c:v>104.85</c:v>
                </c:pt>
                <c:pt idx="5864">
                  <c:v>104.84</c:v>
                </c:pt>
                <c:pt idx="5865">
                  <c:v>104.84</c:v>
                </c:pt>
                <c:pt idx="5866">
                  <c:v>104.84</c:v>
                </c:pt>
                <c:pt idx="5867">
                  <c:v>104.84</c:v>
                </c:pt>
                <c:pt idx="5868">
                  <c:v>104.84</c:v>
                </c:pt>
                <c:pt idx="5869">
                  <c:v>104.84</c:v>
                </c:pt>
                <c:pt idx="5870">
                  <c:v>104.84</c:v>
                </c:pt>
                <c:pt idx="5871">
                  <c:v>104.84</c:v>
                </c:pt>
                <c:pt idx="5872">
                  <c:v>104.84</c:v>
                </c:pt>
                <c:pt idx="5873">
                  <c:v>104.84</c:v>
                </c:pt>
                <c:pt idx="5874">
                  <c:v>104.84</c:v>
                </c:pt>
                <c:pt idx="5875">
                  <c:v>104.84</c:v>
                </c:pt>
                <c:pt idx="5876">
                  <c:v>104.84</c:v>
                </c:pt>
                <c:pt idx="5877">
                  <c:v>104.84</c:v>
                </c:pt>
                <c:pt idx="5878">
                  <c:v>104.84</c:v>
                </c:pt>
                <c:pt idx="5879">
                  <c:v>104.84</c:v>
                </c:pt>
                <c:pt idx="5880">
                  <c:v>104.84</c:v>
                </c:pt>
                <c:pt idx="5881">
                  <c:v>104.84</c:v>
                </c:pt>
                <c:pt idx="5882">
                  <c:v>104.84</c:v>
                </c:pt>
                <c:pt idx="5883">
                  <c:v>104.84</c:v>
                </c:pt>
                <c:pt idx="5884">
                  <c:v>104.84</c:v>
                </c:pt>
                <c:pt idx="5885">
                  <c:v>104.83</c:v>
                </c:pt>
                <c:pt idx="5886">
                  <c:v>104.83</c:v>
                </c:pt>
                <c:pt idx="5887">
                  <c:v>104.83</c:v>
                </c:pt>
                <c:pt idx="5888">
                  <c:v>104.83</c:v>
                </c:pt>
                <c:pt idx="5889">
                  <c:v>104.83</c:v>
                </c:pt>
                <c:pt idx="5890">
                  <c:v>104.83</c:v>
                </c:pt>
                <c:pt idx="5891">
                  <c:v>104.82</c:v>
                </c:pt>
                <c:pt idx="5892">
                  <c:v>104.82</c:v>
                </c:pt>
                <c:pt idx="5893">
                  <c:v>104.82</c:v>
                </c:pt>
                <c:pt idx="5894">
                  <c:v>104.82</c:v>
                </c:pt>
                <c:pt idx="5895">
                  <c:v>104.82</c:v>
                </c:pt>
                <c:pt idx="5896">
                  <c:v>104.82</c:v>
                </c:pt>
                <c:pt idx="5897">
                  <c:v>104.82</c:v>
                </c:pt>
                <c:pt idx="5898">
                  <c:v>104.82</c:v>
                </c:pt>
                <c:pt idx="5899">
                  <c:v>104.82</c:v>
                </c:pt>
                <c:pt idx="5900">
                  <c:v>104.82</c:v>
                </c:pt>
                <c:pt idx="5901">
                  <c:v>104.82</c:v>
                </c:pt>
                <c:pt idx="5902">
                  <c:v>104.82</c:v>
                </c:pt>
                <c:pt idx="5903">
                  <c:v>104.82</c:v>
                </c:pt>
                <c:pt idx="5904">
                  <c:v>104.82</c:v>
                </c:pt>
                <c:pt idx="5905">
                  <c:v>104.82</c:v>
                </c:pt>
                <c:pt idx="5906">
                  <c:v>104.81</c:v>
                </c:pt>
                <c:pt idx="5907">
                  <c:v>104.82</c:v>
                </c:pt>
                <c:pt idx="5908">
                  <c:v>104.81</c:v>
                </c:pt>
                <c:pt idx="5909">
                  <c:v>104.81</c:v>
                </c:pt>
                <c:pt idx="5910">
                  <c:v>104.81</c:v>
                </c:pt>
                <c:pt idx="5911">
                  <c:v>104.81</c:v>
                </c:pt>
                <c:pt idx="5912">
                  <c:v>104.81</c:v>
                </c:pt>
                <c:pt idx="5913">
                  <c:v>104.81</c:v>
                </c:pt>
                <c:pt idx="5914">
                  <c:v>104.81</c:v>
                </c:pt>
                <c:pt idx="5915">
                  <c:v>104.81</c:v>
                </c:pt>
                <c:pt idx="5916">
                  <c:v>104.81</c:v>
                </c:pt>
                <c:pt idx="5917">
                  <c:v>104.81</c:v>
                </c:pt>
                <c:pt idx="5918">
                  <c:v>104.8</c:v>
                </c:pt>
                <c:pt idx="5919">
                  <c:v>104.8</c:v>
                </c:pt>
                <c:pt idx="5920">
                  <c:v>104.8</c:v>
                </c:pt>
                <c:pt idx="5921">
                  <c:v>104.8</c:v>
                </c:pt>
                <c:pt idx="5922">
                  <c:v>104.8</c:v>
                </c:pt>
                <c:pt idx="5923">
                  <c:v>104.8</c:v>
                </c:pt>
                <c:pt idx="5924">
                  <c:v>104.8</c:v>
                </c:pt>
                <c:pt idx="5925">
                  <c:v>104.8</c:v>
                </c:pt>
                <c:pt idx="5926">
                  <c:v>104.8</c:v>
                </c:pt>
                <c:pt idx="5927">
                  <c:v>104.79</c:v>
                </c:pt>
                <c:pt idx="5928">
                  <c:v>104.79</c:v>
                </c:pt>
                <c:pt idx="5929">
                  <c:v>104.79</c:v>
                </c:pt>
                <c:pt idx="5930">
                  <c:v>104.79</c:v>
                </c:pt>
                <c:pt idx="5931">
                  <c:v>104.79</c:v>
                </c:pt>
                <c:pt idx="5932">
                  <c:v>104.78</c:v>
                </c:pt>
                <c:pt idx="5933">
                  <c:v>104.78</c:v>
                </c:pt>
                <c:pt idx="5934">
                  <c:v>104.78</c:v>
                </c:pt>
                <c:pt idx="5935">
                  <c:v>104.78</c:v>
                </c:pt>
                <c:pt idx="5936">
                  <c:v>104.78</c:v>
                </c:pt>
                <c:pt idx="5937">
                  <c:v>104.78</c:v>
                </c:pt>
                <c:pt idx="5938">
                  <c:v>104.78</c:v>
                </c:pt>
                <c:pt idx="5939">
                  <c:v>104.78</c:v>
                </c:pt>
                <c:pt idx="5940">
                  <c:v>104.78</c:v>
                </c:pt>
                <c:pt idx="5941">
                  <c:v>104.77</c:v>
                </c:pt>
                <c:pt idx="5942">
                  <c:v>104.77</c:v>
                </c:pt>
                <c:pt idx="5943">
                  <c:v>104.77</c:v>
                </c:pt>
                <c:pt idx="5944">
                  <c:v>104.77</c:v>
                </c:pt>
                <c:pt idx="5945">
                  <c:v>104.77</c:v>
                </c:pt>
                <c:pt idx="5946">
                  <c:v>104.77</c:v>
                </c:pt>
                <c:pt idx="5947">
                  <c:v>104.77</c:v>
                </c:pt>
                <c:pt idx="5948">
                  <c:v>104.77</c:v>
                </c:pt>
                <c:pt idx="5949">
                  <c:v>104.77</c:v>
                </c:pt>
                <c:pt idx="5950">
                  <c:v>104.77</c:v>
                </c:pt>
                <c:pt idx="5951">
                  <c:v>104.77</c:v>
                </c:pt>
                <c:pt idx="5952">
                  <c:v>104.77</c:v>
                </c:pt>
                <c:pt idx="5953">
                  <c:v>104.77</c:v>
                </c:pt>
                <c:pt idx="5954">
                  <c:v>104.77</c:v>
                </c:pt>
                <c:pt idx="5955">
                  <c:v>104.76</c:v>
                </c:pt>
                <c:pt idx="5956">
                  <c:v>104.76</c:v>
                </c:pt>
                <c:pt idx="5957">
                  <c:v>104.76</c:v>
                </c:pt>
                <c:pt idx="5958">
                  <c:v>104.76</c:v>
                </c:pt>
                <c:pt idx="5959">
                  <c:v>104.76</c:v>
                </c:pt>
                <c:pt idx="5960">
                  <c:v>104.76</c:v>
                </c:pt>
                <c:pt idx="5961">
                  <c:v>104.76</c:v>
                </c:pt>
                <c:pt idx="5962">
                  <c:v>104.76</c:v>
                </c:pt>
                <c:pt idx="5963">
                  <c:v>104.76</c:v>
                </c:pt>
                <c:pt idx="5964">
                  <c:v>104.76</c:v>
                </c:pt>
                <c:pt idx="5965">
                  <c:v>104.76</c:v>
                </c:pt>
                <c:pt idx="5966">
                  <c:v>104.76</c:v>
                </c:pt>
                <c:pt idx="5967">
                  <c:v>104.76</c:v>
                </c:pt>
                <c:pt idx="5968">
                  <c:v>104.75</c:v>
                </c:pt>
                <c:pt idx="5969">
                  <c:v>104.75</c:v>
                </c:pt>
                <c:pt idx="5970">
                  <c:v>104.75</c:v>
                </c:pt>
                <c:pt idx="5971">
                  <c:v>104.75</c:v>
                </c:pt>
                <c:pt idx="5972">
                  <c:v>104.75</c:v>
                </c:pt>
                <c:pt idx="5973">
                  <c:v>104.74</c:v>
                </c:pt>
                <c:pt idx="5974">
                  <c:v>104.74</c:v>
                </c:pt>
                <c:pt idx="5975">
                  <c:v>104.74</c:v>
                </c:pt>
                <c:pt idx="5976">
                  <c:v>104.74</c:v>
                </c:pt>
                <c:pt idx="5977">
                  <c:v>104.74</c:v>
                </c:pt>
                <c:pt idx="5978">
                  <c:v>104.74</c:v>
                </c:pt>
                <c:pt idx="5979">
                  <c:v>104.74</c:v>
                </c:pt>
                <c:pt idx="5980">
                  <c:v>104.74</c:v>
                </c:pt>
                <c:pt idx="5981">
                  <c:v>104.73</c:v>
                </c:pt>
                <c:pt idx="5982">
                  <c:v>104.73</c:v>
                </c:pt>
                <c:pt idx="5983">
                  <c:v>104.73</c:v>
                </c:pt>
                <c:pt idx="5984">
                  <c:v>104.73</c:v>
                </c:pt>
                <c:pt idx="5985">
                  <c:v>104.73</c:v>
                </c:pt>
                <c:pt idx="5986">
                  <c:v>104.73</c:v>
                </c:pt>
                <c:pt idx="5987">
                  <c:v>104.73</c:v>
                </c:pt>
                <c:pt idx="5988">
                  <c:v>104.72</c:v>
                </c:pt>
                <c:pt idx="5989">
                  <c:v>104.72</c:v>
                </c:pt>
                <c:pt idx="5990">
                  <c:v>104.72</c:v>
                </c:pt>
                <c:pt idx="5991">
                  <c:v>104.72</c:v>
                </c:pt>
                <c:pt idx="5992">
                  <c:v>104.72</c:v>
                </c:pt>
                <c:pt idx="5993">
                  <c:v>104.71</c:v>
                </c:pt>
                <c:pt idx="5994">
                  <c:v>104.71</c:v>
                </c:pt>
                <c:pt idx="5995">
                  <c:v>104.71</c:v>
                </c:pt>
                <c:pt idx="5996">
                  <c:v>104.71</c:v>
                </c:pt>
                <c:pt idx="5997">
                  <c:v>104.7</c:v>
                </c:pt>
                <c:pt idx="5998">
                  <c:v>104.7</c:v>
                </c:pt>
                <c:pt idx="5999">
                  <c:v>104.7</c:v>
                </c:pt>
                <c:pt idx="6000">
                  <c:v>104.69</c:v>
                </c:pt>
                <c:pt idx="6001">
                  <c:v>104.69</c:v>
                </c:pt>
                <c:pt idx="6002">
                  <c:v>104.69</c:v>
                </c:pt>
                <c:pt idx="6003">
                  <c:v>104.69</c:v>
                </c:pt>
                <c:pt idx="6004">
                  <c:v>104.69</c:v>
                </c:pt>
                <c:pt idx="6005">
                  <c:v>104.69</c:v>
                </c:pt>
                <c:pt idx="6006">
                  <c:v>104.68</c:v>
                </c:pt>
                <c:pt idx="6007">
                  <c:v>104.68</c:v>
                </c:pt>
                <c:pt idx="6008">
                  <c:v>104.68</c:v>
                </c:pt>
                <c:pt idx="6009">
                  <c:v>104.68</c:v>
                </c:pt>
                <c:pt idx="6010">
                  <c:v>104.68</c:v>
                </c:pt>
                <c:pt idx="6011">
                  <c:v>104.68</c:v>
                </c:pt>
                <c:pt idx="6012">
                  <c:v>104.68</c:v>
                </c:pt>
                <c:pt idx="6013">
                  <c:v>104.68</c:v>
                </c:pt>
                <c:pt idx="6014">
                  <c:v>104.68</c:v>
                </c:pt>
                <c:pt idx="6015">
                  <c:v>104.68</c:v>
                </c:pt>
                <c:pt idx="6016">
                  <c:v>104.68</c:v>
                </c:pt>
                <c:pt idx="6017">
                  <c:v>104.68</c:v>
                </c:pt>
                <c:pt idx="6018">
                  <c:v>104.68</c:v>
                </c:pt>
                <c:pt idx="6019">
                  <c:v>104.67</c:v>
                </c:pt>
                <c:pt idx="6020">
                  <c:v>104.68</c:v>
                </c:pt>
                <c:pt idx="6021">
                  <c:v>104.68</c:v>
                </c:pt>
                <c:pt idx="6022">
                  <c:v>104.68</c:v>
                </c:pt>
                <c:pt idx="6023">
                  <c:v>104.68</c:v>
                </c:pt>
                <c:pt idx="6024">
                  <c:v>104.68</c:v>
                </c:pt>
                <c:pt idx="6025">
                  <c:v>104.68</c:v>
                </c:pt>
                <c:pt idx="6026">
                  <c:v>104.68</c:v>
                </c:pt>
                <c:pt idx="6027">
                  <c:v>104.68</c:v>
                </c:pt>
                <c:pt idx="6028">
                  <c:v>104.68</c:v>
                </c:pt>
                <c:pt idx="6029">
                  <c:v>104.68</c:v>
                </c:pt>
                <c:pt idx="6030">
                  <c:v>104.68</c:v>
                </c:pt>
                <c:pt idx="6031">
                  <c:v>104.68</c:v>
                </c:pt>
                <c:pt idx="6032">
                  <c:v>104.68</c:v>
                </c:pt>
                <c:pt idx="6033">
                  <c:v>104.68</c:v>
                </c:pt>
                <c:pt idx="6034">
                  <c:v>104.68</c:v>
                </c:pt>
                <c:pt idx="6035">
                  <c:v>104.68</c:v>
                </c:pt>
                <c:pt idx="6036">
                  <c:v>104.69</c:v>
                </c:pt>
                <c:pt idx="6037">
                  <c:v>104.69</c:v>
                </c:pt>
                <c:pt idx="6038">
                  <c:v>104.69</c:v>
                </c:pt>
                <c:pt idx="6039">
                  <c:v>104.69</c:v>
                </c:pt>
                <c:pt idx="6040">
                  <c:v>104.69</c:v>
                </c:pt>
                <c:pt idx="6041">
                  <c:v>104.69</c:v>
                </c:pt>
                <c:pt idx="6042">
                  <c:v>104.69</c:v>
                </c:pt>
                <c:pt idx="6043">
                  <c:v>104.69</c:v>
                </c:pt>
                <c:pt idx="6044">
                  <c:v>104.69</c:v>
                </c:pt>
                <c:pt idx="6045">
                  <c:v>104.69</c:v>
                </c:pt>
                <c:pt idx="6046">
                  <c:v>104.69</c:v>
                </c:pt>
                <c:pt idx="6047">
                  <c:v>104.69</c:v>
                </c:pt>
                <c:pt idx="6048">
                  <c:v>104.69</c:v>
                </c:pt>
                <c:pt idx="6049">
                  <c:v>104.69</c:v>
                </c:pt>
                <c:pt idx="6050">
                  <c:v>104.69</c:v>
                </c:pt>
                <c:pt idx="6051">
                  <c:v>104.69</c:v>
                </c:pt>
                <c:pt idx="6052">
                  <c:v>104.69</c:v>
                </c:pt>
                <c:pt idx="6053">
                  <c:v>104.7</c:v>
                </c:pt>
                <c:pt idx="6054">
                  <c:v>104.69</c:v>
                </c:pt>
                <c:pt idx="6055">
                  <c:v>104.69</c:v>
                </c:pt>
                <c:pt idx="6056">
                  <c:v>104.69</c:v>
                </c:pt>
                <c:pt idx="6057">
                  <c:v>104.69</c:v>
                </c:pt>
                <c:pt idx="6058">
                  <c:v>104.69</c:v>
                </c:pt>
                <c:pt idx="6059">
                  <c:v>104.69</c:v>
                </c:pt>
                <c:pt idx="6060">
                  <c:v>104.69</c:v>
                </c:pt>
                <c:pt idx="6061">
                  <c:v>104.69</c:v>
                </c:pt>
                <c:pt idx="6062">
                  <c:v>104.69</c:v>
                </c:pt>
                <c:pt idx="6063">
                  <c:v>104.69</c:v>
                </c:pt>
                <c:pt idx="6064">
                  <c:v>104.69</c:v>
                </c:pt>
                <c:pt idx="6065">
                  <c:v>104.69</c:v>
                </c:pt>
                <c:pt idx="6066">
                  <c:v>104.69</c:v>
                </c:pt>
                <c:pt idx="6067">
                  <c:v>104.69</c:v>
                </c:pt>
                <c:pt idx="6068">
                  <c:v>104.69</c:v>
                </c:pt>
                <c:pt idx="6069">
                  <c:v>104.69</c:v>
                </c:pt>
                <c:pt idx="6070">
                  <c:v>104.69</c:v>
                </c:pt>
                <c:pt idx="6071">
                  <c:v>104.69</c:v>
                </c:pt>
                <c:pt idx="6072">
                  <c:v>104.69</c:v>
                </c:pt>
                <c:pt idx="6073">
                  <c:v>104.69</c:v>
                </c:pt>
                <c:pt idx="6074">
                  <c:v>104.69</c:v>
                </c:pt>
                <c:pt idx="6075">
                  <c:v>104.69</c:v>
                </c:pt>
                <c:pt idx="6076">
                  <c:v>104.69</c:v>
                </c:pt>
                <c:pt idx="6077">
                  <c:v>104.69</c:v>
                </c:pt>
                <c:pt idx="6078">
                  <c:v>104.69</c:v>
                </c:pt>
                <c:pt idx="6079">
                  <c:v>104.69</c:v>
                </c:pt>
                <c:pt idx="6080">
                  <c:v>104.69</c:v>
                </c:pt>
                <c:pt idx="6081">
                  <c:v>104.68</c:v>
                </c:pt>
                <c:pt idx="6082">
                  <c:v>104.68</c:v>
                </c:pt>
                <c:pt idx="6083">
                  <c:v>104.68</c:v>
                </c:pt>
                <c:pt idx="6084">
                  <c:v>104.68</c:v>
                </c:pt>
                <c:pt idx="6085">
                  <c:v>104.68</c:v>
                </c:pt>
                <c:pt idx="6086">
                  <c:v>104.68</c:v>
                </c:pt>
                <c:pt idx="6087">
                  <c:v>104.68</c:v>
                </c:pt>
                <c:pt idx="6088">
                  <c:v>104.68</c:v>
                </c:pt>
                <c:pt idx="6089">
                  <c:v>104.68</c:v>
                </c:pt>
                <c:pt idx="6090">
                  <c:v>104.68</c:v>
                </c:pt>
                <c:pt idx="6091">
                  <c:v>104.68</c:v>
                </c:pt>
                <c:pt idx="6092">
                  <c:v>104.68</c:v>
                </c:pt>
                <c:pt idx="6093">
                  <c:v>104.68</c:v>
                </c:pt>
                <c:pt idx="6094">
                  <c:v>104.68</c:v>
                </c:pt>
                <c:pt idx="6095">
                  <c:v>104.68</c:v>
                </c:pt>
                <c:pt idx="6096">
                  <c:v>104.68</c:v>
                </c:pt>
                <c:pt idx="6097">
                  <c:v>104.68</c:v>
                </c:pt>
                <c:pt idx="6098">
                  <c:v>104.68</c:v>
                </c:pt>
                <c:pt idx="6099">
                  <c:v>104.68</c:v>
                </c:pt>
                <c:pt idx="6100">
                  <c:v>104.68</c:v>
                </c:pt>
                <c:pt idx="6101">
                  <c:v>104.68</c:v>
                </c:pt>
                <c:pt idx="6102">
                  <c:v>104.68</c:v>
                </c:pt>
                <c:pt idx="6103">
                  <c:v>104.67</c:v>
                </c:pt>
                <c:pt idx="6104">
                  <c:v>104.67</c:v>
                </c:pt>
                <c:pt idx="6105">
                  <c:v>104.67</c:v>
                </c:pt>
                <c:pt idx="6106">
                  <c:v>104.67</c:v>
                </c:pt>
                <c:pt idx="6107">
                  <c:v>104.67</c:v>
                </c:pt>
                <c:pt idx="6108">
                  <c:v>104.67</c:v>
                </c:pt>
                <c:pt idx="6109">
                  <c:v>104.67</c:v>
                </c:pt>
                <c:pt idx="6110">
                  <c:v>104.67</c:v>
                </c:pt>
                <c:pt idx="6111">
                  <c:v>104.67</c:v>
                </c:pt>
                <c:pt idx="6112">
                  <c:v>104.67</c:v>
                </c:pt>
                <c:pt idx="6113">
                  <c:v>104.67</c:v>
                </c:pt>
                <c:pt idx="6114">
                  <c:v>104.67</c:v>
                </c:pt>
                <c:pt idx="6115">
                  <c:v>104.67</c:v>
                </c:pt>
                <c:pt idx="6116">
                  <c:v>104.67</c:v>
                </c:pt>
                <c:pt idx="6117">
                  <c:v>104.66</c:v>
                </c:pt>
                <c:pt idx="6118">
                  <c:v>104.66</c:v>
                </c:pt>
                <c:pt idx="6119">
                  <c:v>104.66</c:v>
                </c:pt>
                <c:pt idx="6120">
                  <c:v>104.66</c:v>
                </c:pt>
                <c:pt idx="6121">
                  <c:v>104.66</c:v>
                </c:pt>
                <c:pt idx="6122">
                  <c:v>104.65</c:v>
                </c:pt>
                <c:pt idx="6123">
                  <c:v>104.65</c:v>
                </c:pt>
                <c:pt idx="6124">
                  <c:v>104.65</c:v>
                </c:pt>
                <c:pt idx="6125">
                  <c:v>104.65</c:v>
                </c:pt>
                <c:pt idx="6126">
                  <c:v>104.65</c:v>
                </c:pt>
                <c:pt idx="6127">
                  <c:v>104.65</c:v>
                </c:pt>
                <c:pt idx="6128">
                  <c:v>104.65</c:v>
                </c:pt>
                <c:pt idx="6129">
                  <c:v>104.65</c:v>
                </c:pt>
                <c:pt idx="6130">
                  <c:v>104.65</c:v>
                </c:pt>
                <c:pt idx="6131">
                  <c:v>104.65</c:v>
                </c:pt>
                <c:pt idx="6132">
                  <c:v>104.65</c:v>
                </c:pt>
                <c:pt idx="6133">
                  <c:v>104.65</c:v>
                </c:pt>
                <c:pt idx="6134">
                  <c:v>104.65</c:v>
                </c:pt>
                <c:pt idx="6135">
                  <c:v>104.65</c:v>
                </c:pt>
                <c:pt idx="6136">
                  <c:v>104.65</c:v>
                </c:pt>
                <c:pt idx="6137">
                  <c:v>104.64</c:v>
                </c:pt>
                <c:pt idx="6138">
                  <c:v>104.64</c:v>
                </c:pt>
                <c:pt idx="6139">
                  <c:v>104.64</c:v>
                </c:pt>
                <c:pt idx="6140">
                  <c:v>104.64</c:v>
                </c:pt>
                <c:pt idx="6141">
                  <c:v>104.64</c:v>
                </c:pt>
                <c:pt idx="6142">
                  <c:v>104.64</c:v>
                </c:pt>
                <c:pt idx="6143">
                  <c:v>104.64</c:v>
                </c:pt>
                <c:pt idx="6144">
                  <c:v>104.64</c:v>
                </c:pt>
                <c:pt idx="6145">
                  <c:v>104.64</c:v>
                </c:pt>
                <c:pt idx="6146">
                  <c:v>104.64</c:v>
                </c:pt>
                <c:pt idx="6147">
                  <c:v>104.63</c:v>
                </c:pt>
                <c:pt idx="6148">
                  <c:v>104.63</c:v>
                </c:pt>
                <c:pt idx="6149">
                  <c:v>104.63</c:v>
                </c:pt>
                <c:pt idx="6150">
                  <c:v>104.63</c:v>
                </c:pt>
                <c:pt idx="6151">
                  <c:v>104.63</c:v>
                </c:pt>
                <c:pt idx="6152">
                  <c:v>104.63</c:v>
                </c:pt>
                <c:pt idx="6153">
                  <c:v>104.63</c:v>
                </c:pt>
                <c:pt idx="6154">
                  <c:v>104.63</c:v>
                </c:pt>
                <c:pt idx="6155">
                  <c:v>104.63</c:v>
                </c:pt>
                <c:pt idx="6156">
                  <c:v>104.63</c:v>
                </c:pt>
                <c:pt idx="6157">
                  <c:v>104.63</c:v>
                </c:pt>
                <c:pt idx="6158">
                  <c:v>104.63</c:v>
                </c:pt>
                <c:pt idx="6159">
                  <c:v>104.62</c:v>
                </c:pt>
                <c:pt idx="6160">
                  <c:v>104.62</c:v>
                </c:pt>
                <c:pt idx="6161">
                  <c:v>104.62</c:v>
                </c:pt>
                <c:pt idx="6162">
                  <c:v>104.62</c:v>
                </c:pt>
                <c:pt idx="6163">
                  <c:v>104.62</c:v>
                </c:pt>
                <c:pt idx="6164">
                  <c:v>104.62</c:v>
                </c:pt>
                <c:pt idx="6165">
                  <c:v>104.62</c:v>
                </c:pt>
                <c:pt idx="6166">
                  <c:v>104.62</c:v>
                </c:pt>
                <c:pt idx="6167">
                  <c:v>104.62</c:v>
                </c:pt>
                <c:pt idx="6168">
                  <c:v>104.62</c:v>
                </c:pt>
                <c:pt idx="6169">
                  <c:v>104.62</c:v>
                </c:pt>
                <c:pt idx="6170">
                  <c:v>104.61</c:v>
                </c:pt>
                <c:pt idx="6171">
                  <c:v>104.61</c:v>
                </c:pt>
                <c:pt idx="6172">
                  <c:v>104.62</c:v>
                </c:pt>
                <c:pt idx="6173">
                  <c:v>104.61</c:v>
                </c:pt>
                <c:pt idx="6174">
                  <c:v>104.61</c:v>
                </c:pt>
                <c:pt idx="6175">
                  <c:v>104.61</c:v>
                </c:pt>
                <c:pt idx="6176">
                  <c:v>104.61</c:v>
                </c:pt>
                <c:pt idx="6177">
                  <c:v>104.61</c:v>
                </c:pt>
                <c:pt idx="6178">
                  <c:v>104.61</c:v>
                </c:pt>
                <c:pt idx="6179">
                  <c:v>104.6</c:v>
                </c:pt>
                <c:pt idx="6180">
                  <c:v>104.6</c:v>
                </c:pt>
                <c:pt idx="6181">
                  <c:v>104.6</c:v>
                </c:pt>
                <c:pt idx="6182">
                  <c:v>104.6</c:v>
                </c:pt>
                <c:pt idx="6183">
                  <c:v>104.6</c:v>
                </c:pt>
                <c:pt idx="6184">
                  <c:v>104.6</c:v>
                </c:pt>
                <c:pt idx="6185">
                  <c:v>104.6</c:v>
                </c:pt>
                <c:pt idx="6186">
                  <c:v>104.6</c:v>
                </c:pt>
                <c:pt idx="6187">
                  <c:v>104.6</c:v>
                </c:pt>
                <c:pt idx="6188">
                  <c:v>104.6</c:v>
                </c:pt>
                <c:pt idx="6189">
                  <c:v>104.6</c:v>
                </c:pt>
                <c:pt idx="6190">
                  <c:v>104.6</c:v>
                </c:pt>
                <c:pt idx="6191">
                  <c:v>104.6</c:v>
                </c:pt>
                <c:pt idx="6192">
                  <c:v>104.6</c:v>
                </c:pt>
                <c:pt idx="6193">
                  <c:v>104.6</c:v>
                </c:pt>
                <c:pt idx="6194">
                  <c:v>104.6</c:v>
                </c:pt>
                <c:pt idx="6195">
                  <c:v>104.6</c:v>
                </c:pt>
                <c:pt idx="6196">
                  <c:v>104.6</c:v>
                </c:pt>
                <c:pt idx="6197">
                  <c:v>104.59</c:v>
                </c:pt>
                <c:pt idx="6198">
                  <c:v>104.59</c:v>
                </c:pt>
                <c:pt idx="6199">
                  <c:v>104.59</c:v>
                </c:pt>
                <c:pt idx="6200">
                  <c:v>104.59</c:v>
                </c:pt>
                <c:pt idx="6201">
                  <c:v>104.59</c:v>
                </c:pt>
                <c:pt idx="6202">
                  <c:v>104.59</c:v>
                </c:pt>
                <c:pt idx="6203">
                  <c:v>104.59</c:v>
                </c:pt>
                <c:pt idx="6204">
                  <c:v>104.59</c:v>
                </c:pt>
                <c:pt idx="6205">
                  <c:v>104.59</c:v>
                </c:pt>
                <c:pt idx="6206">
                  <c:v>104.59</c:v>
                </c:pt>
                <c:pt idx="6207">
                  <c:v>104.59</c:v>
                </c:pt>
                <c:pt idx="6208">
                  <c:v>104.59</c:v>
                </c:pt>
                <c:pt idx="6209">
                  <c:v>104.59</c:v>
                </c:pt>
                <c:pt idx="6210">
                  <c:v>104.59</c:v>
                </c:pt>
                <c:pt idx="6211">
                  <c:v>104.59</c:v>
                </c:pt>
                <c:pt idx="6212">
                  <c:v>104.59</c:v>
                </c:pt>
                <c:pt idx="6213">
                  <c:v>104.59</c:v>
                </c:pt>
                <c:pt idx="6214">
                  <c:v>104.59</c:v>
                </c:pt>
                <c:pt idx="6215">
                  <c:v>104.59</c:v>
                </c:pt>
                <c:pt idx="6216">
                  <c:v>104.59</c:v>
                </c:pt>
                <c:pt idx="6217">
                  <c:v>104.59</c:v>
                </c:pt>
                <c:pt idx="6218">
                  <c:v>104.59</c:v>
                </c:pt>
                <c:pt idx="6219">
                  <c:v>104.59</c:v>
                </c:pt>
                <c:pt idx="6220">
                  <c:v>104.59</c:v>
                </c:pt>
                <c:pt idx="6221">
                  <c:v>104.59</c:v>
                </c:pt>
                <c:pt idx="6222">
                  <c:v>104.59</c:v>
                </c:pt>
                <c:pt idx="6223">
                  <c:v>104.58</c:v>
                </c:pt>
                <c:pt idx="6224">
                  <c:v>104.58</c:v>
                </c:pt>
                <c:pt idx="6225">
                  <c:v>104.58</c:v>
                </c:pt>
                <c:pt idx="6226">
                  <c:v>104.58</c:v>
                </c:pt>
                <c:pt idx="6227">
                  <c:v>104.58</c:v>
                </c:pt>
                <c:pt idx="6228">
                  <c:v>104.58</c:v>
                </c:pt>
                <c:pt idx="6229">
                  <c:v>104.58</c:v>
                </c:pt>
                <c:pt idx="6230">
                  <c:v>104.58</c:v>
                </c:pt>
                <c:pt idx="6231">
                  <c:v>104.58</c:v>
                </c:pt>
                <c:pt idx="6232">
                  <c:v>104.58</c:v>
                </c:pt>
                <c:pt idx="6233">
                  <c:v>104.58</c:v>
                </c:pt>
                <c:pt idx="6234">
                  <c:v>104.58</c:v>
                </c:pt>
                <c:pt idx="6235">
                  <c:v>104.58</c:v>
                </c:pt>
                <c:pt idx="6236">
                  <c:v>104.58</c:v>
                </c:pt>
                <c:pt idx="6237">
                  <c:v>104.58</c:v>
                </c:pt>
                <c:pt idx="6238">
                  <c:v>104.58</c:v>
                </c:pt>
                <c:pt idx="6239">
                  <c:v>104.57</c:v>
                </c:pt>
                <c:pt idx="6240">
                  <c:v>104.57</c:v>
                </c:pt>
                <c:pt idx="6241">
                  <c:v>104.57</c:v>
                </c:pt>
                <c:pt idx="6242">
                  <c:v>104.57</c:v>
                </c:pt>
                <c:pt idx="6243">
                  <c:v>104.57</c:v>
                </c:pt>
                <c:pt idx="6244">
                  <c:v>104.56</c:v>
                </c:pt>
                <c:pt idx="6245">
                  <c:v>104.56</c:v>
                </c:pt>
                <c:pt idx="6246">
                  <c:v>104.56</c:v>
                </c:pt>
                <c:pt idx="6247">
                  <c:v>104.56</c:v>
                </c:pt>
                <c:pt idx="6248">
                  <c:v>104.56</c:v>
                </c:pt>
                <c:pt idx="6249">
                  <c:v>104.56</c:v>
                </c:pt>
                <c:pt idx="6250">
                  <c:v>104.56</c:v>
                </c:pt>
                <c:pt idx="6251">
                  <c:v>104.56</c:v>
                </c:pt>
                <c:pt idx="6252">
                  <c:v>104.56</c:v>
                </c:pt>
                <c:pt idx="6253">
                  <c:v>104.56</c:v>
                </c:pt>
                <c:pt idx="6254">
                  <c:v>104.55</c:v>
                </c:pt>
                <c:pt idx="6255">
                  <c:v>104.55</c:v>
                </c:pt>
                <c:pt idx="6256">
                  <c:v>104.55</c:v>
                </c:pt>
                <c:pt idx="6257">
                  <c:v>104.55</c:v>
                </c:pt>
                <c:pt idx="6258">
                  <c:v>104.55</c:v>
                </c:pt>
                <c:pt idx="6259">
                  <c:v>104.55</c:v>
                </c:pt>
                <c:pt idx="6260">
                  <c:v>104.55</c:v>
                </c:pt>
                <c:pt idx="6261">
                  <c:v>104.55</c:v>
                </c:pt>
                <c:pt idx="6262">
                  <c:v>104.55</c:v>
                </c:pt>
                <c:pt idx="6263">
                  <c:v>104.55</c:v>
                </c:pt>
                <c:pt idx="6264">
                  <c:v>104.55</c:v>
                </c:pt>
                <c:pt idx="6265">
                  <c:v>104.55</c:v>
                </c:pt>
                <c:pt idx="6266">
                  <c:v>104.55</c:v>
                </c:pt>
                <c:pt idx="6267">
                  <c:v>104.55</c:v>
                </c:pt>
                <c:pt idx="6268">
                  <c:v>104.55</c:v>
                </c:pt>
                <c:pt idx="6269">
                  <c:v>104.55</c:v>
                </c:pt>
                <c:pt idx="6270">
                  <c:v>104.55</c:v>
                </c:pt>
                <c:pt idx="6271">
                  <c:v>104.55</c:v>
                </c:pt>
                <c:pt idx="6272">
                  <c:v>104.54</c:v>
                </c:pt>
                <c:pt idx="6273">
                  <c:v>104.55</c:v>
                </c:pt>
                <c:pt idx="6274">
                  <c:v>104.55</c:v>
                </c:pt>
                <c:pt idx="6275">
                  <c:v>104.54</c:v>
                </c:pt>
                <c:pt idx="6276">
                  <c:v>104.54</c:v>
                </c:pt>
                <c:pt idx="6277">
                  <c:v>104.54</c:v>
                </c:pt>
                <c:pt idx="6278">
                  <c:v>104.54</c:v>
                </c:pt>
                <c:pt idx="6279">
                  <c:v>104.54</c:v>
                </c:pt>
                <c:pt idx="6280">
                  <c:v>104.54</c:v>
                </c:pt>
                <c:pt idx="6281">
                  <c:v>104.54</c:v>
                </c:pt>
                <c:pt idx="6282">
                  <c:v>104.54</c:v>
                </c:pt>
                <c:pt idx="6283">
                  <c:v>104.54</c:v>
                </c:pt>
                <c:pt idx="6284">
                  <c:v>104.54</c:v>
                </c:pt>
                <c:pt idx="6285">
                  <c:v>104.54</c:v>
                </c:pt>
                <c:pt idx="6286">
                  <c:v>104.54</c:v>
                </c:pt>
                <c:pt idx="6287">
                  <c:v>104.54</c:v>
                </c:pt>
                <c:pt idx="6288">
                  <c:v>104.54</c:v>
                </c:pt>
                <c:pt idx="6289">
                  <c:v>104.54</c:v>
                </c:pt>
                <c:pt idx="6290">
                  <c:v>104.54</c:v>
                </c:pt>
                <c:pt idx="6291">
                  <c:v>104.54</c:v>
                </c:pt>
                <c:pt idx="6292">
                  <c:v>104.54</c:v>
                </c:pt>
                <c:pt idx="6293">
                  <c:v>104.54</c:v>
                </c:pt>
                <c:pt idx="6294">
                  <c:v>104.54</c:v>
                </c:pt>
                <c:pt idx="6295">
                  <c:v>104.54</c:v>
                </c:pt>
                <c:pt idx="6296">
                  <c:v>104.54</c:v>
                </c:pt>
                <c:pt idx="6297">
                  <c:v>104.54</c:v>
                </c:pt>
                <c:pt idx="6298">
                  <c:v>104.54</c:v>
                </c:pt>
                <c:pt idx="6299">
                  <c:v>104.54</c:v>
                </c:pt>
                <c:pt idx="6300">
                  <c:v>104.54</c:v>
                </c:pt>
                <c:pt idx="6301">
                  <c:v>104.53</c:v>
                </c:pt>
                <c:pt idx="6302">
                  <c:v>104.53</c:v>
                </c:pt>
                <c:pt idx="6303">
                  <c:v>104.53</c:v>
                </c:pt>
                <c:pt idx="6304">
                  <c:v>104.53</c:v>
                </c:pt>
                <c:pt idx="6305">
                  <c:v>104.53</c:v>
                </c:pt>
                <c:pt idx="6306">
                  <c:v>104.52</c:v>
                </c:pt>
                <c:pt idx="6307">
                  <c:v>104.52</c:v>
                </c:pt>
                <c:pt idx="6308">
                  <c:v>104.52</c:v>
                </c:pt>
                <c:pt idx="6309">
                  <c:v>104.52</c:v>
                </c:pt>
                <c:pt idx="6310">
                  <c:v>104.52</c:v>
                </c:pt>
                <c:pt idx="6311">
                  <c:v>104.52</c:v>
                </c:pt>
                <c:pt idx="6312">
                  <c:v>104.52</c:v>
                </c:pt>
                <c:pt idx="6313">
                  <c:v>104.52</c:v>
                </c:pt>
                <c:pt idx="6314">
                  <c:v>104.52</c:v>
                </c:pt>
                <c:pt idx="6315">
                  <c:v>104.51</c:v>
                </c:pt>
                <c:pt idx="6316">
                  <c:v>104.51</c:v>
                </c:pt>
                <c:pt idx="6317">
                  <c:v>104.51</c:v>
                </c:pt>
                <c:pt idx="6318">
                  <c:v>104.51</c:v>
                </c:pt>
                <c:pt idx="6319">
                  <c:v>104.51</c:v>
                </c:pt>
                <c:pt idx="6320">
                  <c:v>104.51</c:v>
                </c:pt>
                <c:pt idx="6321">
                  <c:v>104.51</c:v>
                </c:pt>
                <c:pt idx="6322">
                  <c:v>104.51</c:v>
                </c:pt>
                <c:pt idx="6323">
                  <c:v>104.5</c:v>
                </c:pt>
                <c:pt idx="6324">
                  <c:v>104.5</c:v>
                </c:pt>
                <c:pt idx="6325">
                  <c:v>104.5</c:v>
                </c:pt>
                <c:pt idx="6326">
                  <c:v>104.5</c:v>
                </c:pt>
                <c:pt idx="6327">
                  <c:v>104.5</c:v>
                </c:pt>
                <c:pt idx="6328">
                  <c:v>104.5</c:v>
                </c:pt>
                <c:pt idx="6329">
                  <c:v>104.5</c:v>
                </c:pt>
                <c:pt idx="6330">
                  <c:v>104.5</c:v>
                </c:pt>
                <c:pt idx="6331">
                  <c:v>104.49</c:v>
                </c:pt>
                <c:pt idx="6332">
                  <c:v>104.49</c:v>
                </c:pt>
                <c:pt idx="6333">
                  <c:v>104.49</c:v>
                </c:pt>
                <c:pt idx="6334">
                  <c:v>104.49</c:v>
                </c:pt>
                <c:pt idx="6335">
                  <c:v>104.49</c:v>
                </c:pt>
                <c:pt idx="6336">
                  <c:v>104.49</c:v>
                </c:pt>
                <c:pt idx="6337">
                  <c:v>104.49</c:v>
                </c:pt>
                <c:pt idx="6338">
                  <c:v>104.49</c:v>
                </c:pt>
                <c:pt idx="6339">
                  <c:v>104.49</c:v>
                </c:pt>
                <c:pt idx="6340">
                  <c:v>104.49</c:v>
                </c:pt>
                <c:pt idx="6341">
                  <c:v>104.49</c:v>
                </c:pt>
                <c:pt idx="6342">
                  <c:v>104.49</c:v>
                </c:pt>
                <c:pt idx="6343">
                  <c:v>104.48</c:v>
                </c:pt>
                <c:pt idx="6344">
                  <c:v>104.48</c:v>
                </c:pt>
                <c:pt idx="6345">
                  <c:v>104.48</c:v>
                </c:pt>
                <c:pt idx="6346">
                  <c:v>104.48</c:v>
                </c:pt>
                <c:pt idx="6347">
                  <c:v>104.48</c:v>
                </c:pt>
                <c:pt idx="6348">
                  <c:v>104.48</c:v>
                </c:pt>
                <c:pt idx="6349">
                  <c:v>104.48</c:v>
                </c:pt>
                <c:pt idx="6350">
                  <c:v>104.47</c:v>
                </c:pt>
                <c:pt idx="6351">
                  <c:v>104.47</c:v>
                </c:pt>
                <c:pt idx="6352">
                  <c:v>104.47</c:v>
                </c:pt>
                <c:pt idx="6353">
                  <c:v>104.47</c:v>
                </c:pt>
                <c:pt idx="6354">
                  <c:v>104.47</c:v>
                </c:pt>
                <c:pt idx="6355">
                  <c:v>104.47</c:v>
                </c:pt>
                <c:pt idx="6356">
                  <c:v>104.47</c:v>
                </c:pt>
                <c:pt idx="6357">
                  <c:v>104.47</c:v>
                </c:pt>
                <c:pt idx="6358">
                  <c:v>104.47</c:v>
                </c:pt>
                <c:pt idx="6359">
                  <c:v>104.47</c:v>
                </c:pt>
                <c:pt idx="6360">
                  <c:v>104.47</c:v>
                </c:pt>
                <c:pt idx="6361">
                  <c:v>104.47</c:v>
                </c:pt>
                <c:pt idx="6362">
                  <c:v>104.46</c:v>
                </c:pt>
                <c:pt idx="6363">
                  <c:v>104.46</c:v>
                </c:pt>
                <c:pt idx="6364">
                  <c:v>104.46</c:v>
                </c:pt>
                <c:pt idx="6365">
                  <c:v>104.46</c:v>
                </c:pt>
                <c:pt idx="6366">
                  <c:v>104.46</c:v>
                </c:pt>
                <c:pt idx="6367">
                  <c:v>104.46</c:v>
                </c:pt>
                <c:pt idx="6368">
                  <c:v>104.46</c:v>
                </c:pt>
                <c:pt idx="6369">
                  <c:v>104.46</c:v>
                </c:pt>
                <c:pt idx="6370">
                  <c:v>104.46</c:v>
                </c:pt>
                <c:pt idx="6371">
                  <c:v>104.46</c:v>
                </c:pt>
                <c:pt idx="6372">
                  <c:v>104.46</c:v>
                </c:pt>
                <c:pt idx="6373">
                  <c:v>104.46</c:v>
                </c:pt>
                <c:pt idx="6374">
                  <c:v>104.46</c:v>
                </c:pt>
                <c:pt idx="6375">
                  <c:v>104.45</c:v>
                </c:pt>
                <c:pt idx="6376">
                  <c:v>104.45</c:v>
                </c:pt>
                <c:pt idx="6377">
                  <c:v>104.45</c:v>
                </c:pt>
                <c:pt idx="6378">
                  <c:v>104.45</c:v>
                </c:pt>
                <c:pt idx="6379">
                  <c:v>104.45</c:v>
                </c:pt>
                <c:pt idx="6380">
                  <c:v>104.45</c:v>
                </c:pt>
                <c:pt idx="6381">
                  <c:v>104.45</c:v>
                </c:pt>
                <c:pt idx="6382">
                  <c:v>104.45</c:v>
                </c:pt>
                <c:pt idx="6383">
                  <c:v>104.45</c:v>
                </c:pt>
                <c:pt idx="6384">
                  <c:v>104.45</c:v>
                </c:pt>
                <c:pt idx="6385">
                  <c:v>104.45</c:v>
                </c:pt>
                <c:pt idx="6386">
                  <c:v>104.45</c:v>
                </c:pt>
                <c:pt idx="6387">
                  <c:v>104.44</c:v>
                </c:pt>
                <c:pt idx="6388">
                  <c:v>104.44</c:v>
                </c:pt>
                <c:pt idx="6389">
                  <c:v>104.44</c:v>
                </c:pt>
                <c:pt idx="6390">
                  <c:v>104.44</c:v>
                </c:pt>
                <c:pt idx="6391">
                  <c:v>104.44</c:v>
                </c:pt>
                <c:pt idx="6392">
                  <c:v>104.44</c:v>
                </c:pt>
                <c:pt idx="6393">
                  <c:v>104.43</c:v>
                </c:pt>
                <c:pt idx="6394">
                  <c:v>104.43</c:v>
                </c:pt>
                <c:pt idx="6395">
                  <c:v>104.43</c:v>
                </c:pt>
                <c:pt idx="6396">
                  <c:v>104.43</c:v>
                </c:pt>
                <c:pt idx="6397">
                  <c:v>104.43</c:v>
                </c:pt>
                <c:pt idx="6398">
                  <c:v>104.43</c:v>
                </c:pt>
                <c:pt idx="6399">
                  <c:v>104.43</c:v>
                </c:pt>
                <c:pt idx="6400">
                  <c:v>104.43</c:v>
                </c:pt>
                <c:pt idx="6401">
                  <c:v>104.43</c:v>
                </c:pt>
                <c:pt idx="6402">
                  <c:v>104.43</c:v>
                </c:pt>
                <c:pt idx="6403">
                  <c:v>104.42</c:v>
                </c:pt>
                <c:pt idx="6404">
                  <c:v>104.42</c:v>
                </c:pt>
                <c:pt idx="6405">
                  <c:v>104.42</c:v>
                </c:pt>
                <c:pt idx="6406">
                  <c:v>104.42</c:v>
                </c:pt>
                <c:pt idx="6407">
                  <c:v>104.42</c:v>
                </c:pt>
                <c:pt idx="6408">
                  <c:v>104.42</c:v>
                </c:pt>
                <c:pt idx="6409">
                  <c:v>104.42</c:v>
                </c:pt>
                <c:pt idx="6410">
                  <c:v>104.42</c:v>
                </c:pt>
                <c:pt idx="6411">
                  <c:v>104.42</c:v>
                </c:pt>
                <c:pt idx="6412">
                  <c:v>104.42</c:v>
                </c:pt>
                <c:pt idx="6413">
                  <c:v>104.42</c:v>
                </c:pt>
                <c:pt idx="6414">
                  <c:v>104.42</c:v>
                </c:pt>
                <c:pt idx="6415">
                  <c:v>104.42</c:v>
                </c:pt>
                <c:pt idx="6416">
                  <c:v>104.41</c:v>
                </c:pt>
                <c:pt idx="6417">
                  <c:v>104.41</c:v>
                </c:pt>
                <c:pt idx="6418">
                  <c:v>104.41</c:v>
                </c:pt>
                <c:pt idx="6419">
                  <c:v>104.41</c:v>
                </c:pt>
                <c:pt idx="6420">
                  <c:v>104.41</c:v>
                </c:pt>
                <c:pt idx="6421">
                  <c:v>104.41</c:v>
                </c:pt>
                <c:pt idx="6422">
                  <c:v>104.41</c:v>
                </c:pt>
                <c:pt idx="6423">
                  <c:v>104.41</c:v>
                </c:pt>
                <c:pt idx="6424">
                  <c:v>104.41</c:v>
                </c:pt>
                <c:pt idx="6425">
                  <c:v>104.41</c:v>
                </c:pt>
                <c:pt idx="6426">
                  <c:v>104.41</c:v>
                </c:pt>
                <c:pt idx="6427">
                  <c:v>104.41</c:v>
                </c:pt>
                <c:pt idx="6428">
                  <c:v>104.4</c:v>
                </c:pt>
                <c:pt idx="6429">
                  <c:v>104.4</c:v>
                </c:pt>
                <c:pt idx="6430">
                  <c:v>104.4</c:v>
                </c:pt>
                <c:pt idx="6431">
                  <c:v>104.4</c:v>
                </c:pt>
                <c:pt idx="6432">
                  <c:v>104.4</c:v>
                </c:pt>
                <c:pt idx="6433">
                  <c:v>104.4</c:v>
                </c:pt>
                <c:pt idx="6434">
                  <c:v>104.39</c:v>
                </c:pt>
                <c:pt idx="6435">
                  <c:v>104.39</c:v>
                </c:pt>
                <c:pt idx="6436">
                  <c:v>104.39</c:v>
                </c:pt>
                <c:pt idx="6437">
                  <c:v>104.39</c:v>
                </c:pt>
                <c:pt idx="6438">
                  <c:v>104.39</c:v>
                </c:pt>
                <c:pt idx="6439">
                  <c:v>104.39</c:v>
                </c:pt>
                <c:pt idx="6440">
                  <c:v>104.39</c:v>
                </c:pt>
                <c:pt idx="6441">
                  <c:v>104.39</c:v>
                </c:pt>
                <c:pt idx="6442">
                  <c:v>104.39</c:v>
                </c:pt>
                <c:pt idx="6443">
                  <c:v>104.39</c:v>
                </c:pt>
                <c:pt idx="6444">
                  <c:v>104.39</c:v>
                </c:pt>
                <c:pt idx="6445">
                  <c:v>104.39</c:v>
                </c:pt>
                <c:pt idx="6446">
                  <c:v>104.39</c:v>
                </c:pt>
                <c:pt idx="6447">
                  <c:v>104.38</c:v>
                </c:pt>
                <c:pt idx="6448">
                  <c:v>104.38</c:v>
                </c:pt>
                <c:pt idx="6449">
                  <c:v>104.38</c:v>
                </c:pt>
                <c:pt idx="6450">
                  <c:v>104.38</c:v>
                </c:pt>
                <c:pt idx="6451">
                  <c:v>104.38</c:v>
                </c:pt>
                <c:pt idx="6452">
                  <c:v>104.38</c:v>
                </c:pt>
                <c:pt idx="6453">
                  <c:v>104.38</c:v>
                </c:pt>
                <c:pt idx="6454">
                  <c:v>104.38</c:v>
                </c:pt>
                <c:pt idx="6455">
                  <c:v>104.38</c:v>
                </c:pt>
                <c:pt idx="6456">
                  <c:v>104.38</c:v>
                </c:pt>
                <c:pt idx="6457">
                  <c:v>104.37</c:v>
                </c:pt>
                <c:pt idx="6458">
                  <c:v>104.37</c:v>
                </c:pt>
                <c:pt idx="6459">
                  <c:v>104.37</c:v>
                </c:pt>
                <c:pt idx="6460">
                  <c:v>104.37</c:v>
                </c:pt>
                <c:pt idx="6461">
                  <c:v>104.37</c:v>
                </c:pt>
                <c:pt idx="6462">
                  <c:v>104.37</c:v>
                </c:pt>
                <c:pt idx="6463">
                  <c:v>104.37</c:v>
                </c:pt>
                <c:pt idx="6464">
                  <c:v>104.37</c:v>
                </c:pt>
                <c:pt idx="6465">
                  <c:v>104.37</c:v>
                </c:pt>
                <c:pt idx="6466">
                  <c:v>104.37</c:v>
                </c:pt>
                <c:pt idx="6467">
                  <c:v>104.37</c:v>
                </c:pt>
                <c:pt idx="6468">
                  <c:v>104.37</c:v>
                </c:pt>
                <c:pt idx="6469">
                  <c:v>104.37</c:v>
                </c:pt>
                <c:pt idx="6470">
                  <c:v>104.36</c:v>
                </c:pt>
                <c:pt idx="6471">
                  <c:v>104.36</c:v>
                </c:pt>
                <c:pt idx="6472">
                  <c:v>104.36</c:v>
                </c:pt>
                <c:pt idx="6473">
                  <c:v>104.36</c:v>
                </c:pt>
                <c:pt idx="6474">
                  <c:v>104.36</c:v>
                </c:pt>
                <c:pt idx="6475">
                  <c:v>104.36</c:v>
                </c:pt>
                <c:pt idx="6476">
                  <c:v>104.36</c:v>
                </c:pt>
                <c:pt idx="6477">
                  <c:v>104.36</c:v>
                </c:pt>
                <c:pt idx="6478">
                  <c:v>104.36</c:v>
                </c:pt>
                <c:pt idx="6479">
                  <c:v>104.35</c:v>
                </c:pt>
                <c:pt idx="6480">
                  <c:v>104.35</c:v>
                </c:pt>
                <c:pt idx="6481">
                  <c:v>104.35</c:v>
                </c:pt>
                <c:pt idx="6482">
                  <c:v>104.35</c:v>
                </c:pt>
                <c:pt idx="6483">
                  <c:v>104.35</c:v>
                </c:pt>
                <c:pt idx="6484">
                  <c:v>104.34</c:v>
                </c:pt>
                <c:pt idx="6485">
                  <c:v>104.34</c:v>
                </c:pt>
                <c:pt idx="6486">
                  <c:v>104.34</c:v>
                </c:pt>
                <c:pt idx="6487">
                  <c:v>104.34</c:v>
                </c:pt>
                <c:pt idx="6488">
                  <c:v>104.34</c:v>
                </c:pt>
                <c:pt idx="6489">
                  <c:v>104.34</c:v>
                </c:pt>
                <c:pt idx="6490">
                  <c:v>104.34</c:v>
                </c:pt>
                <c:pt idx="6491">
                  <c:v>104.34</c:v>
                </c:pt>
                <c:pt idx="6492">
                  <c:v>104.33</c:v>
                </c:pt>
                <c:pt idx="6493">
                  <c:v>104.33</c:v>
                </c:pt>
                <c:pt idx="6494">
                  <c:v>104.33</c:v>
                </c:pt>
                <c:pt idx="6495">
                  <c:v>104.33</c:v>
                </c:pt>
                <c:pt idx="6496">
                  <c:v>104.33</c:v>
                </c:pt>
                <c:pt idx="6497">
                  <c:v>104.33</c:v>
                </c:pt>
                <c:pt idx="6498">
                  <c:v>104.33</c:v>
                </c:pt>
                <c:pt idx="6499">
                  <c:v>104.32</c:v>
                </c:pt>
                <c:pt idx="6500">
                  <c:v>104.33</c:v>
                </c:pt>
                <c:pt idx="6501">
                  <c:v>104.32</c:v>
                </c:pt>
                <c:pt idx="6502">
                  <c:v>104.32</c:v>
                </c:pt>
                <c:pt idx="6503">
                  <c:v>104.32</c:v>
                </c:pt>
                <c:pt idx="6504">
                  <c:v>104.32</c:v>
                </c:pt>
                <c:pt idx="6505">
                  <c:v>104.32</c:v>
                </c:pt>
                <c:pt idx="6506">
                  <c:v>104.32</c:v>
                </c:pt>
                <c:pt idx="6507">
                  <c:v>104.32</c:v>
                </c:pt>
                <c:pt idx="6508">
                  <c:v>104.32</c:v>
                </c:pt>
                <c:pt idx="6509">
                  <c:v>104.31</c:v>
                </c:pt>
                <c:pt idx="6510">
                  <c:v>104.31</c:v>
                </c:pt>
                <c:pt idx="6511">
                  <c:v>104.31</c:v>
                </c:pt>
                <c:pt idx="6512">
                  <c:v>104.31</c:v>
                </c:pt>
                <c:pt idx="6513">
                  <c:v>104.31</c:v>
                </c:pt>
                <c:pt idx="6514">
                  <c:v>104.3</c:v>
                </c:pt>
                <c:pt idx="6515">
                  <c:v>104.3</c:v>
                </c:pt>
                <c:pt idx="6516">
                  <c:v>104.3</c:v>
                </c:pt>
                <c:pt idx="6517">
                  <c:v>104.3</c:v>
                </c:pt>
                <c:pt idx="6518">
                  <c:v>104.3</c:v>
                </c:pt>
                <c:pt idx="6519">
                  <c:v>104.3</c:v>
                </c:pt>
                <c:pt idx="6520">
                  <c:v>104.3</c:v>
                </c:pt>
                <c:pt idx="6521">
                  <c:v>104.3</c:v>
                </c:pt>
                <c:pt idx="6522">
                  <c:v>104.3</c:v>
                </c:pt>
                <c:pt idx="6523">
                  <c:v>104.29</c:v>
                </c:pt>
                <c:pt idx="6524">
                  <c:v>104.29</c:v>
                </c:pt>
                <c:pt idx="6525">
                  <c:v>104.29</c:v>
                </c:pt>
                <c:pt idx="6526">
                  <c:v>104.29</c:v>
                </c:pt>
                <c:pt idx="6527">
                  <c:v>104.29</c:v>
                </c:pt>
                <c:pt idx="6528">
                  <c:v>104.29</c:v>
                </c:pt>
                <c:pt idx="6529">
                  <c:v>104.29</c:v>
                </c:pt>
                <c:pt idx="6530">
                  <c:v>104.29</c:v>
                </c:pt>
                <c:pt idx="6531">
                  <c:v>104.28</c:v>
                </c:pt>
                <c:pt idx="6532">
                  <c:v>104.28</c:v>
                </c:pt>
                <c:pt idx="6533">
                  <c:v>104.28</c:v>
                </c:pt>
                <c:pt idx="6534">
                  <c:v>104.28</c:v>
                </c:pt>
                <c:pt idx="6535">
                  <c:v>104.28</c:v>
                </c:pt>
                <c:pt idx="6536">
                  <c:v>104.28</c:v>
                </c:pt>
                <c:pt idx="6537">
                  <c:v>104.28</c:v>
                </c:pt>
                <c:pt idx="6538">
                  <c:v>104.28</c:v>
                </c:pt>
                <c:pt idx="6539">
                  <c:v>104.28</c:v>
                </c:pt>
                <c:pt idx="6540">
                  <c:v>104.28</c:v>
                </c:pt>
                <c:pt idx="6541">
                  <c:v>104.27</c:v>
                </c:pt>
                <c:pt idx="6542">
                  <c:v>104.27</c:v>
                </c:pt>
                <c:pt idx="6543">
                  <c:v>104.27</c:v>
                </c:pt>
                <c:pt idx="6544">
                  <c:v>104.26</c:v>
                </c:pt>
                <c:pt idx="6545">
                  <c:v>104.26</c:v>
                </c:pt>
                <c:pt idx="6546">
                  <c:v>104.26</c:v>
                </c:pt>
                <c:pt idx="6547">
                  <c:v>104.26</c:v>
                </c:pt>
                <c:pt idx="6548">
                  <c:v>104.26</c:v>
                </c:pt>
                <c:pt idx="6549">
                  <c:v>104.26</c:v>
                </c:pt>
                <c:pt idx="6550">
                  <c:v>104.26</c:v>
                </c:pt>
                <c:pt idx="6551">
                  <c:v>104.26</c:v>
                </c:pt>
                <c:pt idx="6552">
                  <c:v>104.25</c:v>
                </c:pt>
                <c:pt idx="6553">
                  <c:v>104.25</c:v>
                </c:pt>
                <c:pt idx="6554">
                  <c:v>104.25</c:v>
                </c:pt>
                <c:pt idx="6555">
                  <c:v>104.25</c:v>
                </c:pt>
                <c:pt idx="6556">
                  <c:v>104.25</c:v>
                </c:pt>
                <c:pt idx="6557">
                  <c:v>104.25</c:v>
                </c:pt>
                <c:pt idx="6558">
                  <c:v>104.24</c:v>
                </c:pt>
                <c:pt idx="6559">
                  <c:v>104.24</c:v>
                </c:pt>
                <c:pt idx="6560">
                  <c:v>104.24</c:v>
                </c:pt>
                <c:pt idx="6561">
                  <c:v>104.24</c:v>
                </c:pt>
                <c:pt idx="6562">
                  <c:v>104.24</c:v>
                </c:pt>
                <c:pt idx="6563">
                  <c:v>104.24</c:v>
                </c:pt>
                <c:pt idx="6564">
                  <c:v>104.23</c:v>
                </c:pt>
                <c:pt idx="6565">
                  <c:v>104.23</c:v>
                </c:pt>
                <c:pt idx="6566">
                  <c:v>104.23</c:v>
                </c:pt>
                <c:pt idx="6567">
                  <c:v>104.23</c:v>
                </c:pt>
                <c:pt idx="6568">
                  <c:v>104.23</c:v>
                </c:pt>
                <c:pt idx="6569">
                  <c:v>104.23</c:v>
                </c:pt>
                <c:pt idx="6570">
                  <c:v>104.23</c:v>
                </c:pt>
                <c:pt idx="6571">
                  <c:v>104.22</c:v>
                </c:pt>
                <c:pt idx="6572">
                  <c:v>104.22</c:v>
                </c:pt>
                <c:pt idx="6573">
                  <c:v>104.22</c:v>
                </c:pt>
                <c:pt idx="6574">
                  <c:v>104.22</c:v>
                </c:pt>
                <c:pt idx="6575">
                  <c:v>104.22</c:v>
                </c:pt>
                <c:pt idx="6576">
                  <c:v>104.22</c:v>
                </c:pt>
                <c:pt idx="6577">
                  <c:v>104.21</c:v>
                </c:pt>
                <c:pt idx="6578">
                  <c:v>104.22</c:v>
                </c:pt>
                <c:pt idx="6579">
                  <c:v>104.22</c:v>
                </c:pt>
                <c:pt idx="6580">
                  <c:v>104.21</c:v>
                </c:pt>
                <c:pt idx="6581">
                  <c:v>104.21</c:v>
                </c:pt>
                <c:pt idx="6582">
                  <c:v>104.21</c:v>
                </c:pt>
                <c:pt idx="6583">
                  <c:v>104.21</c:v>
                </c:pt>
                <c:pt idx="6584">
                  <c:v>104.21</c:v>
                </c:pt>
                <c:pt idx="6585">
                  <c:v>104.21</c:v>
                </c:pt>
                <c:pt idx="6586">
                  <c:v>104.21</c:v>
                </c:pt>
                <c:pt idx="6587">
                  <c:v>104.21</c:v>
                </c:pt>
                <c:pt idx="6588">
                  <c:v>104.21</c:v>
                </c:pt>
                <c:pt idx="6589">
                  <c:v>104.21</c:v>
                </c:pt>
                <c:pt idx="6590">
                  <c:v>104.21</c:v>
                </c:pt>
                <c:pt idx="6591">
                  <c:v>104.21</c:v>
                </c:pt>
                <c:pt idx="6592">
                  <c:v>104.21</c:v>
                </c:pt>
                <c:pt idx="6593">
                  <c:v>104.21</c:v>
                </c:pt>
                <c:pt idx="6594">
                  <c:v>104.21</c:v>
                </c:pt>
                <c:pt idx="6595">
                  <c:v>104.21</c:v>
                </c:pt>
                <c:pt idx="6596">
                  <c:v>104.21</c:v>
                </c:pt>
                <c:pt idx="6597">
                  <c:v>104.21</c:v>
                </c:pt>
                <c:pt idx="6598">
                  <c:v>104.21</c:v>
                </c:pt>
                <c:pt idx="6599">
                  <c:v>104.21</c:v>
                </c:pt>
                <c:pt idx="6600">
                  <c:v>104.21</c:v>
                </c:pt>
                <c:pt idx="6601">
                  <c:v>104.21</c:v>
                </c:pt>
                <c:pt idx="6602">
                  <c:v>104.21</c:v>
                </c:pt>
                <c:pt idx="6603">
                  <c:v>104.21</c:v>
                </c:pt>
                <c:pt idx="6604">
                  <c:v>104.21</c:v>
                </c:pt>
                <c:pt idx="6605">
                  <c:v>104.21</c:v>
                </c:pt>
                <c:pt idx="6606">
                  <c:v>104.21</c:v>
                </c:pt>
                <c:pt idx="6607">
                  <c:v>104.21</c:v>
                </c:pt>
                <c:pt idx="6608">
                  <c:v>104.2</c:v>
                </c:pt>
                <c:pt idx="6609">
                  <c:v>104.21</c:v>
                </c:pt>
                <c:pt idx="6610">
                  <c:v>104.2</c:v>
                </c:pt>
                <c:pt idx="6611">
                  <c:v>104.2</c:v>
                </c:pt>
                <c:pt idx="6612">
                  <c:v>104.2</c:v>
                </c:pt>
                <c:pt idx="6613">
                  <c:v>104.2</c:v>
                </c:pt>
                <c:pt idx="6614">
                  <c:v>104.2</c:v>
                </c:pt>
                <c:pt idx="6615">
                  <c:v>104.2</c:v>
                </c:pt>
                <c:pt idx="6616">
                  <c:v>104.2</c:v>
                </c:pt>
                <c:pt idx="6617">
                  <c:v>104.2</c:v>
                </c:pt>
                <c:pt idx="6618">
                  <c:v>104.2</c:v>
                </c:pt>
                <c:pt idx="6619">
                  <c:v>104.2</c:v>
                </c:pt>
                <c:pt idx="6620">
                  <c:v>104.2</c:v>
                </c:pt>
                <c:pt idx="6621">
                  <c:v>104.19</c:v>
                </c:pt>
                <c:pt idx="6622">
                  <c:v>104.2</c:v>
                </c:pt>
                <c:pt idx="6623">
                  <c:v>104.19</c:v>
                </c:pt>
                <c:pt idx="6624">
                  <c:v>104.19</c:v>
                </c:pt>
                <c:pt idx="6625">
                  <c:v>104.19</c:v>
                </c:pt>
                <c:pt idx="6626">
                  <c:v>104.19</c:v>
                </c:pt>
                <c:pt idx="6627">
                  <c:v>104.19</c:v>
                </c:pt>
                <c:pt idx="6628">
                  <c:v>104.19</c:v>
                </c:pt>
                <c:pt idx="6629">
                  <c:v>104.19</c:v>
                </c:pt>
                <c:pt idx="6630">
                  <c:v>104.19</c:v>
                </c:pt>
                <c:pt idx="6631">
                  <c:v>104.19</c:v>
                </c:pt>
                <c:pt idx="6632">
                  <c:v>104.18</c:v>
                </c:pt>
                <c:pt idx="6633">
                  <c:v>104.18</c:v>
                </c:pt>
                <c:pt idx="6634">
                  <c:v>104.18</c:v>
                </c:pt>
                <c:pt idx="6635">
                  <c:v>104.18</c:v>
                </c:pt>
                <c:pt idx="6636">
                  <c:v>104.18</c:v>
                </c:pt>
                <c:pt idx="6637">
                  <c:v>104.17</c:v>
                </c:pt>
                <c:pt idx="6638">
                  <c:v>104.17</c:v>
                </c:pt>
                <c:pt idx="6639">
                  <c:v>104.17</c:v>
                </c:pt>
                <c:pt idx="6640">
                  <c:v>104.17</c:v>
                </c:pt>
                <c:pt idx="6641">
                  <c:v>104.17</c:v>
                </c:pt>
                <c:pt idx="6642">
                  <c:v>104.17</c:v>
                </c:pt>
                <c:pt idx="6643">
                  <c:v>104.17</c:v>
                </c:pt>
                <c:pt idx="6644">
                  <c:v>104.17</c:v>
                </c:pt>
                <c:pt idx="6645">
                  <c:v>104.17</c:v>
                </c:pt>
                <c:pt idx="6646">
                  <c:v>104.17</c:v>
                </c:pt>
                <c:pt idx="6647">
                  <c:v>104.17</c:v>
                </c:pt>
                <c:pt idx="6648">
                  <c:v>104.17</c:v>
                </c:pt>
                <c:pt idx="6649">
                  <c:v>104.17</c:v>
                </c:pt>
                <c:pt idx="6650">
                  <c:v>104.16</c:v>
                </c:pt>
                <c:pt idx="6651">
                  <c:v>104.17</c:v>
                </c:pt>
                <c:pt idx="6652">
                  <c:v>104.17</c:v>
                </c:pt>
                <c:pt idx="6653">
                  <c:v>104.17</c:v>
                </c:pt>
                <c:pt idx="6654">
                  <c:v>104.17</c:v>
                </c:pt>
                <c:pt idx="6655">
                  <c:v>104.17</c:v>
                </c:pt>
                <c:pt idx="6656">
                  <c:v>104.17</c:v>
                </c:pt>
                <c:pt idx="6657">
                  <c:v>104.17</c:v>
                </c:pt>
                <c:pt idx="6658">
                  <c:v>104.17</c:v>
                </c:pt>
                <c:pt idx="6659">
                  <c:v>104.16</c:v>
                </c:pt>
                <c:pt idx="6660">
                  <c:v>104.15</c:v>
                </c:pt>
                <c:pt idx="6661">
                  <c:v>104.15</c:v>
                </c:pt>
                <c:pt idx="6662">
                  <c:v>104.15</c:v>
                </c:pt>
                <c:pt idx="6663">
                  <c:v>104.15</c:v>
                </c:pt>
                <c:pt idx="6664">
                  <c:v>104.15</c:v>
                </c:pt>
                <c:pt idx="6665">
                  <c:v>104.15</c:v>
                </c:pt>
                <c:pt idx="6666">
                  <c:v>104.15</c:v>
                </c:pt>
                <c:pt idx="6667">
                  <c:v>104.15</c:v>
                </c:pt>
                <c:pt idx="6668">
                  <c:v>104.15</c:v>
                </c:pt>
                <c:pt idx="6669">
                  <c:v>104.15</c:v>
                </c:pt>
                <c:pt idx="6670">
                  <c:v>104.14</c:v>
                </c:pt>
                <c:pt idx="6671">
                  <c:v>104.14</c:v>
                </c:pt>
                <c:pt idx="6672">
                  <c:v>104.14</c:v>
                </c:pt>
                <c:pt idx="6673">
                  <c:v>104.14</c:v>
                </c:pt>
                <c:pt idx="6674">
                  <c:v>104.13</c:v>
                </c:pt>
                <c:pt idx="6675">
                  <c:v>104.13</c:v>
                </c:pt>
                <c:pt idx="6676">
                  <c:v>104.13</c:v>
                </c:pt>
                <c:pt idx="6677">
                  <c:v>104.13</c:v>
                </c:pt>
                <c:pt idx="6678">
                  <c:v>104.13</c:v>
                </c:pt>
                <c:pt idx="6679">
                  <c:v>104.13</c:v>
                </c:pt>
                <c:pt idx="6680">
                  <c:v>104.13</c:v>
                </c:pt>
                <c:pt idx="6681">
                  <c:v>104.13</c:v>
                </c:pt>
                <c:pt idx="6682">
                  <c:v>104.13</c:v>
                </c:pt>
                <c:pt idx="6683">
                  <c:v>104.13</c:v>
                </c:pt>
                <c:pt idx="6684">
                  <c:v>104.13</c:v>
                </c:pt>
                <c:pt idx="6685">
                  <c:v>104.12</c:v>
                </c:pt>
                <c:pt idx="6686">
                  <c:v>104.12</c:v>
                </c:pt>
                <c:pt idx="6687">
                  <c:v>104.12</c:v>
                </c:pt>
                <c:pt idx="6688">
                  <c:v>104.12</c:v>
                </c:pt>
                <c:pt idx="6689">
                  <c:v>104.12</c:v>
                </c:pt>
                <c:pt idx="6690">
                  <c:v>104.12</c:v>
                </c:pt>
                <c:pt idx="6691">
                  <c:v>104.12</c:v>
                </c:pt>
                <c:pt idx="6692">
                  <c:v>104.11</c:v>
                </c:pt>
                <c:pt idx="6693">
                  <c:v>104.11</c:v>
                </c:pt>
                <c:pt idx="6694">
                  <c:v>104.11</c:v>
                </c:pt>
                <c:pt idx="6695">
                  <c:v>104.11</c:v>
                </c:pt>
                <c:pt idx="6696">
                  <c:v>104.11</c:v>
                </c:pt>
                <c:pt idx="6697">
                  <c:v>104.11</c:v>
                </c:pt>
                <c:pt idx="6698">
                  <c:v>104.11</c:v>
                </c:pt>
                <c:pt idx="6699">
                  <c:v>104.1</c:v>
                </c:pt>
                <c:pt idx="6700">
                  <c:v>104.1</c:v>
                </c:pt>
                <c:pt idx="6701">
                  <c:v>104.1</c:v>
                </c:pt>
                <c:pt idx="6702">
                  <c:v>104.1</c:v>
                </c:pt>
                <c:pt idx="6703">
                  <c:v>104.1</c:v>
                </c:pt>
                <c:pt idx="6704">
                  <c:v>104.1</c:v>
                </c:pt>
                <c:pt idx="6705">
                  <c:v>104.1</c:v>
                </c:pt>
                <c:pt idx="6706">
                  <c:v>104.1</c:v>
                </c:pt>
                <c:pt idx="6707">
                  <c:v>104.1</c:v>
                </c:pt>
                <c:pt idx="6708">
                  <c:v>104.09</c:v>
                </c:pt>
                <c:pt idx="6709">
                  <c:v>104.09</c:v>
                </c:pt>
                <c:pt idx="6710">
                  <c:v>104.09</c:v>
                </c:pt>
                <c:pt idx="6711">
                  <c:v>104.09</c:v>
                </c:pt>
                <c:pt idx="6712">
                  <c:v>104.08</c:v>
                </c:pt>
                <c:pt idx="6713">
                  <c:v>104.08</c:v>
                </c:pt>
                <c:pt idx="6714">
                  <c:v>104.08</c:v>
                </c:pt>
                <c:pt idx="6715">
                  <c:v>104.08</c:v>
                </c:pt>
                <c:pt idx="6716">
                  <c:v>104.08</c:v>
                </c:pt>
                <c:pt idx="6717">
                  <c:v>104.08</c:v>
                </c:pt>
                <c:pt idx="6718">
                  <c:v>104.08</c:v>
                </c:pt>
                <c:pt idx="6719">
                  <c:v>104.08</c:v>
                </c:pt>
                <c:pt idx="6720">
                  <c:v>104.08</c:v>
                </c:pt>
                <c:pt idx="6721">
                  <c:v>104.07</c:v>
                </c:pt>
                <c:pt idx="6722">
                  <c:v>104.07</c:v>
                </c:pt>
                <c:pt idx="6723">
                  <c:v>104.07</c:v>
                </c:pt>
                <c:pt idx="6724">
                  <c:v>104.07</c:v>
                </c:pt>
                <c:pt idx="6725">
                  <c:v>104.07</c:v>
                </c:pt>
                <c:pt idx="6726">
                  <c:v>104.07</c:v>
                </c:pt>
                <c:pt idx="6727">
                  <c:v>104.07</c:v>
                </c:pt>
                <c:pt idx="6728">
                  <c:v>104.06</c:v>
                </c:pt>
                <c:pt idx="6729">
                  <c:v>104.06</c:v>
                </c:pt>
                <c:pt idx="6730">
                  <c:v>104.06</c:v>
                </c:pt>
                <c:pt idx="6731">
                  <c:v>104.06</c:v>
                </c:pt>
                <c:pt idx="6732">
                  <c:v>104.06</c:v>
                </c:pt>
                <c:pt idx="6733">
                  <c:v>104.06</c:v>
                </c:pt>
                <c:pt idx="6734">
                  <c:v>104.06</c:v>
                </c:pt>
                <c:pt idx="6735">
                  <c:v>104.06</c:v>
                </c:pt>
                <c:pt idx="6736">
                  <c:v>104.06</c:v>
                </c:pt>
                <c:pt idx="6737">
                  <c:v>104.06</c:v>
                </c:pt>
                <c:pt idx="6738">
                  <c:v>104.05</c:v>
                </c:pt>
                <c:pt idx="6739">
                  <c:v>104.05</c:v>
                </c:pt>
                <c:pt idx="6740">
                  <c:v>104.05</c:v>
                </c:pt>
                <c:pt idx="6741">
                  <c:v>104.05</c:v>
                </c:pt>
                <c:pt idx="6742">
                  <c:v>104.04</c:v>
                </c:pt>
                <c:pt idx="6743">
                  <c:v>104.04</c:v>
                </c:pt>
                <c:pt idx="6744">
                  <c:v>104.04</c:v>
                </c:pt>
                <c:pt idx="6745">
                  <c:v>104.04</c:v>
                </c:pt>
                <c:pt idx="6746">
                  <c:v>104.04</c:v>
                </c:pt>
                <c:pt idx="6747">
                  <c:v>104.04</c:v>
                </c:pt>
                <c:pt idx="6748">
                  <c:v>104.04</c:v>
                </c:pt>
                <c:pt idx="6749">
                  <c:v>104.04</c:v>
                </c:pt>
                <c:pt idx="6750">
                  <c:v>104.04</c:v>
                </c:pt>
                <c:pt idx="6751">
                  <c:v>104.03</c:v>
                </c:pt>
                <c:pt idx="6752">
                  <c:v>104.03</c:v>
                </c:pt>
                <c:pt idx="6753">
                  <c:v>104.03</c:v>
                </c:pt>
                <c:pt idx="6754">
                  <c:v>104.03</c:v>
                </c:pt>
                <c:pt idx="6755">
                  <c:v>104.03</c:v>
                </c:pt>
                <c:pt idx="6756">
                  <c:v>104.03</c:v>
                </c:pt>
                <c:pt idx="6757">
                  <c:v>104.03</c:v>
                </c:pt>
                <c:pt idx="6758">
                  <c:v>104.03</c:v>
                </c:pt>
                <c:pt idx="6759">
                  <c:v>104.03</c:v>
                </c:pt>
                <c:pt idx="6760">
                  <c:v>104.03</c:v>
                </c:pt>
                <c:pt idx="6761">
                  <c:v>104.02</c:v>
                </c:pt>
                <c:pt idx="6762">
                  <c:v>104.02</c:v>
                </c:pt>
                <c:pt idx="6763">
                  <c:v>104.02</c:v>
                </c:pt>
                <c:pt idx="6764">
                  <c:v>104.02</c:v>
                </c:pt>
                <c:pt idx="6765">
                  <c:v>104.02</c:v>
                </c:pt>
                <c:pt idx="6766">
                  <c:v>104.02</c:v>
                </c:pt>
                <c:pt idx="6767">
                  <c:v>104.02</c:v>
                </c:pt>
                <c:pt idx="6768">
                  <c:v>104.02</c:v>
                </c:pt>
                <c:pt idx="6769">
                  <c:v>104.02</c:v>
                </c:pt>
                <c:pt idx="6770">
                  <c:v>104.01</c:v>
                </c:pt>
                <c:pt idx="6771">
                  <c:v>104.01</c:v>
                </c:pt>
                <c:pt idx="6772">
                  <c:v>104.01</c:v>
                </c:pt>
                <c:pt idx="6773">
                  <c:v>104.01</c:v>
                </c:pt>
                <c:pt idx="6774">
                  <c:v>104.01</c:v>
                </c:pt>
                <c:pt idx="6775">
                  <c:v>104</c:v>
                </c:pt>
                <c:pt idx="6776">
                  <c:v>104</c:v>
                </c:pt>
                <c:pt idx="6777">
                  <c:v>104</c:v>
                </c:pt>
                <c:pt idx="6778">
                  <c:v>104</c:v>
                </c:pt>
                <c:pt idx="6779">
                  <c:v>104</c:v>
                </c:pt>
                <c:pt idx="6780">
                  <c:v>104</c:v>
                </c:pt>
                <c:pt idx="6781">
                  <c:v>104</c:v>
                </c:pt>
                <c:pt idx="6782">
                  <c:v>104</c:v>
                </c:pt>
                <c:pt idx="6783">
                  <c:v>104</c:v>
                </c:pt>
                <c:pt idx="6784">
                  <c:v>103.99</c:v>
                </c:pt>
                <c:pt idx="6785">
                  <c:v>103.99</c:v>
                </c:pt>
                <c:pt idx="6786">
                  <c:v>103.99</c:v>
                </c:pt>
                <c:pt idx="6787">
                  <c:v>103.99</c:v>
                </c:pt>
                <c:pt idx="6788">
                  <c:v>103.99</c:v>
                </c:pt>
                <c:pt idx="6789">
                  <c:v>103.99</c:v>
                </c:pt>
                <c:pt idx="6790">
                  <c:v>103.99</c:v>
                </c:pt>
                <c:pt idx="6791">
                  <c:v>103.99</c:v>
                </c:pt>
                <c:pt idx="6792">
                  <c:v>103.99</c:v>
                </c:pt>
                <c:pt idx="6793">
                  <c:v>103.99</c:v>
                </c:pt>
                <c:pt idx="6794">
                  <c:v>103.98</c:v>
                </c:pt>
                <c:pt idx="6795">
                  <c:v>103.98</c:v>
                </c:pt>
                <c:pt idx="6796">
                  <c:v>103.98</c:v>
                </c:pt>
                <c:pt idx="6797">
                  <c:v>103.98</c:v>
                </c:pt>
                <c:pt idx="6798">
                  <c:v>103.98</c:v>
                </c:pt>
                <c:pt idx="6799">
                  <c:v>103.98</c:v>
                </c:pt>
                <c:pt idx="6800">
                  <c:v>103.98</c:v>
                </c:pt>
                <c:pt idx="6801">
                  <c:v>103.98</c:v>
                </c:pt>
                <c:pt idx="6802">
                  <c:v>103.97</c:v>
                </c:pt>
                <c:pt idx="6803">
                  <c:v>103.97</c:v>
                </c:pt>
                <c:pt idx="6804">
                  <c:v>103.97</c:v>
                </c:pt>
                <c:pt idx="6805">
                  <c:v>103.97</c:v>
                </c:pt>
                <c:pt idx="6806">
                  <c:v>103.97</c:v>
                </c:pt>
                <c:pt idx="6807">
                  <c:v>103.97</c:v>
                </c:pt>
                <c:pt idx="6808">
                  <c:v>103.97</c:v>
                </c:pt>
                <c:pt idx="6809">
                  <c:v>103.97</c:v>
                </c:pt>
                <c:pt idx="6810">
                  <c:v>103.97</c:v>
                </c:pt>
                <c:pt idx="6811">
                  <c:v>103.97</c:v>
                </c:pt>
                <c:pt idx="6812">
                  <c:v>103.96</c:v>
                </c:pt>
                <c:pt idx="6813">
                  <c:v>103.96</c:v>
                </c:pt>
                <c:pt idx="6814">
                  <c:v>103.96</c:v>
                </c:pt>
                <c:pt idx="6815">
                  <c:v>103.96</c:v>
                </c:pt>
                <c:pt idx="6816">
                  <c:v>103.96</c:v>
                </c:pt>
                <c:pt idx="6817">
                  <c:v>103.95</c:v>
                </c:pt>
                <c:pt idx="6818">
                  <c:v>103.95</c:v>
                </c:pt>
                <c:pt idx="6819">
                  <c:v>103.95</c:v>
                </c:pt>
                <c:pt idx="6820">
                  <c:v>103.95</c:v>
                </c:pt>
                <c:pt idx="6821">
                  <c:v>103.95</c:v>
                </c:pt>
                <c:pt idx="6822">
                  <c:v>103.95</c:v>
                </c:pt>
                <c:pt idx="6823">
                  <c:v>103.95</c:v>
                </c:pt>
                <c:pt idx="6824">
                  <c:v>103.95</c:v>
                </c:pt>
                <c:pt idx="6825">
                  <c:v>103.95</c:v>
                </c:pt>
                <c:pt idx="6826">
                  <c:v>103.95</c:v>
                </c:pt>
                <c:pt idx="6827">
                  <c:v>103.95</c:v>
                </c:pt>
                <c:pt idx="6828">
                  <c:v>103.94</c:v>
                </c:pt>
                <c:pt idx="6829">
                  <c:v>103.94</c:v>
                </c:pt>
                <c:pt idx="6830">
                  <c:v>103.94</c:v>
                </c:pt>
                <c:pt idx="6831">
                  <c:v>103.94</c:v>
                </c:pt>
                <c:pt idx="6832">
                  <c:v>103.94</c:v>
                </c:pt>
                <c:pt idx="6833">
                  <c:v>103.94</c:v>
                </c:pt>
                <c:pt idx="6834">
                  <c:v>103.94</c:v>
                </c:pt>
                <c:pt idx="6835">
                  <c:v>103.94</c:v>
                </c:pt>
                <c:pt idx="6836">
                  <c:v>103.94</c:v>
                </c:pt>
                <c:pt idx="6837">
                  <c:v>103.94</c:v>
                </c:pt>
                <c:pt idx="6838">
                  <c:v>103.94</c:v>
                </c:pt>
                <c:pt idx="6839">
                  <c:v>103.94</c:v>
                </c:pt>
                <c:pt idx="6840">
                  <c:v>103.94</c:v>
                </c:pt>
                <c:pt idx="6841">
                  <c:v>103.93</c:v>
                </c:pt>
                <c:pt idx="6842">
                  <c:v>103.93</c:v>
                </c:pt>
                <c:pt idx="6843">
                  <c:v>103.93</c:v>
                </c:pt>
                <c:pt idx="6844">
                  <c:v>103.93</c:v>
                </c:pt>
                <c:pt idx="6845">
                  <c:v>103.93</c:v>
                </c:pt>
                <c:pt idx="6846">
                  <c:v>103.93</c:v>
                </c:pt>
                <c:pt idx="6847">
                  <c:v>103.93</c:v>
                </c:pt>
                <c:pt idx="6848">
                  <c:v>103.93</c:v>
                </c:pt>
                <c:pt idx="6849">
                  <c:v>103.93</c:v>
                </c:pt>
                <c:pt idx="6850">
                  <c:v>103.93</c:v>
                </c:pt>
                <c:pt idx="6851">
                  <c:v>103.93</c:v>
                </c:pt>
                <c:pt idx="6852">
                  <c:v>103.93</c:v>
                </c:pt>
                <c:pt idx="6853">
                  <c:v>103.93</c:v>
                </c:pt>
                <c:pt idx="6854">
                  <c:v>103.93</c:v>
                </c:pt>
                <c:pt idx="6855">
                  <c:v>103.92</c:v>
                </c:pt>
                <c:pt idx="6856">
                  <c:v>103.92</c:v>
                </c:pt>
                <c:pt idx="6857">
                  <c:v>103.93</c:v>
                </c:pt>
                <c:pt idx="6858">
                  <c:v>103.92</c:v>
                </c:pt>
                <c:pt idx="6859">
                  <c:v>103.92</c:v>
                </c:pt>
                <c:pt idx="6860">
                  <c:v>103.92</c:v>
                </c:pt>
                <c:pt idx="6861">
                  <c:v>103.92</c:v>
                </c:pt>
                <c:pt idx="6862">
                  <c:v>103.92</c:v>
                </c:pt>
                <c:pt idx="6863">
                  <c:v>103.92</c:v>
                </c:pt>
                <c:pt idx="6864">
                  <c:v>103.92</c:v>
                </c:pt>
                <c:pt idx="6865">
                  <c:v>103.92</c:v>
                </c:pt>
                <c:pt idx="6866">
                  <c:v>103.91</c:v>
                </c:pt>
                <c:pt idx="6867">
                  <c:v>103.91</c:v>
                </c:pt>
                <c:pt idx="6868">
                  <c:v>103.91</c:v>
                </c:pt>
                <c:pt idx="6869">
                  <c:v>103.91</c:v>
                </c:pt>
                <c:pt idx="6870">
                  <c:v>103.91</c:v>
                </c:pt>
                <c:pt idx="6871">
                  <c:v>103.91</c:v>
                </c:pt>
                <c:pt idx="6872">
                  <c:v>103.91</c:v>
                </c:pt>
                <c:pt idx="6873">
                  <c:v>103.91</c:v>
                </c:pt>
                <c:pt idx="6874">
                  <c:v>103.91</c:v>
                </c:pt>
                <c:pt idx="6875">
                  <c:v>103.91</c:v>
                </c:pt>
                <c:pt idx="6876">
                  <c:v>103.91</c:v>
                </c:pt>
                <c:pt idx="6877">
                  <c:v>103.91</c:v>
                </c:pt>
                <c:pt idx="6878">
                  <c:v>103.91</c:v>
                </c:pt>
                <c:pt idx="6879">
                  <c:v>103.91</c:v>
                </c:pt>
                <c:pt idx="6880">
                  <c:v>103.91</c:v>
                </c:pt>
                <c:pt idx="6881">
                  <c:v>103.91</c:v>
                </c:pt>
                <c:pt idx="6882">
                  <c:v>103.91</c:v>
                </c:pt>
                <c:pt idx="6883">
                  <c:v>103.91</c:v>
                </c:pt>
                <c:pt idx="6884">
                  <c:v>103.91</c:v>
                </c:pt>
                <c:pt idx="6885">
                  <c:v>103.91</c:v>
                </c:pt>
                <c:pt idx="6886">
                  <c:v>103.91</c:v>
                </c:pt>
                <c:pt idx="6887">
                  <c:v>103.91</c:v>
                </c:pt>
                <c:pt idx="6888">
                  <c:v>103.91</c:v>
                </c:pt>
                <c:pt idx="6889">
                  <c:v>103.91</c:v>
                </c:pt>
                <c:pt idx="6890">
                  <c:v>103.91</c:v>
                </c:pt>
                <c:pt idx="6891">
                  <c:v>103.91</c:v>
                </c:pt>
                <c:pt idx="6892">
                  <c:v>103.91</c:v>
                </c:pt>
                <c:pt idx="6893">
                  <c:v>103.91</c:v>
                </c:pt>
                <c:pt idx="6894">
                  <c:v>103.9</c:v>
                </c:pt>
                <c:pt idx="6895">
                  <c:v>103.91</c:v>
                </c:pt>
                <c:pt idx="6896">
                  <c:v>103.91</c:v>
                </c:pt>
                <c:pt idx="6897">
                  <c:v>103.91</c:v>
                </c:pt>
                <c:pt idx="6898">
                  <c:v>103.91</c:v>
                </c:pt>
                <c:pt idx="6899">
                  <c:v>103.91</c:v>
                </c:pt>
                <c:pt idx="6900">
                  <c:v>103.9</c:v>
                </c:pt>
                <c:pt idx="6901">
                  <c:v>103.91</c:v>
                </c:pt>
                <c:pt idx="6902">
                  <c:v>103.9</c:v>
                </c:pt>
                <c:pt idx="6903">
                  <c:v>103.9</c:v>
                </c:pt>
                <c:pt idx="6904">
                  <c:v>103.91</c:v>
                </c:pt>
                <c:pt idx="6905">
                  <c:v>103.91</c:v>
                </c:pt>
                <c:pt idx="6906">
                  <c:v>103.9</c:v>
                </c:pt>
                <c:pt idx="6907">
                  <c:v>103.91</c:v>
                </c:pt>
                <c:pt idx="6908">
                  <c:v>103.91</c:v>
                </c:pt>
                <c:pt idx="6909">
                  <c:v>103.91</c:v>
                </c:pt>
                <c:pt idx="6910">
                  <c:v>103.91</c:v>
                </c:pt>
                <c:pt idx="6911">
                  <c:v>103.91</c:v>
                </c:pt>
                <c:pt idx="6912">
                  <c:v>103.91</c:v>
                </c:pt>
                <c:pt idx="6913">
                  <c:v>103.91</c:v>
                </c:pt>
                <c:pt idx="6914">
                  <c:v>103.91</c:v>
                </c:pt>
                <c:pt idx="6915">
                  <c:v>103.91</c:v>
                </c:pt>
                <c:pt idx="6916">
                  <c:v>103.91</c:v>
                </c:pt>
                <c:pt idx="6917">
                  <c:v>103.91</c:v>
                </c:pt>
                <c:pt idx="6918">
                  <c:v>103.91</c:v>
                </c:pt>
                <c:pt idx="6919">
                  <c:v>103.91</c:v>
                </c:pt>
                <c:pt idx="6920">
                  <c:v>103.91</c:v>
                </c:pt>
                <c:pt idx="6921">
                  <c:v>103.91</c:v>
                </c:pt>
                <c:pt idx="6922">
                  <c:v>103.91</c:v>
                </c:pt>
                <c:pt idx="6923">
                  <c:v>103.91</c:v>
                </c:pt>
                <c:pt idx="6924">
                  <c:v>103.91</c:v>
                </c:pt>
                <c:pt idx="6925">
                  <c:v>103.91</c:v>
                </c:pt>
                <c:pt idx="6926">
                  <c:v>103.91</c:v>
                </c:pt>
                <c:pt idx="6927">
                  <c:v>103.91</c:v>
                </c:pt>
                <c:pt idx="6928">
                  <c:v>103.92</c:v>
                </c:pt>
                <c:pt idx="6929">
                  <c:v>103.93</c:v>
                </c:pt>
                <c:pt idx="6930">
                  <c:v>103.93</c:v>
                </c:pt>
                <c:pt idx="6931">
                  <c:v>103.93</c:v>
                </c:pt>
                <c:pt idx="6932">
                  <c:v>103.93</c:v>
                </c:pt>
                <c:pt idx="6933">
                  <c:v>103.93</c:v>
                </c:pt>
                <c:pt idx="6934">
                  <c:v>103.93</c:v>
                </c:pt>
                <c:pt idx="6935">
                  <c:v>103.93</c:v>
                </c:pt>
                <c:pt idx="6936">
                  <c:v>103.93</c:v>
                </c:pt>
                <c:pt idx="6937">
                  <c:v>103.93</c:v>
                </c:pt>
                <c:pt idx="6938">
                  <c:v>103.93</c:v>
                </c:pt>
                <c:pt idx="6939">
                  <c:v>103.92</c:v>
                </c:pt>
                <c:pt idx="6940">
                  <c:v>103.92</c:v>
                </c:pt>
                <c:pt idx="6941">
                  <c:v>103.92</c:v>
                </c:pt>
                <c:pt idx="6942">
                  <c:v>103.92</c:v>
                </c:pt>
                <c:pt idx="6943">
                  <c:v>103.92</c:v>
                </c:pt>
                <c:pt idx="6944">
                  <c:v>103.93</c:v>
                </c:pt>
                <c:pt idx="6945">
                  <c:v>103.92</c:v>
                </c:pt>
                <c:pt idx="6946">
                  <c:v>103.93</c:v>
                </c:pt>
                <c:pt idx="6947">
                  <c:v>103.92</c:v>
                </c:pt>
                <c:pt idx="6948">
                  <c:v>103.92</c:v>
                </c:pt>
                <c:pt idx="6949">
                  <c:v>103.92</c:v>
                </c:pt>
                <c:pt idx="6950">
                  <c:v>103.92</c:v>
                </c:pt>
                <c:pt idx="6951">
                  <c:v>103.92</c:v>
                </c:pt>
                <c:pt idx="6952">
                  <c:v>103.92</c:v>
                </c:pt>
                <c:pt idx="6953">
                  <c:v>103.92</c:v>
                </c:pt>
                <c:pt idx="6954">
                  <c:v>103.92</c:v>
                </c:pt>
                <c:pt idx="6955">
                  <c:v>103.91</c:v>
                </c:pt>
                <c:pt idx="6956">
                  <c:v>103.91</c:v>
                </c:pt>
                <c:pt idx="6957">
                  <c:v>103.91</c:v>
                </c:pt>
                <c:pt idx="6958">
                  <c:v>103.91</c:v>
                </c:pt>
                <c:pt idx="6959">
                  <c:v>103.9</c:v>
                </c:pt>
                <c:pt idx="6960">
                  <c:v>103.9</c:v>
                </c:pt>
                <c:pt idx="6961">
                  <c:v>103.9</c:v>
                </c:pt>
                <c:pt idx="6962">
                  <c:v>103.89</c:v>
                </c:pt>
                <c:pt idx="6963">
                  <c:v>103.89</c:v>
                </c:pt>
                <c:pt idx="6964">
                  <c:v>103.89</c:v>
                </c:pt>
                <c:pt idx="6965">
                  <c:v>103.88</c:v>
                </c:pt>
                <c:pt idx="6966">
                  <c:v>103.88</c:v>
                </c:pt>
                <c:pt idx="6967">
                  <c:v>103.87</c:v>
                </c:pt>
                <c:pt idx="6968">
                  <c:v>103.87</c:v>
                </c:pt>
                <c:pt idx="6969">
                  <c:v>103.86</c:v>
                </c:pt>
                <c:pt idx="6970">
                  <c:v>103.86</c:v>
                </c:pt>
                <c:pt idx="6971">
                  <c:v>103.85</c:v>
                </c:pt>
                <c:pt idx="6972">
                  <c:v>103.85</c:v>
                </c:pt>
                <c:pt idx="6973">
                  <c:v>103.84</c:v>
                </c:pt>
                <c:pt idx="6974">
                  <c:v>103.84</c:v>
                </c:pt>
                <c:pt idx="6975">
                  <c:v>103.83</c:v>
                </c:pt>
                <c:pt idx="6976">
                  <c:v>103.83</c:v>
                </c:pt>
                <c:pt idx="6977">
                  <c:v>103.82</c:v>
                </c:pt>
                <c:pt idx="6978">
                  <c:v>103.82</c:v>
                </c:pt>
                <c:pt idx="6979">
                  <c:v>103.82</c:v>
                </c:pt>
                <c:pt idx="6980">
                  <c:v>103.82</c:v>
                </c:pt>
                <c:pt idx="6981">
                  <c:v>103.82</c:v>
                </c:pt>
                <c:pt idx="6982">
                  <c:v>103.82</c:v>
                </c:pt>
                <c:pt idx="6983">
                  <c:v>103.83</c:v>
                </c:pt>
                <c:pt idx="6984">
                  <c:v>103.83</c:v>
                </c:pt>
                <c:pt idx="6985">
                  <c:v>103.84</c:v>
                </c:pt>
                <c:pt idx="6986">
                  <c:v>103.84</c:v>
                </c:pt>
                <c:pt idx="6987">
                  <c:v>103.85</c:v>
                </c:pt>
                <c:pt idx="6988">
                  <c:v>-1</c:v>
                </c:pt>
                <c:pt idx="6989">
                  <c:v>-1</c:v>
                </c:pt>
                <c:pt idx="6990">
                  <c:v>104.88</c:v>
                </c:pt>
                <c:pt idx="6991">
                  <c:v>104.87</c:v>
                </c:pt>
                <c:pt idx="6992">
                  <c:v>104.9</c:v>
                </c:pt>
                <c:pt idx="6993">
                  <c:v>104.93</c:v>
                </c:pt>
                <c:pt idx="6994">
                  <c:v>104.94</c:v>
                </c:pt>
                <c:pt idx="6995">
                  <c:v>104.95</c:v>
                </c:pt>
                <c:pt idx="6996">
                  <c:v>104.97</c:v>
                </c:pt>
                <c:pt idx="6997">
                  <c:v>104.97</c:v>
                </c:pt>
                <c:pt idx="6998">
                  <c:v>104.97</c:v>
                </c:pt>
                <c:pt idx="6999">
                  <c:v>104.98</c:v>
                </c:pt>
                <c:pt idx="7000">
                  <c:v>104.98</c:v>
                </c:pt>
                <c:pt idx="7001">
                  <c:v>104.98</c:v>
                </c:pt>
                <c:pt idx="7002">
                  <c:v>104.98</c:v>
                </c:pt>
                <c:pt idx="7003">
                  <c:v>104.98</c:v>
                </c:pt>
                <c:pt idx="7004">
                  <c:v>104.98</c:v>
                </c:pt>
                <c:pt idx="7005">
                  <c:v>104.99</c:v>
                </c:pt>
                <c:pt idx="7006">
                  <c:v>104.98</c:v>
                </c:pt>
                <c:pt idx="7007">
                  <c:v>104.98</c:v>
                </c:pt>
                <c:pt idx="7008">
                  <c:v>104.97</c:v>
                </c:pt>
                <c:pt idx="7009">
                  <c:v>104.95</c:v>
                </c:pt>
                <c:pt idx="7010">
                  <c:v>104.93</c:v>
                </c:pt>
                <c:pt idx="7011">
                  <c:v>104.92</c:v>
                </c:pt>
                <c:pt idx="7012">
                  <c:v>104.91</c:v>
                </c:pt>
                <c:pt idx="7013">
                  <c:v>104.91</c:v>
                </c:pt>
                <c:pt idx="7014">
                  <c:v>104.9</c:v>
                </c:pt>
                <c:pt idx="7015">
                  <c:v>104.9</c:v>
                </c:pt>
                <c:pt idx="7016">
                  <c:v>104.9</c:v>
                </c:pt>
                <c:pt idx="7017">
                  <c:v>104.91</c:v>
                </c:pt>
                <c:pt idx="7018">
                  <c:v>104.91</c:v>
                </c:pt>
                <c:pt idx="7019">
                  <c:v>104.92</c:v>
                </c:pt>
                <c:pt idx="7020">
                  <c:v>104.93</c:v>
                </c:pt>
                <c:pt idx="7021">
                  <c:v>104.94</c:v>
                </c:pt>
                <c:pt idx="7022">
                  <c:v>104.95</c:v>
                </c:pt>
                <c:pt idx="7023">
                  <c:v>104.97</c:v>
                </c:pt>
                <c:pt idx="7024">
                  <c:v>104.97</c:v>
                </c:pt>
                <c:pt idx="7025">
                  <c:v>104.96</c:v>
                </c:pt>
                <c:pt idx="7026">
                  <c:v>104.94</c:v>
                </c:pt>
                <c:pt idx="7027">
                  <c:v>104.92</c:v>
                </c:pt>
                <c:pt idx="7028">
                  <c:v>104.91</c:v>
                </c:pt>
                <c:pt idx="7029">
                  <c:v>104.9</c:v>
                </c:pt>
                <c:pt idx="7030">
                  <c:v>104.89</c:v>
                </c:pt>
                <c:pt idx="7031">
                  <c:v>104.88</c:v>
                </c:pt>
                <c:pt idx="7032">
                  <c:v>104.87</c:v>
                </c:pt>
                <c:pt idx="7033">
                  <c:v>104.87</c:v>
                </c:pt>
                <c:pt idx="7034">
                  <c:v>104.87</c:v>
                </c:pt>
                <c:pt idx="7035">
                  <c:v>104.89</c:v>
                </c:pt>
                <c:pt idx="7036">
                  <c:v>104.9</c:v>
                </c:pt>
                <c:pt idx="7037">
                  <c:v>104.93</c:v>
                </c:pt>
                <c:pt idx="7038">
                  <c:v>104.97</c:v>
                </c:pt>
                <c:pt idx="7039">
                  <c:v>105.01</c:v>
                </c:pt>
                <c:pt idx="7040">
                  <c:v>105.04</c:v>
                </c:pt>
                <c:pt idx="7041">
                  <c:v>105.07</c:v>
                </c:pt>
                <c:pt idx="7042">
                  <c:v>105.09</c:v>
                </c:pt>
                <c:pt idx="7043">
                  <c:v>105.1</c:v>
                </c:pt>
                <c:pt idx="7044">
                  <c:v>105.11</c:v>
                </c:pt>
                <c:pt idx="7045">
                  <c:v>105.11</c:v>
                </c:pt>
                <c:pt idx="7046">
                  <c:v>105.12</c:v>
                </c:pt>
                <c:pt idx="7047">
                  <c:v>105.13</c:v>
                </c:pt>
                <c:pt idx="7048">
                  <c:v>105.14</c:v>
                </c:pt>
                <c:pt idx="7049">
                  <c:v>105.15</c:v>
                </c:pt>
                <c:pt idx="7050">
                  <c:v>105.16</c:v>
                </c:pt>
                <c:pt idx="7051">
                  <c:v>105.17</c:v>
                </c:pt>
                <c:pt idx="7052">
                  <c:v>105.18</c:v>
                </c:pt>
                <c:pt idx="7053">
                  <c:v>105.19</c:v>
                </c:pt>
                <c:pt idx="7054">
                  <c:v>105.2</c:v>
                </c:pt>
                <c:pt idx="7055">
                  <c:v>105.22</c:v>
                </c:pt>
                <c:pt idx="7056">
                  <c:v>105.23</c:v>
                </c:pt>
                <c:pt idx="7057">
                  <c:v>105.25</c:v>
                </c:pt>
                <c:pt idx="7058">
                  <c:v>105.27</c:v>
                </c:pt>
                <c:pt idx="7059">
                  <c:v>105.29</c:v>
                </c:pt>
                <c:pt idx="7060">
                  <c:v>105.32</c:v>
                </c:pt>
                <c:pt idx="7061">
                  <c:v>105.37</c:v>
                </c:pt>
                <c:pt idx="7062">
                  <c:v>-1</c:v>
                </c:pt>
                <c:pt idx="7063">
                  <c:v>-1</c:v>
                </c:pt>
                <c:pt idx="7064">
                  <c:v>-1</c:v>
                </c:pt>
                <c:pt idx="7065">
                  <c:v>-1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8F6-4C1D-B365-70DB6226E293}"/>
            </c:ext>
          </c:extLst>
        </c:ser>
        <c:ser>
          <c:idx val="3"/>
          <c:order val="3"/>
          <c:tx>
            <c:v>Extract-Mean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Extract!$S$2:$S$40</c:f>
              <c:numCache>
                <c:formatCode>General</c:formatCode>
                <c:ptCount val="39"/>
                <c:pt idx="0">
                  <c:v>2810.2</c:v>
                </c:pt>
                <c:pt idx="1">
                  <c:v>2933.5</c:v>
                </c:pt>
                <c:pt idx="2">
                  <c:v>3057.7</c:v>
                </c:pt>
                <c:pt idx="3">
                  <c:v>3305.2</c:v>
                </c:pt>
                <c:pt idx="4">
                  <c:v>3429.4</c:v>
                </c:pt>
                <c:pt idx="5">
                  <c:v>3552.7</c:v>
                </c:pt>
                <c:pt idx="6">
                  <c:v>3800.2</c:v>
                </c:pt>
                <c:pt idx="7">
                  <c:v>3924.4</c:v>
                </c:pt>
                <c:pt idx="8">
                  <c:v>4048.6</c:v>
                </c:pt>
                <c:pt idx="9">
                  <c:v>4296.1000000000004</c:v>
                </c:pt>
                <c:pt idx="10">
                  <c:v>4419.3999999999996</c:v>
                </c:pt>
                <c:pt idx="11">
                  <c:v>4543.6000000000004</c:v>
                </c:pt>
                <c:pt idx="12">
                  <c:v>4791.2</c:v>
                </c:pt>
                <c:pt idx="13">
                  <c:v>4915.3999999999996</c:v>
                </c:pt>
                <c:pt idx="14">
                  <c:v>5038.7</c:v>
                </c:pt>
                <c:pt idx="15">
                  <c:v>5286.2</c:v>
                </c:pt>
                <c:pt idx="16">
                  <c:v>5410.4</c:v>
                </c:pt>
                <c:pt idx="17">
                  <c:v>5534.5</c:v>
                </c:pt>
                <c:pt idx="18">
                  <c:v>5782</c:v>
                </c:pt>
                <c:pt idx="19">
                  <c:v>5905.4</c:v>
                </c:pt>
                <c:pt idx="20">
                  <c:v>6029.5</c:v>
                </c:pt>
                <c:pt idx="21">
                  <c:v>6277</c:v>
                </c:pt>
                <c:pt idx="22">
                  <c:v>6401.3</c:v>
                </c:pt>
                <c:pt idx="23">
                  <c:v>6524.5</c:v>
                </c:pt>
                <c:pt idx="24">
                  <c:v>6772.1</c:v>
                </c:pt>
                <c:pt idx="25">
                  <c:v>6896.3</c:v>
                </c:pt>
                <c:pt idx="26">
                  <c:v>7020.4</c:v>
                </c:pt>
                <c:pt idx="27">
                  <c:v>7267.9</c:v>
                </c:pt>
                <c:pt idx="28">
                  <c:v>7391.3</c:v>
                </c:pt>
                <c:pt idx="29">
                  <c:v>7515.4</c:v>
                </c:pt>
                <c:pt idx="30">
                  <c:v>7762.9</c:v>
                </c:pt>
                <c:pt idx="31">
                  <c:v>7887.2</c:v>
                </c:pt>
                <c:pt idx="32">
                  <c:v>8010.4</c:v>
                </c:pt>
                <c:pt idx="33">
                  <c:v>8257.9</c:v>
                </c:pt>
                <c:pt idx="34">
                  <c:v>8382.2000000000007</c:v>
                </c:pt>
                <c:pt idx="35">
                  <c:v>8506.2999999999993</c:v>
                </c:pt>
                <c:pt idx="36">
                  <c:v>8753.7999999999993</c:v>
                </c:pt>
                <c:pt idx="37">
                  <c:v>8877.2000000000007</c:v>
                </c:pt>
                <c:pt idx="38">
                  <c:v>9001.2999999999993</c:v>
                </c:pt>
              </c:numCache>
            </c:numRef>
          </c:xVal>
          <c:yVal>
            <c:numRef>
              <c:f>Extract!$V$2:$V$40</c:f>
              <c:numCache>
                <c:formatCode>General</c:formatCode>
                <c:ptCount val="39"/>
                <c:pt idx="0">
                  <c:v>103.99</c:v>
                </c:pt>
                <c:pt idx="1">
                  <c:v>104.58</c:v>
                </c:pt>
                <c:pt idx="2">
                  <c:v>104.96</c:v>
                </c:pt>
                <c:pt idx="3">
                  <c:v>105.55</c:v>
                </c:pt>
                <c:pt idx="4">
                  <c:v>105.8</c:v>
                </c:pt>
                <c:pt idx="5">
                  <c:v>105.99</c:v>
                </c:pt>
                <c:pt idx="6">
                  <c:v>106.23</c:v>
                </c:pt>
                <c:pt idx="7">
                  <c:v>106.33</c:v>
                </c:pt>
                <c:pt idx="8">
                  <c:v>106.38</c:v>
                </c:pt>
                <c:pt idx="9">
                  <c:v>106.41</c:v>
                </c:pt>
                <c:pt idx="10">
                  <c:v>106.45</c:v>
                </c:pt>
                <c:pt idx="11">
                  <c:v>106.44</c:v>
                </c:pt>
                <c:pt idx="12">
                  <c:v>106.37</c:v>
                </c:pt>
                <c:pt idx="13">
                  <c:v>106.38</c:v>
                </c:pt>
                <c:pt idx="14">
                  <c:v>106.36</c:v>
                </c:pt>
                <c:pt idx="15">
                  <c:v>106.29</c:v>
                </c:pt>
                <c:pt idx="16">
                  <c:v>106.27</c:v>
                </c:pt>
                <c:pt idx="17">
                  <c:v>106.23</c:v>
                </c:pt>
                <c:pt idx="18">
                  <c:v>106.11</c:v>
                </c:pt>
                <c:pt idx="19">
                  <c:v>106.07</c:v>
                </c:pt>
                <c:pt idx="20">
                  <c:v>106.01</c:v>
                </c:pt>
                <c:pt idx="21">
                  <c:v>105.9</c:v>
                </c:pt>
                <c:pt idx="22">
                  <c:v>105.87</c:v>
                </c:pt>
                <c:pt idx="23">
                  <c:v>105.8</c:v>
                </c:pt>
                <c:pt idx="24">
                  <c:v>105.65</c:v>
                </c:pt>
                <c:pt idx="25">
                  <c:v>105.6</c:v>
                </c:pt>
                <c:pt idx="26">
                  <c:v>105.53</c:v>
                </c:pt>
                <c:pt idx="27">
                  <c:v>105.4</c:v>
                </c:pt>
                <c:pt idx="28">
                  <c:v>105.34</c:v>
                </c:pt>
                <c:pt idx="29">
                  <c:v>105.25</c:v>
                </c:pt>
                <c:pt idx="30">
                  <c:v>105.09</c:v>
                </c:pt>
                <c:pt idx="31">
                  <c:v>105.02</c:v>
                </c:pt>
                <c:pt idx="32">
                  <c:v>104.93</c:v>
                </c:pt>
                <c:pt idx="33">
                  <c:v>104.72</c:v>
                </c:pt>
                <c:pt idx="34">
                  <c:v>104.64</c:v>
                </c:pt>
                <c:pt idx="35">
                  <c:v>104.52</c:v>
                </c:pt>
                <c:pt idx="36">
                  <c:v>104.26</c:v>
                </c:pt>
                <c:pt idx="37">
                  <c:v>104.12</c:v>
                </c:pt>
                <c:pt idx="38">
                  <c:v>104.02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8F6-4C1D-B365-70DB6226E293}"/>
            </c:ext>
          </c:extLst>
        </c:ser>
        <c:ser>
          <c:idx val="4"/>
          <c:order val="4"/>
          <c:tx>
            <c:v>Extract-Max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4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Extract!$S$2:$S$40</c:f>
              <c:numCache>
                <c:formatCode>General</c:formatCode>
                <c:ptCount val="39"/>
                <c:pt idx="0">
                  <c:v>2810.2</c:v>
                </c:pt>
                <c:pt idx="1">
                  <c:v>2933.5</c:v>
                </c:pt>
                <c:pt idx="2">
                  <c:v>3057.7</c:v>
                </c:pt>
                <c:pt idx="3">
                  <c:v>3305.2</c:v>
                </c:pt>
                <c:pt idx="4">
                  <c:v>3429.4</c:v>
                </c:pt>
                <c:pt idx="5">
                  <c:v>3552.7</c:v>
                </c:pt>
                <c:pt idx="6">
                  <c:v>3800.2</c:v>
                </c:pt>
                <c:pt idx="7">
                  <c:v>3924.4</c:v>
                </c:pt>
                <c:pt idx="8">
                  <c:v>4048.6</c:v>
                </c:pt>
                <c:pt idx="9">
                  <c:v>4296.1000000000004</c:v>
                </c:pt>
                <c:pt idx="10">
                  <c:v>4419.3999999999996</c:v>
                </c:pt>
                <c:pt idx="11">
                  <c:v>4543.6000000000004</c:v>
                </c:pt>
                <c:pt idx="12">
                  <c:v>4791.2</c:v>
                </c:pt>
                <c:pt idx="13">
                  <c:v>4915.3999999999996</c:v>
                </c:pt>
                <c:pt idx="14">
                  <c:v>5038.7</c:v>
                </c:pt>
                <c:pt idx="15">
                  <c:v>5286.2</c:v>
                </c:pt>
                <c:pt idx="16">
                  <c:v>5410.4</c:v>
                </c:pt>
                <c:pt idx="17">
                  <c:v>5534.5</c:v>
                </c:pt>
                <c:pt idx="18">
                  <c:v>5782</c:v>
                </c:pt>
                <c:pt idx="19">
                  <c:v>5905.4</c:v>
                </c:pt>
                <c:pt idx="20">
                  <c:v>6029.5</c:v>
                </c:pt>
                <c:pt idx="21">
                  <c:v>6277</c:v>
                </c:pt>
                <c:pt idx="22">
                  <c:v>6401.3</c:v>
                </c:pt>
                <c:pt idx="23">
                  <c:v>6524.5</c:v>
                </c:pt>
                <c:pt idx="24">
                  <c:v>6772.1</c:v>
                </c:pt>
                <c:pt idx="25">
                  <c:v>6896.3</c:v>
                </c:pt>
                <c:pt idx="26">
                  <c:v>7020.4</c:v>
                </c:pt>
                <c:pt idx="27">
                  <c:v>7267.9</c:v>
                </c:pt>
                <c:pt idx="28">
                  <c:v>7391.3</c:v>
                </c:pt>
                <c:pt idx="29">
                  <c:v>7515.4</c:v>
                </c:pt>
                <c:pt idx="30">
                  <c:v>7762.9</c:v>
                </c:pt>
                <c:pt idx="31">
                  <c:v>7887.2</c:v>
                </c:pt>
                <c:pt idx="32">
                  <c:v>8010.4</c:v>
                </c:pt>
                <c:pt idx="33">
                  <c:v>8257.9</c:v>
                </c:pt>
                <c:pt idx="34">
                  <c:v>8382.2000000000007</c:v>
                </c:pt>
                <c:pt idx="35">
                  <c:v>8506.2999999999993</c:v>
                </c:pt>
                <c:pt idx="36">
                  <c:v>8753.7999999999993</c:v>
                </c:pt>
                <c:pt idx="37">
                  <c:v>8877.2000000000007</c:v>
                </c:pt>
                <c:pt idx="38">
                  <c:v>9001.2999999999993</c:v>
                </c:pt>
              </c:numCache>
            </c:numRef>
          </c:xVal>
          <c:yVal>
            <c:numRef>
              <c:f>Extract!$T$2:$T$40</c:f>
              <c:numCache>
                <c:formatCode>General</c:formatCode>
                <c:ptCount val="39"/>
                <c:pt idx="0">
                  <c:v>104.05</c:v>
                </c:pt>
                <c:pt idx="1">
                  <c:v>104.61</c:v>
                </c:pt>
                <c:pt idx="2">
                  <c:v>105</c:v>
                </c:pt>
                <c:pt idx="3">
                  <c:v>105.6</c:v>
                </c:pt>
                <c:pt idx="4">
                  <c:v>105.85</c:v>
                </c:pt>
                <c:pt idx="5">
                  <c:v>106.04</c:v>
                </c:pt>
                <c:pt idx="6">
                  <c:v>106.29</c:v>
                </c:pt>
                <c:pt idx="7">
                  <c:v>106.37</c:v>
                </c:pt>
                <c:pt idx="8">
                  <c:v>106.42</c:v>
                </c:pt>
                <c:pt idx="9">
                  <c:v>106.5</c:v>
                </c:pt>
                <c:pt idx="10">
                  <c:v>106.5</c:v>
                </c:pt>
                <c:pt idx="11">
                  <c:v>106.48</c:v>
                </c:pt>
                <c:pt idx="12">
                  <c:v>106.43</c:v>
                </c:pt>
                <c:pt idx="13">
                  <c:v>106.44</c:v>
                </c:pt>
                <c:pt idx="14">
                  <c:v>106.43</c:v>
                </c:pt>
                <c:pt idx="15">
                  <c:v>106.38</c:v>
                </c:pt>
                <c:pt idx="16">
                  <c:v>106.34</c:v>
                </c:pt>
                <c:pt idx="17">
                  <c:v>106.28</c:v>
                </c:pt>
                <c:pt idx="18">
                  <c:v>106.17</c:v>
                </c:pt>
                <c:pt idx="19">
                  <c:v>106.1</c:v>
                </c:pt>
                <c:pt idx="20">
                  <c:v>106.06</c:v>
                </c:pt>
                <c:pt idx="21">
                  <c:v>106.04</c:v>
                </c:pt>
                <c:pt idx="22">
                  <c:v>105.92</c:v>
                </c:pt>
                <c:pt idx="23">
                  <c:v>105.86</c:v>
                </c:pt>
                <c:pt idx="24">
                  <c:v>105.69</c:v>
                </c:pt>
                <c:pt idx="25">
                  <c:v>105.66</c:v>
                </c:pt>
                <c:pt idx="26">
                  <c:v>105.58</c:v>
                </c:pt>
                <c:pt idx="27">
                  <c:v>105.44</c:v>
                </c:pt>
                <c:pt idx="28">
                  <c:v>105.48</c:v>
                </c:pt>
                <c:pt idx="29">
                  <c:v>105.32</c:v>
                </c:pt>
                <c:pt idx="30">
                  <c:v>105.15</c:v>
                </c:pt>
                <c:pt idx="31">
                  <c:v>105.08</c:v>
                </c:pt>
                <c:pt idx="32">
                  <c:v>104.98</c:v>
                </c:pt>
                <c:pt idx="33">
                  <c:v>104.77</c:v>
                </c:pt>
                <c:pt idx="34">
                  <c:v>104.69</c:v>
                </c:pt>
                <c:pt idx="35">
                  <c:v>104.56</c:v>
                </c:pt>
                <c:pt idx="36">
                  <c:v>104.32</c:v>
                </c:pt>
                <c:pt idx="37">
                  <c:v>104.2</c:v>
                </c:pt>
                <c:pt idx="38">
                  <c:v>104.11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8F6-4C1D-B365-70DB6226E293}"/>
            </c:ext>
          </c:extLst>
        </c:ser>
        <c:ser>
          <c:idx val="5"/>
          <c:order val="5"/>
          <c:tx>
            <c:v>Extract-Min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FFC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Extract!$S$2:$S$40</c:f>
              <c:numCache>
                <c:formatCode>General</c:formatCode>
                <c:ptCount val="39"/>
                <c:pt idx="0">
                  <c:v>2810.2</c:v>
                </c:pt>
                <c:pt idx="1">
                  <c:v>2933.5</c:v>
                </c:pt>
                <c:pt idx="2">
                  <c:v>3057.7</c:v>
                </c:pt>
                <c:pt idx="3">
                  <c:v>3305.2</c:v>
                </c:pt>
                <c:pt idx="4">
                  <c:v>3429.4</c:v>
                </c:pt>
                <c:pt idx="5">
                  <c:v>3552.7</c:v>
                </c:pt>
                <c:pt idx="6">
                  <c:v>3800.2</c:v>
                </c:pt>
                <c:pt idx="7">
                  <c:v>3924.4</c:v>
                </c:pt>
                <c:pt idx="8">
                  <c:v>4048.6</c:v>
                </c:pt>
                <c:pt idx="9">
                  <c:v>4296.1000000000004</c:v>
                </c:pt>
                <c:pt idx="10">
                  <c:v>4419.3999999999996</c:v>
                </c:pt>
                <c:pt idx="11">
                  <c:v>4543.6000000000004</c:v>
                </c:pt>
                <c:pt idx="12">
                  <c:v>4791.2</c:v>
                </c:pt>
                <c:pt idx="13">
                  <c:v>4915.3999999999996</c:v>
                </c:pt>
                <c:pt idx="14">
                  <c:v>5038.7</c:v>
                </c:pt>
                <c:pt idx="15">
                  <c:v>5286.2</c:v>
                </c:pt>
                <c:pt idx="16">
                  <c:v>5410.4</c:v>
                </c:pt>
                <c:pt idx="17">
                  <c:v>5534.5</c:v>
                </c:pt>
                <c:pt idx="18">
                  <c:v>5782</c:v>
                </c:pt>
                <c:pt idx="19">
                  <c:v>5905.4</c:v>
                </c:pt>
                <c:pt idx="20">
                  <c:v>6029.5</c:v>
                </c:pt>
                <c:pt idx="21">
                  <c:v>6277</c:v>
                </c:pt>
                <c:pt idx="22">
                  <c:v>6401.3</c:v>
                </c:pt>
                <c:pt idx="23">
                  <c:v>6524.5</c:v>
                </c:pt>
                <c:pt idx="24">
                  <c:v>6772.1</c:v>
                </c:pt>
                <c:pt idx="25">
                  <c:v>6896.3</c:v>
                </c:pt>
                <c:pt idx="26">
                  <c:v>7020.4</c:v>
                </c:pt>
                <c:pt idx="27">
                  <c:v>7267.9</c:v>
                </c:pt>
                <c:pt idx="28">
                  <c:v>7391.3</c:v>
                </c:pt>
                <c:pt idx="29">
                  <c:v>7515.4</c:v>
                </c:pt>
                <c:pt idx="30">
                  <c:v>7762.9</c:v>
                </c:pt>
                <c:pt idx="31">
                  <c:v>7887.2</c:v>
                </c:pt>
                <c:pt idx="32">
                  <c:v>8010.4</c:v>
                </c:pt>
                <c:pt idx="33">
                  <c:v>8257.9</c:v>
                </c:pt>
                <c:pt idx="34">
                  <c:v>8382.2000000000007</c:v>
                </c:pt>
                <c:pt idx="35">
                  <c:v>8506.2999999999993</c:v>
                </c:pt>
                <c:pt idx="36">
                  <c:v>8753.7999999999993</c:v>
                </c:pt>
                <c:pt idx="37">
                  <c:v>8877.2000000000007</c:v>
                </c:pt>
                <c:pt idx="38">
                  <c:v>9001.2999999999993</c:v>
                </c:pt>
              </c:numCache>
            </c:numRef>
          </c:xVal>
          <c:yVal>
            <c:numRef>
              <c:f>Extract!$U$2:$U$40</c:f>
              <c:numCache>
                <c:formatCode>General</c:formatCode>
                <c:ptCount val="39"/>
                <c:pt idx="0">
                  <c:v>103.93</c:v>
                </c:pt>
                <c:pt idx="1">
                  <c:v>104.55</c:v>
                </c:pt>
                <c:pt idx="2">
                  <c:v>104.94</c:v>
                </c:pt>
                <c:pt idx="3">
                  <c:v>105.52</c:v>
                </c:pt>
                <c:pt idx="4">
                  <c:v>105.77</c:v>
                </c:pt>
                <c:pt idx="5">
                  <c:v>105.95</c:v>
                </c:pt>
                <c:pt idx="6">
                  <c:v>106.2</c:v>
                </c:pt>
                <c:pt idx="7">
                  <c:v>106.3</c:v>
                </c:pt>
                <c:pt idx="8">
                  <c:v>106.34</c:v>
                </c:pt>
                <c:pt idx="9">
                  <c:v>106.34</c:v>
                </c:pt>
                <c:pt idx="10">
                  <c:v>106.39</c:v>
                </c:pt>
                <c:pt idx="11">
                  <c:v>106.39</c:v>
                </c:pt>
                <c:pt idx="12">
                  <c:v>106.31</c:v>
                </c:pt>
                <c:pt idx="13">
                  <c:v>106.32</c:v>
                </c:pt>
                <c:pt idx="14">
                  <c:v>106.3</c:v>
                </c:pt>
                <c:pt idx="15">
                  <c:v>106.2</c:v>
                </c:pt>
                <c:pt idx="16">
                  <c:v>106.23</c:v>
                </c:pt>
                <c:pt idx="17">
                  <c:v>106.17</c:v>
                </c:pt>
                <c:pt idx="18">
                  <c:v>106.06</c:v>
                </c:pt>
                <c:pt idx="19">
                  <c:v>106.01</c:v>
                </c:pt>
                <c:pt idx="20">
                  <c:v>105.97</c:v>
                </c:pt>
                <c:pt idx="21">
                  <c:v>105.76</c:v>
                </c:pt>
                <c:pt idx="22">
                  <c:v>105.82</c:v>
                </c:pt>
                <c:pt idx="23">
                  <c:v>105.77</c:v>
                </c:pt>
                <c:pt idx="24">
                  <c:v>105.63</c:v>
                </c:pt>
                <c:pt idx="25">
                  <c:v>105.55</c:v>
                </c:pt>
                <c:pt idx="26">
                  <c:v>105.48</c:v>
                </c:pt>
                <c:pt idx="27">
                  <c:v>105.32</c:v>
                </c:pt>
                <c:pt idx="28">
                  <c:v>105.19</c:v>
                </c:pt>
                <c:pt idx="29">
                  <c:v>105.18</c:v>
                </c:pt>
                <c:pt idx="30">
                  <c:v>105.05</c:v>
                </c:pt>
                <c:pt idx="31">
                  <c:v>104.97</c:v>
                </c:pt>
                <c:pt idx="32">
                  <c:v>104.87</c:v>
                </c:pt>
                <c:pt idx="33">
                  <c:v>104.69</c:v>
                </c:pt>
                <c:pt idx="34">
                  <c:v>104.59</c:v>
                </c:pt>
                <c:pt idx="35">
                  <c:v>104.47</c:v>
                </c:pt>
                <c:pt idx="36">
                  <c:v>104.19</c:v>
                </c:pt>
                <c:pt idx="37">
                  <c:v>104.02</c:v>
                </c:pt>
                <c:pt idx="38">
                  <c:v>103.9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8F6-4C1D-B365-70DB6226E2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8184568"/>
        <c:axId val="698184960"/>
      </c:scatterChart>
      <c:valAx>
        <c:axId val="698184568"/>
        <c:scaling>
          <c:orientation val="minMax"/>
          <c:max val="6200"/>
          <c:min val="5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Axial Location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8184960"/>
        <c:crosses val="autoZero"/>
        <c:crossBetween val="midCat"/>
      </c:valAx>
      <c:valAx>
        <c:axId val="698184960"/>
        <c:scaling>
          <c:orientation val="minMax"/>
          <c:max val="106.6"/>
          <c:min val="105.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b="1" dirty="0"/>
                  <a:t>PTID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8184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155421910843833"/>
          <c:y val="2.1233343472805519E-2"/>
          <c:w val="0.18901557978329631"/>
          <c:h val="0.1869582196265202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Measured vs Predicted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Sheet1!$BM$507:$BM$11457</c:f>
              <c:numCache>
                <c:formatCode>General</c:formatCode>
                <c:ptCount val="10951"/>
                <c:pt idx="0">
                  <c:v>105.5915784771678</c:v>
                </c:pt>
                <c:pt idx="1">
                  <c:v>105.66668494576511</c:v>
                </c:pt>
                <c:pt idx="2">
                  <c:v>105.82660513264754</c:v>
                </c:pt>
                <c:pt idx="3">
                  <c:v>105.91206381027447</c:v>
                </c:pt>
                <c:pt idx="4">
                  <c:v>105.96535413245672</c:v>
                </c:pt>
                <c:pt idx="5">
                  <c:v>106.09109484163709</c:v>
                </c:pt>
                <c:pt idx="6">
                  <c:v>106.15501578816651</c:v>
                </c:pt>
                <c:pt idx="7">
                  <c:v>106.19801514481435</c:v>
                </c:pt>
                <c:pt idx="8">
                  <c:v>106.28681763780088</c:v>
                </c:pt>
                <c:pt idx="9">
                  <c:v>106.33203795550254</c:v>
                </c:pt>
                <c:pt idx="10">
                  <c:v>106.41644375069394</c:v>
                </c:pt>
                <c:pt idx="11">
                  <c:v>106.59505564542987</c:v>
                </c:pt>
                <c:pt idx="12">
                  <c:v>106.68950438395889</c:v>
                </c:pt>
                <c:pt idx="13">
                  <c:v>106.74409149376775</c:v>
                </c:pt>
                <c:pt idx="14">
                  <c:v>106.85389560120591</c:v>
                </c:pt>
                <c:pt idx="15">
                  <c:v>106.90950780614706</c:v>
                </c:pt>
                <c:pt idx="16">
                  <c:v>106.91219679916848</c:v>
                </c:pt>
                <c:pt idx="17">
                  <c:v>106.90864491137224</c:v>
                </c:pt>
                <c:pt idx="18">
                  <c:v>106.90205096117541</c:v>
                </c:pt>
                <c:pt idx="19">
                  <c:v>106.83228052045959</c:v>
                </c:pt>
                <c:pt idx="20">
                  <c:v>106.67053104559541</c:v>
                </c:pt>
                <c:pt idx="21">
                  <c:v>106.57856232891497</c:v>
                </c:pt>
                <c:pt idx="22">
                  <c:v>106.42575191436634</c:v>
                </c:pt>
                <c:pt idx="23">
                  <c:v>106.09140744327728</c:v>
                </c:pt>
                <c:pt idx="24">
                  <c:v>105.90967213733251</c:v>
                </c:pt>
                <c:pt idx="25">
                  <c:v>105.69021516379451</c:v>
                </c:pt>
                <c:pt idx="26">
                  <c:v>105.22559011007132</c:v>
                </c:pt>
                <c:pt idx="27">
                  <c:v>104.95885240066323</c:v>
                </c:pt>
                <c:pt idx="28">
                  <c:v>104.85114568375789</c:v>
                </c:pt>
                <c:pt idx="29">
                  <c:v>104.0566877483451</c:v>
                </c:pt>
                <c:pt idx="30">
                  <c:v>104.10712018170132</c:v>
                </c:pt>
                <c:pt idx="31">
                  <c:v>104.23491510733166</c:v>
                </c:pt>
                <c:pt idx="32">
                  <c:v>104.46763647280761</c:v>
                </c:pt>
                <c:pt idx="33">
                  <c:v>104.58884924862159</c:v>
                </c:pt>
                <c:pt idx="34">
                  <c:v>104.69149242219835</c:v>
                </c:pt>
                <c:pt idx="35">
                  <c:v>104.90734407842582</c:v>
                </c:pt>
                <c:pt idx="36">
                  <c:v>105.02016145731814</c:v>
                </c:pt>
                <c:pt idx="37">
                  <c:v>105.10533679893604</c:v>
                </c:pt>
                <c:pt idx="38">
                  <c:v>105.28739133423015</c:v>
                </c:pt>
                <c:pt idx="39">
                  <c:v>105.38618543212887</c:v>
                </c:pt>
                <c:pt idx="40">
                  <c:v>105.45211194537374</c:v>
                </c:pt>
                <c:pt idx="41">
                  <c:v>105.59211715549317</c:v>
                </c:pt>
                <c:pt idx="42">
                  <c:v>105.66714866642796</c:v>
                </c:pt>
                <c:pt idx="43">
                  <c:v>105.71723211831414</c:v>
                </c:pt>
                <c:pt idx="44">
                  <c:v>105.83306571743442</c:v>
                </c:pt>
                <c:pt idx="45">
                  <c:v>105.89268022102898</c:v>
                </c:pt>
                <c:pt idx="46">
                  <c:v>105.9285280257056</c:v>
                </c:pt>
                <c:pt idx="47">
                  <c:v>105.99950040856235</c:v>
                </c:pt>
                <c:pt idx="48">
                  <c:v>106.03473617423327</c:v>
                </c:pt>
                <c:pt idx="49">
                  <c:v>106.11012880356756</c:v>
                </c:pt>
                <c:pt idx="50">
                  <c:v>106.27164767402954</c:v>
                </c:pt>
                <c:pt idx="51">
                  <c:v>106.35812760499208</c:v>
                </c:pt>
                <c:pt idx="52">
                  <c:v>106.40436412675692</c:v>
                </c:pt>
                <c:pt idx="53">
                  <c:v>106.49578517698302</c:v>
                </c:pt>
                <c:pt idx="54">
                  <c:v>106.54159728584088</c:v>
                </c:pt>
                <c:pt idx="55">
                  <c:v>106.55219492056864</c:v>
                </c:pt>
                <c:pt idx="56">
                  <c:v>106.56676983841123</c:v>
                </c:pt>
                <c:pt idx="57">
                  <c:v>106.57083416770689</c:v>
                </c:pt>
                <c:pt idx="58">
                  <c:v>106.51637576079243</c:v>
                </c:pt>
                <c:pt idx="59">
                  <c:v>106.38687752906651</c:v>
                </c:pt>
                <c:pt idx="60">
                  <c:v>106.31200356929615</c:v>
                </c:pt>
                <c:pt idx="61">
                  <c:v>106.17975011062717</c:v>
                </c:pt>
                <c:pt idx="62">
                  <c:v>105.88916717264954</c:v>
                </c:pt>
                <c:pt idx="63">
                  <c:v>105.72981375930279</c:v>
                </c:pt>
                <c:pt idx="64">
                  <c:v>105.53175399986556</c:v>
                </c:pt>
                <c:pt idx="65">
                  <c:v>105.1136298188104</c:v>
                </c:pt>
                <c:pt idx="66">
                  <c:v>104.8706512038811</c:v>
                </c:pt>
                <c:pt idx="67">
                  <c:v>104.7720180218667</c:v>
                </c:pt>
                <c:pt idx="68">
                  <c:v>104.06329689624029</c:v>
                </c:pt>
                <c:pt idx="69">
                  <c:v>104.12164819259792</c:v>
                </c:pt>
                <c:pt idx="70">
                  <c:v>104.26745182693058</c:v>
                </c:pt>
                <c:pt idx="71">
                  <c:v>104.53048655195514</c:v>
                </c:pt>
                <c:pt idx="72">
                  <c:v>104.66670331174066</c:v>
                </c:pt>
                <c:pt idx="73">
                  <c:v>104.77929356891495</c:v>
                </c:pt>
                <c:pt idx="74">
                  <c:v>105.01651545985062</c:v>
                </c:pt>
                <c:pt idx="75">
                  <c:v>105.14409245604334</c:v>
                </c:pt>
                <c:pt idx="76">
                  <c:v>105.23183611772488</c:v>
                </c:pt>
                <c:pt idx="77">
                  <c:v>105.42075326951574</c:v>
                </c:pt>
                <c:pt idx="78">
                  <c:v>105.52162338904341</c:v>
                </c:pt>
                <c:pt idx="79">
                  <c:v>105.58820731456103</c:v>
                </c:pt>
                <c:pt idx="80">
                  <c:v>105.72975521037247</c:v>
                </c:pt>
                <c:pt idx="81">
                  <c:v>105.80535540507444</c:v>
                </c:pt>
                <c:pt idx="82">
                  <c:v>105.85446977082023</c:v>
                </c:pt>
                <c:pt idx="83">
                  <c:v>105.95623329794617</c:v>
                </c:pt>
                <c:pt idx="84">
                  <c:v>106.00957658855268</c:v>
                </c:pt>
                <c:pt idx="85">
                  <c:v>106.02043689405765</c:v>
                </c:pt>
                <c:pt idx="86">
                  <c:v>106.03613260159807</c:v>
                </c:pt>
                <c:pt idx="87">
                  <c:v>106.04057646475958</c:v>
                </c:pt>
                <c:pt idx="88">
                  <c:v>106.12752701564925</c:v>
                </c:pt>
                <c:pt idx="89">
                  <c:v>106.31453064934071</c:v>
                </c:pt>
                <c:pt idx="90">
                  <c:v>106.41502845706904</c:v>
                </c:pt>
                <c:pt idx="91">
                  <c:v>106.47069127481799</c:v>
                </c:pt>
                <c:pt idx="92">
                  <c:v>106.58433105482808</c:v>
                </c:pt>
                <c:pt idx="93">
                  <c:v>106.64297671782131</c:v>
                </c:pt>
                <c:pt idx="94">
                  <c:v>106.67107024739944</c:v>
                </c:pt>
                <c:pt idx="95">
                  <c:v>106.72332411270563</c:v>
                </c:pt>
                <c:pt idx="96">
                  <c:v>106.74710978223334</c:v>
                </c:pt>
                <c:pt idx="97">
                  <c:v>106.70019807179219</c:v>
                </c:pt>
                <c:pt idx="98">
                  <c:v>106.58782925853974</c:v>
                </c:pt>
                <c:pt idx="99">
                  <c:v>106.52232277474954</c:v>
                </c:pt>
                <c:pt idx="100">
                  <c:v>106.37960957458978</c:v>
                </c:pt>
                <c:pt idx="101">
                  <c:v>106.0643227697698</c:v>
                </c:pt>
                <c:pt idx="102">
                  <c:v>105.89185434865463</c:v>
                </c:pt>
                <c:pt idx="103">
                  <c:v>105.6672512475843</c:v>
                </c:pt>
                <c:pt idx="104">
                  <c:v>105.19122332343208</c:v>
                </c:pt>
                <c:pt idx="105">
                  <c:v>104.91378359898157</c:v>
                </c:pt>
                <c:pt idx="106">
                  <c:v>104.84445208893366</c:v>
                </c:pt>
                <c:pt idx="107">
                  <c:v>104.99288064222306</c:v>
                </c:pt>
                <c:pt idx="108">
                  <c:v>105.36708147973673</c:v>
                </c:pt>
                <c:pt idx="109">
                  <c:v>106.00738119803829</c:v>
                </c:pt>
                <c:pt idx="110">
                  <c:v>106.31034743408456</c:v>
                </c:pt>
                <c:pt idx="111">
                  <c:v>106.54375341348013</c:v>
                </c:pt>
                <c:pt idx="112">
                  <c:v>106.97423929327132</c:v>
                </c:pt>
                <c:pt idx="113">
                  <c:v>107.17210119620162</c:v>
                </c:pt>
                <c:pt idx="114">
                  <c:v>107.26599024542494</c:v>
                </c:pt>
                <c:pt idx="115">
                  <c:v>107.43004441517682</c:v>
                </c:pt>
                <c:pt idx="116">
                  <c:v>107.50047163851593</c:v>
                </c:pt>
                <c:pt idx="117">
                  <c:v>107.47514411374652</c:v>
                </c:pt>
                <c:pt idx="118">
                  <c:v>107.41928357814849</c:v>
                </c:pt>
                <c:pt idx="119">
                  <c:v>107.38944049494323</c:v>
                </c:pt>
                <c:pt idx="120">
                  <c:v>107.32038741426753</c:v>
                </c:pt>
                <c:pt idx="121">
                  <c:v>107.18724654014459</c:v>
                </c:pt>
                <c:pt idx="122">
                  <c:v>107.12285829539141</c:v>
                </c:pt>
                <c:pt idx="123">
                  <c:v>106.99923635642219</c:v>
                </c:pt>
                <c:pt idx="124">
                  <c:v>106.76589250373604</c:v>
                </c:pt>
                <c:pt idx="125">
                  <c:v>106.65567671084726</c:v>
                </c:pt>
                <c:pt idx="126">
                  <c:v>106.65554877552167</c:v>
                </c:pt>
                <c:pt idx="127">
                  <c:v>106.64822894675699</c:v>
                </c:pt>
                <c:pt idx="128">
                  <c:v>106.6410413292801</c:v>
                </c:pt>
                <c:pt idx="129">
                  <c:v>106.57411815024116</c:v>
                </c:pt>
                <c:pt idx="130">
                  <c:v>106.44666999739709</c:v>
                </c:pt>
                <c:pt idx="131">
                  <c:v>106.38584701682281</c:v>
                </c:pt>
                <c:pt idx="132">
                  <c:v>106.29612850672504</c:v>
                </c:pt>
                <c:pt idx="133">
                  <c:v>106.12591277753981</c:v>
                </c:pt>
                <c:pt idx="134">
                  <c:v>106.04513409095894</c:v>
                </c:pt>
                <c:pt idx="135">
                  <c:v>105.91171824079771</c:v>
                </c:pt>
                <c:pt idx="136">
                  <c:v>105.66283278460099</c:v>
                </c:pt>
                <c:pt idx="137">
                  <c:v>105.54789526556745</c:v>
                </c:pt>
                <c:pt idx="138">
                  <c:v>105.37779108802367</c:v>
                </c:pt>
                <c:pt idx="139">
                  <c:v>105.05854914706541</c:v>
                </c:pt>
                <c:pt idx="140">
                  <c:v>104.90645604883053</c:v>
                </c:pt>
                <c:pt idx="141">
                  <c:v>104.71937223371013</c:v>
                </c:pt>
                <c:pt idx="142">
                  <c:v>104.3576795974938</c:v>
                </c:pt>
                <c:pt idx="143">
                  <c:v>104.15748164265005</c:v>
                </c:pt>
                <c:pt idx="144">
                  <c:v>104.07583185997667</c:v>
                </c:pt>
                <c:pt idx="145">
                  <c:v>104.03013912542977</c:v>
                </c:pt>
                <c:pt idx="146">
                  <c:v>104.07441859957564</c:v>
                </c:pt>
                <c:pt idx="147">
                  <c:v>104.18633528881307</c:v>
                </c:pt>
                <c:pt idx="148">
                  <c:v>104.39265672358999</c:v>
                </c:pt>
                <c:pt idx="149">
                  <c:v>104.49999221728253</c:v>
                </c:pt>
                <c:pt idx="150">
                  <c:v>104.5911791999726</c:v>
                </c:pt>
                <c:pt idx="151">
                  <c:v>104.78121795413097</c:v>
                </c:pt>
                <c:pt idx="152">
                  <c:v>104.88293719330568</c:v>
                </c:pt>
                <c:pt idx="153">
                  <c:v>104.9586121155406</c:v>
                </c:pt>
                <c:pt idx="154">
                  <c:v>105.11994433728393</c:v>
                </c:pt>
                <c:pt idx="155">
                  <c:v>105.20703831505283</c:v>
                </c:pt>
                <c:pt idx="156">
                  <c:v>105.2590316260934</c:v>
                </c:pt>
                <c:pt idx="157">
                  <c:v>105.36886495647701</c:v>
                </c:pt>
                <c:pt idx="158">
                  <c:v>105.4273481659564</c:v>
                </c:pt>
                <c:pt idx="159">
                  <c:v>105.46792436715209</c:v>
                </c:pt>
                <c:pt idx="160">
                  <c:v>105.55182442727997</c:v>
                </c:pt>
                <c:pt idx="161">
                  <c:v>105.59595203762525</c:v>
                </c:pt>
                <c:pt idx="162">
                  <c:v>105.60792027561857</c:v>
                </c:pt>
                <c:pt idx="163">
                  <c:v>105.62808363791169</c:v>
                </c:pt>
                <c:pt idx="164">
                  <c:v>105.6364818812981</c:v>
                </c:pt>
                <c:pt idx="165">
                  <c:v>105.68968595533109</c:v>
                </c:pt>
                <c:pt idx="166">
                  <c:v>105.80297211073017</c:v>
                </c:pt>
                <c:pt idx="167">
                  <c:v>105.86293135328974</c:v>
                </c:pt>
                <c:pt idx="168">
                  <c:v>105.90007338439439</c:v>
                </c:pt>
                <c:pt idx="169">
                  <c:v>105.97529659806517</c:v>
                </c:pt>
                <c:pt idx="170">
                  <c:v>106.01401167226726</c:v>
                </c:pt>
                <c:pt idx="171">
                  <c:v>106.03278402824503</c:v>
                </c:pt>
                <c:pt idx="172">
                  <c:v>106.06734926195563</c:v>
                </c:pt>
                <c:pt idx="173">
                  <c:v>106.08319195707365</c:v>
                </c:pt>
                <c:pt idx="174">
                  <c:v>106.04109330886199</c:v>
                </c:pt>
                <c:pt idx="175">
                  <c:v>105.94058497204037</c:v>
                </c:pt>
                <c:pt idx="176">
                  <c:v>105.88237085873504</c:v>
                </c:pt>
                <c:pt idx="177">
                  <c:v>105.76920234213854</c:v>
                </c:pt>
                <c:pt idx="178">
                  <c:v>105.52414583649288</c:v>
                </c:pt>
                <c:pt idx="179">
                  <c:v>105.39095310552804</c:v>
                </c:pt>
                <c:pt idx="180">
                  <c:v>105.22189489388833</c:v>
                </c:pt>
                <c:pt idx="181">
                  <c:v>104.86537471914644</c:v>
                </c:pt>
                <c:pt idx="182">
                  <c:v>104.65904239630517</c:v>
                </c:pt>
                <c:pt idx="183">
                  <c:v>104.87059011773211</c:v>
                </c:pt>
                <c:pt idx="184">
                  <c:v>105.09811779939179</c:v>
                </c:pt>
                <c:pt idx="185">
                  <c:v>105.48735703244702</c:v>
                </c:pt>
                <c:pt idx="186">
                  <c:v>105.6722147416025</c:v>
                </c:pt>
                <c:pt idx="187">
                  <c:v>105.8202925739422</c:v>
                </c:pt>
                <c:pt idx="188">
                  <c:v>106.09596507680828</c:v>
                </c:pt>
                <c:pt idx="189">
                  <c:v>106.22294293192229</c:v>
                </c:pt>
                <c:pt idx="190">
                  <c:v>106.29924144328766</c:v>
                </c:pt>
                <c:pt idx="191">
                  <c:v>106.43020406915849</c:v>
                </c:pt>
                <c:pt idx="192">
                  <c:v>106.4853871206633</c:v>
                </c:pt>
                <c:pt idx="193">
                  <c:v>106.49781677496686</c:v>
                </c:pt>
                <c:pt idx="194">
                  <c:v>106.51307498635873</c:v>
                </c:pt>
                <c:pt idx="195">
                  <c:v>106.51654289028818</c:v>
                </c:pt>
                <c:pt idx="196">
                  <c:v>106.48385823770792</c:v>
                </c:pt>
                <c:pt idx="197">
                  <c:v>106.41628428132695</c:v>
                </c:pt>
                <c:pt idx="198">
                  <c:v>106.38163000681436</c:v>
                </c:pt>
                <c:pt idx="199">
                  <c:v>106.31521740339321</c:v>
                </c:pt>
                <c:pt idx="200">
                  <c:v>106.18818491871613</c:v>
                </c:pt>
                <c:pt idx="201">
                  <c:v>106.12753653954229</c:v>
                </c:pt>
                <c:pt idx="202">
                  <c:v>106.088891997188</c:v>
                </c:pt>
                <c:pt idx="203">
                  <c:v>106.01175004625624</c:v>
                </c:pt>
                <c:pt idx="204">
                  <c:v>105.97305329211611</c:v>
                </c:pt>
                <c:pt idx="205">
                  <c:v>105.90470262031226</c:v>
                </c:pt>
                <c:pt idx="206">
                  <c:v>105.77641657207923</c:v>
                </c:pt>
                <c:pt idx="207">
                  <c:v>105.71624645689865</c:v>
                </c:pt>
                <c:pt idx="208">
                  <c:v>105.62527308989294</c:v>
                </c:pt>
                <c:pt idx="209">
                  <c:v>105.45677288469506</c:v>
                </c:pt>
                <c:pt idx="210">
                  <c:v>105.37853674415439</c:v>
                </c:pt>
                <c:pt idx="211">
                  <c:v>105.27604229264566</c:v>
                </c:pt>
                <c:pt idx="212">
                  <c:v>105.0860609841848</c:v>
                </c:pt>
                <c:pt idx="213">
                  <c:v>104.99691820761014</c:v>
                </c:pt>
                <c:pt idx="214">
                  <c:v>104.88517830892881</c:v>
                </c:pt>
                <c:pt idx="215">
                  <c:v>104.67412186715205</c:v>
                </c:pt>
                <c:pt idx="216">
                  <c:v>104.57347457885699</c:v>
                </c:pt>
                <c:pt idx="217">
                  <c:v>104.45588380396309</c:v>
                </c:pt>
                <c:pt idx="218">
                  <c:v>104.22984725479037</c:v>
                </c:pt>
                <c:pt idx="219">
                  <c:v>104.1118189557138</c:v>
                </c:pt>
                <c:pt idx="220">
                  <c:v>104.06313060376296</c:v>
                </c:pt>
                <c:pt idx="221">
                  <c:v>104.77119655862991</c:v>
                </c:pt>
                <c:pt idx="222">
                  <c:v>104.92407277453681</c:v>
                </c:pt>
                <c:pt idx="223">
                  <c:v>105.19500171910104</c:v>
                </c:pt>
                <c:pt idx="224">
                  <c:v>105.3229014622886</c:v>
                </c:pt>
                <c:pt idx="225">
                  <c:v>105.42892915306822</c:v>
                </c:pt>
                <c:pt idx="226">
                  <c:v>105.624996308435</c:v>
                </c:pt>
                <c:pt idx="227">
                  <c:v>105.71484370107835</c:v>
                </c:pt>
                <c:pt idx="228">
                  <c:v>105.77713435991178</c:v>
                </c:pt>
                <c:pt idx="229">
                  <c:v>105.88304229654311</c:v>
                </c:pt>
                <c:pt idx="230">
                  <c:v>105.92774767940944</c:v>
                </c:pt>
                <c:pt idx="231">
                  <c:v>105.94620293884697</c:v>
                </c:pt>
                <c:pt idx="232">
                  <c:v>105.97341560639362</c:v>
                </c:pt>
                <c:pt idx="233">
                  <c:v>105.98277507453045</c:v>
                </c:pt>
                <c:pt idx="234">
                  <c:v>105.96095413634944</c:v>
                </c:pt>
                <c:pt idx="235">
                  <c:v>105.91375180623125</c:v>
                </c:pt>
                <c:pt idx="236">
                  <c:v>105.88891041132166</c:v>
                </c:pt>
                <c:pt idx="237">
                  <c:v>105.84483071249042</c:v>
                </c:pt>
                <c:pt idx="238">
                  <c:v>105.75902086009857</c:v>
                </c:pt>
                <c:pt idx="239">
                  <c:v>105.71668624288182</c:v>
                </c:pt>
                <c:pt idx="240">
                  <c:v>105.66989929928516</c:v>
                </c:pt>
                <c:pt idx="241">
                  <c:v>105.57948561085783</c:v>
                </c:pt>
                <c:pt idx="242">
                  <c:v>105.5359272350845</c:v>
                </c:pt>
                <c:pt idx="243">
                  <c:v>105.47382550332428</c:v>
                </c:pt>
                <c:pt idx="244">
                  <c:v>105.35754666635475</c:v>
                </c:pt>
                <c:pt idx="245">
                  <c:v>105.30320920726294</c:v>
                </c:pt>
                <c:pt idx="246">
                  <c:v>105.22594444377621</c:v>
                </c:pt>
                <c:pt idx="247">
                  <c:v>105.08055684623562</c:v>
                </c:pt>
                <c:pt idx="248">
                  <c:v>105.01306858196389</c:v>
                </c:pt>
                <c:pt idx="249">
                  <c:v>104.93134741662323</c:v>
                </c:pt>
                <c:pt idx="250">
                  <c:v>104.78053025505329</c:v>
                </c:pt>
                <c:pt idx="251">
                  <c:v>104.71054254650116</c:v>
                </c:pt>
                <c:pt idx="252">
                  <c:v>104.63024124153607</c:v>
                </c:pt>
                <c:pt idx="253">
                  <c:v>104.47842689643247</c:v>
                </c:pt>
                <c:pt idx="254">
                  <c:v>104.40608927045056</c:v>
                </c:pt>
                <c:pt idx="255">
                  <c:v>104.32771022127481</c:v>
                </c:pt>
                <c:pt idx="256">
                  <c:v>104.17447021632323</c:v>
                </c:pt>
                <c:pt idx="257">
                  <c:v>104.0923735805773</c:v>
                </c:pt>
                <c:pt idx="258">
                  <c:v>104.05817341309334</c:v>
                </c:pt>
                <c:pt idx="259">
                  <c:v>104.72147523305358</c:v>
                </c:pt>
                <c:pt idx="260">
                  <c:v>105.06497541395564</c:v>
                </c:pt>
                <c:pt idx="261">
                  <c:v>105.4839834858771</c:v>
                </c:pt>
                <c:pt idx="262">
                  <c:v>105.67945913378459</c:v>
                </c:pt>
                <c:pt idx="263">
                  <c:v>105.83306632481792</c:v>
                </c:pt>
                <c:pt idx="264">
                  <c:v>106.11593626890807</c:v>
                </c:pt>
                <c:pt idx="265">
                  <c:v>106.24517954621091</c:v>
                </c:pt>
                <c:pt idx="266">
                  <c:v>106.30210581768557</c:v>
                </c:pt>
                <c:pt idx="267">
                  <c:v>106.39924004332845</c:v>
                </c:pt>
                <c:pt idx="268">
                  <c:v>106.44042102435196</c:v>
                </c:pt>
                <c:pt idx="269">
                  <c:v>106.44368872633109</c:v>
                </c:pt>
                <c:pt idx="270">
                  <c:v>106.44340899939428</c:v>
                </c:pt>
                <c:pt idx="271">
                  <c:v>106.44023588444685</c:v>
                </c:pt>
                <c:pt idx="272">
                  <c:v>106.4170703250756</c:v>
                </c:pt>
                <c:pt idx="273">
                  <c:v>106.36626647190879</c:v>
                </c:pt>
                <c:pt idx="274">
                  <c:v>106.33918165190572</c:v>
                </c:pt>
                <c:pt idx="275">
                  <c:v>106.25608837278666</c:v>
                </c:pt>
                <c:pt idx="276">
                  <c:v>106.09948736462</c:v>
                </c:pt>
                <c:pt idx="277">
                  <c:v>106.02607725203271</c:v>
                </c:pt>
                <c:pt idx="278">
                  <c:v>106.01040052736755</c:v>
                </c:pt>
                <c:pt idx="279">
                  <c:v>105.9749783434262</c:v>
                </c:pt>
                <c:pt idx="280">
                  <c:v>105.95516151846989</c:v>
                </c:pt>
                <c:pt idx="281">
                  <c:v>105.88046054524234</c:v>
                </c:pt>
                <c:pt idx="282">
                  <c:v>105.73995239735368</c:v>
                </c:pt>
                <c:pt idx="283">
                  <c:v>105.67447412965919</c:v>
                </c:pt>
                <c:pt idx="284">
                  <c:v>105.5972560965909</c:v>
                </c:pt>
                <c:pt idx="285">
                  <c:v>105.45300468546722</c:v>
                </c:pt>
                <c:pt idx="286">
                  <c:v>105.38562945288717</c:v>
                </c:pt>
                <c:pt idx="287">
                  <c:v>105.29730027990109</c:v>
                </c:pt>
                <c:pt idx="288">
                  <c:v>105.13312195641686</c:v>
                </c:pt>
                <c:pt idx="289">
                  <c:v>105.05538813879053</c:v>
                </c:pt>
                <c:pt idx="290">
                  <c:v>104.93861651021084</c:v>
                </c:pt>
                <c:pt idx="291">
                  <c:v>104.71843815559997</c:v>
                </c:pt>
                <c:pt idx="292">
                  <c:v>104.61416560611104</c:v>
                </c:pt>
                <c:pt idx="293">
                  <c:v>104.53070325651942</c:v>
                </c:pt>
                <c:pt idx="294">
                  <c:v>104.058048353071</c:v>
                </c:pt>
                <c:pt idx="295">
                  <c:v>104.6741635730489</c:v>
                </c:pt>
                <c:pt idx="296">
                  <c:v>104.88074404148574</c:v>
                </c:pt>
                <c:pt idx="297">
                  <c:v>105.23141095233073</c:v>
                </c:pt>
                <c:pt idx="298">
                  <c:v>105.39871257132755</c:v>
                </c:pt>
                <c:pt idx="299">
                  <c:v>105.52804827123268</c:v>
                </c:pt>
                <c:pt idx="300">
                  <c:v>105.76660415082459</c:v>
                </c:pt>
                <c:pt idx="301">
                  <c:v>105.87551029148199</c:v>
                </c:pt>
                <c:pt idx="302">
                  <c:v>105.92339317584303</c:v>
                </c:pt>
                <c:pt idx="303">
                  <c:v>106.00524448180383</c:v>
                </c:pt>
                <c:pt idx="304">
                  <c:v>106.0399461233232</c:v>
                </c:pt>
                <c:pt idx="305">
                  <c:v>106.0427016666397</c:v>
                </c:pt>
                <c:pt idx="306">
                  <c:v>106.04246193518019</c:v>
                </c:pt>
                <c:pt idx="307">
                  <c:v>106.0397878418969</c:v>
                </c:pt>
                <c:pt idx="308">
                  <c:v>106.02028519160336</c:v>
                </c:pt>
                <c:pt idx="309">
                  <c:v>105.97745891121811</c:v>
                </c:pt>
                <c:pt idx="310">
                  <c:v>105.95463556677599</c:v>
                </c:pt>
                <c:pt idx="311">
                  <c:v>105.88456007989544</c:v>
                </c:pt>
                <c:pt idx="312">
                  <c:v>105.7526543360015</c:v>
                </c:pt>
                <c:pt idx="313">
                  <c:v>105.69079443496013</c:v>
                </c:pt>
                <c:pt idx="314">
                  <c:v>105.67757372700235</c:v>
                </c:pt>
                <c:pt idx="315">
                  <c:v>105.64773533426794</c:v>
                </c:pt>
                <c:pt idx="316">
                  <c:v>105.63103645195397</c:v>
                </c:pt>
                <c:pt idx="317">
                  <c:v>105.56803831840389</c:v>
                </c:pt>
                <c:pt idx="318">
                  <c:v>105.44968793652133</c:v>
                </c:pt>
                <c:pt idx="319">
                  <c:v>105.39451189854529</c:v>
                </c:pt>
                <c:pt idx="320">
                  <c:v>105.32944320819922</c:v>
                </c:pt>
                <c:pt idx="321">
                  <c:v>105.20788804770851</c:v>
                </c:pt>
                <c:pt idx="322">
                  <c:v>105.15111350979885</c:v>
                </c:pt>
                <c:pt idx="323">
                  <c:v>105.0778079473646</c:v>
                </c:pt>
                <c:pt idx="324">
                  <c:v>104.93833507651034</c:v>
                </c:pt>
                <c:pt idx="325">
                  <c:v>104.87283175419606</c:v>
                </c:pt>
                <c:pt idx="326">
                  <c:v>104.77443275801159</c:v>
                </c:pt>
                <c:pt idx="327">
                  <c:v>104.5888968591055</c:v>
                </c:pt>
                <c:pt idx="328">
                  <c:v>104.50103035999005</c:v>
                </c:pt>
                <c:pt idx="329">
                  <c:v>104.39486022706107</c:v>
                </c:pt>
                <c:pt idx="330">
                  <c:v>104.18984253738998</c:v>
                </c:pt>
                <c:pt idx="331">
                  <c:v>104.1266725979107</c:v>
                </c:pt>
                <c:pt idx="332">
                  <c:v>104.03241122354858</c:v>
                </c:pt>
                <c:pt idx="333">
                  <c:v>104.68563860584905</c:v>
                </c:pt>
                <c:pt idx="334">
                  <c:v>104.91971103569155</c:v>
                </c:pt>
                <c:pt idx="335">
                  <c:v>105.32010941979759</c:v>
                </c:pt>
                <c:pt idx="336">
                  <c:v>105.50685630577884</c:v>
                </c:pt>
                <c:pt idx="337">
                  <c:v>105.64385121414611</c:v>
                </c:pt>
                <c:pt idx="338">
                  <c:v>105.8949238735825</c:v>
                </c:pt>
                <c:pt idx="339">
                  <c:v>106.00871190220528</c:v>
                </c:pt>
                <c:pt idx="340">
                  <c:v>106.03772199447874</c:v>
                </c:pt>
                <c:pt idx="341">
                  <c:v>106.08331779310603</c:v>
                </c:pt>
                <c:pt idx="342">
                  <c:v>106.10097640682025</c:v>
                </c:pt>
                <c:pt idx="343">
                  <c:v>106.08129941182538</c:v>
                </c:pt>
                <c:pt idx="344">
                  <c:v>106.04065145904535</c:v>
                </c:pt>
                <c:pt idx="345">
                  <c:v>106.01959924154252</c:v>
                </c:pt>
                <c:pt idx="346">
                  <c:v>105.98597751417033</c:v>
                </c:pt>
                <c:pt idx="347">
                  <c:v>105.91745841915933</c:v>
                </c:pt>
                <c:pt idx="348">
                  <c:v>105.88298583724476</c:v>
                </c:pt>
                <c:pt idx="349">
                  <c:v>105.7977965273606</c:v>
                </c:pt>
                <c:pt idx="350">
                  <c:v>105.63930562393311</c:v>
                </c:pt>
                <c:pt idx="351">
                  <c:v>105.56579319711008</c:v>
                </c:pt>
                <c:pt idx="352">
                  <c:v>105.56309989315106</c:v>
                </c:pt>
                <c:pt idx="353">
                  <c:v>105.55359819660249</c:v>
                </c:pt>
                <c:pt idx="354">
                  <c:v>105.54678847266548</c:v>
                </c:pt>
                <c:pt idx="355">
                  <c:v>105.49833603661233</c:v>
                </c:pt>
                <c:pt idx="356">
                  <c:v>105.40573770640594</c:v>
                </c:pt>
                <c:pt idx="357">
                  <c:v>105.3620018090851</c:v>
                </c:pt>
                <c:pt idx="358">
                  <c:v>105.32058019492312</c:v>
                </c:pt>
                <c:pt idx="359">
                  <c:v>105.24157246569561</c:v>
                </c:pt>
                <c:pt idx="360">
                  <c:v>105.20393049668549</c:v>
                </c:pt>
                <c:pt idx="361">
                  <c:v>105.14137936814616</c:v>
                </c:pt>
                <c:pt idx="362">
                  <c:v>105.02540066413185</c:v>
                </c:pt>
                <c:pt idx="363">
                  <c:v>104.97072278970262</c:v>
                </c:pt>
                <c:pt idx="364">
                  <c:v>104.86497965399059</c:v>
                </c:pt>
                <c:pt idx="365">
                  <c:v>104.66503522062594</c:v>
                </c:pt>
                <c:pt idx="366">
                  <c:v>104.57034177700537</c:v>
                </c:pt>
                <c:pt idx="367">
                  <c:v>104.44696828344539</c:v>
                </c:pt>
                <c:pt idx="368">
                  <c:v>104.20983844791984</c:v>
                </c:pt>
                <c:pt idx="369">
                  <c:v>104.08543489810991</c:v>
                </c:pt>
                <c:pt idx="370">
                  <c:v>104.03489744794852</c:v>
                </c:pt>
                <c:pt idx="371">
                  <c:v>104.11998345908016</c:v>
                </c:pt>
                <c:pt idx="372">
                  <c:v>104.2680451142691</c:v>
                </c:pt>
                <c:pt idx="373">
                  <c:v>104.54884177903602</c:v>
                </c:pt>
                <c:pt idx="374">
                  <c:v>104.69586055530293</c:v>
                </c:pt>
                <c:pt idx="375">
                  <c:v>104.80766725798743</c:v>
                </c:pt>
                <c:pt idx="376">
                  <c:v>105.04428162999351</c:v>
                </c:pt>
                <c:pt idx="377">
                  <c:v>105.17076136339067</c:v>
                </c:pt>
                <c:pt idx="378">
                  <c:v>105.23603705190216</c:v>
                </c:pt>
                <c:pt idx="379">
                  <c:v>105.37444560680544</c:v>
                </c:pt>
                <c:pt idx="380">
                  <c:v>105.44837133725656</c:v>
                </c:pt>
                <c:pt idx="381">
                  <c:v>105.49331191818992</c:v>
                </c:pt>
                <c:pt idx="382">
                  <c:v>105.58685290901047</c:v>
                </c:pt>
                <c:pt idx="383">
                  <c:v>105.63616437876746</c:v>
                </c:pt>
                <c:pt idx="384">
                  <c:v>105.6877354460953</c:v>
                </c:pt>
                <c:pt idx="385">
                  <c:v>105.79732104680234</c:v>
                </c:pt>
                <c:pt idx="386">
                  <c:v>105.85563114322709</c:v>
                </c:pt>
                <c:pt idx="387">
                  <c:v>105.86381417712663</c:v>
                </c:pt>
                <c:pt idx="388">
                  <c:v>105.87526225636991</c:v>
                </c:pt>
                <c:pt idx="389">
                  <c:v>105.87827809709809</c:v>
                </c:pt>
                <c:pt idx="390">
                  <c:v>105.96523840327544</c:v>
                </c:pt>
                <c:pt idx="391">
                  <c:v>106.15284102253466</c:v>
                </c:pt>
                <c:pt idx="392">
                  <c:v>106.25455586438025</c:v>
                </c:pt>
                <c:pt idx="393">
                  <c:v>106.29537952277202</c:v>
                </c:pt>
                <c:pt idx="394">
                  <c:v>106.37652172220763</c:v>
                </c:pt>
                <c:pt idx="395">
                  <c:v>106.41675989919456</c:v>
                </c:pt>
                <c:pt idx="396">
                  <c:v>106.44162795470295</c:v>
                </c:pt>
                <c:pt idx="397">
                  <c:v>106.49037667367323</c:v>
                </c:pt>
                <c:pt idx="398">
                  <c:v>106.51374519736368</c:v>
                </c:pt>
                <c:pt idx="399">
                  <c:v>106.49298665142369</c:v>
                </c:pt>
                <c:pt idx="400">
                  <c:v>106.43906417632319</c:v>
                </c:pt>
                <c:pt idx="401">
                  <c:v>106.40555724851527</c:v>
                </c:pt>
                <c:pt idx="402">
                  <c:v>106.27118456782826</c:v>
                </c:pt>
                <c:pt idx="403">
                  <c:v>105.97424331084785</c:v>
                </c:pt>
                <c:pt idx="404">
                  <c:v>105.8122453783641</c:v>
                </c:pt>
                <c:pt idx="405">
                  <c:v>105.58844920544045</c:v>
                </c:pt>
                <c:pt idx="406">
                  <c:v>105.11255832319132</c:v>
                </c:pt>
                <c:pt idx="407">
                  <c:v>104.83628324509837</c:v>
                </c:pt>
                <c:pt idx="408">
                  <c:v>104.72360234475065</c:v>
                </c:pt>
                <c:pt idx="409">
                  <c:v>104.96176287149949</c:v>
                </c:pt>
                <c:pt idx="410">
                  <c:v>105.24410586432614</c:v>
                </c:pt>
                <c:pt idx="411">
                  <c:v>105.7223705266704</c:v>
                </c:pt>
                <c:pt idx="412">
                  <c:v>105.95455688180228</c:v>
                </c:pt>
                <c:pt idx="413">
                  <c:v>106.12914987644591</c:v>
                </c:pt>
                <c:pt idx="414">
                  <c:v>106.45442162136672</c:v>
                </c:pt>
                <c:pt idx="415">
                  <c:v>106.60436522525319</c:v>
                </c:pt>
                <c:pt idx="416">
                  <c:v>106.67211869460836</c:v>
                </c:pt>
                <c:pt idx="417">
                  <c:v>106.78735042808962</c:v>
                </c:pt>
                <c:pt idx="418">
                  <c:v>106.83553712631928</c:v>
                </c:pt>
                <c:pt idx="419">
                  <c:v>106.83899652318755</c:v>
                </c:pt>
                <c:pt idx="420">
                  <c:v>106.83780367406024</c:v>
                </c:pt>
                <c:pt idx="421">
                  <c:v>106.83372817728861</c:v>
                </c:pt>
                <c:pt idx="422">
                  <c:v>106.80452128688515</c:v>
                </c:pt>
                <c:pt idx="423">
                  <c:v>106.74153128041291</c:v>
                </c:pt>
                <c:pt idx="424">
                  <c:v>106.70808294738711</c:v>
                </c:pt>
                <c:pt idx="425">
                  <c:v>106.61148272785508</c:v>
                </c:pt>
                <c:pt idx="426">
                  <c:v>106.43073329294856</c:v>
                </c:pt>
                <c:pt idx="427">
                  <c:v>106.34618634433028</c:v>
                </c:pt>
                <c:pt idx="428">
                  <c:v>106.32394005773023</c:v>
                </c:pt>
                <c:pt idx="429">
                  <c:v>106.27653827868235</c:v>
                </c:pt>
                <c:pt idx="430">
                  <c:v>106.25116839538636</c:v>
                </c:pt>
                <c:pt idx="431">
                  <c:v>106.16268812379909</c:v>
                </c:pt>
                <c:pt idx="432">
                  <c:v>105.99693110921652</c:v>
                </c:pt>
                <c:pt idx="433">
                  <c:v>105.91929244792249</c:v>
                </c:pt>
                <c:pt idx="434">
                  <c:v>105.83673540329745</c:v>
                </c:pt>
                <c:pt idx="435">
                  <c:v>105.68257113916974</c:v>
                </c:pt>
                <c:pt idx="436">
                  <c:v>105.61043015006848</c:v>
                </c:pt>
                <c:pt idx="437">
                  <c:v>105.51017388364551</c:v>
                </c:pt>
                <c:pt idx="438">
                  <c:v>105.32366505533149</c:v>
                </c:pt>
                <c:pt idx="439">
                  <c:v>105.23597012390402</c:v>
                </c:pt>
                <c:pt idx="440">
                  <c:v>105.10390818670955</c:v>
                </c:pt>
                <c:pt idx="441">
                  <c:v>104.85407095687464</c:v>
                </c:pt>
                <c:pt idx="442">
                  <c:v>104.73483381765028</c:v>
                </c:pt>
                <c:pt idx="443">
                  <c:v>104.58743405544362</c:v>
                </c:pt>
                <c:pt idx="444">
                  <c:v>104.3043636899182</c:v>
                </c:pt>
                <c:pt idx="445">
                  <c:v>104.14966174621587</c:v>
                </c:pt>
                <c:pt idx="446">
                  <c:v>104.08589495207758</c:v>
                </c:pt>
                <c:pt idx="447">
                  <c:v>104.0366356191211</c:v>
                </c:pt>
                <c:pt idx="448">
                  <c:v>104.05427663697752</c:v>
                </c:pt>
                <c:pt idx="449">
                  <c:v>104.09844317407082</c:v>
                </c:pt>
                <c:pt idx="450">
                  <c:v>104.18665386445589</c:v>
                </c:pt>
                <c:pt idx="451">
                  <c:v>104.23237223865932</c:v>
                </c:pt>
                <c:pt idx="452">
                  <c:v>104.27526494679991</c:v>
                </c:pt>
                <c:pt idx="453">
                  <c:v>104.3656327392593</c:v>
                </c:pt>
                <c:pt idx="454">
                  <c:v>104.41302419574394</c:v>
                </c:pt>
                <c:pt idx="455">
                  <c:v>104.45481892647821</c:v>
                </c:pt>
                <c:pt idx="456">
                  <c:v>104.54420735564526</c:v>
                </c:pt>
                <c:pt idx="457">
                  <c:v>104.59267010128042</c:v>
                </c:pt>
                <c:pt idx="458">
                  <c:v>104.63064565595444</c:v>
                </c:pt>
                <c:pt idx="459">
                  <c:v>104.71197942398811</c:v>
                </c:pt>
                <c:pt idx="460">
                  <c:v>104.7558018239193</c:v>
                </c:pt>
                <c:pt idx="461">
                  <c:v>104.79224422945788</c:v>
                </c:pt>
                <c:pt idx="462">
                  <c:v>104.87448067699627</c:v>
                </c:pt>
                <c:pt idx="463">
                  <c:v>104.91856642530396</c:v>
                </c:pt>
                <c:pt idx="464">
                  <c:v>104.94890694984628</c:v>
                </c:pt>
                <c:pt idx="465">
                  <c:v>105.01156739221078</c:v>
                </c:pt>
                <c:pt idx="466">
                  <c:v>105.04407203760913</c:v>
                </c:pt>
                <c:pt idx="467">
                  <c:v>105.06957866712806</c:v>
                </c:pt>
                <c:pt idx="468">
                  <c:v>105.1222106000383</c:v>
                </c:pt>
                <c:pt idx="469">
                  <c:v>105.14933930707305</c:v>
                </c:pt>
                <c:pt idx="470">
                  <c:v>105.16499438858166</c:v>
                </c:pt>
                <c:pt idx="471">
                  <c:v>105.19374221421288</c:v>
                </c:pt>
                <c:pt idx="472">
                  <c:v>105.2067856869418</c:v>
                </c:pt>
                <c:pt idx="473">
                  <c:v>105.20424398894124</c:v>
                </c:pt>
                <c:pt idx="474">
                  <c:v>105.19298196626048</c:v>
                </c:pt>
                <c:pt idx="475">
                  <c:v>105.18413392197503</c:v>
                </c:pt>
                <c:pt idx="476">
                  <c:v>105.16057416884269</c:v>
                </c:pt>
                <c:pt idx="477">
                  <c:v>105.10460716132258</c:v>
                </c:pt>
                <c:pt idx="478">
                  <c:v>105.07203878264883</c:v>
                </c:pt>
                <c:pt idx="479">
                  <c:v>105.02413892352206</c:v>
                </c:pt>
                <c:pt idx="480">
                  <c:v>104.91578986636935</c:v>
                </c:pt>
                <c:pt idx="481">
                  <c:v>104.8559849247773</c:v>
                </c:pt>
                <c:pt idx="482">
                  <c:v>104.78705662668466</c:v>
                </c:pt>
                <c:pt idx="483">
                  <c:v>104.63983717646884</c:v>
                </c:pt>
                <c:pt idx="484">
                  <c:v>104.56086504252893</c:v>
                </c:pt>
                <c:pt idx="485">
                  <c:v>104.05238550514231</c:v>
                </c:pt>
                <c:pt idx="486">
                  <c:v>104.1089718426287</c:v>
                </c:pt>
                <c:pt idx="487">
                  <c:v>104.25005638775306</c:v>
                </c:pt>
                <c:pt idx="488">
                  <c:v>104.50638264900635</c:v>
                </c:pt>
                <c:pt idx="489">
                  <c:v>104.63993890368621</c:v>
                </c:pt>
                <c:pt idx="490">
                  <c:v>104.75208912671896</c:v>
                </c:pt>
                <c:pt idx="491">
                  <c:v>104.98688156117399</c:v>
                </c:pt>
                <c:pt idx="492">
                  <c:v>105.1114962729423</c:v>
                </c:pt>
                <c:pt idx="493">
                  <c:v>105.21322619815442</c:v>
                </c:pt>
                <c:pt idx="494">
                  <c:v>105.42912637834276</c:v>
                </c:pt>
                <c:pt idx="495">
                  <c:v>105.54467606158173</c:v>
                </c:pt>
                <c:pt idx="496">
                  <c:v>105.63140760469939</c:v>
                </c:pt>
                <c:pt idx="497">
                  <c:v>105.8153635118958</c:v>
                </c:pt>
                <c:pt idx="498">
                  <c:v>105.9150192092047</c:v>
                </c:pt>
                <c:pt idx="499">
                  <c:v>105.99247785573866</c:v>
                </c:pt>
                <c:pt idx="500">
                  <c:v>106.16659651374111</c:v>
                </c:pt>
                <c:pt idx="501">
                  <c:v>106.25851292356946</c:v>
                </c:pt>
                <c:pt idx="502">
                  <c:v>106.30866333004079</c:v>
                </c:pt>
                <c:pt idx="503">
                  <c:v>106.41007009830304</c:v>
                </c:pt>
                <c:pt idx="504">
                  <c:v>106.46156467781368</c:v>
                </c:pt>
                <c:pt idx="505">
                  <c:v>106.53100022674259</c:v>
                </c:pt>
                <c:pt idx="506">
                  <c:v>106.67603438489081</c:v>
                </c:pt>
                <c:pt idx="507">
                  <c:v>106.75294596957264</c:v>
                </c:pt>
                <c:pt idx="508">
                  <c:v>106.78298643327854</c:v>
                </c:pt>
                <c:pt idx="509">
                  <c:v>106.83641859212186</c:v>
                </c:pt>
                <c:pt idx="510">
                  <c:v>106.85991240161691</c:v>
                </c:pt>
                <c:pt idx="511">
                  <c:v>106.83704608310006</c:v>
                </c:pt>
                <c:pt idx="512">
                  <c:v>106.77968621228892</c:v>
                </c:pt>
                <c:pt idx="513">
                  <c:v>106.74516003232117</c:v>
                </c:pt>
                <c:pt idx="514">
                  <c:v>106.66658100694058</c:v>
                </c:pt>
                <c:pt idx="515">
                  <c:v>106.48283820466493</c:v>
                </c:pt>
                <c:pt idx="516">
                  <c:v>106.3786844034052</c:v>
                </c:pt>
                <c:pt idx="517">
                  <c:v>106.22445700959382</c:v>
                </c:pt>
                <c:pt idx="518">
                  <c:v>105.89133812734227</c:v>
                </c:pt>
                <c:pt idx="519">
                  <c:v>105.7136474100265</c:v>
                </c:pt>
                <c:pt idx="520">
                  <c:v>105.49888994830644</c:v>
                </c:pt>
                <c:pt idx="521">
                  <c:v>105.0496727825652</c:v>
                </c:pt>
                <c:pt idx="522">
                  <c:v>104.79128967629289</c:v>
                </c:pt>
                <c:pt idx="523">
                  <c:v>104.68769031601028</c:v>
                </c:pt>
                <c:pt idx="524">
                  <c:v>104.0806191942081</c:v>
                </c:pt>
                <c:pt idx="525">
                  <c:v>104.13839113386378</c:v>
                </c:pt>
                <c:pt idx="526">
                  <c:v>104.2835019443563</c:v>
                </c:pt>
                <c:pt idx="527">
                  <c:v>104.54681357033279</c:v>
                </c:pt>
                <c:pt idx="528">
                  <c:v>104.68374569921106</c:v>
                </c:pt>
                <c:pt idx="529">
                  <c:v>104.79894931224958</c:v>
                </c:pt>
                <c:pt idx="530">
                  <c:v>105.04368367932938</c:v>
                </c:pt>
                <c:pt idx="531">
                  <c:v>105.17328026440084</c:v>
                </c:pt>
                <c:pt idx="532">
                  <c:v>105.27129628359252</c:v>
                </c:pt>
                <c:pt idx="533">
                  <c:v>105.47971191071642</c:v>
                </c:pt>
                <c:pt idx="534">
                  <c:v>105.59136506868953</c:v>
                </c:pt>
                <c:pt idx="535">
                  <c:v>105.68033317571845</c:v>
                </c:pt>
                <c:pt idx="536">
                  <c:v>105.86945429167831</c:v>
                </c:pt>
                <c:pt idx="537">
                  <c:v>105.97124105237023</c:v>
                </c:pt>
                <c:pt idx="538">
                  <c:v>106.04429095798356</c:v>
                </c:pt>
                <c:pt idx="539">
                  <c:v>106.20227146601307</c:v>
                </c:pt>
                <c:pt idx="540">
                  <c:v>106.28673264512463</c:v>
                </c:pt>
                <c:pt idx="541">
                  <c:v>106.31763276807118</c:v>
                </c:pt>
                <c:pt idx="542">
                  <c:v>106.37498761948518</c:v>
                </c:pt>
                <c:pt idx="543">
                  <c:v>106.40129621225397</c:v>
                </c:pt>
                <c:pt idx="544">
                  <c:v>106.48998618095057</c:v>
                </c:pt>
                <c:pt idx="545">
                  <c:v>106.67947097446697</c:v>
                </c:pt>
                <c:pt idx="546">
                  <c:v>106.78122039398579</c:v>
                </c:pt>
                <c:pt idx="547">
                  <c:v>106.81897013563575</c:v>
                </c:pt>
                <c:pt idx="548">
                  <c:v>106.89300268905248</c:v>
                </c:pt>
                <c:pt idx="549">
                  <c:v>106.92853504096908</c:v>
                </c:pt>
                <c:pt idx="550">
                  <c:v>106.928190360331</c:v>
                </c:pt>
                <c:pt idx="551">
                  <c:v>106.91647268458068</c:v>
                </c:pt>
                <c:pt idx="552">
                  <c:v>106.90475535030204</c:v>
                </c:pt>
                <c:pt idx="553">
                  <c:v>106.84657208665007</c:v>
                </c:pt>
                <c:pt idx="554">
                  <c:v>106.70871852382786</c:v>
                </c:pt>
                <c:pt idx="555">
                  <c:v>106.62839073771868</c:v>
                </c:pt>
                <c:pt idx="556">
                  <c:v>106.4796590455652</c:v>
                </c:pt>
                <c:pt idx="557">
                  <c:v>106.1529208646224</c:v>
                </c:pt>
                <c:pt idx="558">
                  <c:v>105.9753841471473</c:v>
                </c:pt>
                <c:pt idx="559">
                  <c:v>105.74823484813999</c:v>
                </c:pt>
                <c:pt idx="560">
                  <c:v>105.2700866011063</c:v>
                </c:pt>
                <c:pt idx="561">
                  <c:v>104.99287165744134</c:v>
                </c:pt>
                <c:pt idx="562">
                  <c:v>104.87966618068008</c:v>
                </c:pt>
                <c:pt idx="563">
                  <c:v>104.0543485986273</c:v>
                </c:pt>
                <c:pt idx="564">
                  <c:v>104.10205607728717</c:v>
                </c:pt>
                <c:pt idx="565">
                  <c:v>104.22306851749903</c:v>
                </c:pt>
                <c:pt idx="566">
                  <c:v>104.4465867518614</c:v>
                </c:pt>
                <c:pt idx="567">
                  <c:v>104.56202302246938</c:v>
                </c:pt>
                <c:pt idx="568">
                  <c:v>104.66323141792103</c:v>
                </c:pt>
                <c:pt idx="569">
                  <c:v>104.87285468506504</c:v>
                </c:pt>
                <c:pt idx="570">
                  <c:v>104.98432314673731</c:v>
                </c:pt>
                <c:pt idx="571">
                  <c:v>105.08247450612514</c:v>
                </c:pt>
                <c:pt idx="572">
                  <c:v>105.29105221736272</c:v>
                </c:pt>
                <c:pt idx="573">
                  <c:v>105.40309020051457</c:v>
                </c:pt>
                <c:pt idx="574">
                  <c:v>105.48896093878008</c:v>
                </c:pt>
                <c:pt idx="575">
                  <c:v>105.67191129602946</c:v>
                </c:pt>
                <c:pt idx="576">
                  <c:v>105.77002485830197</c:v>
                </c:pt>
                <c:pt idx="577">
                  <c:v>105.84225154253427</c:v>
                </c:pt>
                <c:pt idx="578">
                  <c:v>106.00901070271495</c:v>
                </c:pt>
                <c:pt idx="579">
                  <c:v>106.09495179916863</c:v>
                </c:pt>
                <c:pt idx="580">
                  <c:v>106.14930695030317</c:v>
                </c:pt>
                <c:pt idx="581">
                  <c:v>106.26060713659911</c:v>
                </c:pt>
                <c:pt idx="582">
                  <c:v>106.31802762349072</c:v>
                </c:pt>
                <c:pt idx="583">
                  <c:v>106.37088595035929</c:v>
                </c:pt>
                <c:pt idx="584">
                  <c:v>106.48076056104009</c:v>
                </c:pt>
                <c:pt idx="585">
                  <c:v>106.53790419927756</c:v>
                </c:pt>
                <c:pt idx="586">
                  <c:v>106.55992250798987</c:v>
                </c:pt>
                <c:pt idx="587">
                  <c:v>106.59784663560089</c:v>
                </c:pt>
                <c:pt idx="588">
                  <c:v>106.61370787055962</c:v>
                </c:pt>
                <c:pt idx="589">
                  <c:v>106.58959026500591</c:v>
                </c:pt>
                <c:pt idx="590">
                  <c:v>106.52882448259138</c:v>
                </c:pt>
                <c:pt idx="591">
                  <c:v>106.49225600369211</c:v>
                </c:pt>
                <c:pt idx="592">
                  <c:v>106.41620614207426</c:v>
                </c:pt>
                <c:pt idx="593">
                  <c:v>106.24272901856621</c:v>
                </c:pt>
                <c:pt idx="594">
                  <c:v>106.1454747981163</c:v>
                </c:pt>
                <c:pt idx="595">
                  <c:v>106.00736180358194</c:v>
                </c:pt>
                <c:pt idx="596">
                  <c:v>105.71224375801454</c:v>
                </c:pt>
                <c:pt idx="597">
                  <c:v>105.55347941448979</c:v>
                </c:pt>
                <c:pt idx="598">
                  <c:v>105.36664198541922</c:v>
                </c:pt>
                <c:pt idx="599">
                  <c:v>104.97663433254195</c:v>
                </c:pt>
                <c:pt idx="600">
                  <c:v>104.75274310950134</c:v>
                </c:pt>
                <c:pt idx="601">
                  <c:v>104.08114388431351</c:v>
                </c:pt>
                <c:pt idx="602">
                  <c:v>104.27950382212954</c:v>
                </c:pt>
                <c:pt idx="603">
                  <c:v>104.54002239936368</c:v>
                </c:pt>
                <c:pt idx="604">
                  <c:v>104.67412295764412</c:v>
                </c:pt>
                <c:pt idx="605">
                  <c:v>104.79256507116177</c:v>
                </c:pt>
                <c:pt idx="606">
                  <c:v>105.0390251633296</c:v>
                </c:pt>
                <c:pt idx="607">
                  <c:v>105.16949514997287</c:v>
                </c:pt>
                <c:pt idx="608">
                  <c:v>105.28327561815047</c:v>
                </c:pt>
                <c:pt idx="609">
                  <c:v>105.52654629026864</c:v>
                </c:pt>
                <c:pt idx="610">
                  <c:v>105.65766645745687</c:v>
                </c:pt>
                <c:pt idx="611">
                  <c:v>105.75794610760099</c:v>
                </c:pt>
                <c:pt idx="612">
                  <c:v>105.97122487861196</c:v>
                </c:pt>
                <c:pt idx="613">
                  <c:v>106.08520048322647</c:v>
                </c:pt>
                <c:pt idx="614">
                  <c:v>106.1744427325436</c:v>
                </c:pt>
                <c:pt idx="615">
                  <c:v>106.36427285045104</c:v>
                </c:pt>
                <c:pt idx="616">
                  <c:v>106.46641493676283</c:v>
                </c:pt>
                <c:pt idx="617">
                  <c:v>106.52904195664587</c:v>
                </c:pt>
                <c:pt idx="618">
                  <c:v>106.65881888205782</c:v>
                </c:pt>
                <c:pt idx="619">
                  <c:v>106.72601606610527</c:v>
                </c:pt>
                <c:pt idx="620">
                  <c:v>106.78738838866636</c:v>
                </c:pt>
                <c:pt idx="621">
                  <c:v>106.91601248835863</c:v>
                </c:pt>
                <c:pt idx="622">
                  <c:v>106.98233989437514</c:v>
                </c:pt>
                <c:pt idx="623">
                  <c:v>107.00826025402195</c:v>
                </c:pt>
                <c:pt idx="624">
                  <c:v>107.05279495617113</c:v>
                </c:pt>
                <c:pt idx="625">
                  <c:v>107.07134013720781</c:v>
                </c:pt>
                <c:pt idx="626">
                  <c:v>107.04274976483426</c:v>
                </c:pt>
                <c:pt idx="627">
                  <c:v>106.97181548299132</c:v>
                </c:pt>
                <c:pt idx="628">
                  <c:v>106.9290539493459</c:v>
                </c:pt>
                <c:pt idx="629">
                  <c:v>106.84045727915303</c:v>
                </c:pt>
                <c:pt idx="630">
                  <c:v>106.63744738898561</c:v>
                </c:pt>
                <c:pt idx="631">
                  <c:v>106.52456503508935</c:v>
                </c:pt>
                <c:pt idx="632">
                  <c:v>106.36301440226511</c:v>
                </c:pt>
                <c:pt idx="633">
                  <c:v>106.01604568195761</c:v>
                </c:pt>
                <c:pt idx="634">
                  <c:v>105.83024590922625</c:v>
                </c:pt>
                <c:pt idx="635">
                  <c:v>105.6128107176482</c:v>
                </c:pt>
                <c:pt idx="636">
                  <c:v>105.1580333129029</c:v>
                </c:pt>
                <c:pt idx="637">
                  <c:v>104.8959846119517</c:v>
                </c:pt>
                <c:pt idx="638">
                  <c:v>104.79095094574143</c:v>
                </c:pt>
                <c:pt idx="639">
                  <c:v>104.07884908291631</c:v>
                </c:pt>
                <c:pt idx="640">
                  <c:v>104.14442364866078</c:v>
                </c:pt>
                <c:pt idx="641">
                  <c:v>104.30951083220189</c:v>
                </c:pt>
                <c:pt idx="642">
                  <c:v>104.61085580768933</c:v>
                </c:pt>
                <c:pt idx="643">
                  <c:v>104.76715745736462</c:v>
                </c:pt>
                <c:pt idx="644">
                  <c:v>104.89712561601942</c:v>
                </c:pt>
                <c:pt idx="645">
                  <c:v>105.1719670568571</c:v>
                </c:pt>
                <c:pt idx="646">
                  <c:v>105.31674890168969</c:v>
                </c:pt>
                <c:pt idx="647">
                  <c:v>105.43567835208819</c:v>
                </c:pt>
                <c:pt idx="648">
                  <c:v>105.68744165083056</c:v>
                </c:pt>
                <c:pt idx="649">
                  <c:v>105.82166604176665</c:v>
                </c:pt>
                <c:pt idx="650">
                  <c:v>105.92329401857332</c:v>
                </c:pt>
                <c:pt idx="651">
                  <c:v>106.13955845800233</c:v>
                </c:pt>
                <c:pt idx="652">
                  <c:v>106.2562070509026</c:v>
                </c:pt>
                <c:pt idx="653">
                  <c:v>106.34926500373881</c:v>
                </c:pt>
                <c:pt idx="654">
                  <c:v>106.54903307386114</c:v>
                </c:pt>
                <c:pt idx="655">
                  <c:v>106.6565988375295</c:v>
                </c:pt>
                <c:pt idx="656">
                  <c:v>106.71512734243036</c:v>
                </c:pt>
                <c:pt idx="657">
                  <c:v>106.83335943074273</c:v>
                </c:pt>
                <c:pt idx="658">
                  <c:v>106.89312866986342</c:v>
                </c:pt>
                <c:pt idx="659">
                  <c:v>106.97435973585112</c:v>
                </c:pt>
                <c:pt idx="660">
                  <c:v>107.14478614868153</c:v>
                </c:pt>
                <c:pt idx="661">
                  <c:v>107.23481006366148</c:v>
                </c:pt>
                <c:pt idx="662">
                  <c:v>107.26907112922837</c:v>
                </c:pt>
                <c:pt idx="663">
                  <c:v>107.33134197505528</c:v>
                </c:pt>
                <c:pt idx="664">
                  <c:v>107.3588112648428</c:v>
                </c:pt>
                <c:pt idx="665">
                  <c:v>107.33189600396076</c:v>
                </c:pt>
                <c:pt idx="666">
                  <c:v>107.26498838793077</c:v>
                </c:pt>
                <c:pt idx="667">
                  <c:v>107.2249175337118</c:v>
                </c:pt>
                <c:pt idx="668">
                  <c:v>107.13165885228901</c:v>
                </c:pt>
                <c:pt idx="669">
                  <c:v>106.91715988510784</c:v>
                </c:pt>
                <c:pt idx="670">
                  <c:v>106.79525901004284</c:v>
                </c:pt>
                <c:pt idx="671">
                  <c:v>106.61548829263138</c:v>
                </c:pt>
                <c:pt idx="672">
                  <c:v>106.2257088773394</c:v>
                </c:pt>
                <c:pt idx="673">
                  <c:v>106.0191137295699</c:v>
                </c:pt>
                <c:pt idx="674">
                  <c:v>105.76791329550565</c:v>
                </c:pt>
                <c:pt idx="675">
                  <c:v>105.24414869430774</c:v>
                </c:pt>
                <c:pt idx="676">
                  <c:v>104.94377905051562</c:v>
                </c:pt>
                <c:pt idx="677">
                  <c:v>104.82106201698234</c:v>
                </c:pt>
                <c:pt idx="678">
                  <c:v>104.05968737128114</c:v>
                </c:pt>
                <c:pt idx="679">
                  <c:v>104.11752560355394</c:v>
                </c:pt>
                <c:pt idx="680">
                  <c:v>104.26200640635572</c:v>
                </c:pt>
                <c:pt idx="681">
                  <c:v>104.51997590093568</c:v>
                </c:pt>
                <c:pt idx="682">
                  <c:v>104.65553218788183</c:v>
                </c:pt>
                <c:pt idx="683">
                  <c:v>104.76372555902063</c:v>
                </c:pt>
                <c:pt idx="684">
                  <c:v>104.99138136760457</c:v>
                </c:pt>
                <c:pt idx="685">
                  <c:v>105.11275324026914</c:v>
                </c:pt>
                <c:pt idx="686">
                  <c:v>105.18361432877721</c:v>
                </c:pt>
                <c:pt idx="687">
                  <c:v>105.3335584180752</c:v>
                </c:pt>
                <c:pt idx="688">
                  <c:v>105.41366165289067</c:v>
                </c:pt>
                <c:pt idx="689">
                  <c:v>105.46365352600962</c:v>
                </c:pt>
                <c:pt idx="690">
                  <c:v>105.56813595615976</c:v>
                </c:pt>
                <c:pt idx="691">
                  <c:v>105.62383754609461</c:v>
                </c:pt>
                <c:pt idx="692">
                  <c:v>105.6804309418376</c:v>
                </c:pt>
                <c:pt idx="693">
                  <c:v>105.80170166741726</c:v>
                </c:pt>
                <c:pt idx="694">
                  <c:v>105.86698223633954</c:v>
                </c:pt>
                <c:pt idx="695">
                  <c:v>105.887542344377</c:v>
                </c:pt>
                <c:pt idx="696">
                  <c:v>105.92331858923622</c:v>
                </c:pt>
                <c:pt idx="697">
                  <c:v>105.9384928022147</c:v>
                </c:pt>
                <c:pt idx="698">
                  <c:v>106.01928419101665</c:v>
                </c:pt>
                <c:pt idx="699">
                  <c:v>106.19298345711637</c:v>
                </c:pt>
                <c:pt idx="700">
                  <c:v>106.2880394219136</c:v>
                </c:pt>
                <c:pt idx="701">
                  <c:v>106.32209691438126</c:v>
                </c:pt>
                <c:pt idx="702">
                  <c:v>106.38482009522711</c:v>
                </c:pt>
                <c:pt idx="703">
                  <c:v>106.4138176413699</c:v>
                </c:pt>
                <c:pt idx="704">
                  <c:v>106.43755172660472</c:v>
                </c:pt>
                <c:pt idx="705">
                  <c:v>106.48474549382318</c:v>
                </c:pt>
                <c:pt idx="706">
                  <c:v>106.50813636228575</c:v>
                </c:pt>
                <c:pt idx="707">
                  <c:v>106.48377913692448</c:v>
                </c:pt>
                <c:pt idx="708">
                  <c:v>106.42036266247024</c:v>
                </c:pt>
                <c:pt idx="709">
                  <c:v>106.38035006235727</c:v>
                </c:pt>
                <c:pt idx="710">
                  <c:v>106.24523962983626</c:v>
                </c:pt>
                <c:pt idx="711">
                  <c:v>105.9468678399864</c:v>
                </c:pt>
                <c:pt idx="712">
                  <c:v>105.78547847344623</c:v>
                </c:pt>
                <c:pt idx="713">
                  <c:v>105.56869091179908</c:v>
                </c:pt>
                <c:pt idx="714">
                  <c:v>105.10964297873575</c:v>
                </c:pt>
                <c:pt idx="715">
                  <c:v>104.84120036467313</c:v>
                </c:pt>
                <c:pt idx="716">
                  <c:v>104.73365019799205</c:v>
                </c:pt>
                <c:pt idx="717">
                  <c:v>104.7366116128462</c:v>
                </c:pt>
                <c:pt idx="718">
                  <c:v>104.97959696624068</c:v>
                </c:pt>
                <c:pt idx="719">
                  <c:v>105.39840488123913</c:v>
                </c:pt>
                <c:pt idx="720">
                  <c:v>105.59560728910532</c:v>
                </c:pt>
                <c:pt idx="721">
                  <c:v>105.74584425911326</c:v>
                </c:pt>
                <c:pt idx="722">
                  <c:v>106.02184846946835</c:v>
                </c:pt>
                <c:pt idx="723">
                  <c:v>106.14719759121563</c:v>
                </c:pt>
                <c:pt idx="724">
                  <c:v>106.20118903544439</c:v>
                </c:pt>
                <c:pt idx="725">
                  <c:v>106.29090732978769</c:v>
                </c:pt>
                <c:pt idx="726">
                  <c:v>106.32768944028682</c:v>
                </c:pt>
                <c:pt idx="727">
                  <c:v>106.3011087300828</c:v>
                </c:pt>
                <c:pt idx="728">
                  <c:v>106.24412950010371</c:v>
                </c:pt>
                <c:pt idx="729">
                  <c:v>106.21476050056832</c:v>
                </c:pt>
                <c:pt idx="730">
                  <c:v>106.1472651976739</c:v>
                </c:pt>
                <c:pt idx="731">
                  <c:v>106.01944066106786</c:v>
                </c:pt>
                <c:pt idx="732">
                  <c:v>105.95924271388661</c:v>
                </c:pt>
                <c:pt idx="733">
                  <c:v>105.85885390069323</c:v>
                </c:pt>
                <c:pt idx="734">
                  <c:v>105.67369761475372</c:v>
                </c:pt>
                <c:pt idx="735">
                  <c:v>105.58685246500661</c:v>
                </c:pt>
                <c:pt idx="736">
                  <c:v>105.57646947943495</c:v>
                </c:pt>
                <c:pt idx="737">
                  <c:v>105.55370424041911</c:v>
                </c:pt>
                <c:pt idx="738">
                  <c:v>105.54060314555274</c:v>
                </c:pt>
                <c:pt idx="739">
                  <c:v>105.50861678316123</c:v>
                </c:pt>
                <c:pt idx="740">
                  <c:v>105.44748573178073</c:v>
                </c:pt>
                <c:pt idx="741">
                  <c:v>105.41842425506434</c:v>
                </c:pt>
                <c:pt idx="742">
                  <c:v>105.38625373005237</c:v>
                </c:pt>
                <c:pt idx="743">
                  <c:v>105.32260766788802</c:v>
                </c:pt>
                <c:pt idx="744">
                  <c:v>105.29173006890552</c:v>
                </c:pt>
                <c:pt idx="745">
                  <c:v>105.21174716957208</c:v>
                </c:pt>
                <c:pt idx="746">
                  <c:v>105.06214922740435</c:v>
                </c:pt>
                <c:pt idx="747">
                  <c:v>104.99250023351223</c:v>
                </c:pt>
                <c:pt idx="748">
                  <c:v>104.88174328455186</c:v>
                </c:pt>
                <c:pt idx="749">
                  <c:v>104.67364458826982</c:v>
                </c:pt>
                <c:pt idx="750">
                  <c:v>104.57687891896649</c:v>
                </c:pt>
                <c:pt idx="751">
                  <c:v>104.45443523714395</c:v>
                </c:pt>
                <c:pt idx="752">
                  <c:v>104.21867729847631</c:v>
                </c:pt>
                <c:pt idx="753">
                  <c:v>104.09019474665816</c:v>
                </c:pt>
                <c:pt idx="754">
                  <c:v>104.03678778330203</c:v>
                </c:pt>
                <c:pt idx="755">
                  <c:v>104.8150296756628</c:v>
                </c:pt>
                <c:pt idx="756">
                  <c:v>105.14878634932928</c:v>
                </c:pt>
                <c:pt idx="757">
                  <c:v>105.72097279019421</c:v>
                </c:pt>
                <c:pt idx="758">
                  <c:v>105.98894595830632</c:v>
                </c:pt>
                <c:pt idx="759">
                  <c:v>106.18686965947629</c:v>
                </c:pt>
                <c:pt idx="760">
                  <c:v>106.55096751631311</c:v>
                </c:pt>
                <c:pt idx="761">
                  <c:v>106.71738668106613</c:v>
                </c:pt>
                <c:pt idx="762">
                  <c:v>106.77977691164421</c:v>
                </c:pt>
                <c:pt idx="763">
                  <c:v>106.88328763635356</c:v>
                </c:pt>
                <c:pt idx="764">
                  <c:v>106.92575078513524</c:v>
                </c:pt>
                <c:pt idx="765">
                  <c:v>106.88680432087787</c:v>
                </c:pt>
                <c:pt idx="766">
                  <c:v>106.80964991245298</c:v>
                </c:pt>
                <c:pt idx="767">
                  <c:v>106.77116523468985</c:v>
                </c:pt>
                <c:pt idx="768">
                  <c:v>106.69731849996549</c:v>
                </c:pt>
                <c:pt idx="769">
                  <c:v>106.55442971389097</c:v>
                </c:pt>
                <c:pt idx="770">
                  <c:v>106.48581318288365</c:v>
                </c:pt>
                <c:pt idx="771">
                  <c:v>106.37179883236075</c:v>
                </c:pt>
                <c:pt idx="772">
                  <c:v>106.15933997540535</c:v>
                </c:pt>
                <c:pt idx="773">
                  <c:v>106.06046806360071</c:v>
                </c:pt>
                <c:pt idx="774">
                  <c:v>106.06635268965286</c:v>
                </c:pt>
                <c:pt idx="775">
                  <c:v>106.07097594097449</c:v>
                </c:pt>
                <c:pt idx="776">
                  <c:v>106.06981373839909</c:v>
                </c:pt>
                <c:pt idx="777">
                  <c:v>106.03580994658316</c:v>
                </c:pt>
                <c:pt idx="778">
                  <c:v>105.96915313112736</c:v>
                </c:pt>
                <c:pt idx="779">
                  <c:v>105.93693862592067</c:v>
                </c:pt>
                <c:pt idx="780">
                  <c:v>105.88872477409271</c:v>
                </c:pt>
                <c:pt idx="781">
                  <c:v>105.79566082766623</c:v>
                </c:pt>
                <c:pt idx="782">
                  <c:v>105.75094415493727</c:v>
                </c:pt>
                <c:pt idx="783">
                  <c:v>105.64329907755813</c:v>
                </c:pt>
                <c:pt idx="784">
                  <c:v>105.4450386581883</c:v>
                </c:pt>
                <c:pt idx="785">
                  <c:v>105.35205292326015</c:v>
                </c:pt>
                <c:pt idx="786">
                  <c:v>105.20579120285183</c:v>
                </c:pt>
                <c:pt idx="787">
                  <c:v>104.92953560015701</c:v>
                </c:pt>
                <c:pt idx="788">
                  <c:v>104.79856648293983</c:v>
                </c:pt>
                <c:pt idx="789">
                  <c:v>104.62885858419212</c:v>
                </c:pt>
                <c:pt idx="790">
                  <c:v>104.30103526156309</c:v>
                </c:pt>
                <c:pt idx="791">
                  <c:v>104.12006364592509</c:v>
                </c:pt>
                <c:pt idx="792">
                  <c:v>104.04678292803007</c:v>
                </c:pt>
                <c:pt idx="793">
                  <c:v>104.81607570975289</c:v>
                </c:pt>
                <c:pt idx="794">
                  <c:v>104.96917839235607</c:v>
                </c:pt>
                <c:pt idx="795">
                  <c:v>105.35940566242328</c:v>
                </c:pt>
                <c:pt idx="796">
                  <c:v>106.02688372491116</c:v>
                </c:pt>
                <c:pt idx="797">
                  <c:v>106.34556447063164</c:v>
                </c:pt>
                <c:pt idx="798">
                  <c:v>106.57411576526491</c:v>
                </c:pt>
                <c:pt idx="799">
                  <c:v>106.99861429876388</c:v>
                </c:pt>
                <c:pt idx="800">
                  <c:v>107.19332074946915</c:v>
                </c:pt>
                <c:pt idx="801">
                  <c:v>107.26558158166738</c:v>
                </c:pt>
                <c:pt idx="802">
                  <c:v>107.38621647302098</c:v>
                </c:pt>
                <c:pt idx="803">
                  <c:v>107.43554310348843</c:v>
                </c:pt>
                <c:pt idx="804">
                  <c:v>107.39019772096617</c:v>
                </c:pt>
                <c:pt idx="805">
                  <c:v>107.29951299182025</c:v>
                </c:pt>
                <c:pt idx="806">
                  <c:v>107.25449097731796</c:v>
                </c:pt>
                <c:pt idx="807">
                  <c:v>107.16824131891165</c:v>
                </c:pt>
                <c:pt idx="808">
                  <c:v>107.00166737555931</c:v>
                </c:pt>
                <c:pt idx="809">
                  <c:v>106.92131960958528</c:v>
                </c:pt>
                <c:pt idx="810">
                  <c:v>106.78765559249382</c:v>
                </c:pt>
                <c:pt idx="811">
                  <c:v>106.54011120347278</c:v>
                </c:pt>
                <c:pt idx="812">
                  <c:v>106.425252428886</c:v>
                </c:pt>
                <c:pt idx="813">
                  <c:v>106.43165637089071</c:v>
                </c:pt>
                <c:pt idx="814">
                  <c:v>106.4370573412692</c:v>
                </c:pt>
                <c:pt idx="815">
                  <c:v>106.43569064864131</c:v>
                </c:pt>
                <c:pt idx="816">
                  <c:v>106.39572909105921</c:v>
                </c:pt>
                <c:pt idx="817">
                  <c:v>106.31805253871933</c:v>
                </c:pt>
                <c:pt idx="818">
                  <c:v>106.28032922518008</c:v>
                </c:pt>
                <c:pt idx="819">
                  <c:v>106.2238385584433</c:v>
                </c:pt>
                <c:pt idx="820">
                  <c:v>106.11538863130393</c:v>
                </c:pt>
                <c:pt idx="821">
                  <c:v>106.0633989124055</c:v>
                </c:pt>
                <c:pt idx="822">
                  <c:v>105.9377346559335</c:v>
                </c:pt>
                <c:pt idx="823">
                  <c:v>105.70484027711467</c:v>
                </c:pt>
                <c:pt idx="824">
                  <c:v>105.59588698856514</c:v>
                </c:pt>
                <c:pt idx="825">
                  <c:v>105.42535832847246</c:v>
                </c:pt>
                <c:pt idx="826">
                  <c:v>105.10345505889045</c:v>
                </c:pt>
                <c:pt idx="827">
                  <c:v>104.95008486981173</c:v>
                </c:pt>
                <c:pt idx="828">
                  <c:v>104.7527901238316</c:v>
                </c:pt>
                <c:pt idx="829">
                  <c:v>104.36918217489438</c:v>
                </c:pt>
                <c:pt idx="830">
                  <c:v>104.15893453711332</c:v>
                </c:pt>
                <c:pt idx="831">
                  <c:v>104.07229236836794</c:v>
                </c:pt>
                <c:pt idx="832">
                  <c:v>104.67577234010993</c:v>
                </c:pt>
                <c:pt idx="833">
                  <c:v>104.78717232339419</c:v>
                </c:pt>
                <c:pt idx="834">
                  <c:v>105.06923016267088</c:v>
                </c:pt>
                <c:pt idx="835">
                  <c:v>105.55945155304387</c:v>
                </c:pt>
                <c:pt idx="836">
                  <c:v>105.79005979302293</c:v>
                </c:pt>
                <c:pt idx="837">
                  <c:v>105.97602794800471</c:v>
                </c:pt>
                <c:pt idx="838">
                  <c:v>106.32346779230011</c:v>
                </c:pt>
                <c:pt idx="839">
                  <c:v>106.48461676684548</c:v>
                </c:pt>
                <c:pt idx="840">
                  <c:v>106.57678101810644</c:v>
                </c:pt>
                <c:pt idx="841">
                  <c:v>106.73717539144563</c:v>
                </c:pt>
                <c:pt idx="842">
                  <c:v>106.80528683316996</c:v>
                </c:pt>
                <c:pt idx="843">
                  <c:v>106.82806667186914</c:v>
                </c:pt>
                <c:pt idx="844">
                  <c:v>106.86268064254998</c:v>
                </c:pt>
                <c:pt idx="845">
                  <c:v>106.87553832488847</c:v>
                </c:pt>
                <c:pt idx="846">
                  <c:v>106.84786828567474</c:v>
                </c:pt>
                <c:pt idx="847">
                  <c:v>106.78726987867225</c:v>
                </c:pt>
                <c:pt idx="848">
                  <c:v>106.75498435563776</c:v>
                </c:pt>
                <c:pt idx="849">
                  <c:v>106.65453914203431</c:v>
                </c:pt>
                <c:pt idx="850">
                  <c:v>106.46621164826531</c:v>
                </c:pt>
                <c:pt idx="851">
                  <c:v>106.37830310207913</c:v>
                </c:pt>
                <c:pt idx="852">
                  <c:v>106.35832390512866</c:v>
                </c:pt>
                <c:pt idx="853">
                  <c:v>106.31522353979275</c:v>
                </c:pt>
                <c:pt idx="854">
                  <c:v>106.29179525730662</c:v>
                </c:pt>
                <c:pt idx="855">
                  <c:v>106.21143575535443</c:v>
                </c:pt>
                <c:pt idx="856">
                  <c:v>106.0590948925239</c:v>
                </c:pt>
                <c:pt idx="857">
                  <c:v>105.98759697188537</c:v>
                </c:pt>
                <c:pt idx="858">
                  <c:v>105.89436530802882</c:v>
                </c:pt>
                <c:pt idx="859">
                  <c:v>105.71906420441172</c:v>
                </c:pt>
                <c:pt idx="860">
                  <c:v>105.63663207479341</c:v>
                </c:pt>
                <c:pt idx="861">
                  <c:v>105.52349051181143</c:v>
                </c:pt>
                <c:pt idx="862">
                  <c:v>105.31477344450661</c:v>
                </c:pt>
                <c:pt idx="863">
                  <c:v>105.21638687553545</c:v>
                </c:pt>
                <c:pt idx="864">
                  <c:v>105.08225387878434</c:v>
                </c:pt>
                <c:pt idx="865">
                  <c:v>104.82788932664621</c:v>
                </c:pt>
                <c:pt idx="866">
                  <c:v>104.70662778296655</c:v>
                </c:pt>
                <c:pt idx="867">
                  <c:v>104.55849190829792</c:v>
                </c:pt>
                <c:pt idx="868">
                  <c:v>104.27174497603666</c:v>
                </c:pt>
                <c:pt idx="869">
                  <c:v>104.04980828352508</c:v>
                </c:pt>
                <c:pt idx="870">
                  <c:v>104.93673126020258</c:v>
                </c:pt>
                <c:pt idx="871">
                  <c:v>105.26677776536965</c:v>
                </c:pt>
                <c:pt idx="872">
                  <c:v>105.83859097165308</c:v>
                </c:pt>
                <c:pt idx="873">
                  <c:v>106.11261329880519</c:v>
                </c:pt>
                <c:pt idx="874">
                  <c:v>106.32805384705343</c:v>
                </c:pt>
                <c:pt idx="875">
                  <c:v>106.73296349532284</c:v>
                </c:pt>
                <c:pt idx="876">
                  <c:v>106.92135421189143</c:v>
                </c:pt>
                <c:pt idx="877">
                  <c:v>107.02874252688785</c:v>
                </c:pt>
                <c:pt idx="878">
                  <c:v>107.21562155088679</c:v>
                </c:pt>
                <c:pt idx="879">
                  <c:v>107.29569310913209</c:v>
                </c:pt>
                <c:pt idx="880">
                  <c:v>107.32166143268554</c:v>
                </c:pt>
                <c:pt idx="881">
                  <c:v>107.36202943386712</c:v>
                </c:pt>
                <c:pt idx="882">
                  <c:v>107.37722271928637</c:v>
                </c:pt>
                <c:pt idx="883">
                  <c:v>107.34459501700707</c:v>
                </c:pt>
                <c:pt idx="884">
                  <c:v>107.27378788169159</c:v>
                </c:pt>
                <c:pt idx="885">
                  <c:v>107.23598117927516</c:v>
                </c:pt>
                <c:pt idx="886">
                  <c:v>107.11891078965668</c:v>
                </c:pt>
                <c:pt idx="887">
                  <c:v>106.89846720779329</c:v>
                </c:pt>
                <c:pt idx="888">
                  <c:v>106.79634888453913</c:v>
                </c:pt>
                <c:pt idx="889">
                  <c:v>106.77278172276147</c:v>
                </c:pt>
                <c:pt idx="890">
                  <c:v>106.72207773729252</c:v>
                </c:pt>
                <c:pt idx="891">
                  <c:v>106.69469032206004</c:v>
                </c:pt>
                <c:pt idx="892">
                  <c:v>106.60040748030939</c:v>
                </c:pt>
                <c:pt idx="893">
                  <c:v>106.42298352326623</c:v>
                </c:pt>
                <c:pt idx="894">
                  <c:v>106.33926256591153</c:v>
                </c:pt>
                <c:pt idx="895">
                  <c:v>106.23091635303378</c:v>
                </c:pt>
                <c:pt idx="896">
                  <c:v>106.0257109860233</c:v>
                </c:pt>
                <c:pt idx="897">
                  <c:v>105.92995214280961</c:v>
                </c:pt>
                <c:pt idx="898">
                  <c:v>105.79767827583377</c:v>
                </c:pt>
                <c:pt idx="899">
                  <c:v>105.55241570015146</c:v>
                </c:pt>
                <c:pt idx="900">
                  <c:v>105.43741060831854</c:v>
                </c:pt>
                <c:pt idx="901">
                  <c:v>105.28098956590399</c:v>
                </c:pt>
                <c:pt idx="902">
                  <c:v>104.98448597258529</c:v>
                </c:pt>
                <c:pt idx="903">
                  <c:v>104.84271318902459</c:v>
                </c:pt>
                <c:pt idx="904">
                  <c:v>104.67038476252891</c:v>
                </c:pt>
                <c:pt idx="905">
                  <c:v>104.33485011231072</c:v>
                </c:pt>
                <c:pt idx="906">
                  <c:v>104.15156109063466</c:v>
                </c:pt>
                <c:pt idx="907">
                  <c:v>104.07582913439033</c:v>
                </c:pt>
                <c:pt idx="908">
                  <c:v>104.05366104227637</c:v>
                </c:pt>
                <c:pt idx="909">
                  <c:v>104.10011663351148</c:v>
                </c:pt>
                <c:pt idx="910">
                  <c:v>104.21627064650333</c:v>
                </c:pt>
                <c:pt idx="911">
                  <c:v>104.42888553588791</c:v>
                </c:pt>
                <c:pt idx="912">
                  <c:v>104.53762753966976</c:v>
                </c:pt>
                <c:pt idx="913">
                  <c:v>104.63348015173557</c:v>
                </c:pt>
                <c:pt idx="914">
                  <c:v>104.83388019703409</c:v>
                </c:pt>
                <c:pt idx="915">
                  <c:v>104.93988602966978</c:v>
                </c:pt>
                <c:pt idx="916">
                  <c:v>105.02611018800494</c:v>
                </c:pt>
                <c:pt idx="917">
                  <c:v>105.21033295548608</c:v>
                </c:pt>
                <c:pt idx="918">
                  <c:v>105.30973205015283</c:v>
                </c:pt>
                <c:pt idx="919">
                  <c:v>105.38910854917576</c:v>
                </c:pt>
                <c:pt idx="920">
                  <c:v>105.55840962757775</c:v>
                </c:pt>
                <c:pt idx="921">
                  <c:v>105.65068809593151</c:v>
                </c:pt>
                <c:pt idx="922">
                  <c:v>105.71142251221835</c:v>
                </c:pt>
                <c:pt idx="923">
                  <c:v>105.85310940906396</c:v>
                </c:pt>
                <c:pt idx="924">
                  <c:v>105.92601608860609</c:v>
                </c:pt>
                <c:pt idx="925">
                  <c:v>105.96903418864353</c:v>
                </c:pt>
                <c:pt idx="926">
                  <c:v>106.0571491926205</c:v>
                </c:pt>
                <c:pt idx="927">
                  <c:v>106.10248950265863</c:v>
                </c:pt>
                <c:pt idx="928">
                  <c:v>106.16541748658499</c:v>
                </c:pt>
                <c:pt idx="929">
                  <c:v>106.29599157353456</c:v>
                </c:pt>
                <c:pt idx="930">
                  <c:v>106.36476199517693</c:v>
                </c:pt>
                <c:pt idx="931">
                  <c:v>106.39651070625089</c:v>
                </c:pt>
                <c:pt idx="932">
                  <c:v>106.45723109064721</c:v>
                </c:pt>
                <c:pt idx="933">
                  <c:v>106.48644208422097</c:v>
                </c:pt>
                <c:pt idx="934">
                  <c:v>106.4771931909403</c:v>
                </c:pt>
                <c:pt idx="935">
                  <c:v>106.44674551588528</c:v>
                </c:pt>
                <c:pt idx="936">
                  <c:v>106.42535650329835</c:v>
                </c:pt>
                <c:pt idx="937">
                  <c:v>106.36434061437028</c:v>
                </c:pt>
                <c:pt idx="938">
                  <c:v>106.22462478053282</c:v>
                </c:pt>
                <c:pt idx="939">
                  <c:v>106.14457236276921</c:v>
                </c:pt>
                <c:pt idx="940">
                  <c:v>106.01988491057345</c:v>
                </c:pt>
                <c:pt idx="941">
                  <c:v>105.74663105021421</c:v>
                </c:pt>
                <c:pt idx="942">
                  <c:v>105.59901212375669</c:v>
                </c:pt>
                <c:pt idx="943">
                  <c:v>105.41748369828775</c:v>
                </c:pt>
                <c:pt idx="944">
                  <c:v>105.03453626591458</c:v>
                </c:pt>
                <c:pt idx="945">
                  <c:v>104.81188480507539</c:v>
                </c:pt>
                <c:pt idx="946">
                  <c:v>104.72257037617642</c:v>
                </c:pt>
                <c:pt idx="947">
                  <c:v>104.0353296596322</c:v>
                </c:pt>
                <c:pt idx="948">
                  <c:v>104.07074359718577</c:v>
                </c:pt>
                <c:pt idx="949">
                  <c:v>104.16198060760412</c:v>
                </c:pt>
                <c:pt idx="950">
                  <c:v>104.32993013246654</c:v>
                </c:pt>
                <c:pt idx="951">
                  <c:v>104.41619210029179</c:v>
                </c:pt>
                <c:pt idx="952">
                  <c:v>104.49276568041134</c:v>
                </c:pt>
                <c:pt idx="953">
                  <c:v>104.65115210355246</c:v>
                </c:pt>
                <c:pt idx="954">
                  <c:v>104.73394143678952</c:v>
                </c:pt>
                <c:pt idx="955">
                  <c:v>104.80506777562877</c:v>
                </c:pt>
                <c:pt idx="956">
                  <c:v>104.95528964219588</c:v>
                </c:pt>
                <c:pt idx="957">
                  <c:v>105.03551850003646</c:v>
                </c:pt>
                <c:pt idx="958">
                  <c:v>105.09810618382853</c:v>
                </c:pt>
                <c:pt idx="959">
                  <c:v>105.23033031645926</c:v>
                </c:pt>
                <c:pt idx="960">
                  <c:v>105.30081322225507</c:v>
                </c:pt>
                <c:pt idx="961">
                  <c:v>105.35792680741858</c:v>
                </c:pt>
                <c:pt idx="962">
                  <c:v>105.47809808366897</c:v>
                </c:pt>
                <c:pt idx="963">
                  <c:v>105.5430342386755</c:v>
                </c:pt>
                <c:pt idx="964">
                  <c:v>105.58528127954368</c:v>
                </c:pt>
                <c:pt idx="965">
                  <c:v>105.67200391588979</c:v>
                </c:pt>
                <c:pt idx="966">
                  <c:v>105.71675230209685</c:v>
                </c:pt>
                <c:pt idx="967">
                  <c:v>105.75817763273264</c:v>
                </c:pt>
                <c:pt idx="968">
                  <c:v>105.84518728848218</c:v>
                </c:pt>
                <c:pt idx="969">
                  <c:v>105.89106794184025</c:v>
                </c:pt>
                <c:pt idx="970">
                  <c:v>105.91013201707352</c:v>
                </c:pt>
                <c:pt idx="971">
                  <c:v>105.94389503707005</c:v>
                </c:pt>
                <c:pt idx="972">
                  <c:v>105.9585567381279</c:v>
                </c:pt>
                <c:pt idx="973">
                  <c:v>105.94067228427514</c:v>
                </c:pt>
                <c:pt idx="974">
                  <c:v>105.89526192336378</c:v>
                </c:pt>
                <c:pt idx="975">
                  <c:v>105.86783686591052</c:v>
                </c:pt>
                <c:pt idx="976">
                  <c:v>105.81365371967343</c:v>
                </c:pt>
                <c:pt idx="977">
                  <c:v>105.68916075640071</c:v>
                </c:pt>
                <c:pt idx="978">
                  <c:v>105.61874470130822</c:v>
                </c:pt>
                <c:pt idx="979">
                  <c:v>105.52025437918982</c:v>
                </c:pt>
                <c:pt idx="980">
                  <c:v>105.30850339225023</c:v>
                </c:pt>
                <c:pt idx="981">
                  <c:v>105.19386880700397</c:v>
                </c:pt>
                <c:pt idx="982">
                  <c:v>105.06060957145593</c:v>
                </c:pt>
                <c:pt idx="983">
                  <c:v>104.78139872739948</c:v>
                </c:pt>
                <c:pt idx="984">
                  <c:v>104.62279519463617</c:v>
                </c:pt>
                <c:pt idx="985">
                  <c:v>104.55884170330296</c:v>
                </c:pt>
                <c:pt idx="986">
                  <c:v>104.05535080278764</c:v>
                </c:pt>
                <c:pt idx="987">
                  <c:v>104.08929232889852</c:v>
                </c:pt>
                <c:pt idx="988">
                  <c:v>104.1752255254727</c:v>
                </c:pt>
                <c:pt idx="989">
                  <c:v>104.33479657005532</c:v>
                </c:pt>
                <c:pt idx="990">
                  <c:v>104.41737223934808</c:v>
                </c:pt>
                <c:pt idx="991">
                  <c:v>104.49302262001622</c:v>
                </c:pt>
                <c:pt idx="992">
                  <c:v>104.65213477518573</c:v>
                </c:pt>
                <c:pt idx="993">
                  <c:v>104.73535600192047</c:v>
                </c:pt>
                <c:pt idx="994">
                  <c:v>104.8081593942329</c:v>
                </c:pt>
                <c:pt idx="995">
                  <c:v>104.96350404463546</c:v>
                </c:pt>
                <c:pt idx="996">
                  <c:v>105.04731555731968</c:v>
                </c:pt>
                <c:pt idx="997">
                  <c:v>105.11792866369535</c:v>
                </c:pt>
                <c:pt idx="998">
                  <c:v>105.26874958098711</c:v>
                </c:pt>
                <c:pt idx="999">
                  <c:v>105.34979256463789</c:v>
                </c:pt>
                <c:pt idx="1000">
                  <c:v>105.40297967438993</c:v>
                </c:pt>
                <c:pt idx="1001">
                  <c:v>105.53740493083471</c:v>
                </c:pt>
                <c:pt idx="1002">
                  <c:v>105.60627878686938</c:v>
                </c:pt>
                <c:pt idx="1003">
                  <c:v>105.65771656643395</c:v>
                </c:pt>
                <c:pt idx="1004">
                  <c:v>105.76415073943687</c:v>
                </c:pt>
                <c:pt idx="1005">
                  <c:v>105.81948657316666</c:v>
                </c:pt>
                <c:pt idx="1006">
                  <c:v>105.86422615079822</c:v>
                </c:pt>
                <c:pt idx="1007">
                  <c:v>105.95543149929978</c:v>
                </c:pt>
                <c:pt idx="1008">
                  <c:v>106.00196694539976</c:v>
                </c:pt>
                <c:pt idx="1009">
                  <c:v>106.02327477667646</c:v>
                </c:pt>
                <c:pt idx="1010">
                  <c:v>106.06218480169041</c:v>
                </c:pt>
                <c:pt idx="1011">
                  <c:v>106.07992197099854</c:v>
                </c:pt>
                <c:pt idx="1012">
                  <c:v>106.06658100260907</c:v>
                </c:pt>
                <c:pt idx="1013">
                  <c:v>106.02885881431745</c:v>
                </c:pt>
                <c:pt idx="1014">
                  <c:v>106.00441420295766</c:v>
                </c:pt>
                <c:pt idx="1015">
                  <c:v>105.95241104481559</c:v>
                </c:pt>
                <c:pt idx="1016">
                  <c:v>105.82994532460852</c:v>
                </c:pt>
                <c:pt idx="1017">
                  <c:v>105.75934187909209</c:v>
                </c:pt>
                <c:pt idx="1018">
                  <c:v>105.6618737850763</c:v>
                </c:pt>
                <c:pt idx="1019">
                  <c:v>105.45113908421841</c:v>
                </c:pt>
                <c:pt idx="1020">
                  <c:v>105.33629830192216</c:v>
                </c:pt>
                <c:pt idx="1021">
                  <c:v>105.20460769216426</c:v>
                </c:pt>
                <c:pt idx="1022">
                  <c:v>104.92657154119142</c:v>
                </c:pt>
                <c:pt idx="1023">
                  <c:v>104.76762892340722</c:v>
                </c:pt>
                <c:pt idx="1024">
                  <c:v>104.06329239227156</c:v>
                </c:pt>
                <c:pt idx="1025">
                  <c:v>104.12461518158531</c:v>
                </c:pt>
                <c:pt idx="1026">
                  <c:v>104.27757658937973</c:v>
                </c:pt>
                <c:pt idx="1027">
                  <c:v>104.55666527379412</c:v>
                </c:pt>
                <c:pt idx="1028">
                  <c:v>104.70166914527496</c:v>
                </c:pt>
                <c:pt idx="1029">
                  <c:v>104.81887519571846</c:v>
                </c:pt>
                <c:pt idx="1030">
                  <c:v>105.06524130802426</c:v>
                </c:pt>
                <c:pt idx="1031">
                  <c:v>105.19722503015512</c:v>
                </c:pt>
                <c:pt idx="1032">
                  <c:v>105.27955099853885</c:v>
                </c:pt>
                <c:pt idx="1033">
                  <c:v>105.45656520879641</c:v>
                </c:pt>
                <c:pt idx="1034">
                  <c:v>105.55233661392184</c:v>
                </c:pt>
                <c:pt idx="1035">
                  <c:v>105.58928916420561</c:v>
                </c:pt>
                <c:pt idx="1036">
                  <c:v>105.66464633999502</c:v>
                </c:pt>
                <c:pt idx="1037">
                  <c:v>105.70323862762476</c:v>
                </c:pt>
                <c:pt idx="1038">
                  <c:v>105.73784895239709</c:v>
                </c:pt>
                <c:pt idx="1039">
                  <c:v>105.81022566780356</c:v>
                </c:pt>
                <c:pt idx="1040">
                  <c:v>105.8484100018982</c:v>
                </c:pt>
                <c:pt idx="1041">
                  <c:v>105.86391357261526</c:v>
                </c:pt>
                <c:pt idx="1042">
                  <c:v>105.8909436060047</c:v>
                </c:pt>
                <c:pt idx="1043">
                  <c:v>105.90215492201911</c:v>
                </c:pt>
                <c:pt idx="1044">
                  <c:v>106.00437376033055</c:v>
                </c:pt>
                <c:pt idx="1045">
                  <c:v>106.22618563686569</c:v>
                </c:pt>
                <c:pt idx="1046">
                  <c:v>106.34467730680929</c:v>
                </c:pt>
                <c:pt idx="1047">
                  <c:v>106.41666524771041</c:v>
                </c:pt>
                <c:pt idx="1048">
                  <c:v>106.56799555909534</c:v>
                </c:pt>
                <c:pt idx="1049">
                  <c:v>106.64855519455813</c:v>
                </c:pt>
                <c:pt idx="1050">
                  <c:v>106.68330206227108</c:v>
                </c:pt>
                <c:pt idx="1051">
                  <c:v>106.75082725259675</c:v>
                </c:pt>
                <c:pt idx="1052">
                  <c:v>106.78336875792147</c:v>
                </c:pt>
                <c:pt idx="1053">
                  <c:v>106.74022494913036</c:v>
                </c:pt>
                <c:pt idx="1054">
                  <c:v>106.63293170395723</c:v>
                </c:pt>
                <c:pt idx="1055">
                  <c:v>106.56937189301958</c:v>
                </c:pt>
                <c:pt idx="1056">
                  <c:v>106.42072640577588</c:v>
                </c:pt>
                <c:pt idx="1057">
                  <c:v>106.0940653034838</c:v>
                </c:pt>
                <c:pt idx="1058">
                  <c:v>105.91589978044119</c:v>
                </c:pt>
                <c:pt idx="1059">
                  <c:v>105.68317678244343</c:v>
                </c:pt>
                <c:pt idx="1060">
                  <c:v>105.18751046258767</c:v>
                </c:pt>
                <c:pt idx="1061">
                  <c:v>104.89875770779794</c:v>
                </c:pt>
                <c:pt idx="1062">
                  <c:v>104.78244556573533</c:v>
                </c:pt>
                <c:pt idx="1063">
                  <c:v>104.68065533000018</c:v>
                </c:pt>
                <c:pt idx="1064">
                  <c:v>104.8088622448476</c:v>
                </c:pt>
                <c:pt idx="1065">
                  <c:v>105.13792471520159</c:v>
                </c:pt>
                <c:pt idx="1066">
                  <c:v>105.7050080954466</c:v>
                </c:pt>
                <c:pt idx="1067">
                  <c:v>105.97464318123119</c:v>
                </c:pt>
                <c:pt idx="1068">
                  <c:v>106.17227575391394</c:v>
                </c:pt>
                <c:pt idx="1069">
                  <c:v>106.53761748601821</c:v>
                </c:pt>
                <c:pt idx="1070">
                  <c:v>106.70224420658364</c:v>
                </c:pt>
                <c:pt idx="1071">
                  <c:v>106.76726726908922</c:v>
                </c:pt>
                <c:pt idx="1072">
                  <c:v>106.87666682909148</c:v>
                </c:pt>
                <c:pt idx="1073">
                  <c:v>106.92266111648577</c:v>
                </c:pt>
                <c:pt idx="1074">
                  <c:v>106.86364436462276</c:v>
                </c:pt>
                <c:pt idx="1075">
                  <c:v>106.74651771156975</c:v>
                </c:pt>
                <c:pt idx="1076">
                  <c:v>106.68934368980685</c:v>
                </c:pt>
                <c:pt idx="1077">
                  <c:v>106.61772299015168</c:v>
                </c:pt>
                <c:pt idx="1078">
                  <c:v>106.48341238051619</c:v>
                </c:pt>
                <c:pt idx="1079">
                  <c:v>106.41938702288668</c:v>
                </c:pt>
                <c:pt idx="1080">
                  <c:v>106.3283057762043</c:v>
                </c:pt>
                <c:pt idx="1081">
                  <c:v>106.15590014278776</c:v>
                </c:pt>
                <c:pt idx="1082">
                  <c:v>106.07453762204061</c:v>
                </c:pt>
                <c:pt idx="1083">
                  <c:v>106.10309504522522</c:v>
                </c:pt>
                <c:pt idx="1084">
                  <c:v>106.14999546355672</c:v>
                </c:pt>
                <c:pt idx="1085">
                  <c:v>106.167798260003</c:v>
                </c:pt>
                <c:pt idx="1086">
                  <c:v>106.12386631171078</c:v>
                </c:pt>
                <c:pt idx="1087">
                  <c:v>106.04062258605371</c:v>
                </c:pt>
                <c:pt idx="1088">
                  <c:v>106.00063380493047</c:v>
                </c:pt>
                <c:pt idx="1089">
                  <c:v>105.94549699357069</c:v>
                </c:pt>
                <c:pt idx="1090">
                  <c:v>105.83923021950636</c:v>
                </c:pt>
                <c:pt idx="1091">
                  <c:v>105.78823266794157</c:v>
                </c:pt>
                <c:pt idx="1092">
                  <c:v>105.67098592208637</c:v>
                </c:pt>
                <c:pt idx="1093">
                  <c:v>105.45260426273914</c:v>
                </c:pt>
                <c:pt idx="1094">
                  <c:v>105.35075520344142</c:v>
                </c:pt>
                <c:pt idx="1095">
                  <c:v>105.20347055441394</c:v>
                </c:pt>
                <c:pt idx="1096">
                  <c:v>104.9225978059868</c:v>
                </c:pt>
                <c:pt idx="1097">
                  <c:v>104.789610040116</c:v>
                </c:pt>
                <c:pt idx="1098">
                  <c:v>104.62125463774537</c:v>
                </c:pt>
                <c:pt idx="1099">
                  <c:v>104.29628070385871</c:v>
                </c:pt>
                <c:pt idx="1100">
                  <c:v>104.04662310619673</c:v>
                </c:pt>
                <c:pt idx="1101">
                  <c:v>104.05381566912891</c:v>
                </c:pt>
                <c:pt idx="1102">
                  <c:v>104.11075949650478</c:v>
                </c:pt>
                <c:pt idx="1103">
                  <c:v>104.25498650214507</c:v>
                </c:pt>
                <c:pt idx="1104">
                  <c:v>104.51802656095754</c:v>
                </c:pt>
                <c:pt idx="1105">
                  <c:v>104.65521012657661</c:v>
                </c:pt>
                <c:pt idx="1106">
                  <c:v>104.76755245253199</c:v>
                </c:pt>
                <c:pt idx="1107">
                  <c:v>105.00510097423225</c:v>
                </c:pt>
                <c:pt idx="1108">
                  <c:v>105.13001292164267</c:v>
                </c:pt>
                <c:pt idx="1109">
                  <c:v>105.21482683138338</c:v>
                </c:pt>
                <c:pt idx="1110">
                  <c:v>105.39505572442843</c:v>
                </c:pt>
                <c:pt idx="1111">
                  <c:v>105.4921230763902</c:v>
                </c:pt>
                <c:pt idx="1112">
                  <c:v>105.5464882021534</c:v>
                </c:pt>
                <c:pt idx="1113">
                  <c:v>105.66152577809613</c:v>
                </c:pt>
                <c:pt idx="1114">
                  <c:v>105.72298707464317</c:v>
                </c:pt>
                <c:pt idx="1115">
                  <c:v>105.75238009529107</c:v>
                </c:pt>
                <c:pt idx="1116">
                  <c:v>105.82306320880512</c:v>
                </c:pt>
                <c:pt idx="1117">
                  <c:v>105.85702867698913</c:v>
                </c:pt>
                <c:pt idx="1118">
                  <c:v>105.85044732435203</c:v>
                </c:pt>
                <c:pt idx="1119">
                  <c:v>105.82795904247283</c:v>
                </c:pt>
                <c:pt idx="1120">
                  <c:v>105.81223203980959</c:v>
                </c:pt>
                <c:pt idx="1121">
                  <c:v>105.88468473274295</c:v>
                </c:pt>
                <c:pt idx="1122">
                  <c:v>106.0420605331024</c:v>
                </c:pt>
                <c:pt idx="1123">
                  <c:v>106.12693657744924</c:v>
                </c:pt>
                <c:pt idx="1124">
                  <c:v>106.19129499249748</c:v>
                </c:pt>
                <c:pt idx="1125">
                  <c:v>106.32420247859375</c:v>
                </c:pt>
                <c:pt idx="1126">
                  <c:v>106.39398969627098</c:v>
                </c:pt>
                <c:pt idx="1127">
                  <c:v>106.45031710983662</c:v>
                </c:pt>
                <c:pt idx="1128">
                  <c:v>106.56696359232245</c:v>
                </c:pt>
                <c:pt idx="1129">
                  <c:v>106.62756230260902</c:v>
                </c:pt>
                <c:pt idx="1130">
                  <c:v>106.59721979540191</c:v>
                </c:pt>
                <c:pt idx="1131">
                  <c:v>106.51854959136531</c:v>
                </c:pt>
                <c:pt idx="1132">
                  <c:v>106.47042016811506</c:v>
                </c:pt>
                <c:pt idx="1133">
                  <c:v>106.33278509752569</c:v>
                </c:pt>
                <c:pt idx="1134">
                  <c:v>106.02990307811818</c:v>
                </c:pt>
                <c:pt idx="1135">
                  <c:v>105.86290027013168</c:v>
                </c:pt>
                <c:pt idx="1136">
                  <c:v>105.6352680537946</c:v>
                </c:pt>
                <c:pt idx="1137">
                  <c:v>105.15173935874492</c:v>
                </c:pt>
                <c:pt idx="1138">
                  <c:v>104.86969733067851</c:v>
                </c:pt>
                <c:pt idx="1139">
                  <c:v>104.75477959069499</c:v>
                </c:pt>
                <c:pt idx="1140">
                  <c:v>104.03027249809374</c:v>
                </c:pt>
                <c:pt idx="1141">
                  <c:v>104.0752814416101</c:v>
                </c:pt>
                <c:pt idx="1142">
                  <c:v>104.20329981034645</c:v>
                </c:pt>
                <c:pt idx="1143">
                  <c:v>104.4308379633017</c:v>
                </c:pt>
                <c:pt idx="1144">
                  <c:v>104.5492869493458</c:v>
                </c:pt>
                <c:pt idx="1145">
                  <c:v>104.64658372666804</c:v>
                </c:pt>
                <c:pt idx="1146">
                  <c:v>104.85036611306246</c:v>
                </c:pt>
                <c:pt idx="1147">
                  <c:v>104.96016475455789</c:v>
                </c:pt>
                <c:pt idx="1148">
                  <c:v>105.03413622918644</c:v>
                </c:pt>
                <c:pt idx="1149">
                  <c:v>105.19243024392384</c:v>
                </c:pt>
                <c:pt idx="1150">
                  <c:v>105.27840612344173</c:v>
                </c:pt>
                <c:pt idx="1151">
                  <c:v>105.32094117591377</c:v>
                </c:pt>
                <c:pt idx="1152">
                  <c:v>105.40891332615038</c:v>
                </c:pt>
                <c:pt idx="1153">
                  <c:v>105.45484489151015</c:v>
                </c:pt>
                <c:pt idx="1154">
                  <c:v>105.48527502753059</c:v>
                </c:pt>
                <c:pt idx="1155">
                  <c:v>105.54799690403436</c:v>
                </c:pt>
                <c:pt idx="1156">
                  <c:v>105.5808524207676</c:v>
                </c:pt>
                <c:pt idx="1157">
                  <c:v>105.57587306760622</c:v>
                </c:pt>
                <c:pt idx="1158">
                  <c:v>105.55703892076299</c:v>
                </c:pt>
                <c:pt idx="1159">
                  <c:v>105.54335619706052</c:v>
                </c:pt>
                <c:pt idx="1160">
                  <c:v>105.60485521271229</c:v>
                </c:pt>
                <c:pt idx="1161">
                  <c:v>105.73761674037668</c:v>
                </c:pt>
                <c:pt idx="1162">
                  <c:v>105.80873328332162</c:v>
                </c:pt>
                <c:pt idx="1163">
                  <c:v>105.86320468526883</c:v>
                </c:pt>
                <c:pt idx="1164">
                  <c:v>105.97658204047322</c:v>
                </c:pt>
                <c:pt idx="1165">
                  <c:v>106.0366439967151</c:v>
                </c:pt>
                <c:pt idx="1166">
                  <c:v>106.08346082858488</c:v>
                </c:pt>
                <c:pt idx="1167">
                  <c:v>106.18140907442411</c:v>
                </c:pt>
                <c:pt idx="1168">
                  <c:v>106.23291022321087</c:v>
                </c:pt>
                <c:pt idx="1169">
                  <c:v>106.20789786535288</c:v>
                </c:pt>
                <c:pt idx="1170">
                  <c:v>106.14021974849915</c:v>
                </c:pt>
                <c:pt idx="1171">
                  <c:v>106.09759676645446</c:v>
                </c:pt>
                <c:pt idx="1172">
                  <c:v>105.9805223711533</c:v>
                </c:pt>
                <c:pt idx="1173">
                  <c:v>105.71837614218602</c:v>
                </c:pt>
                <c:pt idx="1174">
                  <c:v>105.57550431797247</c:v>
                </c:pt>
                <c:pt idx="1175">
                  <c:v>105.38145357106636</c:v>
                </c:pt>
                <c:pt idx="1176">
                  <c:v>104.96922355455602</c:v>
                </c:pt>
                <c:pt idx="1177">
                  <c:v>104.72853676828582</c:v>
                </c:pt>
                <c:pt idx="1178">
                  <c:v>104.05550988469223</c:v>
                </c:pt>
                <c:pt idx="1179">
                  <c:v>104.11366345926066</c:v>
                </c:pt>
                <c:pt idx="1180">
                  <c:v>104.26096296780848</c:v>
                </c:pt>
                <c:pt idx="1181">
                  <c:v>104.53075466933259</c:v>
                </c:pt>
                <c:pt idx="1182">
                  <c:v>104.67143245584808</c:v>
                </c:pt>
                <c:pt idx="1183">
                  <c:v>104.78689606405574</c:v>
                </c:pt>
                <c:pt idx="1184">
                  <c:v>105.03069978988864</c:v>
                </c:pt>
                <c:pt idx="1185">
                  <c:v>105.15902757696004</c:v>
                </c:pt>
                <c:pt idx="1186">
                  <c:v>105.24688184570384</c:v>
                </c:pt>
                <c:pt idx="1187">
                  <c:v>105.43466066782278</c:v>
                </c:pt>
                <c:pt idx="1188">
                  <c:v>105.53668958944972</c:v>
                </c:pt>
                <c:pt idx="1189">
                  <c:v>105.58716660183279</c:v>
                </c:pt>
                <c:pt idx="1190">
                  <c:v>105.69152118028148</c:v>
                </c:pt>
                <c:pt idx="1191">
                  <c:v>105.74607223653811</c:v>
                </c:pt>
                <c:pt idx="1192">
                  <c:v>105.78094701267511</c:v>
                </c:pt>
                <c:pt idx="1193">
                  <c:v>105.85664822283816</c:v>
                </c:pt>
                <c:pt idx="1194">
                  <c:v>105.89560734335068</c:v>
                </c:pt>
                <c:pt idx="1195">
                  <c:v>105.88969826703411</c:v>
                </c:pt>
                <c:pt idx="1196">
                  <c:v>105.86734749024701</c:v>
                </c:pt>
                <c:pt idx="1197">
                  <c:v>105.85109658322388</c:v>
                </c:pt>
                <c:pt idx="1198">
                  <c:v>105.92409183216179</c:v>
                </c:pt>
                <c:pt idx="1199">
                  <c:v>106.08170910697942</c:v>
                </c:pt>
                <c:pt idx="1200">
                  <c:v>106.16610616753705</c:v>
                </c:pt>
                <c:pt idx="1201">
                  <c:v>106.2306791940549</c:v>
                </c:pt>
                <c:pt idx="1202">
                  <c:v>106.36528257235662</c:v>
                </c:pt>
                <c:pt idx="1203">
                  <c:v>106.43656061237024</c:v>
                </c:pt>
                <c:pt idx="1204">
                  <c:v>106.49206060603068</c:v>
                </c:pt>
                <c:pt idx="1205">
                  <c:v>106.60834597522445</c:v>
                </c:pt>
                <c:pt idx="1206">
                  <c:v>106.66946447089498</c:v>
                </c:pt>
                <c:pt idx="1207">
                  <c:v>106.63973198483001</c:v>
                </c:pt>
                <c:pt idx="1208">
                  <c:v>106.55937719299598</c:v>
                </c:pt>
                <c:pt idx="1209">
                  <c:v>106.5088359447083</c:v>
                </c:pt>
                <c:pt idx="1210">
                  <c:v>106.37001747794454</c:v>
                </c:pt>
                <c:pt idx="1211">
                  <c:v>106.058673264135</c:v>
                </c:pt>
                <c:pt idx="1212">
                  <c:v>105.88912282667478</c:v>
                </c:pt>
                <c:pt idx="1213">
                  <c:v>105.65897760809526</c:v>
                </c:pt>
                <c:pt idx="1214">
                  <c:v>105.1695716756408</c:v>
                </c:pt>
                <c:pt idx="1215">
                  <c:v>104.88392021700464</c:v>
                </c:pt>
                <c:pt idx="1216">
                  <c:v>104.08061608467364</c:v>
                </c:pt>
                <c:pt idx="1217">
                  <c:v>104.14825676077038</c:v>
                </c:pt>
                <c:pt idx="1218">
                  <c:v>104.31697515917968</c:v>
                </c:pt>
                <c:pt idx="1219">
                  <c:v>104.62384558307906</c:v>
                </c:pt>
                <c:pt idx="1220">
                  <c:v>104.78329009819863</c:v>
                </c:pt>
                <c:pt idx="1221">
                  <c:v>104.9148617957398</c:v>
                </c:pt>
                <c:pt idx="1222">
                  <c:v>105.19192858675093</c:v>
                </c:pt>
                <c:pt idx="1223">
                  <c:v>105.34070726001821</c:v>
                </c:pt>
                <c:pt idx="1224">
                  <c:v>105.43854047805048</c:v>
                </c:pt>
                <c:pt idx="1225">
                  <c:v>105.64876727224599</c:v>
                </c:pt>
                <c:pt idx="1226">
                  <c:v>105.76242430465878</c:v>
                </c:pt>
                <c:pt idx="1227">
                  <c:v>105.82578257571626</c:v>
                </c:pt>
                <c:pt idx="1228">
                  <c:v>105.96000769861607</c:v>
                </c:pt>
                <c:pt idx="1229">
                  <c:v>106.03144183944036</c:v>
                </c:pt>
                <c:pt idx="1230">
                  <c:v>106.06742929994043</c:v>
                </c:pt>
                <c:pt idx="1231">
                  <c:v>106.14903476941352</c:v>
                </c:pt>
                <c:pt idx="1232">
                  <c:v>106.18881106138214</c:v>
                </c:pt>
                <c:pt idx="1233">
                  <c:v>106.18053642467417</c:v>
                </c:pt>
                <c:pt idx="1234">
                  <c:v>106.15425649111899</c:v>
                </c:pt>
                <c:pt idx="1235">
                  <c:v>106.13584099364454</c:v>
                </c:pt>
                <c:pt idx="1236">
                  <c:v>106.22054816043769</c:v>
                </c:pt>
                <c:pt idx="1237">
                  <c:v>106.40488162472994</c:v>
                </c:pt>
                <c:pt idx="1238">
                  <c:v>106.50344861565716</c:v>
                </c:pt>
                <c:pt idx="1239">
                  <c:v>106.57893699606765</c:v>
                </c:pt>
                <c:pt idx="1240">
                  <c:v>106.73525543917127</c:v>
                </c:pt>
                <c:pt idx="1241">
                  <c:v>106.81691793778238</c:v>
                </c:pt>
                <c:pt idx="1242">
                  <c:v>106.88223784935175</c:v>
                </c:pt>
                <c:pt idx="1243">
                  <c:v>107.0183229955112</c:v>
                </c:pt>
                <c:pt idx="1244">
                  <c:v>107.08921729391082</c:v>
                </c:pt>
                <c:pt idx="1245">
                  <c:v>107.05349226704732</c:v>
                </c:pt>
                <c:pt idx="1246">
                  <c:v>106.96137500691697</c:v>
                </c:pt>
                <c:pt idx="1247">
                  <c:v>106.9054835482567</c:v>
                </c:pt>
                <c:pt idx="1248">
                  <c:v>106.74464225269229</c:v>
                </c:pt>
                <c:pt idx="1249">
                  <c:v>106.38832590870246</c:v>
                </c:pt>
                <c:pt idx="1250">
                  <c:v>106.19277474699442</c:v>
                </c:pt>
                <c:pt idx="1251">
                  <c:v>105.9273523046552</c:v>
                </c:pt>
                <c:pt idx="1252">
                  <c:v>105.36320304826388</c:v>
                </c:pt>
                <c:pt idx="1253">
                  <c:v>105.03265386204052</c:v>
                </c:pt>
                <c:pt idx="1254">
                  <c:v>104.89994739269406</c:v>
                </c:pt>
                <c:pt idx="1255">
                  <c:v>104.03027204462759</c:v>
                </c:pt>
                <c:pt idx="1256">
                  <c:v>104.07806528579763</c:v>
                </c:pt>
                <c:pt idx="1257">
                  <c:v>104.19900234922737</c:v>
                </c:pt>
                <c:pt idx="1258">
                  <c:v>104.41906721401585</c:v>
                </c:pt>
                <c:pt idx="1259">
                  <c:v>104.53326372498734</c:v>
                </c:pt>
                <c:pt idx="1260">
                  <c:v>104.62599737555385</c:v>
                </c:pt>
                <c:pt idx="1261">
                  <c:v>104.82179206799364</c:v>
                </c:pt>
                <c:pt idx="1262">
                  <c:v>104.92454999941813</c:v>
                </c:pt>
                <c:pt idx="1263">
                  <c:v>104.9867909469629</c:v>
                </c:pt>
                <c:pt idx="1264">
                  <c:v>105.11777214295915</c:v>
                </c:pt>
                <c:pt idx="1265">
                  <c:v>105.18769189976183</c:v>
                </c:pt>
                <c:pt idx="1266">
                  <c:v>105.23185619967246</c:v>
                </c:pt>
                <c:pt idx="1267">
                  <c:v>105.32452377433941</c:v>
                </c:pt>
                <c:pt idx="1268">
                  <c:v>105.37347712876905</c:v>
                </c:pt>
                <c:pt idx="1269">
                  <c:v>105.41569102634693</c:v>
                </c:pt>
                <c:pt idx="1270">
                  <c:v>105.51412525596562</c:v>
                </c:pt>
                <c:pt idx="1271">
                  <c:v>105.56552919626796</c:v>
                </c:pt>
                <c:pt idx="1272">
                  <c:v>105.57461855954712</c:v>
                </c:pt>
                <c:pt idx="1273">
                  <c:v>105.58682103079532</c:v>
                </c:pt>
                <c:pt idx="1274">
                  <c:v>105.59023922529462</c:v>
                </c:pt>
                <c:pt idx="1275">
                  <c:v>105.65043547306065</c:v>
                </c:pt>
                <c:pt idx="1276">
                  <c:v>105.78109630377948</c:v>
                </c:pt>
                <c:pt idx="1277">
                  <c:v>105.85167873288873</c:v>
                </c:pt>
                <c:pt idx="1278">
                  <c:v>105.88286213564921</c:v>
                </c:pt>
                <c:pt idx="1279">
                  <c:v>105.94280036535015</c:v>
                </c:pt>
                <c:pt idx="1280">
                  <c:v>105.97183478390238</c:v>
                </c:pt>
                <c:pt idx="1281">
                  <c:v>105.99503984603869</c:v>
                </c:pt>
                <c:pt idx="1282">
                  <c:v>106.0414842728896</c:v>
                </c:pt>
                <c:pt idx="1283">
                  <c:v>106.06473007612617</c:v>
                </c:pt>
                <c:pt idx="1284">
                  <c:v>106.04240803372979</c:v>
                </c:pt>
                <c:pt idx="1285">
                  <c:v>105.98554458818982</c:v>
                </c:pt>
                <c:pt idx="1286">
                  <c:v>105.95102126452987</c:v>
                </c:pt>
                <c:pt idx="1287">
                  <c:v>105.83712329071106</c:v>
                </c:pt>
                <c:pt idx="1288">
                  <c:v>105.58955511375949</c:v>
                </c:pt>
                <c:pt idx="1289">
                  <c:v>105.45459121986893</c:v>
                </c:pt>
                <c:pt idx="1290">
                  <c:v>105.27326249967544</c:v>
                </c:pt>
                <c:pt idx="1291">
                  <c:v>104.8892846383719</c:v>
                </c:pt>
                <c:pt idx="1292">
                  <c:v>104.66429427288635</c:v>
                </c:pt>
                <c:pt idx="1293">
                  <c:v>104.10018838465386</c:v>
                </c:pt>
                <c:pt idx="1294">
                  <c:v>104.19299909384229</c:v>
                </c:pt>
                <c:pt idx="1295">
                  <c:v>104.36449306875726</c:v>
                </c:pt>
                <c:pt idx="1296">
                  <c:v>104.45376083307232</c:v>
                </c:pt>
                <c:pt idx="1297">
                  <c:v>104.53440455626132</c:v>
                </c:pt>
                <c:pt idx="1298">
                  <c:v>104.70400004596219</c:v>
                </c:pt>
                <c:pt idx="1299">
                  <c:v>104.79403163745229</c:v>
                </c:pt>
                <c:pt idx="1300">
                  <c:v>104.87104241313909</c:v>
                </c:pt>
                <c:pt idx="1301">
                  <c:v>105.03503065835777</c:v>
                </c:pt>
                <c:pt idx="1302">
                  <c:v>105.12306673606996</c:v>
                </c:pt>
                <c:pt idx="1303">
                  <c:v>105.19729693107578</c:v>
                </c:pt>
                <c:pt idx="1304">
                  <c:v>105.35598439499378</c:v>
                </c:pt>
                <c:pt idx="1305">
                  <c:v>105.4417955754903</c:v>
                </c:pt>
                <c:pt idx="1306">
                  <c:v>105.50423815752808</c:v>
                </c:pt>
                <c:pt idx="1307">
                  <c:v>105.63928701074326</c:v>
                </c:pt>
                <c:pt idx="1308">
                  <c:v>105.7125852123574</c:v>
                </c:pt>
                <c:pt idx="1309">
                  <c:v>105.76595112172771</c:v>
                </c:pt>
                <c:pt idx="1310">
                  <c:v>105.87633243013802</c:v>
                </c:pt>
                <c:pt idx="1311">
                  <c:v>105.933413487233</c:v>
                </c:pt>
                <c:pt idx="1312">
                  <c:v>105.97917276736229</c:v>
                </c:pt>
                <c:pt idx="1313">
                  <c:v>106.07215264845932</c:v>
                </c:pt>
                <c:pt idx="1314">
                  <c:v>106.11959563089812</c:v>
                </c:pt>
                <c:pt idx="1315">
                  <c:v>106.13967235963369</c:v>
                </c:pt>
                <c:pt idx="1316">
                  <c:v>106.17741764120208</c:v>
                </c:pt>
                <c:pt idx="1317">
                  <c:v>106.19487677351745</c:v>
                </c:pt>
                <c:pt idx="1318">
                  <c:v>106.1798704723459</c:v>
                </c:pt>
                <c:pt idx="1319">
                  <c:v>106.13740579797667</c:v>
                </c:pt>
                <c:pt idx="1320">
                  <c:v>106.10991742164524</c:v>
                </c:pt>
                <c:pt idx="1321">
                  <c:v>106.05254949464073</c:v>
                </c:pt>
                <c:pt idx="1322">
                  <c:v>105.91900278631893</c:v>
                </c:pt>
                <c:pt idx="1323">
                  <c:v>105.8423140182866</c:v>
                </c:pt>
                <c:pt idx="1324">
                  <c:v>105.73790588428749</c:v>
                </c:pt>
                <c:pt idx="1325">
                  <c:v>105.51120786953413</c:v>
                </c:pt>
                <c:pt idx="1326">
                  <c:v>105.38918242143457</c:v>
                </c:pt>
                <c:pt idx="1327">
                  <c:v>105.2505131654282</c:v>
                </c:pt>
                <c:pt idx="1328">
                  <c:v>104.9560870684045</c:v>
                </c:pt>
                <c:pt idx="1329">
                  <c:v>104.78931289006152</c:v>
                </c:pt>
                <c:pt idx="1330">
                  <c:v>104.72141191013314</c:v>
                </c:pt>
                <c:pt idx="1331">
                  <c:v>104.8447008472948</c:v>
                </c:pt>
                <c:pt idx="1332">
                  <c:v>105.06983542896515</c:v>
                </c:pt>
                <c:pt idx="1333">
                  <c:v>105.46008334716832</c:v>
                </c:pt>
                <c:pt idx="1334">
                  <c:v>105.64512503359217</c:v>
                </c:pt>
                <c:pt idx="1335">
                  <c:v>105.79853647887202</c:v>
                </c:pt>
                <c:pt idx="1336">
                  <c:v>106.08375399558417</c:v>
                </c:pt>
                <c:pt idx="1337">
                  <c:v>106.21524798575956</c:v>
                </c:pt>
                <c:pt idx="1338">
                  <c:v>106.30283065381533</c:v>
                </c:pt>
                <c:pt idx="1339">
                  <c:v>106.45560544175939</c:v>
                </c:pt>
                <c:pt idx="1340">
                  <c:v>106.52174338197707</c:v>
                </c:pt>
                <c:pt idx="1341">
                  <c:v>106.5482407921978</c:v>
                </c:pt>
                <c:pt idx="1342">
                  <c:v>106.58824970743713</c:v>
                </c:pt>
                <c:pt idx="1343">
                  <c:v>106.60214410306772</c:v>
                </c:pt>
                <c:pt idx="1344">
                  <c:v>106.57251019096437</c:v>
                </c:pt>
                <c:pt idx="1345">
                  <c:v>106.51005923442209</c:v>
                </c:pt>
                <c:pt idx="1346">
                  <c:v>106.47813410037604</c:v>
                </c:pt>
                <c:pt idx="1347">
                  <c:v>106.40592938583336</c:v>
                </c:pt>
                <c:pt idx="1348">
                  <c:v>106.26904969135073</c:v>
                </c:pt>
                <c:pt idx="1349">
                  <c:v>106.20384609697832</c:v>
                </c:pt>
                <c:pt idx="1350">
                  <c:v>106.15826307739422</c:v>
                </c:pt>
                <c:pt idx="1351">
                  <c:v>106.06819508393552</c:v>
                </c:pt>
                <c:pt idx="1352">
                  <c:v>106.02381679291892</c:v>
                </c:pt>
                <c:pt idx="1353">
                  <c:v>105.94929149042234</c:v>
                </c:pt>
                <c:pt idx="1354">
                  <c:v>105.81006643370189</c:v>
                </c:pt>
                <c:pt idx="1355">
                  <c:v>105.74515879019853</c:v>
                </c:pt>
                <c:pt idx="1356">
                  <c:v>105.65062297584232</c:v>
                </c:pt>
                <c:pt idx="1357">
                  <c:v>105.47532140229374</c:v>
                </c:pt>
                <c:pt idx="1358">
                  <c:v>105.39326176998284</c:v>
                </c:pt>
                <c:pt idx="1359">
                  <c:v>105.28997503217538</c:v>
                </c:pt>
                <c:pt idx="1360">
                  <c:v>105.09781333388439</c:v>
                </c:pt>
                <c:pt idx="1361">
                  <c:v>105.00781284938247</c:v>
                </c:pt>
                <c:pt idx="1362">
                  <c:v>104.89489433542438</c:v>
                </c:pt>
                <c:pt idx="1363">
                  <c:v>104.68221600784048</c:v>
                </c:pt>
                <c:pt idx="1364">
                  <c:v>104.5811592458502</c:v>
                </c:pt>
                <c:pt idx="1365">
                  <c:v>104.46337563777554</c:v>
                </c:pt>
                <c:pt idx="1366">
                  <c:v>104.23640868646041</c:v>
                </c:pt>
                <c:pt idx="1367">
                  <c:v>104.11206493595833</c:v>
                </c:pt>
                <c:pt idx="1368">
                  <c:v>104.05253820835634</c:v>
                </c:pt>
                <c:pt idx="1369">
                  <c:v>104.12278942545547</c:v>
                </c:pt>
                <c:pt idx="1370">
                  <c:v>104.30046242964698</c:v>
                </c:pt>
                <c:pt idx="1371">
                  <c:v>104.62711080756681</c:v>
                </c:pt>
                <c:pt idx="1372">
                  <c:v>104.79666662341799</c:v>
                </c:pt>
                <c:pt idx="1373">
                  <c:v>104.92840864153739</c:v>
                </c:pt>
                <c:pt idx="1374">
                  <c:v>105.20404133224739</c:v>
                </c:pt>
                <c:pt idx="1375">
                  <c:v>105.35240221192676</c:v>
                </c:pt>
                <c:pt idx="1376">
                  <c:v>105.45126502212527</c:v>
                </c:pt>
                <c:pt idx="1377">
                  <c:v>105.66179082616746</c:v>
                </c:pt>
                <c:pt idx="1378">
                  <c:v>105.77547031143486</c:v>
                </c:pt>
                <c:pt idx="1379">
                  <c:v>105.80885794938419</c:v>
                </c:pt>
                <c:pt idx="1380">
                  <c:v>105.87409004907309</c:v>
                </c:pt>
                <c:pt idx="1381">
                  <c:v>105.90642631905588</c:v>
                </c:pt>
                <c:pt idx="1382">
                  <c:v>105.93823511027932</c:v>
                </c:pt>
                <c:pt idx="1383">
                  <c:v>106.01945298717038</c:v>
                </c:pt>
                <c:pt idx="1384">
                  <c:v>106.05982143863208</c:v>
                </c:pt>
                <c:pt idx="1385">
                  <c:v>106.07003439380321</c:v>
                </c:pt>
                <c:pt idx="1386">
                  <c:v>106.084606166499</c:v>
                </c:pt>
                <c:pt idx="1387">
                  <c:v>106.08901410466686</c:v>
                </c:pt>
                <c:pt idx="1388">
                  <c:v>106.2058846318812</c:v>
                </c:pt>
                <c:pt idx="1389">
                  <c:v>106.45912557464602</c:v>
                </c:pt>
                <c:pt idx="1390">
                  <c:v>106.59594792185587</c:v>
                </c:pt>
                <c:pt idx="1391">
                  <c:v>106.67688972735529</c:v>
                </c:pt>
                <c:pt idx="1392">
                  <c:v>106.84659239428319</c:v>
                </c:pt>
                <c:pt idx="1393">
                  <c:v>106.93726007634116</c:v>
                </c:pt>
                <c:pt idx="1394">
                  <c:v>106.98240305234305</c:v>
                </c:pt>
                <c:pt idx="1395">
                  <c:v>107.06998814491023</c:v>
                </c:pt>
                <c:pt idx="1396">
                  <c:v>107.11269443883322</c:v>
                </c:pt>
                <c:pt idx="1397">
                  <c:v>107.05677043328545</c:v>
                </c:pt>
                <c:pt idx="1398">
                  <c:v>106.92260889190085</c:v>
                </c:pt>
                <c:pt idx="1399">
                  <c:v>106.84461743657435</c:v>
                </c:pt>
                <c:pt idx="1400">
                  <c:v>106.67026248463873</c:v>
                </c:pt>
                <c:pt idx="1401">
                  <c:v>106.27972125660656</c:v>
                </c:pt>
                <c:pt idx="1402">
                  <c:v>106.06762507665334</c:v>
                </c:pt>
                <c:pt idx="1403">
                  <c:v>105.78815178872567</c:v>
                </c:pt>
                <c:pt idx="1404">
                  <c:v>105.19856786761919</c:v>
                </c:pt>
                <c:pt idx="1405">
                  <c:v>104.85594655938075</c:v>
                </c:pt>
                <c:pt idx="1406">
                  <c:v>104.71642427156583</c:v>
                </c:pt>
                <c:pt idx="1407">
                  <c:v>104.07903286497999</c:v>
                </c:pt>
                <c:pt idx="1408">
                  <c:v>104.161765783153</c:v>
                </c:pt>
                <c:pt idx="1409">
                  <c:v>104.36966968407808</c:v>
                </c:pt>
                <c:pt idx="1410">
                  <c:v>104.75042975970509</c:v>
                </c:pt>
                <c:pt idx="1411">
                  <c:v>104.94883808196141</c:v>
                </c:pt>
                <c:pt idx="1412">
                  <c:v>105.10176303951842</c:v>
                </c:pt>
                <c:pt idx="1413">
                  <c:v>105.42578893038043</c:v>
                </c:pt>
                <c:pt idx="1414">
                  <c:v>105.59943488473361</c:v>
                </c:pt>
                <c:pt idx="1415">
                  <c:v>105.71449484486278</c:v>
                </c:pt>
                <c:pt idx="1416">
                  <c:v>105.96009214786126</c:v>
                </c:pt>
                <c:pt idx="1417">
                  <c:v>106.09217003749703</c:v>
                </c:pt>
                <c:pt idx="1418">
                  <c:v>106.13100468875186</c:v>
                </c:pt>
                <c:pt idx="1419">
                  <c:v>106.2070262255374</c:v>
                </c:pt>
                <c:pt idx="1420">
                  <c:v>106.24489485370198</c:v>
                </c:pt>
                <c:pt idx="1421">
                  <c:v>106.28751512702301</c:v>
                </c:pt>
                <c:pt idx="1422">
                  <c:v>106.37725265332169</c:v>
                </c:pt>
                <c:pt idx="1423">
                  <c:v>106.42453766710913</c:v>
                </c:pt>
                <c:pt idx="1424">
                  <c:v>106.43602389322109</c:v>
                </c:pt>
                <c:pt idx="1425">
                  <c:v>106.45303437005113</c:v>
                </c:pt>
                <c:pt idx="1426">
                  <c:v>106.45815387786826</c:v>
                </c:pt>
                <c:pt idx="1427">
                  <c:v>106.59535074189019</c:v>
                </c:pt>
                <c:pt idx="1428">
                  <c:v>106.8906516906282</c:v>
                </c:pt>
                <c:pt idx="1429">
                  <c:v>107.05049851500767</c:v>
                </c:pt>
                <c:pt idx="1430">
                  <c:v>107.14446493037613</c:v>
                </c:pt>
                <c:pt idx="1431">
                  <c:v>107.34394142446024</c:v>
                </c:pt>
                <c:pt idx="1432">
                  <c:v>107.4501459565078</c:v>
                </c:pt>
                <c:pt idx="1433">
                  <c:v>107.50205657645643</c:v>
                </c:pt>
                <c:pt idx="1434">
                  <c:v>107.60456415688429</c:v>
                </c:pt>
                <c:pt idx="1435">
                  <c:v>107.65413866576959</c:v>
                </c:pt>
                <c:pt idx="1436">
                  <c:v>107.58845129783262</c:v>
                </c:pt>
                <c:pt idx="1437">
                  <c:v>107.43198982578247</c:v>
                </c:pt>
                <c:pt idx="1438">
                  <c:v>107.34087620878726</c:v>
                </c:pt>
                <c:pt idx="1439">
                  <c:v>107.13464137427457</c:v>
                </c:pt>
                <c:pt idx="1440">
                  <c:v>106.67915080499304</c:v>
                </c:pt>
                <c:pt idx="1441">
                  <c:v>106.43114015018931</c:v>
                </c:pt>
                <c:pt idx="1442">
                  <c:v>106.10532762219205</c:v>
                </c:pt>
                <c:pt idx="1443">
                  <c:v>105.41528290342575</c:v>
                </c:pt>
                <c:pt idx="1444">
                  <c:v>105.01760892424242</c:v>
                </c:pt>
                <c:pt idx="1445">
                  <c:v>104.85461596384678</c:v>
                </c:pt>
                <c:pt idx="1446">
                  <c:v>104.03546631967086</c:v>
                </c:pt>
                <c:pt idx="1447">
                  <c:v>104.08449333222191</c:v>
                </c:pt>
                <c:pt idx="1448">
                  <c:v>104.21013870282043</c:v>
                </c:pt>
                <c:pt idx="1449">
                  <c:v>104.44715216871128</c:v>
                </c:pt>
                <c:pt idx="1450">
                  <c:v>104.57059334500886</c:v>
                </c:pt>
                <c:pt idx="1451">
                  <c:v>104.67067051062874</c:v>
                </c:pt>
                <c:pt idx="1452">
                  <c:v>104.88217043804299</c:v>
                </c:pt>
                <c:pt idx="1453">
                  <c:v>104.99370629241962</c:v>
                </c:pt>
                <c:pt idx="1454">
                  <c:v>105.06927856210946</c:v>
                </c:pt>
                <c:pt idx="1455">
                  <c:v>105.23016239463431</c:v>
                </c:pt>
                <c:pt idx="1456">
                  <c:v>105.3172390549245</c:v>
                </c:pt>
                <c:pt idx="1457">
                  <c:v>105.3523962380643</c:v>
                </c:pt>
                <c:pt idx="1458">
                  <c:v>105.42447295700585</c:v>
                </c:pt>
                <c:pt idx="1459">
                  <c:v>105.46205099478969</c:v>
                </c:pt>
                <c:pt idx="1460">
                  <c:v>105.48938487891886</c:v>
                </c:pt>
                <c:pt idx="1461">
                  <c:v>105.54761501175342</c:v>
                </c:pt>
                <c:pt idx="1462">
                  <c:v>105.57603192423417</c:v>
                </c:pt>
                <c:pt idx="1463">
                  <c:v>105.58822104899585</c:v>
                </c:pt>
                <c:pt idx="1464">
                  <c:v>105.61009460993166</c:v>
                </c:pt>
                <c:pt idx="1465">
                  <c:v>105.61985041861328</c:v>
                </c:pt>
                <c:pt idx="1466">
                  <c:v>105.69775815105811</c:v>
                </c:pt>
                <c:pt idx="1467">
                  <c:v>105.86505928808887</c:v>
                </c:pt>
                <c:pt idx="1468">
                  <c:v>105.95454841658604</c:v>
                </c:pt>
                <c:pt idx="1469">
                  <c:v>106.01424267875316</c:v>
                </c:pt>
                <c:pt idx="1470">
                  <c:v>106.1393876845958</c:v>
                </c:pt>
                <c:pt idx="1471">
                  <c:v>106.20639170672388</c:v>
                </c:pt>
                <c:pt idx="1472">
                  <c:v>106.24197776234848</c:v>
                </c:pt>
                <c:pt idx="1473">
                  <c:v>106.31104064090393</c:v>
                </c:pt>
                <c:pt idx="1474">
                  <c:v>106.34477580886951</c:v>
                </c:pt>
                <c:pt idx="1475">
                  <c:v>106.30456673171243</c:v>
                </c:pt>
                <c:pt idx="1476">
                  <c:v>106.20695374131111</c:v>
                </c:pt>
                <c:pt idx="1477">
                  <c:v>106.14972900604133</c:v>
                </c:pt>
                <c:pt idx="1478">
                  <c:v>106.02469159029742</c:v>
                </c:pt>
                <c:pt idx="1479">
                  <c:v>105.7504282363879</c:v>
                </c:pt>
                <c:pt idx="1480">
                  <c:v>105.59944884486926</c:v>
                </c:pt>
                <c:pt idx="1481">
                  <c:v>105.40600056717942</c:v>
                </c:pt>
                <c:pt idx="1482">
                  <c:v>104.99526993414544</c:v>
                </c:pt>
                <c:pt idx="1483">
                  <c:v>104.7553038189463</c:v>
                </c:pt>
                <c:pt idx="1484">
                  <c:v>104.06105119243695</c:v>
                </c:pt>
                <c:pt idx="1485">
                  <c:v>104.11919258565901</c:v>
                </c:pt>
                <c:pt idx="1486">
                  <c:v>104.26466629889696</c:v>
                </c:pt>
                <c:pt idx="1487">
                  <c:v>104.52988790165828</c:v>
                </c:pt>
                <c:pt idx="1488">
                  <c:v>104.66759523835064</c:v>
                </c:pt>
                <c:pt idx="1489">
                  <c:v>104.78539751224508</c:v>
                </c:pt>
                <c:pt idx="1490">
                  <c:v>105.03309916656403</c:v>
                </c:pt>
                <c:pt idx="1491">
                  <c:v>105.16591034383991</c:v>
                </c:pt>
                <c:pt idx="1492">
                  <c:v>105.26110217349009</c:v>
                </c:pt>
                <c:pt idx="1493">
                  <c:v>105.46712438103285</c:v>
                </c:pt>
                <c:pt idx="1494">
                  <c:v>105.57782350085435</c:v>
                </c:pt>
                <c:pt idx="1495">
                  <c:v>105.63697321015816</c:v>
                </c:pt>
                <c:pt idx="1496">
                  <c:v>105.76135402872337</c:v>
                </c:pt>
                <c:pt idx="1497">
                  <c:v>105.82714167526341</c:v>
                </c:pt>
                <c:pt idx="1498">
                  <c:v>105.8659347784094</c:v>
                </c:pt>
                <c:pt idx="1499">
                  <c:v>105.94516611430934</c:v>
                </c:pt>
                <c:pt idx="1500">
                  <c:v>105.98600826860019</c:v>
                </c:pt>
                <c:pt idx="1501">
                  <c:v>105.99490061011737</c:v>
                </c:pt>
                <c:pt idx="1502">
                  <c:v>106.00652548312695</c:v>
                </c:pt>
                <c:pt idx="1503">
                  <c:v>106.0088615053848</c:v>
                </c:pt>
                <c:pt idx="1504">
                  <c:v>106.08944519547151</c:v>
                </c:pt>
                <c:pt idx="1505">
                  <c:v>106.26300764331178</c:v>
                </c:pt>
                <c:pt idx="1506">
                  <c:v>106.3564207415226</c:v>
                </c:pt>
                <c:pt idx="1507">
                  <c:v>106.42256966231876</c:v>
                </c:pt>
                <c:pt idx="1508">
                  <c:v>106.5597275904784</c:v>
                </c:pt>
                <c:pt idx="1509">
                  <c:v>106.63152550225331</c:v>
                </c:pt>
                <c:pt idx="1510">
                  <c:v>106.67294909514648</c:v>
                </c:pt>
                <c:pt idx="1511">
                  <c:v>106.75642916050072</c:v>
                </c:pt>
                <c:pt idx="1512">
                  <c:v>106.79774541693381</c:v>
                </c:pt>
                <c:pt idx="1513">
                  <c:v>106.75029745866735</c:v>
                </c:pt>
                <c:pt idx="1514">
                  <c:v>106.63329467428412</c:v>
                </c:pt>
                <c:pt idx="1515">
                  <c:v>106.56367238611848</c:v>
                </c:pt>
                <c:pt idx="1516">
                  <c:v>106.41503141562546</c:v>
                </c:pt>
                <c:pt idx="1517">
                  <c:v>106.08832191488283</c:v>
                </c:pt>
                <c:pt idx="1518">
                  <c:v>105.91014157322243</c:v>
                </c:pt>
                <c:pt idx="1519">
                  <c:v>105.68192185259061</c:v>
                </c:pt>
                <c:pt idx="1520">
                  <c:v>105.19727049766207</c:v>
                </c:pt>
                <c:pt idx="1521">
                  <c:v>104.91436273833216</c:v>
                </c:pt>
                <c:pt idx="1522">
                  <c:v>104.98738124989225</c:v>
                </c:pt>
                <c:pt idx="1523">
                  <c:v>105.268077667163</c:v>
                </c:pt>
                <c:pt idx="1524">
                  <c:v>105.75825951465011</c:v>
                </c:pt>
                <c:pt idx="1525">
                  <c:v>105.99188116150916</c:v>
                </c:pt>
                <c:pt idx="1526">
                  <c:v>106.17972298534364</c:v>
                </c:pt>
                <c:pt idx="1527">
                  <c:v>106.52500795793705</c:v>
                </c:pt>
                <c:pt idx="1528">
                  <c:v>106.68191939393148</c:v>
                </c:pt>
                <c:pt idx="1529">
                  <c:v>106.77681179838672</c:v>
                </c:pt>
                <c:pt idx="1530">
                  <c:v>106.9416360429461</c:v>
                </c:pt>
                <c:pt idx="1531">
                  <c:v>107.01275211732107</c:v>
                </c:pt>
                <c:pt idx="1532">
                  <c:v>107.01798821191834</c:v>
                </c:pt>
                <c:pt idx="1533">
                  <c:v>107.01847876597064</c:v>
                </c:pt>
                <c:pt idx="1534">
                  <c:v>107.01416035835658</c:v>
                </c:pt>
                <c:pt idx="1535">
                  <c:v>106.95686035564239</c:v>
                </c:pt>
                <c:pt idx="1536">
                  <c:v>106.84217969116992</c:v>
                </c:pt>
                <c:pt idx="1537">
                  <c:v>106.78602782218995</c:v>
                </c:pt>
                <c:pt idx="1538">
                  <c:v>106.67867744537742</c:v>
                </c:pt>
                <c:pt idx="1539">
                  <c:v>106.48029755245686</c:v>
                </c:pt>
                <c:pt idx="1540">
                  <c:v>106.38804522300602</c:v>
                </c:pt>
                <c:pt idx="1541">
                  <c:v>106.37109299175006</c:v>
                </c:pt>
                <c:pt idx="1542">
                  <c:v>106.33065474546939</c:v>
                </c:pt>
                <c:pt idx="1543">
                  <c:v>106.30748011952228</c:v>
                </c:pt>
                <c:pt idx="1544">
                  <c:v>106.23930070437889</c:v>
                </c:pt>
                <c:pt idx="1545">
                  <c:v>106.11088814142862</c:v>
                </c:pt>
                <c:pt idx="1546">
                  <c:v>106.05129789678273</c:v>
                </c:pt>
                <c:pt idx="1547">
                  <c:v>105.95422492486084</c:v>
                </c:pt>
                <c:pt idx="1548">
                  <c:v>105.77267340745571</c:v>
                </c:pt>
                <c:pt idx="1549">
                  <c:v>105.68721068074314</c:v>
                </c:pt>
                <c:pt idx="1550">
                  <c:v>105.56400564663055</c:v>
                </c:pt>
                <c:pt idx="1551">
                  <c:v>105.33508217825567</c:v>
                </c:pt>
                <c:pt idx="1552">
                  <c:v>105.2280407412082</c:v>
                </c:pt>
                <c:pt idx="1553">
                  <c:v>105.09229550365389</c:v>
                </c:pt>
                <c:pt idx="1554">
                  <c:v>104.8347653652369</c:v>
                </c:pt>
                <c:pt idx="1555">
                  <c:v>104.71325806928648</c:v>
                </c:pt>
                <c:pt idx="1556">
                  <c:v>104.5709437952095</c:v>
                </c:pt>
                <c:pt idx="1557">
                  <c:v>104.29695762909925</c:v>
                </c:pt>
                <c:pt idx="1558">
                  <c:v>104.14684078607824</c:v>
                </c:pt>
                <c:pt idx="1559">
                  <c:v>104.08589590907168</c:v>
                </c:pt>
                <c:pt idx="1560">
                  <c:v>104.03113020455126</c:v>
                </c:pt>
                <c:pt idx="1561">
                  <c:v>104.10691483765537</c:v>
                </c:pt>
                <c:pt idx="1562">
                  <c:v>104.21233328974053</c:v>
                </c:pt>
                <c:pt idx="1563">
                  <c:v>104.26738465727371</c:v>
                </c:pt>
                <c:pt idx="1564">
                  <c:v>104.31824562643439</c:v>
                </c:pt>
                <c:pt idx="1565">
                  <c:v>104.42573111662657</c:v>
                </c:pt>
                <c:pt idx="1566">
                  <c:v>104.4822172909156</c:v>
                </c:pt>
                <c:pt idx="1567">
                  <c:v>104.53091669072221</c:v>
                </c:pt>
                <c:pt idx="1568">
                  <c:v>104.63492099280568</c:v>
                </c:pt>
                <c:pt idx="1569">
                  <c:v>104.69106390537701</c:v>
                </c:pt>
                <c:pt idx="1570">
                  <c:v>104.73963192681974</c:v>
                </c:pt>
                <c:pt idx="1571">
                  <c:v>104.84452237897496</c:v>
                </c:pt>
                <c:pt idx="1572">
                  <c:v>104.90157093148768</c:v>
                </c:pt>
                <c:pt idx="1573">
                  <c:v>104.94368703810098</c:v>
                </c:pt>
                <c:pt idx="1574">
                  <c:v>105.04490772677663</c:v>
                </c:pt>
                <c:pt idx="1575">
                  <c:v>105.09766539838067</c:v>
                </c:pt>
                <c:pt idx="1576">
                  <c:v>105.13819041745597</c:v>
                </c:pt>
                <c:pt idx="1577">
                  <c:v>105.22246563064726</c:v>
                </c:pt>
                <c:pt idx="1578">
                  <c:v>105.26647704632489</c:v>
                </c:pt>
                <c:pt idx="1579">
                  <c:v>105.30117927407883</c:v>
                </c:pt>
                <c:pt idx="1580">
                  <c:v>105.37235310455597</c:v>
                </c:pt>
                <c:pt idx="1581">
                  <c:v>105.40881432711561</c:v>
                </c:pt>
                <c:pt idx="1582">
                  <c:v>105.42803966587952</c:v>
                </c:pt>
                <c:pt idx="1583">
                  <c:v>105.46422583088805</c:v>
                </c:pt>
                <c:pt idx="1584">
                  <c:v>105.48126532088391</c:v>
                </c:pt>
                <c:pt idx="1585">
                  <c:v>105.47766152093584</c:v>
                </c:pt>
                <c:pt idx="1586">
                  <c:v>105.46103374703063</c:v>
                </c:pt>
                <c:pt idx="1587">
                  <c:v>105.4478000960802</c:v>
                </c:pt>
                <c:pt idx="1588">
                  <c:v>105.41589654640296</c:v>
                </c:pt>
                <c:pt idx="1589">
                  <c:v>105.33918929699207</c:v>
                </c:pt>
                <c:pt idx="1590">
                  <c:v>105.29427748358195</c:v>
                </c:pt>
                <c:pt idx="1591">
                  <c:v>105.232213676264</c:v>
                </c:pt>
                <c:pt idx="1592">
                  <c:v>105.0941982812451</c:v>
                </c:pt>
                <c:pt idx="1593">
                  <c:v>105.01727324992378</c:v>
                </c:pt>
                <c:pt idx="1594">
                  <c:v>104.93204187553069</c:v>
                </c:pt>
                <c:pt idx="1595">
                  <c:v>104.75161351695056</c:v>
                </c:pt>
                <c:pt idx="1596">
                  <c:v>104.65051703952108</c:v>
                </c:pt>
                <c:pt idx="1597">
                  <c:v>104.76787885802509</c:v>
                </c:pt>
                <c:pt idx="1598">
                  <c:v>104.87090092666365</c:v>
                </c:pt>
                <c:pt idx="1599">
                  <c:v>105.13076746332126</c:v>
                </c:pt>
                <c:pt idx="1600">
                  <c:v>105.57590664156255</c:v>
                </c:pt>
                <c:pt idx="1601">
                  <c:v>105.78808241250202</c:v>
                </c:pt>
                <c:pt idx="1602">
                  <c:v>105.95721843196422</c:v>
                </c:pt>
                <c:pt idx="1603">
                  <c:v>106.26697091637898</c:v>
                </c:pt>
                <c:pt idx="1604">
                  <c:v>106.40720948872395</c:v>
                </c:pt>
                <c:pt idx="1605">
                  <c:v>106.48566826813068</c:v>
                </c:pt>
                <c:pt idx="1606">
                  <c:v>106.62058649486434</c:v>
                </c:pt>
                <c:pt idx="1607">
                  <c:v>106.67777284957302</c:v>
                </c:pt>
                <c:pt idx="1608">
                  <c:v>106.66352019567542</c:v>
                </c:pt>
                <c:pt idx="1609">
                  <c:v>106.62929864765708</c:v>
                </c:pt>
                <c:pt idx="1610">
                  <c:v>106.60954627305225</c:v>
                </c:pt>
                <c:pt idx="1611">
                  <c:v>106.54315510834395</c:v>
                </c:pt>
                <c:pt idx="1612">
                  <c:v>106.41449419844977</c:v>
                </c:pt>
                <c:pt idx="1613">
                  <c:v>106.3527720093772</c:v>
                </c:pt>
                <c:pt idx="1614">
                  <c:v>106.25483951689557</c:v>
                </c:pt>
                <c:pt idx="1615">
                  <c:v>106.07269340612434</c:v>
                </c:pt>
                <c:pt idx="1616">
                  <c:v>105.98803112692555</c:v>
                </c:pt>
                <c:pt idx="1617">
                  <c:v>105.98479464871825</c:v>
                </c:pt>
                <c:pt idx="1618">
                  <c:v>105.97103363945897</c:v>
                </c:pt>
                <c:pt idx="1619">
                  <c:v>105.96060557956267</c:v>
                </c:pt>
                <c:pt idx="1620">
                  <c:v>105.91549864371012</c:v>
                </c:pt>
                <c:pt idx="1621">
                  <c:v>105.82901228365449</c:v>
                </c:pt>
                <c:pt idx="1622">
                  <c:v>105.78794134894179</c:v>
                </c:pt>
                <c:pt idx="1623">
                  <c:v>105.71106387734798</c:v>
                </c:pt>
                <c:pt idx="1624">
                  <c:v>105.56706320654997</c:v>
                </c:pt>
                <c:pt idx="1625">
                  <c:v>105.49970423096717</c:v>
                </c:pt>
                <c:pt idx="1626">
                  <c:v>105.39149305615412</c:v>
                </c:pt>
                <c:pt idx="1627">
                  <c:v>105.18740945300191</c:v>
                </c:pt>
                <c:pt idx="1628">
                  <c:v>105.09226029937879</c:v>
                </c:pt>
                <c:pt idx="1629">
                  <c:v>104.96814042940171</c:v>
                </c:pt>
                <c:pt idx="1630">
                  <c:v>104.7350602418978</c:v>
                </c:pt>
                <c:pt idx="1631">
                  <c:v>104.6247436387988</c:v>
                </c:pt>
                <c:pt idx="1632">
                  <c:v>104.49665167391974</c:v>
                </c:pt>
                <c:pt idx="1633">
                  <c:v>104.24932067670132</c:v>
                </c:pt>
                <c:pt idx="1634">
                  <c:v>104.11341815709497</c:v>
                </c:pt>
                <c:pt idx="1635">
                  <c:v>104.05834077482082</c:v>
                </c:pt>
                <c:pt idx="1636">
                  <c:v>104.76948563264193</c:v>
                </c:pt>
                <c:pt idx="1637">
                  <c:v>105.00836405658032</c:v>
                </c:pt>
                <c:pt idx="1638">
                  <c:v>105.42241999343155</c:v>
                </c:pt>
                <c:pt idx="1639">
                  <c:v>105.61783592603859</c:v>
                </c:pt>
                <c:pt idx="1640">
                  <c:v>105.77370204583124</c:v>
                </c:pt>
                <c:pt idx="1641">
                  <c:v>106.05832552346529</c:v>
                </c:pt>
                <c:pt idx="1642">
                  <c:v>106.18830903371563</c:v>
                </c:pt>
                <c:pt idx="1643">
                  <c:v>106.25788114047806</c:v>
                </c:pt>
                <c:pt idx="1644">
                  <c:v>106.37400259438785</c:v>
                </c:pt>
                <c:pt idx="1645">
                  <c:v>106.42151026208556</c:v>
                </c:pt>
                <c:pt idx="1646">
                  <c:v>106.39221734775934</c:v>
                </c:pt>
                <c:pt idx="1647">
                  <c:v>106.3302542069586</c:v>
                </c:pt>
                <c:pt idx="1648">
                  <c:v>106.29843619470567</c:v>
                </c:pt>
                <c:pt idx="1649">
                  <c:v>106.22994236704892</c:v>
                </c:pt>
                <c:pt idx="1650">
                  <c:v>106.10061408547814</c:v>
                </c:pt>
                <c:pt idx="1651">
                  <c:v>106.03876225996284</c:v>
                </c:pt>
                <c:pt idx="1652">
                  <c:v>105.94868610383449</c:v>
                </c:pt>
                <c:pt idx="1653">
                  <c:v>105.7806157943519</c:v>
                </c:pt>
                <c:pt idx="1654">
                  <c:v>105.70250933058696</c:v>
                </c:pt>
                <c:pt idx="1655">
                  <c:v>105.69200227432692</c:v>
                </c:pt>
                <c:pt idx="1656">
                  <c:v>105.66865015353559</c:v>
                </c:pt>
                <c:pt idx="1657">
                  <c:v>105.65550143485234</c:v>
                </c:pt>
                <c:pt idx="1658">
                  <c:v>105.62192479868067</c:v>
                </c:pt>
                <c:pt idx="1659">
                  <c:v>105.55608949682815</c:v>
                </c:pt>
                <c:pt idx="1660">
                  <c:v>105.52348058327507</c:v>
                </c:pt>
                <c:pt idx="1661">
                  <c:v>105.47139571425305</c:v>
                </c:pt>
                <c:pt idx="1662">
                  <c:v>105.37271291421577</c:v>
                </c:pt>
                <c:pt idx="1663">
                  <c:v>105.32619691820538</c:v>
                </c:pt>
                <c:pt idx="1664">
                  <c:v>105.23450425694257</c:v>
                </c:pt>
                <c:pt idx="1665">
                  <c:v>105.06395061558325</c:v>
                </c:pt>
                <c:pt idx="1666">
                  <c:v>104.98456871743387</c:v>
                </c:pt>
                <c:pt idx="1667">
                  <c:v>104.87297998206279</c:v>
                </c:pt>
                <c:pt idx="1668">
                  <c:v>104.66087909719343</c:v>
                </c:pt>
                <c:pt idx="1669">
                  <c:v>104.56093241201138</c:v>
                </c:pt>
                <c:pt idx="1670">
                  <c:v>104.44191657079422</c:v>
                </c:pt>
                <c:pt idx="1671">
                  <c:v>104.21282509867059</c:v>
                </c:pt>
                <c:pt idx="1672">
                  <c:v>104.08801164490488</c:v>
                </c:pt>
                <c:pt idx="1673">
                  <c:v>104.03678446349195</c:v>
                </c:pt>
                <c:pt idx="1674">
                  <c:v>104.75481838132666</c:v>
                </c:pt>
                <c:pt idx="1675">
                  <c:v>104.86317178235562</c:v>
                </c:pt>
                <c:pt idx="1676">
                  <c:v>105.14129827397865</c:v>
                </c:pt>
                <c:pt idx="1677">
                  <c:v>105.61722083688869</c:v>
                </c:pt>
                <c:pt idx="1678">
                  <c:v>105.84096577627525</c:v>
                </c:pt>
                <c:pt idx="1679">
                  <c:v>106.00401847629603</c:v>
                </c:pt>
                <c:pt idx="1680">
                  <c:v>106.30166360135848</c:v>
                </c:pt>
                <c:pt idx="1681">
                  <c:v>106.43818977690289</c:v>
                </c:pt>
                <c:pt idx="1682">
                  <c:v>106.48994565794541</c:v>
                </c:pt>
                <c:pt idx="1683">
                  <c:v>106.57237750318414</c:v>
                </c:pt>
                <c:pt idx="1684">
                  <c:v>106.60453982579459</c:v>
                </c:pt>
                <c:pt idx="1685">
                  <c:v>106.54808978764594</c:v>
                </c:pt>
                <c:pt idx="1686">
                  <c:v>106.43921251669417</c:v>
                </c:pt>
                <c:pt idx="1687">
                  <c:v>106.38737139426364</c:v>
                </c:pt>
                <c:pt idx="1688">
                  <c:v>106.3179597275691</c:v>
                </c:pt>
                <c:pt idx="1689">
                  <c:v>106.18672455231463</c:v>
                </c:pt>
                <c:pt idx="1690">
                  <c:v>106.12369981343699</c:v>
                </c:pt>
                <c:pt idx="1691">
                  <c:v>106.03787265303149</c:v>
                </c:pt>
                <c:pt idx="1692">
                  <c:v>105.87670084997809</c:v>
                </c:pt>
                <c:pt idx="1693">
                  <c:v>105.80117484351524</c:v>
                </c:pt>
                <c:pt idx="1694">
                  <c:v>105.81941940607398</c:v>
                </c:pt>
                <c:pt idx="1695">
                  <c:v>105.84730242753299</c:v>
                </c:pt>
                <c:pt idx="1696">
                  <c:v>105.85654148141538</c:v>
                </c:pt>
                <c:pt idx="1697">
                  <c:v>105.82984561781946</c:v>
                </c:pt>
                <c:pt idx="1698">
                  <c:v>105.77754052412349</c:v>
                </c:pt>
                <c:pt idx="1699">
                  <c:v>105.75161213965262</c:v>
                </c:pt>
                <c:pt idx="1700">
                  <c:v>105.69540311240718</c:v>
                </c:pt>
                <c:pt idx="1701">
                  <c:v>105.58789376490232</c:v>
                </c:pt>
                <c:pt idx="1702">
                  <c:v>105.53682774953778</c:v>
                </c:pt>
                <c:pt idx="1703">
                  <c:v>105.43538955342484</c:v>
                </c:pt>
                <c:pt idx="1704">
                  <c:v>105.24770611661822</c:v>
                </c:pt>
                <c:pt idx="1705">
                  <c:v>105.1606685640608</c:v>
                </c:pt>
                <c:pt idx="1706">
                  <c:v>105.03376883638445</c:v>
                </c:pt>
                <c:pt idx="1707">
                  <c:v>104.79225784717769</c:v>
                </c:pt>
                <c:pt idx="1708">
                  <c:v>104.6781374183026</c:v>
                </c:pt>
                <c:pt idx="1709">
                  <c:v>104.53787914493925</c:v>
                </c:pt>
                <c:pt idx="1710">
                  <c:v>104.26799870325087</c:v>
                </c:pt>
                <c:pt idx="1711">
                  <c:v>104.11941000402699</c:v>
                </c:pt>
                <c:pt idx="1712">
                  <c:v>104.05833504347363</c:v>
                </c:pt>
                <c:pt idx="1713">
                  <c:v>104.89774205940188</c:v>
                </c:pt>
                <c:pt idx="1714">
                  <c:v>105.18017977238003</c:v>
                </c:pt>
                <c:pt idx="1715">
                  <c:v>105.66743610026451</c:v>
                </c:pt>
                <c:pt idx="1716">
                  <c:v>105.89732687987151</c:v>
                </c:pt>
                <c:pt idx="1717">
                  <c:v>106.07400884156512</c:v>
                </c:pt>
                <c:pt idx="1718">
                  <c:v>106.39865273817381</c:v>
                </c:pt>
                <c:pt idx="1719">
                  <c:v>106.54625091407274</c:v>
                </c:pt>
                <c:pt idx="1720">
                  <c:v>106.61458310116261</c:v>
                </c:pt>
                <c:pt idx="1721">
                  <c:v>106.72743588641677</c:v>
                </c:pt>
                <c:pt idx="1722">
                  <c:v>106.77322134165456</c:v>
                </c:pt>
                <c:pt idx="1723">
                  <c:v>106.73750857623463</c:v>
                </c:pt>
                <c:pt idx="1724">
                  <c:v>106.66343464274451</c:v>
                </c:pt>
                <c:pt idx="1725">
                  <c:v>106.62537918040195</c:v>
                </c:pt>
                <c:pt idx="1726">
                  <c:v>106.5396327236343</c:v>
                </c:pt>
                <c:pt idx="1727">
                  <c:v>106.37772391462101</c:v>
                </c:pt>
                <c:pt idx="1728">
                  <c:v>106.30252330145076</c:v>
                </c:pt>
                <c:pt idx="1729">
                  <c:v>106.18411256722956</c:v>
                </c:pt>
                <c:pt idx="1730">
                  <c:v>105.96459323929599</c:v>
                </c:pt>
                <c:pt idx="1731">
                  <c:v>105.86203232240626</c:v>
                </c:pt>
                <c:pt idx="1732">
                  <c:v>105.85439315557213</c:v>
                </c:pt>
                <c:pt idx="1733">
                  <c:v>105.83539290972035</c:v>
                </c:pt>
                <c:pt idx="1734">
                  <c:v>105.82411727492338</c:v>
                </c:pt>
                <c:pt idx="1735">
                  <c:v>105.79702821531593</c:v>
                </c:pt>
                <c:pt idx="1736">
                  <c:v>105.74324666618445</c:v>
                </c:pt>
                <c:pt idx="1737">
                  <c:v>105.71701601496611</c:v>
                </c:pt>
                <c:pt idx="1738">
                  <c:v>105.67698198877017</c:v>
                </c:pt>
                <c:pt idx="1739">
                  <c:v>105.59932710421396</c:v>
                </c:pt>
                <c:pt idx="1740">
                  <c:v>105.56154610428337</c:v>
                </c:pt>
                <c:pt idx="1741">
                  <c:v>105.46249772976414</c:v>
                </c:pt>
                <c:pt idx="1742">
                  <c:v>105.27862210954946</c:v>
                </c:pt>
                <c:pt idx="1743">
                  <c:v>105.19288760683317</c:v>
                </c:pt>
                <c:pt idx="1744">
                  <c:v>105.06126186502696</c:v>
                </c:pt>
                <c:pt idx="1745">
                  <c:v>104.81304826350429</c:v>
                </c:pt>
                <c:pt idx="1746">
                  <c:v>104.69664644697174</c:v>
                </c:pt>
                <c:pt idx="1747">
                  <c:v>104.55205897653356</c:v>
                </c:pt>
                <c:pt idx="1748">
                  <c:v>104.27538409396912</c:v>
                </c:pt>
                <c:pt idx="1749">
                  <c:v>104.12339980324394</c:v>
                </c:pt>
                <c:pt idx="1750">
                  <c:v>104.05450569998784</c:v>
                </c:pt>
                <c:pt idx="1751">
                  <c:v>104.12351980130964</c:v>
                </c:pt>
                <c:pt idx="1752">
                  <c:v>104.29839153407194</c:v>
                </c:pt>
                <c:pt idx="1753">
                  <c:v>104.62104310196776</c:v>
                </c:pt>
                <c:pt idx="1754">
                  <c:v>104.78855937650188</c:v>
                </c:pt>
                <c:pt idx="1755">
                  <c:v>104.92490597805192</c:v>
                </c:pt>
                <c:pt idx="1756">
                  <c:v>105.21237833014582</c:v>
                </c:pt>
                <c:pt idx="1757">
                  <c:v>105.36323631525767</c:v>
                </c:pt>
                <c:pt idx="1758">
                  <c:v>105.46884112835465</c:v>
                </c:pt>
                <c:pt idx="1759">
                  <c:v>105.69347297471924</c:v>
                </c:pt>
                <c:pt idx="1760">
                  <c:v>105.81460361255456</c:v>
                </c:pt>
                <c:pt idx="1761">
                  <c:v>105.87159732506906</c:v>
                </c:pt>
                <c:pt idx="1762">
                  <c:v>105.9900388596632</c:v>
                </c:pt>
                <c:pt idx="1763">
                  <c:v>106.05229656475218</c:v>
                </c:pt>
                <c:pt idx="1764">
                  <c:v>106.08588250090716</c:v>
                </c:pt>
                <c:pt idx="1765">
                  <c:v>106.1783762449775</c:v>
                </c:pt>
                <c:pt idx="1766">
                  <c:v>106.22177580429143</c:v>
                </c:pt>
                <c:pt idx="1767">
                  <c:v>106.21989440094278</c:v>
                </c:pt>
                <c:pt idx="1768">
                  <c:v>106.20581573970706</c:v>
                </c:pt>
                <c:pt idx="1769">
                  <c:v>106.19383864978695</c:v>
                </c:pt>
                <c:pt idx="1770">
                  <c:v>106.28169130792753</c:v>
                </c:pt>
                <c:pt idx="1771">
                  <c:v>106.47191070698771</c:v>
                </c:pt>
                <c:pt idx="1772">
                  <c:v>106.57431213643818</c:v>
                </c:pt>
                <c:pt idx="1773">
                  <c:v>106.65096134977669</c:v>
                </c:pt>
                <c:pt idx="1774">
                  <c:v>106.80903062874233</c:v>
                </c:pt>
                <c:pt idx="1775">
                  <c:v>106.8919433855972</c:v>
                </c:pt>
                <c:pt idx="1776">
                  <c:v>106.94949051614331</c:v>
                </c:pt>
                <c:pt idx="1777">
                  <c:v>107.06771712246437</c:v>
                </c:pt>
                <c:pt idx="1778">
                  <c:v>107.1289441750243</c:v>
                </c:pt>
                <c:pt idx="1779">
                  <c:v>107.07554919892847</c:v>
                </c:pt>
                <c:pt idx="1780">
                  <c:v>106.94457456496733</c:v>
                </c:pt>
                <c:pt idx="1781">
                  <c:v>106.86750235311969</c:v>
                </c:pt>
                <c:pt idx="1782">
                  <c:v>106.68849121817644</c:v>
                </c:pt>
                <c:pt idx="1783">
                  <c:v>106.2988821549052</c:v>
                </c:pt>
                <c:pt idx="1784">
                  <c:v>106.0863223419021</c:v>
                </c:pt>
                <c:pt idx="1785">
                  <c:v>105.80591117586013</c:v>
                </c:pt>
                <c:pt idx="1786">
                  <c:v>105.21424400455525</c:v>
                </c:pt>
                <c:pt idx="1787">
                  <c:v>104.87220799489644</c:v>
                </c:pt>
                <c:pt idx="1788">
                  <c:v>104.73190430571228</c:v>
                </c:pt>
                <c:pt idx="1789">
                  <c:v>104.08132835434827</c:v>
                </c:pt>
                <c:pt idx="1790">
                  <c:v>104.16326658084677</c:v>
                </c:pt>
                <c:pt idx="1791">
                  <c:v>104.36789447215735</c:v>
                </c:pt>
                <c:pt idx="1792">
                  <c:v>104.74396561207224</c:v>
                </c:pt>
                <c:pt idx="1793">
                  <c:v>104.93856563087365</c:v>
                </c:pt>
                <c:pt idx="1794">
                  <c:v>105.09817085291414</c:v>
                </c:pt>
                <c:pt idx="1795">
                  <c:v>105.43329773468244</c:v>
                </c:pt>
                <c:pt idx="1796">
                  <c:v>105.61273858879393</c:v>
                </c:pt>
                <c:pt idx="1797">
                  <c:v>105.73462418306019</c:v>
                </c:pt>
                <c:pt idx="1798">
                  <c:v>105.99661203914587</c:v>
                </c:pt>
                <c:pt idx="1799">
                  <c:v>106.13837264954111</c:v>
                </c:pt>
                <c:pt idx="1800">
                  <c:v>106.20462891408646</c:v>
                </c:pt>
                <c:pt idx="1801">
                  <c:v>106.34280286578898</c:v>
                </c:pt>
                <c:pt idx="1802">
                  <c:v>106.4151273684685</c:v>
                </c:pt>
                <c:pt idx="1803">
                  <c:v>106.45689730388773</c:v>
                </c:pt>
                <c:pt idx="1804">
                  <c:v>106.5623748638011</c:v>
                </c:pt>
                <c:pt idx="1805">
                  <c:v>106.61395588156547</c:v>
                </c:pt>
                <c:pt idx="1806">
                  <c:v>106.61101577448575</c:v>
                </c:pt>
                <c:pt idx="1807">
                  <c:v>106.59452954033789</c:v>
                </c:pt>
                <c:pt idx="1808">
                  <c:v>106.58052177612653</c:v>
                </c:pt>
                <c:pt idx="1809">
                  <c:v>106.68391445838164</c:v>
                </c:pt>
                <c:pt idx="1810">
                  <c:v>106.90593658827811</c:v>
                </c:pt>
                <c:pt idx="1811">
                  <c:v>107.02479809278493</c:v>
                </c:pt>
                <c:pt idx="1812">
                  <c:v>107.11463723879496</c:v>
                </c:pt>
                <c:pt idx="1813">
                  <c:v>107.3004582161856</c:v>
                </c:pt>
                <c:pt idx="1814">
                  <c:v>107.3974316215962</c:v>
                </c:pt>
                <c:pt idx="1815">
                  <c:v>107.46388426260948</c:v>
                </c:pt>
                <c:pt idx="1816">
                  <c:v>107.60179780131845</c:v>
                </c:pt>
                <c:pt idx="1817">
                  <c:v>107.67339144218401</c:v>
                </c:pt>
                <c:pt idx="1818">
                  <c:v>107.6106625342132</c:v>
                </c:pt>
                <c:pt idx="1819">
                  <c:v>107.45736525744526</c:v>
                </c:pt>
                <c:pt idx="1820">
                  <c:v>107.3679064781907</c:v>
                </c:pt>
                <c:pt idx="1821">
                  <c:v>107.15865285320535</c:v>
                </c:pt>
                <c:pt idx="1822">
                  <c:v>106.70053787945044</c:v>
                </c:pt>
                <c:pt idx="1823">
                  <c:v>106.4519696875558</c:v>
                </c:pt>
                <c:pt idx="1824">
                  <c:v>106.12527174981398</c:v>
                </c:pt>
                <c:pt idx="1825">
                  <c:v>105.43503127320471</c:v>
                </c:pt>
                <c:pt idx="1826">
                  <c:v>105.03499305198085</c:v>
                </c:pt>
                <c:pt idx="1827">
                  <c:v>104.87269500336545</c:v>
                </c:pt>
                <c:pt idx="1828">
                  <c:v>104.08114761561549</c:v>
                </c:pt>
                <c:pt idx="1829">
                  <c:v>104.13439072611885</c:v>
                </c:pt>
                <c:pt idx="1830">
                  <c:v>104.26745208808079</c:v>
                </c:pt>
                <c:pt idx="1831">
                  <c:v>104.51159555775983</c:v>
                </c:pt>
                <c:pt idx="1832">
                  <c:v>104.63762418693345</c:v>
                </c:pt>
                <c:pt idx="1833">
                  <c:v>104.74838862120997</c:v>
                </c:pt>
                <c:pt idx="1834">
                  <c:v>104.97975040727466</c:v>
                </c:pt>
                <c:pt idx="1835">
                  <c:v>105.102806110538</c:v>
                </c:pt>
                <c:pt idx="1836">
                  <c:v>105.20138814656171</c:v>
                </c:pt>
                <c:pt idx="1837">
                  <c:v>105.41327874912226</c:v>
                </c:pt>
                <c:pt idx="1838">
                  <c:v>105.52635589820349</c:v>
                </c:pt>
                <c:pt idx="1839">
                  <c:v>105.61585178006798</c:v>
                </c:pt>
                <c:pt idx="1840">
                  <c:v>105.80668888421449</c:v>
                </c:pt>
                <c:pt idx="1841">
                  <c:v>105.90878048060107</c:v>
                </c:pt>
                <c:pt idx="1842">
                  <c:v>105.97339612336053</c:v>
                </c:pt>
                <c:pt idx="1843">
                  <c:v>106.12798954779181</c:v>
                </c:pt>
                <c:pt idx="1844">
                  <c:v>106.20784452733842</c:v>
                </c:pt>
                <c:pt idx="1845">
                  <c:v>106.25494586200251</c:v>
                </c:pt>
                <c:pt idx="1846">
                  <c:v>106.35248729921121</c:v>
                </c:pt>
                <c:pt idx="1847">
                  <c:v>106.40231085947833</c:v>
                </c:pt>
                <c:pt idx="1848">
                  <c:v>106.47733033444483</c:v>
                </c:pt>
                <c:pt idx="1849">
                  <c:v>106.63388705547843</c:v>
                </c:pt>
                <c:pt idx="1850">
                  <c:v>106.71544086683545</c:v>
                </c:pt>
                <c:pt idx="1851">
                  <c:v>106.75932004960107</c:v>
                </c:pt>
                <c:pt idx="1852">
                  <c:v>106.84660801810313</c:v>
                </c:pt>
                <c:pt idx="1853">
                  <c:v>106.89032688995501</c:v>
                </c:pt>
                <c:pt idx="1854">
                  <c:v>106.88299190882809</c:v>
                </c:pt>
                <c:pt idx="1855">
                  <c:v>106.85675680661745</c:v>
                </c:pt>
                <c:pt idx="1856">
                  <c:v>106.83760073298303</c:v>
                </c:pt>
                <c:pt idx="1857">
                  <c:v>106.76396117896768</c:v>
                </c:pt>
                <c:pt idx="1858">
                  <c:v>106.59176702950458</c:v>
                </c:pt>
                <c:pt idx="1859">
                  <c:v>106.493234696455</c:v>
                </c:pt>
                <c:pt idx="1860">
                  <c:v>106.34471385287766</c:v>
                </c:pt>
                <c:pt idx="1861">
                  <c:v>106.02302767707695</c:v>
                </c:pt>
                <c:pt idx="1862">
                  <c:v>105.84951536579483</c:v>
                </c:pt>
                <c:pt idx="1863">
                  <c:v>105.6401785603619</c:v>
                </c:pt>
                <c:pt idx="1864">
                  <c:v>105.19566811501288</c:v>
                </c:pt>
                <c:pt idx="1865">
                  <c:v>104.94095603631176</c:v>
                </c:pt>
                <c:pt idx="1866">
                  <c:v>104.83770682910368</c:v>
                </c:pt>
                <c:pt idx="1867">
                  <c:v>104.61849747866979</c:v>
                </c:pt>
                <c:pt idx="1868">
                  <c:v>104.71559941126316</c:v>
                </c:pt>
                <c:pt idx="1869">
                  <c:v>104.88996748870456</c:v>
                </c:pt>
                <c:pt idx="1870">
                  <c:v>104.97149885951313</c:v>
                </c:pt>
                <c:pt idx="1871">
                  <c:v>105.04532070127563</c:v>
                </c:pt>
                <c:pt idx="1872">
                  <c:v>105.17926501918618</c:v>
                </c:pt>
                <c:pt idx="1873">
                  <c:v>105.24030363393365</c:v>
                </c:pt>
                <c:pt idx="1874">
                  <c:v>105.28501543233385</c:v>
                </c:pt>
                <c:pt idx="1875">
                  <c:v>105.36152625156737</c:v>
                </c:pt>
                <c:pt idx="1876">
                  <c:v>105.39365017203144</c:v>
                </c:pt>
                <c:pt idx="1877">
                  <c:v>105.40828454942574</c:v>
                </c:pt>
                <c:pt idx="1878">
                  <c:v>105.42867213900007</c:v>
                </c:pt>
                <c:pt idx="1879">
                  <c:v>105.43486652009578</c:v>
                </c:pt>
                <c:pt idx="1880">
                  <c:v>105.42035775002229</c:v>
                </c:pt>
                <c:pt idx="1881">
                  <c:v>105.38905228864549</c:v>
                </c:pt>
                <c:pt idx="1882">
                  <c:v>105.3722081518861</c:v>
                </c:pt>
                <c:pt idx="1883">
                  <c:v>105.3389111989661</c:v>
                </c:pt>
                <c:pt idx="1884">
                  <c:v>105.27332425291156</c:v>
                </c:pt>
                <c:pt idx="1885">
                  <c:v>105.24131238007962</c:v>
                </c:pt>
                <c:pt idx="1886">
                  <c:v>105.1999068333583</c:v>
                </c:pt>
                <c:pt idx="1887">
                  <c:v>105.1202865492469</c:v>
                </c:pt>
                <c:pt idx="1888">
                  <c:v>105.08212671381182</c:v>
                </c:pt>
                <c:pt idx="1889">
                  <c:v>105.03151707930733</c:v>
                </c:pt>
                <c:pt idx="1890">
                  <c:v>104.93699856314088</c:v>
                </c:pt>
                <c:pt idx="1891">
                  <c:v>104.89350440859627</c:v>
                </c:pt>
                <c:pt idx="1892">
                  <c:v>104.84004317666904</c:v>
                </c:pt>
                <c:pt idx="1893">
                  <c:v>104.74101288519326</c:v>
                </c:pt>
                <c:pt idx="1894">
                  <c:v>104.69512196845528</c:v>
                </c:pt>
                <c:pt idx="1895">
                  <c:v>104.63850240113611</c:v>
                </c:pt>
                <c:pt idx="1896">
                  <c:v>104.53371634008704</c:v>
                </c:pt>
                <c:pt idx="1897">
                  <c:v>104.48490035190319</c:v>
                </c:pt>
                <c:pt idx="1898">
                  <c:v>104.4290269593024</c:v>
                </c:pt>
                <c:pt idx="1899">
                  <c:v>104.32214375384034</c:v>
                </c:pt>
                <c:pt idx="1900">
                  <c:v>104.27141190242125</c:v>
                </c:pt>
                <c:pt idx="1901">
                  <c:v>104.21640550606084</c:v>
                </c:pt>
                <c:pt idx="1902">
                  <c:v>104.11049079487859</c:v>
                </c:pt>
                <c:pt idx="1903">
                  <c:v>104.0559197367232</c:v>
                </c:pt>
                <c:pt idx="1904">
                  <c:v>104.03341098779553</c:v>
                </c:pt>
                <c:pt idx="1905">
                  <c:v>104.7540310435069</c:v>
                </c:pt>
                <c:pt idx="1906">
                  <c:v>104.86944859598896</c:v>
                </c:pt>
                <c:pt idx="1907">
                  <c:v>105.07611572597351</c:v>
                </c:pt>
                <c:pt idx="1908">
                  <c:v>105.17139165532831</c:v>
                </c:pt>
                <c:pt idx="1909">
                  <c:v>105.2591001864691</c:v>
                </c:pt>
                <c:pt idx="1910">
                  <c:v>105.41933243811305</c:v>
                </c:pt>
                <c:pt idx="1911">
                  <c:v>105.49176176740231</c:v>
                </c:pt>
                <c:pt idx="1912">
                  <c:v>105.54478577295079</c:v>
                </c:pt>
                <c:pt idx="1913">
                  <c:v>105.63548578160166</c:v>
                </c:pt>
                <c:pt idx="1914">
                  <c:v>105.67360270139795</c:v>
                </c:pt>
                <c:pt idx="1915">
                  <c:v>105.69090004179628</c:v>
                </c:pt>
                <c:pt idx="1916">
                  <c:v>105.71501876247282</c:v>
                </c:pt>
                <c:pt idx="1917">
                  <c:v>105.72228352084346</c:v>
                </c:pt>
                <c:pt idx="1918">
                  <c:v>105.7053389694896</c:v>
                </c:pt>
                <c:pt idx="1919">
                  <c:v>105.66789743846722</c:v>
                </c:pt>
                <c:pt idx="1920">
                  <c:v>105.64792625501354</c:v>
                </c:pt>
                <c:pt idx="1921">
                  <c:v>105.60833391244857</c:v>
                </c:pt>
                <c:pt idx="1922">
                  <c:v>105.53047220703219</c:v>
                </c:pt>
                <c:pt idx="1923">
                  <c:v>105.49251903636477</c:v>
                </c:pt>
                <c:pt idx="1924">
                  <c:v>105.44333802571356</c:v>
                </c:pt>
                <c:pt idx="1925">
                  <c:v>105.34960377324896</c:v>
                </c:pt>
                <c:pt idx="1926">
                  <c:v>105.30430050890666</c:v>
                </c:pt>
                <c:pt idx="1927">
                  <c:v>105.24336347070449</c:v>
                </c:pt>
                <c:pt idx="1928">
                  <c:v>105.131282389935</c:v>
                </c:pt>
                <c:pt idx="1929">
                  <c:v>105.07971603654191</c:v>
                </c:pt>
                <c:pt idx="1930">
                  <c:v>105.01622509425593</c:v>
                </c:pt>
                <c:pt idx="1931">
                  <c:v>104.89868922100865</c:v>
                </c:pt>
                <c:pt idx="1932">
                  <c:v>104.84423711025192</c:v>
                </c:pt>
                <c:pt idx="1933">
                  <c:v>104.77703854613651</c:v>
                </c:pt>
                <c:pt idx="1934">
                  <c:v>104.65366271562931</c:v>
                </c:pt>
                <c:pt idx="1935">
                  <c:v>104.59571749799757</c:v>
                </c:pt>
                <c:pt idx="1936">
                  <c:v>104.52839500157316</c:v>
                </c:pt>
                <c:pt idx="1937">
                  <c:v>104.40153653221824</c:v>
                </c:pt>
                <c:pt idx="1938">
                  <c:v>104.34143262723052</c:v>
                </c:pt>
                <c:pt idx="1939">
                  <c:v>104.27608224044339</c:v>
                </c:pt>
                <c:pt idx="1940">
                  <c:v>104.15046007811047</c:v>
                </c:pt>
                <c:pt idx="1941">
                  <c:v>104.08563235643285</c:v>
                </c:pt>
                <c:pt idx="1942">
                  <c:v>104.0592382260882</c:v>
                </c:pt>
                <c:pt idx="1943">
                  <c:v>104.06329689624029</c:v>
                </c:pt>
                <c:pt idx="1944">
                  <c:v>104.12268237749342</c:v>
                </c:pt>
                <c:pt idx="1945">
                  <c:v>104.27108870999893</c:v>
                </c:pt>
                <c:pt idx="1946">
                  <c:v>104.54244122139367</c:v>
                </c:pt>
                <c:pt idx="1947">
                  <c:v>104.6831880409611</c:v>
                </c:pt>
                <c:pt idx="1948">
                  <c:v>104.80226548102554</c:v>
                </c:pt>
                <c:pt idx="1949">
                  <c:v>105.05320373038126</c:v>
                </c:pt>
                <c:pt idx="1950">
                  <c:v>105.18815191863517</c:v>
                </c:pt>
                <c:pt idx="1951">
                  <c:v>105.28193323443813</c:v>
                </c:pt>
                <c:pt idx="1952">
                  <c:v>105.48456941131269</c:v>
                </c:pt>
                <c:pt idx="1953">
                  <c:v>105.59320822114236</c:v>
                </c:pt>
                <c:pt idx="1954">
                  <c:v>105.64875426416123</c:v>
                </c:pt>
                <c:pt idx="1955">
                  <c:v>105.76561332708307</c:v>
                </c:pt>
                <c:pt idx="1956">
                  <c:v>105.82732552251247</c:v>
                </c:pt>
                <c:pt idx="1957">
                  <c:v>105.866314284011</c:v>
                </c:pt>
                <c:pt idx="1958">
                  <c:v>105.94491324418095</c:v>
                </c:pt>
                <c:pt idx="1959">
                  <c:v>105.98489687189573</c:v>
                </c:pt>
                <c:pt idx="1960">
                  <c:v>106.0004475795584</c:v>
                </c:pt>
                <c:pt idx="1961">
                  <c:v>106.02822027335452</c:v>
                </c:pt>
                <c:pt idx="1962">
                  <c:v>106.0400261765825</c:v>
                </c:pt>
                <c:pt idx="1963">
                  <c:v>106.13258370731344</c:v>
                </c:pt>
                <c:pt idx="1964">
                  <c:v>106.33148486949277</c:v>
                </c:pt>
                <c:pt idx="1965">
                  <c:v>106.43833053762819</c:v>
                </c:pt>
                <c:pt idx="1966">
                  <c:v>106.51205920414432</c:v>
                </c:pt>
                <c:pt idx="1967">
                  <c:v>106.66646067606702</c:v>
                </c:pt>
                <c:pt idx="1968">
                  <c:v>106.74805116443959</c:v>
                </c:pt>
                <c:pt idx="1969">
                  <c:v>106.78566103470872</c:v>
                </c:pt>
                <c:pt idx="1970">
                  <c:v>106.85930379291059</c:v>
                </c:pt>
                <c:pt idx="1971">
                  <c:v>106.89462669002428</c:v>
                </c:pt>
                <c:pt idx="1972">
                  <c:v>106.83853991769756</c:v>
                </c:pt>
                <c:pt idx="1973">
                  <c:v>106.7013136740286</c:v>
                </c:pt>
                <c:pt idx="1974">
                  <c:v>106.62013887155285</c:v>
                </c:pt>
                <c:pt idx="1975">
                  <c:v>106.46608126757683</c:v>
                </c:pt>
                <c:pt idx="1976">
                  <c:v>106.12662016420585</c:v>
                </c:pt>
                <c:pt idx="1977">
                  <c:v>105.94112539884331</c:v>
                </c:pt>
                <c:pt idx="1978">
                  <c:v>105.71071075796269</c:v>
                </c:pt>
                <c:pt idx="1979">
                  <c:v>105.21899408882484</c:v>
                </c:pt>
                <c:pt idx="1980">
                  <c:v>104.93678868947018</c:v>
                </c:pt>
                <c:pt idx="1981">
                  <c:v>104.72984801712315</c:v>
                </c:pt>
                <c:pt idx="1982">
                  <c:v>104.97236971752291</c:v>
                </c:pt>
                <c:pt idx="1983">
                  <c:v>105.38686811438524</c:v>
                </c:pt>
                <c:pt idx="1984">
                  <c:v>105.58230555424474</c:v>
                </c:pt>
                <c:pt idx="1985">
                  <c:v>105.72618182373685</c:v>
                </c:pt>
                <c:pt idx="1986">
                  <c:v>105.99020700647169</c:v>
                </c:pt>
                <c:pt idx="1987">
                  <c:v>106.10987687212769</c:v>
                </c:pt>
                <c:pt idx="1988">
                  <c:v>106.15495909238682</c:v>
                </c:pt>
                <c:pt idx="1989">
                  <c:v>106.2291524519986</c:v>
                </c:pt>
                <c:pt idx="1990">
                  <c:v>106.25922473180358</c:v>
                </c:pt>
                <c:pt idx="1991">
                  <c:v>106.22518138073224</c:v>
                </c:pt>
                <c:pt idx="1992">
                  <c:v>106.15412300480108</c:v>
                </c:pt>
                <c:pt idx="1993">
                  <c:v>106.11816034353795</c:v>
                </c:pt>
                <c:pt idx="1994">
                  <c:v>106.05523266110002</c:v>
                </c:pt>
                <c:pt idx="1995">
                  <c:v>105.93615457617982</c:v>
                </c:pt>
                <c:pt idx="1996">
                  <c:v>105.88002262759917</c:v>
                </c:pt>
                <c:pt idx="1997">
                  <c:v>105.79163712587973</c:v>
                </c:pt>
                <c:pt idx="1998">
                  <c:v>105.62799621525792</c:v>
                </c:pt>
                <c:pt idx="1999">
                  <c:v>105.55102476475267</c:v>
                </c:pt>
                <c:pt idx="2000">
                  <c:v>105.55331000647492</c:v>
                </c:pt>
                <c:pt idx="2001">
                  <c:v>105.55486935534397</c:v>
                </c:pt>
                <c:pt idx="2002">
                  <c:v>105.55333855410764</c:v>
                </c:pt>
                <c:pt idx="2003">
                  <c:v>105.52483661272736</c:v>
                </c:pt>
                <c:pt idx="2004">
                  <c:v>105.4687088897505</c:v>
                </c:pt>
                <c:pt idx="2005">
                  <c:v>105.44131906898157</c:v>
                </c:pt>
                <c:pt idx="2006">
                  <c:v>105.39943534325023</c:v>
                </c:pt>
                <c:pt idx="2007">
                  <c:v>105.31767948144181</c:v>
                </c:pt>
                <c:pt idx="2008">
                  <c:v>105.27854781582482</c:v>
                </c:pt>
                <c:pt idx="2009">
                  <c:v>105.19875915675182</c:v>
                </c:pt>
                <c:pt idx="2010">
                  <c:v>105.04981634369275</c:v>
                </c:pt>
                <c:pt idx="2011">
                  <c:v>104.98047179903733</c:v>
                </c:pt>
                <c:pt idx="2012">
                  <c:v>104.87119215488191</c:v>
                </c:pt>
                <c:pt idx="2013">
                  <c:v>104.66637700129225</c:v>
                </c:pt>
                <c:pt idx="2014">
                  <c:v>104.57135861981521</c:v>
                </c:pt>
                <c:pt idx="2015">
                  <c:v>104.44967114872077</c:v>
                </c:pt>
                <c:pt idx="2016">
                  <c:v>104.21551341515961</c:v>
                </c:pt>
                <c:pt idx="2017">
                  <c:v>104.08788591597187</c:v>
                </c:pt>
                <c:pt idx="2018">
                  <c:v>104.0348946369816</c:v>
                </c:pt>
                <c:pt idx="2019">
                  <c:v>104.71484765218166</c:v>
                </c:pt>
                <c:pt idx="2020">
                  <c:v>104.94962636813753</c:v>
                </c:pt>
                <c:pt idx="2021">
                  <c:v>105.35070188800162</c:v>
                </c:pt>
                <c:pt idx="2022">
                  <c:v>105.54175913019472</c:v>
                </c:pt>
                <c:pt idx="2023">
                  <c:v>105.68666143986736</c:v>
                </c:pt>
                <c:pt idx="2024">
                  <c:v>105.95229129640019</c:v>
                </c:pt>
                <c:pt idx="2025">
                  <c:v>106.07289638148896</c:v>
                </c:pt>
                <c:pt idx="2026">
                  <c:v>106.12558275789938</c:v>
                </c:pt>
                <c:pt idx="2027">
                  <c:v>106.21176691593261</c:v>
                </c:pt>
                <c:pt idx="2028">
                  <c:v>106.24613424583553</c:v>
                </c:pt>
                <c:pt idx="2029">
                  <c:v>106.21390169931404</c:v>
                </c:pt>
                <c:pt idx="2030">
                  <c:v>106.15030862539926</c:v>
                </c:pt>
                <c:pt idx="2031">
                  <c:v>106.11873742800898</c:v>
                </c:pt>
                <c:pt idx="2032">
                  <c:v>106.05123287813889</c:v>
                </c:pt>
                <c:pt idx="2033">
                  <c:v>105.92287914136493</c:v>
                </c:pt>
                <c:pt idx="2034">
                  <c:v>105.86233723917607</c:v>
                </c:pt>
                <c:pt idx="2035">
                  <c:v>105.76864482183119</c:v>
                </c:pt>
                <c:pt idx="2036">
                  <c:v>105.59314955364827</c:v>
                </c:pt>
                <c:pt idx="2037">
                  <c:v>105.51097338568154</c:v>
                </c:pt>
                <c:pt idx="2038">
                  <c:v>105.50879036150762</c:v>
                </c:pt>
                <c:pt idx="2039">
                  <c:v>105.50120141796448</c:v>
                </c:pt>
                <c:pt idx="2040">
                  <c:v>105.49573922913117</c:v>
                </c:pt>
                <c:pt idx="2041">
                  <c:v>105.47296777515251</c:v>
                </c:pt>
                <c:pt idx="2042">
                  <c:v>105.42773691072537</c:v>
                </c:pt>
                <c:pt idx="2043">
                  <c:v>105.40552412413275</c:v>
                </c:pt>
                <c:pt idx="2044">
                  <c:v>105.37099268652399</c:v>
                </c:pt>
                <c:pt idx="2045">
                  <c:v>105.30444691033405</c:v>
                </c:pt>
                <c:pt idx="2046">
                  <c:v>105.27247684120015</c:v>
                </c:pt>
                <c:pt idx="2047">
                  <c:v>105.19237475555849</c:v>
                </c:pt>
                <c:pt idx="2048">
                  <c:v>105.04103573383819</c:v>
                </c:pt>
                <c:pt idx="2049">
                  <c:v>104.97035467410251</c:v>
                </c:pt>
                <c:pt idx="2050">
                  <c:v>104.86164443906866</c:v>
                </c:pt>
                <c:pt idx="2051">
                  <c:v>104.6574493224704</c:v>
                </c:pt>
                <c:pt idx="2052">
                  <c:v>104.56083625476876</c:v>
                </c:pt>
                <c:pt idx="2053">
                  <c:v>104.44113708154961</c:v>
                </c:pt>
                <c:pt idx="2054">
                  <c:v>104.21106757695797</c:v>
                </c:pt>
                <c:pt idx="2055">
                  <c:v>104.08473158083548</c:v>
                </c:pt>
                <c:pt idx="2056">
                  <c:v>104.03355471521868</c:v>
                </c:pt>
                <c:pt idx="2057">
                  <c:v>104.0302734050302</c:v>
                </c:pt>
                <c:pt idx="2058">
                  <c:v>104.07967871270942</c:v>
                </c:pt>
                <c:pt idx="2059">
                  <c:v>104.20421720933975</c:v>
                </c:pt>
                <c:pt idx="2060">
                  <c:v>104.43456406937648</c:v>
                </c:pt>
                <c:pt idx="2061">
                  <c:v>104.5546101556981</c:v>
                </c:pt>
                <c:pt idx="2062">
                  <c:v>104.65073200800944</c:v>
                </c:pt>
                <c:pt idx="2063">
                  <c:v>104.85278578612359</c:v>
                </c:pt>
                <c:pt idx="2064">
                  <c:v>104.96208688834349</c:v>
                </c:pt>
                <c:pt idx="2065">
                  <c:v>105.03100950299262</c:v>
                </c:pt>
                <c:pt idx="2066">
                  <c:v>105.17715351989349</c:v>
                </c:pt>
                <c:pt idx="2067">
                  <c:v>105.25581322447316</c:v>
                </c:pt>
                <c:pt idx="2068">
                  <c:v>105.29115137877918</c:v>
                </c:pt>
                <c:pt idx="2069">
                  <c:v>105.36475938778852</c:v>
                </c:pt>
                <c:pt idx="2070">
                  <c:v>105.403498263999</c:v>
                </c:pt>
                <c:pt idx="2071">
                  <c:v>105.43246792868558</c:v>
                </c:pt>
                <c:pt idx="2072">
                  <c:v>105.49072027970946</c:v>
                </c:pt>
                <c:pt idx="2073">
                  <c:v>105.52040158534132</c:v>
                </c:pt>
                <c:pt idx="2074">
                  <c:v>105.52498223329142</c:v>
                </c:pt>
                <c:pt idx="2075">
                  <c:v>105.53007493071451</c:v>
                </c:pt>
                <c:pt idx="2076">
                  <c:v>105.53069177748662</c:v>
                </c:pt>
                <c:pt idx="2077">
                  <c:v>105.60782941399719</c:v>
                </c:pt>
                <c:pt idx="2078">
                  <c:v>105.77412834848114</c:v>
                </c:pt>
                <c:pt idx="2079">
                  <c:v>105.86345357438344</c:v>
                </c:pt>
                <c:pt idx="2080">
                  <c:v>105.92384161381354</c:v>
                </c:pt>
                <c:pt idx="2081">
                  <c:v>106.05089354945225</c:v>
                </c:pt>
                <c:pt idx="2082">
                  <c:v>106.11884513855949</c:v>
                </c:pt>
                <c:pt idx="2083">
                  <c:v>106.15432866836831</c:v>
                </c:pt>
                <c:pt idx="2084">
                  <c:v>106.22469811182766</c:v>
                </c:pt>
                <c:pt idx="2085">
                  <c:v>106.25980158590183</c:v>
                </c:pt>
                <c:pt idx="2086">
                  <c:v>106.22911306302053</c:v>
                </c:pt>
                <c:pt idx="2087">
                  <c:v>106.15078370973998</c:v>
                </c:pt>
                <c:pt idx="2088">
                  <c:v>106.10319319153201</c:v>
                </c:pt>
                <c:pt idx="2089">
                  <c:v>105.98596305645771</c:v>
                </c:pt>
                <c:pt idx="2090">
                  <c:v>105.72212504133542</c:v>
                </c:pt>
                <c:pt idx="2091">
                  <c:v>105.57780888910875</c:v>
                </c:pt>
                <c:pt idx="2092">
                  <c:v>105.38443867659251</c:v>
                </c:pt>
                <c:pt idx="2093">
                  <c:v>104.97297594255517</c:v>
                </c:pt>
                <c:pt idx="2094">
                  <c:v>104.73191248573956</c:v>
                </c:pt>
                <c:pt idx="2095">
                  <c:v>104.63404762654848</c:v>
                </c:pt>
                <c:pt idx="2096">
                  <c:v>103.92034574439661</c:v>
                </c:pt>
                <c:pt idx="2097">
                  <c:v>103.92970106240054</c:v>
                </c:pt>
                <c:pt idx="2098">
                  <c:v>103.95295472404194</c:v>
                </c:pt>
                <c:pt idx="2099">
                  <c:v>103.99559958437126</c:v>
                </c:pt>
                <c:pt idx="2100">
                  <c:v>104.01801020819983</c:v>
                </c:pt>
                <c:pt idx="2101">
                  <c:v>104.03599044435009</c:v>
                </c:pt>
                <c:pt idx="2102">
                  <c:v>104.07401857788381</c:v>
                </c:pt>
                <c:pt idx="2103">
                  <c:v>104.0944461968076</c:v>
                </c:pt>
                <c:pt idx="2104">
                  <c:v>104.10727133893947</c:v>
                </c:pt>
                <c:pt idx="2105">
                  <c:v>104.13456726789559</c:v>
                </c:pt>
                <c:pt idx="2106">
                  <c:v>104.14925684569748</c:v>
                </c:pt>
                <c:pt idx="2107">
                  <c:v>104.1558082829314</c:v>
                </c:pt>
                <c:pt idx="2108">
                  <c:v>104.16943414644783</c:v>
                </c:pt>
                <c:pt idx="2109">
                  <c:v>104.17667091263044</c:v>
                </c:pt>
                <c:pt idx="2110">
                  <c:v>104.18209950540441</c:v>
                </c:pt>
                <c:pt idx="2111">
                  <c:v>104.1930600105444</c:v>
                </c:pt>
                <c:pt idx="2112">
                  <c:v>104.19860263524157</c:v>
                </c:pt>
                <c:pt idx="2113">
                  <c:v>104.1994351884088</c:v>
                </c:pt>
                <c:pt idx="2114">
                  <c:v>104.20038240691686</c:v>
                </c:pt>
                <c:pt idx="2115">
                  <c:v>104.20049736929879</c:v>
                </c:pt>
                <c:pt idx="2116">
                  <c:v>104.21497077187138</c:v>
                </c:pt>
                <c:pt idx="2117">
                  <c:v>104.24576482993815</c:v>
                </c:pt>
                <c:pt idx="2118">
                  <c:v>104.26243750392244</c:v>
                </c:pt>
                <c:pt idx="2119">
                  <c:v>104.27379338107899</c:v>
                </c:pt>
                <c:pt idx="2120">
                  <c:v>104.2976871385965</c:v>
                </c:pt>
                <c:pt idx="2121">
                  <c:v>104.31037656118612</c:v>
                </c:pt>
                <c:pt idx="2122">
                  <c:v>104.31697164911252</c:v>
                </c:pt>
                <c:pt idx="2123">
                  <c:v>104.33011530429455</c:v>
                </c:pt>
                <c:pt idx="2124">
                  <c:v>104.33667046983932</c:v>
                </c:pt>
                <c:pt idx="2125">
                  <c:v>104.33096065488481</c:v>
                </c:pt>
                <c:pt idx="2126">
                  <c:v>104.31637638319444</c:v>
                </c:pt>
                <c:pt idx="2127">
                  <c:v>104.30753740661763</c:v>
                </c:pt>
                <c:pt idx="2128">
                  <c:v>104.28539387322759</c:v>
                </c:pt>
                <c:pt idx="2129">
                  <c:v>104.23608951556027</c:v>
                </c:pt>
                <c:pt idx="2130">
                  <c:v>104.20916288424165</c:v>
                </c:pt>
                <c:pt idx="2131">
                  <c:v>104.17301250982217</c:v>
                </c:pt>
                <c:pt idx="2132">
                  <c:v>104.09633012683192</c:v>
                </c:pt>
                <c:pt idx="2133">
                  <c:v>104.05182480076932</c:v>
                </c:pt>
                <c:pt idx="2134">
                  <c:v>104.7369292748804</c:v>
                </c:pt>
                <c:pt idx="2135">
                  <c:v>104.97412369533023</c:v>
                </c:pt>
                <c:pt idx="2136">
                  <c:v>105.38069547742398</c:v>
                </c:pt>
                <c:pt idx="2137">
                  <c:v>105.57291106603823</c:v>
                </c:pt>
                <c:pt idx="2138">
                  <c:v>105.72107229717227</c:v>
                </c:pt>
                <c:pt idx="2139">
                  <c:v>105.99173527606243</c:v>
                </c:pt>
                <c:pt idx="2140">
                  <c:v>106.11585412815893</c:v>
                </c:pt>
                <c:pt idx="2141">
                  <c:v>106.1704369647554</c:v>
                </c:pt>
                <c:pt idx="2142">
                  <c:v>106.26061248853473</c:v>
                </c:pt>
                <c:pt idx="2143">
                  <c:v>106.29740527309598</c:v>
                </c:pt>
                <c:pt idx="2144">
                  <c:v>106.25764118812471</c:v>
                </c:pt>
                <c:pt idx="2145">
                  <c:v>106.17731592731391</c:v>
                </c:pt>
                <c:pt idx="2146">
                  <c:v>106.13740241281478</c:v>
                </c:pt>
                <c:pt idx="2147">
                  <c:v>106.080047550827</c:v>
                </c:pt>
                <c:pt idx="2148">
                  <c:v>105.97174112642115</c:v>
                </c:pt>
                <c:pt idx="2149">
                  <c:v>105.91982442752119</c:v>
                </c:pt>
                <c:pt idx="2150">
                  <c:v>105.84811320056657</c:v>
                </c:pt>
                <c:pt idx="2151">
                  <c:v>105.71288084039517</c:v>
                </c:pt>
                <c:pt idx="2152">
                  <c:v>105.64938892991843</c:v>
                </c:pt>
                <c:pt idx="2153">
                  <c:v>105.65018401552753</c:v>
                </c:pt>
                <c:pt idx="2154">
                  <c:v>105.64759144255025</c:v>
                </c:pt>
                <c:pt idx="2155">
                  <c:v>105.64393985572565</c:v>
                </c:pt>
                <c:pt idx="2156">
                  <c:v>105.60728332363448</c:v>
                </c:pt>
                <c:pt idx="2157">
                  <c:v>105.53642053915256</c:v>
                </c:pt>
                <c:pt idx="2158">
                  <c:v>105.50177879501261</c:v>
                </c:pt>
                <c:pt idx="2159">
                  <c:v>105.44964467618904</c:v>
                </c:pt>
                <c:pt idx="2160">
                  <c:v>105.35015029018378</c:v>
                </c:pt>
                <c:pt idx="2161">
                  <c:v>105.30291617537041</c:v>
                </c:pt>
                <c:pt idx="2162">
                  <c:v>105.21501381475915</c:v>
                </c:pt>
                <c:pt idx="2163">
                  <c:v>105.05222099517617</c:v>
                </c:pt>
                <c:pt idx="2164">
                  <c:v>104.97672663203872</c:v>
                </c:pt>
                <c:pt idx="2165">
                  <c:v>104.86622177548085</c:v>
                </c:pt>
                <c:pt idx="2166">
                  <c:v>104.65519597116082</c:v>
                </c:pt>
                <c:pt idx="2167">
                  <c:v>104.55541474323658</c:v>
                </c:pt>
                <c:pt idx="2168">
                  <c:v>104.4367404115426</c:v>
                </c:pt>
                <c:pt idx="2169">
                  <c:v>104.2089307232001</c:v>
                </c:pt>
                <c:pt idx="2170">
                  <c:v>104.03489252879021</c:v>
                </c:pt>
                <c:pt idx="2171">
                  <c:v>104.08728655150281</c:v>
                </c:pt>
                <c:pt idx="2172">
                  <c:v>104.1335814730936</c:v>
                </c:pt>
                <c:pt idx="2173">
                  <c:v>104.24984586387279</c:v>
                </c:pt>
                <c:pt idx="2174">
                  <c:v>104.46474939522621</c:v>
                </c:pt>
                <c:pt idx="2175">
                  <c:v>104.57685862584513</c:v>
                </c:pt>
                <c:pt idx="2176">
                  <c:v>104.67670141479795</c:v>
                </c:pt>
                <c:pt idx="2177">
                  <c:v>104.88719410901865</c:v>
                </c:pt>
                <c:pt idx="2178">
                  <c:v>104.99928953226387</c:v>
                </c:pt>
                <c:pt idx="2179">
                  <c:v>105.09441045580145</c:v>
                </c:pt>
                <c:pt idx="2180">
                  <c:v>105.29721586263966</c:v>
                </c:pt>
                <c:pt idx="2181">
                  <c:v>105.40621777933275</c:v>
                </c:pt>
                <c:pt idx="2182">
                  <c:v>105.49255280219734</c:v>
                </c:pt>
                <c:pt idx="2183">
                  <c:v>105.67745393276165</c:v>
                </c:pt>
                <c:pt idx="2184">
                  <c:v>105.77790426778162</c:v>
                </c:pt>
                <c:pt idx="2185">
                  <c:v>105.85194777108467</c:v>
                </c:pt>
                <c:pt idx="2186">
                  <c:v>106.01074103446373</c:v>
                </c:pt>
                <c:pt idx="2187">
                  <c:v>106.09607013049192</c:v>
                </c:pt>
                <c:pt idx="2188">
                  <c:v>106.15398763191047</c:v>
                </c:pt>
                <c:pt idx="2189">
                  <c:v>106.27607417537533</c:v>
                </c:pt>
                <c:pt idx="2190">
                  <c:v>106.3394542908628</c:v>
                </c:pt>
                <c:pt idx="2191">
                  <c:v>106.40057685771842</c:v>
                </c:pt>
                <c:pt idx="2192">
                  <c:v>106.52538639378319</c:v>
                </c:pt>
                <c:pt idx="2193">
                  <c:v>106.58936301474085</c:v>
                </c:pt>
                <c:pt idx="2194">
                  <c:v>106.62028856326937</c:v>
                </c:pt>
                <c:pt idx="2195">
                  <c:v>106.68000869306921</c:v>
                </c:pt>
                <c:pt idx="2196">
                  <c:v>106.70856952044272</c:v>
                </c:pt>
                <c:pt idx="2197">
                  <c:v>106.69540696258031</c:v>
                </c:pt>
                <c:pt idx="2198">
                  <c:v>106.65438462224606</c:v>
                </c:pt>
                <c:pt idx="2199">
                  <c:v>106.626374080186</c:v>
                </c:pt>
                <c:pt idx="2200">
                  <c:v>106.55663438623706</c:v>
                </c:pt>
                <c:pt idx="2201">
                  <c:v>106.39524340744575</c:v>
                </c:pt>
                <c:pt idx="2202">
                  <c:v>106.3030354482419</c:v>
                </c:pt>
                <c:pt idx="2203">
                  <c:v>106.17443002439487</c:v>
                </c:pt>
                <c:pt idx="2204">
                  <c:v>105.89351707327179</c:v>
                </c:pt>
                <c:pt idx="2205">
                  <c:v>105.74157418910072</c:v>
                </c:pt>
                <c:pt idx="2206">
                  <c:v>105.56391804696361</c:v>
                </c:pt>
                <c:pt idx="2207">
                  <c:v>105.18615179758076</c:v>
                </c:pt>
                <c:pt idx="2208">
                  <c:v>104.97090083259566</c:v>
                </c:pt>
                <c:pt idx="2209">
                  <c:v>104.88317275799595</c:v>
                </c:pt>
                <c:pt idx="2210">
                  <c:v>104.05952163755943</c:v>
                </c:pt>
                <c:pt idx="2211">
                  <c:v>104.08610275127194</c:v>
                </c:pt>
                <c:pt idx="2212">
                  <c:v>104.15339245446694</c:v>
                </c:pt>
                <c:pt idx="2213">
                  <c:v>104.28252536326835</c:v>
                </c:pt>
                <c:pt idx="2214">
                  <c:v>104.34976081909565</c:v>
                </c:pt>
                <c:pt idx="2215">
                  <c:v>104.41165012713232</c:v>
                </c:pt>
                <c:pt idx="2216">
                  <c:v>104.54229256734054</c:v>
                </c:pt>
                <c:pt idx="2217">
                  <c:v>104.61087357109692</c:v>
                </c:pt>
                <c:pt idx="2218">
                  <c:v>104.67250818275214</c:v>
                </c:pt>
                <c:pt idx="2219">
                  <c:v>104.80437422540012</c:v>
                </c:pt>
                <c:pt idx="2220">
                  <c:v>104.87568225147886</c:v>
                </c:pt>
                <c:pt idx="2221">
                  <c:v>104.93234566433743</c:v>
                </c:pt>
                <c:pt idx="2222">
                  <c:v>105.05420021364357</c:v>
                </c:pt>
                <c:pt idx="2223">
                  <c:v>105.12021623906797</c:v>
                </c:pt>
                <c:pt idx="2224">
                  <c:v>105.16344416131997</c:v>
                </c:pt>
                <c:pt idx="2225">
                  <c:v>105.28269790565011</c:v>
                </c:pt>
                <c:pt idx="2226">
                  <c:v>105.3427655336022</c:v>
                </c:pt>
                <c:pt idx="2227">
                  <c:v>105.38467849683083</c:v>
                </c:pt>
                <c:pt idx="2228">
                  <c:v>105.47129808164134</c:v>
                </c:pt>
                <c:pt idx="2229">
                  <c:v>105.51628723679322</c:v>
                </c:pt>
                <c:pt idx="2230">
                  <c:v>105.55425992920898</c:v>
                </c:pt>
                <c:pt idx="2231">
                  <c:v>105.63183289789357</c:v>
                </c:pt>
                <c:pt idx="2232">
                  <c:v>105.67140144046209</c:v>
                </c:pt>
                <c:pt idx="2233">
                  <c:v>105.69350501266297</c:v>
                </c:pt>
                <c:pt idx="2234">
                  <c:v>105.73407331235936</c:v>
                </c:pt>
                <c:pt idx="2235">
                  <c:v>105.75255035240478</c:v>
                </c:pt>
                <c:pt idx="2236">
                  <c:v>105.74875011361834</c:v>
                </c:pt>
                <c:pt idx="2237">
                  <c:v>105.73345120431732</c:v>
                </c:pt>
                <c:pt idx="2238">
                  <c:v>105.72186395707223</c:v>
                </c:pt>
                <c:pt idx="2239">
                  <c:v>105.68594843174833</c:v>
                </c:pt>
                <c:pt idx="2240">
                  <c:v>105.5993314589189</c:v>
                </c:pt>
                <c:pt idx="2241">
                  <c:v>105.54847874949003</c:v>
                </c:pt>
                <c:pt idx="2242">
                  <c:v>105.47328376549613</c:v>
                </c:pt>
                <c:pt idx="2243">
                  <c:v>105.30858027418073</c:v>
                </c:pt>
                <c:pt idx="2244">
                  <c:v>105.21785110442427</c:v>
                </c:pt>
                <c:pt idx="2245">
                  <c:v>105.11058355608903</c:v>
                </c:pt>
                <c:pt idx="2246">
                  <c:v>104.88215569806439</c:v>
                </c:pt>
                <c:pt idx="2247">
                  <c:v>104.75398561840828</c:v>
                </c:pt>
                <c:pt idx="2248">
                  <c:v>104.05238787364452</c:v>
                </c:pt>
                <c:pt idx="2249">
                  <c:v>104.26508918182374</c:v>
                </c:pt>
                <c:pt idx="2250">
                  <c:v>104.54299503884835</c:v>
                </c:pt>
                <c:pt idx="2251">
                  <c:v>104.68666440742156</c:v>
                </c:pt>
                <c:pt idx="2252">
                  <c:v>104.80556515485071</c:v>
                </c:pt>
                <c:pt idx="2253">
                  <c:v>105.05469414073745</c:v>
                </c:pt>
                <c:pt idx="2254">
                  <c:v>105.18656735217731</c:v>
                </c:pt>
                <c:pt idx="2255">
                  <c:v>105.27864452066419</c:v>
                </c:pt>
                <c:pt idx="2256">
                  <c:v>105.47250009816078</c:v>
                </c:pt>
                <c:pt idx="2257">
                  <c:v>105.57700182279778</c:v>
                </c:pt>
                <c:pt idx="2258">
                  <c:v>105.65373748874849</c:v>
                </c:pt>
                <c:pt idx="2259">
                  <c:v>105.81661632563817</c:v>
                </c:pt>
                <c:pt idx="2260">
                  <c:v>105.90386496966796</c:v>
                </c:pt>
                <c:pt idx="2261">
                  <c:v>105.96421730232461</c:v>
                </c:pt>
                <c:pt idx="2262">
                  <c:v>106.09837645593927</c:v>
                </c:pt>
                <c:pt idx="2263">
                  <c:v>106.16823208295338</c:v>
                </c:pt>
                <c:pt idx="2264">
                  <c:v>106.19128801157954</c:v>
                </c:pt>
                <c:pt idx="2265">
                  <c:v>106.23269258024311</c:v>
                </c:pt>
                <c:pt idx="2266">
                  <c:v>106.25114439583565</c:v>
                </c:pt>
                <c:pt idx="2267">
                  <c:v>106.33708859915362</c:v>
                </c:pt>
                <c:pt idx="2268">
                  <c:v>106.52498298115698</c:v>
                </c:pt>
                <c:pt idx="2269">
                  <c:v>106.62698174626792</c:v>
                </c:pt>
                <c:pt idx="2270">
                  <c:v>106.66825769283898</c:v>
                </c:pt>
                <c:pt idx="2271">
                  <c:v>106.74719283830612</c:v>
                </c:pt>
                <c:pt idx="2272">
                  <c:v>106.78500644870634</c:v>
                </c:pt>
                <c:pt idx="2273">
                  <c:v>106.78372153838478</c:v>
                </c:pt>
                <c:pt idx="2274">
                  <c:v>106.77385783999493</c:v>
                </c:pt>
                <c:pt idx="2275">
                  <c:v>106.76497280987759</c:v>
                </c:pt>
                <c:pt idx="2276">
                  <c:v>106.70028929246097</c:v>
                </c:pt>
                <c:pt idx="2277">
                  <c:v>106.55060433793776</c:v>
                </c:pt>
                <c:pt idx="2278">
                  <c:v>106.46598148089825</c:v>
                </c:pt>
                <c:pt idx="2279">
                  <c:v>106.30698794068438</c:v>
                </c:pt>
                <c:pt idx="2280">
                  <c:v>105.96046816766216</c:v>
                </c:pt>
                <c:pt idx="2281">
                  <c:v>105.77431221714278</c:v>
                </c:pt>
                <c:pt idx="2282">
                  <c:v>105.54358397554554</c:v>
                </c:pt>
                <c:pt idx="2283">
                  <c:v>105.0536642243147</c:v>
                </c:pt>
                <c:pt idx="2284">
                  <c:v>104.77232305732805</c:v>
                </c:pt>
                <c:pt idx="2285">
                  <c:v>104.65644410240573</c:v>
                </c:pt>
                <c:pt idx="2286">
                  <c:v>104.77968547641539</c:v>
                </c:pt>
                <c:pt idx="2287">
                  <c:v>105.02537051222197</c:v>
                </c:pt>
                <c:pt idx="2288">
                  <c:v>105.44548399314071</c:v>
                </c:pt>
                <c:pt idx="2289">
                  <c:v>105.64608478505576</c:v>
                </c:pt>
                <c:pt idx="2290">
                  <c:v>105.79973570740765</c:v>
                </c:pt>
                <c:pt idx="2291">
                  <c:v>106.08199491474598</c:v>
                </c:pt>
                <c:pt idx="2292">
                  <c:v>106.21022895209855</c:v>
                </c:pt>
                <c:pt idx="2293">
                  <c:v>106.26285631489216</c:v>
                </c:pt>
                <c:pt idx="2294">
                  <c:v>106.35334491939801</c:v>
                </c:pt>
                <c:pt idx="2295">
                  <c:v>106.39202126610745</c:v>
                </c:pt>
                <c:pt idx="2296">
                  <c:v>106.37359374988567</c:v>
                </c:pt>
                <c:pt idx="2297">
                  <c:v>106.33365163615775</c:v>
                </c:pt>
                <c:pt idx="2298">
                  <c:v>106.312173438465</c:v>
                </c:pt>
                <c:pt idx="2299">
                  <c:v>106.27493866888032</c:v>
                </c:pt>
                <c:pt idx="2300">
                  <c:v>106.20125191163123</c:v>
                </c:pt>
                <c:pt idx="2301">
                  <c:v>106.16508657823823</c:v>
                </c:pt>
                <c:pt idx="2302">
                  <c:v>106.09018043170289</c:v>
                </c:pt>
                <c:pt idx="2303">
                  <c:v>105.94791882862019</c:v>
                </c:pt>
                <c:pt idx="2304">
                  <c:v>105.8805469492533</c:v>
                </c:pt>
                <c:pt idx="2305">
                  <c:v>105.87082442016316</c:v>
                </c:pt>
                <c:pt idx="2306">
                  <c:v>105.84747365684262</c:v>
                </c:pt>
                <c:pt idx="2307">
                  <c:v>105.83413048840661</c:v>
                </c:pt>
                <c:pt idx="2308">
                  <c:v>105.78054425640362</c:v>
                </c:pt>
                <c:pt idx="2309">
                  <c:v>105.6793217060267</c:v>
                </c:pt>
                <c:pt idx="2310">
                  <c:v>105.63188219038139</c:v>
                </c:pt>
                <c:pt idx="2311">
                  <c:v>105.57102858457375</c:v>
                </c:pt>
                <c:pt idx="2312">
                  <c:v>105.45489857252197</c:v>
                </c:pt>
                <c:pt idx="2313">
                  <c:v>105.39946057806655</c:v>
                </c:pt>
                <c:pt idx="2314">
                  <c:v>105.31057995159985</c:v>
                </c:pt>
                <c:pt idx="2315">
                  <c:v>105.14263756894923</c:v>
                </c:pt>
                <c:pt idx="2316">
                  <c:v>105.06421737701916</c:v>
                </c:pt>
                <c:pt idx="2317">
                  <c:v>104.9467678848475</c:v>
                </c:pt>
                <c:pt idx="2318">
                  <c:v>104.72481028507087</c:v>
                </c:pt>
                <c:pt idx="2319">
                  <c:v>104.61931868149301</c:v>
                </c:pt>
                <c:pt idx="2320">
                  <c:v>104.49240361406756</c:v>
                </c:pt>
                <c:pt idx="2321">
                  <c:v>104.24745351126549</c:v>
                </c:pt>
                <c:pt idx="2322">
                  <c:v>104.11267319711408</c:v>
                </c:pt>
                <c:pt idx="2323">
                  <c:v>104.05804753424505</c:v>
                </c:pt>
                <c:pt idx="2324">
                  <c:v>104.64034035713506</c:v>
                </c:pt>
                <c:pt idx="2325">
                  <c:v>104.84753704555739</c:v>
                </c:pt>
                <c:pt idx="2326">
                  <c:v>105.20155064722398</c:v>
                </c:pt>
                <c:pt idx="2327">
                  <c:v>105.37072472906509</c:v>
                </c:pt>
                <c:pt idx="2328">
                  <c:v>105.50016827763407</c:v>
                </c:pt>
                <c:pt idx="2329">
                  <c:v>105.73791411588684</c:v>
                </c:pt>
                <c:pt idx="2330">
                  <c:v>105.84597204661584</c:v>
                </c:pt>
                <c:pt idx="2331">
                  <c:v>105.89035394750759</c:v>
                </c:pt>
                <c:pt idx="2332">
                  <c:v>105.96657041191676</c:v>
                </c:pt>
                <c:pt idx="2333">
                  <c:v>105.99913572088978</c:v>
                </c:pt>
                <c:pt idx="2334">
                  <c:v>105.98362078876545</c:v>
                </c:pt>
                <c:pt idx="2335">
                  <c:v>105.94997563349337</c:v>
                </c:pt>
                <c:pt idx="2336">
                  <c:v>105.9318767757612</c:v>
                </c:pt>
                <c:pt idx="2337">
                  <c:v>105.90047528014031</c:v>
                </c:pt>
                <c:pt idx="2338">
                  <c:v>105.83840743711748</c:v>
                </c:pt>
                <c:pt idx="2339">
                  <c:v>105.80793229049297</c:v>
                </c:pt>
                <c:pt idx="2340">
                  <c:v>105.74476131728888</c:v>
                </c:pt>
                <c:pt idx="2341">
                  <c:v>105.62493331354995</c:v>
                </c:pt>
                <c:pt idx="2342">
                  <c:v>105.56816160126506</c:v>
                </c:pt>
                <c:pt idx="2343">
                  <c:v>105.55996879694708</c:v>
                </c:pt>
                <c:pt idx="2344">
                  <c:v>105.54029199960486</c:v>
                </c:pt>
                <c:pt idx="2345">
                  <c:v>105.52904822064937</c:v>
                </c:pt>
                <c:pt idx="2346">
                  <c:v>105.48385688650315</c:v>
                </c:pt>
                <c:pt idx="2347">
                  <c:v>105.39856412556355</c:v>
                </c:pt>
                <c:pt idx="2348">
                  <c:v>105.35862129633772</c:v>
                </c:pt>
                <c:pt idx="2349">
                  <c:v>105.30734228448775</c:v>
                </c:pt>
                <c:pt idx="2350">
                  <c:v>105.20944579388339</c:v>
                </c:pt>
                <c:pt idx="2351">
                  <c:v>105.16276847128482</c:v>
                </c:pt>
                <c:pt idx="2352">
                  <c:v>105.08787215844799</c:v>
                </c:pt>
                <c:pt idx="2353">
                  <c:v>104.94629965852002</c:v>
                </c:pt>
                <c:pt idx="2354">
                  <c:v>104.88027181638701</c:v>
                </c:pt>
                <c:pt idx="2355">
                  <c:v>104.78130161041629</c:v>
                </c:pt>
                <c:pt idx="2356">
                  <c:v>104.59426640949304</c:v>
                </c:pt>
                <c:pt idx="2357">
                  <c:v>104.50537266000777</c:v>
                </c:pt>
                <c:pt idx="2358">
                  <c:v>104.39851191974435</c:v>
                </c:pt>
                <c:pt idx="2359">
                  <c:v>104.19193469370323</c:v>
                </c:pt>
                <c:pt idx="2360">
                  <c:v>104.08018060756886</c:v>
                </c:pt>
                <c:pt idx="2361">
                  <c:v>104.03241122354858</c:v>
                </c:pt>
                <c:pt idx="2362">
                  <c:v>104.74941476313985</c:v>
                </c:pt>
                <c:pt idx="2363">
                  <c:v>104.99114831554724</c:v>
                </c:pt>
                <c:pt idx="2364">
                  <c:v>105.40887489008679</c:v>
                </c:pt>
                <c:pt idx="2365">
                  <c:v>105.60637725765727</c:v>
                </c:pt>
                <c:pt idx="2366">
                  <c:v>105.75685107767916</c:v>
                </c:pt>
                <c:pt idx="2367">
                  <c:v>106.03092979793517</c:v>
                </c:pt>
                <c:pt idx="2368">
                  <c:v>106.15576676845679</c:v>
                </c:pt>
                <c:pt idx="2369">
                  <c:v>106.21508268070068</c:v>
                </c:pt>
                <c:pt idx="2370">
                  <c:v>106.31535091031643</c:v>
                </c:pt>
                <c:pt idx="2371">
                  <c:v>106.35734916570327</c:v>
                </c:pt>
                <c:pt idx="2372">
                  <c:v>106.32042178031222</c:v>
                </c:pt>
                <c:pt idx="2373">
                  <c:v>106.24404185407262</c:v>
                </c:pt>
                <c:pt idx="2374">
                  <c:v>106.20546838015946</c:v>
                </c:pt>
                <c:pt idx="2375">
                  <c:v>106.13536144536749</c:v>
                </c:pt>
                <c:pt idx="2376">
                  <c:v>106.00392596128469</c:v>
                </c:pt>
                <c:pt idx="2377">
                  <c:v>105.941414240192</c:v>
                </c:pt>
                <c:pt idx="2378">
                  <c:v>105.85755449945012</c:v>
                </c:pt>
                <c:pt idx="2379">
                  <c:v>105.70001652281778</c:v>
                </c:pt>
                <c:pt idx="2380">
                  <c:v>105.62614274993018</c:v>
                </c:pt>
                <c:pt idx="2381">
                  <c:v>105.63233620969812</c:v>
                </c:pt>
                <c:pt idx="2382">
                  <c:v>105.64022821944337</c:v>
                </c:pt>
                <c:pt idx="2383">
                  <c:v>105.64158592703295</c:v>
                </c:pt>
                <c:pt idx="2384">
                  <c:v>105.61467474141004</c:v>
                </c:pt>
                <c:pt idx="2385">
                  <c:v>105.55932345720291</c:v>
                </c:pt>
                <c:pt idx="2386">
                  <c:v>105.53153112504454</c:v>
                </c:pt>
                <c:pt idx="2387">
                  <c:v>105.47650665781313</c:v>
                </c:pt>
                <c:pt idx="2388">
                  <c:v>105.3727501287666</c:v>
                </c:pt>
                <c:pt idx="2389">
                  <c:v>105.32406571227898</c:v>
                </c:pt>
                <c:pt idx="2390">
                  <c:v>105.23468155959303</c:v>
                </c:pt>
                <c:pt idx="2391">
                  <c:v>105.0681379118584</c:v>
                </c:pt>
                <c:pt idx="2392">
                  <c:v>104.99026640291395</c:v>
                </c:pt>
                <c:pt idx="2393">
                  <c:v>104.88018246912084</c:v>
                </c:pt>
                <c:pt idx="2394">
                  <c:v>104.67115818156599</c:v>
                </c:pt>
                <c:pt idx="2395">
                  <c:v>104.57253289652891</c:v>
                </c:pt>
                <c:pt idx="2396">
                  <c:v>104.45112759550312</c:v>
                </c:pt>
                <c:pt idx="2397">
                  <c:v>104.21744226958702</c:v>
                </c:pt>
                <c:pt idx="2398">
                  <c:v>104.0894532491016</c:v>
                </c:pt>
                <c:pt idx="2399">
                  <c:v>104.03678493774621</c:v>
                </c:pt>
                <c:pt idx="2400">
                  <c:v>104.84783420411959</c:v>
                </c:pt>
                <c:pt idx="2401">
                  <c:v>105.00272119954582</c:v>
                </c:pt>
                <c:pt idx="2402">
                  <c:v>105.39310167546209</c:v>
                </c:pt>
                <c:pt idx="2403">
                  <c:v>106.06314823205955</c:v>
                </c:pt>
                <c:pt idx="2404">
                  <c:v>106.37964103809622</c:v>
                </c:pt>
                <c:pt idx="2405">
                  <c:v>106.62088040182873</c:v>
                </c:pt>
                <c:pt idx="2406">
                  <c:v>107.06719311166272</c:v>
                </c:pt>
                <c:pt idx="2407">
                  <c:v>107.27318455957651</c:v>
                </c:pt>
                <c:pt idx="2408">
                  <c:v>107.36985958427267</c:v>
                </c:pt>
                <c:pt idx="2409">
                  <c:v>107.53521956864176</c:v>
                </c:pt>
                <c:pt idx="2410">
                  <c:v>107.60420594602533</c:v>
                </c:pt>
                <c:pt idx="2411">
                  <c:v>107.5474169712605</c:v>
                </c:pt>
                <c:pt idx="2412">
                  <c:v>107.43505737422913</c:v>
                </c:pt>
                <c:pt idx="2413">
                  <c:v>107.38004784532258</c:v>
                </c:pt>
                <c:pt idx="2414">
                  <c:v>107.27994681085841</c:v>
                </c:pt>
                <c:pt idx="2415">
                  <c:v>107.09111314485955</c:v>
                </c:pt>
                <c:pt idx="2416">
                  <c:v>107.00159333650335</c:v>
                </c:pt>
                <c:pt idx="2417">
                  <c:v>106.87709323662874</c:v>
                </c:pt>
                <c:pt idx="2418">
                  <c:v>106.64302834293966</c:v>
                </c:pt>
                <c:pt idx="2419">
                  <c:v>106.53281563603724</c:v>
                </c:pt>
                <c:pt idx="2420">
                  <c:v>106.54859658377008</c:v>
                </c:pt>
                <c:pt idx="2421">
                  <c:v>106.56955833091685</c:v>
                </c:pt>
                <c:pt idx="2422">
                  <c:v>106.57474063812045</c:v>
                </c:pt>
                <c:pt idx="2423">
                  <c:v>106.53751970619324</c:v>
                </c:pt>
                <c:pt idx="2424">
                  <c:v>106.4640088961131</c:v>
                </c:pt>
                <c:pt idx="2425">
                  <c:v>106.42775867936481</c:v>
                </c:pt>
                <c:pt idx="2426">
                  <c:v>106.34889326616184</c:v>
                </c:pt>
                <c:pt idx="2427">
                  <c:v>106.19945109471263</c:v>
                </c:pt>
                <c:pt idx="2428">
                  <c:v>106.12863508029243</c:v>
                </c:pt>
                <c:pt idx="2429">
                  <c:v>105.98877392345702</c:v>
                </c:pt>
                <c:pt idx="2430">
                  <c:v>105.72788173253387</c:v>
                </c:pt>
                <c:pt idx="2431">
                  <c:v>105.60745524586258</c:v>
                </c:pt>
                <c:pt idx="2432">
                  <c:v>105.4295073101739</c:v>
                </c:pt>
                <c:pt idx="2433">
                  <c:v>105.09572908764898</c:v>
                </c:pt>
                <c:pt idx="2434">
                  <c:v>104.93680457879586</c:v>
                </c:pt>
                <c:pt idx="2435">
                  <c:v>104.74235104672537</c:v>
                </c:pt>
                <c:pt idx="2436">
                  <c:v>104.36696387421684</c:v>
                </c:pt>
                <c:pt idx="2437">
                  <c:v>104.16016225171816</c:v>
                </c:pt>
                <c:pt idx="2438">
                  <c:v>104.07583185997667</c:v>
                </c:pt>
                <c:pt idx="2439">
                  <c:v>104.85687671471662</c:v>
                </c:pt>
                <c:pt idx="2440">
                  <c:v>105.08700893611743</c:v>
                </c:pt>
                <c:pt idx="2441">
                  <c:v>105.49007799890698</c:v>
                </c:pt>
                <c:pt idx="2442">
                  <c:v>105.68263825991016</c:v>
                </c:pt>
                <c:pt idx="2443">
                  <c:v>105.84820308258924</c:v>
                </c:pt>
                <c:pt idx="2444">
                  <c:v>106.16002061010563</c:v>
                </c:pt>
                <c:pt idx="2445">
                  <c:v>106.30553850711803</c:v>
                </c:pt>
                <c:pt idx="2446">
                  <c:v>106.41364359888129</c:v>
                </c:pt>
                <c:pt idx="2447">
                  <c:v>106.60592740685767</c:v>
                </c:pt>
                <c:pt idx="2448">
                  <c:v>106.69036003296519</c:v>
                </c:pt>
                <c:pt idx="2449">
                  <c:v>106.73310917350108</c:v>
                </c:pt>
                <c:pt idx="2450">
                  <c:v>106.8013814601062</c:v>
                </c:pt>
                <c:pt idx="2451">
                  <c:v>106.82779721284668</c:v>
                </c:pt>
                <c:pt idx="2452">
                  <c:v>106.805483155367</c:v>
                </c:pt>
                <c:pt idx="2453">
                  <c:v>106.75703835845613</c:v>
                </c:pt>
                <c:pt idx="2454">
                  <c:v>106.73115936312033</c:v>
                </c:pt>
                <c:pt idx="2455">
                  <c:v>106.66739079973088</c:v>
                </c:pt>
                <c:pt idx="2456">
                  <c:v>106.5437606243881</c:v>
                </c:pt>
                <c:pt idx="2457">
                  <c:v>106.48401529693915</c:v>
                </c:pt>
                <c:pt idx="2458">
                  <c:v>106.41871111223281</c:v>
                </c:pt>
                <c:pt idx="2459">
                  <c:v>106.29272871178057</c:v>
                </c:pt>
                <c:pt idx="2460">
                  <c:v>106.23163614647969</c:v>
                </c:pt>
                <c:pt idx="2461">
                  <c:v>106.14393928732567</c:v>
                </c:pt>
                <c:pt idx="2462">
                  <c:v>105.97983474263101</c:v>
                </c:pt>
                <c:pt idx="2463">
                  <c:v>105.90304885788134</c:v>
                </c:pt>
                <c:pt idx="2464">
                  <c:v>105.79560647186476</c:v>
                </c:pt>
                <c:pt idx="2465">
                  <c:v>105.59741794188326</c:v>
                </c:pt>
                <c:pt idx="2466">
                  <c:v>105.50564243794443</c:v>
                </c:pt>
                <c:pt idx="2467">
                  <c:v>105.39064816840637</c:v>
                </c:pt>
                <c:pt idx="2468">
                  <c:v>105.17571025867588</c:v>
                </c:pt>
                <c:pt idx="2469">
                  <c:v>105.07403409496173</c:v>
                </c:pt>
                <c:pt idx="2470">
                  <c:v>104.95380099631087</c:v>
                </c:pt>
                <c:pt idx="2471">
                  <c:v>104.72586395205698</c:v>
                </c:pt>
                <c:pt idx="2472">
                  <c:v>104.6167508137556</c:v>
                </c:pt>
                <c:pt idx="2473">
                  <c:v>104.49337203538408</c:v>
                </c:pt>
                <c:pt idx="2474">
                  <c:v>104.25474077930957</c:v>
                </c:pt>
                <c:pt idx="2475">
                  <c:v>104.12544308650324</c:v>
                </c:pt>
                <c:pt idx="2476">
                  <c:v>104.07211487800602</c:v>
                </c:pt>
                <c:pt idx="2477">
                  <c:v>104.93173839576231</c:v>
                </c:pt>
                <c:pt idx="2478">
                  <c:v>105.21585533204492</c:v>
                </c:pt>
                <c:pt idx="2479">
                  <c:v>105.70605695297927</c:v>
                </c:pt>
                <c:pt idx="2480">
                  <c:v>105.93740244244937</c:v>
                </c:pt>
                <c:pt idx="2481">
                  <c:v>106.11438610745225</c:v>
                </c:pt>
                <c:pt idx="2482">
                  <c:v>106.43817173398183</c:v>
                </c:pt>
                <c:pt idx="2483">
                  <c:v>106.58457768043648</c:v>
                </c:pt>
                <c:pt idx="2484">
                  <c:v>106.65766497195675</c:v>
                </c:pt>
                <c:pt idx="2485">
                  <c:v>106.78081967610858</c:v>
                </c:pt>
                <c:pt idx="2486">
                  <c:v>106.83210553739397</c:v>
                </c:pt>
                <c:pt idx="2487">
                  <c:v>106.80550919202611</c:v>
                </c:pt>
                <c:pt idx="2488">
                  <c:v>106.74720456368276</c:v>
                </c:pt>
                <c:pt idx="2489">
                  <c:v>106.71591000906979</c:v>
                </c:pt>
                <c:pt idx="2490">
                  <c:v>106.63523477790297</c:v>
                </c:pt>
                <c:pt idx="2491">
                  <c:v>106.48183023189303</c:v>
                </c:pt>
                <c:pt idx="2492">
                  <c:v>106.41016031418351</c:v>
                </c:pt>
                <c:pt idx="2493">
                  <c:v>106.29887723653978</c:v>
                </c:pt>
                <c:pt idx="2494">
                  <c:v>106.09235097451214</c:v>
                </c:pt>
                <c:pt idx="2495">
                  <c:v>105.99569168322253</c:v>
                </c:pt>
                <c:pt idx="2496">
                  <c:v>105.99172059743614</c:v>
                </c:pt>
                <c:pt idx="2497">
                  <c:v>105.97818790084989</c:v>
                </c:pt>
                <c:pt idx="2498">
                  <c:v>105.96884509973252</c:v>
                </c:pt>
                <c:pt idx="2499">
                  <c:v>105.9359768070328</c:v>
                </c:pt>
                <c:pt idx="2500">
                  <c:v>105.87064463645022</c:v>
                </c:pt>
                <c:pt idx="2501">
                  <c:v>105.83843129074931</c:v>
                </c:pt>
                <c:pt idx="2502">
                  <c:v>105.77412062736376</c:v>
                </c:pt>
                <c:pt idx="2503">
                  <c:v>105.65306576767107</c:v>
                </c:pt>
                <c:pt idx="2504">
                  <c:v>105.59575115799672</c:v>
                </c:pt>
                <c:pt idx="2505">
                  <c:v>105.48559919247027</c:v>
                </c:pt>
                <c:pt idx="2506">
                  <c:v>105.28133441815865</c:v>
                </c:pt>
                <c:pt idx="2507">
                  <c:v>105.18608308000026</c:v>
                </c:pt>
                <c:pt idx="2508">
                  <c:v>105.05291050573889</c:v>
                </c:pt>
                <c:pt idx="2509">
                  <c:v>104.80464088593484</c:v>
                </c:pt>
                <c:pt idx="2510">
                  <c:v>104.68768696407896</c:v>
                </c:pt>
                <c:pt idx="2511">
                  <c:v>104.54626337387047</c:v>
                </c:pt>
                <c:pt idx="2512">
                  <c:v>104.2745910328145</c:v>
                </c:pt>
                <c:pt idx="2513">
                  <c:v>104.12418334807901</c:v>
                </c:pt>
                <c:pt idx="2514">
                  <c:v>104.06330083730302</c:v>
                </c:pt>
                <c:pt idx="2515">
                  <c:v>104.08114388431351</c:v>
                </c:pt>
                <c:pt idx="2516">
                  <c:v>104.16216596203444</c:v>
                </c:pt>
                <c:pt idx="2517">
                  <c:v>104.3646840618603</c:v>
                </c:pt>
                <c:pt idx="2518">
                  <c:v>104.73005221434411</c:v>
                </c:pt>
                <c:pt idx="2519">
                  <c:v>104.91897590413951</c:v>
                </c:pt>
                <c:pt idx="2520">
                  <c:v>105.07809522591732</c:v>
                </c:pt>
                <c:pt idx="2521">
                  <c:v>105.41182286750589</c:v>
                </c:pt>
                <c:pt idx="2522">
                  <c:v>105.59028422743029</c:v>
                </c:pt>
                <c:pt idx="2523">
                  <c:v>105.71720321208228</c:v>
                </c:pt>
                <c:pt idx="2524">
                  <c:v>105.98942519127941</c:v>
                </c:pt>
                <c:pt idx="2525">
                  <c:v>106.13640595465273</c:v>
                </c:pt>
                <c:pt idx="2526">
                  <c:v>106.21971750845211</c:v>
                </c:pt>
                <c:pt idx="2527">
                  <c:v>106.39459941027879</c:v>
                </c:pt>
                <c:pt idx="2528">
                  <c:v>106.48674551855068</c:v>
                </c:pt>
                <c:pt idx="2529">
                  <c:v>106.52770436573456</c:v>
                </c:pt>
                <c:pt idx="2530">
                  <c:v>106.63428429266166</c:v>
                </c:pt>
                <c:pt idx="2531">
                  <c:v>106.68591915738371</c:v>
                </c:pt>
                <c:pt idx="2532">
                  <c:v>106.67645951014217</c:v>
                </c:pt>
                <c:pt idx="2533">
                  <c:v>106.64600921119401</c:v>
                </c:pt>
                <c:pt idx="2534">
                  <c:v>106.62456252312535</c:v>
                </c:pt>
                <c:pt idx="2535">
                  <c:v>106.72655692626032</c:v>
                </c:pt>
                <c:pt idx="2536">
                  <c:v>106.94807820220008</c:v>
                </c:pt>
                <c:pt idx="2537">
                  <c:v>107.06629553398911</c:v>
                </c:pt>
                <c:pt idx="2538">
                  <c:v>107.14308065287837</c:v>
                </c:pt>
                <c:pt idx="2539">
                  <c:v>107.29983457012682</c:v>
                </c:pt>
                <c:pt idx="2540">
                  <c:v>107.38059540441287</c:v>
                </c:pt>
                <c:pt idx="2541">
                  <c:v>107.42919084995991</c:v>
                </c:pt>
                <c:pt idx="2542">
                  <c:v>107.52610046910934</c:v>
                </c:pt>
                <c:pt idx="2543">
                  <c:v>107.57423371301122</c:v>
                </c:pt>
                <c:pt idx="2544">
                  <c:v>107.50113265064159</c:v>
                </c:pt>
                <c:pt idx="2545">
                  <c:v>107.32910529212711</c:v>
                </c:pt>
                <c:pt idx="2546">
                  <c:v>107.23151843159555</c:v>
                </c:pt>
                <c:pt idx="2547">
                  <c:v>107.02767934581917</c:v>
                </c:pt>
                <c:pt idx="2548">
                  <c:v>106.58433696179689</c:v>
                </c:pt>
                <c:pt idx="2549">
                  <c:v>106.34480493969305</c:v>
                </c:pt>
                <c:pt idx="2550">
                  <c:v>106.0322448492568</c:v>
                </c:pt>
                <c:pt idx="2551">
                  <c:v>105.37507557261878</c:v>
                </c:pt>
                <c:pt idx="2552">
                  <c:v>104.99365989722543</c:v>
                </c:pt>
                <c:pt idx="2553">
                  <c:v>104.84019709147253</c:v>
                </c:pt>
                <c:pt idx="2554">
                  <c:v>104.77649169572581</c:v>
                </c:pt>
                <c:pt idx="2555">
                  <c:v>105.00985899413755</c:v>
                </c:pt>
                <c:pt idx="2556">
                  <c:v>105.41176292460233</c:v>
                </c:pt>
                <c:pt idx="2557">
                  <c:v>105.60004159216349</c:v>
                </c:pt>
                <c:pt idx="2558">
                  <c:v>105.7485925789349</c:v>
                </c:pt>
                <c:pt idx="2559">
                  <c:v>106.0215948443071</c:v>
                </c:pt>
                <c:pt idx="2560">
                  <c:v>106.1458225964973</c:v>
                </c:pt>
                <c:pt idx="2561">
                  <c:v>106.19723219969079</c:v>
                </c:pt>
                <c:pt idx="2562">
                  <c:v>106.28591942185079</c:v>
                </c:pt>
                <c:pt idx="2563">
                  <c:v>106.32391248090124</c:v>
                </c:pt>
                <c:pt idx="2564">
                  <c:v>106.32099049606074</c:v>
                </c:pt>
                <c:pt idx="2565">
                  <c:v>106.30936948335564</c:v>
                </c:pt>
                <c:pt idx="2566">
                  <c:v>106.30092399755848</c:v>
                </c:pt>
                <c:pt idx="2567">
                  <c:v>106.27982884260939</c:v>
                </c:pt>
                <c:pt idx="2568">
                  <c:v>106.23345001335079</c:v>
                </c:pt>
                <c:pt idx="2569">
                  <c:v>106.20861527447609</c:v>
                </c:pt>
                <c:pt idx="2570">
                  <c:v>106.13022372135043</c:v>
                </c:pt>
                <c:pt idx="2571">
                  <c:v>105.98254424875564</c:v>
                </c:pt>
                <c:pt idx="2572">
                  <c:v>105.91325124561608</c:v>
                </c:pt>
                <c:pt idx="2573">
                  <c:v>105.88719523540003</c:v>
                </c:pt>
                <c:pt idx="2574">
                  <c:v>105.83533959426209</c:v>
                </c:pt>
                <c:pt idx="2575">
                  <c:v>105.80913320515532</c:v>
                </c:pt>
                <c:pt idx="2576">
                  <c:v>105.74426488772386</c:v>
                </c:pt>
                <c:pt idx="2577">
                  <c:v>105.62077654223742</c:v>
                </c:pt>
                <c:pt idx="2578">
                  <c:v>105.56240215908596</c:v>
                </c:pt>
                <c:pt idx="2579">
                  <c:v>105.49788998843455</c:v>
                </c:pt>
                <c:pt idx="2580">
                  <c:v>105.37705202096834</c:v>
                </c:pt>
                <c:pt idx="2581">
                  <c:v>105.3203759802431</c:v>
                </c:pt>
                <c:pt idx="2582">
                  <c:v>105.24479099534463</c:v>
                </c:pt>
                <c:pt idx="2583">
                  <c:v>105.10126591410091</c:v>
                </c:pt>
                <c:pt idx="2584">
                  <c:v>105.03400148343187</c:v>
                </c:pt>
                <c:pt idx="2585">
                  <c:v>104.92191156686627</c:v>
                </c:pt>
                <c:pt idx="2586">
                  <c:v>104.70981521112377</c:v>
                </c:pt>
                <c:pt idx="2587">
                  <c:v>104.60905806490018</c:v>
                </c:pt>
                <c:pt idx="2588">
                  <c:v>104.48416407152274</c:v>
                </c:pt>
                <c:pt idx="2589">
                  <c:v>104.24348547112533</c:v>
                </c:pt>
                <c:pt idx="2590">
                  <c:v>104.11126024080679</c:v>
                </c:pt>
                <c:pt idx="2591">
                  <c:v>104.05766614700173</c:v>
                </c:pt>
                <c:pt idx="2592">
                  <c:v>104.9246497249474</c:v>
                </c:pt>
                <c:pt idx="2593">
                  <c:v>105.19786124725081</c:v>
                </c:pt>
                <c:pt idx="2594">
                  <c:v>105.66693847682856</c:v>
                </c:pt>
                <c:pt idx="2595">
                  <c:v>105.89059685187307</c:v>
                </c:pt>
                <c:pt idx="2596">
                  <c:v>106.06265563051342</c:v>
                </c:pt>
                <c:pt idx="2597">
                  <c:v>106.38100076865253</c:v>
                </c:pt>
                <c:pt idx="2598">
                  <c:v>106.5264262171553</c:v>
                </c:pt>
                <c:pt idx="2599">
                  <c:v>106.58631666368836</c:v>
                </c:pt>
                <c:pt idx="2600">
                  <c:v>106.68970934561239</c:v>
                </c:pt>
                <c:pt idx="2601">
                  <c:v>106.73386736636662</c:v>
                </c:pt>
                <c:pt idx="2602">
                  <c:v>106.73059852937665</c:v>
                </c:pt>
                <c:pt idx="2603">
                  <c:v>106.71689875325826</c:v>
                </c:pt>
                <c:pt idx="2604">
                  <c:v>106.70700963064581</c:v>
                </c:pt>
                <c:pt idx="2605">
                  <c:v>106.68230167257988</c:v>
                </c:pt>
                <c:pt idx="2606">
                  <c:v>106.62820036849766</c:v>
                </c:pt>
                <c:pt idx="2607">
                  <c:v>106.59912713279422</c:v>
                </c:pt>
                <c:pt idx="2608">
                  <c:v>106.50776189077872</c:v>
                </c:pt>
                <c:pt idx="2609">
                  <c:v>106.33480213599218</c:v>
                </c:pt>
                <c:pt idx="2610">
                  <c:v>106.25432998967217</c:v>
                </c:pt>
                <c:pt idx="2611">
                  <c:v>106.22360093265792</c:v>
                </c:pt>
                <c:pt idx="2612">
                  <c:v>106.16261660944377</c:v>
                </c:pt>
                <c:pt idx="2613">
                  <c:v>106.13194341021398</c:v>
                </c:pt>
                <c:pt idx="2614">
                  <c:v>106.05600305734816</c:v>
                </c:pt>
                <c:pt idx="2615">
                  <c:v>105.91198247356451</c:v>
                </c:pt>
                <c:pt idx="2616">
                  <c:v>105.84370218470912</c:v>
                </c:pt>
                <c:pt idx="2617">
                  <c:v>105.76863433129866</c:v>
                </c:pt>
                <c:pt idx="2618">
                  <c:v>105.62716503432638</c:v>
                </c:pt>
                <c:pt idx="2619">
                  <c:v>105.56134403754363</c:v>
                </c:pt>
                <c:pt idx="2620">
                  <c:v>105.47146565442164</c:v>
                </c:pt>
                <c:pt idx="2621">
                  <c:v>105.30415214777933</c:v>
                </c:pt>
                <c:pt idx="2622">
                  <c:v>105.22542239960511</c:v>
                </c:pt>
                <c:pt idx="2623">
                  <c:v>105.09454934104335</c:v>
                </c:pt>
                <c:pt idx="2624">
                  <c:v>104.84718450764308</c:v>
                </c:pt>
                <c:pt idx="2625">
                  <c:v>104.72922898331112</c:v>
                </c:pt>
                <c:pt idx="2626">
                  <c:v>104.58303910042595</c:v>
                </c:pt>
                <c:pt idx="2627">
                  <c:v>104.30230788049278</c:v>
                </c:pt>
                <c:pt idx="2628">
                  <c:v>104.14850404926661</c:v>
                </c:pt>
                <c:pt idx="2629">
                  <c:v>104.08510644264979</c:v>
                </c:pt>
                <c:pt idx="2630">
                  <c:v>104.03014150401063</c:v>
                </c:pt>
                <c:pt idx="2631">
                  <c:v>104.07115460371641</c:v>
                </c:pt>
                <c:pt idx="2632">
                  <c:v>104.1733104222111</c:v>
                </c:pt>
                <c:pt idx="2633">
                  <c:v>104.35973470098715</c:v>
                </c:pt>
                <c:pt idx="2634">
                  <c:v>104.45744922976738</c:v>
                </c:pt>
                <c:pt idx="2635">
                  <c:v>104.53815940057751</c:v>
                </c:pt>
                <c:pt idx="2636">
                  <c:v>104.7070372249996</c:v>
                </c:pt>
                <c:pt idx="2637">
                  <c:v>104.79651635028245</c:v>
                </c:pt>
                <c:pt idx="2638">
                  <c:v>104.85446746588349</c:v>
                </c:pt>
                <c:pt idx="2639">
                  <c:v>104.97775807237207</c:v>
                </c:pt>
                <c:pt idx="2640">
                  <c:v>105.04388580894847</c:v>
                </c:pt>
                <c:pt idx="2641">
                  <c:v>105.09633189138223</c:v>
                </c:pt>
                <c:pt idx="2642">
                  <c:v>105.20742168371383</c:v>
                </c:pt>
                <c:pt idx="2643">
                  <c:v>105.26754592775309</c:v>
                </c:pt>
                <c:pt idx="2644">
                  <c:v>105.33050762237792</c:v>
                </c:pt>
                <c:pt idx="2645">
                  <c:v>105.46571824158912</c:v>
                </c:pt>
                <c:pt idx="2646">
                  <c:v>105.53849267156629</c:v>
                </c:pt>
                <c:pt idx="2647">
                  <c:v>105.57110379389167</c:v>
                </c:pt>
                <c:pt idx="2648">
                  <c:v>105.63581027607395</c:v>
                </c:pt>
                <c:pt idx="2649">
                  <c:v>105.66811718279696</c:v>
                </c:pt>
                <c:pt idx="2650">
                  <c:v>105.71769006049072</c:v>
                </c:pt>
                <c:pt idx="2651">
                  <c:v>105.82206944894556</c:v>
                </c:pt>
                <c:pt idx="2652">
                  <c:v>105.87800717396136</c:v>
                </c:pt>
                <c:pt idx="2653">
                  <c:v>105.89324091936949</c:v>
                </c:pt>
                <c:pt idx="2654">
                  <c:v>105.91812632720689</c:v>
                </c:pt>
                <c:pt idx="2655">
                  <c:v>105.92799189124975</c:v>
                </c:pt>
                <c:pt idx="2656">
                  <c:v>105.92613703768247</c:v>
                </c:pt>
                <c:pt idx="2657">
                  <c:v>105.9150379786379</c:v>
                </c:pt>
                <c:pt idx="2658">
                  <c:v>105.90552836270145</c:v>
                </c:pt>
                <c:pt idx="2659">
                  <c:v>105.87498702999063</c:v>
                </c:pt>
                <c:pt idx="2660">
                  <c:v>105.80258481797176</c:v>
                </c:pt>
                <c:pt idx="2661">
                  <c:v>105.76091670260212</c:v>
                </c:pt>
                <c:pt idx="2662">
                  <c:v>105.66122271541148</c:v>
                </c:pt>
                <c:pt idx="2663">
                  <c:v>105.44129127466906</c:v>
                </c:pt>
                <c:pt idx="2664">
                  <c:v>105.32219525996683</c:v>
                </c:pt>
                <c:pt idx="2665">
                  <c:v>105.16714638172685</c:v>
                </c:pt>
                <c:pt idx="2666">
                  <c:v>104.83998325797209</c:v>
                </c:pt>
                <c:pt idx="2667">
                  <c:v>104.6490160327949</c:v>
                </c:pt>
                <c:pt idx="2668">
                  <c:v>104.57285336703006</c:v>
                </c:pt>
                <c:pt idx="2669">
                  <c:v>104.03126709310936</c:v>
                </c:pt>
                <c:pt idx="2670">
                  <c:v>104.06056360550895</c:v>
                </c:pt>
                <c:pt idx="2671">
                  <c:v>104.13370178782984</c:v>
                </c:pt>
                <c:pt idx="2672">
                  <c:v>104.27016924010834</c:v>
                </c:pt>
                <c:pt idx="2673">
                  <c:v>104.33990215259894</c:v>
                </c:pt>
                <c:pt idx="2674">
                  <c:v>104.40172177956443</c:v>
                </c:pt>
                <c:pt idx="2675">
                  <c:v>104.5317337045559</c:v>
                </c:pt>
                <c:pt idx="2676">
                  <c:v>104.60103485482307</c:v>
                </c:pt>
                <c:pt idx="2677">
                  <c:v>104.65821125580641</c:v>
                </c:pt>
                <c:pt idx="2678">
                  <c:v>104.78028968453253</c:v>
                </c:pt>
                <c:pt idx="2679">
                  <c:v>104.8460310074815</c:v>
                </c:pt>
                <c:pt idx="2680">
                  <c:v>104.90066588297579</c:v>
                </c:pt>
                <c:pt idx="2681">
                  <c:v>105.0175422396437</c:v>
                </c:pt>
                <c:pt idx="2682">
                  <c:v>105.07948581338019</c:v>
                </c:pt>
                <c:pt idx="2683">
                  <c:v>105.13241816855398</c:v>
                </c:pt>
                <c:pt idx="2684">
                  <c:v>105.24688099664122</c:v>
                </c:pt>
                <c:pt idx="2685">
                  <c:v>105.30907028679802</c:v>
                </c:pt>
                <c:pt idx="2686">
                  <c:v>105.35081743270048</c:v>
                </c:pt>
                <c:pt idx="2687">
                  <c:v>105.43655244147901</c:v>
                </c:pt>
                <c:pt idx="2688">
                  <c:v>105.4806726892988</c:v>
                </c:pt>
                <c:pt idx="2689">
                  <c:v>105.51916602058623</c:v>
                </c:pt>
                <c:pt idx="2690">
                  <c:v>105.59886092665654</c:v>
                </c:pt>
                <c:pt idx="2691">
                  <c:v>105.64083561148637</c:v>
                </c:pt>
                <c:pt idx="2692">
                  <c:v>105.6598882438098</c:v>
                </c:pt>
                <c:pt idx="2693">
                  <c:v>105.69398528691531</c:v>
                </c:pt>
                <c:pt idx="2694">
                  <c:v>105.70899752882519</c:v>
                </c:pt>
                <c:pt idx="2695">
                  <c:v>105.69869242710443</c:v>
                </c:pt>
                <c:pt idx="2696">
                  <c:v>105.66921668629745</c:v>
                </c:pt>
                <c:pt idx="2697">
                  <c:v>105.64990304783942</c:v>
                </c:pt>
                <c:pt idx="2698">
                  <c:v>105.61209514974522</c:v>
                </c:pt>
                <c:pt idx="2699">
                  <c:v>105.52339051854412</c:v>
                </c:pt>
                <c:pt idx="2700">
                  <c:v>105.47141260670021</c:v>
                </c:pt>
                <c:pt idx="2701">
                  <c:v>105.39392171704013</c:v>
                </c:pt>
                <c:pt idx="2702">
                  <c:v>105.22328946107967</c:v>
                </c:pt>
                <c:pt idx="2703">
                  <c:v>105.1306365733253</c:v>
                </c:pt>
                <c:pt idx="2704">
                  <c:v>105.01913792420555</c:v>
                </c:pt>
                <c:pt idx="2705">
                  <c:v>104.7826075519461</c:v>
                </c:pt>
                <c:pt idx="2706">
                  <c:v>104.64547991478513</c:v>
                </c:pt>
                <c:pt idx="2707">
                  <c:v>104.05668734204565</c:v>
                </c:pt>
                <c:pt idx="2708">
                  <c:v>104.11216097987075</c:v>
                </c:pt>
                <c:pt idx="2709">
                  <c:v>104.25269369930751</c:v>
                </c:pt>
                <c:pt idx="2710">
                  <c:v>104.5086017260614</c:v>
                </c:pt>
                <c:pt idx="2711">
                  <c:v>104.64188546660792</c:v>
                </c:pt>
                <c:pt idx="2712">
                  <c:v>104.75333437252914</c:v>
                </c:pt>
                <c:pt idx="2713">
                  <c:v>104.98681334167975</c:v>
                </c:pt>
                <c:pt idx="2714">
                  <c:v>105.11261708148821</c:v>
                </c:pt>
                <c:pt idx="2715">
                  <c:v>105.20378358819507</c:v>
                </c:pt>
                <c:pt idx="2716">
                  <c:v>105.39936839774464</c:v>
                </c:pt>
                <c:pt idx="2717">
                  <c:v>105.50572670255126</c:v>
                </c:pt>
                <c:pt idx="2718">
                  <c:v>105.57435974693161</c:v>
                </c:pt>
                <c:pt idx="2719">
                  <c:v>105.71907292470426</c:v>
                </c:pt>
                <c:pt idx="2720">
                  <c:v>105.7958371762426</c:v>
                </c:pt>
                <c:pt idx="2721">
                  <c:v>105.83667895955257</c:v>
                </c:pt>
                <c:pt idx="2722">
                  <c:v>105.92786242263563</c:v>
                </c:pt>
                <c:pt idx="2723">
                  <c:v>105.97456174853342</c:v>
                </c:pt>
                <c:pt idx="2724">
                  <c:v>105.98608248869208</c:v>
                </c:pt>
                <c:pt idx="2725">
                  <c:v>106.0031565600336</c:v>
                </c:pt>
                <c:pt idx="2726">
                  <c:v>106.00886266526624</c:v>
                </c:pt>
                <c:pt idx="2727">
                  <c:v>106.09316073735089</c:v>
                </c:pt>
                <c:pt idx="2728">
                  <c:v>106.2741085289401</c:v>
                </c:pt>
                <c:pt idx="2729">
                  <c:v>106.37056918808689</c:v>
                </c:pt>
                <c:pt idx="2730">
                  <c:v>106.43202653512894</c:v>
                </c:pt>
                <c:pt idx="2731">
                  <c:v>106.55906656558925</c:v>
                </c:pt>
                <c:pt idx="2732">
                  <c:v>106.62569551266648</c:v>
                </c:pt>
                <c:pt idx="2733">
                  <c:v>106.65807289943261</c:v>
                </c:pt>
                <c:pt idx="2734">
                  <c:v>106.71956687885981</c:v>
                </c:pt>
                <c:pt idx="2735">
                  <c:v>106.74882999663724</c:v>
                </c:pt>
                <c:pt idx="2736">
                  <c:v>106.70173721375188</c:v>
                </c:pt>
                <c:pt idx="2737">
                  <c:v>106.58622350591342</c:v>
                </c:pt>
                <c:pt idx="2738">
                  <c:v>106.51794718729995</c:v>
                </c:pt>
                <c:pt idx="2739">
                  <c:v>106.37769047480953</c:v>
                </c:pt>
                <c:pt idx="2740">
                  <c:v>106.06107475087188</c:v>
                </c:pt>
                <c:pt idx="2741">
                  <c:v>105.88755552514799</c:v>
                </c:pt>
                <c:pt idx="2742">
                  <c:v>105.66394837149825</c:v>
                </c:pt>
                <c:pt idx="2743">
                  <c:v>105.18942477969156</c:v>
                </c:pt>
                <c:pt idx="2744">
                  <c:v>104.91374977754286</c:v>
                </c:pt>
                <c:pt idx="2745">
                  <c:v>104.03546631967086</c:v>
                </c:pt>
                <c:pt idx="2746">
                  <c:v>104.08330150240729</c:v>
                </c:pt>
                <c:pt idx="2747">
                  <c:v>104.20472816477289</c:v>
                </c:pt>
                <c:pt idx="2748">
                  <c:v>104.42622207592183</c:v>
                </c:pt>
                <c:pt idx="2749">
                  <c:v>104.54135202493485</c:v>
                </c:pt>
                <c:pt idx="2750">
                  <c:v>104.63711522135596</c:v>
                </c:pt>
                <c:pt idx="2751">
                  <c:v>104.8392352380111</c:v>
                </c:pt>
                <c:pt idx="2752">
                  <c:v>104.94532395465048</c:v>
                </c:pt>
                <c:pt idx="2753">
                  <c:v>105.02108753017716</c:v>
                </c:pt>
                <c:pt idx="2754">
                  <c:v>105.18236881624466</c:v>
                </c:pt>
                <c:pt idx="2755">
                  <c:v>105.26934480108886</c:v>
                </c:pt>
                <c:pt idx="2756">
                  <c:v>105.32618610975108</c:v>
                </c:pt>
                <c:pt idx="2757">
                  <c:v>105.44707953019947</c:v>
                </c:pt>
                <c:pt idx="2758">
                  <c:v>105.5118821668254</c:v>
                </c:pt>
                <c:pt idx="2759">
                  <c:v>105.5483047281909</c:v>
                </c:pt>
                <c:pt idx="2760">
                  <c:v>105.62956562208755</c:v>
                </c:pt>
                <c:pt idx="2761">
                  <c:v>105.67123456446181</c:v>
                </c:pt>
                <c:pt idx="2762">
                  <c:v>105.67939252359594</c:v>
                </c:pt>
                <c:pt idx="2763">
                  <c:v>105.68947432389655</c:v>
                </c:pt>
                <c:pt idx="2764">
                  <c:v>105.69155605066547</c:v>
                </c:pt>
                <c:pt idx="2765">
                  <c:v>105.76029761532619</c:v>
                </c:pt>
                <c:pt idx="2766">
                  <c:v>105.90783218978535</c:v>
                </c:pt>
                <c:pt idx="2767">
                  <c:v>105.98632654640883</c:v>
                </c:pt>
                <c:pt idx="2768">
                  <c:v>106.03397627049095</c:v>
                </c:pt>
                <c:pt idx="2769">
                  <c:v>106.1330531071727</c:v>
                </c:pt>
                <c:pt idx="2770">
                  <c:v>106.18557628780199</c:v>
                </c:pt>
                <c:pt idx="2771">
                  <c:v>106.20939143131811</c:v>
                </c:pt>
                <c:pt idx="2772">
                  <c:v>106.25388940970899</c:v>
                </c:pt>
                <c:pt idx="2773">
                  <c:v>106.27473675053062</c:v>
                </c:pt>
                <c:pt idx="2774">
                  <c:v>106.23399087791489</c:v>
                </c:pt>
                <c:pt idx="2775">
                  <c:v>106.13464533279898</c:v>
                </c:pt>
                <c:pt idx="2776">
                  <c:v>106.07627638280515</c:v>
                </c:pt>
                <c:pt idx="2777">
                  <c:v>105.95630733140352</c:v>
                </c:pt>
                <c:pt idx="2778">
                  <c:v>105.69423027445674</c:v>
                </c:pt>
                <c:pt idx="2779">
                  <c:v>105.55059374167429</c:v>
                </c:pt>
                <c:pt idx="2780">
                  <c:v>105.36492368257767</c:v>
                </c:pt>
                <c:pt idx="2781">
                  <c:v>104.97089903714273</c:v>
                </c:pt>
                <c:pt idx="2782">
                  <c:v>104.7427248953765</c:v>
                </c:pt>
                <c:pt idx="2783">
                  <c:v>104.71071372027069</c:v>
                </c:pt>
                <c:pt idx="2784">
                  <c:v>104.90038993876894</c:v>
                </c:pt>
                <c:pt idx="2785">
                  <c:v>105.23063230133148</c:v>
                </c:pt>
                <c:pt idx="2786">
                  <c:v>105.38896225980342</c:v>
                </c:pt>
                <c:pt idx="2787">
                  <c:v>105.5201291578888</c:v>
                </c:pt>
                <c:pt idx="2788">
                  <c:v>105.76497130425852</c:v>
                </c:pt>
                <c:pt idx="2789">
                  <c:v>105.87844848818355</c:v>
                </c:pt>
                <c:pt idx="2790">
                  <c:v>105.95787912123438</c:v>
                </c:pt>
                <c:pt idx="2791">
                  <c:v>106.09914621294951</c:v>
                </c:pt>
                <c:pt idx="2792">
                  <c:v>106.16129658277077</c:v>
                </c:pt>
                <c:pt idx="2793">
                  <c:v>106.19649496747718</c:v>
                </c:pt>
                <c:pt idx="2794">
                  <c:v>106.25293761978816</c:v>
                </c:pt>
                <c:pt idx="2795">
                  <c:v>106.2750150818609</c:v>
                </c:pt>
                <c:pt idx="2796">
                  <c:v>106.26265806151386</c:v>
                </c:pt>
                <c:pt idx="2797">
                  <c:v>106.23240621517665</c:v>
                </c:pt>
                <c:pt idx="2798">
                  <c:v>106.2152093147846</c:v>
                </c:pt>
                <c:pt idx="2799">
                  <c:v>106.1641999208243</c:v>
                </c:pt>
                <c:pt idx="2800">
                  <c:v>106.06571834156168</c:v>
                </c:pt>
                <c:pt idx="2801">
                  <c:v>106.01844097440988</c:v>
                </c:pt>
                <c:pt idx="2802">
                  <c:v>105.96457663800314</c:v>
                </c:pt>
                <c:pt idx="2803">
                  <c:v>105.86119027699229</c:v>
                </c:pt>
                <c:pt idx="2804">
                  <c:v>105.81084425955059</c:v>
                </c:pt>
                <c:pt idx="2805">
                  <c:v>105.73668682123292</c:v>
                </c:pt>
                <c:pt idx="2806">
                  <c:v>105.59789000855294</c:v>
                </c:pt>
                <c:pt idx="2807">
                  <c:v>105.53310315588458</c:v>
                </c:pt>
                <c:pt idx="2808">
                  <c:v>105.44369016205921</c:v>
                </c:pt>
                <c:pt idx="2809">
                  <c:v>105.2779062187801</c:v>
                </c:pt>
                <c:pt idx="2810">
                  <c:v>105.2008448140611</c:v>
                </c:pt>
                <c:pt idx="2811">
                  <c:v>105.11115643943711</c:v>
                </c:pt>
                <c:pt idx="2812">
                  <c:v>104.94041165966046</c:v>
                </c:pt>
                <c:pt idx="2813">
                  <c:v>104.860042741882</c:v>
                </c:pt>
                <c:pt idx="2814">
                  <c:v>104.76382466563304</c:v>
                </c:pt>
                <c:pt idx="2815">
                  <c:v>104.5815703556349</c:v>
                </c:pt>
                <c:pt idx="2816">
                  <c:v>104.49464372727518</c:v>
                </c:pt>
                <c:pt idx="2817">
                  <c:v>104.39416824427737</c:v>
                </c:pt>
                <c:pt idx="2818">
                  <c:v>104.20025569220726</c:v>
                </c:pt>
                <c:pt idx="2819">
                  <c:v>104.09330729999878</c:v>
                </c:pt>
                <c:pt idx="2820">
                  <c:v>104.04980439503159</c:v>
                </c:pt>
                <c:pt idx="2821">
                  <c:v>104.88407169981386</c:v>
                </c:pt>
                <c:pt idx="2822">
                  <c:v>105.06838440701905</c:v>
                </c:pt>
                <c:pt idx="2823">
                  <c:v>105.38699951756936</c:v>
                </c:pt>
                <c:pt idx="2824">
                  <c:v>105.53784971924084</c:v>
                </c:pt>
                <c:pt idx="2825">
                  <c:v>105.66195096013779</c:v>
                </c:pt>
                <c:pt idx="2826">
                  <c:v>105.89295171042981</c:v>
                </c:pt>
                <c:pt idx="2827">
                  <c:v>105.99943234929977</c:v>
                </c:pt>
                <c:pt idx="2828">
                  <c:v>106.07290739997531</c:v>
                </c:pt>
                <c:pt idx="2829">
                  <c:v>106.19991549259535</c:v>
                </c:pt>
                <c:pt idx="2830">
                  <c:v>106.2538718187364</c:v>
                </c:pt>
                <c:pt idx="2831">
                  <c:v>106.28276899849988</c:v>
                </c:pt>
                <c:pt idx="2832">
                  <c:v>106.32900071929838</c:v>
                </c:pt>
                <c:pt idx="2833">
                  <c:v>106.34699279322604</c:v>
                </c:pt>
                <c:pt idx="2834">
                  <c:v>106.33009559608001</c:v>
                </c:pt>
                <c:pt idx="2835">
                  <c:v>106.28917429306584</c:v>
                </c:pt>
                <c:pt idx="2836">
                  <c:v>106.26557782790663</c:v>
                </c:pt>
                <c:pt idx="2837">
                  <c:v>106.20956029386352</c:v>
                </c:pt>
                <c:pt idx="2838">
                  <c:v>106.10230568962915</c:v>
                </c:pt>
                <c:pt idx="2839">
                  <c:v>106.05184553718169</c:v>
                </c:pt>
                <c:pt idx="2840">
                  <c:v>105.99456863475845</c:v>
                </c:pt>
                <c:pt idx="2841">
                  <c:v>105.88329621095296</c:v>
                </c:pt>
                <c:pt idx="2842">
                  <c:v>105.82907405800488</c:v>
                </c:pt>
                <c:pt idx="2843">
                  <c:v>105.7523177205951</c:v>
                </c:pt>
                <c:pt idx="2844">
                  <c:v>105.61003376135938</c:v>
                </c:pt>
                <c:pt idx="2845">
                  <c:v>105.54379658169159</c:v>
                </c:pt>
                <c:pt idx="2846">
                  <c:v>105.45490416554615</c:v>
                </c:pt>
                <c:pt idx="2847">
                  <c:v>105.28856608211233</c:v>
                </c:pt>
                <c:pt idx="2848">
                  <c:v>105.211733266094</c:v>
                </c:pt>
                <c:pt idx="2849">
                  <c:v>105.12125049190627</c:v>
                </c:pt>
                <c:pt idx="2850">
                  <c:v>104.95346295916318</c:v>
                </c:pt>
                <c:pt idx="2851">
                  <c:v>104.87470214135836</c:v>
                </c:pt>
                <c:pt idx="2852">
                  <c:v>104.78035614687811</c:v>
                </c:pt>
                <c:pt idx="2853">
                  <c:v>104.60202888199107</c:v>
                </c:pt>
                <c:pt idx="2854">
                  <c:v>104.51697817903333</c:v>
                </c:pt>
                <c:pt idx="2855">
                  <c:v>104.41919896646566</c:v>
                </c:pt>
                <c:pt idx="2856">
                  <c:v>104.22896152338627</c:v>
                </c:pt>
                <c:pt idx="2857">
                  <c:v>104.12728253790029</c:v>
                </c:pt>
                <c:pt idx="2858">
                  <c:v>104.08510596595517</c:v>
                </c:pt>
                <c:pt idx="2859">
                  <c:v>104.07313504470379</c:v>
                </c:pt>
                <c:pt idx="2860">
                  <c:v>104.1637596148792</c:v>
                </c:pt>
                <c:pt idx="2861">
                  <c:v>104.32803262332656</c:v>
                </c:pt>
                <c:pt idx="2862">
                  <c:v>104.41407424605195</c:v>
                </c:pt>
                <c:pt idx="2863">
                  <c:v>104.48611332897264</c:v>
                </c:pt>
                <c:pt idx="2864">
                  <c:v>104.63732197297699</c:v>
                </c:pt>
                <c:pt idx="2865">
                  <c:v>104.71772670824458</c:v>
                </c:pt>
                <c:pt idx="2866">
                  <c:v>104.7733888824511</c:v>
                </c:pt>
                <c:pt idx="2867">
                  <c:v>104.89116212637431</c:v>
                </c:pt>
                <c:pt idx="2868">
                  <c:v>104.95407096619608</c:v>
                </c:pt>
                <c:pt idx="2869">
                  <c:v>105.01185779700104</c:v>
                </c:pt>
                <c:pt idx="2870">
                  <c:v>105.13477943453705</c:v>
                </c:pt>
                <c:pt idx="2871">
                  <c:v>105.20173659524002</c:v>
                </c:pt>
                <c:pt idx="2872">
                  <c:v>105.26528999647012</c:v>
                </c:pt>
                <c:pt idx="2873">
                  <c:v>105.40216371899329</c:v>
                </c:pt>
                <c:pt idx="2874">
                  <c:v>105.47630702810871</c:v>
                </c:pt>
                <c:pt idx="2875">
                  <c:v>105.51710793184178</c:v>
                </c:pt>
                <c:pt idx="2876">
                  <c:v>105.60108691965226</c:v>
                </c:pt>
                <c:pt idx="2877">
                  <c:v>105.64452844160623</c:v>
                </c:pt>
                <c:pt idx="2878">
                  <c:v>105.68361167649954</c:v>
                </c:pt>
                <c:pt idx="2879">
                  <c:v>105.76634738662119</c:v>
                </c:pt>
                <c:pt idx="2880">
                  <c:v>105.80950963215034</c:v>
                </c:pt>
                <c:pt idx="2881">
                  <c:v>105.81442682121705</c:v>
                </c:pt>
                <c:pt idx="2882">
                  <c:v>105.81507176451626</c:v>
                </c:pt>
                <c:pt idx="2883">
                  <c:v>105.81078199382981</c:v>
                </c:pt>
                <c:pt idx="2884">
                  <c:v>105.79666288416418</c:v>
                </c:pt>
                <c:pt idx="2885">
                  <c:v>105.76136168826704</c:v>
                </c:pt>
                <c:pt idx="2886">
                  <c:v>105.73997223614739</c:v>
                </c:pt>
                <c:pt idx="2887">
                  <c:v>105.70954471333374</c:v>
                </c:pt>
                <c:pt idx="2888">
                  <c:v>105.63621471092013</c:v>
                </c:pt>
                <c:pt idx="2889">
                  <c:v>105.5933953271052</c:v>
                </c:pt>
                <c:pt idx="2890">
                  <c:v>105.50570846733729</c:v>
                </c:pt>
                <c:pt idx="2891">
                  <c:v>105.3143751584862</c:v>
                </c:pt>
                <c:pt idx="2892">
                  <c:v>105.21128026418654</c:v>
                </c:pt>
                <c:pt idx="2893">
                  <c:v>105.08178638780434</c:v>
                </c:pt>
                <c:pt idx="2894">
                  <c:v>104.80729524093171</c:v>
                </c:pt>
                <c:pt idx="2895">
                  <c:v>104.64754473623263</c:v>
                </c:pt>
                <c:pt idx="2896">
                  <c:v>104.58370171312529</c:v>
                </c:pt>
                <c:pt idx="2897">
                  <c:v>104.79807190929834</c:v>
                </c:pt>
                <c:pt idx="2898">
                  <c:v>105.01928846763893</c:v>
                </c:pt>
                <c:pt idx="2899">
                  <c:v>105.40142167975432</c:v>
                </c:pt>
                <c:pt idx="2900">
                  <c:v>105.57988124105442</c:v>
                </c:pt>
                <c:pt idx="2901">
                  <c:v>105.72310025551295</c:v>
                </c:pt>
                <c:pt idx="2902">
                  <c:v>105.98811506839297</c:v>
                </c:pt>
                <c:pt idx="2903">
                  <c:v>106.1098118804656</c:v>
                </c:pt>
                <c:pt idx="2904">
                  <c:v>106.17383472822225</c:v>
                </c:pt>
                <c:pt idx="2905">
                  <c:v>106.28311815003914</c:v>
                </c:pt>
                <c:pt idx="2906">
                  <c:v>106.32916632058506</c:v>
                </c:pt>
                <c:pt idx="2907">
                  <c:v>106.33509149537726</c:v>
                </c:pt>
                <c:pt idx="2908">
                  <c:v>106.34012601174624</c:v>
                </c:pt>
                <c:pt idx="2909">
                  <c:v>106.33962267384589</c:v>
                </c:pt>
                <c:pt idx="2910">
                  <c:v>106.31553791563023</c:v>
                </c:pt>
                <c:pt idx="2911">
                  <c:v>106.2642241966138</c:v>
                </c:pt>
                <c:pt idx="2912">
                  <c:v>106.23755689668381</c:v>
                </c:pt>
                <c:pt idx="2913">
                  <c:v>106.17916508356463</c:v>
                </c:pt>
                <c:pt idx="2914">
                  <c:v>106.06656962611922</c:v>
                </c:pt>
                <c:pt idx="2915">
                  <c:v>106.01256298605678</c:v>
                </c:pt>
                <c:pt idx="2916">
                  <c:v>105.97957948489007</c:v>
                </c:pt>
                <c:pt idx="2917">
                  <c:v>105.91359054116054</c:v>
                </c:pt>
                <c:pt idx="2918">
                  <c:v>105.88013283246538</c:v>
                </c:pt>
                <c:pt idx="2919">
                  <c:v>105.80653813474318</c:v>
                </c:pt>
                <c:pt idx="2920">
                  <c:v>105.66869152090143</c:v>
                </c:pt>
                <c:pt idx="2921">
                  <c:v>105.60403599621198</c:v>
                </c:pt>
                <c:pt idx="2922">
                  <c:v>105.52738930977576</c:v>
                </c:pt>
                <c:pt idx="2923">
                  <c:v>105.38354640520306</c:v>
                </c:pt>
                <c:pt idx="2924">
                  <c:v>105.31600757044232</c:v>
                </c:pt>
                <c:pt idx="2925">
                  <c:v>105.22564807039886</c:v>
                </c:pt>
                <c:pt idx="2926">
                  <c:v>105.05829264013859</c:v>
                </c:pt>
                <c:pt idx="2927">
                  <c:v>104.97982456969771</c:v>
                </c:pt>
                <c:pt idx="2928">
                  <c:v>104.87100848479542</c:v>
                </c:pt>
                <c:pt idx="2929">
                  <c:v>104.66565426334664</c:v>
                </c:pt>
                <c:pt idx="2930">
                  <c:v>104.56809318488749</c:v>
                </c:pt>
                <c:pt idx="2931">
                  <c:v>104.45260980642196</c:v>
                </c:pt>
                <c:pt idx="2932">
                  <c:v>104.22947763201381</c:v>
                </c:pt>
                <c:pt idx="2933">
                  <c:v>104.10758134690873</c:v>
                </c:pt>
                <c:pt idx="2934">
                  <c:v>104.058048353071</c:v>
                </c:pt>
                <c:pt idx="2935">
                  <c:v>104.65615168569822</c:v>
                </c:pt>
                <c:pt idx="2936">
                  <c:v>104.84256210032382</c:v>
                </c:pt>
                <c:pt idx="2937">
                  <c:v>105.16218893555796</c:v>
                </c:pt>
                <c:pt idx="2938">
                  <c:v>105.3149244145373</c:v>
                </c:pt>
                <c:pt idx="2939">
                  <c:v>105.43558357127462</c:v>
                </c:pt>
                <c:pt idx="2940">
                  <c:v>105.65880515118842</c:v>
                </c:pt>
                <c:pt idx="2941">
                  <c:v>105.76143613245461</c:v>
                </c:pt>
                <c:pt idx="2942">
                  <c:v>105.81530402271397</c:v>
                </c:pt>
                <c:pt idx="2943">
                  <c:v>105.90739299275903</c:v>
                </c:pt>
                <c:pt idx="2944">
                  <c:v>105.94619602918974</c:v>
                </c:pt>
                <c:pt idx="2945">
                  <c:v>105.95118894792232</c:v>
                </c:pt>
                <c:pt idx="2946">
                  <c:v>105.95543093148189</c:v>
                </c:pt>
                <c:pt idx="2947">
                  <c:v>105.95500672156031</c:v>
                </c:pt>
                <c:pt idx="2948">
                  <c:v>105.93467893818</c:v>
                </c:pt>
                <c:pt idx="2949">
                  <c:v>105.89145349295541</c:v>
                </c:pt>
                <c:pt idx="2950">
                  <c:v>105.86898230355355</c:v>
                </c:pt>
                <c:pt idx="2951">
                  <c:v>105.8197957097905</c:v>
                </c:pt>
                <c:pt idx="2952">
                  <c:v>105.72484139364724</c:v>
                </c:pt>
                <c:pt idx="2953">
                  <c:v>105.67933408860576</c:v>
                </c:pt>
                <c:pt idx="2954">
                  <c:v>105.65159042316765</c:v>
                </c:pt>
                <c:pt idx="2955">
                  <c:v>105.5959601350537</c:v>
                </c:pt>
                <c:pt idx="2956">
                  <c:v>105.5677677311679</c:v>
                </c:pt>
                <c:pt idx="2957">
                  <c:v>105.50574757606454</c:v>
                </c:pt>
                <c:pt idx="2958">
                  <c:v>105.38932824111552</c:v>
                </c:pt>
                <c:pt idx="2959">
                  <c:v>105.33507014460039</c:v>
                </c:pt>
                <c:pt idx="2960">
                  <c:v>105.27041500042161</c:v>
                </c:pt>
                <c:pt idx="2961">
                  <c:v>105.14926511504039</c:v>
                </c:pt>
                <c:pt idx="2962">
                  <c:v>105.09231004923943</c:v>
                </c:pt>
                <c:pt idx="2963">
                  <c:v>105.0171549038523</c:v>
                </c:pt>
                <c:pt idx="2964">
                  <c:v>104.87522534416986</c:v>
                </c:pt>
                <c:pt idx="2965">
                  <c:v>104.80910448845894</c:v>
                </c:pt>
                <c:pt idx="2966">
                  <c:v>104.71746205446135</c:v>
                </c:pt>
                <c:pt idx="2967">
                  <c:v>104.54441788698179</c:v>
                </c:pt>
                <c:pt idx="2968">
                  <c:v>104.46220688843857</c:v>
                </c:pt>
                <c:pt idx="2969">
                  <c:v>104.36489345147434</c:v>
                </c:pt>
                <c:pt idx="2970">
                  <c:v>104.17679433110028</c:v>
                </c:pt>
                <c:pt idx="2971">
                  <c:v>104.07415113260697</c:v>
                </c:pt>
                <c:pt idx="2972">
                  <c:v>104.03241122354858</c:v>
                </c:pt>
                <c:pt idx="2973">
                  <c:v>104.05968407161492</c:v>
                </c:pt>
                <c:pt idx="2974">
                  <c:v>104.1100755474133</c:v>
                </c:pt>
                <c:pt idx="2975">
                  <c:v>104.23775476650904</c:v>
                </c:pt>
                <c:pt idx="2976">
                  <c:v>104.46959703502142</c:v>
                </c:pt>
                <c:pt idx="2977">
                  <c:v>104.59009042560398</c:v>
                </c:pt>
                <c:pt idx="2978">
                  <c:v>104.69204529106574</c:v>
                </c:pt>
                <c:pt idx="2979">
                  <c:v>104.90498184790216</c:v>
                </c:pt>
                <c:pt idx="2980">
                  <c:v>105.01929418061546</c:v>
                </c:pt>
                <c:pt idx="2981">
                  <c:v>105.10365275899652</c:v>
                </c:pt>
                <c:pt idx="2982">
                  <c:v>105.28367539710136</c:v>
                </c:pt>
                <c:pt idx="2983">
                  <c:v>105.38097188237097</c:v>
                </c:pt>
                <c:pt idx="2984">
                  <c:v>105.44374939683014</c:v>
                </c:pt>
                <c:pt idx="2985">
                  <c:v>105.57721632133246</c:v>
                </c:pt>
                <c:pt idx="2986">
                  <c:v>105.64870972457074</c:v>
                </c:pt>
                <c:pt idx="2987">
                  <c:v>105.70312625874003</c:v>
                </c:pt>
                <c:pt idx="2988">
                  <c:v>105.81670859911087</c:v>
                </c:pt>
                <c:pt idx="2989">
                  <c:v>105.87704425434529</c:v>
                </c:pt>
                <c:pt idx="2990">
                  <c:v>105.91206131486459</c:v>
                </c:pt>
                <c:pt idx="2991">
                  <c:v>105.98116689992408</c:v>
                </c:pt>
                <c:pt idx="2992">
                  <c:v>106.01539119251386</c:v>
                </c:pt>
                <c:pt idx="2993">
                  <c:v>106.09904903230418</c:v>
                </c:pt>
                <c:pt idx="2994">
                  <c:v>106.27917571509623</c:v>
                </c:pt>
                <c:pt idx="2995">
                  <c:v>106.37595835010012</c:v>
                </c:pt>
                <c:pt idx="2996">
                  <c:v>106.42108415436891</c:v>
                </c:pt>
                <c:pt idx="2997">
                  <c:v>106.51133892302428</c:v>
                </c:pt>
                <c:pt idx="2998">
                  <c:v>106.55714668451857</c:v>
                </c:pt>
                <c:pt idx="2999">
                  <c:v>106.56116269389315</c:v>
                </c:pt>
                <c:pt idx="3000">
                  <c:v>106.56032619244769</c:v>
                </c:pt>
                <c:pt idx="3001">
                  <c:v>106.55556095626766</c:v>
                </c:pt>
                <c:pt idx="3002">
                  <c:v>106.50125803702041</c:v>
                </c:pt>
                <c:pt idx="3003">
                  <c:v>106.36997028681215</c:v>
                </c:pt>
                <c:pt idx="3004">
                  <c:v>106.2929374272325</c:v>
                </c:pt>
                <c:pt idx="3005">
                  <c:v>106.16166938461357</c:v>
                </c:pt>
                <c:pt idx="3006">
                  <c:v>105.87027746056218</c:v>
                </c:pt>
                <c:pt idx="3007">
                  <c:v>105.71270854313897</c:v>
                </c:pt>
                <c:pt idx="3008">
                  <c:v>105.51704284649546</c:v>
                </c:pt>
                <c:pt idx="3009">
                  <c:v>105.10382219986136</c:v>
                </c:pt>
                <c:pt idx="3010">
                  <c:v>104.86405261704289</c:v>
                </c:pt>
                <c:pt idx="3011">
                  <c:v>104.76706028182696</c:v>
                </c:pt>
                <c:pt idx="3012">
                  <c:v>104.08747513014158</c:v>
                </c:pt>
                <c:pt idx="3013">
                  <c:v>104.14923595353488</c:v>
                </c:pt>
                <c:pt idx="3014">
                  <c:v>104.30337248610812</c:v>
                </c:pt>
                <c:pt idx="3015">
                  <c:v>104.58275800995963</c:v>
                </c:pt>
                <c:pt idx="3016">
                  <c:v>104.72741840436832</c:v>
                </c:pt>
                <c:pt idx="3017">
                  <c:v>104.84944218375698</c:v>
                </c:pt>
                <c:pt idx="3018">
                  <c:v>105.10589619453764</c:v>
                </c:pt>
                <c:pt idx="3019">
                  <c:v>105.24333276537585</c:v>
                </c:pt>
                <c:pt idx="3020">
                  <c:v>105.34357651130733</c:v>
                </c:pt>
                <c:pt idx="3021">
                  <c:v>105.5587979473251</c:v>
                </c:pt>
                <c:pt idx="3022">
                  <c:v>105.67512807703849</c:v>
                </c:pt>
                <c:pt idx="3023">
                  <c:v>105.75409119530725</c:v>
                </c:pt>
                <c:pt idx="3024">
                  <c:v>105.92174673902046</c:v>
                </c:pt>
                <c:pt idx="3025">
                  <c:v>106.01112111404665</c:v>
                </c:pt>
                <c:pt idx="3026">
                  <c:v>106.07249000953762</c:v>
                </c:pt>
                <c:pt idx="3027">
                  <c:v>106.21703685345386</c:v>
                </c:pt>
                <c:pt idx="3028">
                  <c:v>106.29152124968316</c:v>
                </c:pt>
                <c:pt idx="3029">
                  <c:v>106.31767571854111</c:v>
                </c:pt>
                <c:pt idx="3030">
                  <c:v>106.36581895119788</c:v>
                </c:pt>
                <c:pt idx="3031">
                  <c:v>106.38743023289523</c:v>
                </c:pt>
                <c:pt idx="3032">
                  <c:v>106.47567176073134</c:v>
                </c:pt>
                <c:pt idx="3033">
                  <c:v>106.66569827325894</c:v>
                </c:pt>
                <c:pt idx="3034">
                  <c:v>106.76628958121755</c:v>
                </c:pt>
                <c:pt idx="3035">
                  <c:v>106.81776935215625</c:v>
                </c:pt>
                <c:pt idx="3036">
                  <c:v>106.92198330377322</c:v>
                </c:pt>
                <c:pt idx="3037">
                  <c:v>106.97535387622835</c:v>
                </c:pt>
                <c:pt idx="3038">
                  <c:v>106.99472425269755</c:v>
                </c:pt>
                <c:pt idx="3039">
                  <c:v>107.02609752673678</c:v>
                </c:pt>
                <c:pt idx="3040">
                  <c:v>107.03760650362008</c:v>
                </c:pt>
                <c:pt idx="3041">
                  <c:v>106.97772697709503</c:v>
                </c:pt>
                <c:pt idx="3042">
                  <c:v>106.83428437202214</c:v>
                </c:pt>
                <c:pt idx="3043">
                  <c:v>106.75161663556941</c:v>
                </c:pt>
                <c:pt idx="3044">
                  <c:v>106.59448606268175</c:v>
                </c:pt>
                <c:pt idx="3045">
                  <c:v>106.2513079754</c:v>
                </c:pt>
                <c:pt idx="3046">
                  <c:v>106.06494759573198</c:v>
                </c:pt>
                <c:pt idx="3047">
                  <c:v>105.82720023348703</c:v>
                </c:pt>
                <c:pt idx="3048">
                  <c:v>105.32229838281884</c:v>
                </c:pt>
                <c:pt idx="3049">
                  <c:v>105.02690880206656</c:v>
                </c:pt>
                <c:pt idx="3050">
                  <c:v>104.9080291243009</c:v>
                </c:pt>
                <c:pt idx="3051">
                  <c:v>104.78714097151654</c:v>
                </c:pt>
                <c:pt idx="3052">
                  <c:v>104.97713118054195</c:v>
                </c:pt>
                <c:pt idx="3053">
                  <c:v>105.30250276343484</c:v>
                </c:pt>
                <c:pt idx="3054">
                  <c:v>105.45667593803438</c:v>
                </c:pt>
                <c:pt idx="3055">
                  <c:v>105.57842632617951</c:v>
                </c:pt>
                <c:pt idx="3056">
                  <c:v>105.80543096834414</c:v>
                </c:pt>
                <c:pt idx="3057">
                  <c:v>105.91025805974974</c:v>
                </c:pt>
                <c:pt idx="3058">
                  <c:v>105.96137934603932</c:v>
                </c:pt>
                <c:pt idx="3059">
                  <c:v>106.04849008892737</c:v>
                </c:pt>
                <c:pt idx="3060">
                  <c:v>106.08499477273081</c:v>
                </c:pt>
                <c:pt idx="3061">
                  <c:v>106.1104961904751</c:v>
                </c:pt>
                <c:pt idx="3062">
                  <c:v>106.15239169744137</c:v>
                </c:pt>
                <c:pt idx="3063">
                  <c:v>106.16924989112967</c:v>
                </c:pt>
                <c:pt idx="3064">
                  <c:v>106.17433250568268</c:v>
                </c:pt>
                <c:pt idx="3065">
                  <c:v>106.17371975154626</c:v>
                </c:pt>
                <c:pt idx="3066">
                  <c:v>106.16846510108451</c:v>
                </c:pt>
                <c:pt idx="3067">
                  <c:v>106.11728923145904</c:v>
                </c:pt>
                <c:pt idx="3068">
                  <c:v>106.01918333627489</c:v>
                </c:pt>
                <c:pt idx="3069">
                  <c:v>105.97232448636896</c:v>
                </c:pt>
                <c:pt idx="3070">
                  <c:v>105.92069413403107</c:v>
                </c:pt>
                <c:pt idx="3071">
                  <c:v>105.82118233837751</c:v>
                </c:pt>
                <c:pt idx="3072">
                  <c:v>105.77293831142931</c:v>
                </c:pt>
                <c:pt idx="3073">
                  <c:v>105.68547055912407</c:v>
                </c:pt>
                <c:pt idx="3074">
                  <c:v>105.52308162702045</c:v>
                </c:pt>
                <c:pt idx="3075">
                  <c:v>105.44749406197965</c:v>
                </c:pt>
                <c:pt idx="3076">
                  <c:v>105.36798663357762</c:v>
                </c:pt>
                <c:pt idx="3077">
                  <c:v>105.2210289976762</c:v>
                </c:pt>
                <c:pt idx="3078">
                  <c:v>105.15282738194557</c:v>
                </c:pt>
                <c:pt idx="3079">
                  <c:v>105.07811177986424</c:v>
                </c:pt>
                <c:pt idx="3080">
                  <c:v>104.93845979695305</c:v>
                </c:pt>
                <c:pt idx="3081">
                  <c:v>104.87244750661695</c:v>
                </c:pt>
                <c:pt idx="3082">
                  <c:v>104.77767527368194</c:v>
                </c:pt>
                <c:pt idx="3083">
                  <c:v>104.59838470298315</c:v>
                </c:pt>
                <c:pt idx="3084">
                  <c:v>104.51280684796825</c:v>
                </c:pt>
                <c:pt idx="3085">
                  <c:v>104.41142776976267</c:v>
                </c:pt>
                <c:pt idx="3086">
                  <c:v>104.21428740820565</c:v>
                </c:pt>
                <c:pt idx="3087">
                  <c:v>104.10732011443748</c:v>
                </c:pt>
                <c:pt idx="3088">
                  <c:v>104.06313018189135</c:v>
                </c:pt>
                <c:pt idx="3089">
                  <c:v>104.08747513014158</c:v>
                </c:pt>
                <c:pt idx="3090">
                  <c:v>104.14733316055911</c:v>
                </c:pt>
                <c:pt idx="3091">
                  <c:v>104.29560956582239</c:v>
                </c:pt>
                <c:pt idx="3092">
                  <c:v>104.5670486925482</c:v>
                </c:pt>
                <c:pt idx="3093">
                  <c:v>104.70709272649812</c:v>
                </c:pt>
                <c:pt idx="3094">
                  <c:v>104.82650878235985</c:v>
                </c:pt>
                <c:pt idx="3095">
                  <c:v>105.0769863411612</c:v>
                </c:pt>
                <c:pt idx="3096">
                  <c:v>105.21085439215211</c:v>
                </c:pt>
                <c:pt idx="3097">
                  <c:v>105.30843178505546</c:v>
                </c:pt>
                <c:pt idx="3098">
                  <c:v>105.51849170120182</c:v>
                </c:pt>
                <c:pt idx="3099">
                  <c:v>105.63241369556231</c:v>
                </c:pt>
                <c:pt idx="3100">
                  <c:v>105.70571022290713</c:v>
                </c:pt>
                <c:pt idx="3101">
                  <c:v>105.86143370669225</c:v>
                </c:pt>
                <c:pt idx="3102">
                  <c:v>105.94459415302548</c:v>
                </c:pt>
                <c:pt idx="3103">
                  <c:v>106.00830005961417</c:v>
                </c:pt>
                <c:pt idx="3104">
                  <c:v>106.14189281664086</c:v>
                </c:pt>
                <c:pt idx="3105">
                  <c:v>106.2125536654527</c:v>
                </c:pt>
                <c:pt idx="3106">
                  <c:v>106.25288175086031</c:v>
                </c:pt>
                <c:pt idx="3107">
                  <c:v>106.33348658972936</c:v>
                </c:pt>
                <c:pt idx="3108">
                  <c:v>106.37355707749936</c:v>
                </c:pt>
                <c:pt idx="3109">
                  <c:v>106.47173982088999</c:v>
                </c:pt>
                <c:pt idx="3110">
                  <c:v>106.68189709763558</c:v>
                </c:pt>
                <c:pt idx="3111">
                  <c:v>106.79447084864358</c:v>
                </c:pt>
                <c:pt idx="3112">
                  <c:v>106.84745783644395</c:v>
                </c:pt>
                <c:pt idx="3113">
                  <c:v>106.95359276790592</c:v>
                </c:pt>
                <c:pt idx="3114">
                  <c:v>107.00727847996191</c:v>
                </c:pt>
                <c:pt idx="3115">
                  <c:v>107.01133855931582</c:v>
                </c:pt>
                <c:pt idx="3116">
                  <c:v>107.01033088320031</c:v>
                </c:pt>
                <c:pt idx="3117">
                  <c:v>107.0047455964081</c:v>
                </c:pt>
                <c:pt idx="3118">
                  <c:v>106.94098241646999</c:v>
                </c:pt>
                <c:pt idx="3119">
                  <c:v>106.78777077171088</c:v>
                </c:pt>
                <c:pt idx="3120">
                  <c:v>106.69817059441355</c:v>
                </c:pt>
                <c:pt idx="3121">
                  <c:v>106.54233264909207</c:v>
                </c:pt>
                <c:pt idx="3122">
                  <c:v>106.20215550790275</c:v>
                </c:pt>
                <c:pt idx="3123">
                  <c:v>106.01751041334975</c:v>
                </c:pt>
                <c:pt idx="3124">
                  <c:v>105.78978445858159</c:v>
                </c:pt>
                <c:pt idx="3125">
                  <c:v>105.30770657402103</c:v>
                </c:pt>
                <c:pt idx="3126">
                  <c:v>105.02674993362295</c:v>
                </c:pt>
                <c:pt idx="3127">
                  <c:v>104.91427777629252</c:v>
                </c:pt>
                <c:pt idx="3128">
                  <c:v>104.0631280725478</c:v>
                </c:pt>
                <c:pt idx="3129">
                  <c:v>104.11331169648679</c:v>
                </c:pt>
                <c:pt idx="3130">
                  <c:v>104.23926684817499</c:v>
                </c:pt>
                <c:pt idx="3131">
                  <c:v>104.46661542195686</c:v>
                </c:pt>
                <c:pt idx="3132">
                  <c:v>104.5850406449545</c:v>
                </c:pt>
                <c:pt idx="3133">
                  <c:v>104.68289401135651</c:v>
                </c:pt>
                <c:pt idx="3134">
                  <c:v>104.88976043516428</c:v>
                </c:pt>
                <c:pt idx="3135">
                  <c:v>105.00030719494838</c:v>
                </c:pt>
                <c:pt idx="3136">
                  <c:v>105.07642906523455</c:v>
                </c:pt>
                <c:pt idx="3137">
                  <c:v>105.23680469684422</c:v>
                </c:pt>
                <c:pt idx="3138">
                  <c:v>105.32178197344311</c:v>
                </c:pt>
                <c:pt idx="3139">
                  <c:v>105.39720965710478</c:v>
                </c:pt>
                <c:pt idx="3140">
                  <c:v>105.55864543288628</c:v>
                </c:pt>
                <c:pt idx="3141">
                  <c:v>105.64622152819703</c:v>
                </c:pt>
                <c:pt idx="3142">
                  <c:v>105.72052965960593</c:v>
                </c:pt>
                <c:pt idx="3143">
                  <c:v>105.88108018337698</c:v>
                </c:pt>
                <c:pt idx="3144">
                  <c:v>105.96810416100475</c:v>
                </c:pt>
                <c:pt idx="3145">
                  <c:v>106.01439621664973</c:v>
                </c:pt>
                <c:pt idx="3146">
                  <c:v>106.11054037114155</c:v>
                </c:pt>
                <c:pt idx="3147">
                  <c:v>106.15971864905354</c:v>
                </c:pt>
                <c:pt idx="3148">
                  <c:v>106.22074555349886</c:v>
                </c:pt>
                <c:pt idx="3149">
                  <c:v>106.34677985408401</c:v>
                </c:pt>
                <c:pt idx="3150">
                  <c:v>106.41212852434387</c:v>
                </c:pt>
                <c:pt idx="3151">
                  <c:v>106.42777112807235</c:v>
                </c:pt>
                <c:pt idx="3152">
                  <c:v>106.45425016575511</c:v>
                </c:pt>
                <c:pt idx="3153">
                  <c:v>106.46482094969468</c:v>
                </c:pt>
                <c:pt idx="3154">
                  <c:v>106.45888931272225</c:v>
                </c:pt>
                <c:pt idx="3155">
                  <c:v>106.43600040769171</c:v>
                </c:pt>
                <c:pt idx="3156">
                  <c:v>106.418782340905</c:v>
                </c:pt>
                <c:pt idx="3157">
                  <c:v>106.37586670239831</c:v>
                </c:pt>
                <c:pt idx="3158">
                  <c:v>106.27678056414122</c:v>
                </c:pt>
                <c:pt idx="3159">
                  <c:v>106.22014226020995</c:v>
                </c:pt>
                <c:pt idx="3160">
                  <c:v>106.09504121882453</c:v>
                </c:pt>
                <c:pt idx="3161">
                  <c:v>105.81919053282698</c:v>
                </c:pt>
                <c:pt idx="3162">
                  <c:v>105.66894298477946</c:v>
                </c:pt>
                <c:pt idx="3163">
                  <c:v>105.47783908910311</c:v>
                </c:pt>
                <c:pt idx="3164">
                  <c:v>105.07342912551088</c:v>
                </c:pt>
                <c:pt idx="3165">
                  <c:v>104.84181746977795</c:v>
                </c:pt>
                <c:pt idx="3166">
                  <c:v>104.74760149646485</c:v>
                </c:pt>
                <c:pt idx="3167">
                  <c:v>104.78508622102518</c:v>
                </c:pt>
                <c:pt idx="3168">
                  <c:v>104.98074360548316</c:v>
                </c:pt>
                <c:pt idx="3169">
                  <c:v>105.32089311265941</c:v>
                </c:pt>
                <c:pt idx="3170">
                  <c:v>105.48261190901121</c:v>
                </c:pt>
                <c:pt idx="3171">
                  <c:v>105.61533131115479</c:v>
                </c:pt>
                <c:pt idx="3172">
                  <c:v>105.86031543928645</c:v>
                </c:pt>
                <c:pt idx="3173">
                  <c:v>105.9722639665391</c:v>
                </c:pt>
                <c:pt idx="3174">
                  <c:v>106.04331406541854</c:v>
                </c:pt>
                <c:pt idx="3175">
                  <c:v>106.16678308539773</c:v>
                </c:pt>
                <c:pt idx="3176">
                  <c:v>106.22043257391273</c:v>
                </c:pt>
                <c:pt idx="3177">
                  <c:v>106.24329695872332</c:v>
                </c:pt>
                <c:pt idx="3178">
                  <c:v>106.27672484936592</c:v>
                </c:pt>
                <c:pt idx="3179">
                  <c:v>106.28800215141348</c:v>
                </c:pt>
                <c:pt idx="3180">
                  <c:v>106.26590394864833</c:v>
                </c:pt>
                <c:pt idx="3181">
                  <c:v>106.21863005076446</c:v>
                </c:pt>
                <c:pt idx="3182">
                  <c:v>106.19391690009259</c:v>
                </c:pt>
                <c:pt idx="3183">
                  <c:v>106.13535973197385</c:v>
                </c:pt>
                <c:pt idx="3184">
                  <c:v>106.02389937777671</c:v>
                </c:pt>
                <c:pt idx="3185">
                  <c:v>105.97007193984895</c:v>
                </c:pt>
                <c:pt idx="3186">
                  <c:v>105.92072894129632</c:v>
                </c:pt>
                <c:pt idx="3187">
                  <c:v>105.82525581038493</c:v>
                </c:pt>
                <c:pt idx="3188">
                  <c:v>105.7790896285825</c:v>
                </c:pt>
                <c:pt idx="3189">
                  <c:v>105.71134184087279</c:v>
                </c:pt>
                <c:pt idx="3190">
                  <c:v>105.58427104904462</c:v>
                </c:pt>
                <c:pt idx="3191">
                  <c:v>105.52472843260512</c:v>
                </c:pt>
                <c:pt idx="3192">
                  <c:v>105.44489771788382</c:v>
                </c:pt>
                <c:pt idx="3193">
                  <c:v>105.29401939157698</c:v>
                </c:pt>
                <c:pt idx="3194">
                  <c:v>105.22370979280976</c:v>
                </c:pt>
                <c:pt idx="3195">
                  <c:v>105.13471813794516</c:v>
                </c:pt>
                <c:pt idx="3196">
                  <c:v>104.96897516265453</c:v>
                </c:pt>
                <c:pt idx="3197">
                  <c:v>104.89152846706214</c:v>
                </c:pt>
                <c:pt idx="3198">
                  <c:v>104.79242881342554</c:v>
                </c:pt>
                <c:pt idx="3199">
                  <c:v>104.60535118686008</c:v>
                </c:pt>
                <c:pt idx="3200">
                  <c:v>104.51633911784597</c:v>
                </c:pt>
                <c:pt idx="3201">
                  <c:v>104.41380607429926</c:v>
                </c:pt>
                <c:pt idx="3202">
                  <c:v>104.21276359421641</c:v>
                </c:pt>
                <c:pt idx="3203">
                  <c:v>104.10328604768229</c:v>
                </c:pt>
                <c:pt idx="3204">
                  <c:v>104.05766329209011</c:v>
                </c:pt>
                <c:pt idx="3205">
                  <c:v>104.93831024903326</c:v>
                </c:pt>
                <c:pt idx="3206">
                  <c:v>105.1657075404658</c:v>
                </c:pt>
                <c:pt idx="3207">
                  <c:v>105.56224559821381</c:v>
                </c:pt>
                <c:pt idx="3208">
                  <c:v>105.75156568813186</c:v>
                </c:pt>
                <c:pt idx="3209">
                  <c:v>105.90677819781386</c:v>
                </c:pt>
                <c:pt idx="3210">
                  <c:v>106.19245430594529</c:v>
                </c:pt>
                <c:pt idx="3211">
                  <c:v>106.32256746780844</c:v>
                </c:pt>
                <c:pt idx="3212">
                  <c:v>106.40589927075649</c:v>
                </c:pt>
                <c:pt idx="3213">
                  <c:v>106.55101652826255</c:v>
                </c:pt>
                <c:pt idx="3214">
                  <c:v>106.61380109582257</c:v>
                </c:pt>
                <c:pt idx="3215">
                  <c:v>106.63994657104806</c:v>
                </c:pt>
                <c:pt idx="3216">
                  <c:v>106.67888590600563</c:v>
                </c:pt>
                <c:pt idx="3217">
                  <c:v>106.69208546625926</c:v>
                </c:pt>
                <c:pt idx="3218">
                  <c:v>106.66624669788195</c:v>
                </c:pt>
                <c:pt idx="3219">
                  <c:v>106.61087844871061</c:v>
                </c:pt>
                <c:pt idx="3220">
                  <c:v>106.58217853981667</c:v>
                </c:pt>
                <c:pt idx="3221">
                  <c:v>106.51372765577008</c:v>
                </c:pt>
                <c:pt idx="3222">
                  <c:v>106.38266964157157</c:v>
                </c:pt>
                <c:pt idx="3223">
                  <c:v>106.31967252975194</c:v>
                </c:pt>
                <c:pt idx="3224">
                  <c:v>106.26238167312049</c:v>
                </c:pt>
                <c:pt idx="3225">
                  <c:v>106.15102234517308</c:v>
                </c:pt>
                <c:pt idx="3226">
                  <c:v>106.09697914242602</c:v>
                </c:pt>
                <c:pt idx="3227">
                  <c:v>106.0176288340766</c:v>
                </c:pt>
                <c:pt idx="3228">
                  <c:v>105.86936661369356</c:v>
                </c:pt>
                <c:pt idx="3229">
                  <c:v>105.80021611105651</c:v>
                </c:pt>
                <c:pt idx="3230">
                  <c:v>105.70529413974026</c:v>
                </c:pt>
                <c:pt idx="3231">
                  <c:v>105.52941457217756</c:v>
                </c:pt>
                <c:pt idx="3232">
                  <c:v>105.44712492357712</c:v>
                </c:pt>
                <c:pt idx="3233">
                  <c:v>105.3434417088389</c:v>
                </c:pt>
                <c:pt idx="3234">
                  <c:v>105.15014644713877</c:v>
                </c:pt>
                <c:pt idx="3235">
                  <c:v>105.05948191469034</c:v>
                </c:pt>
                <c:pt idx="3236">
                  <c:v>104.94347585205449</c:v>
                </c:pt>
                <c:pt idx="3237">
                  <c:v>104.72527339603052</c:v>
                </c:pt>
                <c:pt idx="3238">
                  <c:v>104.62173214379963</c:v>
                </c:pt>
                <c:pt idx="3239">
                  <c:v>104.4999223926398</c:v>
                </c:pt>
                <c:pt idx="3240">
                  <c:v>104.26547375152377</c:v>
                </c:pt>
                <c:pt idx="3241">
                  <c:v>104.13709442689729</c:v>
                </c:pt>
                <c:pt idx="3242">
                  <c:v>104.08510787274017</c:v>
                </c:pt>
                <c:pt idx="3243">
                  <c:v>104.79924186821529</c:v>
                </c:pt>
                <c:pt idx="3244">
                  <c:v>104.94167436840668</c:v>
                </c:pt>
                <c:pt idx="3245">
                  <c:v>105.1957224987069</c:v>
                </c:pt>
                <c:pt idx="3246">
                  <c:v>105.31624517103192</c:v>
                </c:pt>
                <c:pt idx="3247">
                  <c:v>105.41481005056225</c:v>
                </c:pt>
                <c:pt idx="3248">
                  <c:v>105.59730749235975</c:v>
                </c:pt>
                <c:pt idx="3249">
                  <c:v>105.68095650232607</c:v>
                </c:pt>
                <c:pt idx="3250">
                  <c:v>105.73694963854749</c:v>
                </c:pt>
                <c:pt idx="3251">
                  <c:v>105.83343203572463</c:v>
                </c:pt>
                <c:pt idx="3252">
                  <c:v>105.87431399629492</c:v>
                </c:pt>
                <c:pt idx="3253">
                  <c:v>105.89556796453881</c:v>
                </c:pt>
                <c:pt idx="3254">
                  <c:v>105.92754103554537</c:v>
                </c:pt>
                <c:pt idx="3255">
                  <c:v>105.93884376116719</c:v>
                </c:pt>
                <c:pt idx="3256">
                  <c:v>105.92527738407364</c:v>
                </c:pt>
                <c:pt idx="3257">
                  <c:v>105.89312017570687</c:v>
                </c:pt>
                <c:pt idx="3258">
                  <c:v>105.87483436896638</c:v>
                </c:pt>
                <c:pt idx="3259">
                  <c:v>105.8332603016226</c:v>
                </c:pt>
                <c:pt idx="3260">
                  <c:v>105.75075263985859</c:v>
                </c:pt>
                <c:pt idx="3261">
                  <c:v>105.71064914035516</c:v>
                </c:pt>
                <c:pt idx="3262">
                  <c:v>105.66229036459687</c:v>
                </c:pt>
                <c:pt idx="3263">
                  <c:v>105.56929301025136</c:v>
                </c:pt>
                <c:pt idx="3264">
                  <c:v>105.52439630427192</c:v>
                </c:pt>
                <c:pt idx="3265">
                  <c:v>105.45946816614311</c:v>
                </c:pt>
                <c:pt idx="3266">
                  <c:v>105.33853880165707</c:v>
                </c:pt>
                <c:pt idx="3267">
                  <c:v>105.28200175716147</c:v>
                </c:pt>
                <c:pt idx="3268">
                  <c:v>105.20704365002423</c:v>
                </c:pt>
                <c:pt idx="3269">
                  <c:v>105.06707724673224</c:v>
                </c:pt>
                <c:pt idx="3270">
                  <c:v>105.00256166827202</c:v>
                </c:pt>
                <c:pt idx="3271">
                  <c:v>104.92649593076838</c:v>
                </c:pt>
                <c:pt idx="3272">
                  <c:v>104.78623157882353</c:v>
                </c:pt>
                <c:pt idx="3273">
                  <c:v>104.72072064009156</c:v>
                </c:pt>
                <c:pt idx="3274">
                  <c:v>104.64205751167415</c:v>
                </c:pt>
                <c:pt idx="3275">
                  <c:v>104.49360179282819</c:v>
                </c:pt>
                <c:pt idx="3276">
                  <c:v>104.4229066449866</c:v>
                </c:pt>
                <c:pt idx="3277">
                  <c:v>104.34296413226336</c:v>
                </c:pt>
                <c:pt idx="3278">
                  <c:v>104.18773359680291</c:v>
                </c:pt>
                <c:pt idx="3279">
                  <c:v>104.10604492335558</c:v>
                </c:pt>
                <c:pt idx="3280">
                  <c:v>104.62608609769829</c:v>
                </c:pt>
                <c:pt idx="3281">
                  <c:v>104.76200081674408</c:v>
                </c:pt>
                <c:pt idx="3282">
                  <c:v>104.99535481439941</c:v>
                </c:pt>
                <c:pt idx="3283">
                  <c:v>105.10658615475398</c:v>
                </c:pt>
                <c:pt idx="3284">
                  <c:v>105.19973750767291</c:v>
                </c:pt>
                <c:pt idx="3285">
                  <c:v>105.37243817037367</c:v>
                </c:pt>
                <c:pt idx="3286">
                  <c:v>105.45168016222476</c:v>
                </c:pt>
                <c:pt idx="3287">
                  <c:v>105.5056159522963</c:v>
                </c:pt>
                <c:pt idx="3288">
                  <c:v>105.59878993733854</c:v>
                </c:pt>
                <c:pt idx="3289">
                  <c:v>105.6384917548895</c:v>
                </c:pt>
                <c:pt idx="3290">
                  <c:v>105.65894595241225</c:v>
                </c:pt>
                <c:pt idx="3291">
                  <c:v>105.69048581986915</c:v>
                </c:pt>
                <c:pt idx="3292">
                  <c:v>105.70212175985148</c:v>
                </c:pt>
                <c:pt idx="3293">
                  <c:v>105.69122962887845</c:v>
                </c:pt>
                <c:pt idx="3294">
                  <c:v>105.66448983532082</c:v>
                </c:pt>
                <c:pt idx="3295">
                  <c:v>105.64918243137147</c:v>
                </c:pt>
                <c:pt idx="3296">
                  <c:v>105.61082932601212</c:v>
                </c:pt>
                <c:pt idx="3297">
                  <c:v>105.53611032270992</c:v>
                </c:pt>
                <c:pt idx="3298">
                  <c:v>105.49993654833601</c:v>
                </c:pt>
                <c:pt idx="3299">
                  <c:v>105.45422062942663</c:v>
                </c:pt>
                <c:pt idx="3300">
                  <c:v>105.36749899730448</c:v>
                </c:pt>
                <c:pt idx="3301">
                  <c:v>105.32576750795782</c:v>
                </c:pt>
                <c:pt idx="3302">
                  <c:v>105.26387944300998</c:v>
                </c:pt>
                <c:pt idx="3303">
                  <c:v>105.14864268798858</c:v>
                </c:pt>
                <c:pt idx="3304">
                  <c:v>105.09516543161489</c:v>
                </c:pt>
                <c:pt idx="3305">
                  <c:v>105.0339673203691</c:v>
                </c:pt>
                <c:pt idx="3306">
                  <c:v>104.92014443361541</c:v>
                </c:pt>
                <c:pt idx="3307">
                  <c:v>104.86703749116411</c:v>
                </c:pt>
                <c:pt idx="3308">
                  <c:v>104.80104865751983</c:v>
                </c:pt>
                <c:pt idx="3309">
                  <c:v>104.67934868425667</c:v>
                </c:pt>
                <c:pt idx="3310">
                  <c:v>104.62206393203901</c:v>
                </c:pt>
                <c:pt idx="3311">
                  <c:v>104.55124242177141</c:v>
                </c:pt>
                <c:pt idx="3312">
                  <c:v>104.41765784691957</c:v>
                </c:pt>
                <c:pt idx="3313">
                  <c:v>104.3540919662376</c:v>
                </c:pt>
                <c:pt idx="3314">
                  <c:v>104.28071803459206</c:v>
                </c:pt>
                <c:pt idx="3315">
                  <c:v>104.13934404139127</c:v>
                </c:pt>
                <c:pt idx="3316">
                  <c:v>104.0632066488576</c:v>
                </c:pt>
                <c:pt idx="3317">
                  <c:v>104.0322720241701</c:v>
                </c:pt>
                <c:pt idx="3318">
                  <c:v>104.73342677815135</c:v>
                </c:pt>
                <c:pt idx="3319">
                  <c:v>104.88693368511687</c:v>
                </c:pt>
                <c:pt idx="3320">
                  <c:v>105.15553353792096</c:v>
                </c:pt>
                <c:pt idx="3321">
                  <c:v>105.28209020312748</c:v>
                </c:pt>
                <c:pt idx="3322">
                  <c:v>105.38696350332559</c:v>
                </c:pt>
                <c:pt idx="3323">
                  <c:v>105.5819550272648</c:v>
                </c:pt>
                <c:pt idx="3324">
                  <c:v>105.67225769609684</c:v>
                </c:pt>
                <c:pt idx="3325">
                  <c:v>105.73327574244971</c:v>
                </c:pt>
                <c:pt idx="3326">
                  <c:v>105.83829711553008</c:v>
                </c:pt>
                <c:pt idx="3327">
                  <c:v>105.88339300772444</c:v>
                </c:pt>
                <c:pt idx="3328">
                  <c:v>105.90486537878871</c:v>
                </c:pt>
                <c:pt idx="3329">
                  <c:v>105.93820438550891</c:v>
                </c:pt>
                <c:pt idx="3330">
                  <c:v>105.95062702708246</c:v>
                </c:pt>
                <c:pt idx="3331">
                  <c:v>105.93680796496885</c:v>
                </c:pt>
                <c:pt idx="3332">
                  <c:v>105.9049579525217</c:v>
                </c:pt>
                <c:pt idx="3333">
                  <c:v>105.88737689762455</c:v>
                </c:pt>
                <c:pt idx="3334">
                  <c:v>105.84702603157302</c:v>
                </c:pt>
                <c:pt idx="3335">
                  <c:v>105.76704767595525</c:v>
                </c:pt>
                <c:pt idx="3336">
                  <c:v>105.72705141328581</c:v>
                </c:pt>
                <c:pt idx="3337">
                  <c:v>105.67915546244461</c:v>
                </c:pt>
                <c:pt idx="3338">
                  <c:v>105.58724229059973</c:v>
                </c:pt>
                <c:pt idx="3339">
                  <c:v>105.54333706814262</c:v>
                </c:pt>
                <c:pt idx="3340">
                  <c:v>105.48017756769563</c:v>
                </c:pt>
                <c:pt idx="3341">
                  <c:v>105.36166595549538</c:v>
                </c:pt>
                <c:pt idx="3342">
                  <c:v>105.30610911539188</c:v>
                </c:pt>
                <c:pt idx="3343">
                  <c:v>105.23150803963298</c:v>
                </c:pt>
                <c:pt idx="3344">
                  <c:v>105.09083467789483</c:v>
                </c:pt>
                <c:pt idx="3345">
                  <c:v>105.02549909136762</c:v>
                </c:pt>
                <c:pt idx="3346">
                  <c:v>104.94632564057622</c:v>
                </c:pt>
                <c:pt idx="3347">
                  <c:v>104.79911140477644</c:v>
                </c:pt>
                <c:pt idx="3348">
                  <c:v>104.73036318893035</c:v>
                </c:pt>
                <c:pt idx="3349">
                  <c:v>104.64866966284114</c:v>
                </c:pt>
                <c:pt idx="3350">
                  <c:v>104.49459386471129</c:v>
                </c:pt>
                <c:pt idx="3351">
                  <c:v>104.42120160255315</c:v>
                </c:pt>
                <c:pt idx="3352">
                  <c:v>104.33998176298707</c:v>
                </c:pt>
                <c:pt idx="3353">
                  <c:v>104.18052360894232</c:v>
                </c:pt>
                <c:pt idx="3354">
                  <c:v>104.0949683596309</c:v>
                </c:pt>
                <c:pt idx="3355">
                  <c:v>104.05923630280101</c:v>
                </c:pt>
                <c:pt idx="3356">
                  <c:v>104.97485038647984</c:v>
                </c:pt>
                <c:pt idx="3357">
                  <c:v>105.21579479851181</c:v>
                </c:pt>
                <c:pt idx="3358">
                  <c:v>105.63134305899951</c:v>
                </c:pt>
                <c:pt idx="3359">
                  <c:v>105.82984494891409</c:v>
                </c:pt>
                <c:pt idx="3360">
                  <c:v>105.99246997661298</c:v>
                </c:pt>
                <c:pt idx="3361">
                  <c:v>106.29448990460253</c:v>
                </c:pt>
                <c:pt idx="3362">
                  <c:v>106.43313163807181</c:v>
                </c:pt>
                <c:pt idx="3363">
                  <c:v>106.52550376244074</c:v>
                </c:pt>
                <c:pt idx="3364">
                  <c:v>106.68601144211712</c:v>
                </c:pt>
                <c:pt idx="3365">
                  <c:v>106.7546257983026</c:v>
                </c:pt>
                <c:pt idx="3366">
                  <c:v>106.77683594016425</c:v>
                </c:pt>
                <c:pt idx="3367">
                  <c:v>106.80836334547635</c:v>
                </c:pt>
                <c:pt idx="3368">
                  <c:v>106.81847811855084</c:v>
                </c:pt>
                <c:pt idx="3369">
                  <c:v>106.7869006211976</c:v>
                </c:pt>
                <c:pt idx="3370">
                  <c:v>106.7208235964209</c:v>
                </c:pt>
                <c:pt idx="3371">
                  <c:v>106.686584715869</c:v>
                </c:pt>
                <c:pt idx="3372">
                  <c:v>106.61793049710492</c:v>
                </c:pt>
                <c:pt idx="3373">
                  <c:v>106.48648622185732</c:v>
                </c:pt>
                <c:pt idx="3374">
                  <c:v>106.42367363705053</c:v>
                </c:pt>
                <c:pt idx="3375">
                  <c:v>106.3694603033252</c:v>
                </c:pt>
                <c:pt idx="3376">
                  <c:v>106.26341995508047</c:v>
                </c:pt>
                <c:pt idx="3377">
                  <c:v>106.21128734202983</c:v>
                </c:pt>
                <c:pt idx="3378">
                  <c:v>106.12744832724911</c:v>
                </c:pt>
                <c:pt idx="3379">
                  <c:v>105.97082110373869</c:v>
                </c:pt>
                <c:pt idx="3380">
                  <c:v>105.89765739628088</c:v>
                </c:pt>
                <c:pt idx="3381">
                  <c:v>105.80089387562096</c:v>
                </c:pt>
                <c:pt idx="3382">
                  <c:v>105.62076537956538</c:v>
                </c:pt>
                <c:pt idx="3383">
                  <c:v>105.53672996799419</c:v>
                </c:pt>
                <c:pt idx="3384">
                  <c:v>105.42399568518029</c:v>
                </c:pt>
                <c:pt idx="3385">
                  <c:v>105.21490200394162</c:v>
                </c:pt>
                <c:pt idx="3386">
                  <c:v>105.11673302863535</c:v>
                </c:pt>
                <c:pt idx="3387">
                  <c:v>104.99361913417215</c:v>
                </c:pt>
                <c:pt idx="3388">
                  <c:v>104.76094675402635</c:v>
                </c:pt>
                <c:pt idx="3389">
                  <c:v>104.6499236410249</c:v>
                </c:pt>
                <c:pt idx="3390">
                  <c:v>104.52232638406605</c:v>
                </c:pt>
                <c:pt idx="3391">
                  <c:v>104.2770320708451</c:v>
                </c:pt>
                <c:pt idx="3392">
                  <c:v>104.14381948202355</c:v>
                </c:pt>
                <c:pt idx="3393">
                  <c:v>104.08894767925851</c:v>
                </c:pt>
                <c:pt idx="3394">
                  <c:v>105.04898874507823</c:v>
                </c:pt>
                <c:pt idx="3395">
                  <c:v>105.34424613861266</c:v>
                </c:pt>
                <c:pt idx="3396">
                  <c:v>105.85659605949411</c:v>
                </c:pt>
                <c:pt idx="3397">
                  <c:v>106.09991531224486</c:v>
                </c:pt>
                <c:pt idx="3398">
                  <c:v>106.29411147076142</c:v>
                </c:pt>
                <c:pt idx="3399">
                  <c:v>106.65031322964828</c:v>
                </c:pt>
                <c:pt idx="3400">
                  <c:v>106.8118138203386</c:v>
                </c:pt>
                <c:pt idx="3401">
                  <c:v>106.90450573348654</c:v>
                </c:pt>
                <c:pt idx="3402">
                  <c:v>107.06406397982479</c:v>
                </c:pt>
                <c:pt idx="3403">
                  <c:v>107.13219853899885</c:v>
                </c:pt>
                <c:pt idx="3404">
                  <c:v>107.12991302574842</c:v>
                </c:pt>
                <c:pt idx="3405">
                  <c:v>107.11560495975887</c:v>
                </c:pt>
                <c:pt idx="3406">
                  <c:v>107.10404590325524</c:v>
                </c:pt>
                <c:pt idx="3407">
                  <c:v>107.04047768009308</c:v>
                </c:pt>
                <c:pt idx="3408">
                  <c:v>106.91525475431516</c:v>
                </c:pt>
                <c:pt idx="3409">
                  <c:v>106.85479477651479</c:v>
                </c:pt>
                <c:pt idx="3410">
                  <c:v>106.73477883170528</c:v>
                </c:pt>
                <c:pt idx="3411">
                  <c:v>106.51122682506815</c:v>
                </c:pt>
                <c:pt idx="3412">
                  <c:v>106.40649723073041</c:v>
                </c:pt>
                <c:pt idx="3413">
                  <c:v>106.37808706589017</c:v>
                </c:pt>
                <c:pt idx="3414">
                  <c:v>106.31930551044267</c:v>
                </c:pt>
                <c:pt idx="3415">
                  <c:v>106.28904928447763</c:v>
                </c:pt>
                <c:pt idx="3416">
                  <c:v>106.22368098000828</c:v>
                </c:pt>
                <c:pt idx="3417">
                  <c:v>106.09846412844638</c:v>
                </c:pt>
                <c:pt idx="3418">
                  <c:v>106.03940705298035</c:v>
                </c:pt>
                <c:pt idx="3419">
                  <c:v>105.96026036536261</c:v>
                </c:pt>
                <c:pt idx="3420">
                  <c:v>105.81201056036134</c:v>
                </c:pt>
                <c:pt idx="3421">
                  <c:v>105.74211308518984</c:v>
                </c:pt>
                <c:pt idx="3422">
                  <c:v>105.62264389051363</c:v>
                </c:pt>
                <c:pt idx="3423">
                  <c:v>105.39994544754279</c:v>
                </c:pt>
                <c:pt idx="3424">
                  <c:v>105.29563095943998</c:v>
                </c:pt>
                <c:pt idx="3425">
                  <c:v>105.15328094971856</c:v>
                </c:pt>
                <c:pt idx="3426">
                  <c:v>104.88450409773517</c:v>
                </c:pt>
                <c:pt idx="3427">
                  <c:v>104.75824866396461</c:v>
                </c:pt>
                <c:pt idx="3428">
                  <c:v>104.60638691688433</c:v>
                </c:pt>
                <c:pt idx="3429">
                  <c:v>104.31533697500655</c:v>
                </c:pt>
                <c:pt idx="3430">
                  <c:v>104.15539591619488</c:v>
                </c:pt>
                <c:pt idx="3431">
                  <c:v>104.09056282336491</c:v>
                </c:pt>
                <c:pt idx="3432">
                  <c:v>104.08594483469165</c:v>
                </c:pt>
                <c:pt idx="3433">
                  <c:v>104.14928030675738</c:v>
                </c:pt>
                <c:pt idx="3434">
                  <c:v>104.30770170139895</c:v>
                </c:pt>
                <c:pt idx="3435">
                  <c:v>104.59862472272353</c:v>
                </c:pt>
                <c:pt idx="3436">
                  <c:v>104.7494575560837</c:v>
                </c:pt>
                <c:pt idx="3437">
                  <c:v>104.87860974937192</c:v>
                </c:pt>
                <c:pt idx="3438">
                  <c:v>105.14887733971966</c:v>
                </c:pt>
                <c:pt idx="3439">
                  <c:v>105.29290120843611</c:v>
                </c:pt>
                <c:pt idx="3440">
                  <c:v>105.39878189745457</c:v>
                </c:pt>
                <c:pt idx="3441">
                  <c:v>105.6272608467967</c:v>
                </c:pt>
                <c:pt idx="3442">
                  <c:v>105.74967537180659</c:v>
                </c:pt>
                <c:pt idx="3443">
                  <c:v>105.82306841402624</c:v>
                </c:pt>
                <c:pt idx="3444">
                  <c:v>105.97800158906291</c:v>
                </c:pt>
                <c:pt idx="3445">
                  <c:v>106.06025004182186</c:v>
                </c:pt>
                <c:pt idx="3446">
                  <c:v>106.11655235298777</c:v>
                </c:pt>
                <c:pt idx="3447">
                  <c:v>106.2370789342897</c:v>
                </c:pt>
                <c:pt idx="3448">
                  <c:v>106.29951080642503</c:v>
                </c:pt>
                <c:pt idx="3449">
                  <c:v>106.31580350197387</c:v>
                </c:pt>
                <c:pt idx="3450">
                  <c:v>106.34431198773193</c:v>
                </c:pt>
                <c:pt idx="3451">
                  <c:v>106.3561136800682</c:v>
                </c:pt>
                <c:pt idx="3452">
                  <c:v>106.43163628471892</c:v>
                </c:pt>
                <c:pt idx="3453">
                  <c:v>106.59143233760665</c:v>
                </c:pt>
                <c:pt idx="3454">
                  <c:v>106.67582389371121</c:v>
                </c:pt>
                <c:pt idx="3455">
                  <c:v>106.72842071744191</c:v>
                </c:pt>
                <c:pt idx="3456">
                  <c:v>106.83537966465182</c:v>
                </c:pt>
                <c:pt idx="3457">
                  <c:v>106.89028333480276</c:v>
                </c:pt>
                <c:pt idx="3458">
                  <c:v>106.91626991302873</c:v>
                </c:pt>
                <c:pt idx="3459">
                  <c:v>106.96517124498214</c:v>
                </c:pt>
                <c:pt idx="3460">
                  <c:v>106.98747168328038</c:v>
                </c:pt>
                <c:pt idx="3461">
                  <c:v>106.92758912597419</c:v>
                </c:pt>
                <c:pt idx="3462">
                  <c:v>106.78584395240658</c:v>
                </c:pt>
                <c:pt idx="3463">
                  <c:v>106.70397709611015</c:v>
                </c:pt>
                <c:pt idx="3464">
                  <c:v>106.54416331443279</c:v>
                </c:pt>
                <c:pt idx="3465">
                  <c:v>106.19581071617114</c:v>
                </c:pt>
                <c:pt idx="3466">
                  <c:v>106.00709883536422</c:v>
                </c:pt>
                <c:pt idx="3467">
                  <c:v>105.76899961204276</c:v>
                </c:pt>
                <c:pt idx="3468">
                  <c:v>105.26610997592074</c:v>
                </c:pt>
                <c:pt idx="3469">
                  <c:v>104.97378304344269</c:v>
                </c:pt>
                <c:pt idx="3470">
                  <c:v>104.85639137896385</c:v>
                </c:pt>
                <c:pt idx="3471">
                  <c:v>104.08753654409196</c:v>
                </c:pt>
                <c:pt idx="3472">
                  <c:v>104.1484461449957</c:v>
                </c:pt>
                <c:pt idx="3473">
                  <c:v>104.300758874629</c:v>
                </c:pt>
                <c:pt idx="3474">
                  <c:v>104.57738158200667</c:v>
                </c:pt>
                <c:pt idx="3475">
                  <c:v>104.72091714498154</c:v>
                </c:pt>
                <c:pt idx="3476">
                  <c:v>104.84340523084009</c:v>
                </c:pt>
                <c:pt idx="3477">
                  <c:v>105.09990444218623</c:v>
                </c:pt>
                <c:pt idx="3478">
                  <c:v>105.23669222341319</c:v>
                </c:pt>
                <c:pt idx="3479">
                  <c:v>105.33700044593103</c:v>
                </c:pt>
                <c:pt idx="3480">
                  <c:v>105.55436184000004</c:v>
                </c:pt>
                <c:pt idx="3481">
                  <c:v>105.67137698526092</c:v>
                </c:pt>
                <c:pt idx="3482">
                  <c:v>105.74975647085138</c:v>
                </c:pt>
                <c:pt idx="3483">
                  <c:v>105.9162510687302</c:v>
                </c:pt>
                <c:pt idx="3484">
                  <c:v>106.00509882098429</c:v>
                </c:pt>
                <c:pt idx="3485">
                  <c:v>106.06785476907689</c:v>
                </c:pt>
                <c:pt idx="3486">
                  <c:v>106.20365530894787</c:v>
                </c:pt>
                <c:pt idx="3487">
                  <c:v>106.27484422180444</c:v>
                </c:pt>
                <c:pt idx="3488">
                  <c:v>106.31693905504616</c:v>
                </c:pt>
                <c:pt idx="3489">
                  <c:v>106.40128215715664</c:v>
                </c:pt>
                <c:pt idx="3490">
                  <c:v>106.44331450461141</c:v>
                </c:pt>
                <c:pt idx="3491">
                  <c:v>106.53344328603366</c:v>
                </c:pt>
                <c:pt idx="3492">
                  <c:v>106.72552111342871</c:v>
                </c:pt>
                <c:pt idx="3493">
                  <c:v>106.82784160699332</c:v>
                </c:pt>
                <c:pt idx="3494">
                  <c:v>106.8831455270478</c:v>
                </c:pt>
                <c:pt idx="3495">
                  <c:v>106.99271771333454</c:v>
                </c:pt>
                <c:pt idx="3496">
                  <c:v>107.04737586579047</c:v>
                </c:pt>
                <c:pt idx="3497">
                  <c:v>107.05943140930079</c:v>
                </c:pt>
                <c:pt idx="3498">
                  <c:v>107.07673849915129</c:v>
                </c:pt>
                <c:pt idx="3499">
                  <c:v>107.08158551520415</c:v>
                </c:pt>
                <c:pt idx="3500">
                  <c:v>107.01628652176441</c:v>
                </c:pt>
                <c:pt idx="3501">
                  <c:v>106.8623588409632</c:v>
                </c:pt>
                <c:pt idx="3502">
                  <c:v>106.77369946619234</c:v>
                </c:pt>
                <c:pt idx="3503">
                  <c:v>106.61596626351262</c:v>
                </c:pt>
                <c:pt idx="3504">
                  <c:v>106.2679615768145</c:v>
                </c:pt>
                <c:pt idx="3505">
                  <c:v>106.07770279067933</c:v>
                </c:pt>
                <c:pt idx="3506">
                  <c:v>105.84300386218669</c:v>
                </c:pt>
                <c:pt idx="3507">
                  <c:v>105.34579904361256</c:v>
                </c:pt>
                <c:pt idx="3508">
                  <c:v>105.05639357781732</c:v>
                </c:pt>
                <c:pt idx="3509">
                  <c:v>104.93940807522192</c:v>
                </c:pt>
                <c:pt idx="3510">
                  <c:v>105.01741346566925</c:v>
                </c:pt>
                <c:pt idx="3511">
                  <c:v>105.34778989823614</c:v>
                </c:pt>
                <c:pt idx="3512">
                  <c:v>105.90886144293617</c:v>
                </c:pt>
                <c:pt idx="3513">
                  <c:v>106.1746527477622</c:v>
                </c:pt>
                <c:pt idx="3514">
                  <c:v>106.3634244793117</c:v>
                </c:pt>
                <c:pt idx="3515">
                  <c:v>106.71108792228264</c:v>
                </c:pt>
                <c:pt idx="3516">
                  <c:v>106.86911121917663</c:v>
                </c:pt>
                <c:pt idx="3517">
                  <c:v>106.9072579190228</c:v>
                </c:pt>
                <c:pt idx="3518">
                  <c:v>106.96721223446293</c:v>
                </c:pt>
                <c:pt idx="3519">
                  <c:v>106.98995236460597</c:v>
                </c:pt>
                <c:pt idx="3520">
                  <c:v>106.95954467934965</c:v>
                </c:pt>
                <c:pt idx="3521">
                  <c:v>106.89665122160349</c:v>
                </c:pt>
                <c:pt idx="3522">
                  <c:v>106.8644043237643</c:v>
                </c:pt>
                <c:pt idx="3523">
                  <c:v>106.81622129275419</c:v>
                </c:pt>
                <c:pt idx="3524">
                  <c:v>106.71977639349767</c:v>
                </c:pt>
                <c:pt idx="3525">
                  <c:v>106.67167751169039</c:v>
                </c:pt>
                <c:pt idx="3526">
                  <c:v>106.55466305860477</c:v>
                </c:pt>
                <c:pt idx="3527">
                  <c:v>106.33604990098918</c:v>
                </c:pt>
                <c:pt idx="3528">
                  <c:v>106.23542602297258</c:v>
                </c:pt>
                <c:pt idx="3529">
                  <c:v>106.23217427216873</c:v>
                </c:pt>
                <c:pt idx="3530">
                  <c:v>106.21921152559649</c:v>
                </c:pt>
                <c:pt idx="3531">
                  <c:v>106.20932917481615</c:v>
                </c:pt>
                <c:pt idx="3532">
                  <c:v>106.14912316319476</c:v>
                </c:pt>
                <c:pt idx="3533">
                  <c:v>106.03524790183059</c:v>
                </c:pt>
                <c:pt idx="3534">
                  <c:v>105.98126919316395</c:v>
                </c:pt>
                <c:pt idx="3535">
                  <c:v>105.92109590249122</c:v>
                </c:pt>
                <c:pt idx="3536">
                  <c:v>105.80548203416309</c:v>
                </c:pt>
                <c:pt idx="3537">
                  <c:v>105.75083150447345</c:v>
                </c:pt>
                <c:pt idx="3538">
                  <c:v>105.65685814498626</c:v>
                </c:pt>
                <c:pt idx="3539">
                  <c:v>105.48165918022596</c:v>
                </c:pt>
                <c:pt idx="3540">
                  <c:v>105.39934035239382</c:v>
                </c:pt>
                <c:pt idx="3541">
                  <c:v>105.25050349519968</c:v>
                </c:pt>
                <c:pt idx="3542">
                  <c:v>104.97131028906917</c:v>
                </c:pt>
                <c:pt idx="3543">
                  <c:v>104.83907909068678</c:v>
                </c:pt>
                <c:pt idx="3544">
                  <c:v>104.67008893952767</c:v>
                </c:pt>
                <c:pt idx="3545">
                  <c:v>104.34326186106371</c:v>
                </c:pt>
                <c:pt idx="3546">
                  <c:v>104.16346319669196</c:v>
                </c:pt>
                <c:pt idx="3547">
                  <c:v>104.08914179538613</c:v>
                </c:pt>
                <c:pt idx="3548">
                  <c:v>104.087533640898</c:v>
                </c:pt>
                <c:pt idx="3549">
                  <c:v>104.14385437964391</c:v>
                </c:pt>
                <c:pt idx="3550">
                  <c:v>104.28275357265798</c:v>
                </c:pt>
                <c:pt idx="3551">
                  <c:v>104.53792111855134</c:v>
                </c:pt>
                <c:pt idx="3552">
                  <c:v>104.66912349377529</c:v>
                </c:pt>
                <c:pt idx="3553">
                  <c:v>104.78297870455393</c:v>
                </c:pt>
                <c:pt idx="3554">
                  <c:v>105.02146763384447</c:v>
                </c:pt>
                <c:pt idx="3555">
                  <c:v>105.14776804617357</c:v>
                </c:pt>
                <c:pt idx="3556">
                  <c:v>105.25034579725013</c:v>
                </c:pt>
                <c:pt idx="3557">
                  <c:v>105.46838546298095</c:v>
                </c:pt>
                <c:pt idx="3558">
                  <c:v>105.58615297229225</c:v>
                </c:pt>
                <c:pt idx="3559">
                  <c:v>105.67996709282457</c:v>
                </c:pt>
                <c:pt idx="3560">
                  <c:v>105.88161429583349</c:v>
                </c:pt>
                <c:pt idx="3561">
                  <c:v>105.99049530223689</c:v>
                </c:pt>
                <c:pt idx="3562">
                  <c:v>106.06861434994744</c:v>
                </c:pt>
                <c:pt idx="3563">
                  <c:v>106.23426558174414</c:v>
                </c:pt>
                <c:pt idx="3564">
                  <c:v>106.32239746036969</c:v>
                </c:pt>
                <c:pt idx="3565">
                  <c:v>106.37625249105065</c:v>
                </c:pt>
                <c:pt idx="3566">
                  <c:v>106.48637698700244</c:v>
                </c:pt>
                <c:pt idx="3567">
                  <c:v>106.54331974663597</c:v>
                </c:pt>
                <c:pt idx="3568">
                  <c:v>106.61702738703576</c:v>
                </c:pt>
                <c:pt idx="3569">
                  <c:v>106.7722092384512</c:v>
                </c:pt>
                <c:pt idx="3570">
                  <c:v>106.85279570326902</c:v>
                </c:pt>
                <c:pt idx="3571">
                  <c:v>106.88633588245389</c:v>
                </c:pt>
                <c:pt idx="3572">
                  <c:v>106.94888175672355</c:v>
                </c:pt>
                <c:pt idx="3573">
                  <c:v>106.97760848458168</c:v>
                </c:pt>
                <c:pt idx="3574">
                  <c:v>106.96134918059316</c:v>
                </c:pt>
                <c:pt idx="3575">
                  <c:v>106.91444993685215</c:v>
                </c:pt>
                <c:pt idx="3576">
                  <c:v>106.88339373980101</c:v>
                </c:pt>
                <c:pt idx="3577">
                  <c:v>106.80806074986145</c:v>
                </c:pt>
                <c:pt idx="3578">
                  <c:v>106.63396208602096</c:v>
                </c:pt>
                <c:pt idx="3579">
                  <c:v>106.5361179502833</c:v>
                </c:pt>
                <c:pt idx="3580">
                  <c:v>106.38761104710146</c:v>
                </c:pt>
                <c:pt idx="3581">
                  <c:v>106.06442672660303</c:v>
                </c:pt>
                <c:pt idx="3582">
                  <c:v>105.89063793262122</c:v>
                </c:pt>
                <c:pt idx="3583">
                  <c:v>105.68054690816774</c:v>
                </c:pt>
                <c:pt idx="3584">
                  <c:v>105.24077347924012</c:v>
                </c:pt>
                <c:pt idx="3585">
                  <c:v>104.98577066263435</c:v>
                </c:pt>
                <c:pt idx="3586">
                  <c:v>104.88423181769696</c:v>
                </c:pt>
                <c:pt idx="3587">
                  <c:v>104.90728328544708</c:v>
                </c:pt>
                <c:pt idx="3588">
                  <c:v>105.12834679359597</c:v>
                </c:pt>
                <c:pt idx="3589">
                  <c:v>105.51500744681343</c:v>
                </c:pt>
                <c:pt idx="3590">
                  <c:v>105.70027326082717</c:v>
                </c:pt>
                <c:pt idx="3591">
                  <c:v>105.85993099556461</c:v>
                </c:pt>
                <c:pt idx="3592">
                  <c:v>106.15635769180163</c:v>
                </c:pt>
                <c:pt idx="3593">
                  <c:v>106.29270994038689</c:v>
                </c:pt>
                <c:pt idx="3594">
                  <c:v>106.39040573851578</c:v>
                </c:pt>
                <c:pt idx="3595">
                  <c:v>106.56235277701967</c:v>
                </c:pt>
                <c:pt idx="3596">
                  <c:v>106.63754509886689</c:v>
                </c:pt>
                <c:pt idx="3597">
                  <c:v>106.67415594321798</c:v>
                </c:pt>
                <c:pt idx="3598">
                  <c:v>106.73466620099769</c:v>
                </c:pt>
                <c:pt idx="3599">
                  <c:v>106.75888363793293</c:v>
                </c:pt>
                <c:pt idx="3600">
                  <c:v>106.73864718467016</c:v>
                </c:pt>
                <c:pt idx="3601">
                  <c:v>106.69105438287333</c:v>
                </c:pt>
                <c:pt idx="3602">
                  <c:v>106.66465766741797</c:v>
                </c:pt>
                <c:pt idx="3603">
                  <c:v>106.60103537585941</c:v>
                </c:pt>
                <c:pt idx="3604">
                  <c:v>106.48031923860125</c:v>
                </c:pt>
                <c:pt idx="3605">
                  <c:v>106.42276450523917</c:v>
                </c:pt>
                <c:pt idx="3606">
                  <c:v>106.36176203847249</c:v>
                </c:pt>
                <c:pt idx="3607">
                  <c:v>106.24316535119318</c:v>
                </c:pt>
                <c:pt idx="3608">
                  <c:v>106.18560196852708</c:v>
                </c:pt>
                <c:pt idx="3609">
                  <c:v>106.10107435828894</c:v>
                </c:pt>
                <c:pt idx="3610">
                  <c:v>105.94292167040696</c:v>
                </c:pt>
                <c:pt idx="3611">
                  <c:v>105.86905544060485</c:v>
                </c:pt>
                <c:pt idx="3612">
                  <c:v>105.76385823813271</c:v>
                </c:pt>
                <c:pt idx="3613">
                  <c:v>105.56995489521773</c:v>
                </c:pt>
                <c:pt idx="3614">
                  <c:v>105.47960746740283</c:v>
                </c:pt>
                <c:pt idx="3615">
                  <c:v>105.36903530199491</c:v>
                </c:pt>
                <c:pt idx="3616">
                  <c:v>105.16129951797045</c:v>
                </c:pt>
                <c:pt idx="3617">
                  <c:v>105.06314612420292</c:v>
                </c:pt>
                <c:pt idx="3618">
                  <c:v>104.94560564189925</c:v>
                </c:pt>
                <c:pt idx="3619">
                  <c:v>104.72402548792098</c:v>
                </c:pt>
                <c:pt idx="3620">
                  <c:v>104.61862393243</c:v>
                </c:pt>
                <c:pt idx="3621">
                  <c:v>104.49900335010358</c:v>
                </c:pt>
                <c:pt idx="3622">
                  <c:v>104.26817275330085</c:v>
                </c:pt>
                <c:pt idx="3623">
                  <c:v>104.14169909511001</c:v>
                </c:pt>
                <c:pt idx="3624">
                  <c:v>104.09056315056038</c:v>
                </c:pt>
                <c:pt idx="3625">
                  <c:v>105.03944842061219</c:v>
                </c:pt>
                <c:pt idx="3626">
                  <c:v>105.37140868306801</c:v>
                </c:pt>
                <c:pt idx="3627">
                  <c:v>105.93480482047069</c:v>
                </c:pt>
                <c:pt idx="3628">
                  <c:v>106.20158073505067</c:v>
                </c:pt>
                <c:pt idx="3629">
                  <c:v>106.3975314939911</c:v>
                </c:pt>
                <c:pt idx="3630">
                  <c:v>106.76049433523194</c:v>
                </c:pt>
                <c:pt idx="3631">
                  <c:v>106.9266349417867</c:v>
                </c:pt>
                <c:pt idx="3632">
                  <c:v>106.9842024254841</c:v>
                </c:pt>
                <c:pt idx="3633">
                  <c:v>107.07785648644735</c:v>
                </c:pt>
                <c:pt idx="3634">
                  <c:v>107.1148916122206</c:v>
                </c:pt>
                <c:pt idx="3635">
                  <c:v>107.06377153840542</c:v>
                </c:pt>
                <c:pt idx="3636">
                  <c:v>106.96258339985772</c:v>
                </c:pt>
                <c:pt idx="3637">
                  <c:v>106.91274239467499</c:v>
                </c:pt>
                <c:pt idx="3638">
                  <c:v>106.85059269609236</c:v>
                </c:pt>
                <c:pt idx="3639">
                  <c:v>106.73033029112342</c:v>
                </c:pt>
                <c:pt idx="3640">
                  <c:v>106.67218289569341</c:v>
                </c:pt>
                <c:pt idx="3641">
                  <c:v>106.57736064762189</c:v>
                </c:pt>
                <c:pt idx="3642">
                  <c:v>106.39844635525624</c:v>
                </c:pt>
                <c:pt idx="3643">
                  <c:v>106.31406400580848</c:v>
                </c:pt>
                <c:pt idx="3644">
                  <c:v>106.31688252586076</c:v>
                </c:pt>
                <c:pt idx="3645">
                  <c:v>106.31629924003337</c:v>
                </c:pt>
                <c:pt idx="3646">
                  <c:v>106.31267859550523</c:v>
                </c:pt>
                <c:pt idx="3647">
                  <c:v>106.26327253479538</c:v>
                </c:pt>
                <c:pt idx="3648">
                  <c:v>106.16778244904197</c:v>
                </c:pt>
                <c:pt idx="3649">
                  <c:v>106.1216744018914</c:v>
                </c:pt>
                <c:pt idx="3650">
                  <c:v>106.04959984956808</c:v>
                </c:pt>
                <c:pt idx="3651">
                  <c:v>105.91285297514982</c:v>
                </c:pt>
                <c:pt idx="3652">
                  <c:v>105.84802399584601</c:v>
                </c:pt>
                <c:pt idx="3653">
                  <c:v>105.73024166592863</c:v>
                </c:pt>
                <c:pt idx="3654">
                  <c:v>105.51315052218675</c:v>
                </c:pt>
                <c:pt idx="3655">
                  <c:v>105.41201491677664</c:v>
                </c:pt>
                <c:pt idx="3656">
                  <c:v>105.25833348294293</c:v>
                </c:pt>
                <c:pt idx="3657">
                  <c:v>104.96857050182756</c:v>
                </c:pt>
                <c:pt idx="3658">
                  <c:v>104.8306655903116</c:v>
                </c:pt>
                <c:pt idx="3659">
                  <c:v>104.66333222839182</c:v>
                </c:pt>
                <c:pt idx="3660">
                  <c:v>104.33916735742795</c:v>
                </c:pt>
                <c:pt idx="3661">
                  <c:v>104.1621259896379</c:v>
                </c:pt>
                <c:pt idx="3662">
                  <c:v>104.08613605070312</c:v>
                </c:pt>
                <c:pt idx="3663">
                  <c:v>104.15636891438551</c:v>
                </c:pt>
                <c:pt idx="3664">
                  <c:v>104.33192899273001</c:v>
                </c:pt>
                <c:pt idx="3665">
                  <c:v>104.65262147174447</c:v>
                </c:pt>
                <c:pt idx="3666">
                  <c:v>104.81920685181333</c:v>
                </c:pt>
                <c:pt idx="3667">
                  <c:v>104.95689534201082</c:v>
                </c:pt>
                <c:pt idx="3668">
                  <c:v>105.2467172298508</c:v>
                </c:pt>
                <c:pt idx="3669">
                  <c:v>105.40231265102986</c:v>
                </c:pt>
                <c:pt idx="3670">
                  <c:v>105.5055833340238</c:v>
                </c:pt>
                <c:pt idx="3671">
                  <c:v>105.72978033524339</c:v>
                </c:pt>
                <c:pt idx="3672">
                  <c:v>105.85062844508556</c:v>
                </c:pt>
                <c:pt idx="3673">
                  <c:v>105.91048350231357</c:v>
                </c:pt>
                <c:pt idx="3674">
                  <c:v>106.03462284597182</c:v>
                </c:pt>
                <c:pt idx="3675">
                  <c:v>106.09916733040893</c:v>
                </c:pt>
                <c:pt idx="3676">
                  <c:v>106.14238485511649</c:v>
                </c:pt>
                <c:pt idx="3677">
                  <c:v>106.23154298973651</c:v>
                </c:pt>
                <c:pt idx="3678">
                  <c:v>106.27806508090687</c:v>
                </c:pt>
                <c:pt idx="3679">
                  <c:v>106.27036167299273</c:v>
                </c:pt>
                <c:pt idx="3680">
                  <c:v>106.24363614283014</c:v>
                </c:pt>
                <c:pt idx="3681">
                  <c:v>106.22437129926587</c:v>
                </c:pt>
                <c:pt idx="3682">
                  <c:v>106.31188186313365</c:v>
                </c:pt>
                <c:pt idx="3683">
                  <c:v>106.49916232293288</c:v>
                </c:pt>
                <c:pt idx="3684">
                  <c:v>106.59917793081836</c:v>
                </c:pt>
                <c:pt idx="3685">
                  <c:v>106.67629898571435</c:v>
                </c:pt>
                <c:pt idx="3686">
                  <c:v>106.83759406320607</c:v>
                </c:pt>
                <c:pt idx="3687">
                  <c:v>106.92263885563057</c:v>
                </c:pt>
                <c:pt idx="3688">
                  <c:v>106.9881913432643</c:v>
                </c:pt>
                <c:pt idx="3689">
                  <c:v>107.12682195739306</c:v>
                </c:pt>
                <c:pt idx="3690">
                  <c:v>107.19926499419817</c:v>
                </c:pt>
                <c:pt idx="3691">
                  <c:v>107.1634397031238</c:v>
                </c:pt>
                <c:pt idx="3692">
                  <c:v>107.06792666420451</c:v>
                </c:pt>
                <c:pt idx="3693">
                  <c:v>107.00803408658956</c:v>
                </c:pt>
                <c:pt idx="3694">
                  <c:v>106.84022034237879</c:v>
                </c:pt>
                <c:pt idx="3695">
                  <c:v>106.47003423122517</c:v>
                </c:pt>
                <c:pt idx="3696">
                  <c:v>106.26760158544769</c:v>
                </c:pt>
                <c:pt idx="3697">
                  <c:v>105.99431905984852</c:v>
                </c:pt>
                <c:pt idx="3698">
                  <c:v>105.4106291481358</c:v>
                </c:pt>
                <c:pt idx="3699">
                  <c:v>105.07183783735353</c:v>
                </c:pt>
                <c:pt idx="3700">
                  <c:v>104.93475146676725</c:v>
                </c:pt>
                <c:pt idx="3701">
                  <c:v>105.06578785504713</c:v>
                </c:pt>
                <c:pt idx="3702">
                  <c:v>105.39056882305348</c:v>
                </c:pt>
                <c:pt idx="3703">
                  <c:v>105.94647121478808</c:v>
                </c:pt>
                <c:pt idx="3704">
                  <c:v>106.21024091021879</c:v>
                </c:pt>
                <c:pt idx="3705">
                  <c:v>106.41207519964433</c:v>
                </c:pt>
                <c:pt idx="3706">
                  <c:v>106.78351845001329</c:v>
                </c:pt>
                <c:pt idx="3707">
                  <c:v>106.95205735800451</c:v>
                </c:pt>
                <c:pt idx="3708">
                  <c:v>107.02687523088956</c:v>
                </c:pt>
                <c:pt idx="3709">
                  <c:v>107.15313222393172</c:v>
                </c:pt>
                <c:pt idx="3710">
                  <c:v>107.20540984384436</c:v>
                </c:pt>
                <c:pt idx="3711">
                  <c:v>107.16982509225824</c:v>
                </c:pt>
                <c:pt idx="3712">
                  <c:v>107.09474729402584</c:v>
                </c:pt>
                <c:pt idx="3713">
                  <c:v>107.05580270417011</c:v>
                </c:pt>
                <c:pt idx="3714">
                  <c:v>106.98300449843636</c:v>
                </c:pt>
                <c:pt idx="3715">
                  <c:v>106.84397095716781</c:v>
                </c:pt>
                <c:pt idx="3716">
                  <c:v>106.77759444120888</c:v>
                </c:pt>
                <c:pt idx="3717">
                  <c:v>106.66289654952432</c:v>
                </c:pt>
                <c:pt idx="3718">
                  <c:v>106.4453387658365</c:v>
                </c:pt>
                <c:pt idx="3719">
                  <c:v>106.34382139970991</c:v>
                </c:pt>
                <c:pt idx="3720">
                  <c:v>106.32898733352926</c:v>
                </c:pt>
                <c:pt idx="3721">
                  <c:v>106.29603391455645</c:v>
                </c:pt>
                <c:pt idx="3722">
                  <c:v>106.27754126079975</c:v>
                </c:pt>
                <c:pt idx="3723">
                  <c:v>106.2273636670816</c:v>
                </c:pt>
                <c:pt idx="3724">
                  <c:v>106.13052054297754</c:v>
                </c:pt>
                <c:pt idx="3725">
                  <c:v>106.0838566616022</c:v>
                </c:pt>
                <c:pt idx="3726">
                  <c:v>106.01488086288838</c:v>
                </c:pt>
                <c:pt idx="3727">
                  <c:v>105.88372011953409</c:v>
                </c:pt>
                <c:pt idx="3728">
                  <c:v>105.8222751986028</c:v>
                </c:pt>
                <c:pt idx="3729">
                  <c:v>105.70511729104346</c:v>
                </c:pt>
                <c:pt idx="3730">
                  <c:v>105.48768671002763</c:v>
                </c:pt>
                <c:pt idx="3731">
                  <c:v>105.38576649614615</c:v>
                </c:pt>
                <c:pt idx="3732">
                  <c:v>105.23429512597903</c:v>
                </c:pt>
                <c:pt idx="3733">
                  <c:v>104.95034242226977</c:v>
                </c:pt>
                <c:pt idx="3734">
                  <c:v>104.81579314427889</c:v>
                </c:pt>
                <c:pt idx="3735">
                  <c:v>104.65120906939129</c:v>
                </c:pt>
                <c:pt idx="3736">
                  <c:v>104.33546794943199</c:v>
                </c:pt>
                <c:pt idx="3737">
                  <c:v>104.1621614079842</c:v>
                </c:pt>
                <c:pt idx="3738">
                  <c:v>103.9509633852268</c:v>
                </c:pt>
                <c:pt idx="3739">
                  <c:v>103.97162720787993</c:v>
                </c:pt>
                <c:pt idx="3740">
                  <c:v>104.02317447835213</c:v>
                </c:pt>
                <c:pt idx="3741">
                  <c:v>104.11814796796612</c:v>
                </c:pt>
                <c:pt idx="3742">
                  <c:v>104.16747461578368</c:v>
                </c:pt>
                <c:pt idx="3743">
                  <c:v>104.20729214335606</c:v>
                </c:pt>
                <c:pt idx="3744">
                  <c:v>104.29131913063827</c:v>
                </c:pt>
                <c:pt idx="3745">
                  <c:v>104.33657281695253</c:v>
                </c:pt>
                <c:pt idx="3746">
                  <c:v>104.36468462037205</c:v>
                </c:pt>
                <c:pt idx="3747">
                  <c:v>104.42499464472415</c:v>
                </c:pt>
                <c:pt idx="3748">
                  <c:v>104.4575293084869</c:v>
                </c:pt>
                <c:pt idx="3749">
                  <c:v>104.47208195312101</c:v>
                </c:pt>
                <c:pt idx="3750">
                  <c:v>104.50245464044897</c:v>
                </c:pt>
                <c:pt idx="3751">
                  <c:v>104.51837227197865</c:v>
                </c:pt>
                <c:pt idx="3752">
                  <c:v>104.52993681655829</c:v>
                </c:pt>
                <c:pt idx="3753">
                  <c:v>104.55459469401713</c:v>
                </c:pt>
                <c:pt idx="3754">
                  <c:v>104.56687317645074</c:v>
                </c:pt>
                <c:pt idx="3755">
                  <c:v>104.56863702972187</c:v>
                </c:pt>
                <c:pt idx="3756">
                  <c:v>104.57073102944941</c:v>
                </c:pt>
                <c:pt idx="3757">
                  <c:v>104.57098607287176</c:v>
                </c:pt>
                <c:pt idx="3758">
                  <c:v>104.60301848989754</c:v>
                </c:pt>
                <c:pt idx="3759">
                  <c:v>104.67163990259826</c:v>
                </c:pt>
                <c:pt idx="3760">
                  <c:v>104.70831208189941</c:v>
                </c:pt>
                <c:pt idx="3761">
                  <c:v>104.73340692337449</c:v>
                </c:pt>
                <c:pt idx="3762">
                  <c:v>104.7862176377083</c:v>
                </c:pt>
                <c:pt idx="3763">
                  <c:v>104.81432842737649</c:v>
                </c:pt>
                <c:pt idx="3764">
                  <c:v>104.82877540885978</c:v>
                </c:pt>
                <c:pt idx="3765">
                  <c:v>104.85779478722348</c:v>
                </c:pt>
                <c:pt idx="3766">
                  <c:v>104.87232487996081</c:v>
                </c:pt>
                <c:pt idx="3767">
                  <c:v>104.85961729388072</c:v>
                </c:pt>
                <c:pt idx="3768">
                  <c:v>104.82721213846676</c:v>
                </c:pt>
                <c:pt idx="3769">
                  <c:v>104.8076745721356</c:v>
                </c:pt>
                <c:pt idx="3770">
                  <c:v>104.75847369200748</c:v>
                </c:pt>
                <c:pt idx="3771">
                  <c:v>104.64956697348427</c:v>
                </c:pt>
                <c:pt idx="3772">
                  <c:v>104.58987372804185</c:v>
                </c:pt>
                <c:pt idx="3773">
                  <c:v>104.51015780028966</c:v>
                </c:pt>
                <c:pt idx="3774">
                  <c:v>104.34044679183793</c:v>
                </c:pt>
                <c:pt idx="3775">
                  <c:v>104.24074224299038</c:v>
                </c:pt>
                <c:pt idx="3776">
                  <c:v>104.20046039665874</c:v>
                </c:pt>
                <c:pt idx="3777">
                  <c:v>104.08594339402697</c:v>
                </c:pt>
                <c:pt idx="3778">
                  <c:v>104.12360851443887</c:v>
                </c:pt>
                <c:pt idx="3779">
                  <c:v>104.21802770064004</c:v>
                </c:pt>
                <c:pt idx="3780">
                  <c:v>104.39557614237832</c:v>
                </c:pt>
                <c:pt idx="3781">
                  <c:v>104.48812125151628</c:v>
                </c:pt>
                <c:pt idx="3782">
                  <c:v>104.57201783612065</c:v>
                </c:pt>
                <c:pt idx="3783">
                  <c:v>104.7492950203422</c:v>
                </c:pt>
                <c:pt idx="3784">
                  <c:v>104.8424784113238</c:v>
                </c:pt>
                <c:pt idx="3785">
                  <c:v>104.92217407358395</c:v>
                </c:pt>
                <c:pt idx="3786">
                  <c:v>105.09263484512765</c:v>
                </c:pt>
                <c:pt idx="3787">
                  <c:v>105.18463174526184</c:v>
                </c:pt>
                <c:pt idx="3788">
                  <c:v>105.26243204568314</c:v>
                </c:pt>
                <c:pt idx="3789">
                  <c:v>105.42894625864909</c:v>
                </c:pt>
                <c:pt idx="3790">
                  <c:v>105.51926274325211</c:v>
                </c:pt>
                <c:pt idx="3791">
                  <c:v>105.58590319447404</c:v>
                </c:pt>
                <c:pt idx="3792">
                  <c:v>105.72945778257886</c:v>
                </c:pt>
                <c:pt idx="3793">
                  <c:v>105.80704785242463</c:v>
                </c:pt>
                <c:pt idx="3794">
                  <c:v>105.86541711590445</c:v>
                </c:pt>
                <c:pt idx="3795">
                  <c:v>105.98716977629689</c:v>
                </c:pt>
                <c:pt idx="3796">
                  <c:v>106.05073361143477</c:v>
                </c:pt>
                <c:pt idx="3797">
                  <c:v>106.10386878631846</c:v>
                </c:pt>
                <c:pt idx="3798">
                  <c:v>106.21328071328784</c:v>
                </c:pt>
                <c:pt idx="3799">
                  <c:v>106.27007351344726</c:v>
                </c:pt>
                <c:pt idx="3800">
                  <c:v>106.29732788201488</c:v>
                </c:pt>
                <c:pt idx="3801">
                  <c:v>106.34877281735929</c:v>
                </c:pt>
                <c:pt idx="3802">
                  <c:v>106.37260632565471</c:v>
                </c:pt>
                <c:pt idx="3803">
                  <c:v>106.35990846967489</c:v>
                </c:pt>
                <c:pt idx="3804">
                  <c:v>106.32146661899198</c:v>
                </c:pt>
                <c:pt idx="3805">
                  <c:v>106.29542626718217</c:v>
                </c:pt>
                <c:pt idx="3806">
                  <c:v>106.23757867829191</c:v>
                </c:pt>
                <c:pt idx="3807">
                  <c:v>106.10124267578031</c:v>
                </c:pt>
                <c:pt idx="3808">
                  <c:v>106.02209738469065</c:v>
                </c:pt>
                <c:pt idx="3809">
                  <c:v>105.91542837026374</c:v>
                </c:pt>
                <c:pt idx="3810">
                  <c:v>105.68027742414657</c:v>
                </c:pt>
                <c:pt idx="3811">
                  <c:v>105.55362011269212</c:v>
                </c:pt>
                <c:pt idx="3812">
                  <c:v>105.41023431323988</c:v>
                </c:pt>
                <c:pt idx="3813">
                  <c:v>105.10726777846168</c:v>
                </c:pt>
                <c:pt idx="3814">
                  <c:v>104.93435664888391</c:v>
                </c:pt>
                <c:pt idx="3815">
                  <c:v>104.86417885276953</c:v>
                </c:pt>
                <c:pt idx="3816">
                  <c:v>104.94758595772458</c:v>
                </c:pt>
                <c:pt idx="3817">
                  <c:v>105.24087653481409</c:v>
                </c:pt>
                <c:pt idx="3818">
                  <c:v>105.74394061070569</c:v>
                </c:pt>
                <c:pt idx="3819">
                  <c:v>105.98336960591516</c:v>
                </c:pt>
                <c:pt idx="3820">
                  <c:v>106.16459949446399</c:v>
                </c:pt>
                <c:pt idx="3821">
                  <c:v>106.49979741077053</c:v>
                </c:pt>
                <c:pt idx="3822">
                  <c:v>106.65286360943298</c:v>
                </c:pt>
                <c:pt idx="3823">
                  <c:v>106.71520033430578</c:v>
                </c:pt>
                <c:pt idx="3824">
                  <c:v>106.82264317756487</c:v>
                </c:pt>
                <c:pt idx="3825">
                  <c:v>106.86844410709224</c:v>
                </c:pt>
                <c:pt idx="3826">
                  <c:v>106.84671676080704</c:v>
                </c:pt>
                <c:pt idx="3827">
                  <c:v>106.79884493236564</c:v>
                </c:pt>
                <c:pt idx="3828">
                  <c:v>106.7732297387908</c:v>
                </c:pt>
                <c:pt idx="3829">
                  <c:v>106.72887499400785</c:v>
                </c:pt>
                <c:pt idx="3830">
                  <c:v>106.64133791411869</c:v>
                </c:pt>
                <c:pt idx="3831">
                  <c:v>106.59823740456882</c:v>
                </c:pt>
                <c:pt idx="3832">
                  <c:v>106.50867196654593</c:v>
                </c:pt>
                <c:pt idx="3833">
                  <c:v>106.33962351923074</c:v>
                </c:pt>
                <c:pt idx="3834">
                  <c:v>106.259905619112</c:v>
                </c:pt>
                <c:pt idx="3835">
                  <c:v>106.24778441761129</c:v>
                </c:pt>
                <c:pt idx="3836">
                  <c:v>106.21998218384113</c:v>
                </c:pt>
                <c:pt idx="3837">
                  <c:v>106.20408076794688</c:v>
                </c:pt>
                <c:pt idx="3838">
                  <c:v>106.14002200778094</c:v>
                </c:pt>
                <c:pt idx="3839">
                  <c:v>106.01974988115762</c:v>
                </c:pt>
                <c:pt idx="3840">
                  <c:v>105.96325884250714</c:v>
                </c:pt>
                <c:pt idx="3841">
                  <c:v>105.89109757549875</c:v>
                </c:pt>
                <c:pt idx="3842">
                  <c:v>105.75251991627943</c:v>
                </c:pt>
                <c:pt idx="3843">
                  <c:v>105.68697525337834</c:v>
                </c:pt>
                <c:pt idx="3844">
                  <c:v>105.57930663936394</c:v>
                </c:pt>
                <c:pt idx="3845">
                  <c:v>105.3798497917772</c:v>
                </c:pt>
                <c:pt idx="3846">
                  <c:v>105.28648166825656</c:v>
                </c:pt>
                <c:pt idx="3847">
                  <c:v>105.14672226889381</c:v>
                </c:pt>
                <c:pt idx="3848">
                  <c:v>104.88297812158815</c:v>
                </c:pt>
                <c:pt idx="3849">
                  <c:v>104.75735327850595</c:v>
                </c:pt>
                <c:pt idx="3850">
                  <c:v>104.60689876870661</c:v>
                </c:pt>
                <c:pt idx="3851">
                  <c:v>104.31459344900202</c:v>
                </c:pt>
                <c:pt idx="3852">
                  <c:v>104.15510689448311</c:v>
                </c:pt>
                <c:pt idx="3853">
                  <c:v>104.08914179538613</c:v>
                </c:pt>
                <c:pt idx="3854">
                  <c:v>105.09205537711993</c:v>
                </c:pt>
                <c:pt idx="3855">
                  <c:v>105.41086065269398</c:v>
                </c:pt>
                <c:pt idx="3856">
                  <c:v>105.95962209780409</c:v>
                </c:pt>
                <c:pt idx="3857">
                  <c:v>106.22050916492886</c:v>
                </c:pt>
                <c:pt idx="3858">
                  <c:v>106.42337097189792</c:v>
                </c:pt>
                <c:pt idx="3859">
                  <c:v>106.79377812258063</c:v>
                </c:pt>
                <c:pt idx="3860">
                  <c:v>106.96077119034697</c:v>
                </c:pt>
                <c:pt idx="3861">
                  <c:v>107.04732224071144</c:v>
                </c:pt>
                <c:pt idx="3862">
                  <c:v>107.19231023427304</c:v>
                </c:pt>
                <c:pt idx="3863">
                  <c:v>107.25214930227618</c:v>
                </c:pt>
                <c:pt idx="3864">
                  <c:v>107.22989040416341</c:v>
                </c:pt>
                <c:pt idx="3865">
                  <c:v>107.18040763533092</c:v>
                </c:pt>
                <c:pt idx="3866">
                  <c:v>107.15354610737059</c:v>
                </c:pt>
                <c:pt idx="3867">
                  <c:v>107.07841729769362</c:v>
                </c:pt>
                <c:pt idx="3868">
                  <c:v>106.93111990904714</c:v>
                </c:pt>
                <c:pt idx="3869">
                  <c:v>106.86033742089646</c:v>
                </c:pt>
                <c:pt idx="3870">
                  <c:v>106.7367321757723</c:v>
                </c:pt>
                <c:pt idx="3871">
                  <c:v>106.50791100081641</c:v>
                </c:pt>
                <c:pt idx="3872">
                  <c:v>106.40114367714463</c:v>
                </c:pt>
                <c:pt idx="3873">
                  <c:v>106.39111527708873</c:v>
                </c:pt>
                <c:pt idx="3874">
                  <c:v>106.36482712646293</c:v>
                </c:pt>
                <c:pt idx="3875">
                  <c:v>106.34884852027079</c:v>
                </c:pt>
                <c:pt idx="3876">
                  <c:v>106.29553824495281</c:v>
                </c:pt>
                <c:pt idx="3877">
                  <c:v>106.19323321741838</c:v>
                </c:pt>
                <c:pt idx="3878">
                  <c:v>106.14437413502118</c:v>
                </c:pt>
                <c:pt idx="3879">
                  <c:v>106.06285074354793</c:v>
                </c:pt>
                <c:pt idx="3880">
                  <c:v>105.90940131012239</c:v>
                </c:pt>
                <c:pt idx="3881">
                  <c:v>105.83671117126774</c:v>
                </c:pt>
                <c:pt idx="3882">
                  <c:v>105.70956798037724</c:v>
                </c:pt>
                <c:pt idx="3883">
                  <c:v>105.4744656412655</c:v>
                </c:pt>
                <c:pt idx="3884">
                  <c:v>105.36508011536405</c:v>
                </c:pt>
                <c:pt idx="3885">
                  <c:v>105.213884632581</c:v>
                </c:pt>
                <c:pt idx="3886">
                  <c:v>104.93124510435574</c:v>
                </c:pt>
                <c:pt idx="3887">
                  <c:v>104.79781998158985</c:v>
                </c:pt>
                <c:pt idx="3888">
                  <c:v>104.63699667678678</c:v>
                </c:pt>
                <c:pt idx="3889">
                  <c:v>104.32839087405735</c:v>
                </c:pt>
                <c:pt idx="3890">
                  <c:v>104.15802776432754</c:v>
                </c:pt>
                <c:pt idx="3891">
                  <c:v>104.0891437455667</c:v>
                </c:pt>
                <c:pt idx="3892">
                  <c:v>104.08753509249</c:v>
                </c:pt>
                <c:pt idx="3893">
                  <c:v>104.1287690768236</c:v>
                </c:pt>
                <c:pt idx="3894">
                  <c:v>104.23221339908424</c:v>
                </c:pt>
                <c:pt idx="3895">
                  <c:v>104.42475597354054</c:v>
                </c:pt>
                <c:pt idx="3896">
                  <c:v>104.52500522370396</c:v>
                </c:pt>
                <c:pt idx="3897">
                  <c:v>104.61170798195201</c:v>
                </c:pt>
                <c:pt idx="3898">
                  <c:v>104.79582426927659</c:v>
                </c:pt>
                <c:pt idx="3899">
                  <c:v>104.89322651910514</c:v>
                </c:pt>
                <c:pt idx="3900">
                  <c:v>104.97407685790188</c:v>
                </c:pt>
                <c:pt idx="3901">
                  <c:v>105.14629797399922</c:v>
                </c:pt>
                <c:pt idx="3902">
                  <c:v>105.23875584509302</c:v>
                </c:pt>
                <c:pt idx="3903">
                  <c:v>105.31606977817493</c:v>
                </c:pt>
                <c:pt idx="3904">
                  <c:v>105.48101653978858</c:v>
                </c:pt>
                <c:pt idx="3905">
                  <c:v>105.57007560071811</c:v>
                </c:pt>
                <c:pt idx="3906">
                  <c:v>105.64432721250073</c:v>
                </c:pt>
                <c:pt idx="3907">
                  <c:v>105.80631517906755</c:v>
                </c:pt>
                <c:pt idx="3908">
                  <c:v>105.89387172998424</c:v>
                </c:pt>
                <c:pt idx="3909">
                  <c:v>105.95274981715167</c:v>
                </c:pt>
                <c:pt idx="3910">
                  <c:v>106.07367702549492</c:v>
                </c:pt>
                <c:pt idx="3911">
                  <c:v>106.13572749423822</c:v>
                </c:pt>
                <c:pt idx="3912">
                  <c:v>106.19014736352678</c:v>
                </c:pt>
                <c:pt idx="3913">
                  <c:v>106.30347392877638</c:v>
                </c:pt>
                <c:pt idx="3914">
                  <c:v>106.36295657523803</c:v>
                </c:pt>
                <c:pt idx="3915">
                  <c:v>106.38893859302362</c:v>
                </c:pt>
                <c:pt idx="3916">
                  <c:v>106.43752802641409</c:v>
                </c:pt>
                <c:pt idx="3917">
                  <c:v>106.45864305103373</c:v>
                </c:pt>
                <c:pt idx="3918">
                  <c:v>106.44391928414069</c:v>
                </c:pt>
                <c:pt idx="3919">
                  <c:v>106.40231570900006</c:v>
                </c:pt>
                <c:pt idx="3920">
                  <c:v>106.3751325039251</c:v>
                </c:pt>
                <c:pt idx="3921">
                  <c:v>106.32178667753675</c:v>
                </c:pt>
                <c:pt idx="3922">
                  <c:v>106.19554857980732</c:v>
                </c:pt>
                <c:pt idx="3923">
                  <c:v>106.12195581934873</c:v>
                </c:pt>
                <c:pt idx="3924">
                  <c:v>106.01265328609304</c:v>
                </c:pt>
                <c:pt idx="3925">
                  <c:v>105.77098360720088</c:v>
                </c:pt>
                <c:pt idx="3926">
                  <c:v>105.64066682634095</c:v>
                </c:pt>
                <c:pt idx="3927">
                  <c:v>105.48298494835262</c:v>
                </c:pt>
                <c:pt idx="3928">
                  <c:v>105.1493519003421</c:v>
                </c:pt>
                <c:pt idx="3929">
                  <c:v>104.95649722350348</c:v>
                </c:pt>
                <c:pt idx="3930">
                  <c:v>104.87811786277076</c:v>
                </c:pt>
                <c:pt idx="3931">
                  <c:v>104.96808794548559</c:v>
                </c:pt>
                <c:pt idx="3932">
                  <c:v>105.23195950223864</c:v>
                </c:pt>
                <c:pt idx="3933">
                  <c:v>105.68824240264929</c:v>
                </c:pt>
                <c:pt idx="3934">
                  <c:v>105.90440565347542</c:v>
                </c:pt>
                <c:pt idx="3935">
                  <c:v>106.07338391867002</c:v>
                </c:pt>
                <c:pt idx="3936">
                  <c:v>106.38715028650252</c:v>
                </c:pt>
                <c:pt idx="3937">
                  <c:v>106.53335777455625</c:v>
                </c:pt>
                <c:pt idx="3938">
                  <c:v>106.60927413988172</c:v>
                </c:pt>
                <c:pt idx="3939">
                  <c:v>106.73866562864396</c:v>
                </c:pt>
                <c:pt idx="3940">
                  <c:v>106.79360005404645</c:v>
                </c:pt>
                <c:pt idx="3941">
                  <c:v>106.80081916105487</c:v>
                </c:pt>
                <c:pt idx="3942">
                  <c:v>106.80682094526607</c:v>
                </c:pt>
                <c:pt idx="3943">
                  <c:v>106.80621440612782</c:v>
                </c:pt>
                <c:pt idx="3944">
                  <c:v>106.7774973496974</c:v>
                </c:pt>
                <c:pt idx="3945">
                  <c:v>106.71653893502463</c:v>
                </c:pt>
                <c:pt idx="3946">
                  <c:v>106.68475421421316</c:v>
                </c:pt>
                <c:pt idx="3947">
                  <c:v>106.61519613998456</c:v>
                </c:pt>
                <c:pt idx="3948">
                  <c:v>106.48084281199746</c:v>
                </c:pt>
                <c:pt idx="3949">
                  <c:v>106.41740294031513</c:v>
                </c:pt>
                <c:pt idx="3950">
                  <c:v>106.37780240615115</c:v>
                </c:pt>
                <c:pt idx="3951">
                  <c:v>106.29838585181665</c:v>
                </c:pt>
                <c:pt idx="3952">
                  <c:v>106.2584903489541</c:v>
                </c:pt>
                <c:pt idx="3953">
                  <c:v>106.17131733892829</c:v>
                </c:pt>
                <c:pt idx="3954">
                  <c:v>106.00660141316122</c:v>
                </c:pt>
                <c:pt idx="3955">
                  <c:v>105.92986664014734</c:v>
                </c:pt>
                <c:pt idx="3956">
                  <c:v>105.83960894203321</c:v>
                </c:pt>
                <c:pt idx="3957">
                  <c:v>105.66798499371475</c:v>
                </c:pt>
                <c:pt idx="3958">
                  <c:v>105.58748141294537</c:v>
                </c:pt>
                <c:pt idx="3959">
                  <c:v>105.47927468903525</c:v>
                </c:pt>
                <c:pt idx="3960">
                  <c:v>105.28001382566698</c:v>
                </c:pt>
                <c:pt idx="3961">
                  <c:v>105.18650018846999</c:v>
                </c:pt>
                <c:pt idx="3962">
                  <c:v>105.05656075442728</c:v>
                </c:pt>
                <c:pt idx="3963">
                  <c:v>104.81339449982943</c:v>
                </c:pt>
                <c:pt idx="3964">
                  <c:v>104.69710965362678</c:v>
                </c:pt>
                <c:pt idx="3965">
                  <c:v>104.55935542249283</c:v>
                </c:pt>
                <c:pt idx="3966">
                  <c:v>104.29319658699491</c:v>
                </c:pt>
                <c:pt idx="3967">
                  <c:v>104.14989245552918</c:v>
                </c:pt>
                <c:pt idx="3968">
                  <c:v>104.08914618331751</c:v>
                </c:pt>
                <c:pt idx="3969">
                  <c:v>104.0859409929412</c:v>
                </c:pt>
                <c:pt idx="3970">
                  <c:v>104.14448246655571</c:v>
                </c:pt>
                <c:pt idx="3971">
                  <c:v>104.29054014554487</c:v>
                </c:pt>
                <c:pt idx="3972">
                  <c:v>104.55634820060097</c:v>
                </c:pt>
                <c:pt idx="3973">
                  <c:v>104.69404581511053</c:v>
                </c:pt>
                <c:pt idx="3974">
                  <c:v>104.81149002889084</c:v>
                </c:pt>
                <c:pt idx="3975">
                  <c:v>105.05675709705963</c:v>
                </c:pt>
                <c:pt idx="3976">
                  <c:v>105.18708627610837</c:v>
                </c:pt>
                <c:pt idx="3977">
                  <c:v>105.28544663450722</c:v>
                </c:pt>
                <c:pt idx="3978">
                  <c:v>105.49733821149775</c:v>
                </c:pt>
                <c:pt idx="3979">
                  <c:v>105.61241029962848</c:v>
                </c:pt>
                <c:pt idx="3980">
                  <c:v>105.70250263819678</c:v>
                </c:pt>
                <c:pt idx="3981">
                  <c:v>105.89421429648431</c:v>
                </c:pt>
                <c:pt idx="3982">
                  <c:v>105.99663448725599</c:v>
                </c:pt>
                <c:pt idx="3983">
                  <c:v>106.07063858872935</c:v>
                </c:pt>
                <c:pt idx="3984">
                  <c:v>106.23912433520385</c:v>
                </c:pt>
                <c:pt idx="3985">
                  <c:v>106.32834328047014</c:v>
                </c:pt>
                <c:pt idx="3986">
                  <c:v>106.38221468743453</c:v>
                </c:pt>
                <c:pt idx="3987">
                  <c:v>106.49260452735587</c:v>
                </c:pt>
                <c:pt idx="3988">
                  <c:v>106.54903934019922</c:v>
                </c:pt>
                <c:pt idx="3989">
                  <c:v>106.62294001716072</c:v>
                </c:pt>
                <c:pt idx="3990">
                  <c:v>106.77874352721044</c:v>
                </c:pt>
                <c:pt idx="3991">
                  <c:v>106.8594576169458</c:v>
                </c:pt>
                <c:pt idx="3992">
                  <c:v>106.89483173723042</c:v>
                </c:pt>
                <c:pt idx="3993">
                  <c:v>106.96084412443447</c:v>
                </c:pt>
                <c:pt idx="3994">
                  <c:v>106.99160597192524</c:v>
                </c:pt>
                <c:pt idx="3995">
                  <c:v>106.98518493713269</c:v>
                </c:pt>
                <c:pt idx="3996">
                  <c:v>106.96223548351004</c:v>
                </c:pt>
                <c:pt idx="3997">
                  <c:v>106.94526831732942</c:v>
                </c:pt>
                <c:pt idx="3998">
                  <c:v>106.88232156966902</c:v>
                </c:pt>
                <c:pt idx="3999">
                  <c:v>106.73175724597222</c:v>
                </c:pt>
                <c:pt idx="4000">
                  <c:v>106.64501492064829</c:v>
                </c:pt>
                <c:pt idx="4001">
                  <c:v>106.49336806325796</c:v>
                </c:pt>
                <c:pt idx="4002">
                  <c:v>106.16413007053688</c:v>
                </c:pt>
                <c:pt idx="4003">
                  <c:v>105.9861443128304</c:v>
                </c:pt>
                <c:pt idx="4004">
                  <c:v>105.76433097190632</c:v>
                </c:pt>
                <c:pt idx="4005">
                  <c:v>105.29378109579524</c:v>
                </c:pt>
                <c:pt idx="4006">
                  <c:v>105.01761834320671</c:v>
                </c:pt>
                <c:pt idx="4007">
                  <c:v>104.90654647236271</c:v>
                </c:pt>
                <c:pt idx="4008">
                  <c:v>104.8817865123192</c:v>
                </c:pt>
                <c:pt idx="4009">
                  <c:v>105.06787553438072</c:v>
                </c:pt>
                <c:pt idx="4010">
                  <c:v>105.39081732115724</c:v>
                </c:pt>
                <c:pt idx="4011">
                  <c:v>105.54484989942054</c:v>
                </c:pt>
                <c:pt idx="4012">
                  <c:v>105.67049737005411</c:v>
                </c:pt>
                <c:pt idx="4013">
                  <c:v>105.90351842785763</c:v>
                </c:pt>
                <c:pt idx="4014">
                  <c:v>106.0104221737419</c:v>
                </c:pt>
                <c:pt idx="4015">
                  <c:v>106.07663511645387</c:v>
                </c:pt>
                <c:pt idx="4016">
                  <c:v>106.19089343277747</c:v>
                </c:pt>
                <c:pt idx="4017">
                  <c:v>106.23940721102196</c:v>
                </c:pt>
                <c:pt idx="4018">
                  <c:v>106.26849936449329</c:v>
                </c:pt>
                <c:pt idx="4019">
                  <c:v>106.31530934759712</c:v>
                </c:pt>
                <c:pt idx="4020">
                  <c:v>106.33364753987708</c:v>
                </c:pt>
                <c:pt idx="4021">
                  <c:v>106.32491503144315</c:v>
                </c:pt>
                <c:pt idx="4022">
                  <c:v>106.30087456917488</c:v>
                </c:pt>
                <c:pt idx="4023">
                  <c:v>106.2858974936597</c:v>
                </c:pt>
                <c:pt idx="4024">
                  <c:v>106.23363003629113</c:v>
                </c:pt>
                <c:pt idx="4025">
                  <c:v>106.1311173513389</c:v>
                </c:pt>
                <c:pt idx="4026">
                  <c:v>106.08182436534874</c:v>
                </c:pt>
                <c:pt idx="4027">
                  <c:v>106.02208132745073</c:v>
                </c:pt>
                <c:pt idx="4028">
                  <c:v>105.90709960626444</c:v>
                </c:pt>
                <c:pt idx="4029">
                  <c:v>105.85154487465974</c:v>
                </c:pt>
                <c:pt idx="4030">
                  <c:v>105.76889317641735</c:v>
                </c:pt>
                <c:pt idx="4031">
                  <c:v>105.61617211813923</c:v>
                </c:pt>
                <c:pt idx="4032">
                  <c:v>105.54526759152674</c:v>
                </c:pt>
                <c:pt idx="4033">
                  <c:v>105.45807988103125</c:v>
                </c:pt>
                <c:pt idx="4034">
                  <c:v>105.29407813897339</c:v>
                </c:pt>
                <c:pt idx="4035">
                  <c:v>105.21795165118324</c:v>
                </c:pt>
                <c:pt idx="4036">
                  <c:v>105.13219390968074</c:v>
                </c:pt>
                <c:pt idx="4037">
                  <c:v>104.9734238908499</c:v>
                </c:pt>
                <c:pt idx="4038">
                  <c:v>104.89900289607698</c:v>
                </c:pt>
                <c:pt idx="4039">
                  <c:v>104.80320939989505</c:v>
                </c:pt>
                <c:pt idx="4040">
                  <c:v>104.62118293570647</c:v>
                </c:pt>
                <c:pt idx="4041">
                  <c:v>104.53403115396085</c:v>
                </c:pt>
                <c:pt idx="4042">
                  <c:v>104.43364791921729</c:v>
                </c:pt>
                <c:pt idx="4043">
                  <c:v>104.2390857887526</c:v>
                </c:pt>
                <c:pt idx="4044">
                  <c:v>104.13403682863886</c:v>
                </c:pt>
                <c:pt idx="4045">
                  <c:v>104.09056184178149</c:v>
                </c:pt>
                <c:pt idx="4046">
                  <c:v>104.44113033675143</c:v>
                </c:pt>
                <c:pt idx="4047">
                  <c:v>104.53489537904743</c:v>
                </c:pt>
                <c:pt idx="4048">
                  <c:v>104.70404286638214</c:v>
                </c:pt>
                <c:pt idx="4049">
                  <c:v>104.78376724255037</c:v>
                </c:pt>
                <c:pt idx="4050">
                  <c:v>104.84988822329143</c:v>
                </c:pt>
                <c:pt idx="4051">
                  <c:v>104.97059933932204</c:v>
                </c:pt>
                <c:pt idx="4052">
                  <c:v>105.02425927860847</c:v>
                </c:pt>
                <c:pt idx="4053">
                  <c:v>105.0613752510405</c:v>
                </c:pt>
                <c:pt idx="4054">
                  <c:v>105.12418762397444</c:v>
                </c:pt>
                <c:pt idx="4055">
                  <c:v>105.15191401898049</c:v>
                </c:pt>
                <c:pt idx="4056">
                  <c:v>105.15957342992739</c:v>
                </c:pt>
                <c:pt idx="4057">
                  <c:v>105.16912211033471</c:v>
                </c:pt>
                <c:pt idx="4058">
                  <c:v>105.1711751867394</c:v>
                </c:pt>
                <c:pt idx="4059">
                  <c:v>105.15457735305507</c:v>
                </c:pt>
                <c:pt idx="4060">
                  <c:v>105.118553420083</c:v>
                </c:pt>
                <c:pt idx="4061">
                  <c:v>105.10038714992344</c:v>
                </c:pt>
                <c:pt idx="4062">
                  <c:v>105.06972013623876</c:v>
                </c:pt>
                <c:pt idx="4063">
                  <c:v>105.01144124146721</c:v>
                </c:pt>
                <c:pt idx="4064">
                  <c:v>104.98397028136984</c:v>
                </c:pt>
                <c:pt idx="4065">
                  <c:v>104.95954713580056</c:v>
                </c:pt>
                <c:pt idx="4066">
                  <c:v>104.91219173474418</c:v>
                </c:pt>
                <c:pt idx="4067">
                  <c:v>104.88885769122567</c:v>
                </c:pt>
                <c:pt idx="4068">
                  <c:v>104.85393607219768</c:v>
                </c:pt>
                <c:pt idx="4069">
                  <c:v>104.78711887523573</c:v>
                </c:pt>
                <c:pt idx="4070">
                  <c:v>104.75596418463572</c:v>
                </c:pt>
                <c:pt idx="4071">
                  <c:v>104.71401074475155</c:v>
                </c:pt>
                <c:pt idx="4072">
                  <c:v>104.63674318622736</c:v>
                </c:pt>
                <c:pt idx="4073">
                  <c:v>104.60002081634445</c:v>
                </c:pt>
                <c:pt idx="4074">
                  <c:v>104.55089428575111</c:v>
                </c:pt>
                <c:pt idx="4075">
                  <c:v>104.45717971884471</c:v>
                </c:pt>
                <c:pt idx="4076">
                  <c:v>104.41304133276655</c:v>
                </c:pt>
                <c:pt idx="4077">
                  <c:v>104.36251012921923</c:v>
                </c:pt>
                <c:pt idx="4078">
                  <c:v>104.26515012404622</c:v>
                </c:pt>
                <c:pt idx="4079">
                  <c:v>104.21937642587864</c:v>
                </c:pt>
                <c:pt idx="4080">
                  <c:v>104.16834451064292</c:v>
                </c:pt>
                <c:pt idx="4081">
                  <c:v>104.07061706626715</c:v>
                </c:pt>
                <c:pt idx="4082">
                  <c:v>104.01743064325979</c:v>
                </c:pt>
                <c:pt idx="4083">
                  <c:v>103.9961112113199</c:v>
                </c:pt>
                <c:pt idx="4084">
                  <c:v>104.34983267703825</c:v>
                </c:pt>
                <c:pt idx="4085">
                  <c:v>104.4287933048826</c:v>
                </c:pt>
                <c:pt idx="4086">
                  <c:v>104.56688034833203</c:v>
                </c:pt>
                <c:pt idx="4087">
                  <c:v>104.63262361603051</c:v>
                </c:pt>
                <c:pt idx="4088">
                  <c:v>104.68776492738753</c:v>
                </c:pt>
                <c:pt idx="4089">
                  <c:v>104.78857079043711</c:v>
                </c:pt>
                <c:pt idx="4090">
                  <c:v>104.83415969706449</c:v>
                </c:pt>
                <c:pt idx="4091">
                  <c:v>104.86418742887243</c:v>
                </c:pt>
                <c:pt idx="4092">
                  <c:v>104.91660573316814</c:v>
                </c:pt>
                <c:pt idx="4093">
                  <c:v>104.93924523547859</c:v>
                </c:pt>
                <c:pt idx="4094">
                  <c:v>104.94596323800141</c:v>
                </c:pt>
                <c:pt idx="4095">
                  <c:v>104.95430316973609</c:v>
                </c:pt>
                <c:pt idx="4096">
                  <c:v>104.95621083919815</c:v>
                </c:pt>
                <c:pt idx="4097">
                  <c:v>104.94331316077434</c:v>
                </c:pt>
                <c:pt idx="4098">
                  <c:v>104.91577781697926</c:v>
                </c:pt>
                <c:pt idx="4099">
                  <c:v>104.90143889456786</c:v>
                </c:pt>
                <c:pt idx="4100">
                  <c:v>104.87834803449378</c:v>
                </c:pt>
                <c:pt idx="4101">
                  <c:v>104.83347514884127</c:v>
                </c:pt>
                <c:pt idx="4102">
                  <c:v>104.81175193047281</c:v>
                </c:pt>
                <c:pt idx="4103">
                  <c:v>104.79132014616741</c:v>
                </c:pt>
                <c:pt idx="4104">
                  <c:v>104.75021944867501</c:v>
                </c:pt>
                <c:pt idx="4105">
                  <c:v>104.72995582019236</c:v>
                </c:pt>
                <c:pt idx="4106">
                  <c:v>104.70048293147062</c:v>
                </c:pt>
                <c:pt idx="4107">
                  <c:v>104.64528561732598</c:v>
                </c:pt>
                <c:pt idx="4108">
                  <c:v>104.61953129104661</c:v>
                </c:pt>
                <c:pt idx="4109">
                  <c:v>104.57943614569443</c:v>
                </c:pt>
                <c:pt idx="4110">
                  <c:v>104.50547032654694</c:v>
                </c:pt>
                <c:pt idx="4111">
                  <c:v>104.47128729209608</c:v>
                </c:pt>
                <c:pt idx="4112">
                  <c:v>104.43055563688087</c:v>
                </c:pt>
                <c:pt idx="4113">
                  <c:v>104.35408172867375</c:v>
                </c:pt>
                <c:pt idx="4114">
                  <c:v>104.31858620968119</c:v>
                </c:pt>
                <c:pt idx="4115">
                  <c:v>104.27712525990972</c:v>
                </c:pt>
                <c:pt idx="4116">
                  <c:v>104.19873520523463</c:v>
                </c:pt>
                <c:pt idx="4117">
                  <c:v>104.16146225251401</c:v>
                </c:pt>
                <c:pt idx="4118">
                  <c:v>104.11947169837056</c:v>
                </c:pt>
                <c:pt idx="4119">
                  <c:v>104.03876454579954</c:v>
                </c:pt>
                <c:pt idx="4120">
                  <c:v>103.99559632544009</c:v>
                </c:pt>
                <c:pt idx="4121">
                  <c:v>104.42401282222978</c:v>
                </c:pt>
                <c:pt idx="4122">
                  <c:v>104.56063082650776</c:v>
                </c:pt>
                <c:pt idx="4123">
                  <c:v>104.79662891804759</c:v>
                </c:pt>
                <c:pt idx="4124">
                  <c:v>104.91025765667929</c:v>
                </c:pt>
                <c:pt idx="4125">
                  <c:v>105.00618041104175</c:v>
                </c:pt>
                <c:pt idx="4126">
                  <c:v>105.18429539628778</c:v>
                </c:pt>
                <c:pt idx="4127">
                  <c:v>105.26643512036533</c:v>
                </c:pt>
                <c:pt idx="4128">
                  <c:v>105.32162848613748</c:v>
                </c:pt>
                <c:pt idx="4129">
                  <c:v>105.41888091826829</c:v>
                </c:pt>
                <c:pt idx="4130">
                  <c:v>105.46118319795956</c:v>
                </c:pt>
                <c:pt idx="4131">
                  <c:v>105.47496834344209</c:v>
                </c:pt>
                <c:pt idx="4132">
                  <c:v>105.4962973484153</c:v>
                </c:pt>
                <c:pt idx="4133">
                  <c:v>105.50425418834949</c:v>
                </c:pt>
                <c:pt idx="4134">
                  <c:v>105.48892076289955</c:v>
                </c:pt>
                <c:pt idx="4135">
                  <c:v>105.45522085238619</c:v>
                </c:pt>
                <c:pt idx="4136">
                  <c:v>105.43732790551908</c:v>
                </c:pt>
                <c:pt idx="4137">
                  <c:v>105.40260241963271</c:v>
                </c:pt>
                <c:pt idx="4138">
                  <c:v>105.3363605010361</c:v>
                </c:pt>
                <c:pt idx="4139">
                  <c:v>105.30484776945376</c:v>
                </c:pt>
                <c:pt idx="4140">
                  <c:v>105.27900924722499</c:v>
                </c:pt>
                <c:pt idx="4141">
                  <c:v>105.22716736610366</c:v>
                </c:pt>
                <c:pt idx="4142">
                  <c:v>105.20088702917288</c:v>
                </c:pt>
                <c:pt idx="4143">
                  <c:v>105.15512776016392</c:v>
                </c:pt>
                <c:pt idx="4144">
                  <c:v>105.06962723714864</c:v>
                </c:pt>
                <c:pt idx="4145">
                  <c:v>105.02982375439626</c:v>
                </c:pt>
                <c:pt idx="4146">
                  <c:v>104.97340463060304</c:v>
                </c:pt>
                <c:pt idx="4147">
                  <c:v>104.86828552438399</c:v>
                </c:pt>
                <c:pt idx="4148">
                  <c:v>104.81925603311207</c:v>
                </c:pt>
                <c:pt idx="4149">
                  <c:v>104.75409399206708</c:v>
                </c:pt>
                <c:pt idx="4150">
                  <c:v>104.63087952987001</c:v>
                </c:pt>
                <c:pt idx="4151">
                  <c:v>104.5732320621138</c:v>
                </c:pt>
                <c:pt idx="4152">
                  <c:v>104.50336749910264</c:v>
                </c:pt>
                <c:pt idx="4153">
                  <c:v>104.37099822905192</c:v>
                </c:pt>
                <c:pt idx="4154">
                  <c:v>104.30786212922106</c:v>
                </c:pt>
                <c:pt idx="4155">
                  <c:v>104.23529291735704</c:v>
                </c:pt>
                <c:pt idx="4156">
                  <c:v>104.09476767122381</c:v>
                </c:pt>
                <c:pt idx="4157">
                  <c:v>104.01898660814084</c:v>
                </c:pt>
                <c:pt idx="4158">
                  <c:v>104.48965067003708</c:v>
                </c:pt>
                <c:pt idx="4159">
                  <c:v>104.64309944525446</c:v>
                </c:pt>
                <c:pt idx="4160">
                  <c:v>104.9085089303853</c:v>
                </c:pt>
                <c:pt idx="4161">
                  <c:v>105.03623915010213</c:v>
                </c:pt>
                <c:pt idx="4162">
                  <c:v>105.14406604880837</c:v>
                </c:pt>
                <c:pt idx="4163">
                  <c:v>105.3443606016717</c:v>
                </c:pt>
                <c:pt idx="4164">
                  <c:v>105.4365451679416</c:v>
                </c:pt>
                <c:pt idx="4165">
                  <c:v>105.49866165927116</c:v>
                </c:pt>
                <c:pt idx="4166">
                  <c:v>105.60798325056621</c:v>
                </c:pt>
                <c:pt idx="4167">
                  <c:v>105.65553530073021</c:v>
                </c:pt>
                <c:pt idx="4168">
                  <c:v>105.67103120152534</c:v>
                </c:pt>
                <c:pt idx="4169">
                  <c:v>105.69500716503927</c:v>
                </c:pt>
                <c:pt idx="4170">
                  <c:v>105.7039514596366</c:v>
                </c:pt>
                <c:pt idx="4171">
                  <c:v>105.68670104258861</c:v>
                </c:pt>
                <c:pt idx="4172">
                  <c:v>105.64883301995791</c:v>
                </c:pt>
                <c:pt idx="4173">
                  <c:v>105.62871953403668</c:v>
                </c:pt>
                <c:pt idx="4174">
                  <c:v>105.58971574630375</c:v>
                </c:pt>
                <c:pt idx="4175">
                  <c:v>105.51522193726538</c:v>
                </c:pt>
                <c:pt idx="4176">
                  <c:v>105.47979843281256</c:v>
                </c:pt>
                <c:pt idx="4177">
                  <c:v>105.4507764196272</c:v>
                </c:pt>
                <c:pt idx="4178">
                  <c:v>105.39247778570265</c:v>
                </c:pt>
                <c:pt idx="4179">
                  <c:v>105.3629124985838</c:v>
                </c:pt>
                <c:pt idx="4180">
                  <c:v>105.3114979666375</c:v>
                </c:pt>
                <c:pt idx="4181">
                  <c:v>105.21538671237074</c:v>
                </c:pt>
                <c:pt idx="4182">
                  <c:v>105.17064356324597</c:v>
                </c:pt>
                <c:pt idx="4183">
                  <c:v>105.10722274941739</c:v>
                </c:pt>
                <c:pt idx="4184">
                  <c:v>104.98910329611692</c:v>
                </c:pt>
                <c:pt idx="4185">
                  <c:v>104.93398792430642</c:v>
                </c:pt>
                <c:pt idx="4186">
                  <c:v>104.85951046171297</c:v>
                </c:pt>
                <c:pt idx="4187">
                  <c:v>104.72218981759049</c:v>
                </c:pt>
                <c:pt idx="4188">
                  <c:v>104.65738822064161</c:v>
                </c:pt>
                <c:pt idx="4189">
                  <c:v>104.57885337029218</c:v>
                </c:pt>
                <c:pt idx="4190">
                  <c:v>104.43005689370595</c:v>
                </c:pt>
                <c:pt idx="4191">
                  <c:v>104.3590855179733</c:v>
                </c:pt>
                <c:pt idx="4192">
                  <c:v>104.277510368168</c:v>
                </c:pt>
                <c:pt idx="4193">
                  <c:v>104.11948341021203</c:v>
                </c:pt>
                <c:pt idx="4194">
                  <c:v>104.03442873753866</c:v>
                </c:pt>
                <c:pt idx="4195">
                  <c:v>103.99985809454576</c:v>
                </c:pt>
                <c:pt idx="4196">
                  <c:v>104.31691623309757</c:v>
                </c:pt>
                <c:pt idx="4197">
                  <c:v>104.40291044165983</c:v>
                </c:pt>
                <c:pt idx="4198">
                  <c:v>104.55337469791191</c:v>
                </c:pt>
                <c:pt idx="4199">
                  <c:v>104.62420493424493</c:v>
                </c:pt>
                <c:pt idx="4200">
                  <c:v>104.68404064148584</c:v>
                </c:pt>
                <c:pt idx="4201">
                  <c:v>104.79465820382967</c:v>
                </c:pt>
                <c:pt idx="4202">
                  <c:v>104.84533652845391</c:v>
                </c:pt>
                <c:pt idx="4203">
                  <c:v>104.87857702800056</c:v>
                </c:pt>
                <c:pt idx="4204">
                  <c:v>104.93626928412293</c:v>
                </c:pt>
                <c:pt idx="4205">
                  <c:v>104.96175126978562</c:v>
                </c:pt>
                <c:pt idx="4206">
                  <c:v>104.96896184017349</c:v>
                </c:pt>
                <c:pt idx="4207">
                  <c:v>104.97871552226641</c:v>
                </c:pt>
                <c:pt idx="4208">
                  <c:v>104.98162951211705</c:v>
                </c:pt>
                <c:pt idx="4209">
                  <c:v>104.96984167281904</c:v>
                </c:pt>
                <c:pt idx="4210">
                  <c:v>104.9443677512122</c:v>
                </c:pt>
                <c:pt idx="4211">
                  <c:v>104.9312116300899</c:v>
                </c:pt>
                <c:pt idx="4212">
                  <c:v>104.90715322002288</c:v>
                </c:pt>
                <c:pt idx="4213">
                  <c:v>104.86049943893187</c:v>
                </c:pt>
                <c:pt idx="4214">
                  <c:v>104.83776603311803</c:v>
                </c:pt>
                <c:pt idx="4215">
                  <c:v>104.8191786277084</c:v>
                </c:pt>
                <c:pt idx="4216">
                  <c:v>104.78158269733581</c:v>
                </c:pt>
                <c:pt idx="4217">
                  <c:v>104.76296095588026</c:v>
                </c:pt>
                <c:pt idx="4218">
                  <c:v>104.7320586561335</c:v>
                </c:pt>
                <c:pt idx="4219">
                  <c:v>104.67299880097708</c:v>
                </c:pt>
                <c:pt idx="4220">
                  <c:v>104.6462275519709</c:v>
                </c:pt>
                <c:pt idx="4221">
                  <c:v>104.60848903271419</c:v>
                </c:pt>
                <c:pt idx="4222">
                  <c:v>104.5391162482908</c:v>
                </c:pt>
                <c:pt idx="4223">
                  <c:v>104.50679035536936</c:v>
                </c:pt>
                <c:pt idx="4224">
                  <c:v>104.46515117823986</c:v>
                </c:pt>
                <c:pt idx="4225">
                  <c:v>104.38645179988059</c:v>
                </c:pt>
                <c:pt idx="4226">
                  <c:v>104.35027577414473</c:v>
                </c:pt>
                <c:pt idx="4227">
                  <c:v>104.30360816175424</c:v>
                </c:pt>
                <c:pt idx="4228">
                  <c:v>104.21750597038864</c:v>
                </c:pt>
                <c:pt idx="4229">
                  <c:v>104.17628219817338</c:v>
                </c:pt>
                <c:pt idx="4230">
                  <c:v>104.12907018618216</c:v>
                </c:pt>
                <c:pt idx="4231">
                  <c:v>104.04008552246493</c:v>
                </c:pt>
                <c:pt idx="4232">
                  <c:v>103.99085033245038</c:v>
                </c:pt>
                <c:pt idx="4233">
                  <c:v>103.9711866458982</c:v>
                </c:pt>
                <c:pt idx="4234">
                  <c:v>104.50884630460327</c:v>
                </c:pt>
                <c:pt idx="4235">
                  <c:v>104.6319403701728</c:v>
                </c:pt>
                <c:pt idx="4236">
                  <c:v>104.84962394538469</c:v>
                </c:pt>
                <c:pt idx="4237">
                  <c:v>104.95448069069869</c:v>
                </c:pt>
                <c:pt idx="4238">
                  <c:v>105.04321056574601</c:v>
                </c:pt>
                <c:pt idx="4239">
                  <c:v>105.20298455825149</c:v>
                </c:pt>
                <c:pt idx="4240">
                  <c:v>105.27793808045168</c:v>
                </c:pt>
                <c:pt idx="4241">
                  <c:v>105.32477550736152</c:v>
                </c:pt>
                <c:pt idx="4242">
                  <c:v>105.4108677121374</c:v>
                </c:pt>
                <c:pt idx="4243">
                  <c:v>105.44619449318668</c:v>
                </c:pt>
                <c:pt idx="4244">
                  <c:v>105.45768095136559</c:v>
                </c:pt>
                <c:pt idx="4245">
                  <c:v>105.47203924645194</c:v>
                </c:pt>
                <c:pt idx="4246">
                  <c:v>105.47627986044633</c:v>
                </c:pt>
                <c:pt idx="4247">
                  <c:v>105.4596831688124</c:v>
                </c:pt>
                <c:pt idx="4248">
                  <c:v>105.42205429589438</c:v>
                </c:pt>
                <c:pt idx="4249">
                  <c:v>105.4032194341894</c:v>
                </c:pt>
                <c:pt idx="4250">
                  <c:v>105.3678974628765</c:v>
                </c:pt>
                <c:pt idx="4251">
                  <c:v>105.30053644289485</c:v>
                </c:pt>
                <c:pt idx="4252">
                  <c:v>105.26746426428501</c:v>
                </c:pt>
                <c:pt idx="4253">
                  <c:v>105.23945596805085</c:v>
                </c:pt>
                <c:pt idx="4254">
                  <c:v>105.18518184143871</c:v>
                </c:pt>
                <c:pt idx="4255">
                  <c:v>105.1589230323185</c:v>
                </c:pt>
                <c:pt idx="4256">
                  <c:v>105.11312571960683</c:v>
                </c:pt>
                <c:pt idx="4257">
                  <c:v>105.02847269877775</c:v>
                </c:pt>
                <c:pt idx="4258">
                  <c:v>104.98818267450818</c:v>
                </c:pt>
                <c:pt idx="4259">
                  <c:v>104.93326330241317</c:v>
                </c:pt>
                <c:pt idx="4260">
                  <c:v>104.83307702357996</c:v>
                </c:pt>
                <c:pt idx="4261">
                  <c:v>104.78530261464266</c:v>
                </c:pt>
                <c:pt idx="4262">
                  <c:v>104.72564975057374</c:v>
                </c:pt>
                <c:pt idx="4263">
                  <c:v>104.61188722656179</c:v>
                </c:pt>
                <c:pt idx="4264">
                  <c:v>104.557495776115</c:v>
                </c:pt>
                <c:pt idx="4265">
                  <c:v>104.48963581462529</c:v>
                </c:pt>
                <c:pt idx="4266">
                  <c:v>104.36428114027129</c:v>
                </c:pt>
                <c:pt idx="4267">
                  <c:v>104.30332853706783</c:v>
                </c:pt>
                <c:pt idx="4268">
                  <c:v>104.25823133000517</c:v>
                </c:pt>
                <c:pt idx="4269">
                  <c:v>104.17976933277208</c:v>
                </c:pt>
                <c:pt idx="4270">
                  <c:v>104.03671518385917</c:v>
                </c:pt>
                <c:pt idx="4271">
                  <c:v>104.00582238507027</c:v>
                </c:pt>
                <c:pt idx="4272">
                  <c:v>104.31910670232257</c:v>
                </c:pt>
                <c:pt idx="4273">
                  <c:v>104.41351836698472</c:v>
                </c:pt>
                <c:pt idx="4274">
                  <c:v>104.57571351396699</c:v>
                </c:pt>
                <c:pt idx="4275">
                  <c:v>104.65350543274499</c:v>
                </c:pt>
                <c:pt idx="4276">
                  <c:v>104.71780373179858</c:v>
                </c:pt>
                <c:pt idx="4277">
                  <c:v>104.83666856132908</c:v>
                </c:pt>
                <c:pt idx="4278">
                  <c:v>104.89095483068185</c:v>
                </c:pt>
                <c:pt idx="4279">
                  <c:v>104.92723792558053</c:v>
                </c:pt>
                <c:pt idx="4280">
                  <c:v>104.99041886052355</c:v>
                </c:pt>
                <c:pt idx="4281">
                  <c:v>105.01747844979687</c:v>
                </c:pt>
                <c:pt idx="4282">
                  <c:v>105.02612305343241</c:v>
                </c:pt>
                <c:pt idx="4283">
                  <c:v>105.03843643270463</c:v>
                </c:pt>
                <c:pt idx="4284">
                  <c:v>105.04240711286401</c:v>
                </c:pt>
                <c:pt idx="4285">
                  <c:v>105.03013940437123</c:v>
                </c:pt>
                <c:pt idx="4286">
                  <c:v>105.00416986487909</c:v>
                </c:pt>
                <c:pt idx="4287">
                  <c:v>104.99075260515754</c:v>
                </c:pt>
                <c:pt idx="4288">
                  <c:v>104.96389343172345</c:v>
                </c:pt>
                <c:pt idx="4289">
                  <c:v>104.91217522582268</c:v>
                </c:pt>
                <c:pt idx="4290">
                  <c:v>104.8874239078408</c:v>
                </c:pt>
                <c:pt idx="4291">
                  <c:v>104.8661746983787</c:v>
                </c:pt>
                <c:pt idx="4292">
                  <c:v>104.82480775416674</c:v>
                </c:pt>
                <c:pt idx="4293">
                  <c:v>104.80439017010961</c:v>
                </c:pt>
                <c:pt idx="4294">
                  <c:v>104.77139985951501</c:v>
                </c:pt>
                <c:pt idx="4295">
                  <c:v>104.7098170350362</c:v>
                </c:pt>
                <c:pt idx="4296">
                  <c:v>104.68116915801126</c:v>
                </c:pt>
                <c:pt idx="4297">
                  <c:v>104.64322891803366</c:v>
                </c:pt>
                <c:pt idx="4298">
                  <c:v>104.57240962352741</c:v>
                </c:pt>
                <c:pt idx="4299">
                  <c:v>104.53926909811673</c:v>
                </c:pt>
                <c:pt idx="4300">
                  <c:v>104.49568354326618</c:v>
                </c:pt>
                <c:pt idx="4301">
                  <c:v>104.41343676818738</c:v>
                </c:pt>
                <c:pt idx="4302">
                  <c:v>104.37499233187637</c:v>
                </c:pt>
                <c:pt idx="4303">
                  <c:v>104.32647697710539</c:v>
                </c:pt>
                <c:pt idx="4304">
                  <c:v>104.2349618135972</c:v>
                </c:pt>
                <c:pt idx="4305">
                  <c:v>104.19149222775533</c:v>
                </c:pt>
                <c:pt idx="4306">
                  <c:v>104.14147492522599</c:v>
                </c:pt>
                <c:pt idx="4307">
                  <c:v>104.04500286480317</c:v>
                </c:pt>
                <c:pt idx="4308">
                  <c:v>103.99246638397787</c:v>
                </c:pt>
                <c:pt idx="4309">
                  <c:v>103.9711866458982</c:v>
                </c:pt>
                <c:pt idx="4310">
                  <c:v>104.5121366606284</c:v>
                </c:pt>
                <c:pt idx="4311">
                  <c:v>104.64510299920251</c:v>
                </c:pt>
                <c:pt idx="4312">
                  <c:v>104.88179975208139</c:v>
                </c:pt>
                <c:pt idx="4313">
                  <c:v>104.99686807530838</c:v>
                </c:pt>
                <c:pt idx="4314">
                  <c:v>105.09234465358213</c:v>
                </c:pt>
                <c:pt idx="4315">
                  <c:v>105.26396933324132</c:v>
                </c:pt>
                <c:pt idx="4316">
                  <c:v>105.34432458855385</c:v>
                </c:pt>
                <c:pt idx="4317">
                  <c:v>105.39544879492966</c:v>
                </c:pt>
                <c:pt idx="4318">
                  <c:v>105.48903830148883</c:v>
                </c:pt>
                <c:pt idx="4319">
                  <c:v>105.52719985872635</c:v>
                </c:pt>
                <c:pt idx="4320">
                  <c:v>105.54083255775916</c:v>
                </c:pt>
                <c:pt idx="4321">
                  <c:v>105.55885139880333</c:v>
                </c:pt>
                <c:pt idx="4322">
                  <c:v>105.56472264348251</c:v>
                </c:pt>
                <c:pt idx="4323">
                  <c:v>105.5474694750875</c:v>
                </c:pt>
                <c:pt idx="4324">
                  <c:v>105.50908194290409</c:v>
                </c:pt>
                <c:pt idx="4325">
                  <c:v>105.49018031430312</c:v>
                </c:pt>
                <c:pt idx="4326">
                  <c:v>105.45112466206949</c:v>
                </c:pt>
                <c:pt idx="4327">
                  <c:v>105.37644474836128</c:v>
                </c:pt>
                <c:pt idx="4328">
                  <c:v>105.33975954649641</c:v>
                </c:pt>
                <c:pt idx="4329">
                  <c:v>105.30826304365686</c:v>
                </c:pt>
                <c:pt idx="4330">
                  <c:v>105.24806336846142</c:v>
                </c:pt>
                <c:pt idx="4331">
                  <c:v>105.21929585404803</c:v>
                </c:pt>
                <c:pt idx="4332">
                  <c:v>105.17114467504661</c:v>
                </c:pt>
                <c:pt idx="4333">
                  <c:v>105.08212299700072</c:v>
                </c:pt>
                <c:pt idx="4334">
                  <c:v>105.03969488384952</c:v>
                </c:pt>
                <c:pt idx="4335">
                  <c:v>104.98386276032147</c:v>
                </c:pt>
                <c:pt idx="4336">
                  <c:v>104.88154750773816</c:v>
                </c:pt>
                <c:pt idx="4337">
                  <c:v>104.83253027368212</c:v>
                </c:pt>
                <c:pt idx="4338">
                  <c:v>104.77017793784299</c:v>
                </c:pt>
                <c:pt idx="4339">
                  <c:v>104.65123721937653</c:v>
                </c:pt>
                <c:pt idx="4340">
                  <c:v>104.59435722098692</c:v>
                </c:pt>
                <c:pt idx="4341">
                  <c:v>104.52286232955269</c:v>
                </c:pt>
                <c:pt idx="4342">
                  <c:v>104.39071094004549</c:v>
                </c:pt>
                <c:pt idx="4343">
                  <c:v>104.32642437112925</c:v>
                </c:pt>
                <c:pt idx="4344">
                  <c:v>104.25597158809573</c:v>
                </c:pt>
                <c:pt idx="4345">
                  <c:v>104.11324420427614</c:v>
                </c:pt>
                <c:pt idx="4346">
                  <c:v>104.03925497230905</c:v>
                </c:pt>
                <c:pt idx="4347">
                  <c:v>104.00582238507027</c:v>
                </c:pt>
                <c:pt idx="4348">
                  <c:v>104.44885971743646</c:v>
                </c:pt>
                <c:pt idx="4349">
                  <c:v>104.60292923516357</c:v>
                </c:pt>
                <c:pt idx="4350">
                  <c:v>104.86946310620353</c:v>
                </c:pt>
                <c:pt idx="4351">
                  <c:v>104.9975102257301</c:v>
                </c:pt>
                <c:pt idx="4352">
                  <c:v>105.1028943679967</c:v>
                </c:pt>
                <c:pt idx="4353">
                  <c:v>105.29900147678063</c:v>
                </c:pt>
                <c:pt idx="4354">
                  <c:v>105.3894218294845</c:v>
                </c:pt>
                <c:pt idx="4355">
                  <c:v>105.44877922843706</c:v>
                </c:pt>
                <c:pt idx="4356">
                  <c:v>105.55405884168265</c:v>
                </c:pt>
                <c:pt idx="4357">
                  <c:v>105.60031554343927</c:v>
                </c:pt>
                <c:pt idx="4358">
                  <c:v>105.61697371524487</c:v>
                </c:pt>
                <c:pt idx="4359">
                  <c:v>105.64252058994066</c:v>
                </c:pt>
                <c:pt idx="4360">
                  <c:v>105.65188429511471</c:v>
                </c:pt>
                <c:pt idx="4361">
                  <c:v>105.63472095905568</c:v>
                </c:pt>
                <c:pt idx="4362">
                  <c:v>105.59714992912872</c:v>
                </c:pt>
                <c:pt idx="4363">
                  <c:v>105.57726430014962</c:v>
                </c:pt>
                <c:pt idx="4364">
                  <c:v>105.53621757122194</c:v>
                </c:pt>
                <c:pt idx="4365">
                  <c:v>105.45708570485459</c:v>
                </c:pt>
                <c:pt idx="4366">
                  <c:v>105.41915809658609</c:v>
                </c:pt>
                <c:pt idx="4367">
                  <c:v>105.38598991942352</c:v>
                </c:pt>
                <c:pt idx="4368">
                  <c:v>105.32203512267469</c:v>
                </c:pt>
                <c:pt idx="4369">
                  <c:v>105.29081044055317</c:v>
                </c:pt>
                <c:pt idx="4370">
                  <c:v>105.24194036016773</c:v>
                </c:pt>
                <c:pt idx="4371">
                  <c:v>105.15005314109537</c:v>
                </c:pt>
                <c:pt idx="4372">
                  <c:v>105.10697361643808</c:v>
                </c:pt>
                <c:pt idx="4373">
                  <c:v>105.04742457482146</c:v>
                </c:pt>
                <c:pt idx="4374">
                  <c:v>104.9363756257149</c:v>
                </c:pt>
                <c:pt idx="4375">
                  <c:v>104.88464129700807</c:v>
                </c:pt>
                <c:pt idx="4376">
                  <c:v>104.81674223560869</c:v>
                </c:pt>
                <c:pt idx="4377">
                  <c:v>104.68829055186805</c:v>
                </c:pt>
                <c:pt idx="4378">
                  <c:v>104.62819029468909</c:v>
                </c:pt>
                <c:pt idx="4379">
                  <c:v>104.55248323219885</c:v>
                </c:pt>
                <c:pt idx="4380">
                  <c:v>104.40933869564581</c:v>
                </c:pt>
                <c:pt idx="4381">
                  <c:v>104.3411290394247</c:v>
                </c:pt>
                <c:pt idx="4382">
                  <c:v>104.26169777001016</c:v>
                </c:pt>
                <c:pt idx="4383">
                  <c:v>104.10779078143284</c:v>
                </c:pt>
                <c:pt idx="4384">
                  <c:v>104.02414026104744</c:v>
                </c:pt>
                <c:pt idx="4385">
                  <c:v>103.99024896881289</c:v>
                </c:pt>
                <c:pt idx="4386">
                  <c:v>103.97701507096228</c:v>
                </c:pt>
                <c:pt idx="4387">
                  <c:v>103.99936540971079</c:v>
                </c:pt>
                <c:pt idx="4388">
                  <c:v>104.05515472254858</c:v>
                </c:pt>
                <c:pt idx="4389">
                  <c:v>104.15783199877029</c:v>
                </c:pt>
                <c:pt idx="4390">
                  <c:v>104.21021599236009</c:v>
                </c:pt>
                <c:pt idx="4391">
                  <c:v>104.25646041218475</c:v>
                </c:pt>
                <c:pt idx="4392">
                  <c:v>104.35330983289015</c:v>
                </c:pt>
                <c:pt idx="4393">
                  <c:v>104.40467837045018</c:v>
                </c:pt>
                <c:pt idx="4394">
                  <c:v>104.4464448833895</c:v>
                </c:pt>
                <c:pt idx="4395">
                  <c:v>104.53553660939919</c:v>
                </c:pt>
                <c:pt idx="4396">
                  <c:v>104.58343623454017</c:v>
                </c:pt>
                <c:pt idx="4397">
                  <c:v>104.61832396286734</c:v>
                </c:pt>
                <c:pt idx="4398">
                  <c:v>104.69246389067035</c:v>
                </c:pt>
                <c:pt idx="4399">
                  <c:v>104.7327292821451</c:v>
                </c:pt>
                <c:pt idx="4400">
                  <c:v>104.76421691142643</c:v>
                </c:pt>
                <c:pt idx="4401">
                  <c:v>104.83106723021342</c:v>
                </c:pt>
                <c:pt idx="4402">
                  <c:v>104.86678933574773</c:v>
                </c:pt>
                <c:pt idx="4403">
                  <c:v>104.89006374742408</c:v>
                </c:pt>
                <c:pt idx="4404">
                  <c:v>104.9379382234696</c:v>
                </c:pt>
                <c:pt idx="4405">
                  <c:v>104.96264284917139</c:v>
                </c:pt>
                <c:pt idx="4406">
                  <c:v>104.99021641488089</c:v>
                </c:pt>
                <c:pt idx="4407">
                  <c:v>105.04732045240725</c:v>
                </c:pt>
                <c:pt idx="4408">
                  <c:v>105.07735435170945</c:v>
                </c:pt>
                <c:pt idx="4409">
                  <c:v>105.09258962787092</c:v>
                </c:pt>
                <c:pt idx="4410">
                  <c:v>105.12182365912643</c:v>
                </c:pt>
                <c:pt idx="4411">
                  <c:v>105.1358954327667</c:v>
                </c:pt>
                <c:pt idx="4412">
                  <c:v>105.13207572375718</c:v>
                </c:pt>
                <c:pt idx="4413">
                  <c:v>105.11879648937401</c:v>
                </c:pt>
                <c:pt idx="4414">
                  <c:v>105.10922884649054</c:v>
                </c:pt>
                <c:pt idx="4415">
                  <c:v>105.07927851108809</c:v>
                </c:pt>
                <c:pt idx="4416">
                  <c:v>105.0107852925741</c:v>
                </c:pt>
                <c:pt idx="4417">
                  <c:v>104.97161177077886</c:v>
                </c:pt>
                <c:pt idx="4418">
                  <c:v>104.91266789607485</c:v>
                </c:pt>
                <c:pt idx="4419">
                  <c:v>104.78320910941098</c:v>
                </c:pt>
                <c:pt idx="4420">
                  <c:v>104.71335996634107</c:v>
                </c:pt>
                <c:pt idx="4421">
                  <c:v>104.62862922197962</c:v>
                </c:pt>
                <c:pt idx="4422">
                  <c:v>104.45038523630214</c:v>
                </c:pt>
                <c:pt idx="4423">
                  <c:v>104.34723054824703</c:v>
                </c:pt>
                <c:pt idx="4424">
                  <c:v>103.9769334411971</c:v>
                </c:pt>
                <c:pt idx="4425">
                  <c:v>103.99347288287201</c:v>
                </c:pt>
                <c:pt idx="4426">
                  <c:v>104.03473169369285</c:v>
                </c:pt>
                <c:pt idx="4427">
                  <c:v>104.11483037443766</c:v>
                </c:pt>
                <c:pt idx="4428">
                  <c:v>104.15587236916191</c:v>
                </c:pt>
                <c:pt idx="4429">
                  <c:v>104.1935592815374</c:v>
                </c:pt>
                <c:pt idx="4430">
                  <c:v>104.27285238570158</c:v>
                </c:pt>
                <c:pt idx="4431">
                  <c:v>104.31518046697045</c:v>
                </c:pt>
                <c:pt idx="4432">
                  <c:v>104.35009738863273</c:v>
                </c:pt>
                <c:pt idx="4433">
                  <c:v>104.42493246084734</c:v>
                </c:pt>
                <c:pt idx="4434">
                  <c:v>104.46544293921419</c:v>
                </c:pt>
                <c:pt idx="4435">
                  <c:v>104.49865898688896</c:v>
                </c:pt>
                <c:pt idx="4436">
                  <c:v>104.57021984711791</c:v>
                </c:pt>
                <c:pt idx="4437">
                  <c:v>104.60839871655419</c:v>
                </c:pt>
                <c:pt idx="4438">
                  <c:v>104.63571399384466</c:v>
                </c:pt>
                <c:pt idx="4439">
                  <c:v>104.69380645883369</c:v>
                </c:pt>
                <c:pt idx="4440">
                  <c:v>104.72496663691962</c:v>
                </c:pt>
                <c:pt idx="4441">
                  <c:v>104.74562947795964</c:v>
                </c:pt>
                <c:pt idx="4442">
                  <c:v>104.78787001749738</c:v>
                </c:pt>
                <c:pt idx="4443">
                  <c:v>104.80951472188272</c:v>
                </c:pt>
                <c:pt idx="4444">
                  <c:v>104.83209259244175</c:v>
                </c:pt>
                <c:pt idx="4445">
                  <c:v>104.87849902446921</c:v>
                </c:pt>
                <c:pt idx="4446">
                  <c:v>104.90267759467618</c:v>
                </c:pt>
                <c:pt idx="4447">
                  <c:v>104.91803527239658</c:v>
                </c:pt>
                <c:pt idx="4448">
                  <c:v>104.94697858763695</c:v>
                </c:pt>
                <c:pt idx="4449">
                  <c:v>104.96050029742872</c:v>
                </c:pt>
                <c:pt idx="4450">
                  <c:v>104.95895412424615</c:v>
                </c:pt>
                <c:pt idx="4451">
                  <c:v>104.95163246812612</c:v>
                </c:pt>
                <c:pt idx="4452">
                  <c:v>104.94577359311025</c:v>
                </c:pt>
                <c:pt idx="4453">
                  <c:v>104.923789089781</c:v>
                </c:pt>
                <c:pt idx="4454">
                  <c:v>104.87247540132184</c:v>
                </c:pt>
                <c:pt idx="4455">
                  <c:v>104.84256750769455</c:v>
                </c:pt>
                <c:pt idx="4456">
                  <c:v>104.7966938013801</c:v>
                </c:pt>
                <c:pt idx="4457">
                  <c:v>104.6950441396331</c:v>
                </c:pt>
                <c:pt idx="4458">
                  <c:v>104.63950992069603</c:v>
                </c:pt>
                <c:pt idx="4459">
                  <c:v>104.57312861434967</c:v>
                </c:pt>
                <c:pt idx="4460">
                  <c:v>104.43216890849972</c:v>
                </c:pt>
                <c:pt idx="4461">
                  <c:v>104.35256703985188</c:v>
                </c:pt>
                <c:pt idx="4462">
                  <c:v>104.17313779423517</c:v>
                </c:pt>
                <c:pt idx="4463">
                  <c:v>104.21580502043648</c:v>
                </c:pt>
                <c:pt idx="4464">
                  <c:v>104.2920517946169</c:v>
                </c:pt>
                <c:pt idx="4465">
                  <c:v>104.32750965041797</c:v>
                </c:pt>
                <c:pt idx="4466">
                  <c:v>104.35788139527561</c:v>
                </c:pt>
                <c:pt idx="4467">
                  <c:v>104.41323903241813</c:v>
                </c:pt>
                <c:pt idx="4468">
                  <c:v>104.43816382959942</c:v>
                </c:pt>
                <c:pt idx="4469">
                  <c:v>104.45535470976536</c:v>
                </c:pt>
                <c:pt idx="4470">
                  <c:v>104.48507421625273</c:v>
                </c:pt>
                <c:pt idx="4471">
                  <c:v>104.49747334421615</c:v>
                </c:pt>
                <c:pt idx="4472">
                  <c:v>104.50218518363836</c:v>
                </c:pt>
                <c:pt idx="4473">
                  <c:v>104.5082916906231</c:v>
                </c:pt>
                <c:pt idx="4474">
                  <c:v>104.50995591290614</c:v>
                </c:pt>
                <c:pt idx="4475">
                  <c:v>104.50193839766789</c:v>
                </c:pt>
                <c:pt idx="4476">
                  <c:v>104.484568621305</c:v>
                </c:pt>
                <c:pt idx="4477">
                  <c:v>104.47552998897341</c:v>
                </c:pt>
                <c:pt idx="4478">
                  <c:v>104.46061612352887</c:v>
                </c:pt>
                <c:pt idx="4479">
                  <c:v>104.4316177856321</c:v>
                </c:pt>
                <c:pt idx="4480">
                  <c:v>104.41776124780401</c:v>
                </c:pt>
                <c:pt idx="4481">
                  <c:v>104.40333567909079</c:v>
                </c:pt>
                <c:pt idx="4482">
                  <c:v>104.37555388996223</c:v>
                </c:pt>
                <c:pt idx="4483">
                  <c:v>104.36223703608599</c:v>
                </c:pt>
                <c:pt idx="4484">
                  <c:v>104.34450581867056</c:v>
                </c:pt>
                <c:pt idx="4485">
                  <c:v>104.31138807074765</c:v>
                </c:pt>
                <c:pt idx="4486">
                  <c:v>104.29618038086193</c:v>
                </c:pt>
                <c:pt idx="4487">
                  <c:v>104.27483713590792</c:v>
                </c:pt>
                <c:pt idx="4488">
                  <c:v>104.23494417998269</c:v>
                </c:pt>
                <c:pt idx="4489">
                  <c:v>104.21640298836007</c:v>
                </c:pt>
                <c:pt idx="4490">
                  <c:v>104.19383212046617</c:v>
                </c:pt>
                <c:pt idx="4491">
                  <c:v>104.1516111090226</c:v>
                </c:pt>
                <c:pt idx="4492">
                  <c:v>104.13234532175579</c:v>
                </c:pt>
                <c:pt idx="4493">
                  <c:v>104.10902222211318</c:v>
                </c:pt>
                <c:pt idx="4494">
                  <c:v>104.0654210972309</c:v>
                </c:pt>
                <c:pt idx="4495">
                  <c:v>104.04461527897909</c:v>
                </c:pt>
                <c:pt idx="4496">
                  <c:v>104.02163694502123</c:v>
                </c:pt>
                <c:pt idx="4497">
                  <c:v>103.97711644041998</c:v>
                </c:pt>
                <c:pt idx="4498">
                  <c:v>103.95390412006326</c:v>
                </c:pt>
                <c:pt idx="4499">
                  <c:v>103.944323817466</c:v>
                </c:pt>
                <c:pt idx="4500">
                  <c:v>104.00489503836758</c:v>
                </c:pt>
                <c:pt idx="4501">
                  <c:v>104.02481852200219</c:v>
                </c:pt>
                <c:pt idx="4502">
                  <c:v>104.07739231210371</c:v>
                </c:pt>
                <c:pt idx="4503">
                  <c:v>104.17576400640769</c:v>
                </c:pt>
                <c:pt idx="4504">
                  <c:v>104.22594355265618</c:v>
                </c:pt>
                <c:pt idx="4505">
                  <c:v>104.27315102781452</c:v>
                </c:pt>
                <c:pt idx="4506">
                  <c:v>104.36964464764783</c:v>
                </c:pt>
                <c:pt idx="4507">
                  <c:v>104.42235611657041</c:v>
                </c:pt>
                <c:pt idx="4508">
                  <c:v>104.46677886369849</c:v>
                </c:pt>
                <c:pt idx="4509">
                  <c:v>104.5597950518077</c:v>
                </c:pt>
                <c:pt idx="4510">
                  <c:v>104.61165468850287</c:v>
                </c:pt>
                <c:pt idx="4511">
                  <c:v>104.65163386073736</c:v>
                </c:pt>
                <c:pt idx="4512">
                  <c:v>104.74179742406089</c:v>
                </c:pt>
                <c:pt idx="4513">
                  <c:v>104.78824521668353</c:v>
                </c:pt>
                <c:pt idx="4514">
                  <c:v>104.823321280926</c:v>
                </c:pt>
                <c:pt idx="4515">
                  <c:v>104.89616803950773</c:v>
                </c:pt>
                <c:pt idx="4516">
                  <c:v>104.93652412450125</c:v>
                </c:pt>
                <c:pt idx="4517">
                  <c:v>104.96568878022065</c:v>
                </c:pt>
                <c:pt idx="4518">
                  <c:v>105.02874644755522</c:v>
                </c:pt>
                <c:pt idx="4519">
                  <c:v>105.05965882573314</c:v>
                </c:pt>
                <c:pt idx="4520">
                  <c:v>105.09133078776786</c:v>
                </c:pt>
                <c:pt idx="4521">
                  <c:v>105.15540898020986</c:v>
                </c:pt>
                <c:pt idx="4522">
                  <c:v>105.18942640030339</c:v>
                </c:pt>
                <c:pt idx="4523">
                  <c:v>105.20920556534047</c:v>
                </c:pt>
                <c:pt idx="4524">
                  <c:v>105.24853730363516</c:v>
                </c:pt>
                <c:pt idx="4525">
                  <c:v>105.26607795662602</c:v>
                </c:pt>
                <c:pt idx="4526">
                  <c:v>105.26317015745663</c:v>
                </c:pt>
                <c:pt idx="4527">
                  <c:v>105.24986471214952</c:v>
                </c:pt>
                <c:pt idx="4528">
                  <c:v>105.23958308741337</c:v>
                </c:pt>
                <c:pt idx="4529">
                  <c:v>105.21129931671007</c:v>
                </c:pt>
                <c:pt idx="4530">
                  <c:v>105.14552528445108</c:v>
                </c:pt>
                <c:pt idx="4531">
                  <c:v>105.10838328463913</c:v>
                </c:pt>
                <c:pt idx="4532">
                  <c:v>105.05264988249564</c:v>
                </c:pt>
                <c:pt idx="4533">
                  <c:v>104.93045461507121</c:v>
                </c:pt>
                <c:pt idx="4534">
                  <c:v>104.86155299125005</c:v>
                </c:pt>
                <c:pt idx="4535">
                  <c:v>104.78123749687856</c:v>
                </c:pt>
                <c:pt idx="4536">
                  <c:v>104.61351735749298</c:v>
                </c:pt>
                <c:pt idx="4537">
                  <c:v>104.51690722146331</c:v>
                </c:pt>
                <c:pt idx="4538">
                  <c:v>104.47895551550934</c:v>
                </c:pt>
                <c:pt idx="4539">
                  <c:v>103.9431268029242</c:v>
                </c:pt>
                <c:pt idx="4540">
                  <c:v>103.95749903025865</c:v>
                </c:pt>
                <c:pt idx="4541">
                  <c:v>103.99398465579668</c:v>
                </c:pt>
                <c:pt idx="4542">
                  <c:v>104.05998801441986</c:v>
                </c:pt>
                <c:pt idx="4543">
                  <c:v>104.09460129288534</c:v>
                </c:pt>
                <c:pt idx="4544">
                  <c:v>104.12376441869689</c:v>
                </c:pt>
                <c:pt idx="4545">
                  <c:v>104.18555330882265</c:v>
                </c:pt>
                <c:pt idx="4546">
                  <c:v>104.21806904761532</c:v>
                </c:pt>
                <c:pt idx="4547">
                  <c:v>104.24333058910585</c:v>
                </c:pt>
                <c:pt idx="4548">
                  <c:v>104.29691115022345</c:v>
                </c:pt>
                <c:pt idx="4549">
                  <c:v>104.32561149063754</c:v>
                </c:pt>
                <c:pt idx="4550">
                  <c:v>104.34823077872345</c:v>
                </c:pt>
                <c:pt idx="4551">
                  <c:v>104.39610649165736</c:v>
                </c:pt>
                <c:pt idx="4552">
                  <c:v>104.42171857001725</c:v>
                </c:pt>
                <c:pt idx="4553">
                  <c:v>104.4379185329319</c:v>
                </c:pt>
                <c:pt idx="4554">
                  <c:v>104.47487003671417</c:v>
                </c:pt>
                <c:pt idx="4555">
                  <c:v>104.49406254206046</c:v>
                </c:pt>
                <c:pt idx="4556">
                  <c:v>104.50588073036741</c:v>
                </c:pt>
                <c:pt idx="4557">
                  <c:v>104.52930378698146</c:v>
                </c:pt>
                <c:pt idx="4558">
                  <c:v>104.54097623934145</c:v>
                </c:pt>
                <c:pt idx="4559">
                  <c:v>104.56047603773133</c:v>
                </c:pt>
                <c:pt idx="4560">
                  <c:v>104.60201164598742</c:v>
                </c:pt>
                <c:pt idx="4561">
                  <c:v>104.62371166909627</c:v>
                </c:pt>
                <c:pt idx="4562">
                  <c:v>104.63569249218595</c:v>
                </c:pt>
                <c:pt idx="4563">
                  <c:v>104.65980617589487</c:v>
                </c:pt>
                <c:pt idx="4564">
                  <c:v>104.67198664268422</c:v>
                </c:pt>
                <c:pt idx="4565">
                  <c:v>104.67243038160692</c:v>
                </c:pt>
                <c:pt idx="4566">
                  <c:v>104.67100450187647</c:v>
                </c:pt>
                <c:pt idx="4567">
                  <c:v>104.66899541848882</c:v>
                </c:pt>
                <c:pt idx="4568">
                  <c:v>104.65183141925014</c:v>
                </c:pt>
                <c:pt idx="4569">
                  <c:v>104.61072166664562</c:v>
                </c:pt>
                <c:pt idx="4570">
                  <c:v>104.58697273359437</c:v>
                </c:pt>
                <c:pt idx="4571">
                  <c:v>104.54795007863238</c:v>
                </c:pt>
                <c:pt idx="4572">
                  <c:v>104.46329281298095</c:v>
                </c:pt>
                <c:pt idx="4573">
                  <c:v>104.41815252426177</c:v>
                </c:pt>
                <c:pt idx="4574">
                  <c:v>104.36173647497401</c:v>
                </c:pt>
                <c:pt idx="4575">
                  <c:v>104.24349936277082</c:v>
                </c:pt>
                <c:pt idx="4576">
                  <c:v>104.17453109539892</c:v>
                </c:pt>
                <c:pt idx="4577">
                  <c:v>103.96790344601804</c:v>
                </c:pt>
                <c:pt idx="4578">
                  <c:v>103.9945745197455</c:v>
                </c:pt>
                <c:pt idx="4579">
                  <c:v>104.0621644336281</c:v>
                </c:pt>
                <c:pt idx="4580">
                  <c:v>104.18681142262976</c:v>
                </c:pt>
                <c:pt idx="4581">
                  <c:v>104.25131330380727</c:v>
                </c:pt>
                <c:pt idx="4582">
                  <c:v>104.30668246612123</c:v>
                </c:pt>
                <c:pt idx="4583">
                  <c:v>104.42265456844878</c:v>
                </c:pt>
                <c:pt idx="4584">
                  <c:v>104.48302372060195</c:v>
                </c:pt>
                <c:pt idx="4585">
                  <c:v>104.53115214329731</c:v>
                </c:pt>
                <c:pt idx="4586">
                  <c:v>104.63336736290498</c:v>
                </c:pt>
                <c:pt idx="4587">
                  <c:v>104.68830069606268</c:v>
                </c:pt>
                <c:pt idx="4588">
                  <c:v>104.72623672692492</c:v>
                </c:pt>
                <c:pt idx="4589">
                  <c:v>104.80731484497942</c:v>
                </c:pt>
                <c:pt idx="4590">
                  <c:v>104.85100894025794</c:v>
                </c:pt>
                <c:pt idx="4591">
                  <c:v>104.88245497735358</c:v>
                </c:pt>
                <c:pt idx="4592">
                  <c:v>104.9484380213449</c:v>
                </c:pt>
                <c:pt idx="4593">
                  <c:v>104.98372102213732</c:v>
                </c:pt>
                <c:pt idx="4594">
                  <c:v>105.00104510604427</c:v>
                </c:pt>
                <c:pt idx="4595">
                  <c:v>105.03485284544209</c:v>
                </c:pt>
                <c:pt idx="4596">
                  <c:v>105.05148599129726</c:v>
                </c:pt>
                <c:pt idx="4597">
                  <c:v>105.07957543808403</c:v>
                </c:pt>
                <c:pt idx="4598">
                  <c:v>105.13879741505392</c:v>
                </c:pt>
                <c:pt idx="4599">
                  <c:v>105.16993255324203</c:v>
                </c:pt>
                <c:pt idx="4600">
                  <c:v>105.18675739027455</c:v>
                </c:pt>
                <c:pt idx="4601">
                  <c:v>105.2186332694415</c:v>
                </c:pt>
                <c:pt idx="4602">
                  <c:v>105.23380258901926</c:v>
                </c:pt>
                <c:pt idx="4603">
                  <c:v>105.23018947666539</c:v>
                </c:pt>
                <c:pt idx="4604">
                  <c:v>105.21882331184925</c:v>
                </c:pt>
                <c:pt idx="4605">
                  <c:v>105.21116140114471</c:v>
                </c:pt>
                <c:pt idx="4606">
                  <c:v>105.17730722760719</c:v>
                </c:pt>
                <c:pt idx="4607">
                  <c:v>105.09949525912293</c:v>
                </c:pt>
                <c:pt idx="4608">
                  <c:v>105.05563696738686</c:v>
                </c:pt>
                <c:pt idx="4609">
                  <c:v>104.98474728467488</c:v>
                </c:pt>
                <c:pt idx="4610">
                  <c:v>104.83231462318385</c:v>
                </c:pt>
                <c:pt idx="4611">
                  <c:v>104.74989913060486</c:v>
                </c:pt>
                <c:pt idx="4612">
                  <c:v>104.64869398978979</c:v>
                </c:pt>
                <c:pt idx="4613">
                  <c:v>104.43620015476374</c:v>
                </c:pt>
                <c:pt idx="4614">
                  <c:v>104.31378978067269</c:v>
                </c:pt>
                <c:pt idx="4615">
                  <c:v>104.49581697135282</c:v>
                </c:pt>
                <c:pt idx="4616">
                  <c:v>104.66925356636504</c:v>
                </c:pt>
                <c:pt idx="4617">
                  <c:v>104.97323642719489</c:v>
                </c:pt>
                <c:pt idx="4618">
                  <c:v>105.11913701750309</c:v>
                </c:pt>
                <c:pt idx="4619">
                  <c:v>105.24046243240112</c:v>
                </c:pt>
                <c:pt idx="4620">
                  <c:v>105.46184152108515</c:v>
                </c:pt>
                <c:pt idx="4621">
                  <c:v>105.56402175485277</c:v>
                </c:pt>
                <c:pt idx="4622">
                  <c:v>105.62742522127311</c:v>
                </c:pt>
                <c:pt idx="4623">
                  <c:v>105.738699818124</c:v>
                </c:pt>
                <c:pt idx="4624">
                  <c:v>105.78847544485075</c:v>
                </c:pt>
                <c:pt idx="4625">
                  <c:v>105.79961869623931</c:v>
                </c:pt>
                <c:pt idx="4626">
                  <c:v>105.81592576894295</c:v>
                </c:pt>
                <c:pt idx="4627">
                  <c:v>105.82141617127749</c:v>
                </c:pt>
                <c:pt idx="4628">
                  <c:v>105.80035699480135</c:v>
                </c:pt>
                <c:pt idx="4629">
                  <c:v>105.75421401412115</c:v>
                </c:pt>
                <c:pt idx="4630">
                  <c:v>105.73005449467726</c:v>
                </c:pt>
                <c:pt idx="4631">
                  <c:v>105.68571887103711</c:v>
                </c:pt>
                <c:pt idx="4632">
                  <c:v>105.60042786681774</c:v>
                </c:pt>
                <c:pt idx="4633">
                  <c:v>105.55984973272543</c:v>
                </c:pt>
                <c:pt idx="4634">
                  <c:v>105.53562967727689</c:v>
                </c:pt>
                <c:pt idx="4635">
                  <c:v>105.4870352757186</c:v>
                </c:pt>
                <c:pt idx="4636">
                  <c:v>105.46247887826112</c:v>
                </c:pt>
                <c:pt idx="4637">
                  <c:v>105.41277937443208</c:v>
                </c:pt>
                <c:pt idx="4638">
                  <c:v>105.3169257854271</c:v>
                </c:pt>
                <c:pt idx="4639">
                  <c:v>105.27171584977263</c:v>
                </c:pt>
                <c:pt idx="4640">
                  <c:v>105.2092254822341</c:v>
                </c:pt>
                <c:pt idx="4641">
                  <c:v>105.09150250100571</c:v>
                </c:pt>
                <c:pt idx="4642">
                  <c:v>105.03715071701281</c:v>
                </c:pt>
                <c:pt idx="4643">
                  <c:v>104.95935635599631</c:v>
                </c:pt>
                <c:pt idx="4644">
                  <c:v>104.81207316169214</c:v>
                </c:pt>
                <c:pt idx="4645">
                  <c:v>104.74309921039134</c:v>
                </c:pt>
                <c:pt idx="4646">
                  <c:v>104.65500817116188</c:v>
                </c:pt>
                <c:pt idx="4647">
                  <c:v>104.48807349843459</c:v>
                </c:pt>
                <c:pt idx="4648">
                  <c:v>104.40845946813441</c:v>
                </c:pt>
                <c:pt idx="4649">
                  <c:v>104.3157147616196</c:v>
                </c:pt>
                <c:pt idx="4650">
                  <c:v>104.13782329652807</c:v>
                </c:pt>
                <c:pt idx="4651">
                  <c:v>104.0408099633613</c:v>
                </c:pt>
                <c:pt idx="4652">
                  <c:v>103.99986284284668</c:v>
                </c:pt>
                <c:pt idx="4653">
                  <c:v>104.61979405484566</c:v>
                </c:pt>
                <c:pt idx="4654">
                  <c:v>104.83272545931236</c:v>
                </c:pt>
                <c:pt idx="4655">
                  <c:v>105.20179648373312</c:v>
                </c:pt>
                <c:pt idx="4656">
                  <c:v>105.37528140429977</c:v>
                </c:pt>
                <c:pt idx="4657">
                  <c:v>105.51889191747689</c:v>
                </c:pt>
                <c:pt idx="4658">
                  <c:v>105.78608677748723</c:v>
                </c:pt>
                <c:pt idx="4659">
                  <c:v>105.90931564203835</c:v>
                </c:pt>
                <c:pt idx="4660">
                  <c:v>105.98587836517163</c:v>
                </c:pt>
                <c:pt idx="4661">
                  <c:v>106.12111696629063</c:v>
                </c:pt>
                <c:pt idx="4662">
                  <c:v>106.18031961155468</c:v>
                </c:pt>
                <c:pt idx="4663">
                  <c:v>106.19375859108827</c:v>
                </c:pt>
                <c:pt idx="4664">
                  <c:v>106.21344525687793</c:v>
                </c:pt>
                <c:pt idx="4665">
                  <c:v>106.22017066968702</c:v>
                </c:pt>
                <c:pt idx="4666">
                  <c:v>106.19425959980083</c:v>
                </c:pt>
                <c:pt idx="4667">
                  <c:v>106.13851653895483</c:v>
                </c:pt>
                <c:pt idx="4668">
                  <c:v>106.10936561337448</c:v>
                </c:pt>
                <c:pt idx="4669">
                  <c:v>106.05547921886848</c:v>
                </c:pt>
                <c:pt idx="4670">
                  <c:v>105.95259410178978</c:v>
                </c:pt>
                <c:pt idx="4671">
                  <c:v>105.90363805969918</c:v>
                </c:pt>
                <c:pt idx="4672">
                  <c:v>105.87470773981346</c:v>
                </c:pt>
                <c:pt idx="4673">
                  <c:v>105.81649453543055</c:v>
                </c:pt>
                <c:pt idx="4674">
                  <c:v>105.78687967042997</c:v>
                </c:pt>
                <c:pt idx="4675">
                  <c:v>105.72594528833817</c:v>
                </c:pt>
                <c:pt idx="4676">
                  <c:v>105.61033156706667</c:v>
                </c:pt>
                <c:pt idx="4677">
                  <c:v>105.55583309931289</c:v>
                </c:pt>
                <c:pt idx="4678">
                  <c:v>105.48004505532332</c:v>
                </c:pt>
                <c:pt idx="4679">
                  <c:v>105.33915745009654</c:v>
                </c:pt>
                <c:pt idx="4680">
                  <c:v>105.27355575669988</c:v>
                </c:pt>
                <c:pt idx="4681">
                  <c:v>105.17968508862251</c:v>
                </c:pt>
                <c:pt idx="4682">
                  <c:v>105.00191272647194</c:v>
                </c:pt>
                <c:pt idx="4683">
                  <c:v>104.91866269101035</c:v>
                </c:pt>
                <c:pt idx="4684">
                  <c:v>104.81244428315507</c:v>
                </c:pt>
                <c:pt idx="4685">
                  <c:v>104.61086945938447</c:v>
                </c:pt>
                <c:pt idx="4686">
                  <c:v>104.5148547351654</c:v>
                </c:pt>
                <c:pt idx="4687">
                  <c:v>104.40285173384555</c:v>
                </c:pt>
                <c:pt idx="4688">
                  <c:v>104.26515310743962</c:v>
                </c:pt>
                <c:pt idx="4689">
                  <c:v>104.06916727491549</c:v>
                </c:pt>
                <c:pt idx="4690">
                  <c:v>104.02153652210079</c:v>
                </c:pt>
                <c:pt idx="4691">
                  <c:v>103.91012431704522</c:v>
                </c:pt>
                <c:pt idx="4692">
                  <c:v>103.91961210711639</c:v>
                </c:pt>
                <c:pt idx="4693">
                  <c:v>103.93658506988038</c:v>
                </c:pt>
                <c:pt idx="4694">
                  <c:v>103.94559904574957</c:v>
                </c:pt>
                <c:pt idx="4695">
                  <c:v>103.95338614058196</c:v>
                </c:pt>
                <c:pt idx="4696">
                  <c:v>103.96934281489821</c:v>
                </c:pt>
                <c:pt idx="4697">
                  <c:v>103.97805286389402</c:v>
                </c:pt>
                <c:pt idx="4698">
                  <c:v>103.98435467969958</c:v>
                </c:pt>
                <c:pt idx="4699">
                  <c:v>103.99820560241751</c:v>
                </c:pt>
                <c:pt idx="4700">
                  <c:v>104.00589994095938</c:v>
                </c:pt>
                <c:pt idx="4701">
                  <c:v>104.01114409618175</c:v>
                </c:pt>
                <c:pt idx="4702">
                  <c:v>104.02195170077658</c:v>
                </c:pt>
                <c:pt idx="4703">
                  <c:v>104.027882820361</c:v>
                </c:pt>
                <c:pt idx="4704">
                  <c:v>104.03136427851665</c:v>
                </c:pt>
                <c:pt idx="4705">
                  <c:v>104.03885403810175</c:v>
                </c:pt>
                <c:pt idx="4706">
                  <c:v>104.04290458537196</c:v>
                </c:pt>
                <c:pt idx="4707">
                  <c:v>104.04393688583704</c:v>
                </c:pt>
                <c:pt idx="4708">
                  <c:v>104.04537438131887</c:v>
                </c:pt>
                <c:pt idx="4709">
                  <c:v>104.04587188346956</c:v>
                </c:pt>
                <c:pt idx="4710">
                  <c:v>104.05013835655916</c:v>
                </c:pt>
                <c:pt idx="4711">
                  <c:v>104.05978402144008</c:v>
                </c:pt>
                <c:pt idx="4712">
                  <c:v>104.06469393127178</c:v>
                </c:pt>
                <c:pt idx="4713">
                  <c:v>104.06792002727786</c:v>
                </c:pt>
                <c:pt idx="4714">
                  <c:v>104.0741380140263</c:v>
                </c:pt>
                <c:pt idx="4715">
                  <c:v>104.0773417275937</c:v>
                </c:pt>
                <c:pt idx="4716">
                  <c:v>104.07860320533305</c:v>
                </c:pt>
                <c:pt idx="4717">
                  <c:v>104.0808634891374</c:v>
                </c:pt>
                <c:pt idx="4718">
                  <c:v>104.08175248443646</c:v>
                </c:pt>
                <c:pt idx="4719">
                  <c:v>104.07805833716982</c:v>
                </c:pt>
                <c:pt idx="4720">
                  <c:v>104.06926460857461</c:v>
                </c:pt>
                <c:pt idx="4721">
                  <c:v>104.06409322210833</c:v>
                </c:pt>
                <c:pt idx="4722">
                  <c:v>104.05462586224145</c:v>
                </c:pt>
                <c:pt idx="4723">
                  <c:v>104.03418933052919</c:v>
                </c:pt>
                <c:pt idx="4724">
                  <c:v>104.02336022365249</c:v>
                </c:pt>
                <c:pt idx="4725">
                  <c:v>104.00928434114358</c:v>
                </c:pt>
                <c:pt idx="4726">
                  <c:v>103.98009071884232</c:v>
                </c:pt>
                <c:pt idx="4727">
                  <c:v>103.96275261493385</c:v>
                </c:pt>
                <c:pt idx="4728">
                  <c:v>103.99693218954636</c:v>
                </c:pt>
                <c:pt idx="4729">
                  <c:v>104.02874525634063</c:v>
                </c:pt>
                <c:pt idx="4730">
                  <c:v>104.1127952474509</c:v>
                </c:pt>
                <c:pt idx="4731">
                  <c:v>104.26610139510194</c:v>
                </c:pt>
                <c:pt idx="4732">
                  <c:v>104.34710970728096</c:v>
                </c:pt>
                <c:pt idx="4733">
                  <c:v>104.41179855971326</c:v>
                </c:pt>
                <c:pt idx="4734">
                  <c:v>104.55172626637747</c:v>
                </c:pt>
                <c:pt idx="4735">
                  <c:v>104.62360638639767</c:v>
                </c:pt>
                <c:pt idx="4736">
                  <c:v>104.6756261235892</c:v>
                </c:pt>
                <c:pt idx="4737">
                  <c:v>104.78364190617513</c:v>
                </c:pt>
                <c:pt idx="4738">
                  <c:v>104.84171584024945</c:v>
                </c:pt>
                <c:pt idx="4739">
                  <c:v>104.88201953494642</c:v>
                </c:pt>
                <c:pt idx="4740">
                  <c:v>104.9698102966853</c:v>
                </c:pt>
                <c:pt idx="4741">
                  <c:v>105.01574590844825</c:v>
                </c:pt>
                <c:pt idx="4742">
                  <c:v>105.0523144203091</c:v>
                </c:pt>
                <c:pt idx="4743">
                  <c:v>105.12949234735967</c:v>
                </c:pt>
                <c:pt idx="4744">
                  <c:v>105.17049477670092</c:v>
                </c:pt>
                <c:pt idx="4745">
                  <c:v>105.18311921414315</c:v>
                </c:pt>
                <c:pt idx="4746">
                  <c:v>105.20507561475074</c:v>
                </c:pt>
                <c:pt idx="4747">
                  <c:v>105.21459913481134</c:v>
                </c:pt>
                <c:pt idx="4748">
                  <c:v>105.26028416686175</c:v>
                </c:pt>
                <c:pt idx="4749">
                  <c:v>105.35822556292051</c:v>
                </c:pt>
                <c:pt idx="4750">
                  <c:v>105.40974100745254</c:v>
                </c:pt>
                <c:pt idx="4751">
                  <c:v>105.43586094474107</c:v>
                </c:pt>
                <c:pt idx="4752">
                  <c:v>105.48704131473701</c:v>
                </c:pt>
                <c:pt idx="4753">
                  <c:v>105.51331722871173</c:v>
                </c:pt>
                <c:pt idx="4754">
                  <c:v>105.52460627676946</c:v>
                </c:pt>
                <c:pt idx="4755">
                  <c:v>105.54440294052317</c:v>
                </c:pt>
                <c:pt idx="4756">
                  <c:v>105.55236800236437</c:v>
                </c:pt>
                <c:pt idx="4757">
                  <c:v>105.5258420745235</c:v>
                </c:pt>
                <c:pt idx="4758">
                  <c:v>105.45993304166524</c:v>
                </c:pt>
                <c:pt idx="4759">
                  <c:v>105.420897889025</c:v>
                </c:pt>
                <c:pt idx="4760">
                  <c:v>105.33809382225435</c:v>
                </c:pt>
                <c:pt idx="4761">
                  <c:v>105.15675377247278</c:v>
                </c:pt>
                <c:pt idx="4762">
                  <c:v>105.05622908159881</c:v>
                </c:pt>
                <c:pt idx="4763">
                  <c:v>104.92789169493712</c:v>
                </c:pt>
                <c:pt idx="4764">
                  <c:v>104.65771486184656</c:v>
                </c:pt>
                <c:pt idx="4765">
                  <c:v>104.4965984584933</c:v>
                </c:pt>
                <c:pt idx="4766">
                  <c:v>104.03316698761454</c:v>
                </c:pt>
                <c:pt idx="4767">
                  <c:v>104.07812682234324</c:v>
                </c:pt>
                <c:pt idx="4768">
                  <c:v>104.19199305599683</c:v>
                </c:pt>
                <c:pt idx="4769">
                  <c:v>104.39965475382783</c:v>
                </c:pt>
                <c:pt idx="4770">
                  <c:v>104.5078400386098</c:v>
                </c:pt>
                <c:pt idx="4771">
                  <c:v>104.59700741661078</c:v>
                </c:pt>
                <c:pt idx="4772">
                  <c:v>104.78534512275871</c:v>
                </c:pt>
                <c:pt idx="4773">
                  <c:v>104.88436062467912</c:v>
                </c:pt>
                <c:pt idx="4774">
                  <c:v>104.95332741011678</c:v>
                </c:pt>
                <c:pt idx="4775">
                  <c:v>105.09971166962045</c:v>
                </c:pt>
                <c:pt idx="4776">
                  <c:v>105.17844586573398</c:v>
                </c:pt>
                <c:pt idx="4777">
                  <c:v>105.23401368840787</c:v>
                </c:pt>
                <c:pt idx="4778">
                  <c:v>105.35217960747467</c:v>
                </c:pt>
                <c:pt idx="4779">
                  <c:v>105.41544301721228</c:v>
                </c:pt>
                <c:pt idx="4780">
                  <c:v>105.46234321057685</c:v>
                </c:pt>
                <c:pt idx="4781">
                  <c:v>105.56863091964011</c:v>
                </c:pt>
                <c:pt idx="4782">
                  <c:v>105.62426578052555</c:v>
                </c:pt>
                <c:pt idx="4783">
                  <c:v>105.64136843931523</c:v>
                </c:pt>
                <c:pt idx="4784">
                  <c:v>105.67113980089769</c:v>
                </c:pt>
                <c:pt idx="4785">
                  <c:v>105.68405159990746</c:v>
                </c:pt>
                <c:pt idx="4786">
                  <c:v>105.74595043927538</c:v>
                </c:pt>
                <c:pt idx="4787">
                  <c:v>105.87873309700861</c:v>
                </c:pt>
                <c:pt idx="4788">
                  <c:v>105.94973690411871</c:v>
                </c:pt>
                <c:pt idx="4789">
                  <c:v>105.98458533142301</c:v>
                </c:pt>
                <c:pt idx="4790">
                  <c:v>106.05396782649622</c:v>
                </c:pt>
                <c:pt idx="4791">
                  <c:v>106.08900411259397</c:v>
                </c:pt>
                <c:pt idx="4792">
                  <c:v>106.1045897349576</c:v>
                </c:pt>
                <c:pt idx="4793">
                  <c:v>106.13118931983345</c:v>
                </c:pt>
                <c:pt idx="4794">
                  <c:v>106.14216523970563</c:v>
                </c:pt>
                <c:pt idx="4795">
                  <c:v>106.10549329970809</c:v>
                </c:pt>
                <c:pt idx="4796">
                  <c:v>106.01588417756602</c:v>
                </c:pt>
                <c:pt idx="4797">
                  <c:v>105.9629816630279</c:v>
                </c:pt>
                <c:pt idx="4798">
                  <c:v>105.8497353852708</c:v>
                </c:pt>
                <c:pt idx="4799">
                  <c:v>105.60370146981639</c:v>
                </c:pt>
                <c:pt idx="4800">
                  <c:v>105.46934540158588</c:v>
                </c:pt>
                <c:pt idx="4801">
                  <c:v>105.29562996404559</c:v>
                </c:pt>
                <c:pt idx="4802">
                  <c:v>104.92623762109162</c:v>
                </c:pt>
                <c:pt idx="4803">
                  <c:v>104.71095103838931</c:v>
                </c:pt>
                <c:pt idx="4804">
                  <c:v>104.47466360293556</c:v>
                </c:pt>
                <c:pt idx="4805">
                  <c:v>104.62971745933868</c:v>
                </c:pt>
                <c:pt idx="4806">
                  <c:v>104.89648590465607</c:v>
                </c:pt>
                <c:pt idx="4807">
                  <c:v>105.02284249938185</c:v>
                </c:pt>
                <c:pt idx="4808">
                  <c:v>105.12003120509378</c:v>
                </c:pt>
                <c:pt idx="4809">
                  <c:v>105.29773018134084</c:v>
                </c:pt>
                <c:pt idx="4810">
                  <c:v>105.37965450784922</c:v>
                </c:pt>
                <c:pt idx="4811">
                  <c:v>105.418761056047</c:v>
                </c:pt>
                <c:pt idx="4812">
                  <c:v>105.48399185002405</c:v>
                </c:pt>
                <c:pt idx="4813">
                  <c:v>105.51068646447071</c:v>
                </c:pt>
                <c:pt idx="4814">
                  <c:v>105.5038377325148</c:v>
                </c:pt>
                <c:pt idx="4815">
                  <c:v>105.48752807631193</c:v>
                </c:pt>
                <c:pt idx="4816">
                  <c:v>105.47816966146155</c:v>
                </c:pt>
                <c:pt idx="4817">
                  <c:v>105.45512911571608</c:v>
                </c:pt>
                <c:pt idx="4818">
                  <c:v>105.40788340773467</c:v>
                </c:pt>
                <c:pt idx="4819">
                  <c:v>105.38432500398905</c:v>
                </c:pt>
                <c:pt idx="4820">
                  <c:v>105.33363490751131</c:v>
                </c:pt>
                <c:pt idx="4821">
                  <c:v>105.23895114314023</c:v>
                </c:pt>
                <c:pt idx="4822">
                  <c:v>105.19316922697195</c:v>
                </c:pt>
                <c:pt idx="4823">
                  <c:v>105.18423703518876</c:v>
                </c:pt>
                <c:pt idx="4824">
                  <c:v>105.16395267063501</c:v>
                </c:pt>
                <c:pt idx="4825">
                  <c:v>105.15282273174347</c:v>
                </c:pt>
                <c:pt idx="4826">
                  <c:v>105.11555605240078</c:v>
                </c:pt>
                <c:pt idx="4827">
                  <c:v>105.04522493927765</c:v>
                </c:pt>
                <c:pt idx="4828">
                  <c:v>105.01181540809996</c:v>
                </c:pt>
                <c:pt idx="4829">
                  <c:v>104.96550686629952</c:v>
                </c:pt>
                <c:pt idx="4830">
                  <c:v>104.87985667278193</c:v>
                </c:pt>
                <c:pt idx="4831">
                  <c:v>104.83921807512002</c:v>
                </c:pt>
                <c:pt idx="4832">
                  <c:v>104.78147689906831</c:v>
                </c:pt>
                <c:pt idx="4833">
                  <c:v>104.67224554084089</c:v>
                </c:pt>
                <c:pt idx="4834">
                  <c:v>104.62072137111876</c:v>
                </c:pt>
                <c:pt idx="4835">
                  <c:v>104.54774846828336</c:v>
                </c:pt>
                <c:pt idx="4836">
                  <c:v>104.41134228890657</c:v>
                </c:pt>
                <c:pt idx="4837">
                  <c:v>104.34603949677116</c:v>
                </c:pt>
                <c:pt idx="4838">
                  <c:v>104.26584360380187</c:v>
                </c:pt>
                <c:pt idx="4839">
                  <c:v>104.11432306924098</c:v>
                </c:pt>
                <c:pt idx="4840">
                  <c:v>104.03085302845652</c:v>
                </c:pt>
                <c:pt idx="4841">
                  <c:v>103.99568847512643</c:v>
                </c:pt>
                <c:pt idx="4842">
                  <c:v>104.3464699358006</c:v>
                </c:pt>
                <c:pt idx="4843">
                  <c:v>104.46301115141461</c:v>
                </c:pt>
                <c:pt idx="4844">
                  <c:v>104.6645525561029</c:v>
                </c:pt>
                <c:pt idx="4845">
                  <c:v>104.75990178463285</c:v>
                </c:pt>
                <c:pt idx="4846">
                  <c:v>104.8361051449773</c:v>
                </c:pt>
                <c:pt idx="4847">
                  <c:v>104.97629646673892</c:v>
                </c:pt>
                <c:pt idx="4848">
                  <c:v>105.03998961477868</c:v>
                </c:pt>
                <c:pt idx="4849">
                  <c:v>105.07624528539853</c:v>
                </c:pt>
                <c:pt idx="4850">
                  <c:v>105.13855329490313</c:v>
                </c:pt>
                <c:pt idx="4851">
                  <c:v>105.1652422282268</c:v>
                </c:pt>
                <c:pt idx="4852">
                  <c:v>105.1646903436871</c:v>
                </c:pt>
                <c:pt idx="4853">
                  <c:v>105.1590817959259</c:v>
                </c:pt>
                <c:pt idx="4854">
                  <c:v>105.15455658852557</c:v>
                </c:pt>
                <c:pt idx="4855">
                  <c:v>105.12954182200959</c:v>
                </c:pt>
                <c:pt idx="4856">
                  <c:v>105.08051321502465</c:v>
                </c:pt>
                <c:pt idx="4857">
                  <c:v>105.05664930634009</c:v>
                </c:pt>
                <c:pt idx="4858">
                  <c:v>105.00956579318314</c:v>
                </c:pt>
                <c:pt idx="4859">
                  <c:v>104.92230200478684</c:v>
                </c:pt>
                <c:pt idx="4860">
                  <c:v>104.8812510366625</c:v>
                </c:pt>
                <c:pt idx="4861">
                  <c:v>104.8696825692718</c:v>
                </c:pt>
                <c:pt idx="4862">
                  <c:v>104.84657964502931</c:v>
                </c:pt>
                <c:pt idx="4863">
                  <c:v>104.83470409287611</c:v>
                </c:pt>
                <c:pt idx="4864">
                  <c:v>104.80899034972633</c:v>
                </c:pt>
                <c:pt idx="4865">
                  <c:v>104.75990472538501</c:v>
                </c:pt>
                <c:pt idx="4866">
                  <c:v>104.73661412769337</c:v>
                </c:pt>
                <c:pt idx="4867">
                  <c:v>104.70557594724423</c:v>
                </c:pt>
                <c:pt idx="4868">
                  <c:v>104.64773270836594</c:v>
                </c:pt>
                <c:pt idx="4869">
                  <c:v>104.62031339741171</c:v>
                </c:pt>
                <c:pt idx="4870">
                  <c:v>104.57338195234846</c:v>
                </c:pt>
                <c:pt idx="4871">
                  <c:v>104.48578334483042</c:v>
                </c:pt>
                <c:pt idx="4872">
                  <c:v>104.4449062493555</c:v>
                </c:pt>
                <c:pt idx="4873">
                  <c:v>104.38881775414626</c:v>
                </c:pt>
                <c:pt idx="4874">
                  <c:v>104.28350052323475</c:v>
                </c:pt>
                <c:pt idx="4875">
                  <c:v>104.23362799545941</c:v>
                </c:pt>
                <c:pt idx="4876">
                  <c:v>104.17507614810991</c:v>
                </c:pt>
                <c:pt idx="4877">
                  <c:v>104.06053173300268</c:v>
                </c:pt>
                <c:pt idx="4878">
                  <c:v>103.99792125682379</c:v>
                </c:pt>
                <c:pt idx="4879">
                  <c:v>103.97181953424061</c:v>
                </c:pt>
                <c:pt idx="4880">
                  <c:v>104.32739452424929</c:v>
                </c:pt>
                <c:pt idx="4881">
                  <c:v>104.45365406785275</c:v>
                </c:pt>
                <c:pt idx="4882">
                  <c:v>104.67060039357504</c:v>
                </c:pt>
                <c:pt idx="4883">
                  <c:v>104.77493161227676</c:v>
                </c:pt>
                <c:pt idx="4884">
                  <c:v>104.86005095412621</c:v>
                </c:pt>
                <c:pt idx="4885">
                  <c:v>105.01902741258874</c:v>
                </c:pt>
                <c:pt idx="4886">
                  <c:v>105.09270540834986</c:v>
                </c:pt>
                <c:pt idx="4887">
                  <c:v>105.13847218272255</c:v>
                </c:pt>
                <c:pt idx="4888">
                  <c:v>105.21948818633892</c:v>
                </c:pt>
                <c:pt idx="4889">
                  <c:v>105.25498662877843</c:v>
                </c:pt>
                <c:pt idx="4890">
                  <c:v>105.26290524724304</c:v>
                </c:pt>
                <c:pt idx="4891">
                  <c:v>105.27315025840677</c:v>
                </c:pt>
                <c:pt idx="4892">
                  <c:v>105.27580295393437</c:v>
                </c:pt>
                <c:pt idx="4893">
                  <c:v>105.25862421163272</c:v>
                </c:pt>
                <c:pt idx="4894">
                  <c:v>105.2233903935618</c:v>
                </c:pt>
                <c:pt idx="4895">
                  <c:v>105.20566592338118</c:v>
                </c:pt>
                <c:pt idx="4896">
                  <c:v>105.17346162057815</c:v>
                </c:pt>
                <c:pt idx="4897">
                  <c:v>105.11135943596277</c:v>
                </c:pt>
                <c:pt idx="4898">
                  <c:v>105.08153533181536</c:v>
                </c:pt>
                <c:pt idx="4899">
                  <c:v>105.06348619601718</c:v>
                </c:pt>
                <c:pt idx="4900">
                  <c:v>105.02728417039354</c:v>
                </c:pt>
                <c:pt idx="4901">
                  <c:v>105.00890684542074</c:v>
                </c:pt>
                <c:pt idx="4902">
                  <c:v>104.97223291726698</c:v>
                </c:pt>
                <c:pt idx="4903">
                  <c:v>104.90309527735165</c:v>
                </c:pt>
                <c:pt idx="4904">
                  <c:v>104.87067872335577</c:v>
                </c:pt>
                <c:pt idx="4905">
                  <c:v>104.82637769514771</c:v>
                </c:pt>
                <c:pt idx="4906">
                  <c:v>104.74315577684655</c:v>
                </c:pt>
                <c:pt idx="4907">
                  <c:v>104.70405893554637</c:v>
                </c:pt>
                <c:pt idx="4908">
                  <c:v>104.64831515173641</c:v>
                </c:pt>
                <c:pt idx="4909">
                  <c:v>104.54314447218913</c:v>
                </c:pt>
                <c:pt idx="4910">
                  <c:v>104.49405385885211</c:v>
                </c:pt>
                <c:pt idx="4911">
                  <c:v>104.43220864461549</c:v>
                </c:pt>
                <c:pt idx="4912">
                  <c:v>104.31505796277446</c:v>
                </c:pt>
                <c:pt idx="4913">
                  <c:v>104.25921494551785</c:v>
                </c:pt>
                <c:pt idx="4914">
                  <c:v>104.19393204710734</c:v>
                </c:pt>
                <c:pt idx="4915">
                  <c:v>104.06775156822297</c:v>
                </c:pt>
                <c:pt idx="4916">
                  <c:v>103.99933977352187</c:v>
                </c:pt>
                <c:pt idx="4917">
                  <c:v>103.97162535175414</c:v>
                </c:pt>
                <c:pt idx="4918">
                  <c:v>104.00519524389892</c:v>
                </c:pt>
                <c:pt idx="4919">
                  <c:v>104.00528359590386</c:v>
                </c:pt>
                <c:pt idx="4920">
                  <c:v>104.14249901854562</c:v>
                </c:pt>
                <c:pt idx="4921">
                  <c:v>104.32408912736142</c:v>
                </c:pt>
                <c:pt idx="4922">
                  <c:v>104.41809721204461</c:v>
                </c:pt>
                <c:pt idx="4923">
                  <c:v>104.4971963855903</c:v>
                </c:pt>
                <c:pt idx="4924">
                  <c:v>104.6669851648923</c:v>
                </c:pt>
                <c:pt idx="4925">
                  <c:v>104.7547329763734</c:v>
                </c:pt>
                <c:pt idx="4926">
                  <c:v>104.82562851022928</c:v>
                </c:pt>
                <c:pt idx="4927">
                  <c:v>104.97541933702614</c:v>
                </c:pt>
                <c:pt idx="4928">
                  <c:v>105.05815790697514</c:v>
                </c:pt>
                <c:pt idx="4929">
                  <c:v>105.11374913557121</c:v>
                </c:pt>
                <c:pt idx="4930">
                  <c:v>105.23439677192542</c:v>
                </c:pt>
                <c:pt idx="4931">
                  <c:v>105.29819546615825</c:v>
                </c:pt>
                <c:pt idx="4932">
                  <c:v>105.34494432685304</c:v>
                </c:pt>
                <c:pt idx="4933">
                  <c:v>105.44352683424702</c:v>
                </c:pt>
                <c:pt idx="4934">
                  <c:v>105.49573007600721</c:v>
                </c:pt>
                <c:pt idx="4935">
                  <c:v>105.52341653884027</c:v>
                </c:pt>
                <c:pt idx="4936">
                  <c:v>105.5759275733636</c:v>
                </c:pt>
                <c:pt idx="4937">
                  <c:v>105.60187966090074</c:v>
                </c:pt>
                <c:pt idx="4938">
                  <c:v>105.64460817929205</c:v>
                </c:pt>
                <c:pt idx="4939">
                  <c:v>105.73319654667463</c:v>
                </c:pt>
                <c:pt idx="4940">
                  <c:v>105.77970481187364</c:v>
                </c:pt>
                <c:pt idx="4941">
                  <c:v>105.80600302486769</c:v>
                </c:pt>
                <c:pt idx="4942">
                  <c:v>105.85592685519082</c:v>
                </c:pt>
                <c:pt idx="4943">
                  <c:v>105.8814173467845</c:v>
                </c:pt>
                <c:pt idx="4944">
                  <c:v>105.87806401795146</c:v>
                </c:pt>
                <c:pt idx="4945">
                  <c:v>105.86345005723786</c:v>
                </c:pt>
                <c:pt idx="4946">
                  <c:v>105.85198610608049</c:v>
                </c:pt>
                <c:pt idx="4947">
                  <c:v>105.80122379651247</c:v>
                </c:pt>
                <c:pt idx="4948">
                  <c:v>105.68478875238783</c:v>
                </c:pt>
                <c:pt idx="4949">
                  <c:v>105.61933340661652</c:v>
                </c:pt>
                <c:pt idx="4950">
                  <c:v>105.51337217657948</c:v>
                </c:pt>
                <c:pt idx="4951">
                  <c:v>105.28673435472273</c:v>
                </c:pt>
                <c:pt idx="4952">
                  <c:v>105.16467391186204</c:v>
                </c:pt>
                <c:pt idx="4953">
                  <c:v>105.01493762677732</c:v>
                </c:pt>
                <c:pt idx="4954">
                  <c:v>104.70051619505819</c:v>
                </c:pt>
                <c:pt idx="4955">
                  <c:v>104.51900519405569</c:v>
                </c:pt>
                <c:pt idx="4956">
                  <c:v>103.91603227052713</c:v>
                </c:pt>
                <c:pt idx="4957">
                  <c:v>103.92279943848354</c:v>
                </c:pt>
                <c:pt idx="4958">
                  <c:v>103.94182777395396</c:v>
                </c:pt>
                <c:pt idx="4959">
                  <c:v>103.97607278673831</c:v>
                </c:pt>
                <c:pt idx="4960">
                  <c:v>103.99422334229955</c:v>
                </c:pt>
                <c:pt idx="4961">
                  <c:v>104.00979596892479</c:v>
                </c:pt>
                <c:pt idx="4962">
                  <c:v>104.04156334212465</c:v>
                </c:pt>
                <c:pt idx="4963">
                  <c:v>104.05795966896946</c:v>
                </c:pt>
                <c:pt idx="4964">
                  <c:v>104.07176599805412</c:v>
                </c:pt>
                <c:pt idx="4965">
                  <c:v>104.10019890377136</c:v>
                </c:pt>
                <c:pt idx="4966">
                  <c:v>104.11594306947649</c:v>
                </c:pt>
                <c:pt idx="4967">
                  <c:v>104.12692116659287</c:v>
                </c:pt>
                <c:pt idx="4968">
                  <c:v>104.14947665451471</c:v>
                </c:pt>
                <c:pt idx="4969">
                  <c:v>104.16180566090551</c:v>
                </c:pt>
                <c:pt idx="4970">
                  <c:v>104.17039870634568</c:v>
                </c:pt>
                <c:pt idx="4971">
                  <c:v>104.18909887710407</c:v>
                </c:pt>
                <c:pt idx="4972">
                  <c:v>104.19934156903942</c:v>
                </c:pt>
                <c:pt idx="4973">
                  <c:v>104.20460399712532</c:v>
                </c:pt>
                <c:pt idx="4974">
                  <c:v>104.2145101972262</c:v>
                </c:pt>
                <c:pt idx="4975">
                  <c:v>104.21951765871255</c:v>
                </c:pt>
                <c:pt idx="4976">
                  <c:v>104.22738602138179</c:v>
                </c:pt>
                <c:pt idx="4977">
                  <c:v>104.24462498109747</c:v>
                </c:pt>
                <c:pt idx="4978">
                  <c:v>104.25317293522458</c:v>
                </c:pt>
                <c:pt idx="4979">
                  <c:v>104.25824087503398</c:v>
                </c:pt>
                <c:pt idx="4980">
                  <c:v>104.26780497870864</c:v>
                </c:pt>
                <c:pt idx="4981">
                  <c:v>104.27265001361596</c:v>
                </c:pt>
                <c:pt idx="4982">
                  <c:v>104.27202505826075</c:v>
                </c:pt>
                <c:pt idx="4983">
                  <c:v>104.26919962960365</c:v>
                </c:pt>
                <c:pt idx="4984">
                  <c:v>104.26712693483753</c:v>
                </c:pt>
                <c:pt idx="4985">
                  <c:v>104.25756665844268</c:v>
                </c:pt>
                <c:pt idx="4986">
                  <c:v>104.23566320278893</c:v>
                </c:pt>
                <c:pt idx="4987">
                  <c:v>104.22302815508451</c:v>
                </c:pt>
                <c:pt idx="4988">
                  <c:v>104.20269484266289</c:v>
                </c:pt>
                <c:pt idx="4989">
                  <c:v>104.1595986948724</c:v>
                </c:pt>
                <c:pt idx="4990">
                  <c:v>104.13715126529922</c:v>
                </c:pt>
                <c:pt idx="4991">
                  <c:v>104.10841924556431</c:v>
                </c:pt>
                <c:pt idx="4992">
                  <c:v>104.04916771391467</c:v>
                </c:pt>
                <c:pt idx="4993">
                  <c:v>104.01425061715686</c:v>
                </c:pt>
                <c:pt idx="4994">
                  <c:v>104.02797854589694</c:v>
                </c:pt>
                <c:pt idx="4995">
                  <c:v>104.02803818636977</c:v>
                </c:pt>
                <c:pt idx="4996">
                  <c:v>104.41277860913956</c:v>
                </c:pt>
                <c:pt idx="4997">
                  <c:v>104.52633312957734</c:v>
                </c:pt>
                <c:pt idx="4998">
                  <c:v>104.62337676876119</c:v>
                </c:pt>
                <c:pt idx="4999">
                  <c:v>104.82672998329424</c:v>
                </c:pt>
                <c:pt idx="5000">
                  <c:v>104.93254996964684</c:v>
                </c:pt>
                <c:pt idx="5001">
                  <c:v>105.01813606864985</c:v>
                </c:pt>
                <c:pt idx="5002">
                  <c:v>105.20055958609888</c:v>
                </c:pt>
                <c:pt idx="5003">
                  <c:v>105.29893885664764</c:v>
                </c:pt>
                <c:pt idx="5004">
                  <c:v>105.36712019757121</c:v>
                </c:pt>
                <c:pt idx="5005">
                  <c:v>105.51157093105803</c:v>
                </c:pt>
                <c:pt idx="5006">
                  <c:v>105.58857315956892</c:v>
                </c:pt>
                <c:pt idx="5007">
                  <c:v>105.64030583342047</c:v>
                </c:pt>
                <c:pt idx="5008">
                  <c:v>105.76398175295697</c:v>
                </c:pt>
                <c:pt idx="5009">
                  <c:v>105.82803751753633</c:v>
                </c:pt>
                <c:pt idx="5010">
                  <c:v>105.86040512592298</c:v>
                </c:pt>
                <c:pt idx="5011">
                  <c:v>105.92380861026011</c:v>
                </c:pt>
                <c:pt idx="5012">
                  <c:v>105.95510667627963</c:v>
                </c:pt>
                <c:pt idx="5013">
                  <c:v>106.00672044499878</c:v>
                </c:pt>
                <c:pt idx="5014">
                  <c:v>106.11449318625331</c:v>
                </c:pt>
                <c:pt idx="5015">
                  <c:v>106.17060499008963</c:v>
                </c:pt>
                <c:pt idx="5016">
                  <c:v>106.2014996920331</c:v>
                </c:pt>
                <c:pt idx="5017">
                  <c:v>106.26221440010249</c:v>
                </c:pt>
                <c:pt idx="5018">
                  <c:v>106.29247176953714</c:v>
                </c:pt>
                <c:pt idx="5019">
                  <c:v>106.28837402099505</c:v>
                </c:pt>
                <c:pt idx="5020">
                  <c:v>106.27058652277101</c:v>
                </c:pt>
                <c:pt idx="5021">
                  <c:v>106.25698547492814</c:v>
                </c:pt>
                <c:pt idx="5022">
                  <c:v>106.1957063134237</c:v>
                </c:pt>
                <c:pt idx="5023">
                  <c:v>106.05517431692792</c:v>
                </c:pt>
                <c:pt idx="5024">
                  <c:v>105.97617258259858</c:v>
                </c:pt>
                <c:pt idx="5025">
                  <c:v>105.84828202078185</c:v>
                </c:pt>
                <c:pt idx="5026">
                  <c:v>105.57474010025072</c:v>
                </c:pt>
                <c:pt idx="5027">
                  <c:v>105.42753807394401</c:v>
                </c:pt>
                <c:pt idx="5028">
                  <c:v>105.2466933587706</c:v>
                </c:pt>
                <c:pt idx="5029">
                  <c:v>104.86720046749596</c:v>
                </c:pt>
                <c:pt idx="5030">
                  <c:v>104.64830159861108</c:v>
                </c:pt>
                <c:pt idx="5031">
                  <c:v>104.0263382320655</c:v>
                </c:pt>
                <c:pt idx="5032">
                  <c:v>104.05350433773019</c:v>
                </c:pt>
                <c:pt idx="5033">
                  <c:v>104.12506633124019</c:v>
                </c:pt>
                <c:pt idx="5034">
                  <c:v>104.26391818586802</c:v>
                </c:pt>
                <c:pt idx="5035">
                  <c:v>104.33512771597294</c:v>
                </c:pt>
                <c:pt idx="5036">
                  <c:v>104.39741755431004</c:v>
                </c:pt>
                <c:pt idx="5037">
                  <c:v>104.52898254852025</c:v>
                </c:pt>
                <c:pt idx="5038">
                  <c:v>104.59940013103372</c:v>
                </c:pt>
                <c:pt idx="5039">
                  <c:v>104.65951947728821</c:v>
                </c:pt>
                <c:pt idx="5040">
                  <c:v>104.78681420626855</c:v>
                </c:pt>
                <c:pt idx="5041">
                  <c:v>104.85520695915879</c:v>
                </c:pt>
                <c:pt idx="5042">
                  <c:v>104.91263486107727</c:v>
                </c:pt>
                <c:pt idx="5043">
                  <c:v>105.03373636790226</c:v>
                </c:pt>
                <c:pt idx="5044">
                  <c:v>105.09939874932775</c:v>
                </c:pt>
                <c:pt idx="5045">
                  <c:v>105.14374423985515</c:v>
                </c:pt>
                <c:pt idx="5046">
                  <c:v>105.23988461934208</c:v>
                </c:pt>
                <c:pt idx="5047">
                  <c:v>105.2904200761899</c:v>
                </c:pt>
                <c:pt idx="5048">
                  <c:v>105.32935587924041</c:v>
                </c:pt>
                <c:pt idx="5049">
                  <c:v>105.40729045764242</c:v>
                </c:pt>
                <c:pt idx="5050">
                  <c:v>105.44861175821543</c:v>
                </c:pt>
                <c:pt idx="5051">
                  <c:v>105.48365185119144</c:v>
                </c:pt>
                <c:pt idx="5052">
                  <c:v>105.5551357158439</c:v>
                </c:pt>
                <c:pt idx="5053">
                  <c:v>105.59144830237715</c:v>
                </c:pt>
                <c:pt idx="5054">
                  <c:v>105.60889366980273</c:v>
                </c:pt>
                <c:pt idx="5055">
                  <c:v>105.64155052590183</c:v>
                </c:pt>
                <c:pt idx="5056">
                  <c:v>105.65650593621631</c:v>
                </c:pt>
                <c:pt idx="5057">
                  <c:v>105.64243453309514</c:v>
                </c:pt>
                <c:pt idx="5058">
                  <c:v>105.60474747165642</c:v>
                </c:pt>
                <c:pt idx="5059">
                  <c:v>105.58141155334506</c:v>
                </c:pt>
                <c:pt idx="5060">
                  <c:v>105.53556679184143</c:v>
                </c:pt>
                <c:pt idx="5061">
                  <c:v>105.43086598152325</c:v>
                </c:pt>
                <c:pt idx="5062">
                  <c:v>105.37296487186039</c:v>
                </c:pt>
                <c:pt idx="5063">
                  <c:v>105.29299304240423</c:v>
                </c:pt>
                <c:pt idx="5064">
                  <c:v>105.11932322640051</c:v>
                </c:pt>
                <c:pt idx="5065">
                  <c:v>105.02763026660544</c:v>
                </c:pt>
                <c:pt idx="5066">
                  <c:v>104.91901388271977</c:v>
                </c:pt>
                <c:pt idx="5067">
                  <c:v>104.68769022698243</c:v>
                </c:pt>
                <c:pt idx="5068">
                  <c:v>104.56184963109746</c:v>
                </c:pt>
                <c:pt idx="5069">
                  <c:v>104.457110028739</c:v>
                </c:pt>
                <c:pt idx="5070">
                  <c:v>104.61504235036004</c:v>
                </c:pt>
                <c:pt idx="5071">
                  <c:v>104.88897433833678</c:v>
                </c:pt>
                <c:pt idx="5072">
                  <c:v>105.01629708242341</c:v>
                </c:pt>
                <c:pt idx="5073">
                  <c:v>105.1148364014727</c:v>
                </c:pt>
                <c:pt idx="5074">
                  <c:v>105.2933318445001</c:v>
                </c:pt>
                <c:pt idx="5075">
                  <c:v>105.37522321806465</c:v>
                </c:pt>
                <c:pt idx="5076">
                  <c:v>105.40569391828789</c:v>
                </c:pt>
                <c:pt idx="5077">
                  <c:v>105.45550199922531</c:v>
                </c:pt>
                <c:pt idx="5078">
                  <c:v>105.47610715471816</c:v>
                </c:pt>
                <c:pt idx="5079">
                  <c:v>105.46930184233092</c:v>
                </c:pt>
                <c:pt idx="5080">
                  <c:v>105.45285620182183</c:v>
                </c:pt>
                <c:pt idx="5081">
                  <c:v>105.44368149514932</c:v>
                </c:pt>
                <c:pt idx="5082">
                  <c:v>105.42097435103587</c:v>
                </c:pt>
                <c:pt idx="5083">
                  <c:v>105.37542319050698</c:v>
                </c:pt>
                <c:pt idx="5084">
                  <c:v>105.35267439179587</c:v>
                </c:pt>
                <c:pt idx="5085">
                  <c:v>105.29504840560708</c:v>
                </c:pt>
                <c:pt idx="5086">
                  <c:v>105.18820669935754</c:v>
                </c:pt>
                <c:pt idx="5087">
                  <c:v>105.13808682885087</c:v>
                </c:pt>
                <c:pt idx="5088">
                  <c:v>105.13191650322825</c:v>
                </c:pt>
                <c:pt idx="5089">
                  <c:v>105.11786023080434</c:v>
                </c:pt>
                <c:pt idx="5090">
                  <c:v>105.10917375872975</c:v>
                </c:pt>
                <c:pt idx="5091">
                  <c:v>105.07383137553742</c:v>
                </c:pt>
                <c:pt idx="5092">
                  <c:v>105.00699695481738</c:v>
                </c:pt>
                <c:pt idx="5093">
                  <c:v>104.97620307938385</c:v>
                </c:pt>
                <c:pt idx="5094">
                  <c:v>104.9392514254255</c:v>
                </c:pt>
                <c:pt idx="5095">
                  <c:v>104.87066497775606</c:v>
                </c:pt>
                <c:pt idx="5096">
                  <c:v>104.83840804215927</c:v>
                </c:pt>
                <c:pt idx="5097">
                  <c:v>104.78713294985616</c:v>
                </c:pt>
                <c:pt idx="5098">
                  <c:v>104.68944781231689</c:v>
                </c:pt>
                <c:pt idx="5099">
                  <c:v>104.64422070076552</c:v>
                </c:pt>
                <c:pt idx="5100">
                  <c:v>104.57039169604678</c:v>
                </c:pt>
                <c:pt idx="5101">
                  <c:v>104.4305569034205</c:v>
                </c:pt>
                <c:pt idx="5102">
                  <c:v>104.36337714988946</c:v>
                </c:pt>
                <c:pt idx="5103">
                  <c:v>104.28038691524073</c:v>
                </c:pt>
                <c:pt idx="5104">
                  <c:v>104.12032540483456</c:v>
                </c:pt>
                <c:pt idx="5105">
                  <c:v>104.03192377179219</c:v>
                </c:pt>
                <c:pt idx="5106">
                  <c:v>103.9961112113199</c:v>
                </c:pt>
                <c:pt idx="5107">
                  <c:v>103.99330826700395</c:v>
                </c:pt>
                <c:pt idx="5108">
                  <c:v>104.0282611078233</c:v>
                </c:pt>
                <c:pt idx="5109">
                  <c:v>104.11529068279052</c:v>
                </c:pt>
                <c:pt idx="5110">
                  <c:v>104.27078094344608</c:v>
                </c:pt>
                <c:pt idx="5111">
                  <c:v>104.35450031236668</c:v>
                </c:pt>
                <c:pt idx="5112">
                  <c:v>104.4203982941053</c:v>
                </c:pt>
                <c:pt idx="5113">
                  <c:v>104.55798412895896</c:v>
                </c:pt>
                <c:pt idx="5114">
                  <c:v>104.63317802435466</c:v>
                </c:pt>
                <c:pt idx="5115">
                  <c:v>104.67900097228988</c:v>
                </c:pt>
                <c:pt idx="5116">
                  <c:v>104.77627772060772</c:v>
                </c:pt>
                <c:pt idx="5117">
                  <c:v>104.82764309848466</c:v>
                </c:pt>
                <c:pt idx="5118">
                  <c:v>104.86126195960013</c:v>
                </c:pt>
                <c:pt idx="5119">
                  <c:v>104.93189209599713</c:v>
                </c:pt>
                <c:pt idx="5120">
                  <c:v>104.96891684570866</c:v>
                </c:pt>
                <c:pt idx="5121">
                  <c:v>105.00216413559784</c:v>
                </c:pt>
                <c:pt idx="5122">
                  <c:v>105.0704840423558</c:v>
                </c:pt>
                <c:pt idx="5123">
                  <c:v>105.10768049134089</c:v>
                </c:pt>
                <c:pt idx="5124">
                  <c:v>105.11762301391276</c:v>
                </c:pt>
                <c:pt idx="5125">
                  <c:v>105.13458082122627</c:v>
                </c:pt>
                <c:pt idx="5126">
                  <c:v>105.14160514210339</c:v>
                </c:pt>
                <c:pt idx="5127">
                  <c:v>105.19311890121676</c:v>
                </c:pt>
                <c:pt idx="5128">
                  <c:v>105.30578270207317</c:v>
                </c:pt>
                <c:pt idx="5129">
                  <c:v>105.366532524824</c:v>
                </c:pt>
                <c:pt idx="5130">
                  <c:v>105.39164575959609</c:v>
                </c:pt>
                <c:pt idx="5131">
                  <c:v>105.44022209332107</c:v>
                </c:pt>
                <c:pt idx="5132">
                  <c:v>105.46473335363163</c:v>
                </c:pt>
                <c:pt idx="5133">
                  <c:v>105.47562091961461</c:v>
                </c:pt>
                <c:pt idx="5134">
                  <c:v>105.49513066002632</c:v>
                </c:pt>
                <c:pt idx="5135">
                  <c:v>105.50355074292783</c:v>
                </c:pt>
                <c:pt idx="5136">
                  <c:v>105.48386658296097</c:v>
                </c:pt>
                <c:pt idx="5137">
                  <c:v>105.43483676886508</c:v>
                </c:pt>
                <c:pt idx="5138">
                  <c:v>105.40500446192091</c:v>
                </c:pt>
                <c:pt idx="5139">
                  <c:v>105.32502779240848</c:v>
                </c:pt>
                <c:pt idx="5140">
                  <c:v>105.14429185069858</c:v>
                </c:pt>
                <c:pt idx="5141">
                  <c:v>105.04706350003084</c:v>
                </c:pt>
                <c:pt idx="5142">
                  <c:v>104.915983445793</c:v>
                </c:pt>
                <c:pt idx="5143">
                  <c:v>104.63844969804114</c:v>
                </c:pt>
                <c:pt idx="5144">
                  <c:v>104.47803196667596</c:v>
                </c:pt>
                <c:pt idx="5145">
                  <c:v>104.4102662994753</c:v>
                </c:pt>
                <c:pt idx="5146">
                  <c:v>104.67214595007925</c:v>
                </c:pt>
                <c:pt idx="5147">
                  <c:v>104.88276644772765</c:v>
                </c:pt>
                <c:pt idx="5148">
                  <c:v>105.2466566859337</c:v>
                </c:pt>
                <c:pt idx="5149">
                  <c:v>105.41835182768257</c:v>
                </c:pt>
                <c:pt idx="5150">
                  <c:v>105.55418467662757</c:v>
                </c:pt>
                <c:pt idx="5151">
                  <c:v>105.80644670686151</c:v>
                </c:pt>
                <c:pt idx="5152">
                  <c:v>105.92239492024372</c:v>
                </c:pt>
                <c:pt idx="5153">
                  <c:v>105.98570580351715</c:v>
                </c:pt>
                <c:pt idx="5154">
                  <c:v>106.0936030871825</c:v>
                </c:pt>
                <c:pt idx="5155">
                  <c:v>106.13922484797324</c:v>
                </c:pt>
                <c:pt idx="5156">
                  <c:v>106.13351346575172</c:v>
                </c:pt>
                <c:pt idx="5157">
                  <c:v>106.11455644616473</c:v>
                </c:pt>
                <c:pt idx="5158">
                  <c:v>106.10230242193745</c:v>
                </c:pt>
                <c:pt idx="5159">
                  <c:v>106.0515912986094</c:v>
                </c:pt>
                <c:pt idx="5160">
                  <c:v>105.95466168992128</c:v>
                </c:pt>
                <c:pt idx="5161">
                  <c:v>105.90851590481917</c:v>
                </c:pt>
                <c:pt idx="5162">
                  <c:v>105.82006590248362</c:v>
                </c:pt>
                <c:pt idx="5163">
                  <c:v>105.65664531144786</c:v>
                </c:pt>
                <c:pt idx="5164">
                  <c:v>105.57980127006178</c:v>
                </c:pt>
                <c:pt idx="5165">
                  <c:v>105.56151508892515</c:v>
                </c:pt>
                <c:pt idx="5166">
                  <c:v>105.5249289506682</c:v>
                </c:pt>
                <c:pt idx="5167">
                  <c:v>105.50600072088464</c:v>
                </c:pt>
                <c:pt idx="5168">
                  <c:v>105.47023399694585</c:v>
                </c:pt>
                <c:pt idx="5169">
                  <c:v>105.40121577616148</c:v>
                </c:pt>
                <c:pt idx="5170">
                  <c:v>105.36803887282771</c:v>
                </c:pt>
                <c:pt idx="5171">
                  <c:v>105.32328083841028</c:v>
                </c:pt>
                <c:pt idx="5172">
                  <c:v>105.23657458791436</c:v>
                </c:pt>
                <c:pt idx="5173">
                  <c:v>105.19527157837832</c:v>
                </c:pt>
                <c:pt idx="5174">
                  <c:v>105.11413322348571</c:v>
                </c:pt>
                <c:pt idx="5175">
                  <c:v>104.96320574214053</c:v>
                </c:pt>
                <c:pt idx="5176">
                  <c:v>104.89296829977762</c:v>
                </c:pt>
                <c:pt idx="5177">
                  <c:v>104.79175534571996</c:v>
                </c:pt>
                <c:pt idx="5178">
                  <c:v>104.60127467656555</c:v>
                </c:pt>
                <c:pt idx="5179">
                  <c:v>104.51094232224082</c:v>
                </c:pt>
                <c:pt idx="5180">
                  <c:v>104.40392806695458</c:v>
                </c:pt>
                <c:pt idx="5181">
                  <c:v>104.19465426744033</c:v>
                </c:pt>
                <c:pt idx="5182">
                  <c:v>104.07940720417864</c:v>
                </c:pt>
                <c:pt idx="5183">
                  <c:v>104.0314721444169</c:v>
                </c:pt>
                <c:pt idx="5184">
                  <c:v>103.97000355876055</c:v>
                </c:pt>
                <c:pt idx="5185">
                  <c:v>103.9944636307804</c:v>
                </c:pt>
                <c:pt idx="5186">
                  <c:v>104.05658884796242</c:v>
                </c:pt>
                <c:pt idx="5187">
                  <c:v>104.171028832519</c:v>
                </c:pt>
                <c:pt idx="5188">
                  <c:v>104.23051406809013</c:v>
                </c:pt>
                <c:pt idx="5189">
                  <c:v>104.28114719835558</c:v>
                </c:pt>
                <c:pt idx="5190">
                  <c:v>104.38744880561946</c:v>
                </c:pt>
                <c:pt idx="5191">
                  <c:v>104.44296768027942</c:v>
                </c:pt>
                <c:pt idx="5192">
                  <c:v>104.48491917499538</c:v>
                </c:pt>
                <c:pt idx="5193">
                  <c:v>104.57439453323957</c:v>
                </c:pt>
                <c:pt idx="5194">
                  <c:v>104.62269942288016</c:v>
                </c:pt>
                <c:pt idx="5195">
                  <c:v>104.65157005010418</c:v>
                </c:pt>
                <c:pt idx="5196">
                  <c:v>104.71248518217479</c:v>
                </c:pt>
                <c:pt idx="5197">
                  <c:v>104.7449216905536</c:v>
                </c:pt>
                <c:pt idx="5198">
                  <c:v>104.76746226173749</c:v>
                </c:pt>
                <c:pt idx="5199">
                  <c:v>104.8143859535669</c:v>
                </c:pt>
                <c:pt idx="5200">
                  <c:v>104.83845203605485</c:v>
                </c:pt>
                <c:pt idx="5201">
                  <c:v>104.845125119849</c:v>
                </c:pt>
                <c:pt idx="5202">
                  <c:v>104.85630652334247</c:v>
                </c:pt>
                <c:pt idx="5203">
                  <c:v>104.86096466178736</c:v>
                </c:pt>
                <c:pt idx="5204">
                  <c:v>104.8904578855303</c:v>
                </c:pt>
                <c:pt idx="5205">
                  <c:v>104.95326412651615</c:v>
                </c:pt>
                <c:pt idx="5206">
                  <c:v>104.98657384409637</c:v>
                </c:pt>
                <c:pt idx="5207">
                  <c:v>105.0071413716672</c:v>
                </c:pt>
                <c:pt idx="5208">
                  <c:v>105.04886370134246</c:v>
                </c:pt>
                <c:pt idx="5209">
                  <c:v>105.07035398631324</c:v>
                </c:pt>
                <c:pt idx="5210">
                  <c:v>105.08076709177199</c:v>
                </c:pt>
                <c:pt idx="5211">
                  <c:v>105.09994145047142</c:v>
                </c:pt>
                <c:pt idx="5212">
                  <c:v>105.10873568827799</c:v>
                </c:pt>
                <c:pt idx="5213">
                  <c:v>105.08541192344123</c:v>
                </c:pt>
                <c:pt idx="5214">
                  <c:v>105.02967062822736</c:v>
                </c:pt>
                <c:pt idx="5215">
                  <c:v>104.99738247121361</c:v>
                </c:pt>
                <c:pt idx="5216">
                  <c:v>104.93463775482751</c:v>
                </c:pt>
                <c:pt idx="5217">
                  <c:v>104.79878259473355</c:v>
                </c:pt>
                <c:pt idx="5218">
                  <c:v>104.72490802316717</c:v>
                </c:pt>
                <c:pt idx="5219">
                  <c:v>104.63109519383161</c:v>
                </c:pt>
                <c:pt idx="5220">
                  <c:v>104.43335548757226</c:v>
                </c:pt>
                <c:pt idx="5221">
                  <c:v>104.31892150026094</c:v>
                </c:pt>
                <c:pt idx="5222">
                  <c:v>104.00410068522585</c:v>
                </c:pt>
                <c:pt idx="5223">
                  <c:v>104.03678563697569</c:v>
                </c:pt>
                <c:pt idx="5224">
                  <c:v>104.12864626327854</c:v>
                </c:pt>
                <c:pt idx="5225">
                  <c:v>104.29387165673371</c:v>
                </c:pt>
                <c:pt idx="5226">
                  <c:v>104.38187399540374</c:v>
                </c:pt>
                <c:pt idx="5227">
                  <c:v>104.45689569823863</c:v>
                </c:pt>
                <c:pt idx="5228">
                  <c:v>104.61028354469128</c:v>
                </c:pt>
                <c:pt idx="5229">
                  <c:v>104.68970730293721</c:v>
                </c:pt>
                <c:pt idx="5230">
                  <c:v>104.75249516123854</c:v>
                </c:pt>
                <c:pt idx="5231">
                  <c:v>104.88147022515579</c:v>
                </c:pt>
                <c:pt idx="5232">
                  <c:v>104.9528499354156</c:v>
                </c:pt>
                <c:pt idx="5233">
                  <c:v>104.99599152102337</c:v>
                </c:pt>
                <c:pt idx="5234">
                  <c:v>105.08389255582335</c:v>
                </c:pt>
                <c:pt idx="5235">
                  <c:v>105.13184699118217</c:v>
                </c:pt>
                <c:pt idx="5236">
                  <c:v>105.16356718137044</c:v>
                </c:pt>
                <c:pt idx="5237">
                  <c:v>105.23122755179851</c:v>
                </c:pt>
                <c:pt idx="5238">
                  <c:v>105.2673664978556</c:v>
                </c:pt>
                <c:pt idx="5239">
                  <c:v>105.27763042588371</c:v>
                </c:pt>
                <c:pt idx="5240">
                  <c:v>105.29379842413115</c:v>
                </c:pt>
                <c:pt idx="5241">
                  <c:v>105.3006865511322</c:v>
                </c:pt>
                <c:pt idx="5242">
                  <c:v>105.34218898155351</c:v>
                </c:pt>
                <c:pt idx="5243">
                  <c:v>105.43503935497016</c:v>
                </c:pt>
                <c:pt idx="5244">
                  <c:v>105.48189146544618</c:v>
                </c:pt>
                <c:pt idx="5245">
                  <c:v>105.51294265192989</c:v>
                </c:pt>
                <c:pt idx="5246">
                  <c:v>105.57364963860896</c:v>
                </c:pt>
                <c:pt idx="5247">
                  <c:v>105.6054225933582</c:v>
                </c:pt>
                <c:pt idx="5248">
                  <c:v>105.6200787471105</c:v>
                </c:pt>
                <c:pt idx="5249">
                  <c:v>105.64846480617724</c:v>
                </c:pt>
                <c:pt idx="5250">
                  <c:v>105.66084794006291</c:v>
                </c:pt>
                <c:pt idx="5251">
                  <c:v>105.62784640127833</c:v>
                </c:pt>
                <c:pt idx="5252">
                  <c:v>105.54768760183929</c:v>
                </c:pt>
                <c:pt idx="5253">
                  <c:v>105.4999721251714</c:v>
                </c:pt>
                <c:pt idx="5254">
                  <c:v>105.4078199413476</c:v>
                </c:pt>
                <c:pt idx="5255">
                  <c:v>105.2101038813158</c:v>
                </c:pt>
                <c:pt idx="5256">
                  <c:v>105.10608708783306</c:v>
                </c:pt>
                <c:pt idx="5257">
                  <c:v>104.96827281741591</c:v>
                </c:pt>
                <c:pt idx="5258">
                  <c:v>104.68310327198985</c:v>
                </c:pt>
                <c:pt idx="5259">
                  <c:v>104.5144240177021</c:v>
                </c:pt>
                <c:pt idx="5260">
                  <c:v>104.57648251440456</c:v>
                </c:pt>
                <c:pt idx="5261">
                  <c:v>104.74495601088616</c:v>
                </c:pt>
                <c:pt idx="5262">
                  <c:v>105.03526479905787</c:v>
                </c:pt>
                <c:pt idx="5263">
                  <c:v>105.1704514114447</c:v>
                </c:pt>
                <c:pt idx="5264">
                  <c:v>105.28143525700503</c:v>
                </c:pt>
                <c:pt idx="5265">
                  <c:v>105.48598066376836</c:v>
                </c:pt>
                <c:pt idx="5266">
                  <c:v>105.57951632910101</c:v>
                </c:pt>
                <c:pt idx="5267">
                  <c:v>105.63322678847878</c:v>
                </c:pt>
                <c:pt idx="5268">
                  <c:v>105.72594866466801</c:v>
                </c:pt>
                <c:pt idx="5269">
                  <c:v>105.76545877385891</c:v>
                </c:pt>
                <c:pt idx="5270">
                  <c:v>105.76516395964133</c:v>
                </c:pt>
                <c:pt idx="5271">
                  <c:v>105.75779636537204</c:v>
                </c:pt>
                <c:pt idx="5272">
                  <c:v>105.7510877284961</c:v>
                </c:pt>
                <c:pt idx="5273">
                  <c:v>105.71856020901406</c:v>
                </c:pt>
                <c:pt idx="5274">
                  <c:v>105.6542694482972</c:v>
                </c:pt>
                <c:pt idx="5275">
                  <c:v>105.62290398120805</c:v>
                </c:pt>
                <c:pt idx="5276">
                  <c:v>105.56422865981006</c:v>
                </c:pt>
                <c:pt idx="5277">
                  <c:v>105.4539448514648</c:v>
                </c:pt>
                <c:pt idx="5278">
                  <c:v>105.40233880424157</c:v>
                </c:pt>
                <c:pt idx="5279">
                  <c:v>105.37890068817035</c:v>
                </c:pt>
                <c:pt idx="5280">
                  <c:v>105.33133433637852</c:v>
                </c:pt>
                <c:pt idx="5281">
                  <c:v>105.30689368116106</c:v>
                </c:pt>
                <c:pt idx="5282">
                  <c:v>105.26354300805089</c:v>
                </c:pt>
                <c:pt idx="5283">
                  <c:v>105.18147750850096</c:v>
                </c:pt>
                <c:pt idx="5284">
                  <c:v>105.14285786273254</c:v>
                </c:pt>
                <c:pt idx="5285">
                  <c:v>105.09235991611469</c:v>
                </c:pt>
                <c:pt idx="5286">
                  <c:v>104.99784155278748</c:v>
                </c:pt>
                <c:pt idx="5287">
                  <c:v>104.953671423648</c:v>
                </c:pt>
                <c:pt idx="5288">
                  <c:v>104.88527421827581</c:v>
                </c:pt>
                <c:pt idx="5289">
                  <c:v>104.75653228946884</c:v>
                </c:pt>
                <c:pt idx="5290">
                  <c:v>104.69650252179873</c:v>
                </c:pt>
                <c:pt idx="5291">
                  <c:v>104.61513204651591</c:v>
                </c:pt>
                <c:pt idx="5292">
                  <c:v>104.46178425524562</c:v>
                </c:pt>
                <c:pt idx="5293">
                  <c:v>104.38895089153881</c:v>
                </c:pt>
                <c:pt idx="5294">
                  <c:v>104.30317997286568</c:v>
                </c:pt>
                <c:pt idx="5295">
                  <c:v>104.13779532764765</c:v>
                </c:pt>
                <c:pt idx="5296">
                  <c:v>104.04716585864445</c:v>
                </c:pt>
                <c:pt idx="5297">
                  <c:v>104.01032210882842</c:v>
                </c:pt>
                <c:pt idx="5298">
                  <c:v>103.99183396742171</c:v>
                </c:pt>
                <c:pt idx="5299">
                  <c:v>104.02233039451829</c:v>
                </c:pt>
                <c:pt idx="5300">
                  <c:v>104.0986170847055</c:v>
                </c:pt>
                <c:pt idx="5301">
                  <c:v>104.23860048187748</c:v>
                </c:pt>
                <c:pt idx="5302">
                  <c:v>104.30977590116976</c:v>
                </c:pt>
                <c:pt idx="5303">
                  <c:v>104.37208157697984</c:v>
                </c:pt>
                <c:pt idx="5304">
                  <c:v>104.5019764749219</c:v>
                </c:pt>
                <c:pt idx="5305">
                  <c:v>104.57058192159352</c:v>
                </c:pt>
                <c:pt idx="5306">
                  <c:v>104.62600945659607</c:v>
                </c:pt>
                <c:pt idx="5307">
                  <c:v>104.7442357387405</c:v>
                </c:pt>
                <c:pt idx="5308">
                  <c:v>104.80794187748801</c:v>
                </c:pt>
                <c:pt idx="5309">
                  <c:v>104.86042512100263</c:v>
                </c:pt>
                <c:pt idx="5310">
                  <c:v>104.97171565075597</c:v>
                </c:pt>
                <c:pt idx="5311">
                  <c:v>105.03194248951301</c:v>
                </c:pt>
                <c:pt idx="5312">
                  <c:v>105.07564219410938</c:v>
                </c:pt>
                <c:pt idx="5313">
                  <c:v>105.16868476151602</c:v>
                </c:pt>
                <c:pt idx="5314">
                  <c:v>105.21870967595976</c:v>
                </c:pt>
                <c:pt idx="5315">
                  <c:v>105.2516996898637</c:v>
                </c:pt>
                <c:pt idx="5316">
                  <c:v>105.31962008119982</c:v>
                </c:pt>
                <c:pt idx="5317">
                  <c:v>105.35469629551885</c:v>
                </c:pt>
                <c:pt idx="5318">
                  <c:v>105.39204260736604</c:v>
                </c:pt>
                <c:pt idx="5319">
                  <c:v>105.46933926063174</c:v>
                </c:pt>
                <c:pt idx="5320">
                  <c:v>105.50997408286023</c:v>
                </c:pt>
                <c:pt idx="5321">
                  <c:v>105.52708317542856</c:v>
                </c:pt>
                <c:pt idx="5322">
                  <c:v>105.55833871982962</c:v>
                </c:pt>
                <c:pt idx="5323">
                  <c:v>105.57257482652965</c:v>
                </c:pt>
                <c:pt idx="5324">
                  <c:v>105.55886489490968</c:v>
                </c:pt>
                <c:pt idx="5325">
                  <c:v>105.52302540955547</c:v>
                </c:pt>
                <c:pt idx="5326">
                  <c:v>105.50082956411192</c:v>
                </c:pt>
                <c:pt idx="5327">
                  <c:v>105.45423618947987</c:v>
                </c:pt>
                <c:pt idx="5328">
                  <c:v>105.34813310031493</c:v>
                </c:pt>
                <c:pt idx="5329">
                  <c:v>105.28774826105368</c:v>
                </c:pt>
                <c:pt idx="5330">
                  <c:v>105.2040901696772</c:v>
                </c:pt>
                <c:pt idx="5331">
                  <c:v>105.02377841662515</c:v>
                </c:pt>
                <c:pt idx="5332">
                  <c:v>104.92769225958538</c:v>
                </c:pt>
                <c:pt idx="5333">
                  <c:v>104.81317533011907</c:v>
                </c:pt>
                <c:pt idx="5334">
                  <c:v>104.57276047605136</c:v>
                </c:pt>
                <c:pt idx="5335">
                  <c:v>104.4346642239003</c:v>
                </c:pt>
                <c:pt idx="5336">
                  <c:v>103.9706282424135</c:v>
                </c:pt>
                <c:pt idx="5337">
                  <c:v>103.99773441059288</c:v>
                </c:pt>
                <c:pt idx="5338">
                  <c:v>104.06656131140198</c:v>
                </c:pt>
                <c:pt idx="5339">
                  <c:v>104.19090556756311</c:v>
                </c:pt>
                <c:pt idx="5340">
                  <c:v>104.25578742237518</c:v>
                </c:pt>
                <c:pt idx="5341">
                  <c:v>104.30731819556175</c:v>
                </c:pt>
                <c:pt idx="5342">
                  <c:v>104.41608765922113</c:v>
                </c:pt>
                <c:pt idx="5343">
                  <c:v>104.47321617555421</c:v>
                </c:pt>
                <c:pt idx="5344">
                  <c:v>104.50773470325022</c:v>
                </c:pt>
                <c:pt idx="5345">
                  <c:v>104.58076285139052</c:v>
                </c:pt>
                <c:pt idx="5346">
                  <c:v>104.61998188489214</c:v>
                </c:pt>
                <c:pt idx="5347">
                  <c:v>104.64644542989707</c:v>
                </c:pt>
                <c:pt idx="5348">
                  <c:v>104.70209868309161</c:v>
                </c:pt>
                <c:pt idx="5349">
                  <c:v>104.73155673390701</c:v>
                </c:pt>
                <c:pt idx="5350">
                  <c:v>104.75566438191395</c:v>
                </c:pt>
                <c:pt idx="5351">
                  <c:v>104.80672943527904</c:v>
                </c:pt>
                <c:pt idx="5352">
                  <c:v>104.83339445966085</c:v>
                </c:pt>
                <c:pt idx="5353">
                  <c:v>104.83679552535604</c:v>
                </c:pt>
                <c:pt idx="5354">
                  <c:v>104.84003544169579</c:v>
                </c:pt>
                <c:pt idx="5355">
                  <c:v>104.84005157566729</c:v>
                </c:pt>
                <c:pt idx="5356">
                  <c:v>104.87707623988241</c:v>
                </c:pt>
                <c:pt idx="5357">
                  <c:v>104.95694450469766</c:v>
                </c:pt>
                <c:pt idx="5358">
                  <c:v>104.99977696578253</c:v>
                </c:pt>
                <c:pt idx="5359">
                  <c:v>105.0179379353402</c:v>
                </c:pt>
                <c:pt idx="5360">
                  <c:v>105.05402502318586</c:v>
                </c:pt>
                <c:pt idx="5361">
                  <c:v>105.07224039173576</c:v>
                </c:pt>
                <c:pt idx="5362">
                  <c:v>105.08703094575641</c:v>
                </c:pt>
                <c:pt idx="5363">
                  <c:v>105.11622460927606</c:v>
                </c:pt>
                <c:pt idx="5364">
                  <c:v>105.1305804063538</c:v>
                </c:pt>
                <c:pt idx="5365">
                  <c:v>105.12075122756562</c:v>
                </c:pt>
                <c:pt idx="5366">
                  <c:v>105.09492452960654</c:v>
                </c:pt>
                <c:pt idx="5367">
                  <c:v>105.07891053141181</c:v>
                </c:pt>
                <c:pt idx="5368">
                  <c:v>105.016162612534</c:v>
                </c:pt>
                <c:pt idx="5369">
                  <c:v>104.87804508908849</c:v>
                </c:pt>
                <c:pt idx="5370">
                  <c:v>104.80191670416316</c:v>
                </c:pt>
                <c:pt idx="5371">
                  <c:v>104.69710744981471</c:v>
                </c:pt>
                <c:pt idx="5372">
                  <c:v>104.47503315679866</c:v>
                </c:pt>
                <c:pt idx="5373">
                  <c:v>104.34474704736219</c:v>
                </c:pt>
                <c:pt idx="5374">
                  <c:v>104.65923673322165</c:v>
                </c:pt>
                <c:pt idx="5375">
                  <c:v>104.93555526182239</c:v>
                </c:pt>
                <c:pt idx="5376">
                  <c:v>105.39850854524789</c:v>
                </c:pt>
                <c:pt idx="5377">
                  <c:v>105.61650600111174</c:v>
                </c:pt>
                <c:pt idx="5378">
                  <c:v>105.77860024844809</c:v>
                </c:pt>
                <c:pt idx="5379">
                  <c:v>106.07892818240221</c:v>
                </c:pt>
                <c:pt idx="5380">
                  <c:v>106.21337682555883</c:v>
                </c:pt>
                <c:pt idx="5381">
                  <c:v>106.25696077700808</c:v>
                </c:pt>
                <c:pt idx="5382">
                  <c:v>106.32646608631323</c:v>
                </c:pt>
                <c:pt idx="5383">
                  <c:v>106.35384248360846</c:v>
                </c:pt>
                <c:pt idx="5384">
                  <c:v>106.32964121276214</c:v>
                </c:pt>
                <c:pt idx="5385">
                  <c:v>106.27841511472209</c:v>
                </c:pt>
                <c:pt idx="5386">
                  <c:v>106.25167545218027</c:v>
                </c:pt>
                <c:pt idx="5387">
                  <c:v>106.21692421536329</c:v>
                </c:pt>
                <c:pt idx="5388">
                  <c:v>106.14714069227129</c:v>
                </c:pt>
                <c:pt idx="5389">
                  <c:v>106.11229204854462</c:v>
                </c:pt>
                <c:pt idx="5390">
                  <c:v>106.02970370428427</c:v>
                </c:pt>
                <c:pt idx="5391">
                  <c:v>105.87096310168751</c:v>
                </c:pt>
                <c:pt idx="5392">
                  <c:v>105.79618353247155</c:v>
                </c:pt>
                <c:pt idx="5393">
                  <c:v>105.7963606274019</c:v>
                </c:pt>
                <c:pt idx="5394">
                  <c:v>105.79394202324646</c:v>
                </c:pt>
                <c:pt idx="5395">
                  <c:v>105.79026632214156</c:v>
                </c:pt>
                <c:pt idx="5396">
                  <c:v>105.73388009429678</c:v>
                </c:pt>
                <c:pt idx="5397">
                  <c:v>105.62707492922691</c:v>
                </c:pt>
                <c:pt idx="5398">
                  <c:v>105.57537786583615</c:v>
                </c:pt>
                <c:pt idx="5399">
                  <c:v>105.5239637486428</c:v>
                </c:pt>
                <c:pt idx="5400">
                  <c:v>105.42744360114195</c:v>
                </c:pt>
                <c:pt idx="5401">
                  <c:v>105.38200393419483</c:v>
                </c:pt>
                <c:pt idx="5402">
                  <c:v>105.30168744313025</c:v>
                </c:pt>
                <c:pt idx="5403">
                  <c:v>105.14849660750154</c:v>
                </c:pt>
                <c:pt idx="5404">
                  <c:v>105.07649898578235</c:v>
                </c:pt>
                <c:pt idx="5405">
                  <c:v>104.95934033058843</c:v>
                </c:pt>
                <c:pt idx="5406">
                  <c:v>104.73851763880499</c:v>
                </c:pt>
                <c:pt idx="5407">
                  <c:v>104.63541318172777</c:v>
                </c:pt>
                <c:pt idx="5408">
                  <c:v>104.49799912253471</c:v>
                </c:pt>
                <c:pt idx="5409">
                  <c:v>104.23203396583834</c:v>
                </c:pt>
                <c:pt idx="5410">
                  <c:v>104.08346720118797</c:v>
                </c:pt>
                <c:pt idx="5411">
                  <c:v>104.02419010003798</c:v>
                </c:pt>
                <c:pt idx="5412">
                  <c:v>104.55070146609215</c:v>
                </c:pt>
                <c:pt idx="5413">
                  <c:v>104.73264559119724</c:v>
                </c:pt>
                <c:pt idx="5414">
                  <c:v>105.05127798567935</c:v>
                </c:pt>
                <c:pt idx="5415">
                  <c:v>105.20472815585667</c:v>
                </c:pt>
                <c:pt idx="5416">
                  <c:v>105.31719486820283</c:v>
                </c:pt>
                <c:pt idx="5417">
                  <c:v>105.51666879502979</c:v>
                </c:pt>
                <c:pt idx="5418">
                  <c:v>105.60923341554836</c:v>
                </c:pt>
                <c:pt idx="5419">
                  <c:v>105.6337494760585</c:v>
                </c:pt>
                <c:pt idx="5420">
                  <c:v>105.67498802571561</c:v>
                </c:pt>
                <c:pt idx="5421">
                  <c:v>105.69043119859158</c:v>
                </c:pt>
                <c:pt idx="5422">
                  <c:v>105.67145371660898</c:v>
                </c:pt>
                <c:pt idx="5423">
                  <c:v>105.63036620150899</c:v>
                </c:pt>
                <c:pt idx="5424">
                  <c:v>105.60860961070539</c:v>
                </c:pt>
                <c:pt idx="5425">
                  <c:v>105.58071689861943</c:v>
                </c:pt>
                <c:pt idx="5426">
                  <c:v>105.52391705605631</c:v>
                </c:pt>
                <c:pt idx="5427">
                  <c:v>105.49779095441825</c:v>
                </c:pt>
                <c:pt idx="5428">
                  <c:v>105.43711203220919</c:v>
                </c:pt>
                <c:pt idx="5429">
                  <c:v>105.32316258917074</c:v>
                </c:pt>
                <c:pt idx="5430">
                  <c:v>105.26825329405115</c:v>
                </c:pt>
                <c:pt idx="5431">
                  <c:v>105.2677259967965</c:v>
                </c:pt>
                <c:pt idx="5432">
                  <c:v>105.26333957584153</c:v>
                </c:pt>
                <c:pt idx="5433">
                  <c:v>105.25886459202466</c:v>
                </c:pt>
                <c:pt idx="5434">
                  <c:v>105.21866390939657</c:v>
                </c:pt>
                <c:pt idx="5435">
                  <c:v>105.14283135383286</c:v>
                </c:pt>
                <c:pt idx="5436">
                  <c:v>105.10678436705996</c:v>
                </c:pt>
                <c:pt idx="5437">
                  <c:v>105.06333315647534</c:v>
                </c:pt>
                <c:pt idx="5438">
                  <c:v>104.98274825613926</c:v>
                </c:pt>
                <c:pt idx="5439">
                  <c:v>104.94367948852222</c:v>
                </c:pt>
                <c:pt idx="5440">
                  <c:v>104.89118116648524</c:v>
                </c:pt>
                <c:pt idx="5441">
                  <c:v>104.79090234652206</c:v>
                </c:pt>
                <c:pt idx="5442">
                  <c:v>104.7429847274658</c:v>
                </c:pt>
                <c:pt idx="5443">
                  <c:v>104.65847127324348</c:v>
                </c:pt>
                <c:pt idx="5444">
                  <c:v>104.50181338202722</c:v>
                </c:pt>
                <c:pt idx="5445">
                  <c:v>104.42588916765445</c:v>
                </c:pt>
                <c:pt idx="5446">
                  <c:v>104.33414608938027</c:v>
                </c:pt>
                <c:pt idx="5447">
                  <c:v>104.14896546955869</c:v>
                </c:pt>
                <c:pt idx="5448">
                  <c:v>104.0510889686492</c:v>
                </c:pt>
                <c:pt idx="5449">
                  <c:v>104.00685791978198</c:v>
                </c:pt>
                <c:pt idx="5450">
                  <c:v>103.99320568474722</c:v>
                </c:pt>
                <c:pt idx="5451">
                  <c:v>104.01255647341091</c:v>
                </c:pt>
                <c:pt idx="5452">
                  <c:v>104.06351571116895</c:v>
                </c:pt>
                <c:pt idx="5453">
                  <c:v>104.1584176618687</c:v>
                </c:pt>
                <c:pt idx="5454">
                  <c:v>104.20699410750925</c:v>
                </c:pt>
                <c:pt idx="5455">
                  <c:v>104.25127122932702</c:v>
                </c:pt>
                <c:pt idx="5456">
                  <c:v>104.3432748299562</c:v>
                </c:pt>
                <c:pt idx="5457">
                  <c:v>104.39324791019578</c:v>
                </c:pt>
                <c:pt idx="5458">
                  <c:v>104.4358869975451</c:v>
                </c:pt>
                <c:pt idx="5459">
                  <c:v>104.52735939752684</c:v>
                </c:pt>
                <c:pt idx="5460">
                  <c:v>104.57693196780015</c:v>
                </c:pt>
                <c:pt idx="5461">
                  <c:v>104.61382176568642</c:v>
                </c:pt>
                <c:pt idx="5462">
                  <c:v>104.69457781070564</c:v>
                </c:pt>
                <c:pt idx="5463">
                  <c:v>104.73833282947288</c:v>
                </c:pt>
                <c:pt idx="5464">
                  <c:v>104.77282671696403</c:v>
                </c:pt>
                <c:pt idx="5465">
                  <c:v>104.84615669214494</c:v>
                </c:pt>
                <c:pt idx="5466">
                  <c:v>104.88542903851965</c:v>
                </c:pt>
                <c:pt idx="5467">
                  <c:v>104.91432464077769</c:v>
                </c:pt>
                <c:pt idx="5468">
                  <c:v>104.97522084574057</c:v>
                </c:pt>
                <c:pt idx="5469">
                  <c:v>105.00736339752058</c:v>
                </c:pt>
                <c:pt idx="5470">
                  <c:v>105.0332030790027</c:v>
                </c:pt>
                <c:pt idx="5471">
                  <c:v>105.08613124339641</c:v>
                </c:pt>
                <c:pt idx="5472">
                  <c:v>105.11369986431124</c:v>
                </c:pt>
                <c:pt idx="5473">
                  <c:v>105.12951595578281</c:v>
                </c:pt>
                <c:pt idx="5474">
                  <c:v>105.15953853881469</c:v>
                </c:pt>
                <c:pt idx="5475">
                  <c:v>105.17293542702126</c:v>
                </c:pt>
                <c:pt idx="5476">
                  <c:v>105.16877484324122</c:v>
                </c:pt>
                <c:pt idx="5477">
                  <c:v>105.15407020722145</c:v>
                </c:pt>
                <c:pt idx="5478">
                  <c:v>105.14360955921498</c:v>
                </c:pt>
                <c:pt idx="5479">
                  <c:v>105.1164697398202</c:v>
                </c:pt>
                <c:pt idx="5480">
                  <c:v>105.05210648067641</c:v>
                </c:pt>
                <c:pt idx="5481">
                  <c:v>105.01511137950375</c:v>
                </c:pt>
                <c:pt idx="5482">
                  <c:v>104.96152977963601</c:v>
                </c:pt>
                <c:pt idx="5483">
                  <c:v>104.841721679578</c:v>
                </c:pt>
                <c:pt idx="5484">
                  <c:v>104.77547969286699</c:v>
                </c:pt>
                <c:pt idx="5485">
                  <c:v>104.69616980864301</c:v>
                </c:pt>
                <c:pt idx="5486">
                  <c:v>104.52918924734811</c:v>
                </c:pt>
                <c:pt idx="5487">
                  <c:v>104.43259955497729</c:v>
                </c:pt>
                <c:pt idx="5488">
                  <c:v>104.39445850066427</c:v>
                </c:pt>
                <c:pt idx="5489">
                  <c:v>104.02811206612384</c:v>
                </c:pt>
                <c:pt idx="5490">
                  <c:v>104.05500096398737</c:v>
                </c:pt>
                <c:pt idx="5491">
                  <c:v>104.12304948997955</c:v>
                </c:pt>
                <c:pt idx="5492">
                  <c:v>104.25172546260276</c:v>
                </c:pt>
                <c:pt idx="5493">
                  <c:v>104.31866673238481</c:v>
                </c:pt>
                <c:pt idx="5494">
                  <c:v>104.37862317911662</c:v>
                </c:pt>
                <c:pt idx="5495">
                  <c:v>104.50448434786664</c:v>
                </c:pt>
                <c:pt idx="5496">
                  <c:v>104.5701011379949</c:v>
                </c:pt>
                <c:pt idx="5497">
                  <c:v>104.62791500662263</c:v>
                </c:pt>
                <c:pt idx="5498">
                  <c:v>104.75193491592491</c:v>
                </c:pt>
                <c:pt idx="5499">
                  <c:v>104.8191338016258</c:v>
                </c:pt>
                <c:pt idx="5500">
                  <c:v>104.87003200558351</c:v>
                </c:pt>
                <c:pt idx="5501">
                  <c:v>104.97963420886296</c:v>
                </c:pt>
                <c:pt idx="5502">
                  <c:v>105.03902619058225</c:v>
                </c:pt>
                <c:pt idx="5503">
                  <c:v>105.08324460289019</c:v>
                </c:pt>
                <c:pt idx="5504">
                  <c:v>105.18503788995879</c:v>
                </c:pt>
                <c:pt idx="5505">
                  <c:v>105.23747062376758</c:v>
                </c:pt>
                <c:pt idx="5506">
                  <c:v>105.27737537790718</c:v>
                </c:pt>
                <c:pt idx="5507">
                  <c:v>105.3599577958224</c:v>
                </c:pt>
                <c:pt idx="5508">
                  <c:v>105.40284782522825</c:v>
                </c:pt>
                <c:pt idx="5509">
                  <c:v>105.43792644279</c:v>
                </c:pt>
                <c:pt idx="5510">
                  <c:v>105.51030217057431</c:v>
                </c:pt>
                <c:pt idx="5511">
                  <c:v>105.54766102304592</c:v>
                </c:pt>
                <c:pt idx="5512">
                  <c:v>105.56928756691792</c:v>
                </c:pt>
                <c:pt idx="5513">
                  <c:v>105.60932298045027</c:v>
                </c:pt>
                <c:pt idx="5514">
                  <c:v>105.62775496793283</c:v>
                </c:pt>
                <c:pt idx="5515">
                  <c:v>105.62197501374717</c:v>
                </c:pt>
                <c:pt idx="5516">
                  <c:v>105.60207582674852</c:v>
                </c:pt>
                <c:pt idx="5517">
                  <c:v>105.58790837522184</c:v>
                </c:pt>
                <c:pt idx="5518">
                  <c:v>105.55062003685229</c:v>
                </c:pt>
                <c:pt idx="5519">
                  <c:v>105.46323604070049</c:v>
                </c:pt>
                <c:pt idx="5520">
                  <c:v>105.41306652912699</c:v>
                </c:pt>
                <c:pt idx="5521">
                  <c:v>105.33895833092745</c:v>
                </c:pt>
                <c:pt idx="5522">
                  <c:v>105.17766813523269</c:v>
                </c:pt>
                <c:pt idx="5523">
                  <c:v>105.08920998118032</c:v>
                </c:pt>
                <c:pt idx="5524">
                  <c:v>104.98179172424669</c:v>
                </c:pt>
                <c:pt idx="5525">
                  <c:v>104.75353317942192</c:v>
                </c:pt>
                <c:pt idx="5526">
                  <c:v>104.62456384339482</c:v>
                </c:pt>
                <c:pt idx="5527">
                  <c:v>104.00410041095496</c:v>
                </c:pt>
                <c:pt idx="5528">
                  <c:v>104.0243055760883</c:v>
                </c:pt>
                <c:pt idx="5529">
                  <c:v>104.08069698607812</c:v>
                </c:pt>
                <c:pt idx="5530">
                  <c:v>104.18385259008772</c:v>
                </c:pt>
                <c:pt idx="5531">
                  <c:v>104.23864198156632</c:v>
                </c:pt>
                <c:pt idx="5532">
                  <c:v>104.28883871667182</c:v>
                </c:pt>
                <c:pt idx="5533">
                  <c:v>104.39153283677446</c:v>
                </c:pt>
                <c:pt idx="5534">
                  <c:v>104.44471581015677</c:v>
                </c:pt>
                <c:pt idx="5535">
                  <c:v>104.49335689408636</c:v>
                </c:pt>
                <c:pt idx="5536">
                  <c:v>104.59450405002605</c:v>
                </c:pt>
                <c:pt idx="5537">
                  <c:v>104.65063359934231</c:v>
                </c:pt>
                <c:pt idx="5538">
                  <c:v>104.6964418116473</c:v>
                </c:pt>
                <c:pt idx="5539">
                  <c:v>104.79239972494639</c:v>
                </c:pt>
                <c:pt idx="5540">
                  <c:v>104.84586390997633</c:v>
                </c:pt>
                <c:pt idx="5541">
                  <c:v>104.88487445917848</c:v>
                </c:pt>
                <c:pt idx="5542">
                  <c:v>104.97014564342335</c:v>
                </c:pt>
                <c:pt idx="5543">
                  <c:v>105.01696355799488</c:v>
                </c:pt>
                <c:pt idx="5544">
                  <c:v>105.04906082164042</c:v>
                </c:pt>
                <c:pt idx="5545">
                  <c:v>105.11322039435562</c:v>
                </c:pt>
                <c:pt idx="5546">
                  <c:v>105.1473333111018</c:v>
                </c:pt>
                <c:pt idx="5547">
                  <c:v>105.17633817596683</c:v>
                </c:pt>
                <c:pt idx="5548">
                  <c:v>105.23866856012762</c:v>
                </c:pt>
                <c:pt idx="5549">
                  <c:v>105.26897276229332</c:v>
                </c:pt>
                <c:pt idx="5550">
                  <c:v>105.28659416601494</c:v>
                </c:pt>
                <c:pt idx="5551">
                  <c:v>105.31828621144211</c:v>
                </c:pt>
                <c:pt idx="5552">
                  <c:v>105.33339095347876</c:v>
                </c:pt>
                <c:pt idx="5553">
                  <c:v>105.32843020703343</c:v>
                </c:pt>
                <c:pt idx="5554">
                  <c:v>105.3102688520699</c:v>
                </c:pt>
                <c:pt idx="5555">
                  <c:v>105.29776077204588</c:v>
                </c:pt>
                <c:pt idx="5556">
                  <c:v>105.2669477024025</c:v>
                </c:pt>
                <c:pt idx="5557">
                  <c:v>105.19535947683694</c:v>
                </c:pt>
                <c:pt idx="5558">
                  <c:v>105.15314289194616</c:v>
                </c:pt>
                <c:pt idx="5559">
                  <c:v>105.09053996150898</c:v>
                </c:pt>
                <c:pt idx="5560">
                  <c:v>104.95577985706484</c:v>
                </c:pt>
                <c:pt idx="5561">
                  <c:v>104.88439599655601</c:v>
                </c:pt>
                <c:pt idx="5562">
                  <c:v>104.79531259658724</c:v>
                </c:pt>
                <c:pt idx="5563">
                  <c:v>104.60975557068464</c:v>
                </c:pt>
                <c:pt idx="5564">
                  <c:v>104.50162905678008</c:v>
                </c:pt>
                <c:pt idx="5565">
                  <c:v>104.45782194331846</c:v>
                </c:pt>
                <c:pt idx="5566">
                  <c:v>104.60945033512277</c:v>
                </c:pt>
                <c:pt idx="5567">
                  <c:v>104.86090880458228</c:v>
                </c:pt>
                <c:pt idx="5568">
                  <c:v>104.98180575963639</c:v>
                </c:pt>
                <c:pt idx="5569">
                  <c:v>105.07711943191592</c:v>
                </c:pt>
                <c:pt idx="5570">
                  <c:v>105.24841119221115</c:v>
                </c:pt>
                <c:pt idx="5571">
                  <c:v>105.32895774374323</c:v>
                </c:pt>
                <c:pt idx="5572">
                  <c:v>105.36494054163764</c:v>
                </c:pt>
                <c:pt idx="5573">
                  <c:v>105.42567392055271</c:v>
                </c:pt>
                <c:pt idx="5574">
                  <c:v>105.45174739687374</c:v>
                </c:pt>
                <c:pt idx="5575">
                  <c:v>105.4534796987874</c:v>
                </c:pt>
                <c:pt idx="5576">
                  <c:v>105.45286891767924</c:v>
                </c:pt>
                <c:pt idx="5577">
                  <c:v>105.45071742439423</c:v>
                </c:pt>
                <c:pt idx="5578">
                  <c:v>105.43557603628203</c:v>
                </c:pt>
                <c:pt idx="5579">
                  <c:v>105.40221422310208</c:v>
                </c:pt>
                <c:pt idx="5580">
                  <c:v>105.38426187377</c:v>
                </c:pt>
                <c:pt idx="5581">
                  <c:v>105.33409870343775</c:v>
                </c:pt>
                <c:pt idx="5582">
                  <c:v>105.23739679629912</c:v>
                </c:pt>
                <c:pt idx="5583">
                  <c:v>105.19242568335324</c:v>
                </c:pt>
                <c:pt idx="5584">
                  <c:v>105.18097676853317</c:v>
                </c:pt>
                <c:pt idx="5585">
                  <c:v>105.15586654478459</c:v>
                </c:pt>
                <c:pt idx="5586">
                  <c:v>105.14267018264319</c:v>
                </c:pt>
                <c:pt idx="5587">
                  <c:v>105.09569296805225</c:v>
                </c:pt>
                <c:pt idx="5588">
                  <c:v>105.00782431497812</c:v>
                </c:pt>
                <c:pt idx="5589">
                  <c:v>104.96675543537329</c:v>
                </c:pt>
                <c:pt idx="5590">
                  <c:v>104.92379072435192</c:v>
                </c:pt>
                <c:pt idx="5591">
                  <c:v>104.84134616154</c:v>
                </c:pt>
                <c:pt idx="5592">
                  <c:v>104.80355390394183</c:v>
                </c:pt>
                <c:pt idx="5593">
                  <c:v>104.75068862907504</c:v>
                </c:pt>
                <c:pt idx="5594">
                  <c:v>104.65245882948587</c:v>
                </c:pt>
                <c:pt idx="5595">
                  <c:v>104.60612190287512</c:v>
                </c:pt>
                <c:pt idx="5596">
                  <c:v>104.53527573962108</c:v>
                </c:pt>
                <c:pt idx="5597">
                  <c:v>104.40274204304826</c:v>
                </c:pt>
                <c:pt idx="5598">
                  <c:v>104.33977422649203</c:v>
                </c:pt>
                <c:pt idx="5599">
                  <c:v>104.26184565994221</c:v>
                </c:pt>
                <c:pt idx="5600">
                  <c:v>104.11169131230405</c:v>
                </c:pt>
                <c:pt idx="5601">
                  <c:v>104.0307197610305</c:v>
                </c:pt>
                <c:pt idx="5602">
                  <c:v>103.99611095800454</c:v>
                </c:pt>
                <c:pt idx="5603">
                  <c:v>104.66097062701134</c:v>
                </c:pt>
                <c:pt idx="5604">
                  <c:v>104.86328094584347</c:v>
                </c:pt>
                <c:pt idx="5605">
                  <c:v>105.20959430789956</c:v>
                </c:pt>
                <c:pt idx="5606">
                  <c:v>105.37106944483438</c:v>
                </c:pt>
                <c:pt idx="5607">
                  <c:v>105.4975674792821</c:v>
                </c:pt>
                <c:pt idx="5608">
                  <c:v>105.73157122827827</c:v>
                </c:pt>
                <c:pt idx="5609">
                  <c:v>105.83902282516809</c:v>
                </c:pt>
                <c:pt idx="5610">
                  <c:v>105.88785508601192</c:v>
                </c:pt>
                <c:pt idx="5611">
                  <c:v>105.9707500897879</c:v>
                </c:pt>
                <c:pt idx="5612">
                  <c:v>106.00555798768841</c:v>
                </c:pt>
                <c:pt idx="5613">
                  <c:v>106.00793243963271</c:v>
                </c:pt>
                <c:pt idx="5614">
                  <c:v>106.00710828696623</c:v>
                </c:pt>
                <c:pt idx="5615">
                  <c:v>106.00419153164728</c:v>
                </c:pt>
                <c:pt idx="5616">
                  <c:v>105.98333981796097</c:v>
                </c:pt>
                <c:pt idx="5617">
                  <c:v>105.93807767449205</c:v>
                </c:pt>
                <c:pt idx="5618">
                  <c:v>105.91410839834731</c:v>
                </c:pt>
                <c:pt idx="5619">
                  <c:v>105.8450856645602</c:v>
                </c:pt>
                <c:pt idx="5620">
                  <c:v>105.71502079950838</c:v>
                </c:pt>
                <c:pt idx="5621">
                  <c:v>105.65404797449922</c:v>
                </c:pt>
                <c:pt idx="5622">
                  <c:v>105.63823800032281</c:v>
                </c:pt>
                <c:pt idx="5623">
                  <c:v>105.60444773944795</c:v>
                </c:pt>
                <c:pt idx="5624">
                  <c:v>105.58628001630008</c:v>
                </c:pt>
                <c:pt idx="5625">
                  <c:v>105.52290094757029</c:v>
                </c:pt>
                <c:pt idx="5626">
                  <c:v>105.40371866400149</c:v>
                </c:pt>
                <c:pt idx="5627">
                  <c:v>105.3481262931554</c:v>
                </c:pt>
                <c:pt idx="5628">
                  <c:v>105.28893937944439</c:v>
                </c:pt>
                <c:pt idx="5629">
                  <c:v>105.17800911405507</c:v>
                </c:pt>
                <c:pt idx="5630">
                  <c:v>105.12598419632796</c:v>
                </c:pt>
                <c:pt idx="5631">
                  <c:v>105.05406565161611</c:v>
                </c:pt>
                <c:pt idx="5632">
                  <c:v>104.92094388002904</c:v>
                </c:pt>
                <c:pt idx="5633">
                  <c:v>104.85814278753799</c:v>
                </c:pt>
                <c:pt idx="5634">
                  <c:v>104.76319377718616</c:v>
                </c:pt>
                <c:pt idx="5635">
                  <c:v>104.58342302369834</c:v>
                </c:pt>
                <c:pt idx="5636">
                  <c:v>104.49805085273634</c:v>
                </c:pt>
                <c:pt idx="5637">
                  <c:v>104.3924970390978</c:v>
                </c:pt>
                <c:pt idx="5638">
                  <c:v>104.18891000246573</c:v>
                </c:pt>
                <c:pt idx="5639">
                  <c:v>104.07726123873242</c:v>
                </c:pt>
                <c:pt idx="5640">
                  <c:v>104.03204081377622</c:v>
                </c:pt>
                <c:pt idx="5641">
                  <c:v>104.52380319054392</c:v>
                </c:pt>
                <c:pt idx="5642">
                  <c:v>104.68544047710677</c:v>
                </c:pt>
                <c:pt idx="5643">
                  <c:v>104.96934239273457</c:v>
                </c:pt>
                <c:pt idx="5644">
                  <c:v>105.1066092262927</c:v>
                </c:pt>
                <c:pt idx="5645">
                  <c:v>105.21325101903784</c:v>
                </c:pt>
                <c:pt idx="5646">
                  <c:v>105.40428651400696</c:v>
                </c:pt>
                <c:pt idx="5647">
                  <c:v>105.49362848757021</c:v>
                </c:pt>
                <c:pt idx="5648">
                  <c:v>105.53103043353389</c:v>
                </c:pt>
                <c:pt idx="5649">
                  <c:v>105.59836901003115</c:v>
                </c:pt>
                <c:pt idx="5650">
                  <c:v>105.62549155448944</c:v>
                </c:pt>
                <c:pt idx="5651">
                  <c:v>105.62854835546865</c:v>
                </c:pt>
                <c:pt idx="5652">
                  <c:v>105.62841969612643</c:v>
                </c:pt>
                <c:pt idx="5653">
                  <c:v>105.62622833419664</c:v>
                </c:pt>
                <c:pt idx="5654">
                  <c:v>105.61098424551982</c:v>
                </c:pt>
                <c:pt idx="5655">
                  <c:v>105.57591831540512</c:v>
                </c:pt>
                <c:pt idx="5656">
                  <c:v>105.55807108260213</c:v>
                </c:pt>
                <c:pt idx="5657">
                  <c:v>105.50183664646106</c:v>
                </c:pt>
                <c:pt idx="5658">
                  <c:v>105.3960973933401</c:v>
                </c:pt>
                <c:pt idx="5659">
                  <c:v>105.34532556032153</c:v>
                </c:pt>
                <c:pt idx="5660">
                  <c:v>105.33386010762129</c:v>
                </c:pt>
                <c:pt idx="5661">
                  <c:v>105.30977546373558</c:v>
                </c:pt>
                <c:pt idx="5662">
                  <c:v>105.29671775995526</c:v>
                </c:pt>
                <c:pt idx="5663">
                  <c:v>105.24626146510199</c:v>
                </c:pt>
                <c:pt idx="5664">
                  <c:v>105.15137618386581</c:v>
                </c:pt>
                <c:pt idx="5665">
                  <c:v>105.10608918841206</c:v>
                </c:pt>
                <c:pt idx="5666">
                  <c:v>105.05281792808648</c:v>
                </c:pt>
                <c:pt idx="5667">
                  <c:v>104.95549355767972</c:v>
                </c:pt>
                <c:pt idx="5668">
                  <c:v>104.90891741837497</c:v>
                </c:pt>
                <c:pt idx="5669">
                  <c:v>104.85070457982613</c:v>
                </c:pt>
                <c:pt idx="5670">
                  <c:v>104.73889555842088</c:v>
                </c:pt>
                <c:pt idx="5671">
                  <c:v>104.68513974809187</c:v>
                </c:pt>
                <c:pt idx="5672">
                  <c:v>104.60480855857585</c:v>
                </c:pt>
                <c:pt idx="5673">
                  <c:v>104.45626504596919</c:v>
                </c:pt>
                <c:pt idx="5674">
                  <c:v>104.38419005458508</c:v>
                </c:pt>
                <c:pt idx="5675">
                  <c:v>104.30124212006561</c:v>
                </c:pt>
                <c:pt idx="5676">
                  <c:v>104.13300870056214</c:v>
                </c:pt>
                <c:pt idx="5677">
                  <c:v>104.0455724262837</c:v>
                </c:pt>
                <c:pt idx="5678">
                  <c:v>104.66994801958491</c:v>
                </c:pt>
                <c:pt idx="5679">
                  <c:v>104.89646650339844</c:v>
                </c:pt>
                <c:pt idx="5680">
                  <c:v>105.27923782804615</c:v>
                </c:pt>
                <c:pt idx="5681">
                  <c:v>105.46182606112012</c:v>
                </c:pt>
                <c:pt idx="5682">
                  <c:v>105.59233811908929</c:v>
                </c:pt>
                <c:pt idx="5683">
                  <c:v>105.83160033915001</c:v>
                </c:pt>
                <c:pt idx="5684">
                  <c:v>105.94055104830443</c:v>
                </c:pt>
                <c:pt idx="5685">
                  <c:v>105.96769575152705</c:v>
                </c:pt>
                <c:pt idx="5686">
                  <c:v>106.00891736404417</c:v>
                </c:pt>
                <c:pt idx="5687">
                  <c:v>106.02407155705106</c:v>
                </c:pt>
                <c:pt idx="5688">
                  <c:v>106.00217567072259</c:v>
                </c:pt>
                <c:pt idx="5689">
                  <c:v>105.95848236278947</c:v>
                </c:pt>
                <c:pt idx="5690">
                  <c:v>105.93651513630039</c:v>
                </c:pt>
                <c:pt idx="5691">
                  <c:v>105.90463653707509</c:v>
                </c:pt>
                <c:pt idx="5692">
                  <c:v>105.8397615007281</c:v>
                </c:pt>
                <c:pt idx="5693">
                  <c:v>105.80701245096341</c:v>
                </c:pt>
                <c:pt idx="5694">
                  <c:v>105.7257914705781</c:v>
                </c:pt>
                <c:pt idx="5695">
                  <c:v>105.57487395628499</c:v>
                </c:pt>
                <c:pt idx="5696">
                  <c:v>105.50487142802564</c:v>
                </c:pt>
                <c:pt idx="5697">
                  <c:v>105.50268715340425</c:v>
                </c:pt>
                <c:pt idx="5698">
                  <c:v>105.49430241509349</c:v>
                </c:pt>
                <c:pt idx="5699">
                  <c:v>105.48809789020154</c:v>
                </c:pt>
                <c:pt idx="5700">
                  <c:v>105.44395420244507</c:v>
                </c:pt>
                <c:pt idx="5701">
                  <c:v>105.35972860733155</c:v>
                </c:pt>
                <c:pt idx="5702">
                  <c:v>105.3199512159083</c:v>
                </c:pt>
                <c:pt idx="5703">
                  <c:v>105.28002309382083</c:v>
                </c:pt>
                <c:pt idx="5704">
                  <c:v>105.20392457813332</c:v>
                </c:pt>
                <c:pt idx="5705">
                  <c:v>105.16765276273021</c:v>
                </c:pt>
                <c:pt idx="5706">
                  <c:v>105.10558988165013</c:v>
                </c:pt>
                <c:pt idx="5707">
                  <c:v>104.98768371890796</c:v>
                </c:pt>
                <c:pt idx="5708">
                  <c:v>104.93245011317259</c:v>
                </c:pt>
                <c:pt idx="5709">
                  <c:v>104.8311589659632</c:v>
                </c:pt>
                <c:pt idx="5710">
                  <c:v>104.64036965481164</c:v>
                </c:pt>
                <c:pt idx="5711">
                  <c:v>104.55001671092526</c:v>
                </c:pt>
                <c:pt idx="5712">
                  <c:v>104.43273351151961</c:v>
                </c:pt>
                <c:pt idx="5713">
                  <c:v>104.20729454740687</c:v>
                </c:pt>
                <c:pt idx="5714">
                  <c:v>104.08256664434701</c:v>
                </c:pt>
                <c:pt idx="5715">
                  <c:v>104.03204047034849</c:v>
                </c:pt>
                <c:pt idx="5716">
                  <c:v>104.00634000287742</c:v>
                </c:pt>
                <c:pt idx="5717">
                  <c:v>104.0793049558752</c:v>
                </c:pt>
                <c:pt idx="5718">
                  <c:v>104.21697533042075</c:v>
                </c:pt>
                <c:pt idx="5719">
                  <c:v>104.28947046897127</c:v>
                </c:pt>
                <c:pt idx="5720">
                  <c:v>104.34518025545592</c:v>
                </c:pt>
                <c:pt idx="5721">
                  <c:v>104.46218349645576</c:v>
                </c:pt>
                <c:pt idx="5722">
                  <c:v>104.52450743122486</c:v>
                </c:pt>
                <c:pt idx="5723">
                  <c:v>104.55682459346473</c:v>
                </c:pt>
                <c:pt idx="5724">
                  <c:v>104.62524078989742</c:v>
                </c:pt>
                <c:pt idx="5725">
                  <c:v>104.66193846758324</c:v>
                </c:pt>
                <c:pt idx="5726">
                  <c:v>104.68402484397413</c:v>
                </c:pt>
                <c:pt idx="5727">
                  <c:v>104.72989089069785</c:v>
                </c:pt>
                <c:pt idx="5728">
                  <c:v>104.75418415991722</c:v>
                </c:pt>
                <c:pt idx="5729">
                  <c:v>104.77979038278507</c:v>
                </c:pt>
                <c:pt idx="5730">
                  <c:v>104.83398202315298</c:v>
                </c:pt>
                <c:pt idx="5731">
                  <c:v>104.86266828382551</c:v>
                </c:pt>
                <c:pt idx="5732">
                  <c:v>104.86685788928347</c:v>
                </c:pt>
                <c:pt idx="5733">
                  <c:v>104.87249647282574</c:v>
                </c:pt>
                <c:pt idx="5734">
                  <c:v>104.87399342374712</c:v>
                </c:pt>
                <c:pt idx="5735">
                  <c:v>104.91631227003825</c:v>
                </c:pt>
                <c:pt idx="5736">
                  <c:v>105.00903192649822</c:v>
                </c:pt>
                <c:pt idx="5737">
                  <c:v>105.05918193673473</c:v>
                </c:pt>
                <c:pt idx="5738">
                  <c:v>105.07975063715392</c:v>
                </c:pt>
                <c:pt idx="5739">
                  <c:v>105.1199015243371</c:v>
                </c:pt>
                <c:pt idx="5740">
                  <c:v>105.13971400609854</c:v>
                </c:pt>
                <c:pt idx="5741">
                  <c:v>105.15209342659409</c:v>
                </c:pt>
                <c:pt idx="5742">
                  <c:v>105.17610609323859</c:v>
                </c:pt>
                <c:pt idx="5743">
                  <c:v>105.18770646198548</c:v>
                </c:pt>
                <c:pt idx="5744">
                  <c:v>105.17754038319374</c:v>
                </c:pt>
                <c:pt idx="5745">
                  <c:v>105.15093203763732</c:v>
                </c:pt>
                <c:pt idx="5746">
                  <c:v>105.13441161428406</c:v>
                </c:pt>
                <c:pt idx="5747">
                  <c:v>105.06825075274828</c:v>
                </c:pt>
                <c:pt idx="5748">
                  <c:v>104.9214832247808</c:v>
                </c:pt>
                <c:pt idx="5749">
                  <c:v>104.84152409235953</c:v>
                </c:pt>
                <c:pt idx="5750">
                  <c:v>104.73056877004854</c:v>
                </c:pt>
                <c:pt idx="5751">
                  <c:v>104.49603330846216</c:v>
                </c:pt>
                <c:pt idx="5752">
                  <c:v>104.36099562372819</c:v>
                </c:pt>
                <c:pt idx="5753">
                  <c:v>104.30403391639661</c:v>
                </c:pt>
                <c:pt idx="5754">
                  <c:v>104.00983178960975</c:v>
                </c:pt>
                <c:pt idx="5755">
                  <c:v>104.05083144107324</c:v>
                </c:pt>
                <c:pt idx="5756">
                  <c:v>104.15295271822471</c:v>
                </c:pt>
                <c:pt idx="5757">
                  <c:v>104.34749845470461</c:v>
                </c:pt>
                <c:pt idx="5758">
                  <c:v>104.44733720719626</c:v>
                </c:pt>
                <c:pt idx="5759">
                  <c:v>104.52541004931551</c:v>
                </c:pt>
                <c:pt idx="5760">
                  <c:v>104.68935645856256</c:v>
                </c:pt>
                <c:pt idx="5761">
                  <c:v>104.77665348032545</c:v>
                </c:pt>
                <c:pt idx="5762">
                  <c:v>104.8218823428077</c:v>
                </c:pt>
                <c:pt idx="5763">
                  <c:v>104.91774295083768</c:v>
                </c:pt>
                <c:pt idx="5764">
                  <c:v>104.96914402979843</c:v>
                </c:pt>
                <c:pt idx="5765">
                  <c:v>105.00011460349059</c:v>
                </c:pt>
                <c:pt idx="5766">
                  <c:v>105.06438384040501</c:v>
                </c:pt>
                <c:pt idx="5767">
                  <c:v>105.09785565078602</c:v>
                </c:pt>
                <c:pt idx="5768">
                  <c:v>105.13424779557518</c:v>
                </c:pt>
                <c:pt idx="5769">
                  <c:v>105.21015017547158</c:v>
                </c:pt>
                <c:pt idx="5770">
                  <c:v>105.2503628584535</c:v>
                </c:pt>
                <c:pt idx="5771">
                  <c:v>105.25625973959494</c:v>
                </c:pt>
                <c:pt idx="5772">
                  <c:v>105.26415887931792</c:v>
                </c:pt>
                <c:pt idx="5773">
                  <c:v>105.26622296560741</c:v>
                </c:pt>
                <c:pt idx="5774">
                  <c:v>105.32548702481154</c:v>
                </c:pt>
                <c:pt idx="5775">
                  <c:v>105.45529963080865</c:v>
                </c:pt>
                <c:pt idx="5776">
                  <c:v>105.52554266377733</c:v>
                </c:pt>
                <c:pt idx="5777">
                  <c:v>105.55398386956143</c:v>
                </c:pt>
                <c:pt idx="5778">
                  <c:v>105.61068710311959</c:v>
                </c:pt>
                <c:pt idx="5779">
                  <c:v>105.63841585672925</c:v>
                </c:pt>
                <c:pt idx="5780">
                  <c:v>105.65578725844885</c:v>
                </c:pt>
                <c:pt idx="5781">
                  <c:v>105.68941046205117</c:v>
                </c:pt>
                <c:pt idx="5782">
                  <c:v>105.70540831219145</c:v>
                </c:pt>
                <c:pt idx="5783">
                  <c:v>105.69123005678635</c:v>
                </c:pt>
                <c:pt idx="5784">
                  <c:v>105.65457820756633</c:v>
                </c:pt>
                <c:pt idx="5785">
                  <c:v>105.63107184900315</c:v>
                </c:pt>
                <c:pt idx="5786">
                  <c:v>105.53843698737153</c:v>
                </c:pt>
                <c:pt idx="5787">
                  <c:v>105.33286896621661</c:v>
                </c:pt>
                <c:pt idx="5788">
                  <c:v>105.22086945442376</c:v>
                </c:pt>
                <c:pt idx="5789">
                  <c:v>105.06814238622351</c:v>
                </c:pt>
                <c:pt idx="5790">
                  <c:v>104.73697831849751</c:v>
                </c:pt>
                <c:pt idx="5791">
                  <c:v>104.54799986843304</c:v>
                </c:pt>
                <c:pt idx="5792">
                  <c:v>104.46789913682024</c:v>
                </c:pt>
                <c:pt idx="5793">
                  <c:v>104.44390575895552</c:v>
                </c:pt>
                <c:pt idx="5794">
                  <c:v>104.6302277629287</c:v>
                </c:pt>
                <c:pt idx="5795">
                  <c:v>104.94802455859896</c:v>
                </c:pt>
                <c:pt idx="5796">
                  <c:v>105.10054345951224</c:v>
                </c:pt>
                <c:pt idx="5797">
                  <c:v>105.21811325121186</c:v>
                </c:pt>
                <c:pt idx="5798">
                  <c:v>105.43704320670193</c:v>
                </c:pt>
                <c:pt idx="5799">
                  <c:v>105.538198840037</c:v>
                </c:pt>
                <c:pt idx="5800">
                  <c:v>105.58187932960679</c:v>
                </c:pt>
                <c:pt idx="5801">
                  <c:v>105.65755020006959</c:v>
                </c:pt>
                <c:pt idx="5802">
                  <c:v>105.69014819769927</c:v>
                </c:pt>
                <c:pt idx="5803">
                  <c:v>105.68459465152601</c:v>
                </c:pt>
                <c:pt idx="5804">
                  <c:v>105.66959645914842</c:v>
                </c:pt>
                <c:pt idx="5805">
                  <c:v>105.66030219000061</c:v>
                </c:pt>
                <c:pt idx="5806">
                  <c:v>105.64020161881369</c:v>
                </c:pt>
                <c:pt idx="5807">
                  <c:v>105.59903957632028</c:v>
                </c:pt>
                <c:pt idx="5808">
                  <c:v>105.57822242076743</c:v>
                </c:pt>
                <c:pt idx="5809">
                  <c:v>105.51737872811927</c:v>
                </c:pt>
                <c:pt idx="5810">
                  <c:v>105.40249057710096</c:v>
                </c:pt>
                <c:pt idx="5811">
                  <c:v>105.3483475880804</c:v>
                </c:pt>
                <c:pt idx="5812">
                  <c:v>105.33742594833359</c:v>
                </c:pt>
                <c:pt idx="5813">
                  <c:v>105.31423631327192</c:v>
                </c:pt>
                <c:pt idx="5814">
                  <c:v>105.30182114105979</c:v>
                </c:pt>
                <c:pt idx="5815">
                  <c:v>105.26264492990813</c:v>
                </c:pt>
                <c:pt idx="5816">
                  <c:v>105.18738905824635</c:v>
                </c:pt>
                <c:pt idx="5817">
                  <c:v>105.15155036779829</c:v>
                </c:pt>
                <c:pt idx="5818">
                  <c:v>105.10887991375708</c:v>
                </c:pt>
                <c:pt idx="5819">
                  <c:v>105.02852849234438</c:v>
                </c:pt>
                <c:pt idx="5820">
                  <c:v>104.99068299474695</c:v>
                </c:pt>
                <c:pt idx="5821">
                  <c:v>104.92878856138759</c:v>
                </c:pt>
                <c:pt idx="5822">
                  <c:v>104.81130410115797</c:v>
                </c:pt>
                <c:pt idx="5823">
                  <c:v>104.75633726412482</c:v>
                </c:pt>
                <c:pt idx="5824">
                  <c:v>104.6689197998415</c:v>
                </c:pt>
                <c:pt idx="5825">
                  <c:v>104.50313377925369</c:v>
                </c:pt>
                <c:pt idx="5826">
                  <c:v>104.4241819495128</c:v>
                </c:pt>
                <c:pt idx="5827">
                  <c:v>104.32615952133669</c:v>
                </c:pt>
                <c:pt idx="5828">
                  <c:v>104.13702570471803</c:v>
                </c:pt>
                <c:pt idx="5829">
                  <c:v>104.03262423270814</c:v>
                </c:pt>
                <c:pt idx="5830">
                  <c:v>103.99024896881289</c:v>
                </c:pt>
                <c:pt idx="5831">
                  <c:v>104.3074278624818</c:v>
                </c:pt>
                <c:pt idx="5832">
                  <c:v>104.39398568437181</c:v>
                </c:pt>
                <c:pt idx="5833">
                  <c:v>104.54452852301985</c:v>
                </c:pt>
                <c:pt idx="5834">
                  <c:v>104.61586071196442</c:v>
                </c:pt>
                <c:pt idx="5835">
                  <c:v>104.67634684911654</c:v>
                </c:pt>
                <c:pt idx="5836">
                  <c:v>104.78862497534213</c:v>
                </c:pt>
                <c:pt idx="5837">
                  <c:v>104.84021716716623</c:v>
                </c:pt>
                <c:pt idx="5838">
                  <c:v>104.87616774397726</c:v>
                </c:pt>
                <c:pt idx="5839">
                  <c:v>104.93875456729299</c:v>
                </c:pt>
                <c:pt idx="5840">
                  <c:v>104.96593852540286</c:v>
                </c:pt>
                <c:pt idx="5841">
                  <c:v>104.97846185901604</c:v>
                </c:pt>
                <c:pt idx="5842">
                  <c:v>104.99818838031243</c:v>
                </c:pt>
                <c:pt idx="5843">
                  <c:v>105.00571117340826</c:v>
                </c:pt>
                <c:pt idx="5844">
                  <c:v>104.99766399540374</c:v>
                </c:pt>
                <c:pt idx="5845">
                  <c:v>104.97879579331845</c:v>
                </c:pt>
                <c:pt idx="5846">
                  <c:v>104.96826809276952</c:v>
                </c:pt>
                <c:pt idx="5847">
                  <c:v>104.94404651829464</c:v>
                </c:pt>
                <c:pt idx="5848">
                  <c:v>104.89787766053331</c:v>
                </c:pt>
                <c:pt idx="5849">
                  <c:v>104.87555870004985</c:v>
                </c:pt>
                <c:pt idx="5850">
                  <c:v>104.85118511117732</c:v>
                </c:pt>
                <c:pt idx="5851">
                  <c:v>104.80359550939767</c:v>
                </c:pt>
                <c:pt idx="5852">
                  <c:v>104.78044987691489</c:v>
                </c:pt>
                <c:pt idx="5853">
                  <c:v>104.74649186007841</c:v>
                </c:pt>
                <c:pt idx="5854">
                  <c:v>104.6835889849401</c:v>
                </c:pt>
                <c:pt idx="5855">
                  <c:v>104.6544382316777</c:v>
                </c:pt>
                <c:pt idx="5856">
                  <c:v>104.61390562497064</c:v>
                </c:pt>
                <c:pt idx="5857">
                  <c:v>104.5373746390206</c:v>
                </c:pt>
                <c:pt idx="5858">
                  <c:v>104.50172797175405</c:v>
                </c:pt>
                <c:pt idx="5859">
                  <c:v>104.45834408581456</c:v>
                </c:pt>
                <c:pt idx="5860">
                  <c:v>104.37731818729935</c:v>
                </c:pt>
                <c:pt idx="5861">
                  <c:v>104.33936157455531</c:v>
                </c:pt>
                <c:pt idx="5862">
                  <c:v>104.2943833894241</c:v>
                </c:pt>
                <c:pt idx="5863">
                  <c:v>104.20948883826314</c:v>
                </c:pt>
                <c:pt idx="5864">
                  <c:v>104.16902580006717</c:v>
                </c:pt>
                <c:pt idx="5865">
                  <c:v>104.12472548260355</c:v>
                </c:pt>
                <c:pt idx="5866">
                  <c:v>104.03785042315181</c:v>
                </c:pt>
                <c:pt idx="5867">
                  <c:v>103.99076668815565</c:v>
                </c:pt>
                <c:pt idx="5868">
                  <c:v>103.97118588119082</c:v>
                </c:pt>
                <c:pt idx="5869">
                  <c:v>104.32379702055201</c:v>
                </c:pt>
                <c:pt idx="5870">
                  <c:v>104.44796920968628</c:v>
                </c:pt>
                <c:pt idx="5871">
                  <c:v>104.66409318352211</c:v>
                </c:pt>
                <c:pt idx="5872">
                  <c:v>104.76739946736302</c:v>
                </c:pt>
                <c:pt idx="5873">
                  <c:v>104.85294693887741</c:v>
                </c:pt>
                <c:pt idx="5874">
                  <c:v>105.01315033200967</c:v>
                </c:pt>
                <c:pt idx="5875">
                  <c:v>105.0875462242229</c:v>
                </c:pt>
                <c:pt idx="5876">
                  <c:v>105.13769025690944</c:v>
                </c:pt>
                <c:pt idx="5877">
                  <c:v>105.2255028624085</c:v>
                </c:pt>
                <c:pt idx="5878">
                  <c:v>105.26393448566397</c:v>
                </c:pt>
                <c:pt idx="5879">
                  <c:v>105.28082780388381</c:v>
                </c:pt>
                <c:pt idx="5880">
                  <c:v>105.30846083363373</c:v>
                </c:pt>
                <c:pt idx="5881">
                  <c:v>105.31960947954532</c:v>
                </c:pt>
                <c:pt idx="5882">
                  <c:v>105.30850738838387</c:v>
                </c:pt>
                <c:pt idx="5883">
                  <c:v>105.28288049217448</c:v>
                </c:pt>
                <c:pt idx="5884">
                  <c:v>105.26873690534846</c:v>
                </c:pt>
                <c:pt idx="5885">
                  <c:v>105.23183281369178</c:v>
                </c:pt>
                <c:pt idx="5886">
                  <c:v>105.16213534031324</c:v>
                </c:pt>
                <c:pt idx="5887">
                  <c:v>105.12873594494091</c:v>
                </c:pt>
                <c:pt idx="5888">
                  <c:v>105.10387929031174</c:v>
                </c:pt>
                <c:pt idx="5889">
                  <c:v>105.05515272370792</c:v>
                </c:pt>
                <c:pt idx="5890">
                  <c:v>105.03122660301538</c:v>
                </c:pt>
                <c:pt idx="5891">
                  <c:v>104.98720331204586</c:v>
                </c:pt>
                <c:pt idx="5892">
                  <c:v>104.90482508078698</c:v>
                </c:pt>
                <c:pt idx="5893">
                  <c:v>104.86634905681552</c:v>
                </c:pt>
                <c:pt idx="5894">
                  <c:v>104.81846586461329</c:v>
                </c:pt>
                <c:pt idx="5895">
                  <c:v>104.73000386254611</c:v>
                </c:pt>
                <c:pt idx="5896">
                  <c:v>104.68835698075182</c:v>
                </c:pt>
                <c:pt idx="5897">
                  <c:v>104.63300482023531</c:v>
                </c:pt>
                <c:pt idx="5898">
                  <c:v>104.52918705117631</c:v>
                </c:pt>
                <c:pt idx="5899">
                  <c:v>104.48039594620114</c:v>
                </c:pt>
                <c:pt idx="5900">
                  <c:v>104.42058541508977</c:v>
                </c:pt>
                <c:pt idx="5901">
                  <c:v>104.30769479163148</c:v>
                </c:pt>
                <c:pt idx="5902">
                  <c:v>104.25395689282134</c:v>
                </c:pt>
                <c:pt idx="5903">
                  <c:v>104.19081595553369</c:v>
                </c:pt>
                <c:pt idx="5904">
                  <c:v>104.0665993070304</c:v>
                </c:pt>
                <c:pt idx="5905">
                  <c:v>103.99890172862045</c:v>
                </c:pt>
                <c:pt idx="5906">
                  <c:v>103.97067940708429</c:v>
                </c:pt>
                <c:pt idx="5907">
                  <c:v>103.91577390097102</c:v>
                </c:pt>
                <c:pt idx="5908">
                  <c:v>103.9225079820207</c:v>
                </c:pt>
                <c:pt idx="5909">
                  <c:v>103.94134459188095</c:v>
                </c:pt>
                <c:pt idx="5910">
                  <c:v>103.97503681469821</c:v>
                </c:pt>
                <c:pt idx="5911">
                  <c:v>103.99288035707661</c:v>
                </c:pt>
                <c:pt idx="5912">
                  <c:v>104.00785995692269</c:v>
                </c:pt>
                <c:pt idx="5913">
                  <c:v>104.03846460807719</c:v>
                </c:pt>
                <c:pt idx="5914">
                  <c:v>104.05430293009458</c:v>
                </c:pt>
                <c:pt idx="5915">
                  <c:v>104.0680067048158</c:v>
                </c:pt>
                <c:pt idx="5916">
                  <c:v>104.09608971791856</c:v>
                </c:pt>
                <c:pt idx="5917">
                  <c:v>104.11150440947416</c:v>
                </c:pt>
                <c:pt idx="5918">
                  <c:v>104.12317736094113</c:v>
                </c:pt>
                <c:pt idx="5919">
                  <c:v>104.14736054127501</c:v>
                </c:pt>
                <c:pt idx="5920">
                  <c:v>104.16066773138746</c:v>
                </c:pt>
                <c:pt idx="5921">
                  <c:v>104.17084414355007</c:v>
                </c:pt>
                <c:pt idx="5922">
                  <c:v>104.19370111214209</c:v>
                </c:pt>
                <c:pt idx="5923">
                  <c:v>104.20539695828059</c:v>
                </c:pt>
                <c:pt idx="5924">
                  <c:v>104.2122111898737</c:v>
                </c:pt>
                <c:pt idx="5925">
                  <c:v>104.2254389673256</c:v>
                </c:pt>
                <c:pt idx="5926">
                  <c:v>104.23230682005511</c:v>
                </c:pt>
                <c:pt idx="5927">
                  <c:v>104.24111872321622</c:v>
                </c:pt>
                <c:pt idx="5928">
                  <c:v>104.26062370007652</c:v>
                </c:pt>
                <c:pt idx="5929">
                  <c:v>104.27041047386025</c:v>
                </c:pt>
                <c:pt idx="5930">
                  <c:v>104.27455587744257</c:v>
                </c:pt>
                <c:pt idx="5931">
                  <c:v>104.28153269343447</c:v>
                </c:pt>
                <c:pt idx="5932">
                  <c:v>104.28466922559295</c:v>
                </c:pt>
                <c:pt idx="5933">
                  <c:v>104.28180835779841</c:v>
                </c:pt>
                <c:pt idx="5934">
                  <c:v>104.27417598133235</c:v>
                </c:pt>
                <c:pt idx="5935">
                  <c:v>104.26978977247376</c:v>
                </c:pt>
                <c:pt idx="5936">
                  <c:v>104.25935400813138</c:v>
                </c:pt>
                <c:pt idx="5937">
                  <c:v>104.23543544176863</c:v>
                </c:pt>
                <c:pt idx="5938">
                  <c:v>104.22153299726273</c:v>
                </c:pt>
                <c:pt idx="5939">
                  <c:v>104.20099002963944</c:v>
                </c:pt>
                <c:pt idx="5940">
                  <c:v>104.15758496866547</c:v>
                </c:pt>
                <c:pt idx="5941">
                  <c:v>104.13497674982861</c:v>
                </c:pt>
                <c:pt idx="5942">
                  <c:v>104.10648966142948</c:v>
                </c:pt>
                <c:pt idx="5943">
                  <c:v>104.0480015444205</c:v>
                </c:pt>
                <c:pt idx="5944">
                  <c:v>104.01366263948425</c:v>
                </c:pt>
                <c:pt idx="5945">
                  <c:v>104.00383237339958</c:v>
                </c:pt>
                <c:pt idx="5946">
                  <c:v>104.04287920004688</c:v>
                </c:pt>
                <c:pt idx="5947">
                  <c:v>104.14041460159336</c:v>
                </c:pt>
                <c:pt idx="5948">
                  <c:v>104.31614518433629</c:v>
                </c:pt>
                <c:pt idx="5949">
                  <c:v>104.41002969602249</c:v>
                </c:pt>
                <c:pt idx="5950">
                  <c:v>104.48756218538368</c:v>
                </c:pt>
                <c:pt idx="5951">
                  <c:v>104.64988056009756</c:v>
                </c:pt>
                <c:pt idx="5952">
                  <c:v>104.73455485631798</c:v>
                </c:pt>
                <c:pt idx="5953">
                  <c:v>104.80515711555742</c:v>
                </c:pt>
                <c:pt idx="5954">
                  <c:v>104.95561639061987</c:v>
                </c:pt>
                <c:pt idx="5955">
                  <c:v>105.03549901897452</c:v>
                </c:pt>
                <c:pt idx="5956">
                  <c:v>105.09545888585848</c:v>
                </c:pt>
                <c:pt idx="5957">
                  <c:v>105.22257788884602</c:v>
                </c:pt>
                <c:pt idx="5958">
                  <c:v>105.29039904880406</c:v>
                </c:pt>
                <c:pt idx="5959">
                  <c:v>105.34702317529437</c:v>
                </c:pt>
                <c:pt idx="5960">
                  <c:v>105.46444114081849</c:v>
                </c:pt>
                <c:pt idx="5961">
                  <c:v>105.52800473349585</c:v>
                </c:pt>
                <c:pt idx="5962">
                  <c:v>105.56312993434608</c:v>
                </c:pt>
                <c:pt idx="5963">
                  <c:v>105.63323092247737</c:v>
                </c:pt>
                <c:pt idx="5964">
                  <c:v>105.66939805141676</c:v>
                </c:pt>
                <c:pt idx="5965">
                  <c:v>105.71737165171724</c:v>
                </c:pt>
                <c:pt idx="5966">
                  <c:v>105.81679247394474</c:v>
                </c:pt>
                <c:pt idx="5967">
                  <c:v>105.87076526634426</c:v>
                </c:pt>
                <c:pt idx="5968">
                  <c:v>105.89124619216588</c:v>
                </c:pt>
                <c:pt idx="5969">
                  <c:v>105.92824179807847</c:v>
                </c:pt>
                <c:pt idx="5970">
                  <c:v>105.94475755438961</c:v>
                </c:pt>
                <c:pt idx="5971">
                  <c:v>105.92894944853661</c:v>
                </c:pt>
                <c:pt idx="5972">
                  <c:v>105.88967165688589</c:v>
                </c:pt>
                <c:pt idx="5973">
                  <c:v>105.86542613077758</c:v>
                </c:pt>
                <c:pt idx="5974">
                  <c:v>105.81110232040446</c:v>
                </c:pt>
                <c:pt idx="5975">
                  <c:v>105.68528131644605</c:v>
                </c:pt>
                <c:pt idx="5976">
                  <c:v>105.6132459698364</c:v>
                </c:pt>
                <c:pt idx="5977">
                  <c:v>105.50545001590031</c:v>
                </c:pt>
                <c:pt idx="5978">
                  <c:v>105.2772234018895</c:v>
                </c:pt>
                <c:pt idx="5979">
                  <c:v>105.15430673942738</c:v>
                </c:pt>
                <c:pt idx="5980">
                  <c:v>105.00384583769309</c:v>
                </c:pt>
                <c:pt idx="5981">
                  <c:v>104.6934193485654</c:v>
                </c:pt>
                <c:pt idx="5982">
                  <c:v>104.51754632840982</c:v>
                </c:pt>
                <c:pt idx="5983">
                  <c:v>104.44304075294515</c:v>
                </c:pt>
                <c:pt idx="5984">
                  <c:v>104.02633362092028</c:v>
                </c:pt>
                <c:pt idx="5985">
                  <c:v>104.0734614297928</c:v>
                </c:pt>
                <c:pt idx="5986">
                  <c:v>104.19108734759855</c:v>
                </c:pt>
                <c:pt idx="5987">
                  <c:v>104.40685318323719</c:v>
                </c:pt>
                <c:pt idx="5988">
                  <c:v>104.51641509223771</c:v>
                </c:pt>
                <c:pt idx="5989">
                  <c:v>104.61009857963369</c:v>
                </c:pt>
                <c:pt idx="5990">
                  <c:v>104.80600256532377</c:v>
                </c:pt>
                <c:pt idx="5991">
                  <c:v>104.90828364018547</c:v>
                </c:pt>
                <c:pt idx="5992">
                  <c:v>104.99349747355173</c:v>
                </c:pt>
                <c:pt idx="5993">
                  <c:v>105.17348572147003</c:v>
                </c:pt>
                <c:pt idx="5994">
                  <c:v>105.27143120345754</c:v>
                </c:pt>
                <c:pt idx="5995">
                  <c:v>105.34257895732301</c:v>
                </c:pt>
                <c:pt idx="5996">
                  <c:v>105.49598593732739</c:v>
                </c:pt>
                <c:pt idx="5997">
                  <c:v>105.58045684429176</c:v>
                </c:pt>
                <c:pt idx="5998">
                  <c:v>105.64734206713868</c:v>
                </c:pt>
                <c:pt idx="5999">
                  <c:v>105.78916356963279</c:v>
                </c:pt>
                <c:pt idx="6000">
                  <c:v>105.86707378307467</c:v>
                </c:pt>
                <c:pt idx="6001">
                  <c:v>105.90830352735472</c:v>
                </c:pt>
                <c:pt idx="6002">
                  <c:v>105.99359616480082</c:v>
                </c:pt>
                <c:pt idx="6003">
                  <c:v>106.03656332062893</c:v>
                </c:pt>
                <c:pt idx="6004">
                  <c:v>106.09355237009449</c:v>
                </c:pt>
                <c:pt idx="6005">
                  <c:v>106.21439503606057</c:v>
                </c:pt>
                <c:pt idx="6006">
                  <c:v>106.27859016886106</c:v>
                </c:pt>
                <c:pt idx="6007">
                  <c:v>106.30473818625407</c:v>
                </c:pt>
                <c:pt idx="6008">
                  <c:v>106.34932625918346</c:v>
                </c:pt>
                <c:pt idx="6009">
                  <c:v>106.36891351414276</c:v>
                </c:pt>
                <c:pt idx="6010">
                  <c:v>106.3502027428849</c:v>
                </c:pt>
                <c:pt idx="6011">
                  <c:v>106.30202715213652</c:v>
                </c:pt>
                <c:pt idx="6012">
                  <c:v>106.27369391209467</c:v>
                </c:pt>
                <c:pt idx="6013">
                  <c:v>106.20658932318226</c:v>
                </c:pt>
                <c:pt idx="6014">
                  <c:v>106.05576882016383</c:v>
                </c:pt>
                <c:pt idx="6015">
                  <c:v>105.96747877632176</c:v>
                </c:pt>
                <c:pt idx="6016">
                  <c:v>105.8388256277261</c:v>
                </c:pt>
                <c:pt idx="6017">
                  <c:v>105.56326079691659</c:v>
                </c:pt>
                <c:pt idx="6018">
                  <c:v>105.41502604674969</c:v>
                </c:pt>
                <c:pt idx="6019">
                  <c:v>105.23359711800857</c:v>
                </c:pt>
                <c:pt idx="6020">
                  <c:v>104.85863488473733</c:v>
                </c:pt>
                <c:pt idx="6021">
                  <c:v>104.64323136579084</c:v>
                </c:pt>
                <c:pt idx="6022">
                  <c:v>104.55641984821793</c:v>
                </c:pt>
                <c:pt idx="6023">
                  <c:v>103.99693703825196</c:v>
                </c:pt>
                <c:pt idx="6024">
                  <c:v>104.03105316636113</c:v>
                </c:pt>
                <c:pt idx="6025">
                  <c:v>104.12262095987305</c:v>
                </c:pt>
                <c:pt idx="6026">
                  <c:v>104.28735623764898</c:v>
                </c:pt>
                <c:pt idx="6027">
                  <c:v>104.37316806335943</c:v>
                </c:pt>
                <c:pt idx="6028">
                  <c:v>104.44081082662099</c:v>
                </c:pt>
                <c:pt idx="6029">
                  <c:v>104.58596875459648</c:v>
                </c:pt>
                <c:pt idx="6030">
                  <c:v>104.66247380706135</c:v>
                </c:pt>
                <c:pt idx="6031">
                  <c:v>104.71252369450123</c:v>
                </c:pt>
                <c:pt idx="6032">
                  <c:v>104.81783747120669</c:v>
                </c:pt>
                <c:pt idx="6033">
                  <c:v>104.87469453542892</c:v>
                </c:pt>
                <c:pt idx="6034">
                  <c:v>104.90209583990566</c:v>
                </c:pt>
                <c:pt idx="6035">
                  <c:v>104.95664971128173</c:v>
                </c:pt>
                <c:pt idx="6036">
                  <c:v>104.98506794318391</c:v>
                </c:pt>
                <c:pt idx="6037">
                  <c:v>105.01137082842105</c:v>
                </c:pt>
                <c:pt idx="6038">
                  <c:v>105.0675281279255</c:v>
                </c:pt>
                <c:pt idx="6039">
                  <c:v>105.09658179393455</c:v>
                </c:pt>
                <c:pt idx="6040">
                  <c:v>105.10862693792035</c:v>
                </c:pt>
                <c:pt idx="6041">
                  <c:v>105.13006966307645</c:v>
                </c:pt>
                <c:pt idx="6042">
                  <c:v>105.13950541347253</c:v>
                </c:pt>
                <c:pt idx="6043">
                  <c:v>105.19312925615266</c:v>
                </c:pt>
                <c:pt idx="6044">
                  <c:v>105.30869003870168</c:v>
                </c:pt>
                <c:pt idx="6045">
                  <c:v>105.37086098748274</c:v>
                </c:pt>
                <c:pt idx="6046">
                  <c:v>105.40456015488942</c:v>
                </c:pt>
                <c:pt idx="6047">
                  <c:v>105.4730102826823</c:v>
                </c:pt>
                <c:pt idx="6048">
                  <c:v>105.50848284696725</c:v>
                </c:pt>
                <c:pt idx="6049">
                  <c:v>105.5303336500108</c:v>
                </c:pt>
                <c:pt idx="6050">
                  <c:v>105.57369454917912</c:v>
                </c:pt>
                <c:pt idx="6051">
                  <c:v>105.59449135323251</c:v>
                </c:pt>
                <c:pt idx="6052">
                  <c:v>105.57098807542862</c:v>
                </c:pt>
                <c:pt idx="6053">
                  <c:v>105.51287236947873</c:v>
                </c:pt>
                <c:pt idx="6054">
                  <c:v>105.47862201298186</c:v>
                </c:pt>
                <c:pt idx="6055">
                  <c:v>105.39186715969568</c:v>
                </c:pt>
                <c:pt idx="6056">
                  <c:v>105.2024132723256</c:v>
                </c:pt>
                <c:pt idx="6057">
                  <c:v>105.09829167984712</c:v>
                </c:pt>
                <c:pt idx="6058">
                  <c:v>104.96042583328529</c:v>
                </c:pt>
                <c:pt idx="6059">
                  <c:v>104.67009232657342</c:v>
                </c:pt>
                <c:pt idx="6060">
                  <c:v>104.49979740533294</c:v>
                </c:pt>
                <c:pt idx="6061">
                  <c:v>103.9329135930431</c:v>
                </c:pt>
                <c:pt idx="6062">
                  <c:v>103.959267403265</c:v>
                </c:pt>
                <c:pt idx="6063">
                  <c:v>104.00574803596115</c:v>
                </c:pt>
                <c:pt idx="6064">
                  <c:v>104.03056375980388</c:v>
                </c:pt>
                <c:pt idx="6065">
                  <c:v>104.05031002780973</c:v>
                </c:pt>
                <c:pt idx="6066">
                  <c:v>104.09076027948679</c:v>
                </c:pt>
                <c:pt idx="6067">
                  <c:v>104.11183451896638</c:v>
                </c:pt>
                <c:pt idx="6068">
                  <c:v>104.12487978392095</c:v>
                </c:pt>
                <c:pt idx="6069">
                  <c:v>104.15099751560598</c:v>
                </c:pt>
                <c:pt idx="6070">
                  <c:v>104.16535123053274</c:v>
                </c:pt>
                <c:pt idx="6071">
                  <c:v>104.1741379467576</c:v>
                </c:pt>
                <c:pt idx="6072">
                  <c:v>104.19198398305832</c:v>
                </c:pt>
                <c:pt idx="6073">
                  <c:v>104.20166082220304</c:v>
                </c:pt>
                <c:pt idx="6074">
                  <c:v>104.20859583410439</c:v>
                </c:pt>
                <c:pt idx="6075">
                  <c:v>104.22352063020385</c:v>
                </c:pt>
                <c:pt idx="6076">
                  <c:v>104.23156110282962</c:v>
                </c:pt>
                <c:pt idx="6077">
                  <c:v>104.23228514641511</c:v>
                </c:pt>
                <c:pt idx="6078">
                  <c:v>104.23220782870123</c:v>
                </c:pt>
                <c:pt idx="6079">
                  <c:v>104.23155531520749</c:v>
                </c:pt>
                <c:pt idx="6080">
                  <c:v>104.24483369788032</c:v>
                </c:pt>
                <c:pt idx="6081">
                  <c:v>104.27482182159982</c:v>
                </c:pt>
                <c:pt idx="6082">
                  <c:v>104.29010552353617</c:v>
                </c:pt>
                <c:pt idx="6083">
                  <c:v>104.29851310863607</c:v>
                </c:pt>
                <c:pt idx="6084">
                  <c:v>104.31474002895678</c:v>
                </c:pt>
                <c:pt idx="6085">
                  <c:v>104.32324796828013</c:v>
                </c:pt>
                <c:pt idx="6086">
                  <c:v>104.32963546607922</c:v>
                </c:pt>
                <c:pt idx="6087">
                  <c:v>104.34320312629875</c:v>
                </c:pt>
                <c:pt idx="6088">
                  <c:v>104.34974990684651</c:v>
                </c:pt>
                <c:pt idx="6089">
                  <c:v>104.34651892667161</c:v>
                </c:pt>
                <c:pt idx="6090">
                  <c:v>104.33733236613915</c:v>
                </c:pt>
                <c:pt idx="6091">
                  <c:v>104.33145479915785</c:v>
                </c:pt>
                <c:pt idx="6092">
                  <c:v>104.30811804880211</c:v>
                </c:pt>
                <c:pt idx="6093">
                  <c:v>104.25722899277461</c:v>
                </c:pt>
                <c:pt idx="6094">
                  <c:v>104.23017098345549</c:v>
                </c:pt>
                <c:pt idx="6095">
                  <c:v>104.19112513105658</c:v>
                </c:pt>
                <c:pt idx="6096">
                  <c:v>104.10947492034748</c:v>
                </c:pt>
                <c:pt idx="6097">
                  <c:v>104.06059625592984</c:v>
                </c:pt>
                <c:pt idx="6098">
                  <c:v>103.97701342391532</c:v>
                </c:pt>
                <c:pt idx="6099">
                  <c:v>104.00599521025131</c:v>
                </c:pt>
                <c:pt idx="6100">
                  <c:v>104.07915972090328</c:v>
                </c:pt>
                <c:pt idx="6101">
                  <c:v>104.21316228388537</c:v>
                </c:pt>
                <c:pt idx="6102">
                  <c:v>104.28286647334932</c:v>
                </c:pt>
                <c:pt idx="6103">
                  <c:v>104.33986526595901</c:v>
                </c:pt>
                <c:pt idx="6104">
                  <c:v>104.46016523838385</c:v>
                </c:pt>
                <c:pt idx="6105">
                  <c:v>104.52342508428232</c:v>
                </c:pt>
                <c:pt idx="6106">
                  <c:v>104.56796665347181</c:v>
                </c:pt>
                <c:pt idx="6107">
                  <c:v>104.66287498868408</c:v>
                </c:pt>
                <c:pt idx="6108">
                  <c:v>104.71413962546009</c:v>
                </c:pt>
                <c:pt idx="6109">
                  <c:v>104.74469134440153</c:v>
                </c:pt>
                <c:pt idx="6110">
                  <c:v>104.80890525066994</c:v>
                </c:pt>
                <c:pt idx="6111">
                  <c:v>104.84297733039882</c:v>
                </c:pt>
                <c:pt idx="6112">
                  <c:v>104.86123610879493</c:v>
                </c:pt>
                <c:pt idx="6113">
                  <c:v>104.89874763439695</c:v>
                </c:pt>
                <c:pt idx="6114">
                  <c:v>104.91842253703491</c:v>
                </c:pt>
                <c:pt idx="6115">
                  <c:v>104.91562156962036</c:v>
                </c:pt>
                <c:pt idx="6116">
                  <c:v>104.904689384032</c:v>
                </c:pt>
                <c:pt idx="6117">
                  <c:v>104.89664279602637</c:v>
                </c:pt>
                <c:pt idx="6118">
                  <c:v>104.93263350172673</c:v>
                </c:pt>
                <c:pt idx="6119">
                  <c:v>105.01027916798054</c:v>
                </c:pt>
                <c:pt idx="6120">
                  <c:v>105.05191082371019</c:v>
                </c:pt>
                <c:pt idx="6121">
                  <c:v>105.08171223844683</c:v>
                </c:pt>
                <c:pt idx="6122">
                  <c:v>105.14313162055065</c:v>
                </c:pt>
                <c:pt idx="6123">
                  <c:v>105.17529918026246</c:v>
                </c:pt>
                <c:pt idx="6124">
                  <c:v>105.20007814922049</c:v>
                </c:pt>
                <c:pt idx="6125">
                  <c:v>105.25181484473907</c:v>
                </c:pt>
                <c:pt idx="6126">
                  <c:v>105.27900160554094</c:v>
                </c:pt>
                <c:pt idx="6127">
                  <c:v>105.26243021080315</c:v>
                </c:pt>
                <c:pt idx="6128">
                  <c:v>105.2187781680595</c:v>
                </c:pt>
                <c:pt idx="6129">
                  <c:v>105.19174881681774</c:v>
                </c:pt>
                <c:pt idx="6130">
                  <c:v>105.12049149261929</c:v>
                </c:pt>
                <c:pt idx="6131">
                  <c:v>104.96557934638665</c:v>
                </c:pt>
                <c:pt idx="6132">
                  <c:v>104.88085879688826</c:v>
                </c:pt>
                <c:pt idx="6133">
                  <c:v>104.76750980136427</c:v>
                </c:pt>
                <c:pt idx="6134">
                  <c:v>104.52639933643246</c:v>
                </c:pt>
                <c:pt idx="6135">
                  <c:v>104.38534829353068</c:v>
                </c:pt>
                <c:pt idx="6136">
                  <c:v>104.02797887901627</c:v>
                </c:pt>
                <c:pt idx="6137">
                  <c:v>104.06794842376719</c:v>
                </c:pt>
                <c:pt idx="6138">
                  <c:v>104.16884022151044</c:v>
                </c:pt>
                <c:pt idx="6139">
                  <c:v>104.35533986578663</c:v>
                </c:pt>
                <c:pt idx="6140">
                  <c:v>104.4517391660261</c:v>
                </c:pt>
                <c:pt idx="6141">
                  <c:v>104.53616822852391</c:v>
                </c:pt>
                <c:pt idx="6142">
                  <c:v>104.71108975543065</c:v>
                </c:pt>
                <c:pt idx="6143">
                  <c:v>104.80410229455696</c:v>
                </c:pt>
                <c:pt idx="6144">
                  <c:v>104.88598148806032</c:v>
                </c:pt>
                <c:pt idx="6145">
                  <c:v>105.060034637787</c:v>
                </c:pt>
                <c:pt idx="6146">
                  <c:v>105.15352348423829</c:v>
                </c:pt>
                <c:pt idx="6147">
                  <c:v>105.2251380167328</c:v>
                </c:pt>
                <c:pt idx="6148">
                  <c:v>105.37774034484671</c:v>
                </c:pt>
                <c:pt idx="6149">
                  <c:v>105.45954143854611</c:v>
                </c:pt>
                <c:pt idx="6150">
                  <c:v>105.51897718216452</c:v>
                </c:pt>
                <c:pt idx="6151">
                  <c:v>105.65791111707031</c:v>
                </c:pt>
                <c:pt idx="6152">
                  <c:v>105.73066097449804</c:v>
                </c:pt>
                <c:pt idx="6153">
                  <c:v>105.77605174420351</c:v>
                </c:pt>
                <c:pt idx="6154">
                  <c:v>105.86892215304859</c:v>
                </c:pt>
                <c:pt idx="6155">
                  <c:v>105.91683495385432</c:v>
                </c:pt>
                <c:pt idx="6156">
                  <c:v>105.96093685570432</c:v>
                </c:pt>
                <c:pt idx="6157">
                  <c:v>106.05258039492462</c:v>
                </c:pt>
                <c:pt idx="6158">
                  <c:v>106.10030009457766</c:v>
                </c:pt>
                <c:pt idx="6159">
                  <c:v>106.11864805906345</c:v>
                </c:pt>
                <c:pt idx="6160">
                  <c:v>106.15028785935432</c:v>
                </c:pt>
                <c:pt idx="6161">
                  <c:v>106.16352251427394</c:v>
                </c:pt>
                <c:pt idx="6162">
                  <c:v>106.14340508184358</c:v>
                </c:pt>
                <c:pt idx="6163">
                  <c:v>106.09268500450932</c:v>
                </c:pt>
                <c:pt idx="6164">
                  <c:v>106.06214713230833</c:v>
                </c:pt>
                <c:pt idx="6165">
                  <c:v>105.99866386978937</c:v>
                </c:pt>
                <c:pt idx="6166">
                  <c:v>105.85390177799609</c:v>
                </c:pt>
                <c:pt idx="6167">
                  <c:v>105.77275128589717</c:v>
                </c:pt>
                <c:pt idx="6168">
                  <c:v>105.65936103327883</c:v>
                </c:pt>
                <c:pt idx="6169">
                  <c:v>105.41132880017599</c:v>
                </c:pt>
                <c:pt idx="6170">
                  <c:v>105.27874814440672</c:v>
                </c:pt>
                <c:pt idx="6171">
                  <c:v>105.12283148923127</c:v>
                </c:pt>
                <c:pt idx="6172">
                  <c:v>104.79753517154045</c:v>
                </c:pt>
                <c:pt idx="6173">
                  <c:v>104.61056904062846</c:v>
                </c:pt>
                <c:pt idx="6174">
                  <c:v>104.35494429134984</c:v>
                </c:pt>
                <c:pt idx="6175">
                  <c:v>104.46535796003096</c:v>
                </c:pt>
                <c:pt idx="6176">
                  <c:v>104.65525950591315</c:v>
                </c:pt>
                <c:pt idx="6177">
                  <c:v>104.74626948287522</c:v>
                </c:pt>
                <c:pt idx="6178">
                  <c:v>104.82102090168055</c:v>
                </c:pt>
                <c:pt idx="6179">
                  <c:v>104.95986952669446</c:v>
                </c:pt>
                <c:pt idx="6180">
                  <c:v>105.02373594442045</c:v>
                </c:pt>
                <c:pt idx="6181">
                  <c:v>105.06538410567151</c:v>
                </c:pt>
                <c:pt idx="6182">
                  <c:v>105.13869470446421</c:v>
                </c:pt>
                <c:pt idx="6183">
                  <c:v>105.17061444129118</c:v>
                </c:pt>
                <c:pt idx="6184">
                  <c:v>105.18387486234936</c:v>
                </c:pt>
                <c:pt idx="6185">
                  <c:v>105.20375240049827</c:v>
                </c:pt>
                <c:pt idx="6186">
                  <c:v>105.21078324912716</c:v>
                </c:pt>
                <c:pt idx="6187">
                  <c:v>105.19811840955794</c:v>
                </c:pt>
                <c:pt idx="6188">
                  <c:v>105.17092404215838</c:v>
                </c:pt>
                <c:pt idx="6189">
                  <c:v>105.15678211505693</c:v>
                </c:pt>
                <c:pt idx="6190">
                  <c:v>105.12345735710799</c:v>
                </c:pt>
                <c:pt idx="6191">
                  <c:v>105.05931431598769</c:v>
                </c:pt>
                <c:pt idx="6192">
                  <c:v>105.02859807891066</c:v>
                </c:pt>
                <c:pt idx="6193">
                  <c:v>105.0063998094458</c:v>
                </c:pt>
                <c:pt idx="6194">
                  <c:v>104.96355675553873</c:v>
                </c:pt>
                <c:pt idx="6195">
                  <c:v>104.94255779491544</c:v>
                </c:pt>
                <c:pt idx="6196">
                  <c:v>104.90474218212641</c:v>
                </c:pt>
                <c:pt idx="6197">
                  <c:v>104.83349831265856</c:v>
                </c:pt>
                <c:pt idx="6198">
                  <c:v>104.80009244702755</c:v>
                </c:pt>
                <c:pt idx="6199">
                  <c:v>104.75436501709154</c:v>
                </c:pt>
                <c:pt idx="6200">
                  <c:v>104.66913769983555</c:v>
                </c:pt>
                <c:pt idx="6201">
                  <c:v>104.6293632055519</c:v>
                </c:pt>
                <c:pt idx="6202">
                  <c:v>104.57855740858221</c:v>
                </c:pt>
                <c:pt idx="6203">
                  <c:v>104.48264043282822</c:v>
                </c:pt>
                <c:pt idx="6204">
                  <c:v>104.43786505402483</c:v>
                </c:pt>
                <c:pt idx="6205">
                  <c:v>104.38346565357897</c:v>
                </c:pt>
                <c:pt idx="6206">
                  <c:v>104.28033607371754</c:v>
                </c:pt>
                <c:pt idx="6207">
                  <c:v>104.23111637043053</c:v>
                </c:pt>
                <c:pt idx="6208">
                  <c:v>104.17383570894602</c:v>
                </c:pt>
                <c:pt idx="6209">
                  <c:v>104.06302469942575</c:v>
                </c:pt>
                <c:pt idx="6210">
                  <c:v>104.003589403345</c:v>
                </c:pt>
                <c:pt idx="6211">
                  <c:v>103.97804602181151</c:v>
                </c:pt>
                <c:pt idx="6212">
                  <c:v>104.01137909886607</c:v>
                </c:pt>
                <c:pt idx="6213">
                  <c:v>104.0531065501354</c:v>
                </c:pt>
                <c:pt idx="6214">
                  <c:v>104.15698461072012</c:v>
                </c:pt>
                <c:pt idx="6215">
                  <c:v>104.35056648586547</c:v>
                </c:pt>
                <c:pt idx="6216">
                  <c:v>104.45291978784952</c:v>
                </c:pt>
                <c:pt idx="6217">
                  <c:v>104.53385654798778</c:v>
                </c:pt>
                <c:pt idx="6218">
                  <c:v>104.70303823735343</c:v>
                </c:pt>
                <c:pt idx="6219">
                  <c:v>104.79262498161654</c:v>
                </c:pt>
                <c:pt idx="6220">
                  <c:v>104.85089627640416</c:v>
                </c:pt>
                <c:pt idx="6221">
                  <c:v>104.97447306944285</c:v>
                </c:pt>
                <c:pt idx="6222">
                  <c:v>105.03949144051909</c:v>
                </c:pt>
                <c:pt idx="6223">
                  <c:v>105.06584638046166</c:v>
                </c:pt>
                <c:pt idx="6224">
                  <c:v>105.11848409356347</c:v>
                </c:pt>
                <c:pt idx="6225">
                  <c:v>105.14485795189833</c:v>
                </c:pt>
                <c:pt idx="6226">
                  <c:v>105.1688089871617</c:v>
                </c:pt>
                <c:pt idx="6227">
                  <c:v>105.21890641042874</c:v>
                </c:pt>
                <c:pt idx="6228">
                  <c:v>105.244847311477</c:v>
                </c:pt>
                <c:pt idx="6229">
                  <c:v>105.25624959473565</c:v>
                </c:pt>
                <c:pt idx="6230">
                  <c:v>105.27485847790005</c:v>
                </c:pt>
                <c:pt idx="6231">
                  <c:v>105.2827278223639</c:v>
                </c:pt>
                <c:pt idx="6232">
                  <c:v>105.35354874047708</c:v>
                </c:pt>
                <c:pt idx="6233">
                  <c:v>105.5065286465119</c:v>
                </c:pt>
                <c:pt idx="6234">
                  <c:v>105.58905208007025</c:v>
                </c:pt>
                <c:pt idx="6235">
                  <c:v>105.63775856595517</c:v>
                </c:pt>
                <c:pt idx="6236">
                  <c:v>105.74249518073385</c:v>
                </c:pt>
                <c:pt idx="6237">
                  <c:v>105.7981295870165</c:v>
                </c:pt>
                <c:pt idx="6238">
                  <c:v>105.822267195333</c:v>
                </c:pt>
                <c:pt idx="6239">
                  <c:v>105.86945040581294</c:v>
                </c:pt>
                <c:pt idx="6240">
                  <c:v>105.89156406380289</c:v>
                </c:pt>
                <c:pt idx="6241">
                  <c:v>105.86216709006513</c:v>
                </c:pt>
                <c:pt idx="6242">
                  <c:v>105.78878308827453</c:v>
                </c:pt>
                <c:pt idx="6243">
                  <c:v>105.74457291387597</c:v>
                </c:pt>
                <c:pt idx="6244">
                  <c:v>105.64272393147422</c:v>
                </c:pt>
                <c:pt idx="6245">
                  <c:v>105.41868981452447</c:v>
                </c:pt>
                <c:pt idx="6246">
                  <c:v>105.29376178459286</c:v>
                </c:pt>
                <c:pt idx="6247">
                  <c:v>105.13241226893065</c:v>
                </c:pt>
                <c:pt idx="6248">
                  <c:v>104.78909609078804</c:v>
                </c:pt>
                <c:pt idx="6249">
                  <c:v>104.58982557400576</c:v>
                </c:pt>
                <c:pt idx="6250">
                  <c:v>104.50859852785558</c:v>
                </c:pt>
                <c:pt idx="6251">
                  <c:v>103.99183226803876</c:v>
                </c:pt>
                <c:pt idx="6252">
                  <c:v>104.03533280837127</c:v>
                </c:pt>
                <c:pt idx="6253">
                  <c:v>104.14559122620336</c:v>
                </c:pt>
                <c:pt idx="6254">
                  <c:v>104.34677678291413</c:v>
                </c:pt>
                <c:pt idx="6255">
                  <c:v>104.45142890001122</c:v>
                </c:pt>
                <c:pt idx="6256">
                  <c:v>104.53397898528472</c:v>
                </c:pt>
                <c:pt idx="6257">
                  <c:v>104.70790075405287</c:v>
                </c:pt>
                <c:pt idx="6258">
                  <c:v>104.79905403213407</c:v>
                </c:pt>
                <c:pt idx="6259">
                  <c:v>104.85821841653107</c:v>
                </c:pt>
                <c:pt idx="6260">
                  <c:v>104.98316498216366</c:v>
                </c:pt>
                <c:pt idx="6261">
                  <c:v>105.05019714315</c:v>
                </c:pt>
                <c:pt idx="6262">
                  <c:v>105.08148969236096</c:v>
                </c:pt>
                <c:pt idx="6263">
                  <c:v>105.14695274850919</c:v>
                </c:pt>
                <c:pt idx="6264">
                  <c:v>105.18162687098256</c:v>
                </c:pt>
                <c:pt idx="6265">
                  <c:v>105.20362622435087</c:v>
                </c:pt>
                <c:pt idx="6266">
                  <c:v>105.24813635280974</c:v>
                </c:pt>
                <c:pt idx="6267">
                  <c:v>105.27102861578646</c:v>
                </c:pt>
                <c:pt idx="6268">
                  <c:v>105.26855785894952</c:v>
                </c:pt>
                <c:pt idx="6269">
                  <c:v>105.25756888798854</c:v>
                </c:pt>
                <c:pt idx="6270">
                  <c:v>105.24914680586944</c:v>
                </c:pt>
                <c:pt idx="6271">
                  <c:v>105.30759869343025</c:v>
                </c:pt>
                <c:pt idx="6272">
                  <c:v>105.43436956681202</c:v>
                </c:pt>
                <c:pt idx="6273">
                  <c:v>105.50266480949612</c:v>
                </c:pt>
                <c:pt idx="6274">
                  <c:v>105.54774409044317</c:v>
                </c:pt>
                <c:pt idx="6275">
                  <c:v>105.64127790629966</c:v>
                </c:pt>
                <c:pt idx="6276">
                  <c:v>105.69072212465099</c:v>
                </c:pt>
                <c:pt idx="6277">
                  <c:v>105.72292975793573</c:v>
                </c:pt>
                <c:pt idx="6278">
                  <c:v>105.78810134283471</c:v>
                </c:pt>
                <c:pt idx="6279">
                  <c:v>105.82128131202518</c:v>
                </c:pt>
                <c:pt idx="6280">
                  <c:v>105.79098020550332</c:v>
                </c:pt>
                <c:pt idx="6281">
                  <c:v>105.71728767502992</c:v>
                </c:pt>
                <c:pt idx="6282">
                  <c:v>105.67408273869623</c:v>
                </c:pt>
                <c:pt idx="6283">
                  <c:v>105.56892180944592</c:v>
                </c:pt>
                <c:pt idx="6284">
                  <c:v>105.33963631074954</c:v>
                </c:pt>
                <c:pt idx="6285">
                  <c:v>105.21448601202141</c:v>
                </c:pt>
                <c:pt idx="6286">
                  <c:v>105.04364431529808</c:v>
                </c:pt>
                <c:pt idx="6287">
                  <c:v>104.68411500226465</c:v>
                </c:pt>
                <c:pt idx="6288">
                  <c:v>104.47586306383984</c:v>
                </c:pt>
                <c:pt idx="6289">
                  <c:v>103.97812115833317</c:v>
                </c:pt>
                <c:pt idx="6290">
                  <c:v>104.00815707643363</c:v>
                </c:pt>
                <c:pt idx="6291">
                  <c:v>104.08417596504336</c:v>
                </c:pt>
                <c:pt idx="6292">
                  <c:v>104.22234312094595</c:v>
                </c:pt>
                <c:pt idx="6293">
                  <c:v>104.29431244430504</c:v>
                </c:pt>
                <c:pt idx="6294">
                  <c:v>104.35098803509767</c:v>
                </c:pt>
                <c:pt idx="6295">
                  <c:v>104.47079216075102</c:v>
                </c:pt>
                <c:pt idx="6296">
                  <c:v>104.53383822642941</c:v>
                </c:pt>
                <c:pt idx="6297">
                  <c:v>104.57624546380316</c:v>
                </c:pt>
                <c:pt idx="6298">
                  <c:v>104.66667172989024</c:v>
                </c:pt>
                <c:pt idx="6299">
                  <c:v>104.71560100975121</c:v>
                </c:pt>
                <c:pt idx="6300">
                  <c:v>104.74156432808553</c:v>
                </c:pt>
                <c:pt idx="6301">
                  <c:v>104.79531053866032</c:v>
                </c:pt>
                <c:pt idx="6302">
                  <c:v>104.82336072930816</c:v>
                </c:pt>
                <c:pt idx="6303">
                  <c:v>104.83848322358936</c:v>
                </c:pt>
                <c:pt idx="6304">
                  <c:v>104.86946635482333</c:v>
                </c:pt>
                <c:pt idx="6305">
                  <c:v>104.88564639732807</c:v>
                </c:pt>
                <c:pt idx="6306">
                  <c:v>104.88548012446873</c:v>
                </c:pt>
                <c:pt idx="6307">
                  <c:v>104.8808974295633</c:v>
                </c:pt>
                <c:pt idx="6308">
                  <c:v>104.87650165504779</c:v>
                </c:pt>
                <c:pt idx="6309">
                  <c:v>104.91898932830149</c:v>
                </c:pt>
                <c:pt idx="6310">
                  <c:v>105.01081557288931</c:v>
                </c:pt>
                <c:pt idx="6311">
                  <c:v>105.06014297548087</c:v>
                </c:pt>
                <c:pt idx="6312">
                  <c:v>105.09374585513527</c:v>
                </c:pt>
                <c:pt idx="6313">
                  <c:v>105.16423571271406</c:v>
                </c:pt>
                <c:pt idx="6314">
                  <c:v>105.20192037098045</c:v>
                </c:pt>
                <c:pt idx="6315">
                  <c:v>105.22530603249082</c:v>
                </c:pt>
                <c:pt idx="6316">
                  <c:v>105.2720348076635</c:v>
                </c:pt>
                <c:pt idx="6317">
                  <c:v>105.29548846528678</c:v>
                </c:pt>
                <c:pt idx="6318">
                  <c:v>105.27635661749829</c:v>
                </c:pt>
                <c:pt idx="6319">
                  <c:v>105.22872710657953</c:v>
                </c:pt>
                <c:pt idx="6320">
                  <c:v>105.20028001862707</c:v>
                </c:pt>
                <c:pt idx="6321">
                  <c:v>105.1293306706942</c:v>
                </c:pt>
                <c:pt idx="6322">
                  <c:v>104.97357968333428</c:v>
                </c:pt>
                <c:pt idx="6323">
                  <c:v>104.88795416529587</c:v>
                </c:pt>
                <c:pt idx="6324">
                  <c:v>104.77247383741458</c:v>
                </c:pt>
                <c:pt idx="6325">
                  <c:v>104.52810260448588</c:v>
                </c:pt>
                <c:pt idx="6326">
                  <c:v>104.38584370455361</c:v>
                </c:pt>
                <c:pt idx="6327">
                  <c:v>104.65864653382438</c:v>
                </c:pt>
                <c:pt idx="6328">
                  <c:v>104.93692169005151</c:v>
                </c:pt>
                <c:pt idx="6329">
                  <c:v>105.41510216875652</c:v>
                </c:pt>
                <c:pt idx="6330">
                  <c:v>105.64257320659596</c:v>
                </c:pt>
                <c:pt idx="6331">
                  <c:v>105.80748866289727</c:v>
                </c:pt>
                <c:pt idx="6332">
                  <c:v>106.11138831412744</c:v>
                </c:pt>
                <c:pt idx="6333">
                  <c:v>106.24803376857248</c:v>
                </c:pt>
                <c:pt idx="6334">
                  <c:v>106.30212075592405</c:v>
                </c:pt>
                <c:pt idx="6335">
                  <c:v>106.38850808295216</c:v>
                </c:pt>
                <c:pt idx="6336">
                  <c:v>106.42335041203155</c:v>
                </c:pt>
                <c:pt idx="6337">
                  <c:v>106.39135776604904</c:v>
                </c:pt>
                <c:pt idx="6338">
                  <c:v>106.32747678802799</c:v>
                </c:pt>
                <c:pt idx="6339">
                  <c:v>106.294868845471</c:v>
                </c:pt>
                <c:pt idx="6340">
                  <c:v>106.23426388679451</c:v>
                </c:pt>
                <c:pt idx="6341">
                  <c:v>106.114939826143</c:v>
                </c:pt>
                <c:pt idx="6342">
                  <c:v>106.05766294925962</c:v>
                </c:pt>
                <c:pt idx="6343">
                  <c:v>105.96310433695744</c:v>
                </c:pt>
                <c:pt idx="6344">
                  <c:v>105.78431916488874</c:v>
                </c:pt>
                <c:pt idx="6345">
                  <c:v>105.70313560294001</c:v>
                </c:pt>
                <c:pt idx="6346">
                  <c:v>105.70672672705933</c:v>
                </c:pt>
                <c:pt idx="6347">
                  <c:v>105.71066875912415</c:v>
                </c:pt>
                <c:pt idx="6348">
                  <c:v>105.70970187511861</c:v>
                </c:pt>
                <c:pt idx="6349">
                  <c:v>105.68126707733882</c:v>
                </c:pt>
                <c:pt idx="6350">
                  <c:v>105.62567245354394</c:v>
                </c:pt>
                <c:pt idx="6351">
                  <c:v>105.59922189656936</c:v>
                </c:pt>
                <c:pt idx="6352">
                  <c:v>105.558520580107</c:v>
                </c:pt>
                <c:pt idx="6353">
                  <c:v>105.48151148408529</c:v>
                </c:pt>
                <c:pt idx="6354">
                  <c:v>105.44362047050302</c:v>
                </c:pt>
                <c:pt idx="6355">
                  <c:v>105.35651784704856</c:v>
                </c:pt>
                <c:pt idx="6356">
                  <c:v>105.18957717718527</c:v>
                </c:pt>
                <c:pt idx="6357">
                  <c:v>105.1119604540405</c:v>
                </c:pt>
                <c:pt idx="6358">
                  <c:v>104.98854870374267</c:v>
                </c:pt>
                <c:pt idx="6359">
                  <c:v>104.75992368869942</c:v>
                </c:pt>
                <c:pt idx="6360">
                  <c:v>104.65061670587724</c:v>
                </c:pt>
                <c:pt idx="6361">
                  <c:v>104.50723699206705</c:v>
                </c:pt>
                <c:pt idx="6362">
                  <c:v>104.23586235281732</c:v>
                </c:pt>
                <c:pt idx="6363">
                  <c:v>104.0828112817757</c:v>
                </c:pt>
                <c:pt idx="6364">
                  <c:v>104.02167381218534</c:v>
                </c:pt>
                <c:pt idx="6365">
                  <c:v>103.96950467534145</c:v>
                </c:pt>
                <c:pt idx="6366">
                  <c:v>104.00392807821534</c:v>
                </c:pt>
                <c:pt idx="6367">
                  <c:v>104.09118315369138</c:v>
                </c:pt>
                <c:pt idx="6368">
                  <c:v>104.25014028911724</c:v>
                </c:pt>
                <c:pt idx="6369">
                  <c:v>104.33262473681454</c:v>
                </c:pt>
                <c:pt idx="6370">
                  <c:v>104.39659598946817</c:v>
                </c:pt>
                <c:pt idx="6371">
                  <c:v>104.53124251034086</c:v>
                </c:pt>
                <c:pt idx="6372">
                  <c:v>104.60175137805506</c:v>
                </c:pt>
                <c:pt idx="6373">
                  <c:v>104.64775643762025</c:v>
                </c:pt>
                <c:pt idx="6374">
                  <c:v>104.74558478530935</c:v>
                </c:pt>
                <c:pt idx="6375">
                  <c:v>104.79840911285018</c:v>
                </c:pt>
                <c:pt idx="6376">
                  <c:v>104.82129156989984</c:v>
                </c:pt>
                <c:pt idx="6377">
                  <c:v>104.8683048939902</c:v>
                </c:pt>
                <c:pt idx="6378">
                  <c:v>104.89275763591488</c:v>
                </c:pt>
                <c:pt idx="6379">
                  <c:v>104.90887652297766</c:v>
                </c:pt>
                <c:pt idx="6380">
                  <c:v>104.94188216205703</c:v>
                </c:pt>
                <c:pt idx="6381">
                  <c:v>104.95908645757459</c:v>
                </c:pt>
                <c:pt idx="6382">
                  <c:v>104.95767787085352</c:v>
                </c:pt>
                <c:pt idx="6383">
                  <c:v>104.95027022980298</c:v>
                </c:pt>
                <c:pt idx="6384">
                  <c:v>104.9443292482562</c:v>
                </c:pt>
                <c:pt idx="6385">
                  <c:v>104.98879093457774</c:v>
                </c:pt>
                <c:pt idx="6386">
                  <c:v>105.08471552463908</c:v>
                </c:pt>
                <c:pt idx="6387">
                  <c:v>105.13614023752831</c:v>
                </c:pt>
                <c:pt idx="6388">
                  <c:v>105.16959195420995</c:v>
                </c:pt>
                <c:pt idx="6389">
                  <c:v>105.2396345559057</c:v>
                </c:pt>
                <c:pt idx="6390">
                  <c:v>105.27701874595049</c:v>
                </c:pt>
                <c:pt idx="6391">
                  <c:v>105.30022484529465</c:v>
                </c:pt>
                <c:pt idx="6392">
                  <c:v>105.3464411656111</c:v>
                </c:pt>
                <c:pt idx="6393">
                  <c:v>105.36955765336067</c:v>
                </c:pt>
                <c:pt idx="6394">
                  <c:v>105.34543864147727</c:v>
                </c:pt>
                <c:pt idx="6395">
                  <c:v>105.28790431098858</c:v>
                </c:pt>
                <c:pt idx="6396">
                  <c:v>105.25467378286176</c:v>
                </c:pt>
                <c:pt idx="6397">
                  <c:v>105.17367100927463</c:v>
                </c:pt>
                <c:pt idx="6398">
                  <c:v>104.99791057701916</c:v>
                </c:pt>
                <c:pt idx="6399">
                  <c:v>104.90219980823743</c:v>
                </c:pt>
                <c:pt idx="6400">
                  <c:v>104.77244302816543</c:v>
                </c:pt>
                <c:pt idx="6401">
                  <c:v>104.49850564489128</c:v>
                </c:pt>
                <c:pt idx="6402">
                  <c:v>104.33913934523915</c:v>
                </c:pt>
                <c:pt idx="6403">
                  <c:v>104.01516941758926</c:v>
                </c:pt>
                <c:pt idx="6404">
                  <c:v>104.0594277878277</c:v>
                </c:pt>
                <c:pt idx="6405">
                  <c:v>104.13388660511966</c:v>
                </c:pt>
                <c:pt idx="6406">
                  <c:v>104.17010119879454</c:v>
                </c:pt>
                <c:pt idx="6407">
                  <c:v>104.19542830743563</c:v>
                </c:pt>
                <c:pt idx="6408">
                  <c:v>104.24370278855386</c:v>
                </c:pt>
                <c:pt idx="6409">
                  <c:v>104.266264003686</c:v>
                </c:pt>
                <c:pt idx="6410">
                  <c:v>104.27586302815934</c:v>
                </c:pt>
                <c:pt idx="6411">
                  <c:v>104.29152846430004</c:v>
                </c:pt>
                <c:pt idx="6412">
                  <c:v>104.29833887474723</c:v>
                </c:pt>
                <c:pt idx="6413">
                  <c:v>104.29232634805734</c:v>
                </c:pt>
                <c:pt idx="6414">
                  <c:v>104.27949178745135</c:v>
                </c:pt>
                <c:pt idx="6415">
                  <c:v>104.2733888905536</c:v>
                </c:pt>
                <c:pt idx="6416">
                  <c:v>104.26313918696798</c:v>
                </c:pt>
                <c:pt idx="6417">
                  <c:v>104.24395666140941</c:v>
                </c:pt>
                <c:pt idx="6418">
                  <c:v>104.23466989342799</c:v>
                </c:pt>
                <c:pt idx="6419">
                  <c:v>104.22111724709642</c:v>
                </c:pt>
                <c:pt idx="6420">
                  <c:v>104.19441257786062</c:v>
                </c:pt>
                <c:pt idx="6421">
                  <c:v>104.18252259388692</c:v>
                </c:pt>
                <c:pt idx="6422">
                  <c:v>104.18362611065902</c:v>
                </c:pt>
                <c:pt idx="6423">
                  <c:v>104.18567921097622</c:v>
                </c:pt>
                <c:pt idx="6424">
                  <c:v>104.18614775548444</c:v>
                </c:pt>
                <c:pt idx="6425">
                  <c:v>104.18145829063225</c:v>
                </c:pt>
                <c:pt idx="6426">
                  <c:v>104.17242851488525</c:v>
                </c:pt>
                <c:pt idx="6427">
                  <c:v>104.16817141312195</c:v>
                </c:pt>
                <c:pt idx="6428">
                  <c:v>104.16147405526813</c:v>
                </c:pt>
                <c:pt idx="6429">
                  <c:v>104.14870682206565</c:v>
                </c:pt>
                <c:pt idx="6430">
                  <c:v>104.14242689725339</c:v>
                </c:pt>
                <c:pt idx="6431">
                  <c:v>104.12792870133109</c:v>
                </c:pt>
                <c:pt idx="6432">
                  <c:v>104.10136226828583</c:v>
                </c:pt>
                <c:pt idx="6433">
                  <c:v>104.08867408876405</c:v>
                </c:pt>
                <c:pt idx="6434">
                  <c:v>104.06970473232894</c:v>
                </c:pt>
                <c:pt idx="6435">
                  <c:v>104.03310878845927</c:v>
                </c:pt>
                <c:pt idx="6436">
                  <c:v>104.01534466602624</c:v>
                </c:pt>
                <c:pt idx="6437">
                  <c:v>103.99256428289924</c:v>
                </c:pt>
                <c:pt idx="6438">
                  <c:v>103.9494222651029</c:v>
                </c:pt>
                <c:pt idx="6439">
                  <c:v>103.92525260738371</c:v>
                </c:pt>
                <c:pt idx="6440">
                  <c:v>104.34678354555888</c:v>
                </c:pt>
                <c:pt idx="6441">
                  <c:v>104.5079695538606</c:v>
                </c:pt>
                <c:pt idx="6442">
                  <c:v>104.78551751662643</c:v>
                </c:pt>
                <c:pt idx="6443">
                  <c:v>104.9179684431882</c:v>
                </c:pt>
                <c:pt idx="6444">
                  <c:v>105.01589912712161</c:v>
                </c:pt>
                <c:pt idx="6445">
                  <c:v>105.19544470822088</c:v>
                </c:pt>
                <c:pt idx="6446">
                  <c:v>105.27804556397348</c:v>
                </c:pt>
                <c:pt idx="6447">
                  <c:v>105.30823448377443</c:v>
                </c:pt>
                <c:pt idx="6448">
                  <c:v>105.35788262095345</c:v>
                </c:pt>
                <c:pt idx="6449">
                  <c:v>105.37818533199562</c:v>
                </c:pt>
                <c:pt idx="6450">
                  <c:v>105.35382458779453</c:v>
                </c:pt>
                <c:pt idx="6451">
                  <c:v>105.3059078415142</c:v>
                </c:pt>
                <c:pt idx="6452">
                  <c:v>105.28270828068933</c:v>
                </c:pt>
                <c:pt idx="6453">
                  <c:v>105.25539632202131</c:v>
                </c:pt>
                <c:pt idx="6454">
                  <c:v>105.20240269065749</c:v>
                </c:pt>
                <c:pt idx="6455">
                  <c:v>105.17632110773884</c:v>
                </c:pt>
                <c:pt idx="6456">
                  <c:v>105.13242168518312</c:v>
                </c:pt>
                <c:pt idx="6457">
                  <c:v>105.04993500178576</c:v>
                </c:pt>
                <c:pt idx="6458">
                  <c:v>105.01133503188474</c:v>
                </c:pt>
                <c:pt idx="6459">
                  <c:v>105.01423236445112</c:v>
                </c:pt>
                <c:pt idx="6460">
                  <c:v>105.01672486509186</c:v>
                </c:pt>
                <c:pt idx="6461">
                  <c:v>105.01615376402096</c:v>
                </c:pt>
                <c:pt idx="6462">
                  <c:v>104.99138678851038</c:v>
                </c:pt>
                <c:pt idx="6463">
                  <c:v>104.94400497858673</c:v>
                </c:pt>
                <c:pt idx="6464">
                  <c:v>104.92102386568324</c:v>
                </c:pt>
                <c:pt idx="6465">
                  <c:v>104.89090128259592</c:v>
                </c:pt>
                <c:pt idx="6466">
                  <c:v>104.83336180710451</c:v>
                </c:pt>
                <c:pt idx="6467">
                  <c:v>104.80596355084265</c:v>
                </c:pt>
                <c:pt idx="6468">
                  <c:v>104.7515449287106</c:v>
                </c:pt>
                <c:pt idx="6469">
                  <c:v>104.64994436375891</c:v>
                </c:pt>
                <c:pt idx="6470">
                  <c:v>104.60245289967388</c:v>
                </c:pt>
                <c:pt idx="6471">
                  <c:v>104.53018374940882</c:v>
                </c:pt>
                <c:pt idx="6472">
                  <c:v>104.39260554155747</c:v>
                </c:pt>
                <c:pt idx="6473">
                  <c:v>104.32753708112318</c:v>
                </c:pt>
                <c:pt idx="6474">
                  <c:v>104.24728004066998</c:v>
                </c:pt>
                <c:pt idx="6475">
                  <c:v>104.09209372867907</c:v>
                </c:pt>
                <c:pt idx="6476">
                  <c:v>104.00676784319351</c:v>
                </c:pt>
                <c:pt idx="6477">
                  <c:v>103.97169962473774</c:v>
                </c:pt>
                <c:pt idx="6478">
                  <c:v>104.63944778160705</c:v>
                </c:pt>
                <c:pt idx="6479">
                  <c:v>104.87100552404954</c:v>
                </c:pt>
                <c:pt idx="6480">
                  <c:v>105.28082398410234</c:v>
                </c:pt>
                <c:pt idx="6481">
                  <c:v>105.47625861869093</c:v>
                </c:pt>
                <c:pt idx="6482">
                  <c:v>105.62919992738614</c:v>
                </c:pt>
                <c:pt idx="6483">
                  <c:v>105.91925146544303</c:v>
                </c:pt>
                <c:pt idx="6484">
                  <c:v>106.05365631181495</c:v>
                </c:pt>
                <c:pt idx="6485">
                  <c:v>106.13148299414493</c:v>
                </c:pt>
                <c:pt idx="6486">
                  <c:v>106.26558788017132</c:v>
                </c:pt>
                <c:pt idx="6487">
                  <c:v>106.32313791351169</c:v>
                </c:pt>
                <c:pt idx="6488">
                  <c:v>106.3424880601489</c:v>
                </c:pt>
                <c:pt idx="6489">
                  <c:v>106.3711733254235</c:v>
                </c:pt>
                <c:pt idx="6490">
                  <c:v>106.38200874220884</c:v>
                </c:pt>
                <c:pt idx="6491">
                  <c:v>106.3589896860321</c:v>
                </c:pt>
                <c:pt idx="6492">
                  <c:v>106.30833223790728</c:v>
                </c:pt>
                <c:pt idx="6493">
                  <c:v>106.28184586236213</c:v>
                </c:pt>
                <c:pt idx="6494">
                  <c:v>106.19885456181436</c:v>
                </c:pt>
                <c:pt idx="6495">
                  <c:v>106.04038077009652</c:v>
                </c:pt>
                <c:pt idx="6496">
                  <c:v>105.96819814342116</c:v>
                </c:pt>
                <c:pt idx="6497">
                  <c:v>105.95040581233457</c:v>
                </c:pt>
                <c:pt idx="6498">
                  <c:v>105.9147418348164</c:v>
                </c:pt>
                <c:pt idx="6499">
                  <c:v>105.89518927909883</c:v>
                </c:pt>
                <c:pt idx="6500">
                  <c:v>105.82774773141358</c:v>
                </c:pt>
                <c:pt idx="6501">
                  <c:v>105.70069311626374</c:v>
                </c:pt>
                <c:pt idx="6502">
                  <c:v>105.64103651563518</c:v>
                </c:pt>
                <c:pt idx="6503">
                  <c:v>105.56446811820481</c:v>
                </c:pt>
                <c:pt idx="6504">
                  <c:v>105.41701979107154</c:v>
                </c:pt>
                <c:pt idx="6505">
                  <c:v>105.34818359427339</c:v>
                </c:pt>
                <c:pt idx="6506">
                  <c:v>105.2552598691735</c:v>
                </c:pt>
                <c:pt idx="6507">
                  <c:v>105.08095109999032</c:v>
                </c:pt>
                <c:pt idx="6508">
                  <c:v>104.99882922662961</c:v>
                </c:pt>
                <c:pt idx="6509">
                  <c:v>104.88557471448264</c:v>
                </c:pt>
                <c:pt idx="6510">
                  <c:v>104.67498313714924</c:v>
                </c:pt>
                <c:pt idx="6511">
                  <c:v>104.57224129400107</c:v>
                </c:pt>
                <c:pt idx="6512">
                  <c:v>104.4485373554536</c:v>
                </c:pt>
                <c:pt idx="6513">
                  <c:v>104.20937441539193</c:v>
                </c:pt>
                <c:pt idx="6514">
                  <c:v>104.07965477506671</c:v>
                </c:pt>
                <c:pt idx="6515">
                  <c:v>104.02418977557815</c:v>
                </c:pt>
                <c:pt idx="6516">
                  <c:v>104.48828413434819</c:v>
                </c:pt>
                <c:pt idx="6517">
                  <c:v>104.61845964052395</c:v>
                </c:pt>
                <c:pt idx="6518">
                  <c:v>104.8501350551477</c:v>
                </c:pt>
                <c:pt idx="6519">
                  <c:v>104.95961054390004</c:v>
                </c:pt>
                <c:pt idx="6520">
                  <c:v>105.0536941341357</c:v>
                </c:pt>
                <c:pt idx="6521">
                  <c:v>105.22636483131639</c:v>
                </c:pt>
                <c:pt idx="6522">
                  <c:v>105.30864252836925</c:v>
                </c:pt>
                <c:pt idx="6523">
                  <c:v>105.36584260589458</c:v>
                </c:pt>
                <c:pt idx="6524">
                  <c:v>105.46839542571763</c:v>
                </c:pt>
                <c:pt idx="6525">
                  <c:v>105.51307449125741</c:v>
                </c:pt>
                <c:pt idx="6526">
                  <c:v>105.53610891923425</c:v>
                </c:pt>
                <c:pt idx="6527">
                  <c:v>105.57384072772496</c:v>
                </c:pt>
                <c:pt idx="6528">
                  <c:v>105.58886586575986</c:v>
                </c:pt>
                <c:pt idx="6529">
                  <c:v>105.57690547549498</c:v>
                </c:pt>
                <c:pt idx="6530">
                  <c:v>105.54925088941043</c:v>
                </c:pt>
                <c:pt idx="6531">
                  <c:v>105.53389569839366</c:v>
                </c:pt>
                <c:pt idx="6532">
                  <c:v>105.49687186350863</c:v>
                </c:pt>
                <c:pt idx="6533">
                  <c:v>105.4253704863641</c:v>
                </c:pt>
                <c:pt idx="6534">
                  <c:v>105.39137233269362</c:v>
                </c:pt>
                <c:pt idx="6535">
                  <c:v>105.35411335851725</c:v>
                </c:pt>
                <c:pt idx="6536">
                  <c:v>105.28299657524366</c:v>
                </c:pt>
                <c:pt idx="6537">
                  <c:v>105.24846252116112</c:v>
                </c:pt>
                <c:pt idx="6538">
                  <c:v>105.19609460766848</c:v>
                </c:pt>
                <c:pt idx="6539">
                  <c:v>105.09743968707807</c:v>
                </c:pt>
                <c:pt idx="6540">
                  <c:v>105.05098843923363</c:v>
                </c:pt>
                <c:pt idx="6541">
                  <c:v>104.99289435856424</c:v>
                </c:pt>
                <c:pt idx="6542">
                  <c:v>104.88400674400506</c:v>
                </c:pt>
                <c:pt idx="6543">
                  <c:v>104.83233957869935</c:v>
                </c:pt>
                <c:pt idx="6544">
                  <c:v>104.76703448141932</c:v>
                </c:pt>
                <c:pt idx="6545">
                  <c:v>104.64340330929988</c:v>
                </c:pt>
                <c:pt idx="6546">
                  <c:v>104.58460076479886</c:v>
                </c:pt>
                <c:pt idx="6547">
                  <c:v>104.51817708265109</c:v>
                </c:pt>
                <c:pt idx="6548">
                  <c:v>104.38783090252343</c:v>
                </c:pt>
                <c:pt idx="6549">
                  <c:v>104.32449560993172</c:v>
                </c:pt>
                <c:pt idx="6550">
                  <c:v>104.25429635908429</c:v>
                </c:pt>
                <c:pt idx="6551">
                  <c:v>104.11512123619147</c:v>
                </c:pt>
                <c:pt idx="6552">
                  <c:v>104.04196538675932</c:v>
                </c:pt>
                <c:pt idx="6553">
                  <c:v>104.32061110429215</c:v>
                </c:pt>
                <c:pt idx="6554">
                  <c:v>104.41361565821967</c:v>
                </c:pt>
                <c:pt idx="6555">
                  <c:v>104.57475888922383</c:v>
                </c:pt>
                <c:pt idx="6556">
                  <c:v>104.65300218323704</c:v>
                </c:pt>
                <c:pt idx="6557">
                  <c:v>104.72154021618243</c:v>
                </c:pt>
                <c:pt idx="6558">
                  <c:v>104.84678422239458</c:v>
                </c:pt>
                <c:pt idx="6559">
                  <c:v>104.90457435284763</c:v>
                </c:pt>
                <c:pt idx="6560">
                  <c:v>104.94594306111775</c:v>
                </c:pt>
                <c:pt idx="6561">
                  <c:v>105.0190066966173</c:v>
                </c:pt>
                <c:pt idx="6562">
                  <c:v>105.05035028776217</c:v>
                </c:pt>
                <c:pt idx="6563">
                  <c:v>105.06673243309791</c:v>
                </c:pt>
                <c:pt idx="6564">
                  <c:v>105.09346511276283</c:v>
                </c:pt>
                <c:pt idx="6565">
                  <c:v>105.10402894119439</c:v>
                </c:pt>
                <c:pt idx="6566">
                  <c:v>105.09586500402887</c:v>
                </c:pt>
                <c:pt idx="6567">
                  <c:v>105.07597114119339</c:v>
                </c:pt>
                <c:pt idx="6568">
                  <c:v>105.06482213093062</c:v>
                </c:pt>
                <c:pt idx="6569">
                  <c:v>105.03850300934569</c:v>
                </c:pt>
                <c:pt idx="6570">
                  <c:v>104.98703047209034</c:v>
                </c:pt>
                <c:pt idx="6571">
                  <c:v>104.96279280655328</c:v>
                </c:pt>
                <c:pt idx="6572">
                  <c:v>104.93696441787579</c:v>
                </c:pt>
                <c:pt idx="6573">
                  <c:v>104.88614357797664</c:v>
                </c:pt>
                <c:pt idx="6574">
                  <c:v>104.86195258735275</c:v>
                </c:pt>
                <c:pt idx="6575">
                  <c:v>104.82366022337804</c:v>
                </c:pt>
                <c:pt idx="6576">
                  <c:v>104.75273815812334</c:v>
                </c:pt>
                <c:pt idx="6577">
                  <c:v>104.72012394171048</c:v>
                </c:pt>
                <c:pt idx="6578">
                  <c:v>104.67797289472256</c:v>
                </c:pt>
                <c:pt idx="6579">
                  <c:v>104.60032638679735</c:v>
                </c:pt>
                <c:pt idx="6580">
                  <c:v>104.56400953047003</c:v>
                </c:pt>
                <c:pt idx="6581">
                  <c:v>104.51736279489705</c:v>
                </c:pt>
                <c:pt idx="6582">
                  <c:v>104.42909166358734</c:v>
                </c:pt>
                <c:pt idx="6583">
                  <c:v>104.3877760323698</c:v>
                </c:pt>
                <c:pt idx="6584">
                  <c:v>104.33969165783249</c:v>
                </c:pt>
                <c:pt idx="6585">
                  <c:v>104.24596763643771</c:v>
                </c:pt>
                <c:pt idx="6586">
                  <c:v>104.20144022397783</c:v>
                </c:pt>
                <c:pt idx="6587">
                  <c:v>104.15125139666324</c:v>
                </c:pt>
                <c:pt idx="6588">
                  <c:v>104.05268319176339</c:v>
                </c:pt>
                <c:pt idx="6589">
                  <c:v>103.99879576917697</c:v>
                </c:pt>
                <c:pt idx="6590">
                  <c:v>103.9772772665298</c:v>
                </c:pt>
                <c:pt idx="6591">
                  <c:v>104.58494381746125</c:v>
                </c:pt>
                <c:pt idx="6592">
                  <c:v>104.7028653334261</c:v>
                </c:pt>
                <c:pt idx="6593">
                  <c:v>104.91585659426214</c:v>
                </c:pt>
                <c:pt idx="6594">
                  <c:v>105.01686404973626</c:v>
                </c:pt>
                <c:pt idx="6595">
                  <c:v>105.10709521005634</c:v>
                </c:pt>
                <c:pt idx="6596">
                  <c:v>105.27267836255399</c:v>
                </c:pt>
                <c:pt idx="6597">
                  <c:v>105.34909017166336</c:v>
                </c:pt>
                <c:pt idx="6598">
                  <c:v>105.40619051780632</c:v>
                </c:pt>
                <c:pt idx="6599">
                  <c:v>105.50515604595891</c:v>
                </c:pt>
                <c:pt idx="6600">
                  <c:v>105.54737192180785</c:v>
                </c:pt>
                <c:pt idx="6601">
                  <c:v>105.56813705427926</c:v>
                </c:pt>
                <c:pt idx="6602">
                  <c:v>105.59960088445094</c:v>
                </c:pt>
                <c:pt idx="6603">
                  <c:v>105.61078521768243</c:v>
                </c:pt>
                <c:pt idx="6604">
                  <c:v>105.59668511810057</c:v>
                </c:pt>
                <c:pt idx="6605">
                  <c:v>105.5648299739305</c:v>
                </c:pt>
                <c:pt idx="6606">
                  <c:v>105.54715485686614</c:v>
                </c:pt>
                <c:pt idx="6607">
                  <c:v>105.50929981481963</c:v>
                </c:pt>
                <c:pt idx="6608">
                  <c:v>105.43625388147163</c:v>
                </c:pt>
                <c:pt idx="6609">
                  <c:v>105.40132688328276</c:v>
                </c:pt>
                <c:pt idx="6610">
                  <c:v>105.35651284284747</c:v>
                </c:pt>
                <c:pt idx="6611">
                  <c:v>105.27019676355197</c:v>
                </c:pt>
                <c:pt idx="6612">
                  <c:v>105.22879684725559</c:v>
                </c:pt>
                <c:pt idx="6613">
                  <c:v>105.17319816122303</c:v>
                </c:pt>
                <c:pt idx="6614">
                  <c:v>105.07128769756862</c:v>
                </c:pt>
                <c:pt idx="6615">
                  <c:v>105.02374284847757</c:v>
                </c:pt>
                <c:pt idx="6616">
                  <c:v>104.9603405633229</c:v>
                </c:pt>
                <c:pt idx="6617">
                  <c:v>104.84299306444152</c:v>
                </c:pt>
                <c:pt idx="6618">
                  <c:v>104.78860927224548</c:v>
                </c:pt>
                <c:pt idx="6619">
                  <c:v>104.72252159791131</c:v>
                </c:pt>
                <c:pt idx="6620">
                  <c:v>104.59944544093035</c:v>
                </c:pt>
                <c:pt idx="6621">
                  <c:v>104.54188816867276</c:v>
                </c:pt>
                <c:pt idx="6622">
                  <c:v>104.47771032724718</c:v>
                </c:pt>
                <c:pt idx="6623">
                  <c:v>104.3574713849754</c:v>
                </c:pt>
                <c:pt idx="6624">
                  <c:v>104.29979240977589</c:v>
                </c:pt>
                <c:pt idx="6625">
                  <c:v>104.23583025701906</c:v>
                </c:pt>
                <c:pt idx="6626">
                  <c:v>104.11210753170582</c:v>
                </c:pt>
                <c:pt idx="6627">
                  <c:v>104.04798249412039</c:v>
                </c:pt>
                <c:pt idx="6628">
                  <c:v>104.40743124780165</c:v>
                </c:pt>
                <c:pt idx="6629">
                  <c:v>104.55088772423542</c:v>
                </c:pt>
                <c:pt idx="6630">
                  <c:v>104.80139295138972</c:v>
                </c:pt>
                <c:pt idx="6631">
                  <c:v>104.91927589004933</c:v>
                </c:pt>
                <c:pt idx="6632">
                  <c:v>105.0208002349359</c:v>
                </c:pt>
                <c:pt idx="6633">
                  <c:v>105.21090509588011</c:v>
                </c:pt>
                <c:pt idx="6634">
                  <c:v>105.29906222979207</c:v>
                </c:pt>
                <c:pt idx="6635">
                  <c:v>105.36204276746059</c:v>
                </c:pt>
                <c:pt idx="6636">
                  <c:v>105.47519958734371</c:v>
                </c:pt>
                <c:pt idx="6637">
                  <c:v>105.52551743285942</c:v>
                </c:pt>
                <c:pt idx="6638">
                  <c:v>105.55047059765911</c:v>
                </c:pt>
                <c:pt idx="6639">
                  <c:v>105.59129900184483</c:v>
                </c:pt>
                <c:pt idx="6640">
                  <c:v>105.6077408587996</c:v>
                </c:pt>
                <c:pt idx="6641">
                  <c:v>105.59697712560842</c:v>
                </c:pt>
                <c:pt idx="6642">
                  <c:v>105.57160225868186</c:v>
                </c:pt>
                <c:pt idx="6643">
                  <c:v>105.55752845228305</c:v>
                </c:pt>
                <c:pt idx="6644">
                  <c:v>105.52149778442637</c:v>
                </c:pt>
                <c:pt idx="6645">
                  <c:v>105.45114419915922</c:v>
                </c:pt>
                <c:pt idx="6646">
                  <c:v>105.41700704107687</c:v>
                </c:pt>
                <c:pt idx="6647">
                  <c:v>105.38099743305573</c:v>
                </c:pt>
                <c:pt idx="6648">
                  <c:v>105.31234722583429</c:v>
                </c:pt>
                <c:pt idx="6649">
                  <c:v>105.27916084659981</c:v>
                </c:pt>
                <c:pt idx="6650">
                  <c:v>105.22791963518006</c:v>
                </c:pt>
                <c:pt idx="6651">
                  <c:v>105.13191800262695</c:v>
                </c:pt>
                <c:pt idx="6652">
                  <c:v>105.08708112435633</c:v>
                </c:pt>
                <c:pt idx="6653">
                  <c:v>105.02521764525429</c:v>
                </c:pt>
                <c:pt idx="6654">
                  <c:v>104.9096307693316</c:v>
                </c:pt>
                <c:pt idx="6655">
                  <c:v>104.85551151496347</c:v>
                </c:pt>
                <c:pt idx="6656">
                  <c:v>104.78721398598813</c:v>
                </c:pt>
                <c:pt idx="6657">
                  <c:v>104.65796877792802</c:v>
                </c:pt>
                <c:pt idx="6658">
                  <c:v>104.59730199940138</c:v>
                </c:pt>
                <c:pt idx="6659">
                  <c:v>104.52450932255046</c:v>
                </c:pt>
                <c:pt idx="6660">
                  <c:v>104.38607001519111</c:v>
                </c:pt>
                <c:pt idx="6661">
                  <c:v>104.31993913115697</c:v>
                </c:pt>
                <c:pt idx="6662">
                  <c:v>104.24508088994222</c:v>
                </c:pt>
                <c:pt idx="6663">
                  <c:v>104.09954969957158</c:v>
                </c:pt>
                <c:pt idx="6664">
                  <c:v>104.02044041446115</c:v>
                </c:pt>
                <c:pt idx="6665">
                  <c:v>103.98829359566274</c:v>
                </c:pt>
                <c:pt idx="6666">
                  <c:v>103.9706299515279</c:v>
                </c:pt>
                <c:pt idx="6667">
                  <c:v>103.99697906889999</c:v>
                </c:pt>
                <c:pt idx="6668">
                  <c:v>104.06266326502919</c:v>
                </c:pt>
                <c:pt idx="6669">
                  <c:v>104.1815165565789</c:v>
                </c:pt>
                <c:pt idx="6670">
                  <c:v>104.24394029150791</c:v>
                </c:pt>
                <c:pt idx="6671">
                  <c:v>104.29477620128111</c:v>
                </c:pt>
                <c:pt idx="6672">
                  <c:v>104.40166661822673</c:v>
                </c:pt>
                <c:pt idx="6673">
                  <c:v>104.45894082965398</c:v>
                </c:pt>
                <c:pt idx="6674">
                  <c:v>104.49386357907655</c:v>
                </c:pt>
                <c:pt idx="6675">
                  <c:v>104.56812360856428</c:v>
                </c:pt>
                <c:pt idx="6676">
                  <c:v>104.60797364358751</c:v>
                </c:pt>
                <c:pt idx="6677">
                  <c:v>104.63840430307056</c:v>
                </c:pt>
                <c:pt idx="6678">
                  <c:v>104.7027368305648</c:v>
                </c:pt>
                <c:pt idx="6679">
                  <c:v>104.73742705546957</c:v>
                </c:pt>
                <c:pt idx="6680">
                  <c:v>104.76694614082632</c:v>
                </c:pt>
                <c:pt idx="6681">
                  <c:v>104.82969576109549</c:v>
                </c:pt>
                <c:pt idx="6682">
                  <c:v>104.8632373991713</c:v>
                </c:pt>
                <c:pt idx="6683">
                  <c:v>104.87184440287294</c:v>
                </c:pt>
                <c:pt idx="6684">
                  <c:v>104.88678524057204</c:v>
                </c:pt>
                <c:pt idx="6685">
                  <c:v>104.89312042513677</c:v>
                </c:pt>
                <c:pt idx="6686">
                  <c:v>104.93327785919638</c:v>
                </c:pt>
                <c:pt idx="6687">
                  <c:v>105.02131970259023</c:v>
                </c:pt>
                <c:pt idx="6688">
                  <c:v>105.06882338746281</c:v>
                </c:pt>
                <c:pt idx="6689">
                  <c:v>105.08544985198792</c:v>
                </c:pt>
                <c:pt idx="6690">
                  <c:v>105.11661803219918</c:v>
                </c:pt>
                <c:pt idx="6691">
                  <c:v>105.1313861299503</c:v>
                </c:pt>
                <c:pt idx="6692">
                  <c:v>105.13626615764981</c:v>
                </c:pt>
                <c:pt idx="6693">
                  <c:v>105.14263497507085</c:v>
                </c:pt>
                <c:pt idx="6694">
                  <c:v>105.14399918135312</c:v>
                </c:pt>
                <c:pt idx="6695">
                  <c:v>105.12680704636711</c:v>
                </c:pt>
                <c:pt idx="6696">
                  <c:v>105.08480665507336</c:v>
                </c:pt>
                <c:pt idx="6697">
                  <c:v>105.06008200573176</c:v>
                </c:pt>
                <c:pt idx="6698">
                  <c:v>104.99655754406324</c:v>
                </c:pt>
                <c:pt idx="6699">
                  <c:v>104.85587428057185</c:v>
                </c:pt>
                <c:pt idx="6700">
                  <c:v>104.77953699456923</c:v>
                </c:pt>
                <c:pt idx="6701">
                  <c:v>104.67997849369037</c:v>
                </c:pt>
                <c:pt idx="6702">
                  <c:v>104.46970581409114</c:v>
                </c:pt>
                <c:pt idx="6703">
                  <c:v>104.34756477737527</c:v>
                </c:pt>
                <c:pt idx="6704">
                  <c:v>104.69799659435043</c:v>
                </c:pt>
                <c:pt idx="6705">
                  <c:v>104.92934483574822</c:v>
                </c:pt>
                <c:pt idx="6706">
                  <c:v>105.32546208020476</c:v>
                </c:pt>
                <c:pt idx="6707">
                  <c:v>105.51288557902537</c:v>
                </c:pt>
                <c:pt idx="6708">
                  <c:v>105.65020798950216</c:v>
                </c:pt>
                <c:pt idx="6709">
                  <c:v>105.90063971456914</c:v>
                </c:pt>
                <c:pt idx="6710">
                  <c:v>106.01506107099767</c:v>
                </c:pt>
                <c:pt idx="6711">
                  <c:v>106.05744351699082</c:v>
                </c:pt>
                <c:pt idx="6712">
                  <c:v>106.12710431853269</c:v>
                </c:pt>
                <c:pt idx="6713">
                  <c:v>106.15551920460268</c:v>
                </c:pt>
                <c:pt idx="6714">
                  <c:v>106.11061779425108</c:v>
                </c:pt>
                <c:pt idx="6715">
                  <c:v>106.02176334952671</c:v>
                </c:pt>
                <c:pt idx="6716">
                  <c:v>105.97846489720233</c:v>
                </c:pt>
                <c:pt idx="6717">
                  <c:v>105.9227776976056</c:v>
                </c:pt>
                <c:pt idx="6718">
                  <c:v>105.81750055694627</c:v>
                </c:pt>
                <c:pt idx="6719">
                  <c:v>105.76694103331383</c:v>
                </c:pt>
                <c:pt idx="6720">
                  <c:v>105.69989172525568</c:v>
                </c:pt>
                <c:pt idx="6721">
                  <c:v>105.57415953344223</c:v>
                </c:pt>
                <c:pt idx="6722">
                  <c:v>105.51535785521931</c:v>
                </c:pt>
                <c:pt idx="6723">
                  <c:v>105.52925053679182</c:v>
                </c:pt>
                <c:pt idx="6724">
                  <c:v>105.5496677979928</c:v>
                </c:pt>
                <c:pt idx="6725">
                  <c:v>105.55598122247491</c:v>
                </c:pt>
                <c:pt idx="6726">
                  <c:v>105.52311533411816</c:v>
                </c:pt>
                <c:pt idx="6727">
                  <c:v>105.46022736003853</c:v>
                </c:pt>
                <c:pt idx="6728">
                  <c:v>105.42970677362105</c:v>
                </c:pt>
                <c:pt idx="6729">
                  <c:v>105.38694372185142</c:v>
                </c:pt>
                <c:pt idx="6730">
                  <c:v>105.30540135761296</c:v>
                </c:pt>
                <c:pt idx="6731">
                  <c:v>105.26659270137152</c:v>
                </c:pt>
                <c:pt idx="6732">
                  <c:v>105.18626560912364</c:v>
                </c:pt>
                <c:pt idx="6733">
                  <c:v>105.03682778173948</c:v>
                </c:pt>
                <c:pt idx="6734">
                  <c:v>104.96709301157171</c:v>
                </c:pt>
                <c:pt idx="6735">
                  <c:v>104.85899089063869</c:v>
                </c:pt>
                <c:pt idx="6736">
                  <c:v>104.65367334210532</c:v>
                </c:pt>
                <c:pt idx="6737">
                  <c:v>104.55677216470801</c:v>
                </c:pt>
                <c:pt idx="6738">
                  <c:v>104.43745220982969</c:v>
                </c:pt>
                <c:pt idx="6739">
                  <c:v>104.20783973511064</c:v>
                </c:pt>
                <c:pt idx="6740">
                  <c:v>104.08316965286598</c:v>
                </c:pt>
                <c:pt idx="6741">
                  <c:v>104.03203566244257</c:v>
                </c:pt>
                <c:pt idx="6742">
                  <c:v>104.487300008302</c:v>
                </c:pt>
                <c:pt idx="6743">
                  <c:v>104.65779972633248</c:v>
                </c:pt>
                <c:pt idx="6744">
                  <c:v>104.94999177824516</c:v>
                </c:pt>
                <c:pt idx="6745">
                  <c:v>105.08823280674757</c:v>
                </c:pt>
                <c:pt idx="6746">
                  <c:v>105.18808975228342</c:v>
                </c:pt>
                <c:pt idx="6747">
                  <c:v>105.37558393924814</c:v>
                </c:pt>
                <c:pt idx="6748">
                  <c:v>105.45860214783281</c:v>
                </c:pt>
                <c:pt idx="6749">
                  <c:v>105.48994815354526</c:v>
                </c:pt>
                <c:pt idx="6750">
                  <c:v>105.54135957150868</c:v>
                </c:pt>
                <c:pt idx="6751">
                  <c:v>105.56228544042204</c:v>
                </c:pt>
                <c:pt idx="6752">
                  <c:v>105.52983181397263</c:v>
                </c:pt>
                <c:pt idx="6753">
                  <c:v>105.46370590116807</c:v>
                </c:pt>
                <c:pt idx="6754">
                  <c:v>105.43174386832227</c:v>
                </c:pt>
                <c:pt idx="6755">
                  <c:v>105.39086652768255</c:v>
                </c:pt>
                <c:pt idx="6756">
                  <c:v>105.31305075697981</c:v>
                </c:pt>
                <c:pt idx="6757">
                  <c:v>105.27572874943779</c:v>
                </c:pt>
                <c:pt idx="6758">
                  <c:v>105.2262747276763</c:v>
                </c:pt>
                <c:pt idx="6759">
                  <c:v>105.13357299329941</c:v>
                </c:pt>
                <c:pt idx="6760">
                  <c:v>105.09089207020226</c:v>
                </c:pt>
                <c:pt idx="6761">
                  <c:v>105.10040534957875</c:v>
                </c:pt>
                <c:pt idx="6762">
                  <c:v>105.11539474556083</c:v>
                </c:pt>
                <c:pt idx="6763">
                  <c:v>105.12012966306125</c:v>
                </c:pt>
                <c:pt idx="6764">
                  <c:v>105.09588854253252</c:v>
                </c:pt>
                <c:pt idx="6765">
                  <c:v>105.04950382464742</c:v>
                </c:pt>
                <c:pt idx="6766">
                  <c:v>105.02699254468679</c:v>
                </c:pt>
                <c:pt idx="6767">
                  <c:v>104.99598011956758</c:v>
                </c:pt>
                <c:pt idx="6768">
                  <c:v>104.93535452464124</c:v>
                </c:pt>
                <c:pt idx="6769">
                  <c:v>104.90670611281074</c:v>
                </c:pt>
                <c:pt idx="6770">
                  <c:v>104.84757754890855</c:v>
                </c:pt>
                <c:pt idx="6771">
                  <c:v>104.73805406718709</c:v>
                </c:pt>
                <c:pt idx="6772">
                  <c:v>104.68659760113806</c:v>
                </c:pt>
                <c:pt idx="6773">
                  <c:v>104.60481924101288</c:v>
                </c:pt>
                <c:pt idx="6774">
                  <c:v>104.45460820066739</c:v>
                </c:pt>
                <c:pt idx="6775">
                  <c:v>104.38313612922465</c:v>
                </c:pt>
                <c:pt idx="6776">
                  <c:v>104.29661073147757</c:v>
                </c:pt>
                <c:pt idx="6777">
                  <c:v>104.12603787407167</c:v>
                </c:pt>
                <c:pt idx="6778">
                  <c:v>104.03411436248794</c:v>
                </c:pt>
                <c:pt idx="6779">
                  <c:v>103.99610335881277</c:v>
                </c:pt>
                <c:pt idx="6780">
                  <c:v>104.52699471618068</c:v>
                </c:pt>
                <c:pt idx="6781">
                  <c:v>104.75430078696867</c:v>
                </c:pt>
                <c:pt idx="6782">
                  <c:v>105.14649243197951</c:v>
                </c:pt>
                <c:pt idx="6783">
                  <c:v>105.33274694437675</c:v>
                </c:pt>
                <c:pt idx="6784">
                  <c:v>105.46948485692265</c:v>
                </c:pt>
                <c:pt idx="6785">
                  <c:v>105.72024486523235</c:v>
                </c:pt>
                <c:pt idx="6786">
                  <c:v>105.83584917952547</c:v>
                </c:pt>
                <c:pt idx="6787">
                  <c:v>105.88074436920904</c:v>
                </c:pt>
                <c:pt idx="6788">
                  <c:v>105.95636655564425</c:v>
                </c:pt>
                <c:pt idx="6789">
                  <c:v>105.98816252012598</c:v>
                </c:pt>
                <c:pt idx="6790">
                  <c:v>105.94730454672455</c:v>
                </c:pt>
                <c:pt idx="6791">
                  <c:v>105.86636473124622</c:v>
                </c:pt>
                <c:pt idx="6792">
                  <c:v>105.82680728217468</c:v>
                </c:pt>
                <c:pt idx="6793">
                  <c:v>105.77728600841832</c:v>
                </c:pt>
                <c:pt idx="6794">
                  <c:v>105.68447288360515</c:v>
                </c:pt>
                <c:pt idx="6795">
                  <c:v>105.64021041827056</c:v>
                </c:pt>
                <c:pt idx="6796">
                  <c:v>105.57719317167737</c:v>
                </c:pt>
                <c:pt idx="6797">
                  <c:v>105.45805479543137</c:v>
                </c:pt>
                <c:pt idx="6798">
                  <c:v>105.40176189347828</c:v>
                </c:pt>
                <c:pt idx="6799">
                  <c:v>105.42156527331383</c:v>
                </c:pt>
                <c:pt idx="6800">
                  <c:v>105.45397273061435</c:v>
                </c:pt>
                <c:pt idx="6801">
                  <c:v>105.46628991605508</c:v>
                </c:pt>
                <c:pt idx="6802">
                  <c:v>105.43590893963179</c:v>
                </c:pt>
                <c:pt idx="6803">
                  <c:v>105.37833772839049</c:v>
                </c:pt>
                <c:pt idx="6804">
                  <c:v>105.35071496709634</c:v>
                </c:pt>
                <c:pt idx="6805">
                  <c:v>105.31256695742162</c:v>
                </c:pt>
                <c:pt idx="6806">
                  <c:v>105.23910347114092</c:v>
                </c:pt>
                <c:pt idx="6807">
                  <c:v>105.20384825807579</c:v>
                </c:pt>
                <c:pt idx="6808">
                  <c:v>105.1227558306296</c:v>
                </c:pt>
                <c:pt idx="6809">
                  <c:v>104.97178978230771</c:v>
                </c:pt>
                <c:pt idx="6810">
                  <c:v>104.90138020859608</c:v>
                </c:pt>
                <c:pt idx="6811">
                  <c:v>104.79953196719714</c:v>
                </c:pt>
                <c:pt idx="6812">
                  <c:v>104.60536473408582</c:v>
                </c:pt>
                <c:pt idx="6813">
                  <c:v>104.51342784438253</c:v>
                </c:pt>
                <c:pt idx="6814">
                  <c:v>104.39701938189276</c:v>
                </c:pt>
                <c:pt idx="6815">
                  <c:v>104.17236094234327</c:v>
                </c:pt>
                <c:pt idx="6816">
                  <c:v>104.04999125933126</c:v>
                </c:pt>
                <c:pt idx="6817">
                  <c:v>103.99985440155831</c:v>
                </c:pt>
                <c:pt idx="6818">
                  <c:v>104.01374502905483</c:v>
                </c:pt>
                <c:pt idx="6819">
                  <c:v>104.05765042133307</c:v>
                </c:pt>
                <c:pt idx="6820">
                  <c:v>104.13172236709642</c:v>
                </c:pt>
                <c:pt idx="6821">
                  <c:v>104.16773932359968</c:v>
                </c:pt>
                <c:pt idx="6822">
                  <c:v>104.19429083707783</c:v>
                </c:pt>
                <c:pt idx="6823">
                  <c:v>104.24197965671375</c:v>
                </c:pt>
                <c:pt idx="6824">
                  <c:v>104.26321962910427</c:v>
                </c:pt>
                <c:pt idx="6825">
                  <c:v>104.27236281894039</c:v>
                </c:pt>
                <c:pt idx="6826">
                  <c:v>104.28668638015134</c:v>
                </c:pt>
                <c:pt idx="6827">
                  <c:v>104.29283440197415</c:v>
                </c:pt>
                <c:pt idx="6828">
                  <c:v>104.28519216745705</c:v>
                </c:pt>
                <c:pt idx="6829">
                  <c:v>104.26992384016327</c:v>
                </c:pt>
                <c:pt idx="6830">
                  <c:v>104.26228811715747</c:v>
                </c:pt>
                <c:pt idx="6831">
                  <c:v>104.25318753285474</c:v>
                </c:pt>
                <c:pt idx="6832">
                  <c:v>104.23509957773473</c:v>
                </c:pt>
                <c:pt idx="6833">
                  <c:v>104.2269507198541</c:v>
                </c:pt>
                <c:pt idx="6834">
                  <c:v>104.21485413155098</c:v>
                </c:pt>
                <c:pt idx="6835">
                  <c:v>104.19237269313533</c:v>
                </c:pt>
                <c:pt idx="6836">
                  <c:v>104.18149785107563</c:v>
                </c:pt>
                <c:pt idx="6837">
                  <c:v>104.18511038323544</c:v>
                </c:pt>
                <c:pt idx="6838">
                  <c:v>104.19140076988108</c:v>
                </c:pt>
                <c:pt idx="6839">
                  <c:v>104.19366702663227</c:v>
                </c:pt>
                <c:pt idx="6840">
                  <c:v>104.18807269101082</c:v>
                </c:pt>
                <c:pt idx="6841">
                  <c:v>104.17712721935969</c:v>
                </c:pt>
                <c:pt idx="6842">
                  <c:v>104.17178659454743</c:v>
                </c:pt>
                <c:pt idx="6843">
                  <c:v>104.16478201731049</c:v>
                </c:pt>
                <c:pt idx="6844">
                  <c:v>104.15058040984317</c:v>
                </c:pt>
                <c:pt idx="6845">
                  <c:v>104.14409226008286</c:v>
                </c:pt>
                <c:pt idx="6846">
                  <c:v>104.128744376962</c:v>
                </c:pt>
                <c:pt idx="6847">
                  <c:v>104.10022526886468</c:v>
                </c:pt>
                <c:pt idx="6848">
                  <c:v>104.08662796755003</c:v>
                </c:pt>
                <c:pt idx="6849">
                  <c:v>104.06674731610636</c:v>
                </c:pt>
                <c:pt idx="6850">
                  <c:v>104.03016464406836</c:v>
                </c:pt>
                <c:pt idx="6851">
                  <c:v>104.01323459901424</c:v>
                </c:pt>
                <c:pt idx="6852">
                  <c:v>103.99091542210567</c:v>
                </c:pt>
                <c:pt idx="6853">
                  <c:v>103.94851254665565</c:v>
                </c:pt>
                <c:pt idx="6854">
                  <c:v>103.92499676600329</c:v>
                </c:pt>
                <c:pt idx="6855">
                  <c:v>103.91501722491995</c:v>
                </c:pt>
                <c:pt idx="6856">
                  <c:v>104.55057172854087</c:v>
                </c:pt>
                <c:pt idx="6857">
                  <c:v>104.65754588521025</c:v>
                </c:pt>
                <c:pt idx="6858">
                  <c:v>104.92769410964708</c:v>
                </c:pt>
                <c:pt idx="6859">
                  <c:v>105.4052913522731</c:v>
                </c:pt>
                <c:pt idx="6860">
                  <c:v>105.63027527985783</c:v>
                </c:pt>
                <c:pt idx="6861">
                  <c:v>105.79518020048958</c:v>
                </c:pt>
                <c:pt idx="6862">
                  <c:v>106.10002190000449</c:v>
                </c:pt>
                <c:pt idx="6863">
                  <c:v>106.2352782256136</c:v>
                </c:pt>
                <c:pt idx="6864">
                  <c:v>106.29159989837385</c:v>
                </c:pt>
                <c:pt idx="6865">
                  <c:v>106.3823238943594</c:v>
                </c:pt>
                <c:pt idx="6866">
                  <c:v>106.42130289361855</c:v>
                </c:pt>
                <c:pt idx="6867">
                  <c:v>106.37205922568563</c:v>
                </c:pt>
                <c:pt idx="6868">
                  <c:v>106.27436749968818</c:v>
                </c:pt>
                <c:pt idx="6869">
                  <c:v>106.22662247628544</c:v>
                </c:pt>
                <c:pt idx="6870">
                  <c:v>106.16686205505576</c:v>
                </c:pt>
                <c:pt idx="6871">
                  <c:v>106.05566566499844</c:v>
                </c:pt>
                <c:pt idx="6872">
                  <c:v>106.00137022090979</c:v>
                </c:pt>
                <c:pt idx="6873">
                  <c:v>105.92658664871846</c:v>
                </c:pt>
                <c:pt idx="6874">
                  <c:v>105.78151636554372</c:v>
                </c:pt>
                <c:pt idx="6875">
                  <c:v>105.71362735390927</c:v>
                </c:pt>
                <c:pt idx="6876">
                  <c:v>105.73743631109869</c:v>
                </c:pt>
                <c:pt idx="6877">
                  <c:v>105.77634257085565</c:v>
                </c:pt>
                <c:pt idx="6878">
                  <c:v>105.79144417272862</c:v>
                </c:pt>
                <c:pt idx="6879">
                  <c:v>105.75478728794496</c:v>
                </c:pt>
                <c:pt idx="6880">
                  <c:v>105.68532859605916</c:v>
                </c:pt>
                <c:pt idx="6881">
                  <c:v>105.65196189598656</c:v>
                </c:pt>
                <c:pt idx="6882">
                  <c:v>105.60595565633815</c:v>
                </c:pt>
                <c:pt idx="6883">
                  <c:v>105.51728649768179</c:v>
                </c:pt>
                <c:pt idx="6884">
                  <c:v>105.47473406273119</c:v>
                </c:pt>
                <c:pt idx="6885">
                  <c:v>105.37690319883497</c:v>
                </c:pt>
                <c:pt idx="6886">
                  <c:v>105.19607365692325</c:v>
                </c:pt>
                <c:pt idx="6887">
                  <c:v>105.10970219788075</c:v>
                </c:pt>
                <c:pt idx="6888">
                  <c:v>104.98879801305837</c:v>
                </c:pt>
                <c:pt idx="6889">
                  <c:v>104.7524470112143</c:v>
                </c:pt>
                <c:pt idx="6890">
                  <c:v>104.64325785915428</c:v>
                </c:pt>
                <c:pt idx="6891">
                  <c:v>104.50326009121447</c:v>
                </c:pt>
                <c:pt idx="6892">
                  <c:v>104.23198400003902</c:v>
                </c:pt>
                <c:pt idx="6893">
                  <c:v>104.084545765313</c:v>
                </c:pt>
                <c:pt idx="6894">
                  <c:v>104.02153875078635</c:v>
                </c:pt>
                <c:pt idx="6895">
                  <c:v>104.06198325016575</c:v>
                </c:pt>
                <c:pt idx="6896">
                  <c:v>104.11134382415938</c:v>
                </c:pt>
                <c:pt idx="6897">
                  <c:v>104.19428336188834</c:v>
                </c:pt>
                <c:pt idx="6898">
                  <c:v>104.23428555285383</c:v>
                </c:pt>
                <c:pt idx="6899">
                  <c:v>104.26251016447236</c:v>
                </c:pt>
                <c:pt idx="6900">
                  <c:v>104.31688635333715</c:v>
                </c:pt>
                <c:pt idx="6901">
                  <c:v>104.34037573677514</c:v>
                </c:pt>
                <c:pt idx="6902">
                  <c:v>104.3496541698206</c:v>
                </c:pt>
                <c:pt idx="6903">
                  <c:v>104.36364310859449</c:v>
                </c:pt>
                <c:pt idx="6904">
                  <c:v>104.36919490871068</c:v>
                </c:pt>
                <c:pt idx="6905">
                  <c:v>104.3596400375978</c:v>
                </c:pt>
                <c:pt idx="6906">
                  <c:v>104.34048386303374</c:v>
                </c:pt>
                <c:pt idx="6907">
                  <c:v>104.33191034529237</c:v>
                </c:pt>
                <c:pt idx="6908">
                  <c:v>104.32037808415082</c:v>
                </c:pt>
                <c:pt idx="6909">
                  <c:v>104.29853469665696</c:v>
                </c:pt>
                <c:pt idx="6910">
                  <c:v>104.28776976921407</c:v>
                </c:pt>
                <c:pt idx="6911">
                  <c:v>104.27417526704166</c:v>
                </c:pt>
                <c:pt idx="6912">
                  <c:v>104.24722504535946</c:v>
                </c:pt>
                <c:pt idx="6913">
                  <c:v>104.23515518700707</c:v>
                </c:pt>
                <c:pt idx="6914">
                  <c:v>104.23751248471027</c:v>
                </c:pt>
                <c:pt idx="6915">
                  <c:v>104.24194967643</c:v>
                </c:pt>
                <c:pt idx="6916">
                  <c:v>104.24354155976302</c:v>
                </c:pt>
                <c:pt idx="6917">
                  <c:v>104.23866078749252</c:v>
                </c:pt>
                <c:pt idx="6918">
                  <c:v>104.22873895299695</c:v>
                </c:pt>
                <c:pt idx="6919">
                  <c:v>104.22384192061821</c:v>
                </c:pt>
                <c:pt idx="6920">
                  <c:v>104.21297052445777</c:v>
                </c:pt>
                <c:pt idx="6921">
                  <c:v>104.19259613972281</c:v>
                </c:pt>
                <c:pt idx="6922">
                  <c:v>104.18281308509563</c:v>
                </c:pt>
                <c:pt idx="6923">
                  <c:v>104.16487108253305</c:v>
                </c:pt>
                <c:pt idx="6924">
                  <c:v>104.13200142988865</c:v>
                </c:pt>
                <c:pt idx="6925">
                  <c:v>104.11632881386926</c:v>
                </c:pt>
                <c:pt idx="6926">
                  <c:v>104.09424915491336</c:v>
                </c:pt>
                <c:pt idx="6927">
                  <c:v>104.0518614610514</c:v>
                </c:pt>
                <c:pt idx="6928">
                  <c:v>104.03137575470787</c:v>
                </c:pt>
                <c:pt idx="6929">
                  <c:v>104.00677195685276</c:v>
                </c:pt>
                <c:pt idx="6930">
                  <c:v>103.9602965350569</c:v>
                </c:pt>
                <c:pt idx="6931">
                  <c:v>103.93418339857378</c:v>
                </c:pt>
                <c:pt idx="6932">
                  <c:v>103.97062805251407</c:v>
                </c:pt>
                <c:pt idx="6933">
                  <c:v>103.99829421368679</c:v>
                </c:pt>
                <c:pt idx="6934">
                  <c:v>104.06860680040879</c:v>
                </c:pt>
                <c:pt idx="6935">
                  <c:v>104.19742969941842</c:v>
                </c:pt>
                <c:pt idx="6936">
                  <c:v>104.26469677879521</c:v>
                </c:pt>
                <c:pt idx="6937">
                  <c:v>104.31854486525411</c:v>
                </c:pt>
                <c:pt idx="6938">
                  <c:v>104.43212668189624</c:v>
                </c:pt>
                <c:pt idx="6939">
                  <c:v>104.49183037716689</c:v>
                </c:pt>
                <c:pt idx="6940">
                  <c:v>104.53096162493529</c:v>
                </c:pt>
                <c:pt idx="6941">
                  <c:v>104.61399301669537</c:v>
                </c:pt>
                <c:pt idx="6942">
                  <c:v>104.65879266496509</c:v>
                </c:pt>
                <c:pt idx="6943">
                  <c:v>104.67498282448139</c:v>
                </c:pt>
                <c:pt idx="6944">
                  <c:v>104.70768138408006</c:v>
                </c:pt>
                <c:pt idx="6945">
                  <c:v>104.72447768253842</c:v>
                </c:pt>
                <c:pt idx="6946">
                  <c:v>104.73864271974814</c:v>
                </c:pt>
                <c:pt idx="6947">
                  <c:v>104.76774622577183</c:v>
                </c:pt>
                <c:pt idx="6948">
                  <c:v>104.78295218331363</c:v>
                </c:pt>
                <c:pt idx="6949">
                  <c:v>104.78710871080141</c:v>
                </c:pt>
                <c:pt idx="6950">
                  <c:v>104.79254237654123</c:v>
                </c:pt>
                <c:pt idx="6951">
                  <c:v>104.79380553008876</c:v>
                </c:pt>
                <c:pt idx="6952">
                  <c:v>104.83895318540488</c:v>
                </c:pt>
                <c:pt idx="6953">
                  <c:v>104.93765424326662</c:v>
                </c:pt>
                <c:pt idx="6954">
                  <c:v>104.99140000406324</c:v>
                </c:pt>
                <c:pt idx="6955">
                  <c:v>105.02659807995565</c:v>
                </c:pt>
                <c:pt idx="6956">
                  <c:v>105.09986750123238</c:v>
                </c:pt>
                <c:pt idx="6957">
                  <c:v>105.138755412503</c:v>
                </c:pt>
                <c:pt idx="6958">
                  <c:v>105.15817756307599</c:v>
                </c:pt>
                <c:pt idx="6959">
                  <c:v>105.19590892288633</c:v>
                </c:pt>
                <c:pt idx="6960">
                  <c:v>105.21436282590082</c:v>
                </c:pt>
                <c:pt idx="6961">
                  <c:v>105.19477169822247</c:v>
                </c:pt>
                <c:pt idx="6962">
                  <c:v>105.14648560310653</c:v>
                </c:pt>
                <c:pt idx="6963">
                  <c:v>105.11794247353099</c:v>
                </c:pt>
                <c:pt idx="6964">
                  <c:v>105.05133440872704</c:v>
                </c:pt>
                <c:pt idx="6965">
                  <c:v>104.90430650627145</c:v>
                </c:pt>
                <c:pt idx="6966">
                  <c:v>104.82321342629982</c:v>
                </c:pt>
                <c:pt idx="6967">
                  <c:v>104.71545017806343</c:v>
                </c:pt>
                <c:pt idx="6968">
                  <c:v>104.48752494877135</c:v>
                </c:pt>
                <c:pt idx="6969">
                  <c:v>104.35432907031132</c:v>
                </c:pt>
                <c:pt idx="6970">
                  <c:v>104.00500976259967</c:v>
                </c:pt>
                <c:pt idx="6971">
                  <c:v>104.04197652235585</c:v>
                </c:pt>
                <c:pt idx="6972">
                  <c:v>104.14594329113457</c:v>
                </c:pt>
                <c:pt idx="6973">
                  <c:v>104.33193246974035</c:v>
                </c:pt>
                <c:pt idx="6974">
                  <c:v>104.43144221002042</c:v>
                </c:pt>
                <c:pt idx="6975">
                  <c:v>104.51131904139937</c:v>
                </c:pt>
                <c:pt idx="6976">
                  <c:v>104.67527502666844</c:v>
                </c:pt>
                <c:pt idx="6977">
                  <c:v>104.76068166518694</c:v>
                </c:pt>
                <c:pt idx="6978">
                  <c:v>104.81951981872525</c:v>
                </c:pt>
                <c:pt idx="6979">
                  <c:v>104.93925530922517</c:v>
                </c:pt>
                <c:pt idx="6980">
                  <c:v>105.00545384042405</c:v>
                </c:pt>
                <c:pt idx="6981">
                  <c:v>105.03004797759523</c:v>
                </c:pt>
                <c:pt idx="6982">
                  <c:v>105.07724433351237</c:v>
                </c:pt>
                <c:pt idx="6983">
                  <c:v>105.10207695617834</c:v>
                </c:pt>
                <c:pt idx="6984">
                  <c:v>105.12201551025137</c:v>
                </c:pt>
                <c:pt idx="6985">
                  <c:v>105.16431900449528</c:v>
                </c:pt>
                <c:pt idx="6986">
                  <c:v>105.18680950494834</c:v>
                </c:pt>
                <c:pt idx="6987">
                  <c:v>105.19320611629198</c:v>
                </c:pt>
                <c:pt idx="6988">
                  <c:v>105.20107986198468</c:v>
                </c:pt>
                <c:pt idx="6989">
                  <c:v>105.20294849967021</c:v>
                </c:pt>
                <c:pt idx="6990">
                  <c:v>105.26653666543235</c:v>
                </c:pt>
                <c:pt idx="6991">
                  <c:v>105.41234648519216</c:v>
                </c:pt>
                <c:pt idx="6992">
                  <c:v>105.48800096856048</c:v>
                </c:pt>
                <c:pt idx="6993">
                  <c:v>105.54088521538212</c:v>
                </c:pt>
                <c:pt idx="6994">
                  <c:v>105.64744771809735</c:v>
                </c:pt>
                <c:pt idx="6995">
                  <c:v>105.70493895886952</c:v>
                </c:pt>
                <c:pt idx="6996">
                  <c:v>105.73229464923089</c:v>
                </c:pt>
                <c:pt idx="6997">
                  <c:v>105.78813363478636</c:v>
                </c:pt>
                <c:pt idx="6998">
                  <c:v>105.81411436654538</c:v>
                </c:pt>
                <c:pt idx="6999">
                  <c:v>105.78691140674363</c:v>
                </c:pt>
                <c:pt idx="7000">
                  <c:v>105.71750739039922</c:v>
                </c:pt>
                <c:pt idx="7001">
                  <c:v>105.67529773354842</c:v>
                </c:pt>
                <c:pt idx="7002">
                  <c:v>105.57763920233137</c:v>
                </c:pt>
                <c:pt idx="7003">
                  <c:v>105.36375475312417</c:v>
                </c:pt>
                <c:pt idx="7004">
                  <c:v>105.24948549971927</c:v>
                </c:pt>
                <c:pt idx="7005">
                  <c:v>105.09147395569154</c:v>
                </c:pt>
                <c:pt idx="7006">
                  <c:v>104.7626686936667</c:v>
                </c:pt>
                <c:pt idx="7007">
                  <c:v>104.56668123409997</c:v>
                </c:pt>
                <c:pt idx="7008">
                  <c:v>104.02824400857538</c:v>
                </c:pt>
                <c:pt idx="7009">
                  <c:v>104.07601342712476</c:v>
                </c:pt>
                <c:pt idx="7010">
                  <c:v>104.19690477852069</c:v>
                </c:pt>
                <c:pt idx="7011">
                  <c:v>104.41766115233163</c:v>
                </c:pt>
                <c:pt idx="7012">
                  <c:v>104.53274154360388</c:v>
                </c:pt>
                <c:pt idx="7013">
                  <c:v>104.62698314440378</c:v>
                </c:pt>
                <c:pt idx="7014">
                  <c:v>104.82625757425291</c:v>
                </c:pt>
                <c:pt idx="7015">
                  <c:v>104.93113066017601</c:v>
                </c:pt>
                <c:pt idx="7016">
                  <c:v>105.00224980009963</c:v>
                </c:pt>
                <c:pt idx="7017">
                  <c:v>105.15338236524762</c:v>
                </c:pt>
                <c:pt idx="7018">
                  <c:v>105.2348101134849</c:v>
                </c:pt>
                <c:pt idx="7019">
                  <c:v>105.28041586746978</c:v>
                </c:pt>
                <c:pt idx="7020">
                  <c:v>105.37691845646984</c:v>
                </c:pt>
                <c:pt idx="7021">
                  <c:v>105.42847703801579</c:v>
                </c:pt>
                <c:pt idx="7022">
                  <c:v>105.45367894267447</c:v>
                </c:pt>
                <c:pt idx="7023">
                  <c:v>105.51242878999423</c:v>
                </c:pt>
                <c:pt idx="7024">
                  <c:v>105.54092170276203</c:v>
                </c:pt>
                <c:pt idx="7025">
                  <c:v>105.53540074525405</c:v>
                </c:pt>
                <c:pt idx="7026">
                  <c:v>105.5165358012936</c:v>
                </c:pt>
                <c:pt idx="7027">
                  <c:v>105.50334275144203</c:v>
                </c:pt>
                <c:pt idx="7028">
                  <c:v>105.56412178290893</c:v>
                </c:pt>
                <c:pt idx="7029">
                  <c:v>105.696084429553</c:v>
                </c:pt>
                <c:pt idx="7030">
                  <c:v>105.76734173093561</c:v>
                </c:pt>
                <c:pt idx="7031">
                  <c:v>105.82133064390773</c:v>
                </c:pt>
                <c:pt idx="7032">
                  <c:v>105.93282392252277</c:v>
                </c:pt>
                <c:pt idx="7033">
                  <c:v>105.99136694318163</c:v>
                </c:pt>
                <c:pt idx="7034">
                  <c:v>106.03861881889455</c:v>
                </c:pt>
                <c:pt idx="7035">
                  <c:v>106.13647108555946</c:v>
                </c:pt>
                <c:pt idx="7036">
                  <c:v>106.18726454000183</c:v>
                </c:pt>
                <c:pt idx="7037">
                  <c:v>106.16185237429538</c:v>
                </c:pt>
                <c:pt idx="7038">
                  <c:v>106.09588962642158</c:v>
                </c:pt>
                <c:pt idx="7039">
                  <c:v>106.05548284923239</c:v>
                </c:pt>
                <c:pt idx="7040">
                  <c:v>105.94011828799876</c:v>
                </c:pt>
                <c:pt idx="7041">
                  <c:v>105.68605444962346</c:v>
                </c:pt>
                <c:pt idx="7042">
                  <c:v>105.54596115125658</c:v>
                </c:pt>
                <c:pt idx="7043">
                  <c:v>105.35504713226027</c:v>
                </c:pt>
                <c:pt idx="7044">
                  <c:v>104.94944029895657</c:v>
                </c:pt>
                <c:pt idx="7045">
                  <c:v>104.7126703219495</c:v>
                </c:pt>
                <c:pt idx="7046">
                  <c:v>104.0053042206582</c:v>
                </c:pt>
                <c:pt idx="7047">
                  <c:v>104.0536947074788</c:v>
                </c:pt>
                <c:pt idx="7048">
                  <c:v>104.17597047812984</c:v>
                </c:pt>
                <c:pt idx="7049">
                  <c:v>104.40008068809537</c:v>
                </c:pt>
                <c:pt idx="7050">
                  <c:v>104.51638424169417</c:v>
                </c:pt>
                <c:pt idx="7051">
                  <c:v>104.60987305766312</c:v>
                </c:pt>
                <c:pt idx="7052">
                  <c:v>104.8076192808</c:v>
                </c:pt>
                <c:pt idx="7053">
                  <c:v>104.91169497888463</c:v>
                </c:pt>
                <c:pt idx="7054">
                  <c:v>104.98530515271835</c:v>
                </c:pt>
                <c:pt idx="7055">
                  <c:v>105.14133106122451</c:v>
                </c:pt>
                <c:pt idx="7056">
                  <c:v>105.22522703464118</c:v>
                </c:pt>
                <c:pt idx="7057">
                  <c:v>105.26435740568512</c:v>
                </c:pt>
                <c:pt idx="7058">
                  <c:v>105.34621551385946</c:v>
                </c:pt>
                <c:pt idx="7059">
                  <c:v>105.38956990400078</c:v>
                </c:pt>
                <c:pt idx="7060">
                  <c:v>105.4153465445834</c:v>
                </c:pt>
                <c:pt idx="7061">
                  <c:v>105.46680023253104</c:v>
                </c:pt>
                <c:pt idx="7062">
                  <c:v>105.49288939207952</c:v>
                </c:pt>
                <c:pt idx="7063">
                  <c:v>105.48623925141749</c:v>
                </c:pt>
                <c:pt idx="7064">
                  <c:v>105.46614615916648</c:v>
                </c:pt>
                <c:pt idx="7065">
                  <c:v>105.45289612402925</c:v>
                </c:pt>
                <c:pt idx="7066">
                  <c:v>105.5112668467555</c:v>
                </c:pt>
                <c:pt idx="7067">
                  <c:v>105.63634366530964</c:v>
                </c:pt>
                <c:pt idx="7068">
                  <c:v>105.70274415137055</c:v>
                </c:pt>
                <c:pt idx="7069">
                  <c:v>105.75137089080793</c:v>
                </c:pt>
                <c:pt idx="7070">
                  <c:v>105.85324682948578</c:v>
                </c:pt>
                <c:pt idx="7071">
                  <c:v>105.90769711024599</c:v>
                </c:pt>
                <c:pt idx="7072">
                  <c:v>105.95237061491885</c:v>
                </c:pt>
                <c:pt idx="7073">
                  <c:v>106.04382509017888</c:v>
                </c:pt>
                <c:pt idx="7074">
                  <c:v>106.09070390942286</c:v>
                </c:pt>
                <c:pt idx="7075">
                  <c:v>106.06062539610811</c:v>
                </c:pt>
                <c:pt idx="7076">
                  <c:v>105.98699002998445</c:v>
                </c:pt>
                <c:pt idx="7077">
                  <c:v>105.94366785983321</c:v>
                </c:pt>
                <c:pt idx="7078">
                  <c:v>105.82395305881462</c:v>
                </c:pt>
                <c:pt idx="7079">
                  <c:v>105.56163214883817</c:v>
                </c:pt>
                <c:pt idx="7080">
                  <c:v>105.41784827370466</c:v>
                </c:pt>
                <c:pt idx="7081">
                  <c:v>105.2224889897129</c:v>
                </c:pt>
                <c:pt idx="7082">
                  <c:v>104.81002900655261</c:v>
                </c:pt>
                <c:pt idx="7083">
                  <c:v>104.57082358861592</c:v>
                </c:pt>
                <c:pt idx="7084">
                  <c:v>104.02810074063275</c:v>
                </c:pt>
                <c:pt idx="7085">
                  <c:v>104.08401753559909</c:v>
                </c:pt>
                <c:pt idx="7086">
                  <c:v>104.2339774868411</c:v>
                </c:pt>
                <c:pt idx="7087">
                  <c:v>104.50436334510032</c:v>
                </c:pt>
                <c:pt idx="7088">
                  <c:v>104.64256555797927</c:v>
                </c:pt>
                <c:pt idx="7089">
                  <c:v>104.7577064742035</c:v>
                </c:pt>
                <c:pt idx="7090">
                  <c:v>104.99646919911635</c:v>
                </c:pt>
                <c:pt idx="7091">
                  <c:v>105.12208400648368</c:v>
                </c:pt>
                <c:pt idx="7092">
                  <c:v>105.21085624652802</c:v>
                </c:pt>
                <c:pt idx="7093">
                  <c:v>105.39763717013906</c:v>
                </c:pt>
                <c:pt idx="7094">
                  <c:v>105.49884515640093</c:v>
                </c:pt>
                <c:pt idx="7095">
                  <c:v>105.547693946183</c:v>
                </c:pt>
                <c:pt idx="7096">
                  <c:v>105.64648962452758</c:v>
                </c:pt>
                <c:pt idx="7097">
                  <c:v>105.69881526015149</c:v>
                </c:pt>
                <c:pt idx="7098">
                  <c:v>105.72736577195695</c:v>
                </c:pt>
                <c:pt idx="7099">
                  <c:v>105.79154458618412</c:v>
                </c:pt>
                <c:pt idx="7100">
                  <c:v>105.82302094900153</c:v>
                </c:pt>
                <c:pt idx="7101">
                  <c:v>105.81554093903618</c:v>
                </c:pt>
                <c:pt idx="7102">
                  <c:v>105.79130750063281</c:v>
                </c:pt>
                <c:pt idx="7103">
                  <c:v>105.77529007519571</c:v>
                </c:pt>
                <c:pt idx="7104">
                  <c:v>105.84457807043228</c:v>
                </c:pt>
                <c:pt idx="7105">
                  <c:v>105.99657573661582</c:v>
                </c:pt>
                <c:pt idx="7106">
                  <c:v>106.07678017105179</c:v>
                </c:pt>
                <c:pt idx="7107">
                  <c:v>106.13548813963213</c:v>
                </c:pt>
                <c:pt idx="7108">
                  <c:v>106.25849583476126</c:v>
                </c:pt>
                <c:pt idx="7109">
                  <c:v>106.3230345966833</c:v>
                </c:pt>
                <c:pt idx="7110">
                  <c:v>106.37809001525524</c:v>
                </c:pt>
                <c:pt idx="7111">
                  <c:v>106.48752388439662</c:v>
                </c:pt>
                <c:pt idx="7112">
                  <c:v>106.54504994326831</c:v>
                </c:pt>
                <c:pt idx="7113">
                  <c:v>106.50882317074824</c:v>
                </c:pt>
                <c:pt idx="7114">
                  <c:v>106.42000096502328</c:v>
                </c:pt>
                <c:pt idx="7115">
                  <c:v>106.36767292118903</c:v>
                </c:pt>
                <c:pt idx="7116">
                  <c:v>106.22313953710832</c:v>
                </c:pt>
                <c:pt idx="7117">
                  <c:v>105.90666857014627</c:v>
                </c:pt>
                <c:pt idx="7118">
                  <c:v>105.73312988486759</c:v>
                </c:pt>
                <c:pt idx="7119">
                  <c:v>105.4973910866438</c:v>
                </c:pt>
                <c:pt idx="7120">
                  <c:v>104.99958586351815</c:v>
                </c:pt>
                <c:pt idx="7121">
                  <c:v>104.71066717418127</c:v>
                </c:pt>
                <c:pt idx="7122">
                  <c:v>104.59266686178769</c:v>
                </c:pt>
                <c:pt idx="7123">
                  <c:v>104.00420092758753</c:v>
                </c:pt>
                <c:pt idx="7124">
                  <c:v>104.04053846533282</c:v>
                </c:pt>
                <c:pt idx="7125">
                  <c:v>104.14225408411697</c:v>
                </c:pt>
                <c:pt idx="7126">
                  <c:v>104.32439583618321</c:v>
                </c:pt>
                <c:pt idx="7127">
                  <c:v>104.42158550142803</c:v>
                </c:pt>
                <c:pt idx="7128">
                  <c:v>104.50161257329566</c:v>
                </c:pt>
                <c:pt idx="7129">
                  <c:v>104.66609268023277</c:v>
                </c:pt>
                <c:pt idx="7130">
                  <c:v>104.75181864469894</c:v>
                </c:pt>
                <c:pt idx="7131">
                  <c:v>104.81352907681294</c:v>
                </c:pt>
                <c:pt idx="7132">
                  <c:v>104.94006580125274</c:v>
                </c:pt>
                <c:pt idx="7133">
                  <c:v>105.01046999372093</c:v>
                </c:pt>
                <c:pt idx="7134">
                  <c:v>105.04596935442942</c:v>
                </c:pt>
                <c:pt idx="7135">
                  <c:v>105.11638656548369</c:v>
                </c:pt>
                <c:pt idx="7136">
                  <c:v>105.15408015989892</c:v>
                </c:pt>
                <c:pt idx="7137">
                  <c:v>105.17786105275103</c:v>
                </c:pt>
                <c:pt idx="7138">
                  <c:v>105.22842562445979</c:v>
                </c:pt>
                <c:pt idx="7139">
                  <c:v>105.25535634944396</c:v>
                </c:pt>
                <c:pt idx="7140">
                  <c:v>105.25177042583778</c:v>
                </c:pt>
                <c:pt idx="7141">
                  <c:v>105.2367509577392</c:v>
                </c:pt>
                <c:pt idx="7142">
                  <c:v>105.22553291320699</c:v>
                </c:pt>
                <c:pt idx="7143">
                  <c:v>105.27352529047509</c:v>
                </c:pt>
                <c:pt idx="7144">
                  <c:v>105.38232500342913</c:v>
                </c:pt>
                <c:pt idx="7145">
                  <c:v>105.43780376682577</c:v>
                </c:pt>
                <c:pt idx="7146">
                  <c:v>105.48297785042895</c:v>
                </c:pt>
                <c:pt idx="7147">
                  <c:v>105.57443944243941</c:v>
                </c:pt>
                <c:pt idx="7148">
                  <c:v>105.6236907179011</c:v>
                </c:pt>
                <c:pt idx="7149">
                  <c:v>105.66025104998428</c:v>
                </c:pt>
                <c:pt idx="7150">
                  <c:v>105.74050759776475</c:v>
                </c:pt>
                <c:pt idx="7151">
                  <c:v>105.78075300689011</c:v>
                </c:pt>
                <c:pt idx="7152">
                  <c:v>105.76226354448357</c:v>
                </c:pt>
                <c:pt idx="7153">
                  <c:v>105.70838464613554</c:v>
                </c:pt>
                <c:pt idx="7154">
                  <c:v>105.67350942095533</c:v>
                </c:pt>
                <c:pt idx="7155">
                  <c:v>105.57697605315406</c:v>
                </c:pt>
                <c:pt idx="7156">
                  <c:v>105.36688682865196</c:v>
                </c:pt>
                <c:pt idx="7157">
                  <c:v>105.25522195833371</c:v>
                </c:pt>
                <c:pt idx="7158">
                  <c:v>105.09739519735881</c:v>
                </c:pt>
                <c:pt idx="7159">
                  <c:v>104.76770906706759</c:v>
                </c:pt>
                <c:pt idx="7160">
                  <c:v>104.57096597777445</c:v>
                </c:pt>
                <c:pt idx="7161">
                  <c:v>103.99304176654753</c:v>
                </c:pt>
                <c:pt idx="7162">
                  <c:v>104.03500959928355</c:v>
                </c:pt>
                <c:pt idx="7163">
                  <c:v>104.1415340926638</c:v>
                </c:pt>
                <c:pt idx="7164">
                  <c:v>104.33383657190548</c:v>
                </c:pt>
                <c:pt idx="7165">
                  <c:v>104.43372433412516</c:v>
                </c:pt>
                <c:pt idx="7166">
                  <c:v>104.51441811861783</c:v>
                </c:pt>
                <c:pt idx="7167">
                  <c:v>104.68290619398694</c:v>
                </c:pt>
                <c:pt idx="7168">
                  <c:v>104.77319360274032</c:v>
                </c:pt>
                <c:pt idx="7169">
                  <c:v>104.82868951168979</c:v>
                </c:pt>
                <c:pt idx="7170">
                  <c:v>104.9457775901171</c:v>
                </c:pt>
                <c:pt idx="7171">
                  <c:v>105.00840641774282</c:v>
                </c:pt>
                <c:pt idx="7172">
                  <c:v>105.04487365230818</c:v>
                </c:pt>
                <c:pt idx="7173">
                  <c:v>105.1212117127202</c:v>
                </c:pt>
                <c:pt idx="7174">
                  <c:v>105.16150486428785</c:v>
                </c:pt>
                <c:pt idx="7175">
                  <c:v>105.19905366631082</c:v>
                </c:pt>
                <c:pt idx="7176">
                  <c:v>105.27778100792906</c:v>
                </c:pt>
                <c:pt idx="7177">
                  <c:v>105.31976743547607</c:v>
                </c:pt>
                <c:pt idx="7178">
                  <c:v>105.32539604277342</c:v>
                </c:pt>
                <c:pt idx="7179">
                  <c:v>105.33218373734961</c:v>
                </c:pt>
                <c:pt idx="7180">
                  <c:v>105.33361535208321</c:v>
                </c:pt>
                <c:pt idx="7181">
                  <c:v>105.38451868567857</c:v>
                </c:pt>
                <c:pt idx="7182">
                  <c:v>105.49342653969894</c:v>
                </c:pt>
                <c:pt idx="7183">
                  <c:v>105.5513736558232</c:v>
                </c:pt>
                <c:pt idx="7184">
                  <c:v>105.57385315702381</c:v>
                </c:pt>
                <c:pt idx="7185">
                  <c:v>105.61802998936598</c:v>
                </c:pt>
                <c:pt idx="7186">
                  <c:v>105.64008724876089</c:v>
                </c:pt>
                <c:pt idx="7187">
                  <c:v>105.65943238865673</c:v>
                </c:pt>
                <c:pt idx="7188">
                  <c:v>105.69815499101085</c:v>
                </c:pt>
                <c:pt idx="7189">
                  <c:v>105.71750210021831</c:v>
                </c:pt>
                <c:pt idx="7190">
                  <c:v>105.69539529083126</c:v>
                </c:pt>
                <c:pt idx="7191">
                  <c:v>105.64078767330484</c:v>
                </c:pt>
                <c:pt idx="7192">
                  <c:v>105.60840026284586</c:v>
                </c:pt>
                <c:pt idx="7193">
                  <c:v>105.50674806313248</c:v>
                </c:pt>
                <c:pt idx="7194">
                  <c:v>105.28144534107312</c:v>
                </c:pt>
                <c:pt idx="7195">
                  <c:v>105.16000877813637</c:v>
                </c:pt>
                <c:pt idx="7196">
                  <c:v>104.9965268460481</c:v>
                </c:pt>
                <c:pt idx="7197">
                  <c:v>104.65306181048489</c:v>
                </c:pt>
                <c:pt idx="7198">
                  <c:v>104.45428451171509</c:v>
                </c:pt>
                <c:pt idx="7199">
                  <c:v>103.97007772324272</c:v>
                </c:pt>
                <c:pt idx="7200">
                  <c:v>103.99653228474168</c:v>
                </c:pt>
                <c:pt idx="7201">
                  <c:v>104.06361065664896</c:v>
                </c:pt>
                <c:pt idx="7202">
                  <c:v>104.18572523419259</c:v>
                </c:pt>
                <c:pt idx="7203">
                  <c:v>104.24911657575313</c:v>
                </c:pt>
                <c:pt idx="7204">
                  <c:v>104.30050039046054</c:v>
                </c:pt>
                <c:pt idx="7205">
                  <c:v>104.40905301138031</c:v>
                </c:pt>
                <c:pt idx="7206">
                  <c:v>104.46614188059853</c:v>
                </c:pt>
                <c:pt idx="7207">
                  <c:v>104.50061688498783</c:v>
                </c:pt>
                <c:pt idx="7208">
                  <c:v>104.57326645490505</c:v>
                </c:pt>
                <c:pt idx="7209">
                  <c:v>104.61207965000493</c:v>
                </c:pt>
                <c:pt idx="7210">
                  <c:v>104.63614607512419</c:v>
                </c:pt>
                <c:pt idx="7211">
                  <c:v>104.68796419709389</c:v>
                </c:pt>
                <c:pt idx="7212">
                  <c:v>104.71467272886375</c:v>
                </c:pt>
                <c:pt idx="7213">
                  <c:v>104.73975632017425</c:v>
                </c:pt>
                <c:pt idx="7214">
                  <c:v>104.7935595820001</c:v>
                </c:pt>
                <c:pt idx="7215">
                  <c:v>104.82161780872239</c:v>
                </c:pt>
                <c:pt idx="7216">
                  <c:v>104.82658761363294</c:v>
                </c:pt>
                <c:pt idx="7217">
                  <c:v>104.83342746284409</c:v>
                </c:pt>
                <c:pt idx="7218">
                  <c:v>104.8353233865939</c:v>
                </c:pt>
                <c:pt idx="7219">
                  <c:v>104.86868412423496</c:v>
                </c:pt>
                <c:pt idx="7220">
                  <c:v>104.94056146332355</c:v>
                </c:pt>
                <c:pt idx="7221">
                  <c:v>104.98033250520525</c:v>
                </c:pt>
                <c:pt idx="7222">
                  <c:v>104.99734753795795</c:v>
                </c:pt>
                <c:pt idx="7223">
                  <c:v>105.03086084396956</c:v>
                </c:pt>
                <c:pt idx="7224">
                  <c:v>105.04697783824486</c:v>
                </c:pt>
                <c:pt idx="7225">
                  <c:v>105.05985910552249</c:v>
                </c:pt>
                <c:pt idx="7226">
                  <c:v>105.08539289256744</c:v>
                </c:pt>
                <c:pt idx="7227">
                  <c:v>105.09829311959086</c:v>
                </c:pt>
                <c:pt idx="7228">
                  <c:v>105.08613211899585</c:v>
                </c:pt>
                <c:pt idx="7229">
                  <c:v>105.05459729132089</c:v>
                </c:pt>
                <c:pt idx="7230">
                  <c:v>105.0354334847262</c:v>
                </c:pt>
                <c:pt idx="7231">
                  <c:v>104.97225923479328</c:v>
                </c:pt>
                <c:pt idx="7232">
                  <c:v>104.83494393969372</c:v>
                </c:pt>
                <c:pt idx="7233">
                  <c:v>104.76014617429129</c:v>
                </c:pt>
                <c:pt idx="7234">
                  <c:v>104.65959216732617</c:v>
                </c:pt>
                <c:pt idx="7235">
                  <c:v>104.44653437849162</c:v>
                </c:pt>
                <c:pt idx="7236">
                  <c:v>104.32184285716673</c:v>
                </c:pt>
                <c:pt idx="7237">
                  <c:v>103.99320864485546</c:v>
                </c:pt>
                <c:pt idx="7238">
                  <c:v>104.01856834908388</c:v>
                </c:pt>
                <c:pt idx="7239">
                  <c:v>104.08301171264847</c:v>
                </c:pt>
                <c:pt idx="7240">
                  <c:v>104.20075313080578</c:v>
                </c:pt>
                <c:pt idx="7241">
                  <c:v>104.26315785147723</c:v>
                </c:pt>
                <c:pt idx="7242">
                  <c:v>104.31688581285911</c:v>
                </c:pt>
                <c:pt idx="7243">
                  <c:v>104.43091658269776</c:v>
                </c:pt>
                <c:pt idx="7244">
                  <c:v>104.49095373966151</c:v>
                </c:pt>
                <c:pt idx="7245">
                  <c:v>104.54141317242257</c:v>
                </c:pt>
                <c:pt idx="7246">
                  <c:v>104.64871846712052</c:v>
                </c:pt>
                <c:pt idx="7247">
                  <c:v>104.70645455307707</c:v>
                </c:pt>
                <c:pt idx="7248">
                  <c:v>104.75224519295504</c:v>
                </c:pt>
                <c:pt idx="7249">
                  <c:v>104.85031683034869</c:v>
                </c:pt>
                <c:pt idx="7250">
                  <c:v>104.90324892529208</c:v>
                </c:pt>
                <c:pt idx="7251">
                  <c:v>104.94287775862803</c:v>
                </c:pt>
                <c:pt idx="7252">
                  <c:v>105.02639136335364</c:v>
                </c:pt>
                <c:pt idx="7253">
                  <c:v>105.07131833210103</c:v>
                </c:pt>
                <c:pt idx="7254">
                  <c:v>105.10105851490592</c:v>
                </c:pt>
                <c:pt idx="7255">
                  <c:v>105.16405782611324</c:v>
                </c:pt>
                <c:pt idx="7256">
                  <c:v>105.19671566768402</c:v>
                </c:pt>
                <c:pt idx="7257">
                  <c:v>105.22825382757051</c:v>
                </c:pt>
                <c:pt idx="7258">
                  <c:v>105.29345475686873</c:v>
                </c:pt>
                <c:pt idx="7259">
                  <c:v>105.32771633141645</c:v>
                </c:pt>
                <c:pt idx="7260">
                  <c:v>105.34404852750988</c:v>
                </c:pt>
                <c:pt idx="7261">
                  <c:v>105.37325419294936</c:v>
                </c:pt>
                <c:pt idx="7262">
                  <c:v>105.38678229440077</c:v>
                </c:pt>
                <c:pt idx="7263">
                  <c:v>105.37713092709313</c:v>
                </c:pt>
                <c:pt idx="7264">
                  <c:v>105.35034226124831</c:v>
                </c:pt>
                <c:pt idx="7265">
                  <c:v>105.33324262381772</c:v>
                </c:pt>
                <c:pt idx="7266">
                  <c:v>105.29489833004374</c:v>
                </c:pt>
                <c:pt idx="7267">
                  <c:v>105.2044509117366</c:v>
                </c:pt>
                <c:pt idx="7268">
                  <c:v>105.15452042614304</c:v>
                </c:pt>
                <c:pt idx="7269">
                  <c:v>105.08228741876654</c:v>
                </c:pt>
                <c:pt idx="7270">
                  <c:v>104.92572058083509</c:v>
                </c:pt>
                <c:pt idx="7271">
                  <c:v>104.84328515563115</c:v>
                </c:pt>
                <c:pt idx="7272">
                  <c:v>104.74475988245273</c:v>
                </c:pt>
                <c:pt idx="7273">
                  <c:v>104.53482937551937</c:v>
                </c:pt>
                <c:pt idx="7274">
                  <c:v>104.41546473933376</c:v>
                </c:pt>
                <c:pt idx="7275">
                  <c:v>103.95595800711752</c:v>
                </c:pt>
                <c:pt idx="7276">
                  <c:v>103.96944564542073</c:v>
                </c:pt>
                <c:pt idx="7277">
                  <c:v>103.9940882995672</c:v>
                </c:pt>
                <c:pt idx="7278">
                  <c:v>104.00522543368949</c:v>
                </c:pt>
                <c:pt idx="7279">
                  <c:v>104.01519066357326</c:v>
                </c:pt>
                <c:pt idx="7280">
                  <c:v>104.03337590618359</c:v>
                </c:pt>
                <c:pt idx="7281">
                  <c:v>104.04198539008162</c:v>
                </c:pt>
                <c:pt idx="7282">
                  <c:v>104.04772711128435</c:v>
                </c:pt>
                <c:pt idx="7283">
                  <c:v>104.05837565493675</c:v>
                </c:pt>
                <c:pt idx="7284">
                  <c:v>104.06278585852949</c:v>
                </c:pt>
                <c:pt idx="7285">
                  <c:v>104.06498785191056</c:v>
                </c:pt>
                <c:pt idx="7286">
                  <c:v>104.06827798769255</c:v>
                </c:pt>
                <c:pt idx="7287">
                  <c:v>104.06954089149176</c:v>
                </c:pt>
                <c:pt idx="7288">
                  <c:v>104.06817202728757</c:v>
                </c:pt>
                <c:pt idx="7289">
                  <c:v>104.06493230887909</c:v>
                </c:pt>
                <c:pt idx="7290">
                  <c:v>104.06326816296423</c:v>
                </c:pt>
                <c:pt idx="7291">
                  <c:v>104.05941966574657</c:v>
                </c:pt>
                <c:pt idx="7292">
                  <c:v>104.05211521799546</c:v>
                </c:pt>
                <c:pt idx="7293">
                  <c:v>104.04856130415092</c:v>
                </c:pt>
                <c:pt idx="7294">
                  <c:v>104.04478018864135</c:v>
                </c:pt>
                <c:pt idx="7295">
                  <c:v>104.03754887915314</c:v>
                </c:pt>
                <c:pt idx="7296">
                  <c:v>104.0341102244569</c:v>
                </c:pt>
                <c:pt idx="7297">
                  <c:v>104.02889295404633</c:v>
                </c:pt>
                <c:pt idx="7298">
                  <c:v>104.01926537110486</c:v>
                </c:pt>
                <c:pt idx="7299">
                  <c:v>104.01466899281003</c:v>
                </c:pt>
                <c:pt idx="7300">
                  <c:v>104.00818736577283</c:v>
                </c:pt>
                <c:pt idx="7301">
                  <c:v>103.9962948126914</c:v>
                </c:pt>
                <c:pt idx="7302">
                  <c:v>103.99059785404499</c:v>
                </c:pt>
                <c:pt idx="7303">
                  <c:v>103.98398421480854</c:v>
                </c:pt>
                <c:pt idx="7304">
                  <c:v>103.97137194831193</c:v>
                </c:pt>
                <c:pt idx="7305">
                  <c:v>103.96533341484607</c:v>
                </c:pt>
                <c:pt idx="7306">
                  <c:v>103.95813689794332</c:v>
                </c:pt>
                <c:pt idx="7307">
                  <c:v>103.94478462339846</c:v>
                </c:pt>
                <c:pt idx="7308">
                  <c:v>103.93826517870021</c:v>
                </c:pt>
                <c:pt idx="7309">
                  <c:v>103.93133236835379</c:v>
                </c:pt>
                <c:pt idx="7310">
                  <c:v>103.91721444552113</c:v>
                </c:pt>
                <c:pt idx="7311">
                  <c:v>103.90988302930992</c:v>
                </c:pt>
                <c:pt idx="7312">
                  <c:v>104.02633790269309</c:v>
                </c:pt>
                <c:pt idx="7313">
                  <c:v>104.02638402215428</c:v>
                </c:pt>
                <c:pt idx="7314">
                  <c:v>104.24877640625631</c:v>
                </c:pt>
                <c:pt idx="7315">
                  <c:v>104.31539509605891</c:v>
                </c:pt>
                <c:pt idx="7316">
                  <c:v>104.37589337974268</c:v>
                </c:pt>
                <c:pt idx="7317">
                  <c:v>104.50316309391052</c:v>
                </c:pt>
                <c:pt idx="7318">
                  <c:v>104.56959388749195</c:v>
                </c:pt>
                <c:pt idx="7319">
                  <c:v>104.63027135184201</c:v>
                </c:pt>
                <c:pt idx="7320">
                  <c:v>104.76023316661872</c:v>
                </c:pt>
                <c:pt idx="7321">
                  <c:v>104.83061529410723</c:v>
                </c:pt>
                <c:pt idx="7322">
                  <c:v>104.88849840005314</c:v>
                </c:pt>
                <c:pt idx="7323">
                  <c:v>105.01272106888742</c:v>
                </c:pt>
                <c:pt idx="7324">
                  <c:v>105.07984891781656</c:v>
                </c:pt>
                <c:pt idx="7325">
                  <c:v>105.12426551178049</c:v>
                </c:pt>
                <c:pt idx="7326">
                  <c:v>105.23846528661929</c:v>
                </c:pt>
                <c:pt idx="7327">
                  <c:v>105.29628553987945</c:v>
                </c:pt>
                <c:pt idx="7328">
                  <c:v>105.33978224586744</c:v>
                </c:pt>
                <c:pt idx="7329">
                  <c:v>105.42990284075879</c:v>
                </c:pt>
                <c:pt idx="7330">
                  <c:v>105.47681255227094</c:v>
                </c:pt>
                <c:pt idx="7331">
                  <c:v>105.51312212133088</c:v>
                </c:pt>
                <c:pt idx="7332">
                  <c:v>105.58793290715964</c:v>
                </c:pt>
                <c:pt idx="7333">
                  <c:v>105.62656058976404</c:v>
                </c:pt>
                <c:pt idx="7334">
                  <c:v>105.64363930229432</c:v>
                </c:pt>
                <c:pt idx="7335">
                  <c:v>105.67300330903656</c:v>
                </c:pt>
                <c:pt idx="7336">
                  <c:v>105.68520699798606</c:v>
                </c:pt>
                <c:pt idx="7337">
                  <c:v>105.67407737957224</c:v>
                </c:pt>
                <c:pt idx="7338">
                  <c:v>105.64276121396618</c:v>
                </c:pt>
                <c:pt idx="7339">
                  <c:v>105.62250773563696</c:v>
                </c:pt>
                <c:pt idx="7340">
                  <c:v>105.57928533840452</c:v>
                </c:pt>
                <c:pt idx="7341">
                  <c:v>105.47741900794996</c:v>
                </c:pt>
                <c:pt idx="7342">
                  <c:v>105.41879905204623</c:v>
                </c:pt>
                <c:pt idx="7343">
                  <c:v>105.33975639689645</c:v>
                </c:pt>
                <c:pt idx="7344">
                  <c:v>105.16835291647907</c:v>
                </c:pt>
                <c:pt idx="7345">
                  <c:v>105.07495238081019</c:v>
                </c:pt>
                <c:pt idx="7346">
                  <c:v>104.97001390572947</c:v>
                </c:pt>
                <c:pt idx="7347">
                  <c:v>104.74793564794921</c:v>
                </c:pt>
                <c:pt idx="7348">
                  <c:v>104.62353016477198</c:v>
                </c:pt>
                <c:pt idx="7349">
                  <c:v>103.97804060770893</c:v>
                </c:pt>
                <c:pt idx="7350">
                  <c:v>103.99997862366557</c:v>
                </c:pt>
                <c:pt idx="7351">
                  <c:v>104.05472729922843</c:v>
                </c:pt>
                <c:pt idx="7352">
                  <c:v>104.1555884302729</c:v>
                </c:pt>
                <c:pt idx="7353">
                  <c:v>104.20691043619399</c:v>
                </c:pt>
                <c:pt idx="7354">
                  <c:v>104.25336409077326</c:v>
                </c:pt>
                <c:pt idx="7355">
                  <c:v>104.35052671266511</c:v>
                </c:pt>
                <c:pt idx="7356">
                  <c:v>104.40193825046295</c:v>
                </c:pt>
                <c:pt idx="7357">
                  <c:v>104.4450661410759</c:v>
                </c:pt>
                <c:pt idx="7358">
                  <c:v>104.53681027955029</c:v>
                </c:pt>
                <c:pt idx="7359">
                  <c:v>104.58606455856081</c:v>
                </c:pt>
                <c:pt idx="7360">
                  <c:v>104.62531335338591</c:v>
                </c:pt>
                <c:pt idx="7361">
                  <c:v>104.70847540873135</c:v>
                </c:pt>
                <c:pt idx="7362">
                  <c:v>104.75348964500296</c:v>
                </c:pt>
                <c:pt idx="7363">
                  <c:v>104.78696222047408</c:v>
                </c:pt>
                <c:pt idx="7364">
                  <c:v>104.85871379130649</c:v>
                </c:pt>
                <c:pt idx="7365">
                  <c:v>104.89751469817226</c:v>
                </c:pt>
                <c:pt idx="7366">
                  <c:v>104.92400108031153</c:v>
                </c:pt>
                <c:pt idx="7367">
                  <c:v>104.97816436636667</c:v>
                </c:pt>
                <c:pt idx="7368">
                  <c:v>105.00589903794653</c:v>
                </c:pt>
                <c:pt idx="7369">
                  <c:v>105.03195402589512</c:v>
                </c:pt>
                <c:pt idx="7370">
                  <c:v>105.08580905303009</c:v>
                </c:pt>
                <c:pt idx="7371">
                  <c:v>105.11411754448676</c:v>
                </c:pt>
                <c:pt idx="7372">
                  <c:v>105.12700894526836</c:v>
                </c:pt>
                <c:pt idx="7373">
                  <c:v>105.15125820332403</c:v>
                </c:pt>
                <c:pt idx="7374">
                  <c:v>105.16267065579845</c:v>
                </c:pt>
                <c:pt idx="7375">
                  <c:v>105.15502251292658</c:v>
                </c:pt>
                <c:pt idx="7376">
                  <c:v>105.13360339643353</c:v>
                </c:pt>
                <c:pt idx="7377">
                  <c:v>105.11974158066734</c:v>
                </c:pt>
                <c:pt idx="7378">
                  <c:v>105.08725230486372</c:v>
                </c:pt>
                <c:pt idx="7379">
                  <c:v>105.01240110440898</c:v>
                </c:pt>
                <c:pt idx="7380">
                  <c:v>104.96934929900705</c:v>
                </c:pt>
                <c:pt idx="7381">
                  <c:v>104.90782485252505</c:v>
                </c:pt>
                <c:pt idx="7382">
                  <c:v>104.77473507202515</c:v>
                </c:pt>
                <c:pt idx="7383">
                  <c:v>104.70356656900503</c:v>
                </c:pt>
                <c:pt idx="7384">
                  <c:v>104.62018152658419</c:v>
                </c:pt>
                <c:pt idx="7385">
                  <c:v>104.44455199566653</c:v>
                </c:pt>
                <c:pt idx="7386">
                  <c:v>104.34354989841844</c:v>
                </c:pt>
                <c:pt idx="7387">
                  <c:v>104.16391808538818</c:v>
                </c:pt>
                <c:pt idx="7388">
                  <c:v>104.22904647202466</c:v>
                </c:pt>
                <c:pt idx="7389">
                  <c:v>104.34238225185818</c:v>
                </c:pt>
                <c:pt idx="7390">
                  <c:v>104.39701495328687</c:v>
                </c:pt>
                <c:pt idx="7391">
                  <c:v>104.4409300723872</c:v>
                </c:pt>
                <c:pt idx="7392">
                  <c:v>104.52363457526664</c:v>
                </c:pt>
                <c:pt idx="7393">
                  <c:v>104.56162200817241</c:v>
                </c:pt>
                <c:pt idx="7394">
                  <c:v>104.58657572851608</c:v>
                </c:pt>
                <c:pt idx="7395">
                  <c:v>104.63025982067316</c:v>
                </c:pt>
                <c:pt idx="7396">
                  <c:v>104.64869917965143</c:v>
                </c:pt>
                <c:pt idx="7397">
                  <c:v>104.65500078763323</c:v>
                </c:pt>
                <c:pt idx="7398">
                  <c:v>104.66433527952348</c:v>
                </c:pt>
                <c:pt idx="7399">
                  <c:v>104.66764889511721</c:v>
                </c:pt>
                <c:pt idx="7400">
                  <c:v>104.65838031192739</c:v>
                </c:pt>
                <c:pt idx="7401">
                  <c:v>104.63911518844671</c:v>
                </c:pt>
                <c:pt idx="7402">
                  <c:v>104.62917302770049</c:v>
                </c:pt>
                <c:pt idx="7403">
                  <c:v>104.60910779223721</c:v>
                </c:pt>
                <c:pt idx="7404">
                  <c:v>104.57025475671848</c:v>
                </c:pt>
                <c:pt idx="7405">
                  <c:v>104.55187251150356</c:v>
                </c:pt>
                <c:pt idx="7406">
                  <c:v>104.53783802225207</c:v>
                </c:pt>
                <c:pt idx="7407">
                  <c:v>104.51041103695405</c:v>
                </c:pt>
                <c:pt idx="7408">
                  <c:v>104.49703315931254</c:v>
                </c:pt>
                <c:pt idx="7409">
                  <c:v>104.47598354423444</c:v>
                </c:pt>
                <c:pt idx="7410">
                  <c:v>104.43697392700042</c:v>
                </c:pt>
                <c:pt idx="7411">
                  <c:v>104.41866220551664</c:v>
                </c:pt>
                <c:pt idx="7412">
                  <c:v>104.39353021752795</c:v>
                </c:pt>
                <c:pt idx="7413">
                  <c:v>104.34690418528646</c:v>
                </c:pt>
                <c:pt idx="7414">
                  <c:v>104.32488875736895</c:v>
                </c:pt>
                <c:pt idx="7415">
                  <c:v>104.29550019731275</c:v>
                </c:pt>
                <c:pt idx="7416">
                  <c:v>104.24119248134627</c:v>
                </c:pt>
                <c:pt idx="7417">
                  <c:v>104.21557838470333</c:v>
                </c:pt>
                <c:pt idx="7418">
                  <c:v>104.18280819838144</c:v>
                </c:pt>
                <c:pt idx="7419">
                  <c:v>104.12125448876819</c:v>
                </c:pt>
                <c:pt idx="7420">
                  <c:v>104.09167426101099</c:v>
                </c:pt>
                <c:pt idx="7421">
                  <c:v>104.05802611325501</c:v>
                </c:pt>
                <c:pt idx="7422">
                  <c:v>103.99298118224114</c:v>
                </c:pt>
                <c:pt idx="7423">
                  <c:v>103.95770439995374</c:v>
                </c:pt>
                <c:pt idx="7424">
                  <c:v>103.94312800860411</c:v>
                </c:pt>
                <c:pt idx="7425">
                  <c:v>104.54490030331016</c:v>
                </c:pt>
                <c:pt idx="7426">
                  <c:v>104.70080023950007</c:v>
                </c:pt>
                <c:pt idx="7427">
                  <c:v>104.97492066663874</c:v>
                </c:pt>
                <c:pt idx="7428">
                  <c:v>105.10575611719254</c:v>
                </c:pt>
                <c:pt idx="7429">
                  <c:v>105.21504398152415</c:v>
                </c:pt>
                <c:pt idx="7430">
                  <c:v>105.41488184248003</c:v>
                </c:pt>
                <c:pt idx="7431">
                  <c:v>105.50723992996519</c:v>
                </c:pt>
                <c:pt idx="7432">
                  <c:v>105.5671296446973</c:v>
                </c:pt>
                <c:pt idx="7433">
                  <c:v>105.67361978426415</c:v>
                </c:pt>
                <c:pt idx="7434">
                  <c:v>105.71790605577395</c:v>
                </c:pt>
                <c:pt idx="7435">
                  <c:v>105.73347086546869</c:v>
                </c:pt>
                <c:pt idx="7436">
                  <c:v>105.75595012760319</c:v>
                </c:pt>
                <c:pt idx="7437">
                  <c:v>105.76391506525459</c:v>
                </c:pt>
                <c:pt idx="7438">
                  <c:v>105.74175676092742</c:v>
                </c:pt>
                <c:pt idx="7439">
                  <c:v>105.69494707423962</c:v>
                </c:pt>
                <c:pt idx="7440">
                  <c:v>105.67095366325276</c:v>
                </c:pt>
                <c:pt idx="7441">
                  <c:v>105.62268621740805</c:v>
                </c:pt>
                <c:pt idx="7442">
                  <c:v>105.5283462810111</c:v>
                </c:pt>
                <c:pt idx="7443">
                  <c:v>105.48462008782168</c:v>
                </c:pt>
                <c:pt idx="7444">
                  <c:v>105.44996963121007</c:v>
                </c:pt>
                <c:pt idx="7445">
                  <c:v>105.38439318379531</c:v>
                </c:pt>
                <c:pt idx="7446">
                  <c:v>105.35169742694384</c:v>
                </c:pt>
                <c:pt idx="7447">
                  <c:v>105.30052040526897</c:v>
                </c:pt>
                <c:pt idx="7448">
                  <c:v>105.20577027100687</c:v>
                </c:pt>
                <c:pt idx="7449">
                  <c:v>105.1616872889341</c:v>
                </c:pt>
                <c:pt idx="7450">
                  <c:v>105.10108106612903</c:v>
                </c:pt>
                <c:pt idx="7451">
                  <c:v>104.98761294044027</c:v>
                </c:pt>
                <c:pt idx="7452">
                  <c:v>104.93453541941857</c:v>
                </c:pt>
                <c:pt idx="7453">
                  <c:v>104.86576926915806</c:v>
                </c:pt>
                <c:pt idx="7454">
                  <c:v>104.73336264172943</c:v>
                </c:pt>
                <c:pt idx="7455">
                  <c:v>104.67053631936261</c:v>
                </c:pt>
                <c:pt idx="7456">
                  <c:v>104.59269298213063</c:v>
                </c:pt>
                <c:pt idx="7457">
                  <c:v>104.44272203809327</c:v>
                </c:pt>
                <c:pt idx="7458">
                  <c:v>104.37018265890499</c:v>
                </c:pt>
                <c:pt idx="7459">
                  <c:v>104.28884722952816</c:v>
                </c:pt>
                <c:pt idx="7460">
                  <c:v>104.13157264312775</c:v>
                </c:pt>
                <c:pt idx="7461">
                  <c:v>104.04736875442126</c:v>
                </c:pt>
                <c:pt idx="7462">
                  <c:v>104.01236556421767</c:v>
                </c:pt>
                <c:pt idx="7463">
                  <c:v>104.05332092273616</c:v>
                </c:pt>
                <c:pt idx="7464">
                  <c:v>104.12288262869951</c:v>
                </c:pt>
                <c:pt idx="7465">
                  <c:v>104.15685467487187</c:v>
                </c:pt>
                <c:pt idx="7466">
                  <c:v>104.18167908908769</c:v>
                </c:pt>
                <c:pt idx="7467">
                  <c:v>104.23000831828364</c:v>
                </c:pt>
                <c:pt idx="7468">
                  <c:v>104.25113601450693</c:v>
                </c:pt>
                <c:pt idx="7469">
                  <c:v>104.26263226771241</c:v>
                </c:pt>
                <c:pt idx="7470">
                  <c:v>104.2816393465157</c:v>
                </c:pt>
                <c:pt idx="7471">
                  <c:v>104.28992620367696</c:v>
                </c:pt>
                <c:pt idx="7472">
                  <c:v>104.28889376224635</c:v>
                </c:pt>
                <c:pt idx="7473">
                  <c:v>104.28588918089943</c:v>
                </c:pt>
                <c:pt idx="7474">
                  <c:v>104.28415788023608</c:v>
                </c:pt>
                <c:pt idx="7475">
                  <c:v>104.27701748772783</c:v>
                </c:pt>
                <c:pt idx="7476">
                  <c:v>104.26319218970184</c:v>
                </c:pt>
                <c:pt idx="7477">
                  <c:v>104.25636050168288</c:v>
                </c:pt>
                <c:pt idx="7478">
                  <c:v>104.24309714089068</c:v>
                </c:pt>
                <c:pt idx="7479">
                  <c:v>104.21670960204852</c:v>
                </c:pt>
                <c:pt idx="7480">
                  <c:v>104.20486801004154</c:v>
                </c:pt>
                <c:pt idx="7481">
                  <c:v>104.20409663001799</c:v>
                </c:pt>
                <c:pt idx="7482">
                  <c:v>104.20267176255673</c:v>
                </c:pt>
                <c:pt idx="7483">
                  <c:v>104.20154551763568</c:v>
                </c:pt>
                <c:pt idx="7484">
                  <c:v>104.19240250820515</c:v>
                </c:pt>
                <c:pt idx="7485">
                  <c:v>104.17541057573322</c:v>
                </c:pt>
                <c:pt idx="7486">
                  <c:v>104.16762906996046</c:v>
                </c:pt>
                <c:pt idx="7487">
                  <c:v>104.1582435534559</c:v>
                </c:pt>
                <c:pt idx="7488">
                  <c:v>104.14066105576907</c:v>
                </c:pt>
                <c:pt idx="7489">
                  <c:v>104.13207378952329</c:v>
                </c:pt>
                <c:pt idx="7490">
                  <c:v>104.11650902353577</c:v>
                </c:pt>
                <c:pt idx="7491">
                  <c:v>104.0881133491887</c:v>
                </c:pt>
                <c:pt idx="7492">
                  <c:v>104.0745659413688</c:v>
                </c:pt>
                <c:pt idx="7493">
                  <c:v>104.05669384370219</c:v>
                </c:pt>
                <c:pt idx="7494">
                  <c:v>104.02201181878968</c:v>
                </c:pt>
                <c:pt idx="7495">
                  <c:v>104.005070065108</c:v>
                </c:pt>
                <c:pt idx="7496">
                  <c:v>103.98451580636787</c:v>
                </c:pt>
                <c:pt idx="7497">
                  <c:v>103.94553909436564</c:v>
                </c:pt>
                <c:pt idx="7498">
                  <c:v>103.92381263356796</c:v>
                </c:pt>
                <c:pt idx="7499">
                  <c:v>104.00394330784097</c:v>
                </c:pt>
                <c:pt idx="7500">
                  <c:v>104.05231241381099</c:v>
                </c:pt>
                <c:pt idx="7501">
                  <c:v>104.17524120849835</c:v>
                </c:pt>
                <c:pt idx="7502">
                  <c:v>104.4009737075483</c:v>
                </c:pt>
                <c:pt idx="7503">
                  <c:v>104.51828454231105</c:v>
                </c:pt>
                <c:pt idx="7504">
                  <c:v>104.6093827028977</c:v>
                </c:pt>
                <c:pt idx="7505">
                  <c:v>104.8015605685757</c:v>
                </c:pt>
                <c:pt idx="7506">
                  <c:v>104.90249110358185</c:v>
                </c:pt>
                <c:pt idx="7507">
                  <c:v>104.97081064748687</c:v>
                </c:pt>
                <c:pt idx="7508">
                  <c:v>105.11640122988179</c:v>
                </c:pt>
                <c:pt idx="7509">
                  <c:v>105.19498897572784</c:v>
                </c:pt>
                <c:pt idx="7510">
                  <c:v>105.21809823866766</c:v>
                </c:pt>
                <c:pt idx="7511">
                  <c:v>105.26317835522613</c:v>
                </c:pt>
                <c:pt idx="7512">
                  <c:v>105.28553209076041</c:v>
                </c:pt>
                <c:pt idx="7513">
                  <c:v>105.31090644100678</c:v>
                </c:pt>
                <c:pt idx="7514">
                  <c:v>105.36370293810158</c:v>
                </c:pt>
                <c:pt idx="7515">
                  <c:v>105.3915874343037</c:v>
                </c:pt>
                <c:pt idx="7516">
                  <c:v>105.39868802031785</c:v>
                </c:pt>
                <c:pt idx="7517">
                  <c:v>105.40876233035272</c:v>
                </c:pt>
                <c:pt idx="7518">
                  <c:v>105.41180984138829</c:v>
                </c:pt>
                <c:pt idx="7519">
                  <c:v>105.49261042772582</c:v>
                </c:pt>
                <c:pt idx="7520">
                  <c:v>105.66760769882004</c:v>
                </c:pt>
                <c:pt idx="7521">
                  <c:v>105.76211697425219</c:v>
                </c:pt>
                <c:pt idx="7522">
                  <c:v>105.81818333479121</c:v>
                </c:pt>
                <c:pt idx="7523">
                  <c:v>105.9354992404821</c:v>
                </c:pt>
                <c:pt idx="7524">
                  <c:v>105.99812755624043</c:v>
                </c:pt>
                <c:pt idx="7525">
                  <c:v>106.02943866172453</c:v>
                </c:pt>
                <c:pt idx="7526">
                  <c:v>106.08998861048103</c:v>
                </c:pt>
                <c:pt idx="7527">
                  <c:v>106.11946460450552</c:v>
                </c:pt>
                <c:pt idx="7528">
                  <c:v>106.08085084812787</c:v>
                </c:pt>
                <c:pt idx="7529">
                  <c:v>105.98810133770517</c:v>
                </c:pt>
                <c:pt idx="7530">
                  <c:v>105.93422787099504</c:v>
                </c:pt>
                <c:pt idx="7531">
                  <c:v>105.81163970386608</c:v>
                </c:pt>
                <c:pt idx="7532">
                  <c:v>105.54377302861603</c:v>
                </c:pt>
                <c:pt idx="7533">
                  <c:v>105.39714700696997</c:v>
                </c:pt>
                <c:pt idx="7534">
                  <c:v>105.20382038931173</c:v>
                </c:pt>
                <c:pt idx="7535">
                  <c:v>104.79639558705708</c:v>
                </c:pt>
                <c:pt idx="7536">
                  <c:v>104.55955282051035</c:v>
                </c:pt>
                <c:pt idx="7537">
                  <c:v>103.99192747535679</c:v>
                </c:pt>
                <c:pt idx="7538">
                  <c:v>104.03328508075641</c:v>
                </c:pt>
                <c:pt idx="7539">
                  <c:v>104.14431432482075</c:v>
                </c:pt>
                <c:pt idx="7540">
                  <c:v>104.34354079518498</c:v>
                </c:pt>
                <c:pt idx="7541">
                  <c:v>104.44779059487324</c:v>
                </c:pt>
                <c:pt idx="7542">
                  <c:v>104.52921096325107</c:v>
                </c:pt>
                <c:pt idx="7543">
                  <c:v>104.70141504977209</c:v>
                </c:pt>
                <c:pt idx="7544">
                  <c:v>104.79120092354994</c:v>
                </c:pt>
                <c:pt idx="7545">
                  <c:v>104.8511164064449</c:v>
                </c:pt>
                <c:pt idx="7546">
                  <c:v>104.98045986288345</c:v>
                </c:pt>
                <c:pt idx="7547">
                  <c:v>105.05027931865638</c:v>
                </c:pt>
                <c:pt idx="7548">
                  <c:v>105.07172778582168</c:v>
                </c:pt>
                <c:pt idx="7549">
                  <c:v>105.11214265837656</c:v>
                </c:pt>
                <c:pt idx="7550">
                  <c:v>105.13204474654798</c:v>
                </c:pt>
                <c:pt idx="7551">
                  <c:v>105.15460153926304</c:v>
                </c:pt>
                <c:pt idx="7552">
                  <c:v>105.20156927628214</c:v>
                </c:pt>
                <c:pt idx="7553">
                  <c:v>105.22639556968905</c:v>
                </c:pt>
                <c:pt idx="7554">
                  <c:v>105.23269198766536</c:v>
                </c:pt>
                <c:pt idx="7555">
                  <c:v>105.24161176384352</c:v>
                </c:pt>
                <c:pt idx="7556">
                  <c:v>105.24432438176058</c:v>
                </c:pt>
                <c:pt idx="7557">
                  <c:v>105.31618609929447</c:v>
                </c:pt>
                <c:pt idx="7558">
                  <c:v>105.47198956830303</c:v>
                </c:pt>
                <c:pt idx="7559">
                  <c:v>105.55606704575625</c:v>
                </c:pt>
                <c:pt idx="7560">
                  <c:v>105.6058748065096</c:v>
                </c:pt>
                <c:pt idx="7561">
                  <c:v>105.71023897666952</c:v>
                </c:pt>
                <c:pt idx="7562">
                  <c:v>105.76599870490695</c:v>
                </c:pt>
                <c:pt idx="7563">
                  <c:v>105.79378510309422</c:v>
                </c:pt>
                <c:pt idx="7564">
                  <c:v>105.84725334788835</c:v>
                </c:pt>
                <c:pt idx="7565">
                  <c:v>105.87391583232666</c:v>
                </c:pt>
                <c:pt idx="7566">
                  <c:v>105.83957242462616</c:v>
                </c:pt>
                <c:pt idx="7567">
                  <c:v>105.75703377566143</c:v>
                </c:pt>
                <c:pt idx="7568">
                  <c:v>105.70989310496034</c:v>
                </c:pt>
                <c:pt idx="7569">
                  <c:v>105.60014291894038</c:v>
                </c:pt>
                <c:pt idx="7570">
                  <c:v>105.36186392229475</c:v>
                </c:pt>
                <c:pt idx="7571">
                  <c:v>105.23132110297321</c:v>
                </c:pt>
                <c:pt idx="7572">
                  <c:v>105.05933784202574</c:v>
                </c:pt>
                <c:pt idx="7573">
                  <c:v>104.69689294472499</c:v>
                </c:pt>
                <c:pt idx="7574">
                  <c:v>104.4897691740202</c:v>
                </c:pt>
                <c:pt idx="7575">
                  <c:v>104.40020492643185</c:v>
                </c:pt>
                <c:pt idx="7576">
                  <c:v>103.91081651028735</c:v>
                </c:pt>
                <c:pt idx="7577">
                  <c:v>103.92192343832468</c:v>
                </c:pt>
                <c:pt idx="7578">
                  <c:v>103.94155506333431</c:v>
                </c:pt>
                <c:pt idx="7579">
                  <c:v>103.95199648473633</c:v>
                </c:pt>
                <c:pt idx="7580">
                  <c:v>103.96040924865041</c:v>
                </c:pt>
                <c:pt idx="7581">
                  <c:v>103.97766130345337</c:v>
                </c:pt>
                <c:pt idx="7582">
                  <c:v>103.98666535379441</c:v>
                </c:pt>
                <c:pt idx="7583">
                  <c:v>103.99291744908481</c:v>
                </c:pt>
                <c:pt idx="7584">
                  <c:v>104.00565093412784</c:v>
                </c:pt>
                <c:pt idx="7585">
                  <c:v>104.01267497394441</c:v>
                </c:pt>
                <c:pt idx="7586">
                  <c:v>104.01618736118044</c:v>
                </c:pt>
                <c:pt idx="7587">
                  <c:v>104.02324937714212</c:v>
                </c:pt>
                <c:pt idx="7588">
                  <c:v>104.02709066214754</c:v>
                </c:pt>
                <c:pt idx="7589">
                  <c:v>104.02881259336885</c:v>
                </c:pt>
                <c:pt idx="7590">
                  <c:v>104.03232225793575</c:v>
                </c:pt>
                <c:pt idx="7591">
                  <c:v>104.03410798573594</c:v>
                </c:pt>
                <c:pt idx="7592">
                  <c:v>104.03391776151953</c:v>
                </c:pt>
                <c:pt idx="7593">
                  <c:v>104.03295380243878</c:v>
                </c:pt>
                <c:pt idx="7594">
                  <c:v>104.0321876690049</c:v>
                </c:pt>
                <c:pt idx="7595">
                  <c:v>104.03790228919209</c:v>
                </c:pt>
                <c:pt idx="7596">
                  <c:v>104.05080954031396</c:v>
                </c:pt>
                <c:pt idx="7597">
                  <c:v>104.0573796991135</c:v>
                </c:pt>
                <c:pt idx="7598">
                  <c:v>104.06224590903815</c:v>
                </c:pt>
                <c:pt idx="7599">
                  <c:v>104.07215312526762</c:v>
                </c:pt>
                <c:pt idx="7600">
                  <c:v>104.0775253998</c:v>
                </c:pt>
                <c:pt idx="7601">
                  <c:v>104.08085291168007</c:v>
                </c:pt>
                <c:pt idx="7602">
                  <c:v>104.08794702870861</c:v>
                </c:pt>
                <c:pt idx="7603">
                  <c:v>104.09139667035319</c:v>
                </c:pt>
                <c:pt idx="7604">
                  <c:v>104.08896018451424</c:v>
                </c:pt>
                <c:pt idx="7605">
                  <c:v>104.08262335139467</c:v>
                </c:pt>
                <c:pt idx="7606">
                  <c:v>104.07877087881101</c:v>
                </c:pt>
                <c:pt idx="7607">
                  <c:v>104.06879624457528</c:v>
                </c:pt>
                <c:pt idx="7608">
                  <c:v>104.0470097624206</c:v>
                </c:pt>
                <c:pt idx="7609">
                  <c:v>104.035380647656</c:v>
                </c:pt>
                <c:pt idx="7610">
                  <c:v>104.01902376025008</c:v>
                </c:pt>
                <c:pt idx="7611">
                  <c:v>103.98488328465328</c:v>
                </c:pt>
                <c:pt idx="7612">
                  <c:v>103.96453651515579</c:v>
                </c:pt>
                <c:pt idx="7613">
                  <c:v>104.49803681362216</c:v>
                </c:pt>
                <c:pt idx="7614">
                  <c:v>104.66084246674255</c:v>
                </c:pt>
                <c:pt idx="7615">
                  <c:v>104.94627892034967</c:v>
                </c:pt>
                <c:pt idx="7616">
                  <c:v>105.07877497264361</c:v>
                </c:pt>
                <c:pt idx="7617">
                  <c:v>105.18350906520318</c:v>
                </c:pt>
                <c:pt idx="7618">
                  <c:v>105.37621049872656</c:v>
                </c:pt>
                <c:pt idx="7619">
                  <c:v>105.46312125944068</c:v>
                </c:pt>
                <c:pt idx="7620">
                  <c:v>105.50253934585254</c:v>
                </c:pt>
                <c:pt idx="7621">
                  <c:v>105.56946991224771</c:v>
                </c:pt>
                <c:pt idx="7622">
                  <c:v>105.59626334409188</c:v>
                </c:pt>
                <c:pt idx="7623">
                  <c:v>105.57772387382504</c:v>
                </c:pt>
                <c:pt idx="7624">
                  <c:v>105.5399297445</c:v>
                </c:pt>
                <c:pt idx="7625">
                  <c:v>105.52144969970186</c:v>
                </c:pt>
                <c:pt idx="7626">
                  <c:v>105.48467132746883</c:v>
                </c:pt>
                <c:pt idx="7627">
                  <c:v>105.41217099580115</c:v>
                </c:pt>
                <c:pt idx="7628">
                  <c:v>105.37644855906159</c:v>
                </c:pt>
                <c:pt idx="7629">
                  <c:v>105.31644528475198</c:v>
                </c:pt>
                <c:pt idx="7630">
                  <c:v>105.20399708158966</c:v>
                </c:pt>
                <c:pt idx="7631">
                  <c:v>105.15225229482677</c:v>
                </c:pt>
                <c:pt idx="7632">
                  <c:v>105.14469099966277</c:v>
                </c:pt>
                <c:pt idx="7633">
                  <c:v>105.12880830799629</c:v>
                </c:pt>
                <c:pt idx="7634">
                  <c:v>105.11996532889626</c:v>
                </c:pt>
                <c:pt idx="7635">
                  <c:v>105.09117523641859</c:v>
                </c:pt>
                <c:pt idx="7636">
                  <c:v>105.03616046596518</c:v>
                </c:pt>
                <c:pt idx="7637">
                  <c:v>105.00954193564311</c:v>
                </c:pt>
                <c:pt idx="7638">
                  <c:v>104.97678794277792</c:v>
                </c:pt>
                <c:pt idx="7639">
                  <c:v>104.9147113980097</c:v>
                </c:pt>
                <c:pt idx="7640">
                  <c:v>104.88495412276401</c:v>
                </c:pt>
                <c:pt idx="7641">
                  <c:v>104.8280034753889</c:v>
                </c:pt>
                <c:pt idx="7642">
                  <c:v>104.71757878620208</c:v>
                </c:pt>
                <c:pt idx="7643">
                  <c:v>104.66737456450124</c:v>
                </c:pt>
                <c:pt idx="7644">
                  <c:v>104.58832016172835</c:v>
                </c:pt>
                <c:pt idx="7645">
                  <c:v>104.44143511264325</c:v>
                </c:pt>
                <c:pt idx="7646">
                  <c:v>104.37318769293972</c:v>
                </c:pt>
                <c:pt idx="7647">
                  <c:v>104.2863977168099</c:v>
                </c:pt>
                <c:pt idx="7648">
                  <c:v>104.12297498426878</c:v>
                </c:pt>
                <c:pt idx="7649">
                  <c:v>104.03203334409764</c:v>
                </c:pt>
                <c:pt idx="7650">
                  <c:v>103.99569352224587</c:v>
                </c:pt>
                <c:pt idx="7651">
                  <c:v>104.06236325085413</c:v>
                </c:pt>
                <c:pt idx="7652">
                  <c:v>104.10942993435202</c:v>
                </c:pt>
                <c:pt idx="7653">
                  <c:v>104.18884325545019</c:v>
                </c:pt>
                <c:pt idx="7654">
                  <c:v>104.22729141761846</c:v>
                </c:pt>
                <c:pt idx="7655">
                  <c:v>104.25581433831702</c:v>
                </c:pt>
                <c:pt idx="7656">
                  <c:v>104.31095000599649</c:v>
                </c:pt>
                <c:pt idx="7657">
                  <c:v>104.33480545294256</c:v>
                </c:pt>
                <c:pt idx="7658">
                  <c:v>104.34670345821129</c:v>
                </c:pt>
                <c:pt idx="7659">
                  <c:v>104.36546255168946</c:v>
                </c:pt>
                <c:pt idx="7660">
                  <c:v>104.37322215794406</c:v>
                </c:pt>
                <c:pt idx="7661">
                  <c:v>104.36847239386672</c:v>
                </c:pt>
                <c:pt idx="7662">
                  <c:v>104.3579353612684</c:v>
                </c:pt>
                <c:pt idx="7663">
                  <c:v>104.35283273861931</c:v>
                </c:pt>
                <c:pt idx="7664">
                  <c:v>104.34209914017359</c:v>
                </c:pt>
                <c:pt idx="7665">
                  <c:v>104.32177334223728</c:v>
                </c:pt>
                <c:pt idx="7666">
                  <c:v>104.311859870066</c:v>
                </c:pt>
                <c:pt idx="7667">
                  <c:v>104.2948633032382</c:v>
                </c:pt>
                <c:pt idx="7668">
                  <c:v>104.26341483498051</c:v>
                </c:pt>
                <c:pt idx="7669">
                  <c:v>104.24895327432458</c:v>
                </c:pt>
                <c:pt idx="7670">
                  <c:v>104.24597459838101</c:v>
                </c:pt>
                <c:pt idx="7671">
                  <c:v>104.24079535716649</c:v>
                </c:pt>
                <c:pt idx="7672">
                  <c:v>104.23793822053469</c:v>
                </c:pt>
                <c:pt idx="7673">
                  <c:v>104.23073349987679</c:v>
                </c:pt>
                <c:pt idx="7674">
                  <c:v>104.21685505182457</c:v>
                </c:pt>
                <c:pt idx="7675">
                  <c:v>104.20995048578214</c:v>
                </c:pt>
                <c:pt idx="7676">
                  <c:v>104.2004779270282</c:v>
                </c:pt>
                <c:pt idx="7677">
                  <c:v>104.18212448058948</c:v>
                </c:pt>
                <c:pt idx="7678">
                  <c:v>104.17326228726287</c:v>
                </c:pt>
                <c:pt idx="7679">
                  <c:v>104.15630213858552</c:v>
                </c:pt>
                <c:pt idx="7680">
                  <c:v>104.12507454815012</c:v>
                </c:pt>
                <c:pt idx="7681">
                  <c:v>104.11015792249924</c:v>
                </c:pt>
                <c:pt idx="7682">
                  <c:v>104.08883594959357</c:v>
                </c:pt>
                <c:pt idx="7683">
                  <c:v>104.04696351155685</c:v>
                </c:pt>
                <c:pt idx="7684">
                  <c:v>104.02812067645721</c:v>
                </c:pt>
                <c:pt idx="7685">
                  <c:v>104.00390410982273</c:v>
                </c:pt>
                <c:pt idx="7686">
                  <c:v>103.95807650987113</c:v>
                </c:pt>
                <c:pt idx="7687">
                  <c:v>103.9333927085497</c:v>
                </c:pt>
                <c:pt idx="7688">
                  <c:v>103.92327095643111</c:v>
                </c:pt>
                <c:pt idx="7689">
                  <c:v>104.00409903960997</c:v>
                </c:pt>
                <c:pt idx="7690">
                  <c:v>104.03708563823729</c:v>
                </c:pt>
                <c:pt idx="7691">
                  <c:v>104.13055823332137</c:v>
                </c:pt>
                <c:pt idx="7692">
                  <c:v>104.29816207711664</c:v>
                </c:pt>
                <c:pt idx="7693">
                  <c:v>104.38739598249833</c:v>
                </c:pt>
                <c:pt idx="7694">
                  <c:v>104.46284050985219</c:v>
                </c:pt>
                <c:pt idx="7695">
                  <c:v>104.61692474730827</c:v>
                </c:pt>
                <c:pt idx="7696">
                  <c:v>104.70076004343181</c:v>
                </c:pt>
                <c:pt idx="7697">
                  <c:v>104.75670216340252</c:v>
                </c:pt>
                <c:pt idx="7698">
                  <c:v>104.87942474124384</c:v>
                </c:pt>
                <c:pt idx="7699">
                  <c:v>104.9474625102322</c:v>
                </c:pt>
                <c:pt idx="7700">
                  <c:v>104.99396427289918</c:v>
                </c:pt>
                <c:pt idx="7701">
                  <c:v>105.08890260468841</c:v>
                </c:pt>
                <c:pt idx="7702">
                  <c:v>105.14065287555069</c:v>
                </c:pt>
                <c:pt idx="7703">
                  <c:v>105.17414067859495</c:v>
                </c:pt>
                <c:pt idx="7704">
                  <c:v>105.24839973965076</c:v>
                </c:pt>
                <c:pt idx="7705">
                  <c:v>105.28602608761108</c:v>
                </c:pt>
                <c:pt idx="7706">
                  <c:v>105.29551330855422</c:v>
                </c:pt>
                <c:pt idx="7707">
                  <c:v>105.30823409382472</c:v>
                </c:pt>
                <c:pt idx="7708">
                  <c:v>105.31249683943076</c:v>
                </c:pt>
                <c:pt idx="7709">
                  <c:v>105.36687963826337</c:v>
                </c:pt>
                <c:pt idx="7710">
                  <c:v>105.4903586592656</c:v>
                </c:pt>
                <c:pt idx="7711">
                  <c:v>105.55341038048394</c:v>
                </c:pt>
                <c:pt idx="7712">
                  <c:v>105.5895489371464</c:v>
                </c:pt>
                <c:pt idx="7713">
                  <c:v>105.66027364981871</c:v>
                </c:pt>
                <c:pt idx="7714">
                  <c:v>105.69795421328746</c:v>
                </c:pt>
                <c:pt idx="7715">
                  <c:v>105.71070546545424</c:v>
                </c:pt>
                <c:pt idx="7716">
                  <c:v>105.73145815130333</c:v>
                </c:pt>
                <c:pt idx="7717">
                  <c:v>105.73971614039969</c:v>
                </c:pt>
                <c:pt idx="7718">
                  <c:v>105.70789369884746</c:v>
                </c:pt>
                <c:pt idx="7719">
                  <c:v>105.62964077778409</c:v>
                </c:pt>
                <c:pt idx="7720">
                  <c:v>105.58256195751008</c:v>
                </c:pt>
                <c:pt idx="7721">
                  <c:v>105.48757704875628</c:v>
                </c:pt>
                <c:pt idx="7722">
                  <c:v>105.28194352432425</c:v>
                </c:pt>
                <c:pt idx="7723">
                  <c:v>105.16764317601492</c:v>
                </c:pt>
                <c:pt idx="7724">
                  <c:v>105.0269341714165</c:v>
                </c:pt>
                <c:pt idx="7725">
                  <c:v>104.72330684027384</c:v>
                </c:pt>
                <c:pt idx="7726">
                  <c:v>104.54374293541117</c:v>
                </c:pt>
                <c:pt idx="7727">
                  <c:v>104.46815191730208</c:v>
                </c:pt>
                <c:pt idx="7728">
                  <c:v>104.33360588317872</c:v>
                </c:pt>
                <c:pt idx="7729">
                  <c:v>104.43056130459131</c:v>
                </c:pt>
                <c:pt idx="7730">
                  <c:v>104.5992501403049</c:v>
                </c:pt>
                <c:pt idx="7731">
                  <c:v>104.68020294439306</c:v>
                </c:pt>
                <c:pt idx="7732">
                  <c:v>104.7496028767597</c:v>
                </c:pt>
                <c:pt idx="7733">
                  <c:v>104.87865098450246</c:v>
                </c:pt>
                <c:pt idx="7734">
                  <c:v>104.93812764267651</c:v>
                </c:pt>
                <c:pt idx="7735">
                  <c:v>104.9803664269765</c:v>
                </c:pt>
                <c:pt idx="7736">
                  <c:v>105.05545425857902</c:v>
                </c:pt>
                <c:pt idx="7737">
                  <c:v>105.08845876447238</c:v>
                </c:pt>
                <c:pt idx="7738">
                  <c:v>105.10409706887553</c:v>
                </c:pt>
                <c:pt idx="7739">
                  <c:v>105.12889823133749</c:v>
                </c:pt>
                <c:pt idx="7740">
                  <c:v>105.13844707901633</c:v>
                </c:pt>
                <c:pt idx="7741">
                  <c:v>105.12880581255776</c:v>
                </c:pt>
                <c:pt idx="7742">
                  <c:v>105.10692107942693</c:v>
                </c:pt>
                <c:pt idx="7743">
                  <c:v>105.0950633629767</c:v>
                </c:pt>
                <c:pt idx="7744">
                  <c:v>105.06766507563911</c:v>
                </c:pt>
                <c:pt idx="7745">
                  <c:v>105.01482365263317</c:v>
                </c:pt>
                <c:pt idx="7746">
                  <c:v>104.98948558995615</c:v>
                </c:pt>
                <c:pt idx="7747">
                  <c:v>104.96332858664783</c:v>
                </c:pt>
                <c:pt idx="7748">
                  <c:v>104.91185486490461</c:v>
                </c:pt>
                <c:pt idx="7749">
                  <c:v>104.88697338314961</c:v>
                </c:pt>
                <c:pt idx="7750">
                  <c:v>104.84955699573965</c:v>
                </c:pt>
                <c:pt idx="7751">
                  <c:v>104.77958823382049</c:v>
                </c:pt>
                <c:pt idx="7752">
                  <c:v>104.7469524669559</c:v>
                </c:pt>
                <c:pt idx="7753">
                  <c:v>104.70203893932812</c:v>
                </c:pt>
                <c:pt idx="7754">
                  <c:v>104.61866245130318</c:v>
                </c:pt>
                <c:pt idx="7755">
                  <c:v>104.57980661920007</c:v>
                </c:pt>
                <c:pt idx="7756">
                  <c:v>104.53301809007152</c:v>
                </c:pt>
                <c:pt idx="7757">
                  <c:v>104.444076111458</c:v>
                </c:pt>
                <c:pt idx="7758">
                  <c:v>104.40226835286828</c:v>
                </c:pt>
                <c:pt idx="7759">
                  <c:v>104.35101258874019</c:v>
                </c:pt>
                <c:pt idx="7760">
                  <c:v>104.25402940367498</c:v>
                </c:pt>
                <c:pt idx="7761">
                  <c:v>104.2077516571249</c:v>
                </c:pt>
                <c:pt idx="7762">
                  <c:v>104.15538898250989</c:v>
                </c:pt>
                <c:pt idx="7763">
                  <c:v>104.05410461223416</c:v>
                </c:pt>
                <c:pt idx="7764">
                  <c:v>104.00027664192145</c:v>
                </c:pt>
                <c:pt idx="7765">
                  <c:v>103.9772772665298</c:v>
                </c:pt>
                <c:pt idx="7766">
                  <c:v>103.99183396742171</c:v>
                </c:pt>
                <c:pt idx="7767">
                  <c:v>104.03247732325778</c:v>
                </c:pt>
                <c:pt idx="7768">
                  <c:v>104.13409231380997</c:v>
                </c:pt>
                <c:pt idx="7769">
                  <c:v>104.31977255655636</c:v>
                </c:pt>
                <c:pt idx="7770">
                  <c:v>104.41457979817666</c:v>
                </c:pt>
                <c:pt idx="7771">
                  <c:v>104.49419667879421</c:v>
                </c:pt>
                <c:pt idx="7772">
                  <c:v>104.66092758405345</c:v>
                </c:pt>
                <c:pt idx="7773">
                  <c:v>104.74941742317313</c:v>
                </c:pt>
                <c:pt idx="7774">
                  <c:v>104.81637643458131</c:v>
                </c:pt>
                <c:pt idx="7775">
                  <c:v>104.95978593832095</c:v>
                </c:pt>
                <c:pt idx="7776">
                  <c:v>105.03729575460903</c:v>
                </c:pt>
                <c:pt idx="7777">
                  <c:v>105.08161605885303</c:v>
                </c:pt>
                <c:pt idx="7778">
                  <c:v>105.17473853913521</c:v>
                </c:pt>
                <c:pt idx="7779">
                  <c:v>105.22466273196531</c:v>
                </c:pt>
                <c:pt idx="7780">
                  <c:v>105.25705256359603</c:v>
                </c:pt>
                <c:pt idx="7781">
                  <c:v>105.32384981234193</c:v>
                </c:pt>
                <c:pt idx="7782">
                  <c:v>105.35866991575838</c:v>
                </c:pt>
                <c:pt idx="7783">
                  <c:v>105.36696600273068</c:v>
                </c:pt>
                <c:pt idx="7784">
                  <c:v>105.37976350287683</c:v>
                </c:pt>
                <c:pt idx="7785">
                  <c:v>105.38425766960741</c:v>
                </c:pt>
                <c:pt idx="7786">
                  <c:v>105.44803815126055</c:v>
                </c:pt>
                <c:pt idx="7787">
                  <c:v>105.58402860852703</c:v>
                </c:pt>
                <c:pt idx="7788">
                  <c:v>105.65776039501594</c:v>
                </c:pt>
                <c:pt idx="7789">
                  <c:v>105.69842763450509</c:v>
                </c:pt>
                <c:pt idx="7790">
                  <c:v>105.78198584344663</c:v>
                </c:pt>
                <c:pt idx="7791">
                  <c:v>105.82543388508466</c:v>
                </c:pt>
                <c:pt idx="7792">
                  <c:v>105.83747055790676</c:v>
                </c:pt>
                <c:pt idx="7793">
                  <c:v>105.85728206379999</c:v>
                </c:pt>
                <c:pt idx="7794">
                  <c:v>105.86509594814977</c:v>
                </c:pt>
                <c:pt idx="7795">
                  <c:v>105.81903104384251</c:v>
                </c:pt>
                <c:pt idx="7796">
                  <c:v>105.7111943470948</c:v>
                </c:pt>
                <c:pt idx="7797">
                  <c:v>105.64840939740266</c:v>
                </c:pt>
                <c:pt idx="7798">
                  <c:v>105.53970184754078</c:v>
                </c:pt>
                <c:pt idx="7799">
                  <c:v>105.30299037588169</c:v>
                </c:pt>
                <c:pt idx="7800">
                  <c:v>105.17602945064412</c:v>
                </c:pt>
                <c:pt idx="7801">
                  <c:v>105.01568381463841</c:v>
                </c:pt>
                <c:pt idx="7802">
                  <c:v>104.67762760507976</c:v>
                </c:pt>
                <c:pt idx="7803">
                  <c:v>104.4828173128984</c:v>
                </c:pt>
                <c:pt idx="7804">
                  <c:v>104.40429369615556</c:v>
                </c:pt>
                <c:pt idx="7805">
                  <c:v>103.96428967801079</c:v>
                </c:pt>
                <c:pt idx="7806">
                  <c:v>103.98334329757937</c:v>
                </c:pt>
                <c:pt idx="7807">
                  <c:v>104.01568162984505</c:v>
                </c:pt>
                <c:pt idx="7808">
                  <c:v>104.0313598196655</c:v>
                </c:pt>
                <c:pt idx="7809">
                  <c:v>104.04390566563909</c:v>
                </c:pt>
                <c:pt idx="7810">
                  <c:v>104.06640092970966</c:v>
                </c:pt>
                <c:pt idx="7811">
                  <c:v>104.07634919416816</c:v>
                </c:pt>
                <c:pt idx="7812">
                  <c:v>104.08238795615031</c:v>
                </c:pt>
                <c:pt idx="7813">
                  <c:v>104.09219165704263</c:v>
                </c:pt>
                <c:pt idx="7814">
                  <c:v>104.09639470932008</c:v>
                </c:pt>
                <c:pt idx="7815">
                  <c:v>104.09566839874518</c:v>
                </c:pt>
                <c:pt idx="7816">
                  <c:v>104.09348210220942</c:v>
                </c:pt>
                <c:pt idx="7817">
                  <c:v>104.09212328273543</c:v>
                </c:pt>
                <c:pt idx="7818">
                  <c:v>104.08748956714375</c:v>
                </c:pt>
                <c:pt idx="7819">
                  <c:v>104.07835900478068</c:v>
                </c:pt>
                <c:pt idx="7820">
                  <c:v>104.07387172082738</c:v>
                </c:pt>
                <c:pt idx="7821">
                  <c:v>104.06633946325037</c:v>
                </c:pt>
                <c:pt idx="7822">
                  <c:v>104.05259584354076</c:v>
                </c:pt>
                <c:pt idx="7823">
                  <c:v>104.04607820796107</c:v>
                </c:pt>
                <c:pt idx="7824">
                  <c:v>104.04524155459524</c:v>
                </c:pt>
                <c:pt idx="7825">
                  <c:v>104.04315955604454</c:v>
                </c:pt>
                <c:pt idx="7826">
                  <c:v>104.04198203141084</c:v>
                </c:pt>
                <c:pt idx="7827">
                  <c:v>104.03839288782873</c:v>
                </c:pt>
                <c:pt idx="7828">
                  <c:v>104.03157934122493</c:v>
                </c:pt>
                <c:pt idx="7829">
                  <c:v>104.02826501479073</c:v>
                </c:pt>
                <c:pt idx="7830">
                  <c:v>104.02345937567226</c:v>
                </c:pt>
                <c:pt idx="7831">
                  <c:v>104.01389869433476</c:v>
                </c:pt>
                <c:pt idx="7832">
                  <c:v>104.00959132163079</c:v>
                </c:pt>
                <c:pt idx="7833">
                  <c:v>104.00216635280988</c:v>
                </c:pt>
                <c:pt idx="7834">
                  <c:v>103.98851391920164</c:v>
                </c:pt>
                <c:pt idx="7835">
                  <c:v>103.98201904082234</c:v>
                </c:pt>
                <c:pt idx="7836">
                  <c:v>103.97293740928718</c:v>
                </c:pt>
                <c:pt idx="7837">
                  <c:v>103.95623508636062</c:v>
                </c:pt>
                <c:pt idx="7838">
                  <c:v>103.94852517748082</c:v>
                </c:pt>
                <c:pt idx="7839">
                  <c:v>103.93897118391375</c:v>
                </c:pt>
                <c:pt idx="7840">
                  <c:v>103.92093405344276</c:v>
                </c:pt>
                <c:pt idx="7841">
                  <c:v>103.91089280930095</c:v>
                </c:pt>
                <c:pt idx="7842">
                  <c:v>104.19331419370387</c:v>
                </c:pt>
                <c:pt idx="7843">
                  <c:v>104.27314889005281</c:v>
                </c:pt>
                <c:pt idx="7844">
                  <c:v>104.41156520577464</c:v>
                </c:pt>
                <c:pt idx="7845">
                  <c:v>104.47723833455601</c:v>
                </c:pt>
                <c:pt idx="7846">
                  <c:v>104.52977303798419</c:v>
                </c:pt>
                <c:pt idx="7847">
                  <c:v>104.62566074560907</c:v>
                </c:pt>
                <c:pt idx="7848">
                  <c:v>104.66958789930817</c:v>
                </c:pt>
                <c:pt idx="7849">
                  <c:v>104.69444636964252</c:v>
                </c:pt>
                <c:pt idx="7850">
                  <c:v>104.73615226657282</c:v>
                </c:pt>
                <c:pt idx="7851">
                  <c:v>104.75377657571232</c:v>
                </c:pt>
                <c:pt idx="7852">
                  <c:v>104.75046560783366</c:v>
                </c:pt>
                <c:pt idx="7853">
                  <c:v>104.74103537374897</c:v>
                </c:pt>
                <c:pt idx="7854">
                  <c:v>104.73536024783863</c:v>
                </c:pt>
                <c:pt idx="7855">
                  <c:v>104.71499257124593</c:v>
                </c:pt>
                <c:pt idx="7856">
                  <c:v>104.67586835934158</c:v>
                </c:pt>
                <c:pt idx="7857">
                  <c:v>104.65703662929356</c:v>
                </c:pt>
                <c:pt idx="7858">
                  <c:v>104.62503242163227</c:v>
                </c:pt>
                <c:pt idx="7859">
                  <c:v>104.56637004571775</c:v>
                </c:pt>
                <c:pt idx="7860">
                  <c:v>104.53910634883154</c:v>
                </c:pt>
                <c:pt idx="7861">
                  <c:v>104.53525441813284</c:v>
                </c:pt>
                <c:pt idx="7862">
                  <c:v>104.52654488457229</c:v>
                </c:pt>
                <c:pt idx="7863">
                  <c:v>104.52131482539575</c:v>
                </c:pt>
                <c:pt idx="7864">
                  <c:v>104.50601916353226</c:v>
                </c:pt>
                <c:pt idx="7865">
                  <c:v>104.4768022098624</c:v>
                </c:pt>
                <c:pt idx="7866">
                  <c:v>104.46280910409456</c:v>
                </c:pt>
                <c:pt idx="7867">
                  <c:v>104.44174822090329</c:v>
                </c:pt>
                <c:pt idx="7868">
                  <c:v>104.40170221859721</c:v>
                </c:pt>
                <c:pt idx="7869">
                  <c:v>104.38279042700532</c:v>
                </c:pt>
                <c:pt idx="7870">
                  <c:v>104.35097798677926</c:v>
                </c:pt>
                <c:pt idx="7871">
                  <c:v>104.29276890029841</c:v>
                </c:pt>
                <c:pt idx="7872">
                  <c:v>104.26549960597102</c:v>
                </c:pt>
                <c:pt idx="7873">
                  <c:v>104.22724305474051</c:v>
                </c:pt>
                <c:pt idx="7874">
                  <c:v>104.15543970429081</c:v>
                </c:pt>
                <c:pt idx="7875">
                  <c:v>104.12191107966922</c:v>
                </c:pt>
                <c:pt idx="7876">
                  <c:v>104.08165656678108</c:v>
                </c:pt>
                <c:pt idx="7877">
                  <c:v>104.00415235083575</c:v>
                </c:pt>
                <c:pt idx="7878">
                  <c:v>103.96201797499114</c:v>
                </c:pt>
                <c:pt idx="7879">
                  <c:v>103.94437462689964</c:v>
                </c:pt>
                <c:pt idx="7880">
                  <c:v>104.00500036694881</c:v>
                </c:pt>
                <c:pt idx="7881">
                  <c:v>104.04118728959872</c:v>
                </c:pt>
                <c:pt idx="7882">
                  <c:v>104.13712295015016</c:v>
                </c:pt>
                <c:pt idx="7883">
                  <c:v>104.30861946172037</c:v>
                </c:pt>
                <c:pt idx="7884">
                  <c:v>104.39555716695573</c:v>
                </c:pt>
                <c:pt idx="7885">
                  <c:v>104.47330066037115</c:v>
                </c:pt>
                <c:pt idx="7886">
                  <c:v>104.63192492095378</c:v>
                </c:pt>
                <c:pt idx="7887">
                  <c:v>104.71871587290545</c:v>
                </c:pt>
                <c:pt idx="7888">
                  <c:v>104.78111692875422</c:v>
                </c:pt>
                <c:pt idx="7889">
                  <c:v>104.9106033927434</c:v>
                </c:pt>
                <c:pt idx="7890">
                  <c:v>104.98235073479123</c:v>
                </c:pt>
                <c:pt idx="7891">
                  <c:v>105.02341192708339</c:v>
                </c:pt>
                <c:pt idx="7892">
                  <c:v>105.11198563234048</c:v>
                </c:pt>
                <c:pt idx="7893">
                  <c:v>105.16013711923928</c:v>
                </c:pt>
                <c:pt idx="7894">
                  <c:v>105.19216268016967</c:v>
                </c:pt>
                <c:pt idx="7895">
                  <c:v>105.25688207976076</c:v>
                </c:pt>
                <c:pt idx="7896">
                  <c:v>105.29180766747915</c:v>
                </c:pt>
                <c:pt idx="7897">
                  <c:v>105.30318421556106</c:v>
                </c:pt>
                <c:pt idx="7898">
                  <c:v>105.32318050123237</c:v>
                </c:pt>
                <c:pt idx="7899">
                  <c:v>105.33069651727445</c:v>
                </c:pt>
                <c:pt idx="7900">
                  <c:v>105.39074659812404</c:v>
                </c:pt>
                <c:pt idx="7901">
                  <c:v>105.52113251987893</c:v>
                </c:pt>
                <c:pt idx="7902">
                  <c:v>105.59363683314751</c:v>
                </c:pt>
                <c:pt idx="7903">
                  <c:v>105.63469324002001</c:v>
                </c:pt>
                <c:pt idx="7904">
                  <c:v>105.72355292151494</c:v>
                </c:pt>
                <c:pt idx="7905">
                  <c:v>105.76766102464069</c:v>
                </c:pt>
                <c:pt idx="7906">
                  <c:v>105.78194493161928</c:v>
                </c:pt>
                <c:pt idx="7907">
                  <c:v>105.80294170787103</c:v>
                </c:pt>
                <c:pt idx="7908">
                  <c:v>105.81106668093128</c:v>
                </c:pt>
                <c:pt idx="7909">
                  <c:v>105.77199393705024</c:v>
                </c:pt>
                <c:pt idx="7910">
                  <c:v>105.67932211582729</c:v>
                </c:pt>
                <c:pt idx="7911">
                  <c:v>105.62658961524453</c:v>
                </c:pt>
                <c:pt idx="7912">
                  <c:v>105.5292282887859</c:v>
                </c:pt>
                <c:pt idx="7913">
                  <c:v>105.31605771127549</c:v>
                </c:pt>
                <c:pt idx="7914">
                  <c:v>105.1971502827394</c:v>
                </c:pt>
                <c:pt idx="7915">
                  <c:v>105.04871320940296</c:v>
                </c:pt>
                <c:pt idx="7916">
                  <c:v>104.74231818387382</c:v>
                </c:pt>
                <c:pt idx="7917">
                  <c:v>104.56110320002138</c:v>
                </c:pt>
                <c:pt idx="7918">
                  <c:v>104.48941461002377</c:v>
                </c:pt>
                <c:pt idx="7919">
                  <c:v>104.4869572025967</c:v>
                </c:pt>
                <c:pt idx="7920">
                  <c:v>104.65018517430494</c:v>
                </c:pt>
                <c:pt idx="7921">
                  <c:v>104.93705671784925</c:v>
                </c:pt>
                <c:pt idx="7922">
                  <c:v>105.07252545461402</c:v>
                </c:pt>
                <c:pt idx="7923">
                  <c:v>105.17525572179876</c:v>
                </c:pt>
                <c:pt idx="7924">
                  <c:v>105.36714744538033</c:v>
                </c:pt>
                <c:pt idx="7925">
                  <c:v>105.4558291022167</c:v>
                </c:pt>
                <c:pt idx="7926">
                  <c:v>105.49749244175619</c:v>
                </c:pt>
                <c:pt idx="7927">
                  <c:v>105.56787422661843</c:v>
                </c:pt>
                <c:pt idx="7928">
                  <c:v>105.59704632113728</c:v>
                </c:pt>
                <c:pt idx="7929">
                  <c:v>105.5740485755499</c:v>
                </c:pt>
                <c:pt idx="7930">
                  <c:v>105.52825939741724</c:v>
                </c:pt>
                <c:pt idx="7931">
                  <c:v>105.5045400800977</c:v>
                </c:pt>
                <c:pt idx="7932">
                  <c:v>105.46369120322139</c:v>
                </c:pt>
                <c:pt idx="7933">
                  <c:v>105.38366420296789</c:v>
                </c:pt>
                <c:pt idx="7934">
                  <c:v>105.34585727480096</c:v>
                </c:pt>
                <c:pt idx="7935">
                  <c:v>105.29335708173225</c:v>
                </c:pt>
                <c:pt idx="7936">
                  <c:v>105.19335830747382</c:v>
                </c:pt>
                <c:pt idx="7937">
                  <c:v>105.14589006109534</c:v>
                </c:pt>
                <c:pt idx="7938">
                  <c:v>105.14579711075174</c:v>
                </c:pt>
                <c:pt idx="7939">
                  <c:v>105.14164800552334</c:v>
                </c:pt>
                <c:pt idx="7940">
                  <c:v>105.13756740308168</c:v>
                </c:pt>
                <c:pt idx="7941">
                  <c:v>105.11469244108763</c:v>
                </c:pt>
                <c:pt idx="7942">
                  <c:v>105.0705495448866</c:v>
                </c:pt>
                <c:pt idx="7943">
                  <c:v>105.04912028320626</c:v>
                </c:pt>
                <c:pt idx="7944">
                  <c:v>105.01307688790997</c:v>
                </c:pt>
                <c:pt idx="7945">
                  <c:v>104.94389818867185</c:v>
                </c:pt>
                <c:pt idx="7946">
                  <c:v>104.91049232182529</c:v>
                </c:pt>
                <c:pt idx="7947">
                  <c:v>104.84498435429256</c:v>
                </c:pt>
                <c:pt idx="7948">
                  <c:v>104.72176504822886</c:v>
                </c:pt>
                <c:pt idx="7949">
                  <c:v>104.66537193075546</c:v>
                </c:pt>
                <c:pt idx="7950">
                  <c:v>104.58653211599729</c:v>
                </c:pt>
                <c:pt idx="7951">
                  <c:v>104.43672814721606</c:v>
                </c:pt>
                <c:pt idx="7952">
                  <c:v>104.36647168254409</c:v>
                </c:pt>
                <c:pt idx="7953">
                  <c:v>104.28235611609384</c:v>
                </c:pt>
                <c:pt idx="7954">
                  <c:v>104.12026339191331</c:v>
                </c:pt>
                <c:pt idx="7955">
                  <c:v>104.03192377179219</c:v>
                </c:pt>
                <c:pt idx="7956">
                  <c:v>103.99610589181886</c:v>
                </c:pt>
                <c:pt idx="7957">
                  <c:v>103.97812060256777</c:v>
                </c:pt>
                <c:pt idx="7958">
                  <c:v>104.00784475679168</c:v>
                </c:pt>
                <c:pt idx="7959">
                  <c:v>104.08328305550808</c:v>
                </c:pt>
                <c:pt idx="7960">
                  <c:v>104.2203562044119</c:v>
                </c:pt>
                <c:pt idx="7961">
                  <c:v>104.29242506309735</c:v>
                </c:pt>
                <c:pt idx="7962">
                  <c:v>104.35130026994231</c:v>
                </c:pt>
                <c:pt idx="7963">
                  <c:v>104.47547441690675</c:v>
                </c:pt>
                <c:pt idx="7964">
                  <c:v>104.54066716896976</c:v>
                </c:pt>
                <c:pt idx="7965">
                  <c:v>104.58402395105584</c:v>
                </c:pt>
                <c:pt idx="7966">
                  <c:v>104.67660342031391</c:v>
                </c:pt>
                <c:pt idx="7967">
                  <c:v>104.72691826440385</c:v>
                </c:pt>
                <c:pt idx="7968">
                  <c:v>104.74982596816987</c:v>
                </c:pt>
                <c:pt idx="7969">
                  <c:v>104.7966553812543</c:v>
                </c:pt>
                <c:pt idx="7970">
                  <c:v>104.82084226942168</c:v>
                </c:pt>
                <c:pt idx="7971">
                  <c:v>104.83660116313203</c:v>
                </c:pt>
                <c:pt idx="7972">
                  <c:v>104.86897534451536</c:v>
                </c:pt>
                <c:pt idx="7973">
                  <c:v>104.88590738165293</c:v>
                </c:pt>
                <c:pt idx="7974">
                  <c:v>104.8940457133872</c:v>
                </c:pt>
                <c:pt idx="7975">
                  <c:v>104.90803084055692</c:v>
                </c:pt>
                <c:pt idx="7976">
                  <c:v>104.91382709209346</c:v>
                </c:pt>
                <c:pt idx="7977">
                  <c:v>104.95984848480327</c:v>
                </c:pt>
                <c:pt idx="7978">
                  <c:v>105.05968158069352</c:v>
                </c:pt>
                <c:pt idx="7979">
                  <c:v>105.11373107119348</c:v>
                </c:pt>
                <c:pt idx="7980">
                  <c:v>105.15023950757687</c:v>
                </c:pt>
                <c:pt idx="7981">
                  <c:v>105.22632595519832</c:v>
                </c:pt>
                <c:pt idx="7982">
                  <c:v>105.26666899300092</c:v>
                </c:pt>
                <c:pt idx="7983">
                  <c:v>105.28874357319323</c:v>
                </c:pt>
                <c:pt idx="7984">
                  <c:v>105.33248484750513</c:v>
                </c:pt>
                <c:pt idx="7985">
                  <c:v>105.35434485437385</c:v>
                </c:pt>
                <c:pt idx="7986">
                  <c:v>105.33094760645945</c:v>
                </c:pt>
                <c:pt idx="7987">
                  <c:v>105.27244844299925</c:v>
                </c:pt>
                <c:pt idx="7988">
                  <c:v>105.23742056280086</c:v>
                </c:pt>
                <c:pt idx="7989">
                  <c:v>105.16210386240999</c:v>
                </c:pt>
                <c:pt idx="7990">
                  <c:v>104.99711531897165</c:v>
                </c:pt>
                <c:pt idx="7991">
                  <c:v>104.90650483730873</c:v>
                </c:pt>
                <c:pt idx="7992">
                  <c:v>104.79071267999591</c:v>
                </c:pt>
                <c:pt idx="7993">
                  <c:v>104.54481896438087</c:v>
                </c:pt>
                <c:pt idx="7994">
                  <c:v>104.40218593372131</c:v>
                </c:pt>
                <c:pt idx="7995">
                  <c:v>104.03316698761454</c:v>
                </c:pt>
                <c:pt idx="7996">
                  <c:v>104.08215754080825</c:v>
                </c:pt>
                <c:pt idx="7997">
                  <c:v>104.2062916312387</c:v>
                </c:pt>
                <c:pt idx="7998">
                  <c:v>104.43409057312284</c:v>
                </c:pt>
                <c:pt idx="7999">
                  <c:v>104.55286153158561</c:v>
                </c:pt>
                <c:pt idx="8000">
                  <c:v>104.64705338975558</c:v>
                </c:pt>
                <c:pt idx="8001">
                  <c:v>104.84615323260743</c:v>
                </c:pt>
                <c:pt idx="8002">
                  <c:v>104.95093764334173</c:v>
                </c:pt>
                <c:pt idx="8003">
                  <c:v>105.01641743163083</c:v>
                </c:pt>
                <c:pt idx="8004">
                  <c:v>105.15486167765688</c:v>
                </c:pt>
                <c:pt idx="8005">
                  <c:v>105.22933739836994</c:v>
                </c:pt>
                <c:pt idx="8006">
                  <c:v>105.26073151902213</c:v>
                </c:pt>
                <c:pt idx="8007">
                  <c:v>105.32508494825488</c:v>
                </c:pt>
                <c:pt idx="8008">
                  <c:v>105.35854068219989</c:v>
                </c:pt>
                <c:pt idx="8009">
                  <c:v>105.38224491211729</c:v>
                </c:pt>
                <c:pt idx="8010">
                  <c:v>105.43506316015575</c:v>
                </c:pt>
                <c:pt idx="8011">
                  <c:v>105.46038272092133</c:v>
                </c:pt>
                <c:pt idx="8012">
                  <c:v>105.46633887218798</c:v>
                </c:pt>
                <c:pt idx="8013">
                  <c:v>105.47458272192067</c:v>
                </c:pt>
                <c:pt idx="8014">
                  <c:v>105.47693242630932</c:v>
                </c:pt>
                <c:pt idx="8015">
                  <c:v>105.55756448719156</c:v>
                </c:pt>
                <c:pt idx="8016">
                  <c:v>105.73365948478548</c:v>
                </c:pt>
                <c:pt idx="8017">
                  <c:v>105.82952318375104</c:v>
                </c:pt>
                <c:pt idx="8018">
                  <c:v>105.89186121863577</c:v>
                </c:pt>
                <c:pt idx="8019">
                  <c:v>106.02075092832661</c:v>
                </c:pt>
                <c:pt idx="8020">
                  <c:v>106.08865994887331</c:v>
                </c:pt>
                <c:pt idx="8021">
                  <c:v>106.12449196052876</c:v>
                </c:pt>
                <c:pt idx="8022">
                  <c:v>106.195579363143</c:v>
                </c:pt>
                <c:pt idx="8023">
                  <c:v>106.2311278595607</c:v>
                </c:pt>
                <c:pt idx="8024">
                  <c:v>106.19888056891693</c:v>
                </c:pt>
                <c:pt idx="8025">
                  <c:v>106.11750557453507</c:v>
                </c:pt>
                <c:pt idx="8026">
                  <c:v>106.06848025883195</c:v>
                </c:pt>
                <c:pt idx="8027">
                  <c:v>105.95001278451953</c:v>
                </c:pt>
                <c:pt idx="8028">
                  <c:v>105.6908058855779</c:v>
                </c:pt>
                <c:pt idx="8029">
                  <c:v>105.54850062417061</c:v>
                </c:pt>
                <c:pt idx="8030">
                  <c:v>105.3576692174164</c:v>
                </c:pt>
                <c:pt idx="8031">
                  <c:v>104.9523216560499</c:v>
                </c:pt>
                <c:pt idx="8032">
                  <c:v>104.71518252661548</c:v>
                </c:pt>
                <c:pt idx="8033">
                  <c:v>104.451859237661</c:v>
                </c:pt>
                <c:pt idx="8034">
                  <c:v>104.65543622317163</c:v>
                </c:pt>
                <c:pt idx="8035">
                  <c:v>105.00148799915146</c:v>
                </c:pt>
                <c:pt idx="8036">
                  <c:v>105.16760502023912</c:v>
                </c:pt>
                <c:pt idx="8037">
                  <c:v>105.28697126560074</c:v>
                </c:pt>
                <c:pt idx="8038">
                  <c:v>105.50676189155303</c:v>
                </c:pt>
                <c:pt idx="8039">
                  <c:v>105.60727877119665</c:v>
                </c:pt>
                <c:pt idx="8040">
                  <c:v>105.6368440676797</c:v>
                </c:pt>
                <c:pt idx="8041">
                  <c:v>105.68575541293376</c:v>
                </c:pt>
                <c:pt idx="8042">
                  <c:v>105.70581997525046</c:v>
                </c:pt>
                <c:pt idx="8043">
                  <c:v>105.67628790080876</c:v>
                </c:pt>
                <c:pt idx="8044">
                  <c:v>105.61841546460876</c:v>
                </c:pt>
                <c:pt idx="8045">
                  <c:v>105.58978223000219</c:v>
                </c:pt>
                <c:pt idx="8046">
                  <c:v>105.55152182733761</c:v>
                </c:pt>
                <c:pt idx="8047">
                  <c:v>105.47744920151027</c:v>
                </c:pt>
                <c:pt idx="8048">
                  <c:v>105.44175754604834</c:v>
                </c:pt>
                <c:pt idx="8049">
                  <c:v>105.37983901133067</c:v>
                </c:pt>
                <c:pt idx="8050">
                  <c:v>105.26397266540546</c:v>
                </c:pt>
                <c:pt idx="8051">
                  <c:v>105.20988438809644</c:v>
                </c:pt>
                <c:pt idx="8052">
                  <c:v>105.21936871905311</c:v>
                </c:pt>
                <c:pt idx="8053">
                  <c:v>105.23318403120295</c:v>
                </c:pt>
                <c:pt idx="8054">
                  <c:v>105.23738234322344</c:v>
                </c:pt>
                <c:pt idx="8055">
                  <c:v>105.21336530722539</c:v>
                </c:pt>
                <c:pt idx="8056">
                  <c:v>105.16696293119817</c:v>
                </c:pt>
                <c:pt idx="8057">
                  <c:v>105.14481193281141</c:v>
                </c:pt>
                <c:pt idx="8058">
                  <c:v>105.1092666927958</c:v>
                </c:pt>
                <c:pt idx="8059">
                  <c:v>105.04136832659471</c:v>
                </c:pt>
                <c:pt idx="8060">
                  <c:v>105.00895265043701</c:v>
                </c:pt>
                <c:pt idx="8061">
                  <c:v>104.95271122748832</c:v>
                </c:pt>
                <c:pt idx="8062">
                  <c:v>104.84621174253078</c:v>
                </c:pt>
                <c:pt idx="8063">
                  <c:v>104.79636081538659</c:v>
                </c:pt>
                <c:pt idx="8064">
                  <c:v>104.70599319462775</c:v>
                </c:pt>
                <c:pt idx="8065">
                  <c:v>104.53521277631934</c:v>
                </c:pt>
                <c:pt idx="8066">
                  <c:v>104.4542252463682</c:v>
                </c:pt>
                <c:pt idx="8067">
                  <c:v>104.34941248049726</c:v>
                </c:pt>
                <c:pt idx="8068">
                  <c:v>104.14723150432364</c:v>
                </c:pt>
                <c:pt idx="8069">
                  <c:v>104.03736497124198</c:v>
                </c:pt>
                <c:pt idx="8070">
                  <c:v>103.99034538918522</c:v>
                </c:pt>
                <c:pt idx="8071">
                  <c:v>103.99330596256176</c:v>
                </c:pt>
                <c:pt idx="8072">
                  <c:v>104.02909901480645</c:v>
                </c:pt>
                <c:pt idx="8073">
                  <c:v>104.11822825914329</c:v>
                </c:pt>
                <c:pt idx="8074">
                  <c:v>104.2838193234405</c:v>
                </c:pt>
                <c:pt idx="8075">
                  <c:v>104.36940527533621</c:v>
                </c:pt>
                <c:pt idx="8076">
                  <c:v>104.43743398956143</c:v>
                </c:pt>
                <c:pt idx="8077">
                  <c:v>104.58137889564372</c:v>
                </c:pt>
                <c:pt idx="8078">
                  <c:v>104.65715453613525</c:v>
                </c:pt>
                <c:pt idx="8079">
                  <c:v>104.70674938797698</c:v>
                </c:pt>
                <c:pt idx="8080">
                  <c:v>104.81469658478611</c:v>
                </c:pt>
                <c:pt idx="8081">
                  <c:v>104.872492412846</c:v>
                </c:pt>
                <c:pt idx="8082">
                  <c:v>104.8974156957057</c:v>
                </c:pt>
                <c:pt idx="8083">
                  <c:v>104.94824356651712</c:v>
                </c:pt>
                <c:pt idx="8084">
                  <c:v>104.97536164258824</c:v>
                </c:pt>
                <c:pt idx="8085">
                  <c:v>104.99314596151552</c:v>
                </c:pt>
                <c:pt idx="8086">
                  <c:v>105.02958553186427</c:v>
                </c:pt>
                <c:pt idx="8087">
                  <c:v>105.04787687437354</c:v>
                </c:pt>
                <c:pt idx="8088">
                  <c:v>105.04862737789583</c:v>
                </c:pt>
                <c:pt idx="8089">
                  <c:v>105.0469761710867</c:v>
                </c:pt>
                <c:pt idx="8090">
                  <c:v>105.04471001946395</c:v>
                </c:pt>
                <c:pt idx="8091">
                  <c:v>105.09822786931481</c:v>
                </c:pt>
                <c:pt idx="8092">
                  <c:v>105.2138594469459</c:v>
                </c:pt>
                <c:pt idx="8093">
                  <c:v>105.27589162050054</c:v>
                </c:pt>
                <c:pt idx="8094">
                  <c:v>105.31667883859812</c:v>
                </c:pt>
                <c:pt idx="8095">
                  <c:v>105.40147025452607</c:v>
                </c:pt>
                <c:pt idx="8096">
                  <c:v>105.44641661334616</c:v>
                </c:pt>
                <c:pt idx="8097">
                  <c:v>105.47391308422179</c:v>
                </c:pt>
                <c:pt idx="8098">
                  <c:v>105.5296662326551</c:v>
                </c:pt>
                <c:pt idx="8099">
                  <c:v>105.55808757709896</c:v>
                </c:pt>
                <c:pt idx="8100">
                  <c:v>105.54022407989589</c:v>
                </c:pt>
                <c:pt idx="8101">
                  <c:v>105.49275765753578</c:v>
                </c:pt>
                <c:pt idx="8102">
                  <c:v>105.46432160194861</c:v>
                </c:pt>
                <c:pt idx="8103">
                  <c:v>105.38089487879995</c:v>
                </c:pt>
                <c:pt idx="8104">
                  <c:v>105.19982560607878</c:v>
                </c:pt>
                <c:pt idx="8105">
                  <c:v>105.09749965410332</c:v>
                </c:pt>
                <c:pt idx="8106">
                  <c:v>104.95798449447412</c:v>
                </c:pt>
                <c:pt idx="8107">
                  <c:v>104.6640809369018</c:v>
                </c:pt>
                <c:pt idx="8108">
                  <c:v>104.4910457472706</c:v>
                </c:pt>
                <c:pt idx="8109">
                  <c:v>104.46071258679871</c:v>
                </c:pt>
                <c:pt idx="8110">
                  <c:v>104.66438500937006</c:v>
                </c:pt>
                <c:pt idx="8111">
                  <c:v>105.0152232677829</c:v>
                </c:pt>
                <c:pt idx="8112">
                  <c:v>105.18190155668404</c:v>
                </c:pt>
                <c:pt idx="8113">
                  <c:v>105.30664058373812</c:v>
                </c:pt>
                <c:pt idx="8114">
                  <c:v>105.53722474348002</c:v>
                </c:pt>
                <c:pt idx="8115">
                  <c:v>105.64274639812025</c:v>
                </c:pt>
                <c:pt idx="8116">
                  <c:v>105.68830992737453</c:v>
                </c:pt>
                <c:pt idx="8117">
                  <c:v>105.76510577353596</c:v>
                </c:pt>
                <c:pt idx="8118">
                  <c:v>105.79725932753583</c:v>
                </c:pt>
                <c:pt idx="8119">
                  <c:v>105.77283765129775</c:v>
                </c:pt>
                <c:pt idx="8120">
                  <c:v>105.72300561944644</c:v>
                </c:pt>
                <c:pt idx="8121">
                  <c:v>105.69836364391392</c:v>
                </c:pt>
                <c:pt idx="8122">
                  <c:v>105.64657685214235</c:v>
                </c:pt>
                <c:pt idx="8123">
                  <c:v>105.5475955284885</c:v>
                </c:pt>
                <c:pt idx="8124">
                  <c:v>105.50045650953004</c:v>
                </c:pt>
                <c:pt idx="8125">
                  <c:v>105.42302920678709</c:v>
                </c:pt>
                <c:pt idx="8126">
                  <c:v>105.28064032792143</c:v>
                </c:pt>
                <c:pt idx="8127">
                  <c:v>105.21385597249994</c:v>
                </c:pt>
                <c:pt idx="8128">
                  <c:v>105.21498791226983</c:v>
                </c:pt>
                <c:pt idx="8129">
                  <c:v>105.21506989793532</c:v>
                </c:pt>
                <c:pt idx="8130">
                  <c:v>105.2133599375134</c:v>
                </c:pt>
                <c:pt idx="8131">
                  <c:v>105.19473097716991</c:v>
                </c:pt>
                <c:pt idx="8132">
                  <c:v>105.1578003123213</c:v>
                </c:pt>
                <c:pt idx="8133">
                  <c:v>105.13963894062937</c:v>
                </c:pt>
                <c:pt idx="8134">
                  <c:v>105.11474131745604</c:v>
                </c:pt>
                <c:pt idx="8135">
                  <c:v>105.06587503091515</c:v>
                </c:pt>
                <c:pt idx="8136">
                  <c:v>105.04234081348501</c:v>
                </c:pt>
                <c:pt idx="8137">
                  <c:v>104.97793599122701</c:v>
                </c:pt>
                <c:pt idx="8138">
                  <c:v>104.85666136789787</c:v>
                </c:pt>
                <c:pt idx="8139">
                  <c:v>104.79986691034662</c:v>
                </c:pt>
                <c:pt idx="8140">
                  <c:v>104.70741320477742</c:v>
                </c:pt>
                <c:pt idx="8141">
                  <c:v>104.53378347232265</c:v>
                </c:pt>
                <c:pt idx="8142">
                  <c:v>104.45152962737033</c:v>
                </c:pt>
                <c:pt idx="8143">
                  <c:v>104.34856100063712</c:v>
                </c:pt>
                <c:pt idx="8144">
                  <c:v>104.14719378563693</c:v>
                </c:pt>
                <c:pt idx="8145">
                  <c:v>104.09010842939082</c:v>
                </c:pt>
                <c:pt idx="8146">
                  <c:v>103.99024753394561</c:v>
                </c:pt>
                <c:pt idx="8147">
                  <c:v>104.37639557242089</c:v>
                </c:pt>
                <c:pt idx="8148">
                  <c:v>104.51590388137963</c:v>
                </c:pt>
                <c:pt idx="8149">
                  <c:v>104.75663038385368</c:v>
                </c:pt>
                <c:pt idx="8150">
                  <c:v>104.87037554717655</c:v>
                </c:pt>
                <c:pt idx="8151">
                  <c:v>104.95605363119662</c:v>
                </c:pt>
                <c:pt idx="8152">
                  <c:v>105.11321859865357</c:v>
                </c:pt>
                <c:pt idx="8153">
                  <c:v>105.18477417312045</c:v>
                </c:pt>
                <c:pt idx="8154">
                  <c:v>105.21537707098375</c:v>
                </c:pt>
                <c:pt idx="8155">
                  <c:v>105.26601858061881</c:v>
                </c:pt>
                <c:pt idx="8156">
                  <c:v>105.2867680571824</c:v>
                </c:pt>
                <c:pt idx="8157">
                  <c:v>105.26851404142886</c:v>
                </c:pt>
                <c:pt idx="8158">
                  <c:v>105.23069728514075</c:v>
                </c:pt>
                <c:pt idx="8159">
                  <c:v>105.21172143912679</c:v>
                </c:pt>
                <c:pt idx="8160">
                  <c:v>105.17194473040135</c:v>
                </c:pt>
                <c:pt idx="8161">
                  <c:v>105.0959680565459</c:v>
                </c:pt>
                <c:pt idx="8162">
                  <c:v>105.05985316799767</c:v>
                </c:pt>
                <c:pt idx="8163">
                  <c:v>105.0028745643861</c:v>
                </c:pt>
                <c:pt idx="8164">
                  <c:v>104.89888877172086</c:v>
                </c:pt>
                <c:pt idx="8165">
                  <c:v>104.85047953784481</c:v>
                </c:pt>
                <c:pt idx="8166">
                  <c:v>104.84970714274505</c:v>
                </c:pt>
                <c:pt idx="8167">
                  <c:v>104.84623109331807</c:v>
                </c:pt>
                <c:pt idx="8168">
                  <c:v>104.84306803617794</c:v>
                </c:pt>
                <c:pt idx="8169">
                  <c:v>104.82849129446009</c:v>
                </c:pt>
                <c:pt idx="8170">
                  <c:v>104.79972680541891</c:v>
                </c:pt>
                <c:pt idx="8171">
                  <c:v>104.78563479235936</c:v>
                </c:pt>
                <c:pt idx="8172">
                  <c:v>104.76586193797023</c:v>
                </c:pt>
                <c:pt idx="8173">
                  <c:v>104.727534390896</c:v>
                </c:pt>
                <c:pt idx="8174">
                  <c:v>104.70933746396135</c:v>
                </c:pt>
                <c:pt idx="8175">
                  <c:v>104.66255132036093</c:v>
                </c:pt>
                <c:pt idx="8176">
                  <c:v>104.57457469228487</c:v>
                </c:pt>
                <c:pt idx="8177">
                  <c:v>104.53340463254384</c:v>
                </c:pt>
                <c:pt idx="8178">
                  <c:v>104.46938131223588</c:v>
                </c:pt>
                <c:pt idx="8179">
                  <c:v>104.34938845619222</c:v>
                </c:pt>
                <c:pt idx="8180">
                  <c:v>104.29273775636938</c:v>
                </c:pt>
                <c:pt idx="8181">
                  <c:v>104.22195156168985</c:v>
                </c:pt>
                <c:pt idx="8182">
                  <c:v>104.08385607688078</c:v>
                </c:pt>
                <c:pt idx="8183">
                  <c:v>104.00864812778943</c:v>
                </c:pt>
                <c:pt idx="8184">
                  <c:v>103.97735934631213</c:v>
                </c:pt>
                <c:pt idx="8185">
                  <c:v>104.00983525012475</c:v>
                </c:pt>
                <c:pt idx="8186">
                  <c:v>104.045438368239</c:v>
                </c:pt>
                <c:pt idx="8187">
                  <c:v>104.13558035539316</c:v>
                </c:pt>
                <c:pt idx="8188">
                  <c:v>104.30256409324539</c:v>
                </c:pt>
                <c:pt idx="8189">
                  <c:v>104.38912910215608</c:v>
                </c:pt>
                <c:pt idx="8190">
                  <c:v>104.4635987895894</c:v>
                </c:pt>
                <c:pt idx="8191">
                  <c:v>104.62048390678194</c:v>
                </c:pt>
                <c:pt idx="8192">
                  <c:v>104.70273908521105</c:v>
                </c:pt>
                <c:pt idx="8193">
                  <c:v>104.76728161685884</c:v>
                </c:pt>
                <c:pt idx="8194">
                  <c:v>104.90481585053878</c:v>
                </c:pt>
                <c:pt idx="8195">
                  <c:v>104.9790000444506</c:v>
                </c:pt>
                <c:pt idx="8196">
                  <c:v>105.0317598626475</c:v>
                </c:pt>
                <c:pt idx="8197">
                  <c:v>105.14362273764488</c:v>
                </c:pt>
                <c:pt idx="8198">
                  <c:v>105.20342250373015</c:v>
                </c:pt>
                <c:pt idx="8199">
                  <c:v>105.24413363421343</c:v>
                </c:pt>
                <c:pt idx="8200">
                  <c:v>105.3301638855076</c:v>
                </c:pt>
                <c:pt idx="8201">
                  <c:v>105.37661774896387</c:v>
                </c:pt>
                <c:pt idx="8202">
                  <c:v>105.39262752308061</c:v>
                </c:pt>
                <c:pt idx="8203">
                  <c:v>105.42040291053092</c:v>
                </c:pt>
                <c:pt idx="8204">
                  <c:v>105.4322830958953</c:v>
                </c:pt>
                <c:pt idx="8205">
                  <c:v>105.48980098803325</c:v>
                </c:pt>
                <c:pt idx="8206">
                  <c:v>105.61468079342863</c:v>
                </c:pt>
                <c:pt idx="8207">
                  <c:v>105.68228765816136</c:v>
                </c:pt>
                <c:pt idx="8208">
                  <c:v>105.7180620114645</c:v>
                </c:pt>
                <c:pt idx="8209">
                  <c:v>105.78992205913339</c:v>
                </c:pt>
                <c:pt idx="8210">
                  <c:v>105.8266022636694</c:v>
                </c:pt>
                <c:pt idx="8211">
                  <c:v>105.83031817482002</c:v>
                </c:pt>
                <c:pt idx="8212">
                  <c:v>105.83042689808195</c:v>
                </c:pt>
                <c:pt idx="8213">
                  <c:v>105.82686386520115</c:v>
                </c:pt>
                <c:pt idx="8214">
                  <c:v>105.78327482727659</c:v>
                </c:pt>
                <c:pt idx="8215">
                  <c:v>105.68133284371613</c:v>
                </c:pt>
                <c:pt idx="8216">
                  <c:v>105.62294184754306</c:v>
                </c:pt>
                <c:pt idx="8217">
                  <c:v>105.52544660057536</c:v>
                </c:pt>
                <c:pt idx="8218">
                  <c:v>105.31312424128626</c:v>
                </c:pt>
                <c:pt idx="8219">
                  <c:v>105.19717602720078</c:v>
                </c:pt>
                <c:pt idx="8220">
                  <c:v>105.05378581860707</c:v>
                </c:pt>
                <c:pt idx="8221">
                  <c:v>104.75048612443271</c:v>
                </c:pt>
                <c:pt idx="8222">
                  <c:v>104.57550595790404</c:v>
                </c:pt>
                <c:pt idx="8223">
                  <c:v>103.94253169456137</c:v>
                </c:pt>
                <c:pt idx="8224">
                  <c:v>103.95721849630928</c:v>
                </c:pt>
                <c:pt idx="8225">
                  <c:v>103.99438936305397</c:v>
                </c:pt>
                <c:pt idx="8226">
                  <c:v>104.06327630412115</c:v>
                </c:pt>
                <c:pt idx="8227">
                  <c:v>104.09896821616198</c:v>
                </c:pt>
                <c:pt idx="8228">
                  <c:v>104.12975008564062</c:v>
                </c:pt>
                <c:pt idx="8229">
                  <c:v>104.19445420789901</c:v>
                </c:pt>
                <c:pt idx="8230">
                  <c:v>104.22903555194745</c:v>
                </c:pt>
                <c:pt idx="8231">
                  <c:v>104.25569530946009</c:v>
                </c:pt>
                <c:pt idx="8232">
                  <c:v>104.31248158881188</c:v>
                </c:pt>
                <c:pt idx="8233">
                  <c:v>104.34302091672031</c:v>
                </c:pt>
                <c:pt idx="8234">
                  <c:v>104.3650973651221</c:v>
                </c:pt>
                <c:pt idx="8235">
                  <c:v>104.41115578345384</c:v>
                </c:pt>
                <c:pt idx="8236">
                  <c:v>104.43577217175205</c:v>
                </c:pt>
                <c:pt idx="8237">
                  <c:v>104.45255003376022</c:v>
                </c:pt>
                <c:pt idx="8238">
                  <c:v>104.48834958921023</c:v>
                </c:pt>
                <c:pt idx="8239">
                  <c:v>104.5076161605339</c:v>
                </c:pt>
                <c:pt idx="8240">
                  <c:v>104.51417619539586</c:v>
                </c:pt>
                <c:pt idx="8241">
                  <c:v>104.52558938374911</c:v>
                </c:pt>
                <c:pt idx="8242">
                  <c:v>104.5305039918552</c:v>
                </c:pt>
                <c:pt idx="8243">
                  <c:v>104.55419368781234</c:v>
                </c:pt>
                <c:pt idx="8244">
                  <c:v>104.60571256328954</c:v>
                </c:pt>
                <c:pt idx="8245">
                  <c:v>104.63353784160041</c:v>
                </c:pt>
                <c:pt idx="8246">
                  <c:v>104.64844082576136</c:v>
                </c:pt>
                <c:pt idx="8247">
                  <c:v>104.67854300459264</c:v>
                </c:pt>
                <c:pt idx="8248">
                  <c:v>104.69366054222964</c:v>
                </c:pt>
                <c:pt idx="8249">
                  <c:v>104.69505752766121</c:v>
                </c:pt>
                <c:pt idx="8250">
                  <c:v>104.69509526913494</c:v>
                </c:pt>
                <c:pt idx="8251">
                  <c:v>104.69362902753946</c:v>
                </c:pt>
                <c:pt idx="8252">
                  <c:v>104.67551278965082</c:v>
                </c:pt>
                <c:pt idx="8253">
                  <c:v>104.6335017565024</c:v>
                </c:pt>
                <c:pt idx="8254">
                  <c:v>104.60944506596059</c:v>
                </c:pt>
                <c:pt idx="8255">
                  <c:v>104.56932267809583</c:v>
                </c:pt>
                <c:pt idx="8256">
                  <c:v>104.48114516372841</c:v>
                </c:pt>
                <c:pt idx="8257">
                  <c:v>104.43333186337649</c:v>
                </c:pt>
                <c:pt idx="8258">
                  <c:v>104.37425302209101</c:v>
                </c:pt>
                <c:pt idx="8259">
                  <c:v>104.24905670860014</c:v>
                </c:pt>
                <c:pt idx="8260">
                  <c:v>104.17641616617863</c:v>
                </c:pt>
                <c:pt idx="8261">
                  <c:v>104.34110400363257</c:v>
                </c:pt>
                <c:pt idx="8262">
                  <c:v>104.42386753695315</c:v>
                </c:pt>
                <c:pt idx="8263">
                  <c:v>104.56984971492739</c:v>
                </c:pt>
                <c:pt idx="8264">
                  <c:v>104.63910248316206</c:v>
                </c:pt>
                <c:pt idx="8265">
                  <c:v>104.69979728969436</c:v>
                </c:pt>
                <c:pt idx="8266">
                  <c:v>104.81099248182751</c:v>
                </c:pt>
                <c:pt idx="8267">
                  <c:v>104.86211358680042</c:v>
                </c:pt>
                <c:pt idx="8268">
                  <c:v>104.89951099128271</c:v>
                </c:pt>
                <c:pt idx="8269">
                  <c:v>104.96486064719691</c:v>
                </c:pt>
                <c:pt idx="8270">
                  <c:v>104.9930157848444</c:v>
                </c:pt>
                <c:pt idx="8271">
                  <c:v>105.00674319690522</c:v>
                </c:pt>
                <c:pt idx="8272">
                  <c:v>105.02876356141273</c:v>
                </c:pt>
                <c:pt idx="8273">
                  <c:v>105.03731788096356</c:v>
                </c:pt>
                <c:pt idx="8274">
                  <c:v>105.02886652692617</c:v>
                </c:pt>
                <c:pt idx="8275">
                  <c:v>105.00886482624125</c:v>
                </c:pt>
                <c:pt idx="8276">
                  <c:v>104.99738919698608</c:v>
                </c:pt>
                <c:pt idx="8277">
                  <c:v>104.97317355139398</c:v>
                </c:pt>
                <c:pt idx="8278">
                  <c:v>104.92639962745861</c:v>
                </c:pt>
                <c:pt idx="8279">
                  <c:v>104.90397213812483</c:v>
                </c:pt>
                <c:pt idx="8280">
                  <c:v>104.87624719123518</c:v>
                </c:pt>
                <c:pt idx="8281">
                  <c:v>104.82268952694182</c:v>
                </c:pt>
                <c:pt idx="8282">
                  <c:v>104.79691618544945</c:v>
                </c:pt>
                <c:pt idx="8283">
                  <c:v>104.76167986508517</c:v>
                </c:pt>
                <c:pt idx="8284">
                  <c:v>104.69543126087834</c:v>
                </c:pt>
                <c:pt idx="8285">
                  <c:v>104.66476128647783</c:v>
                </c:pt>
                <c:pt idx="8286">
                  <c:v>104.62261075212884</c:v>
                </c:pt>
                <c:pt idx="8287">
                  <c:v>104.54384779918297</c:v>
                </c:pt>
                <c:pt idx="8288">
                  <c:v>104.5070370230809</c:v>
                </c:pt>
                <c:pt idx="8289">
                  <c:v>104.46200011678047</c:v>
                </c:pt>
                <c:pt idx="8290">
                  <c:v>104.37851608903587</c:v>
                </c:pt>
                <c:pt idx="8291">
                  <c:v>104.3395669977272</c:v>
                </c:pt>
                <c:pt idx="8292">
                  <c:v>104.29593493574259</c:v>
                </c:pt>
                <c:pt idx="8293">
                  <c:v>104.21229687722834</c:v>
                </c:pt>
                <c:pt idx="8294">
                  <c:v>104.17242627241558</c:v>
                </c:pt>
                <c:pt idx="8295">
                  <c:v>104.12838347598532</c:v>
                </c:pt>
                <c:pt idx="8296">
                  <c:v>104.04304302253242</c:v>
                </c:pt>
                <c:pt idx="8297">
                  <c:v>103.9970177300287</c:v>
                </c:pt>
                <c:pt idx="8298">
                  <c:v>104.52239448082567</c:v>
                </c:pt>
                <c:pt idx="8299">
                  <c:v>104.67778866604174</c:v>
                </c:pt>
                <c:pt idx="8300">
                  <c:v>104.94127333960496</c:v>
                </c:pt>
                <c:pt idx="8301">
                  <c:v>105.06943660026201</c:v>
                </c:pt>
                <c:pt idx="8302">
                  <c:v>105.17104692875834</c:v>
                </c:pt>
                <c:pt idx="8303">
                  <c:v>105.368859868982</c:v>
                </c:pt>
                <c:pt idx="8304">
                  <c:v>105.45519707502166</c:v>
                </c:pt>
                <c:pt idx="8305">
                  <c:v>105.51690947587136</c:v>
                </c:pt>
                <c:pt idx="8306">
                  <c:v>105.62129303514429</c:v>
                </c:pt>
                <c:pt idx="8307">
                  <c:v>105.66736468789334</c:v>
                </c:pt>
                <c:pt idx="8308">
                  <c:v>105.68106852851702</c:v>
                </c:pt>
                <c:pt idx="8309">
                  <c:v>105.70141898623241</c:v>
                </c:pt>
                <c:pt idx="8310">
                  <c:v>105.70762410934925</c:v>
                </c:pt>
                <c:pt idx="8311">
                  <c:v>105.68334972297031</c:v>
                </c:pt>
                <c:pt idx="8312">
                  <c:v>105.63250798831908</c:v>
                </c:pt>
                <c:pt idx="8313">
                  <c:v>105.60605222772065</c:v>
                </c:pt>
                <c:pt idx="8314">
                  <c:v>105.55742655153298</c:v>
                </c:pt>
                <c:pt idx="8315">
                  <c:v>105.46737197257379</c:v>
                </c:pt>
                <c:pt idx="8316">
                  <c:v>105.42592153351914</c:v>
                </c:pt>
                <c:pt idx="8317">
                  <c:v>105.39605983479886</c:v>
                </c:pt>
                <c:pt idx="8318">
                  <c:v>105.33901134103255</c:v>
                </c:pt>
                <c:pt idx="8319">
                  <c:v>105.30991835453045</c:v>
                </c:pt>
                <c:pt idx="8320">
                  <c:v>105.2613287502614</c:v>
                </c:pt>
                <c:pt idx="8321">
                  <c:v>105.17174722948573</c:v>
                </c:pt>
                <c:pt idx="8322">
                  <c:v>105.12878516645864</c:v>
                </c:pt>
                <c:pt idx="8323">
                  <c:v>105.06790098014984</c:v>
                </c:pt>
                <c:pt idx="8324">
                  <c:v>104.95218268962383</c:v>
                </c:pt>
                <c:pt idx="8325">
                  <c:v>104.89710020287968</c:v>
                </c:pt>
                <c:pt idx="8326">
                  <c:v>104.82641506684975</c:v>
                </c:pt>
                <c:pt idx="8327">
                  <c:v>104.69666163076616</c:v>
                </c:pt>
                <c:pt idx="8328">
                  <c:v>104.6342718293923</c:v>
                </c:pt>
                <c:pt idx="8329">
                  <c:v>104.56083228786936</c:v>
                </c:pt>
                <c:pt idx="8330">
                  <c:v>104.41538738374287</c:v>
                </c:pt>
                <c:pt idx="8331">
                  <c:v>104.34955290126275</c:v>
                </c:pt>
                <c:pt idx="8332">
                  <c:v>104.27092901513006</c:v>
                </c:pt>
                <c:pt idx="8333">
                  <c:v>104.12220673865072</c:v>
                </c:pt>
                <c:pt idx="8334">
                  <c:v>104.03965924828687</c:v>
                </c:pt>
                <c:pt idx="8335">
                  <c:v>104.00582850591827</c:v>
                </c:pt>
                <c:pt idx="8336">
                  <c:v>104.35247846834119</c:v>
                </c:pt>
                <c:pt idx="8337">
                  <c:v>104.475608753552</c:v>
                </c:pt>
                <c:pt idx="8338">
                  <c:v>104.68643356361508</c:v>
                </c:pt>
                <c:pt idx="8339">
                  <c:v>104.78663254552293</c:v>
                </c:pt>
                <c:pt idx="8340">
                  <c:v>104.86611561658111</c:v>
                </c:pt>
                <c:pt idx="8341">
                  <c:v>105.01216942380057</c:v>
                </c:pt>
                <c:pt idx="8342">
                  <c:v>105.07849429484335</c:v>
                </c:pt>
                <c:pt idx="8343">
                  <c:v>105.11506755990105</c:v>
                </c:pt>
                <c:pt idx="8344">
                  <c:v>105.17788561824197</c:v>
                </c:pt>
                <c:pt idx="8345">
                  <c:v>105.2044805869196</c:v>
                </c:pt>
                <c:pt idx="8346">
                  <c:v>105.1974808018882</c:v>
                </c:pt>
                <c:pt idx="8347">
                  <c:v>105.1808315960792</c:v>
                </c:pt>
                <c:pt idx="8348">
                  <c:v>105.17127977548851</c:v>
                </c:pt>
                <c:pt idx="8349">
                  <c:v>105.13998920992657</c:v>
                </c:pt>
                <c:pt idx="8350">
                  <c:v>105.07941030930748</c:v>
                </c:pt>
                <c:pt idx="8351">
                  <c:v>105.05037375385129</c:v>
                </c:pt>
                <c:pt idx="8352">
                  <c:v>105.00442979084917</c:v>
                </c:pt>
                <c:pt idx="8353">
                  <c:v>104.91908696026968</c:v>
                </c:pt>
                <c:pt idx="8354">
                  <c:v>104.87940342750647</c:v>
                </c:pt>
                <c:pt idx="8355">
                  <c:v>104.87759698982173</c:v>
                </c:pt>
                <c:pt idx="8356">
                  <c:v>104.87098597153593</c:v>
                </c:pt>
                <c:pt idx="8357">
                  <c:v>104.86625343621778</c:v>
                </c:pt>
                <c:pt idx="8358">
                  <c:v>104.84454591288078</c:v>
                </c:pt>
                <c:pt idx="8359">
                  <c:v>104.80249798113816</c:v>
                </c:pt>
                <c:pt idx="8360">
                  <c:v>104.78234622927816</c:v>
                </c:pt>
                <c:pt idx="8361">
                  <c:v>104.74558709492493</c:v>
                </c:pt>
                <c:pt idx="8362">
                  <c:v>104.67671645656951</c:v>
                </c:pt>
                <c:pt idx="8363">
                  <c:v>104.64446419488327</c:v>
                </c:pt>
                <c:pt idx="8364">
                  <c:v>104.59475447881978</c:v>
                </c:pt>
                <c:pt idx="8365">
                  <c:v>104.50112269559669</c:v>
                </c:pt>
                <c:pt idx="8366">
                  <c:v>104.45747466526504</c:v>
                </c:pt>
                <c:pt idx="8367">
                  <c:v>104.39925292371865</c:v>
                </c:pt>
                <c:pt idx="8368">
                  <c:v>104.28989350671944</c:v>
                </c:pt>
                <c:pt idx="8369">
                  <c:v>104.23813162527048</c:v>
                </c:pt>
                <c:pt idx="8370">
                  <c:v>104.17770171129149</c:v>
                </c:pt>
                <c:pt idx="8371">
                  <c:v>104.06099662352565</c:v>
                </c:pt>
                <c:pt idx="8372">
                  <c:v>103.99714170118885</c:v>
                </c:pt>
                <c:pt idx="8373">
                  <c:v>103.97126398118824</c:v>
                </c:pt>
                <c:pt idx="8374">
                  <c:v>104.59632693171056</c:v>
                </c:pt>
                <c:pt idx="8375">
                  <c:v>104.78311025627426</c:v>
                </c:pt>
                <c:pt idx="8376">
                  <c:v>105.10753021403256</c:v>
                </c:pt>
                <c:pt idx="8377">
                  <c:v>105.2609424390923</c:v>
                </c:pt>
                <c:pt idx="8378">
                  <c:v>105.38345796216764</c:v>
                </c:pt>
                <c:pt idx="8379">
                  <c:v>105.60846495614925</c:v>
                </c:pt>
                <c:pt idx="8380">
                  <c:v>105.71029170784595</c:v>
                </c:pt>
                <c:pt idx="8381">
                  <c:v>105.76705063531722</c:v>
                </c:pt>
                <c:pt idx="8382">
                  <c:v>105.8644275446581</c:v>
                </c:pt>
                <c:pt idx="8383">
                  <c:v>105.90602837639102</c:v>
                </c:pt>
                <c:pt idx="8384">
                  <c:v>105.89791279002404</c:v>
                </c:pt>
                <c:pt idx="8385">
                  <c:v>105.87615978096915</c:v>
                </c:pt>
                <c:pt idx="8386">
                  <c:v>105.86337274850848</c:v>
                </c:pt>
                <c:pt idx="8387">
                  <c:v>105.81516534933488</c:v>
                </c:pt>
                <c:pt idx="8388">
                  <c:v>105.72116620199009</c:v>
                </c:pt>
                <c:pt idx="8389">
                  <c:v>105.67563658792079</c:v>
                </c:pt>
                <c:pt idx="8390">
                  <c:v>105.6035389214248</c:v>
                </c:pt>
                <c:pt idx="8391">
                  <c:v>105.47149278109603</c:v>
                </c:pt>
                <c:pt idx="8392">
                  <c:v>105.40999532110804</c:v>
                </c:pt>
                <c:pt idx="8393">
                  <c:v>105.40701229456671</c:v>
                </c:pt>
                <c:pt idx="8394">
                  <c:v>105.3968446758898</c:v>
                </c:pt>
                <c:pt idx="8395">
                  <c:v>105.38923623030225</c:v>
                </c:pt>
                <c:pt idx="8396">
                  <c:v>105.35501410678191</c:v>
                </c:pt>
                <c:pt idx="8397">
                  <c:v>105.28976417781833</c:v>
                </c:pt>
                <c:pt idx="8398">
                  <c:v>105.25876707366693</c:v>
                </c:pt>
                <c:pt idx="8399">
                  <c:v>105.20246261593806</c:v>
                </c:pt>
                <c:pt idx="8400">
                  <c:v>105.09486017677334</c:v>
                </c:pt>
                <c:pt idx="8401">
                  <c:v>105.0442947015123</c:v>
                </c:pt>
                <c:pt idx="8402">
                  <c:v>104.96642692610345</c:v>
                </c:pt>
                <c:pt idx="8403">
                  <c:v>104.82214804357444</c:v>
                </c:pt>
                <c:pt idx="8404">
                  <c:v>104.75509258561956</c:v>
                </c:pt>
                <c:pt idx="8405">
                  <c:v>104.6656755611985</c:v>
                </c:pt>
                <c:pt idx="8406">
                  <c:v>104.49762298913971</c:v>
                </c:pt>
                <c:pt idx="8407">
                  <c:v>104.41927312804007</c:v>
                </c:pt>
                <c:pt idx="8408">
                  <c:v>104.32579185497842</c:v>
                </c:pt>
                <c:pt idx="8409">
                  <c:v>104.14508994326229</c:v>
                </c:pt>
                <c:pt idx="8410">
                  <c:v>104.05051980320052</c:v>
                </c:pt>
                <c:pt idx="8411">
                  <c:v>104.39204254449024</c:v>
                </c:pt>
                <c:pt idx="8412">
                  <c:v>104.5340298510483</c:v>
                </c:pt>
                <c:pt idx="8413">
                  <c:v>104.77764234558099</c:v>
                </c:pt>
                <c:pt idx="8414">
                  <c:v>104.89289000444946</c:v>
                </c:pt>
                <c:pt idx="8415">
                  <c:v>104.97813383747365</c:v>
                </c:pt>
                <c:pt idx="8416">
                  <c:v>105.13284320800624</c:v>
                </c:pt>
                <c:pt idx="8417">
                  <c:v>105.20320695219701</c:v>
                </c:pt>
                <c:pt idx="8418">
                  <c:v>105.2299754477673</c:v>
                </c:pt>
                <c:pt idx="8419">
                  <c:v>105.27391140274352</c:v>
                </c:pt>
                <c:pt idx="8420">
                  <c:v>105.2918709371224</c:v>
                </c:pt>
                <c:pt idx="8421">
                  <c:v>105.26472048967213</c:v>
                </c:pt>
                <c:pt idx="8422">
                  <c:v>105.21093477942402</c:v>
                </c:pt>
                <c:pt idx="8423">
                  <c:v>105.18470288984871</c:v>
                </c:pt>
                <c:pt idx="8424">
                  <c:v>105.14769128496235</c:v>
                </c:pt>
                <c:pt idx="8425">
                  <c:v>105.07766817539412</c:v>
                </c:pt>
                <c:pt idx="8426">
                  <c:v>105.04407757686282</c:v>
                </c:pt>
                <c:pt idx="8427">
                  <c:v>104.9993372560966</c:v>
                </c:pt>
                <c:pt idx="8428">
                  <c:v>104.9158699276003</c:v>
                </c:pt>
                <c:pt idx="8429">
                  <c:v>104.87701909278246</c:v>
                </c:pt>
                <c:pt idx="8430">
                  <c:v>104.88666943294396</c:v>
                </c:pt>
                <c:pt idx="8431">
                  <c:v>104.90146355847628</c:v>
                </c:pt>
                <c:pt idx="8432">
                  <c:v>104.90642985658199</c:v>
                </c:pt>
                <c:pt idx="8433">
                  <c:v>104.89244367125237</c:v>
                </c:pt>
                <c:pt idx="8434">
                  <c:v>104.86505628992683</c:v>
                </c:pt>
                <c:pt idx="8435">
                  <c:v>104.85148769608772</c:v>
                </c:pt>
                <c:pt idx="8436">
                  <c:v>104.82172474601822</c:v>
                </c:pt>
                <c:pt idx="8437">
                  <c:v>104.76479402230447</c:v>
                </c:pt>
                <c:pt idx="8438">
                  <c:v>104.73777410286222</c:v>
                </c:pt>
                <c:pt idx="8439">
                  <c:v>104.68445452649219</c:v>
                </c:pt>
                <c:pt idx="8440">
                  <c:v>104.58587976062135</c:v>
                </c:pt>
                <c:pt idx="8441">
                  <c:v>104.54010474610328</c:v>
                </c:pt>
                <c:pt idx="8442">
                  <c:v>104.47548302596248</c:v>
                </c:pt>
                <c:pt idx="8443">
                  <c:v>104.35250367027032</c:v>
                </c:pt>
                <c:pt idx="8444">
                  <c:v>104.29439421655073</c:v>
                </c:pt>
                <c:pt idx="8445">
                  <c:v>104.22279439613327</c:v>
                </c:pt>
                <c:pt idx="8446">
                  <c:v>104.08488823031364</c:v>
                </c:pt>
                <c:pt idx="8447">
                  <c:v>104.00925048624116</c:v>
                </c:pt>
                <c:pt idx="8448">
                  <c:v>103.97812616037417</c:v>
                </c:pt>
                <c:pt idx="8449">
                  <c:v>104.33731178787177</c:v>
                </c:pt>
                <c:pt idx="8450">
                  <c:v>104.49872124815138</c:v>
                </c:pt>
                <c:pt idx="8451">
                  <c:v>104.77700329045935</c:v>
                </c:pt>
                <c:pt idx="8452">
                  <c:v>104.90951657519591</c:v>
                </c:pt>
                <c:pt idx="8453">
                  <c:v>105.0062020907544</c:v>
                </c:pt>
                <c:pt idx="8454">
                  <c:v>105.183238901582</c:v>
                </c:pt>
                <c:pt idx="8455">
                  <c:v>105.26457659012434</c:v>
                </c:pt>
                <c:pt idx="8456">
                  <c:v>105.29514172617866</c:v>
                </c:pt>
                <c:pt idx="8457">
                  <c:v>105.34555758296585</c:v>
                </c:pt>
                <c:pt idx="8458">
                  <c:v>105.36622685268522</c:v>
                </c:pt>
                <c:pt idx="8459">
                  <c:v>105.34032998401889</c:v>
                </c:pt>
                <c:pt idx="8460">
                  <c:v>105.28880017607692</c:v>
                </c:pt>
                <c:pt idx="8461">
                  <c:v>105.26358557875454</c:v>
                </c:pt>
                <c:pt idx="8462">
                  <c:v>105.22537013723682</c:v>
                </c:pt>
                <c:pt idx="8463">
                  <c:v>105.15366579277678</c:v>
                </c:pt>
                <c:pt idx="8464">
                  <c:v>105.11948067940908</c:v>
                </c:pt>
                <c:pt idx="8465">
                  <c:v>105.06569695674123</c:v>
                </c:pt>
                <c:pt idx="8466">
                  <c:v>104.96466830391083</c:v>
                </c:pt>
                <c:pt idx="8467">
                  <c:v>104.9173458883873</c:v>
                </c:pt>
                <c:pt idx="8468">
                  <c:v>104.92406417784807</c:v>
                </c:pt>
                <c:pt idx="8469">
                  <c:v>104.93438262719954</c:v>
                </c:pt>
                <c:pt idx="8470">
                  <c:v>104.93769576787402</c:v>
                </c:pt>
                <c:pt idx="8471">
                  <c:v>104.91864163927625</c:v>
                </c:pt>
                <c:pt idx="8472">
                  <c:v>104.88205784628802</c:v>
                </c:pt>
                <c:pt idx="8473">
                  <c:v>104.86425588256975</c:v>
                </c:pt>
                <c:pt idx="8474">
                  <c:v>104.84101599732503</c:v>
                </c:pt>
                <c:pt idx="8475">
                  <c:v>104.79615780236617</c:v>
                </c:pt>
                <c:pt idx="8476">
                  <c:v>104.77458601645625</c:v>
                </c:pt>
                <c:pt idx="8477">
                  <c:v>104.72347722898245</c:v>
                </c:pt>
                <c:pt idx="8478">
                  <c:v>104.62799755295926</c:v>
                </c:pt>
                <c:pt idx="8479">
                  <c:v>104.58336319754021</c:v>
                </c:pt>
                <c:pt idx="8480">
                  <c:v>104.51540720349871</c:v>
                </c:pt>
                <c:pt idx="8481">
                  <c:v>104.38560383340713</c:v>
                </c:pt>
                <c:pt idx="8482">
                  <c:v>104.32408553409418</c:v>
                </c:pt>
                <c:pt idx="8483">
                  <c:v>104.24411305669872</c:v>
                </c:pt>
                <c:pt idx="8484">
                  <c:v>104.08978902739413</c:v>
                </c:pt>
                <c:pt idx="8485">
                  <c:v>104.00535120825582</c:v>
                </c:pt>
                <c:pt idx="8486">
                  <c:v>103.97067807937152</c:v>
                </c:pt>
                <c:pt idx="8487">
                  <c:v>104.0053038523282</c:v>
                </c:pt>
                <c:pt idx="8488">
                  <c:v>104.05116546608137</c:v>
                </c:pt>
                <c:pt idx="8489">
                  <c:v>104.17205372221359</c:v>
                </c:pt>
                <c:pt idx="8490">
                  <c:v>104.39705917790396</c:v>
                </c:pt>
                <c:pt idx="8491">
                  <c:v>104.51286918850818</c:v>
                </c:pt>
                <c:pt idx="8492">
                  <c:v>104.60711168948754</c:v>
                </c:pt>
                <c:pt idx="8493">
                  <c:v>104.80408500756164</c:v>
                </c:pt>
                <c:pt idx="8494">
                  <c:v>104.91015138720564</c:v>
                </c:pt>
                <c:pt idx="8495">
                  <c:v>104.98194781251024</c:v>
                </c:pt>
                <c:pt idx="8496">
                  <c:v>105.13710339055766</c:v>
                </c:pt>
                <c:pt idx="8497">
                  <c:v>105.22073583787395</c:v>
                </c:pt>
                <c:pt idx="8498">
                  <c:v>105.26154041677901</c:v>
                </c:pt>
                <c:pt idx="8499">
                  <c:v>105.3433903942243</c:v>
                </c:pt>
                <c:pt idx="8500">
                  <c:v>105.38646603648765</c:v>
                </c:pt>
                <c:pt idx="8501">
                  <c:v>105.41438001687925</c:v>
                </c:pt>
                <c:pt idx="8502">
                  <c:v>105.47315587632094</c:v>
                </c:pt>
                <c:pt idx="8503">
                  <c:v>105.50364621035719</c:v>
                </c:pt>
                <c:pt idx="8504">
                  <c:v>105.50232599503185</c:v>
                </c:pt>
                <c:pt idx="8505">
                  <c:v>105.49254982799289</c:v>
                </c:pt>
                <c:pt idx="8506">
                  <c:v>105.4842689718494</c:v>
                </c:pt>
                <c:pt idx="8507">
                  <c:v>105.54501763785107</c:v>
                </c:pt>
                <c:pt idx="8508">
                  <c:v>105.67663401202464</c:v>
                </c:pt>
                <c:pt idx="8509">
                  <c:v>105.74743018526789</c:v>
                </c:pt>
                <c:pt idx="8510">
                  <c:v>105.79952564995622</c:v>
                </c:pt>
                <c:pt idx="8511">
                  <c:v>105.90871516952043</c:v>
                </c:pt>
                <c:pt idx="8512">
                  <c:v>105.96694828760681</c:v>
                </c:pt>
                <c:pt idx="8513">
                  <c:v>106.0067175454051</c:v>
                </c:pt>
                <c:pt idx="8514">
                  <c:v>106.08848607388028</c:v>
                </c:pt>
                <c:pt idx="8515">
                  <c:v>106.13078104583455</c:v>
                </c:pt>
                <c:pt idx="8516">
                  <c:v>106.0944220889471</c:v>
                </c:pt>
                <c:pt idx="8517">
                  <c:v>106.00404817489948</c:v>
                </c:pt>
                <c:pt idx="8518">
                  <c:v>105.94996105783071</c:v>
                </c:pt>
                <c:pt idx="8519">
                  <c:v>105.82817503657289</c:v>
                </c:pt>
                <c:pt idx="8520">
                  <c:v>105.55666693753567</c:v>
                </c:pt>
                <c:pt idx="8521">
                  <c:v>105.4097149349096</c:v>
                </c:pt>
                <c:pt idx="8522">
                  <c:v>105.21594004874754</c:v>
                </c:pt>
                <c:pt idx="8523">
                  <c:v>104.80671942562289</c:v>
                </c:pt>
                <c:pt idx="8524">
                  <c:v>104.57404050784378</c:v>
                </c:pt>
                <c:pt idx="8525">
                  <c:v>104.0281091869554</c:v>
                </c:pt>
                <c:pt idx="8526">
                  <c:v>104.02815409402702</c:v>
                </c:pt>
                <c:pt idx="8527">
                  <c:v>104.49859282792073</c:v>
                </c:pt>
                <c:pt idx="8528">
                  <c:v>104.64060514083953</c:v>
                </c:pt>
                <c:pt idx="8529">
                  <c:v>104.75252583043329</c:v>
                </c:pt>
                <c:pt idx="8530">
                  <c:v>104.99413846119896</c:v>
                </c:pt>
                <c:pt idx="8531">
                  <c:v>105.12001195652859</c:v>
                </c:pt>
                <c:pt idx="8532">
                  <c:v>105.20680468281202</c:v>
                </c:pt>
                <c:pt idx="8533">
                  <c:v>105.39566642991237</c:v>
                </c:pt>
                <c:pt idx="8534">
                  <c:v>105.49508278223064</c:v>
                </c:pt>
                <c:pt idx="8535">
                  <c:v>105.54429366002068</c:v>
                </c:pt>
                <c:pt idx="8536">
                  <c:v>105.64229556272237</c:v>
                </c:pt>
                <c:pt idx="8537">
                  <c:v>105.69506938172319</c:v>
                </c:pt>
                <c:pt idx="8538">
                  <c:v>105.72431698885549</c:v>
                </c:pt>
                <c:pt idx="8539">
                  <c:v>105.7996840811296</c:v>
                </c:pt>
                <c:pt idx="8540">
                  <c:v>105.83651316163672</c:v>
                </c:pt>
                <c:pt idx="8541">
                  <c:v>105.83491327233237</c:v>
                </c:pt>
                <c:pt idx="8542">
                  <c:v>105.82331468833283</c:v>
                </c:pt>
                <c:pt idx="8543">
                  <c:v>105.81316402100181</c:v>
                </c:pt>
                <c:pt idx="8544">
                  <c:v>105.88647670594698</c:v>
                </c:pt>
                <c:pt idx="8545">
                  <c:v>106.04526398211047</c:v>
                </c:pt>
                <c:pt idx="8546">
                  <c:v>106.12931210733909</c:v>
                </c:pt>
                <c:pt idx="8547">
                  <c:v>106.19360454298761</c:v>
                </c:pt>
                <c:pt idx="8548">
                  <c:v>106.32538866313405</c:v>
                </c:pt>
                <c:pt idx="8549">
                  <c:v>106.395671972028</c:v>
                </c:pt>
                <c:pt idx="8550">
                  <c:v>106.4429119651997</c:v>
                </c:pt>
                <c:pt idx="8551">
                  <c:v>106.54156423550168</c:v>
                </c:pt>
                <c:pt idx="8552">
                  <c:v>106.59346747334828</c:v>
                </c:pt>
                <c:pt idx="8553">
                  <c:v>106.54962120562277</c:v>
                </c:pt>
                <c:pt idx="8554">
                  <c:v>106.43953644399765</c:v>
                </c:pt>
                <c:pt idx="8555">
                  <c:v>106.37522567070577</c:v>
                </c:pt>
                <c:pt idx="8556">
                  <c:v>106.22823527927073</c:v>
                </c:pt>
                <c:pt idx="8557">
                  <c:v>105.900820774933</c:v>
                </c:pt>
                <c:pt idx="8558">
                  <c:v>105.72346054216891</c:v>
                </c:pt>
                <c:pt idx="8559">
                  <c:v>105.48948503675142</c:v>
                </c:pt>
                <c:pt idx="8560">
                  <c:v>104.99972937005717</c:v>
                </c:pt>
                <c:pt idx="8561">
                  <c:v>104.71017122013511</c:v>
                </c:pt>
                <c:pt idx="8562">
                  <c:v>104.5933220634511</c:v>
                </c:pt>
                <c:pt idx="8563">
                  <c:v>104.54683397447661</c:v>
                </c:pt>
                <c:pt idx="8564">
                  <c:v>104.77325515706352</c:v>
                </c:pt>
                <c:pt idx="8565">
                  <c:v>105.15790292640581</c:v>
                </c:pt>
                <c:pt idx="8566">
                  <c:v>105.34536874200518</c:v>
                </c:pt>
                <c:pt idx="8567">
                  <c:v>105.49052252201297</c:v>
                </c:pt>
                <c:pt idx="8568">
                  <c:v>105.75756320616195</c:v>
                </c:pt>
                <c:pt idx="8569">
                  <c:v>105.88050692534345</c:v>
                </c:pt>
                <c:pt idx="8570">
                  <c:v>105.94625132250485</c:v>
                </c:pt>
                <c:pt idx="8571">
                  <c:v>106.06165057990285</c:v>
                </c:pt>
                <c:pt idx="8572">
                  <c:v>106.11017493232116</c:v>
                </c:pt>
                <c:pt idx="8573">
                  <c:v>106.08882249469424</c:v>
                </c:pt>
                <c:pt idx="8574">
                  <c:v>106.04280368189647</c:v>
                </c:pt>
                <c:pt idx="8575">
                  <c:v>106.01983635647288</c:v>
                </c:pt>
                <c:pt idx="8576">
                  <c:v>105.96440809751</c:v>
                </c:pt>
                <c:pt idx="8577">
                  <c:v>105.86023069176089</c:v>
                </c:pt>
                <c:pt idx="8578">
                  <c:v>105.80854206251668</c:v>
                </c:pt>
                <c:pt idx="8579">
                  <c:v>105.7299540678529</c:v>
                </c:pt>
                <c:pt idx="8580">
                  <c:v>105.58133049698553</c:v>
                </c:pt>
                <c:pt idx="8581">
                  <c:v>105.51239555623035</c:v>
                </c:pt>
                <c:pt idx="8582">
                  <c:v>105.50889246295277</c:v>
                </c:pt>
                <c:pt idx="8583">
                  <c:v>105.49980141265392</c:v>
                </c:pt>
                <c:pt idx="8584">
                  <c:v>105.49297116903539</c:v>
                </c:pt>
                <c:pt idx="8585">
                  <c:v>105.4620538510394</c:v>
                </c:pt>
                <c:pt idx="8586">
                  <c:v>105.40146643098998</c:v>
                </c:pt>
                <c:pt idx="8587">
                  <c:v>105.37225507735906</c:v>
                </c:pt>
                <c:pt idx="8588">
                  <c:v>105.33217168743262</c:v>
                </c:pt>
                <c:pt idx="8589">
                  <c:v>105.25622532258113</c:v>
                </c:pt>
                <c:pt idx="8590">
                  <c:v>105.21977990277902</c:v>
                </c:pt>
                <c:pt idx="8591">
                  <c:v>105.13330783778497</c:v>
                </c:pt>
                <c:pt idx="8592">
                  <c:v>104.97367942743197</c:v>
                </c:pt>
                <c:pt idx="8593">
                  <c:v>104.90049831793874</c:v>
                </c:pt>
                <c:pt idx="8594">
                  <c:v>104.79682537839821</c:v>
                </c:pt>
                <c:pt idx="8595">
                  <c:v>104.60063704080845</c:v>
                </c:pt>
                <c:pt idx="8596">
                  <c:v>104.50764418706325</c:v>
                </c:pt>
                <c:pt idx="8597">
                  <c:v>104.39288349773621</c:v>
                </c:pt>
                <c:pt idx="8598">
                  <c:v>104.17176897003796</c:v>
                </c:pt>
                <c:pt idx="8599">
                  <c:v>104.05145484701744</c:v>
                </c:pt>
                <c:pt idx="8600">
                  <c:v>104.00205236868111</c:v>
                </c:pt>
                <c:pt idx="8601">
                  <c:v>104.47808521209603</c:v>
                </c:pt>
                <c:pt idx="8602">
                  <c:v>104.67646709524462</c:v>
                </c:pt>
                <c:pt idx="8603">
                  <c:v>105.02115598967673</c:v>
                </c:pt>
                <c:pt idx="8604">
                  <c:v>105.18525918474016</c:v>
                </c:pt>
                <c:pt idx="8605">
                  <c:v>105.31449130189469</c:v>
                </c:pt>
                <c:pt idx="8606">
                  <c:v>105.55194717084824</c:v>
                </c:pt>
                <c:pt idx="8607">
                  <c:v>105.66131784103307</c:v>
                </c:pt>
                <c:pt idx="8608">
                  <c:v>105.72069053536462</c:v>
                </c:pt>
                <c:pt idx="8609">
                  <c:v>105.82249867895791</c:v>
                </c:pt>
                <c:pt idx="8610">
                  <c:v>105.86563038347438</c:v>
                </c:pt>
                <c:pt idx="8611">
                  <c:v>105.84633409777294</c:v>
                </c:pt>
                <c:pt idx="8612">
                  <c:v>105.80569695329029</c:v>
                </c:pt>
                <c:pt idx="8613">
                  <c:v>105.78493307251698</c:v>
                </c:pt>
                <c:pt idx="8614">
                  <c:v>105.73599529620105</c:v>
                </c:pt>
                <c:pt idx="8615">
                  <c:v>105.64254032538301</c:v>
                </c:pt>
                <c:pt idx="8616">
                  <c:v>105.59729793558752</c:v>
                </c:pt>
                <c:pt idx="8617">
                  <c:v>105.52630891043789</c:v>
                </c:pt>
                <c:pt idx="8618">
                  <c:v>105.39421847429443</c:v>
                </c:pt>
                <c:pt idx="8619">
                  <c:v>105.33287054078755</c:v>
                </c:pt>
                <c:pt idx="8620">
                  <c:v>105.33070148766308</c:v>
                </c:pt>
                <c:pt idx="8621">
                  <c:v>105.3226424101683</c:v>
                </c:pt>
                <c:pt idx="8622">
                  <c:v>105.3165711570101</c:v>
                </c:pt>
                <c:pt idx="8623">
                  <c:v>105.2886387703455</c:v>
                </c:pt>
                <c:pt idx="8624">
                  <c:v>105.23516366038913</c:v>
                </c:pt>
                <c:pt idx="8625">
                  <c:v>105.20917725502504</c:v>
                </c:pt>
                <c:pt idx="8626">
                  <c:v>105.17351909169047</c:v>
                </c:pt>
                <c:pt idx="8627">
                  <c:v>105.10545372093354</c:v>
                </c:pt>
                <c:pt idx="8628">
                  <c:v>105.07304551776966</c:v>
                </c:pt>
                <c:pt idx="8629">
                  <c:v>104.99660991197557</c:v>
                </c:pt>
                <c:pt idx="8630">
                  <c:v>104.85460455914358</c:v>
                </c:pt>
                <c:pt idx="8631">
                  <c:v>104.78844864069627</c:v>
                </c:pt>
                <c:pt idx="8632">
                  <c:v>104.69727528688394</c:v>
                </c:pt>
                <c:pt idx="8633">
                  <c:v>104.52281353355052</c:v>
                </c:pt>
                <c:pt idx="8634">
                  <c:v>104.43995359821245</c:v>
                </c:pt>
                <c:pt idx="8635">
                  <c:v>104.33801061153993</c:v>
                </c:pt>
                <c:pt idx="8636">
                  <c:v>104.14114791009378</c:v>
                </c:pt>
                <c:pt idx="8637">
                  <c:v>104.03419404047405</c:v>
                </c:pt>
                <c:pt idx="8638">
                  <c:v>103.99024562081988</c:v>
                </c:pt>
                <c:pt idx="8639">
                  <c:v>104.70795216777822</c:v>
                </c:pt>
                <c:pt idx="8640">
                  <c:v>104.9104567826643</c:v>
                </c:pt>
                <c:pt idx="8641">
                  <c:v>105.26283134127583</c:v>
                </c:pt>
                <c:pt idx="8642">
                  <c:v>105.4295208151092</c:v>
                </c:pt>
                <c:pt idx="8643">
                  <c:v>105.56614083948458</c:v>
                </c:pt>
                <c:pt idx="8644">
                  <c:v>105.81775568104105</c:v>
                </c:pt>
                <c:pt idx="8645">
                  <c:v>105.93253069298767</c:v>
                </c:pt>
                <c:pt idx="8646">
                  <c:v>106.00460140521189</c:v>
                </c:pt>
                <c:pt idx="8647">
                  <c:v>106.12884008286336</c:v>
                </c:pt>
                <c:pt idx="8648">
                  <c:v>106.18224171134359</c:v>
                </c:pt>
                <c:pt idx="8649">
                  <c:v>106.1877450769728</c:v>
                </c:pt>
                <c:pt idx="8650">
                  <c:v>106.18891944077288</c:v>
                </c:pt>
                <c:pt idx="8651">
                  <c:v>106.1855259238796</c:v>
                </c:pt>
                <c:pt idx="8652">
                  <c:v>106.1401825909461</c:v>
                </c:pt>
                <c:pt idx="8653">
                  <c:v>106.05121019879452</c:v>
                </c:pt>
                <c:pt idx="8654">
                  <c:v>106.00793134428235</c:v>
                </c:pt>
                <c:pt idx="8655">
                  <c:v>105.92772157572763</c:v>
                </c:pt>
                <c:pt idx="8656">
                  <c:v>105.77946814575603</c:v>
                </c:pt>
                <c:pt idx="8657">
                  <c:v>105.70977459638144</c:v>
                </c:pt>
                <c:pt idx="8658">
                  <c:v>105.69419341137213</c:v>
                </c:pt>
                <c:pt idx="8659">
                  <c:v>105.66067171386707</c:v>
                </c:pt>
                <c:pt idx="8660">
                  <c:v>105.64227077902586</c:v>
                </c:pt>
                <c:pt idx="8661">
                  <c:v>105.59183828983565</c:v>
                </c:pt>
                <c:pt idx="8662">
                  <c:v>105.49659590862886</c:v>
                </c:pt>
                <c:pt idx="8663">
                  <c:v>105.45171066287922</c:v>
                </c:pt>
                <c:pt idx="8664">
                  <c:v>105.38441577627633</c:v>
                </c:pt>
                <c:pt idx="8665">
                  <c:v>105.25710343736671</c:v>
                </c:pt>
                <c:pt idx="8666">
                  <c:v>105.19776495303934</c:v>
                </c:pt>
                <c:pt idx="8667">
                  <c:v>105.10821945361259</c:v>
                </c:pt>
                <c:pt idx="8668">
                  <c:v>104.94140362943148</c:v>
                </c:pt>
                <c:pt idx="8669">
                  <c:v>104.86343954855309</c:v>
                </c:pt>
                <c:pt idx="8670">
                  <c:v>104.76365707980496</c:v>
                </c:pt>
                <c:pt idx="8671">
                  <c:v>104.57580931211811</c:v>
                </c:pt>
                <c:pt idx="8672">
                  <c:v>104.48662739971031</c:v>
                </c:pt>
                <c:pt idx="8673">
                  <c:v>104.38459796447283</c:v>
                </c:pt>
                <c:pt idx="8674">
                  <c:v>104.18496222954141</c:v>
                </c:pt>
                <c:pt idx="8675">
                  <c:v>104.07658880141759</c:v>
                </c:pt>
                <c:pt idx="8676">
                  <c:v>104.0314721444169</c:v>
                </c:pt>
                <c:pt idx="8677">
                  <c:v>104.0051938639108</c:v>
                </c:pt>
                <c:pt idx="8678">
                  <c:v>104.03600975204185</c:v>
                </c:pt>
                <c:pt idx="8679">
                  <c:v>104.11468548685968</c:v>
                </c:pt>
                <c:pt idx="8680">
                  <c:v>104.25968160167372</c:v>
                </c:pt>
                <c:pt idx="8681">
                  <c:v>104.33358793496346</c:v>
                </c:pt>
                <c:pt idx="8682">
                  <c:v>104.39919835644194</c:v>
                </c:pt>
                <c:pt idx="8683">
                  <c:v>104.5356829202328</c:v>
                </c:pt>
                <c:pt idx="8684">
                  <c:v>104.60871128405451</c:v>
                </c:pt>
                <c:pt idx="8685">
                  <c:v>104.66778067093081</c:v>
                </c:pt>
                <c:pt idx="8686">
                  <c:v>104.79296913608239</c:v>
                </c:pt>
                <c:pt idx="8687">
                  <c:v>104.85915337502318</c:v>
                </c:pt>
                <c:pt idx="8688">
                  <c:v>104.91307700546106</c:v>
                </c:pt>
                <c:pt idx="8689">
                  <c:v>105.02515117363623</c:v>
                </c:pt>
                <c:pt idx="8690">
                  <c:v>105.08677321644899</c:v>
                </c:pt>
                <c:pt idx="8691">
                  <c:v>105.12753046112527</c:v>
                </c:pt>
                <c:pt idx="8692">
                  <c:v>105.21591878755568</c:v>
                </c:pt>
                <c:pt idx="8693">
                  <c:v>105.26308005644945</c:v>
                </c:pt>
                <c:pt idx="8694">
                  <c:v>105.290907504717</c:v>
                </c:pt>
                <c:pt idx="8695">
                  <c:v>105.34900944773612</c:v>
                </c:pt>
                <c:pt idx="8696">
                  <c:v>105.37814691007716</c:v>
                </c:pt>
                <c:pt idx="8697">
                  <c:v>105.42218884103647</c:v>
                </c:pt>
                <c:pt idx="8698">
                  <c:v>105.51573709443402</c:v>
                </c:pt>
                <c:pt idx="8699">
                  <c:v>105.56340018369652</c:v>
                </c:pt>
                <c:pt idx="8700">
                  <c:v>105.58968302779772</c:v>
                </c:pt>
                <c:pt idx="8701">
                  <c:v>105.64142655907372</c:v>
                </c:pt>
                <c:pt idx="8702">
                  <c:v>105.66682891910176</c:v>
                </c:pt>
                <c:pt idx="8703">
                  <c:v>105.66325509649944</c:v>
                </c:pt>
                <c:pt idx="8704">
                  <c:v>105.64797707227581</c:v>
                </c:pt>
                <c:pt idx="8705">
                  <c:v>105.63659997297972</c:v>
                </c:pt>
                <c:pt idx="8706">
                  <c:v>105.59300224763118</c:v>
                </c:pt>
                <c:pt idx="8707">
                  <c:v>105.49093582580336</c:v>
                </c:pt>
                <c:pt idx="8708">
                  <c:v>105.43234235516006</c:v>
                </c:pt>
                <c:pt idx="8709">
                  <c:v>105.34440526681394</c:v>
                </c:pt>
                <c:pt idx="8710">
                  <c:v>105.15687431162398</c:v>
                </c:pt>
                <c:pt idx="8711">
                  <c:v>105.05447891150679</c:v>
                </c:pt>
                <c:pt idx="8712">
                  <c:v>104.92848339506708</c:v>
                </c:pt>
                <c:pt idx="8713">
                  <c:v>104.665833324381</c:v>
                </c:pt>
                <c:pt idx="8714">
                  <c:v>104.51449031210494</c:v>
                </c:pt>
                <c:pt idx="8715">
                  <c:v>104.00762515491455</c:v>
                </c:pt>
                <c:pt idx="8716">
                  <c:v>104.03702813956093</c:v>
                </c:pt>
                <c:pt idx="8717">
                  <c:v>104.09115359031688</c:v>
                </c:pt>
                <c:pt idx="8718">
                  <c:v>104.11572357942867</c:v>
                </c:pt>
                <c:pt idx="8719">
                  <c:v>104.13798751842197</c:v>
                </c:pt>
                <c:pt idx="8720">
                  <c:v>104.1785877035875</c:v>
                </c:pt>
                <c:pt idx="8721">
                  <c:v>104.19786948677881</c:v>
                </c:pt>
                <c:pt idx="8722">
                  <c:v>104.21115039797115</c:v>
                </c:pt>
                <c:pt idx="8723">
                  <c:v>104.23617160609615</c:v>
                </c:pt>
                <c:pt idx="8724">
                  <c:v>104.24676876137087</c:v>
                </c:pt>
                <c:pt idx="8725">
                  <c:v>104.25248448783941</c:v>
                </c:pt>
                <c:pt idx="8726">
                  <c:v>104.26144296182024</c:v>
                </c:pt>
                <c:pt idx="8727">
                  <c:v>104.26510385929544</c:v>
                </c:pt>
                <c:pt idx="8728">
                  <c:v>104.26264627142108</c:v>
                </c:pt>
                <c:pt idx="8729">
                  <c:v>104.25649122784483</c:v>
                </c:pt>
                <c:pt idx="8730">
                  <c:v>104.25319964152359</c:v>
                </c:pt>
                <c:pt idx="8731">
                  <c:v>104.2452667696859</c:v>
                </c:pt>
                <c:pt idx="8732">
                  <c:v>104.23018173443754</c:v>
                </c:pt>
                <c:pt idx="8733">
                  <c:v>104.22283362937239</c:v>
                </c:pt>
                <c:pt idx="8734">
                  <c:v>104.2153760986631</c:v>
                </c:pt>
                <c:pt idx="8735">
                  <c:v>104.20109456855108</c:v>
                </c:pt>
                <c:pt idx="8736">
                  <c:v>104.19427734882964</c:v>
                </c:pt>
                <c:pt idx="8737">
                  <c:v>104.18351736594285</c:v>
                </c:pt>
                <c:pt idx="8738">
                  <c:v>104.16361764456208</c:v>
                </c:pt>
                <c:pt idx="8739">
                  <c:v>104.15411708487412</c:v>
                </c:pt>
                <c:pt idx="8740">
                  <c:v>104.1406095924917</c:v>
                </c:pt>
                <c:pt idx="8741">
                  <c:v>104.11584698175415</c:v>
                </c:pt>
                <c:pt idx="8742">
                  <c:v>104.10399124488615</c:v>
                </c:pt>
                <c:pt idx="8743">
                  <c:v>104.08928709799143</c:v>
                </c:pt>
                <c:pt idx="8744">
                  <c:v>104.06125755948995</c:v>
                </c:pt>
                <c:pt idx="8745">
                  <c:v>104.04785011358079</c:v>
                </c:pt>
                <c:pt idx="8746">
                  <c:v>104.03182011389829</c:v>
                </c:pt>
                <c:pt idx="8747">
                  <c:v>104.0019492884811</c:v>
                </c:pt>
                <c:pt idx="8748">
                  <c:v>103.98729132979983</c:v>
                </c:pt>
                <c:pt idx="8749">
                  <c:v>103.97156810276354</c:v>
                </c:pt>
                <c:pt idx="8750">
                  <c:v>103.93952097446926</c:v>
                </c:pt>
                <c:pt idx="8751">
                  <c:v>103.9229298568162</c:v>
                </c:pt>
                <c:pt idx="8752">
                  <c:v>103.91543566361553</c:v>
                </c:pt>
                <c:pt idx="8753">
                  <c:v>104.49818659296112</c:v>
                </c:pt>
                <c:pt idx="8754">
                  <c:v>104.63149005958606</c:v>
                </c:pt>
                <c:pt idx="8755">
                  <c:v>104.85712793412684</c:v>
                </c:pt>
                <c:pt idx="8756">
                  <c:v>104.9669261923369</c:v>
                </c:pt>
                <c:pt idx="8757">
                  <c:v>105.05758493620459</c:v>
                </c:pt>
                <c:pt idx="8758">
                  <c:v>105.23472654113027</c:v>
                </c:pt>
                <c:pt idx="8759">
                  <c:v>105.31238493384024</c:v>
                </c:pt>
                <c:pt idx="8760">
                  <c:v>105.37132764502466</c:v>
                </c:pt>
                <c:pt idx="8761">
                  <c:v>105.47189037322515</c:v>
                </c:pt>
                <c:pt idx="8762">
                  <c:v>105.51658859638805</c:v>
                </c:pt>
                <c:pt idx="8763">
                  <c:v>105.536228642651</c:v>
                </c:pt>
                <c:pt idx="8764">
                  <c:v>105.56925262604058</c:v>
                </c:pt>
                <c:pt idx="8765">
                  <c:v>105.58145005259476</c:v>
                </c:pt>
                <c:pt idx="8766">
                  <c:v>105.56785297068816</c:v>
                </c:pt>
                <c:pt idx="8767">
                  <c:v>105.5357365446305</c:v>
                </c:pt>
                <c:pt idx="8768">
                  <c:v>105.51768087783765</c:v>
                </c:pt>
                <c:pt idx="8769">
                  <c:v>105.47970287201238</c:v>
                </c:pt>
                <c:pt idx="8770">
                  <c:v>105.40866974354626</c:v>
                </c:pt>
                <c:pt idx="8771">
                  <c:v>105.37574608165612</c:v>
                </c:pt>
                <c:pt idx="8772">
                  <c:v>105.34020244195115</c:v>
                </c:pt>
                <c:pt idx="8773">
                  <c:v>105.27220487809886</c:v>
                </c:pt>
                <c:pt idx="8774">
                  <c:v>105.2382064058516</c:v>
                </c:pt>
                <c:pt idx="8775">
                  <c:v>105.18768782639192</c:v>
                </c:pt>
                <c:pt idx="8776">
                  <c:v>105.09464460267465</c:v>
                </c:pt>
                <c:pt idx="8777">
                  <c:v>105.04999248570341</c:v>
                </c:pt>
                <c:pt idx="8778">
                  <c:v>104.99172673251354</c:v>
                </c:pt>
                <c:pt idx="8779">
                  <c:v>104.88139464295615</c:v>
                </c:pt>
                <c:pt idx="8780">
                  <c:v>104.82913425025423</c:v>
                </c:pt>
                <c:pt idx="8781">
                  <c:v>104.76209851425753</c:v>
                </c:pt>
                <c:pt idx="8782">
                  <c:v>104.6392867033468</c:v>
                </c:pt>
                <c:pt idx="8783">
                  <c:v>104.58031092753642</c:v>
                </c:pt>
                <c:pt idx="8784">
                  <c:v>104.51289100152302</c:v>
                </c:pt>
                <c:pt idx="8785">
                  <c:v>104.37898310250814</c:v>
                </c:pt>
                <c:pt idx="8786">
                  <c:v>104.31822105616382</c:v>
                </c:pt>
                <c:pt idx="8787">
                  <c:v>104.2469630083708</c:v>
                </c:pt>
                <c:pt idx="8788">
                  <c:v>104.11213931292882</c:v>
                </c:pt>
                <c:pt idx="8789">
                  <c:v>104.03739527436183</c:v>
                </c:pt>
                <c:pt idx="8790">
                  <c:v>104.00675069093612</c:v>
                </c:pt>
                <c:pt idx="8791">
                  <c:v>103.99304348526643</c:v>
                </c:pt>
                <c:pt idx="8792">
                  <c:v>104.01936875782917</c:v>
                </c:pt>
                <c:pt idx="8793">
                  <c:v>104.08502154193701</c:v>
                </c:pt>
                <c:pt idx="8794">
                  <c:v>104.20549407180162</c:v>
                </c:pt>
                <c:pt idx="8795">
                  <c:v>104.2681863034381</c:v>
                </c:pt>
                <c:pt idx="8796">
                  <c:v>104.32547592993656</c:v>
                </c:pt>
                <c:pt idx="8797">
                  <c:v>104.44505237954965</c:v>
                </c:pt>
                <c:pt idx="8798">
                  <c:v>104.50830931764834</c:v>
                </c:pt>
                <c:pt idx="8799">
                  <c:v>104.56176969587824</c:v>
                </c:pt>
                <c:pt idx="8800">
                  <c:v>104.67534072631662</c:v>
                </c:pt>
                <c:pt idx="8801">
                  <c:v>104.73612697767635</c:v>
                </c:pt>
                <c:pt idx="8802">
                  <c:v>104.78855653930363</c:v>
                </c:pt>
                <c:pt idx="8803">
                  <c:v>104.89983449544587</c:v>
                </c:pt>
                <c:pt idx="8804">
                  <c:v>104.960089173778</c:v>
                </c:pt>
                <c:pt idx="8805">
                  <c:v>105.00228410818838</c:v>
                </c:pt>
                <c:pt idx="8806">
                  <c:v>105.092016104938</c:v>
                </c:pt>
                <c:pt idx="8807">
                  <c:v>105.14018325451659</c:v>
                </c:pt>
                <c:pt idx="8808">
                  <c:v>105.17470037187225</c:v>
                </c:pt>
                <c:pt idx="8809">
                  <c:v>105.24657658887102</c:v>
                </c:pt>
                <c:pt idx="8810">
                  <c:v>105.2841220110593</c:v>
                </c:pt>
                <c:pt idx="8811">
                  <c:v>105.3149910854719</c:v>
                </c:pt>
                <c:pt idx="8812">
                  <c:v>105.37864503733843</c:v>
                </c:pt>
                <c:pt idx="8813">
                  <c:v>105.41209397869162</c:v>
                </c:pt>
                <c:pt idx="8814">
                  <c:v>105.42682050131221</c:v>
                </c:pt>
                <c:pt idx="8815">
                  <c:v>105.45278461258305</c:v>
                </c:pt>
                <c:pt idx="8816">
                  <c:v>105.46395606295594</c:v>
                </c:pt>
                <c:pt idx="8817">
                  <c:v>105.45046283090569</c:v>
                </c:pt>
                <c:pt idx="8818">
                  <c:v>105.41559732239412</c:v>
                </c:pt>
                <c:pt idx="8819">
                  <c:v>105.39419668171112</c:v>
                </c:pt>
                <c:pt idx="8820">
                  <c:v>105.34982086723143</c:v>
                </c:pt>
                <c:pt idx="8821">
                  <c:v>105.24918923899622</c:v>
                </c:pt>
                <c:pt idx="8822">
                  <c:v>105.19244464339668</c:v>
                </c:pt>
                <c:pt idx="8823">
                  <c:v>105.11483792255764</c:v>
                </c:pt>
                <c:pt idx="8824">
                  <c:v>104.94618867835023</c:v>
                </c:pt>
                <c:pt idx="8825">
                  <c:v>104.85585032849393</c:v>
                </c:pt>
                <c:pt idx="8826">
                  <c:v>104.75247488491657</c:v>
                </c:pt>
                <c:pt idx="8827">
                  <c:v>104.5370999231782</c:v>
                </c:pt>
                <c:pt idx="8828">
                  <c:v>104.41520465088878</c:v>
                </c:pt>
                <c:pt idx="8829">
                  <c:v>103.97693248128793</c:v>
                </c:pt>
                <c:pt idx="8830">
                  <c:v>103.99440156608101</c:v>
                </c:pt>
                <c:pt idx="8831">
                  <c:v>104.03849108572803</c:v>
                </c:pt>
                <c:pt idx="8832">
                  <c:v>104.12149716044027</c:v>
                </c:pt>
                <c:pt idx="8833">
                  <c:v>104.16459868606104</c:v>
                </c:pt>
                <c:pt idx="8834">
                  <c:v>104.20392130213983</c:v>
                </c:pt>
                <c:pt idx="8835">
                  <c:v>104.28630039806956</c:v>
                </c:pt>
                <c:pt idx="8836">
                  <c:v>104.32915781174002</c:v>
                </c:pt>
                <c:pt idx="8837">
                  <c:v>104.36605181721183</c:v>
                </c:pt>
                <c:pt idx="8838">
                  <c:v>104.44445218495376</c:v>
                </c:pt>
                <c:pt idx="8839">
                  <c:v>104.48656206721728</c:v>
                </c:pt>
                <c:pt idx="8840">
                  <c:v>104.52230531904316</c:v>
                </c:pt>
                <c:pt idx="8841">
                  <c:v>104.59880893920744</c:v>
                </c:pt>
                <c:pt idx="8842">
                  <c:v>104.64009761991774</c:v>
                </c:pt>
                <c:pt idx="8843">
                  <c:v>104.67098380868188</c:v>
                </c:pt>
                <c:pt idx="8844">
                  <c:v>104.73698137567472</c:v>
                </c:pt>
                <c:pt idx="8845">
                  <c:v>104.77293038967161</c:v>
                </c:pt>
                <c:pt idx="8846">
                  <c:v>104.79840578774385</c:v>
                </c:pt>
                <c:pt idx="8847">
                  <c:v>104.8513644284731</c:v>
                </c:pt>
                <c:pt idx="8848">
                  <c:v>104.87910182381228</c:v>
                </c:pt>
                <c:pt idx="8849">
                  <c:v>104.90189045430365</c:v>
                </c:pt>
                <c:pt idx="8850">
                  <c:v>104.94888772339185</c:v>
                </c:pt>
                <c:pt idx="8851">
                  <c:v>104.97313495349297</c:v>
                </c:pt>
                <c:pt idx="8852">
                  <c:v>104.98447456557615</c:v>
                </c:pt>
                <c:pt idx="8853">
                  <c:v>105.00481966171951</c:v>
                </c:pt>
                <c:pt idx="8854">
                  <c:v>105.01382949091249</c:v>
                </c:pt>
                <c:pt idx="8855">
                  <c:v>105.00622970197797</c:v>
                </c:pt>
                <c:pt idx="8856">
                  <c:v>104.9853586391084</c:v>
                </c:pt>
                <c:pt idx="8857">
                  <c:v>104.97207545218227</c:v>
                </c:pt>
                <c:pt idx="8858">
                  <c:v>104.94419539211131</c:v>
                </c:pt>
                <c:pt idx="8859">
                  <c:v>104.87952802605368</c:v>
                </c:pt>
                <c:pt idx="8860">
                  <c:v>104.84273542078019</c:v>
                </c:pt>
                <c:pt idx="8861">
                  <c:v>104.79170553486864</c:v>
                </c:pt>
                <c:pt idx="8862">
                  <c:v>104.68156164055851</c:v>
                </c:pt>
                <c:pt idx="8863">
                  <c:v>104.62162137793244</c:v>
                </c:pt>
                <c:pt idx="8864">
                  <c:v>104.55347615517915</c:v>
                </c:pt>
                <c:pt idx="8865">
                  <c:v>104.40965636073203</c:v>
                </c:pt>
                <c:pt idx="8866">
                  <c:v>104.32765602144913</c:v>
                </c:pt>
                <c:pt idx="8867">
                  <c:v>104.03316733361351</c:v>
                </c:pt>
                <c:pt idx="8868">
                  <c:v>104.08138978491016</c:v>
                </c:pt>
                <c:pt idx="8869">
                  <c:v>104.20346945625666</c:v>
                </c:pt>
                <c:pt idx="8870">
                  <c:v>104.42810849786262</c:v>
                </c:pt>
                <c:pt idx="8871">
                  <c:v>104.54529767295369</c:v>
                </c:pt>
                <c:pt idx="8872">
                  <c:v>104.64187115501858</c:v>
                </c:pt>
                <c:pt idx="8873">
                  <c:v>104.84624527065012</c:v>
                </c:pt>
                <c:pt idx="8874">
                  <c:v>104.9538072512602</c:v>
                </c:pt>
                <c:pt idx="8875">
                  <c:v>105.02804983119663</c:v>
                </c:pt>
                <c:pt idx="8876">
                  <c:v>105.18694811997047</c:v>
                </c:pt>
                <c:pt idx="8877">
                  <c:v>105.27321691299801</c:v>
                </c:pt>
                <c:pt idx="8878">
                  <c:v>105.30774527122115</c:v>
                </c:pt>
                <c:pt idx="8879">
                  <c:v>105.37809128298154</c:v>
                </c:pt>
                <c:pt idx="8880">
                  <c:v>105.41439761466306</c:v>
                </c:pt>
                <c:pt idx="8881">
                  <c:v>105.43872259695496</c:v>
                </c:pt>
                <c:pt idx="8882">
                  <c:v>105.49534488248044</c:v>
                </c:pt>
                <c:pt idx="8883">
                  <c:v>105.52271781082733</c:v>
                </c:pt>
                <c:pt idx="8884">
                  <c:v>105.53775537355793</c:v>
                </c:pt>
                <c:pt idx="8885">
                  <c:v>105.56492251738277</c:v>
                </c:pt>
                <c:pt idx="8886">
                  <c:v>105.57759349904549</c:v>
                </c:pt>
                <c:pt idx="8887">
                  <c:v>105.65454482270906</c:v>
                </c:pt>
                <c:pt idx="8888">
                  <c:v>105.82168063730965</c:v>
                </c:pt>
                <c:pt idx="8889">
                  <c:v>105.91218740976343</c:v>
                </c:pt>
                <c:pt idx="8890">
                  <c:v>105.97427711453716</c:v>
                </c:pt>
                <c:pt idx="8891">
                  <c:v>106.10254130055932</c:v>
                </c:pt>
                <c:pt idx="8892">
                  <c:v>106.17015666946631</c:v>
                </c:pt>
                <c:pt idx="8893">
                  <c:v>106.20641334692078</c:v>
                </c:pt>
                <c:pt idx="8894">
                  <c:v>106.27799833587765</c:v>
                </c:pt>
                <c:pt idx="8895">
                  <c:v>106.31365386690919</c:v>
                </c:pt>
                <c:pt idx="8896">
                  <c:v>106.27352188502064</c:v>
                </c:pt>
                <c:pt idx="8897">
                  <c:v>106.17356448073537</c:v>
                </c:pt>
                <c:pt idx="8898">
                  <c:v>106.11393615303149</c:v>
                </c:pt>
                <c:pt idx="8899">
                  <c:v>105.99043898910426</c:v>
                </c:pt>
                <c:pt idx="8900">
                  <c:v>105.71872918466786</c:v>
                </c:pt>
                <c:pt idx="8901">
                  <c:v>105.56912856116588</c:v>
                </c:pt>
                <c:pt idx="8902">
                  <c:v>105.37861243389177</c:v>
                </c:pt>
                <c:pt idx="8903">
                  <c:v>104.97444324780304</c:v>
                </c:pt>
                <c:pt idx="8904">
                  <c:v>104.7396625999187</c:v>
                </c:pt>
                <c:pt idx="8905">
                  <c:v>104.03316698761454</c:v>
                </c:pt>
                <c:pt idx="8906">
                  <c:v>104.08196560183373</c:v>
                </c:pt>
                <c:pt idx="8907">
                  <c:v>104.20561074670337</c:v>
                </c:pt>
                <c:pt idx="8908">
                  <c:v>104.43238548003937</c:v>
                </c:pt>
                <c:pt idx="8909">
                  <c:v>104.55086904697514</c:v>
                </c:pt>
                <c:pt idx="8910">
                  <c:v>104.64529517134848</c:v>
                </c:pt>
                <c:pt idx="8911">
                  <c:v>104.84507561001837</c:v>
                </c:pt>
                <c:pt idx="8912">
                  <c:v>104.9502911388411</c:v>
                </c:pt>
                <c:pt idx="8913">
                  <c:v>105.02059510749321</c:v>
                </c:pt>
                <c:pt idx="8914">
                  <c:v>105.17062826674693</c:v>
                </c:pt>
                <c:pt idx="8915">
                  <c:v>105.25188613286306</c:v>
                </c:pt>
                <c:pt idx="8916">
                  <c:v>105.28260500143706</c:v>
                </c:pt>
                <c:pt idx="8917">
                  <c:v>105.3442917517922</c:v>
                </c:pt>
                <c:pt idx="8918">
                  <c:v>105.37566629086581</c:v>
                </c:pt>
                <c:pt idx="8919">
                  <c:v>105.40026774061016</c:v>
                </c:pt>
                <c:pt idx="8920">
                  <c:v>105.45348024358623</c:v>
                </c:pt>
                <c:pt idx="8921">
                  <c:v>105.48082827241959</c:v>
                </c:pt>
                <c:pt idx="8922">
                  <c:v>105.48839035628339</c:v>
                </c:pt>
                <c:pt idx="8923">
                  <c:v>105.49913951778382</c:v>
                </c:pt>
                <c:pt idx="8924">
                  <c:v>105.50233944008787</c:v>
                </c:pt>
                <c:pt idx="8925">
                  <c:v>105.58486309980387</c:v>
                </c:pt>
                <c:pt idx="8926">
                  <c:v>105.76432356622759</c:v>
                </c:pt>
                <c:pt idx="8927">
                  <c:v>105.86155507695578</c:v>
                </c:pt>
                <c:pt idx="8928">
                  <c:v>105.92477101218512</c:v>
                </c:pt>
                <c:pt idx="8929">
                  <c:v>106.05646983793059</c:v>
                </c:pt>
                <c:pt idx="8930">
                  <c:v>106.12645465073848</c:v>
                </c:pt>
                <c:pt idx="8931">
                  <c:v>106.16174632594267</c:v>
                </c:pt>
                <c:pt idx="8932">
                  <c:v>106.23151017994893</c:v>
                </c:pt>
                <c:pt idx="8933">
                  <c:v>106.26630994733019</c:v>
                </c:pt>
                <c:pt idx="8934">
                  <c:v>106.23232475820664</c:v>
                </c:pt>
                <c:pt idx="8935">
                  <c:v>106.14585499446395</c:v>
                </c:pt>
                <c:pt idx="8936">
                  <c:v>106.09336402217241</c:v>
                </c:pt>
                <c:pt idx="8937">
                  <c:v>105.97337438596951</c:v>
                </c:pt>
                <c:pt idx="8938">
                  <c:v>105.71101506006143</c:v>
                </c:pt>
                <c:pt idx="8939">
                  <c:v>105.56708619084289</c:v>
                </c:pt>
                <c:pt idx="8940">
                  <c:v>105.3761875519986</c:v>
                </c:pt>
                <c:pt idx="8941">
                  <c:v>104.96927631443295</c:v>
                </c:pt>
                <c:pt idx="8942">
                  <c:v>104.73203340031644</c:v>
                </c:pt>
                <c:pt idx="8943">
                  <c:v>104.65085862474268</c:v>
                </c:pt>
                <c:pt idx="8944">
                  <c:v>104.92603373576041</c:v>
                </c:pt>
                <c:pt idx="8945">
                  <c:v>105.39398739913577</c:v>
                </c:pt>
                <c:pt idx="8946">
                  <c:v>105.61748616080399</c:v>
                </c:pt>
                <c:pt idx="8947">
                  <c:v>105.77550101215027</c:v>
                </c:pt>
                <c:pt idx="8948">
                  <c:v>106.0749008536387</c:v>
                </c:pt>
                <c:pt idx="8949">
                  <c:v>106.2087321665978</c:v>
                </c:pt>
                <c:pt idx="8950">
                  <c:v>106.24898414943142</c:v>
                </c:pt>
                <c:pt idx="8951">
                  <c:v>106.31146736987475</c:v>
                </c:pt>
                <c:pt idx="8952">
                  <c:v>106.33685707783332</c:v>
                </c:pt>
                <c:pt idx="8953">
                  <c:v>106.29959569128079</c:v>
                </c:pt>
                <c:pt idx="8954">
                  <c:v>106.22478424016641</c:v>
                </c:pt>
                <c:pt idx="8955">
                  <c:v>106.1885410464524</c:v>
                </c:pt>
                <c:pt idx="8956">
                  <c:v>106.13953476535448</c:v>
                </c:pt>
                <c:pt idx="8957">
                  <c:v>106.04654788728583</c:v>
                </c:pt>
                <c:pt idx="8958">
                  <c:v>106.0013309819538</c:v>
                </c:pt>
                <c:pt idx="8959">
                  <c:v>105.9178256047885</c:v>
                </c:pt>
                <c:pt idx="8960">
                  <c:v>105.75913949031599</c:v>
                </c:pt>
                <c:pt idx="8961">
                  <c:v>105.68560092365979</c:v>
                </c:pt>
                <c:pt idx="8962">
                  <c:v>105.69835405458296</c:v>
                </c:pt>
                <c:pt idx="8963">
                  <c:v>105.71608313853416</c:v>
                </c:pt>
                <c:pt idx="8964">
                  <c:v>105.72142927654299</c:v>
                </c:pt>
                <c:pt idx="8965">
                  <c:v>105.68506479130902</c:v>
                </c:pt>
                <c:pt idx="8966">
                  <c:v>105.61213845664295</c:v>
                </c:pt>
                <c:pt idx="8967">
                  <c:v>105.57781774406449</c:v>
                </c:pt>
                <c:pt idx="8968">
                  <c:v>105.53096330624081</c:v>
                </c:pt>
                <c:pt idx="8969">
                  <c:v>105.44256312379942</c:v>
                </c:pt>
                <c:pt idx="8970">
                  <c:v>105.40105420314008</c:v>
                </c:pt>
                <c:pt idx="8971">
                  <c:v>105.32521354518357</c:v>
                </c:pt>
                <c:pt idx="8972">
                  <c:v>105.178905985079</c:v>
                </c:pt>
                <c:pt idx="8973">
                  <c:v>105.10890427111889</c:v>
                </c:pt>
                <c:pt idx="8974">
                  <c:v>104.98611238691244</c:v>
                </c:pt>
                <c:pt idx="8975">
                  <c:v>104.75528817929221</c:v>
                </c:pt>
                <c:pt idx="8976">
                  <c:v>104.64790794158992</c:v>
                </c:pt>
                <c:pt idx="8977">
                  <c:v>104.50578194568763</c:v>
                </c:pt>
                <c:pt idx="8978">
                  <c:v>104.41855429035097</c:v>
                </c:pt>
                <c:pt idx="8979">
                  <c:v>104.02432059305904</c:v>
                </c:pt>
                <c:pt idx="8980">
                  <c:v>103.97701342391532</c:v>
                </c:pt>
                <c:pt idx="8981">
                  <c:v>104.0065017738367</c:v>
                </c:pt>
                <c:pt idx="8982">
                  <c:v>104.08143926377767</c:v>
                </c:pt>
                <c:pt idx="8983">
                  <c:v>104.21857767226108</c:v>
                </c:pt>
                <c:pt idx="8984">
                  <c:v>104.2901224362496</c:v>
                </c:pt>
                <c:pt idx="8985">
                  <c:v>104.34681888935067</c:v>
                </c:pt>
                <c:pt idx="8986">
                  <c:v>104.46670716168514</c:v>
                </c:pt>
                <c:pt idx="8987">
                  <c:v>104.52991872424251</c:v>
                </c:pt>
                <c:pt idx="8988">
                  <c:v>104.5709036533151</c:v>
                </c:pt>
                <c:pt idx="8989">
                  <c:v>104.65803869817971</c:v>
                </c:pt>
                <c:pt idx="8990">
                  <c:v>104.70501744143138</c:v>
                </c:pt>
                <c:pt idx="8991">
                  <c:v>104.7282243372651</c:v>
                </c:pt>
                <c:pt idx="8992">
                  <c:v>104.77608381299757</c:v>
                </c:pt>
                <c:pt idx="8993">
                  <c:v>104.80104438496458</c:v>
                </c:pt>
                <c:pt idx="8994">
                  <c:v>104.8171267699108</c:v>
                </c:pt>
                <c:pt idx="8995">
                  <c:v>104.84973331353781</c:v>
                </c:pt>
                <c:pt idx="8996">
                  <c:v>104.86653693364534</c:v>
                </c:pt>
                <c:pt idx="8997">
                  <c:v>104.8676630022447</c:v>
                </c:pt>
                <c:pt idx="8998">
                  <c:v>104.86680442370617</c:v>
                </c:pt>
                <c:pt idx="8999">
                  <c:v>104.86488745266513</c:v>
                </c:pt>
                <c:pt idx="9000">
                  <c:v>104.90960786596337</c:v>
                </c:pt>
                <c:pt idx="9001">
                  <c:v>105.00617167532647</c:v>
                </c:pt>
                <c:pt idx="9002">
                  <c:v>105.05802238793784</c:v>
                </c:pt>
                <c:pt idx="9003">
                  <c:v>105.09096743706806</c:v>
                </c:pt>
                <c:pt idx="9004">
                  <c:v>105.16011317354891</c:v>
                </c:pt>
                <c:pt idx="9005">
                  <c:v>105.19710976858356</c:v>
                </c:pt>
                <c:pt idx="9006">
                  <c:v>105.21839542368843</c:v>
                </c:pt>
                <c:pt idx="9007">
                  <c:v>105.26003926223238</c:v>
                </c:pt>
                <c:pt idx="9008">
                  <c:v>105.28046848581242</c:v>
                </c:pt>
                <c:pt idx="9009">
                  <c:v>105.26316811097787</c:v>
                </c:pt>
                <c:pt idx="9010">
                  <c:v>105.21944047096082</c:v>
                </c:pt>
                <c:pt idx="9011">
                  <c:v>105.19309145526198</c:v>
                </c:pt>
                <c:pt idx="9012">
                  <c:v>105.12311910730779</c:v>
                </c:pt>
                <c:pt idx="9013">
                  <c:v>104.96981397885061</c:v>
                </c:pt>
                <c:pt idx="9014">
                  <c:v>104.88568715041754</c:v>
                </c:pt>
                <c:pt idx="9015">
                  <c:v>104.77156297091589</c:v>
                </c:pt>
                <c:pt idx="9016">
                  <c:v>104.52908647047555</c:v>
                </c:pt>
                <c:pt idx="9017">
                  <c:v>104.38722190066557</c:v>
                </c:pt>
                <c:pt idx="9018">
                  <c:v>104.00983496174487</c:v>
                </c:pt>
                <c:pt idx="9019">
                  <c:v>104.05122486386317</c:v>
                </c:pt>
                <c:pt idx="9020">
                  <c:v>104.15602264892622</c:v>
                </c:pt>
                <c:pt idx="9021">
                  <c:v>104.34659786063422</c:v>
                </c:pt>
                <c:pt idx="9022">
                  <c:v>104.4484154339637</c:v>
                </c:pt>
                <c:pt idx="9023">
                  <c:v>104.52647755844146</c:v>
                </c:pt>
                <c:pt idx="9024">
                  <c:v>104.69433138133965</c:v>
                </c:pt>
                <c:pt idx="9025">
                  <c:v>104.78276191856222</c:v>
                </c:pt>
                <c:pt idx="9026">
                  <c:v>104.84073737034095</c:v>
                </c:pt>
                <c:pt idx="9027">
                  <c:v>104.96266783495246</c:v>
                </c:pt>
                <c:pt idx="9028">
                  <c:v>105.02849143267102</c:v>
                </c:pt>
                <c:pt idx="9029">
                  <c:v>105.06152484669312</c:v>
                </c:pt>
                <c:pt idx="9030">
                  <c:v>105.12911455649557</c:v>
                </c:pt>
                <c:pt idx="9031">
                  <c:v>105.16347715560617</c:v>
                </c:pt>
                <c:pt idx="9032">
                  <c:v>105.18621919926427</c:v>
                </c:pt>
                <c:pt idx="9033">
                  <c:v>105.23263376773259</c:v>
                </c:pt>
                <c:pt idx="9034">
                  <c:v>105.25581466642454</c:v>
                </c:pt>
                <c:pt idx="9035">
                  <c:v>105.25737214156497</c:v>
                </c:pt>
                <c:pt idx="9036">
                  <c:v>105.25623264481783</c:v>
                </c:pt>
                <c:pt idx="9037">
                  <c:v>105.25355179091349</c:v>
                </c:pt>
                <c:pt idx="9038">
                  <c:v>105.31511242073925</c:v>
                </c:pt>
                <c:pt idx="9039">
                  <c:v>105.45019339271039</c:v>
                </c:pt>
                <c:pt idx="9040">
                  <c:v>105.52397402373164</c:v>
                </c:pt>
                <c:pt idx="9041">
                  <c:v>105.56942742209576</c:v>
                </c:pt>
                <c:pt idx="9042">
                  <c:v>105.66616974413813</c:v>
                </c:pt>
                <c:pt idx="9043">
                  <c:v>105.71881450745666</c:v>
                </c:pt>
                <c:pt idx="9044">
                  <c:v>105.74867228204516</c:v>
                </c:pt>
                <c:pt idx="9045">
                  <c:v>105.80698108897504</c:v>
                </c:pt>
                <c:pt idx="9046">
                  <c:v>105.83512999635875</c:v>
                </c:pt>
                <c:pt idx="9047">
                  <c:v>105.81138658488806</c:v>
                </c:pt>
                <c:pt idx="9048">
                  <c:v>105.75016540353037</c:v>
                </c:pt>
                <c:pt idx="9049">
                  <c:v>105.71325857055534</c:v>
                </c:pt>
                <c:pt idx="9050">
                  <c:v>105.61521619260782</c:v>
                </c:pt>
                <c:pt idx="9051">
                  <c:v>105.40236265456396</c:v>
                </c:pt>
                <c:pt idx="9052">
                  <c:v>105.28263888821839</c:v>
                </c:pt>
                <c:pt idx="9053">
                  <c:v>105.12551925865786</c:v>
                </c:pt>
                <c:pt idx="9054">
                  <c:v>104.78328189038092</c:v>
                </c:pt>
                <c:pt idx="9055">
                  <c:v>104.58442525570831</c:v>
                </c:pt>
                <c:pt idx="9056">
                  <c:v>104.0330326843418</c:v>
                </c:pt>
                <c:pt idx="9057">
                  <c:v>104.0663941105815</c:v>
                </c:pt>
                <c:pt idx="9058">
                  <c:v>104.14970255648841</c:v>
                </c:pt>
                <c:pt idx="9059">
                  <c:v>104.30426021597486</c:v>
                </c:pt>
                <c:pt idx="9060">
                  <c:v>104.38322540199138</c:v>
                </c:pt>
                <c:pt idx="9061">
                  <c:v>104.45547114473459</c:v>
                </c:pt>
                <c:pt idx="9062">
                  <c:v>104.60680580503555</c:v>
                </c:pt>
                <c:pt idx="9063">
                  <c:v>104.68705285512067</c:v>
                </c:pt>
                <c:pt idx="9064">
                  <c:v>104.75528959555903</c:v>
                </c:pt>
                <c:pt idx="9065">
                  <c:v>104.90108525768463</c:v>
                </c:pt>
                <c:pt idx="9066">
                  <c:v>104.97975708919073</c:v>
                </c:pt>
                <c:pt idx="9067">
                  <c:v>105.0416413265261</c:v>
                </c:pt>
                <c:pt idx="9068">
                  <c:v>105.17457922856508</c:v>
                </c:pt>
                <c:pt idx="9069">
                  <c:v>105.24538486086048</c:v>
                </c:pt>
                <c:pt idx="9070">
                  <c:v>105.29904603891823</c:v>
                </c:pt>
                <c:pt idx="9071">
                  <c:v>105.41329965105719</c:v>
                </c:pt>
                <c:pt idx="9072">
                  <c:v>105.4743833682826</c:v>
                </c:pt>
                <c:pt idx="9073">
                  <c:v>105.51633544995195</c:v>
                </c:pt>
                <c:pt idx="9074">
                  <c:v>105.60377716026288</c:v>
                </c:pt>
                <c:pt idx="9075">
                  <c:v>105.6495226459312</c:v>
                </c:pt>
                <c:pt idx="9076">
                  <c:v>105.6933136682994</c:v>
                </c:pt>
                <c:pt idx="9077">
                  <c:v>105.78234281049072</c:v>
                </c:pt>
                <c:pt idx="9078">
                  <c:v>105.8281689488467</c:v>
                </c:pt>
                <c:pt idx="9079">
                  <c:v>105.85080121467784</c:v>
                </c:pt>
                <c:pt idx="9080">
                  <c:v>105.89376007482939</c:v>
                </c:pt>
                <c:pt idx="9081">
                  <c:v>105.91422379299867</c:v>
                </c:pt>
                <c:pt idx="9082">
                  <c:v>105.90486074793697</c:v>
                </c:pt>
                <c:pt idx="9083">
                  <c:v>105.87549902057081</c:v>
                </c:pt>
                <c:pt idx="9084">
                  <c:v>105.85526546784939</c:v>
                </c:pt>
                <c:pt idx="9085">
                  <c:v>105.80519777937924</c:v>
                </c:pt>
                <c:pt idx="9086">
                  <c:v>105.69018808757087</c:v>
                </c:pt>
                <c:pt idx="9087">
                  <c:v>105.62402748484455</c:v>
                </c:pt>
                <c:pt idx="9088">
                  <c:v>105.53157781882257</c:v>
                </c:pt>
                <c:pt idx="9089">
                  <c:v>105.32971139679795</c:v>
                </c:pt>
                <c:pt idx="9090">
                  <c:v>105.22075498690789</c:v>
                </c:pt>
                <c:pt idx="9091">
                  <c:v>105.09270549921453</c:v>
                </c:pt>
                <c:pt idx="9092">
                  <c:v>104.82202968862657</c:v>
                </c:pt>
                <c:pt idx="9093">
                  <c:v>104.66657475169927</c:v>
                </c:pt>
                <c:pt idx="9094">
                  <c:v>104.60424202105411</c:v>
                </c:pt>
                <c:pt idx="9095">
                  <c:v>103.99683474962758</c:v>
                </c:pt>
                <c:pt idx="9096">
                  <c:v>104.02144459708991</c:v>
                </c:pt>
                <c:pt idx="9097">
                  <c:v>104.08189921342145</c:v>
                </c:pt>
                <c:pt idx="9098">
                  <c:v>104.19688914518638</c:v>
                </c:pt>
                <c:pt idx="9099">
                  <c:v>104.25421854692628</c:v>
                </c:pt>
                <c:pt idx="9100">
                  <c:v>104.30841883547001</c:v>
                </c:pt>
                <c:pt idx="9101">
                  <c:v>104.41999254112605</c:v>
                </c:pt>
                <c:pt idx="9102">
                  <c:v>104.47927645839984</c:v>
                </c:pt>
                <c:pt idx="9103">
                  <c:v>104.52955800335981</c:v>
                </c:pt>
                <c:pt idx="9104">
                  <c:v>104.63713963301636</c:v>
                </c:pt>
                <c:pt idx="9105">
                  <c:v>104.6951200447336</c:v>
                </c:pt>
                <c:pt idx="9106">
                  <c:v>104.74076442956785</c:v>
                </c:pt>
                <c:pt idx="9107">
                  <c:v>104.83801700575331</c:v>
                </c:pt>
                <c:pt idx="9108">
                  <c:v>104.89104095698548</c:v>
                </c:pt>
                <c:pt idx="9109">
                  <c:v>104.93068480918072</c:v>
                </c:pt>
                <c:pt idx="9110">
                  <c:v>105.01485529585236</c:v>
                </c:pt>
                <c:pt idx="9111">
                  <c:v>105.05994496953068</c:v>
                </c:pt>
                <c:pt idx="9112">
                  <c:v>105.09088785648808</c:v>
                </c:pt>
                <c:pt idx="9113">
                  <c:v>105.15535604274437</c:v>
                </c:pt>
                <c:pt idx="9114">
                  <c:v>105.18909603413906</c:v>
                </c:pt>
                <c:pt idx="9115">
                  <c:v>105.22142290472262</c:v>
                </c:pt>
                <c:pt idx="9116">
                  <c:v>105.28655096848509</c:v>
                </c:pt>
                <c:pt idx="9117">
                  <c:v>105.32091671606624</c:v>
                </c:pt>
                <c:pt idx="9118">
                  <c:v>105.33732791055726</c:v>
                </c:pt>
                <c:pt idx="9119">
                  <c:v>105.36926754678736</c:v>
                </c:pt>
                <c:pt idx="9120">
                  <c:v>105.38411590116301</c:v>
                </c:pt>
                <c:pt idx="9121">
                  <c:v>105.37745514700768</c:v>
                </c:pt>
                <c:pt idx="9122">
                  <c:v>105.35578683891829</c:v>
                </c:pt>
                <c:pt idx="9123">
                  <c:v>105.34087481334352</c:v>
                </c:pt>
                <c:pt idx="9124">
                  <c:v>105.30394604216212</c:v>
                </c:pt>
                <c:pt idx="9125">
                  <c:v>105.21985611946349</c:v>
                </c:pt>
                <c:pt idx="9126">
                  <c:v>105.17031901530778</c:v>
                </c:pt>
                <c:pt idx="9127">
                  <c:v>105.10213027589039</c:v>
                </c:pt>
                <c:pt idx="9128">
                  <c:v>104.95317384764938</c:v>
                </c:pt>
                <c:pt idx="9129">
                  <c:v>104.874113307328</c:v>
                </c:pt>
                <c:pt idx="9130">
                  <c:v>104.77835147382503</c:v>
                </c:pt>
                <c:pt idx="9131">
                  <c:v>104.57869980790122</c:v>
                </c:pt>
                <c:pt idx="9132">
                  <c:v>104.46588270857688</c:v>
                </c:pt>
                <c:pt idx="9133">
                  <c:v>103.91577384910136</c:v>
                </c:pt>
                <c:pt idx="9134">
                  <c:v>103.92150530632834</c:v>
                </c:pt>
                <c:pt idx="9135">
                  <c:v>103.93759257546564</c:v>
                </c:pt>
                <c:pt idx="9136">
                  <c:v>103.96651982938884</c:v>
                </c:pt>
                <c:pt idx="9137">
                  <c:v>103.98181394216195</c:v>
                </c:pt>
                <c:pt idx="9138">
                  <c:v>103.99555055772322</c:v>
                </c:pt>
                <c:pt idx="9139">
                  <c:v>104.0236363761877</c:v>
                </c:pt>
                <c:pt idx="9140">
                  <c:v>104.03887456751829</c:v>
                </c:pt>
                <c:pt idx="9141">
                  <c:v>104.05125505917105</c:v>
                </c:pt>
                <c:pt idx="9142">
                  <c:v>104.07825400410037</c:v>
                </c:pt>
                <c:pt idx="9143">
                  <c:v>104.09314607651618</c:v>
                </c:pt>
                <c:pt idx="9144">
                  <c:v>104.10489846471648</c:v>
                </c:pt>
                <c:pt idx="9145">
                  <c:v>104.12925348113728</c:v>
                </c:pt>
                <c:pt idx="9146">
                  <c:v>104.14265522767336</c:v>
                </c:pt>
                <c:pt idx="9147">
                  <c:v>104.151846040123</c:v>
                </c:pt>
                <c:pt idx="9148">
                  <c:v>104.17251858701276</c:v>
                </c:pt>
                <c:pt idx="9149">
                  <c:v>104.18308961625502</c:v>
                </c:pt>
                <c:pt idx="9150">
                  <c:v>104.19060332433527</c:v>
                </c:pt>
                <c:pt idx="9151">
                  <c:v>104.20552522525819</c:v>
                </c:pt>
                <c:pt idx="9152">
                  <c:v>104.21342507518597</c:v>
                </c:pt>
                <c:pt idx="9153">
                  <c:v>104.22063791705175</c:v>
                </c:pt>
                <c:pt idx="9154">
                  <c:v>104.23641229879443</c:v>
                </c:pt>
                <c:pt idx="9155">
                  <c:v>104.24425159154441</c:v>
                </c:pt>
                <c:pt idx="9156">
                  <c:v>104.24805760523442</c:v>
                </c:pt>
                <c:pt idx="9157">
                  <c:v>104.25450751509628</c:v>
                </c:pt>
                <c:pt idx="9158">
                  <c:v>104.25739704072731</c:v>
                </c:pt>
                <c:pt idx="9159">
                  <c:v>104.25471504368387</c:v>
                </c:pt>
                <c:pt idx="9160">
                  <c:v>104.2472060186775</c:v>
                </c:pt>
                <c:pt idx="9161">
                  <c:v>104.24273370825911</c:v>
                </c:pt>
                <c:pt idx="9162">
                  <c:v>104.2325708604447</c:v>
                </c:pt>
                <c:pt idx="9163">
                  <c:v>104.20954992310006</c:v>
                </c:pt>
                <c:pt idx="9164">
                  <c:v>104.19628125274957</c:v>
                </c:pt>
                <c:pt idx="9165">
                  <c:v>104.17794959687386</c:v>
                </c:pt>
                <c:pt idx="9166">
                  <c:v>104.13895354595029</c:v>
                </c:pt>
                <c:pt idx="9167">
                  <c:v>104.1185621168019</c:v>
                </c:pt>
                <c:pt idx="9168">
                  <c:v>104.09366669541879</c:v>
                </c:pt>
                <c:pt idx="9169">
                  <c:v>104.04262885450063</c:v>
                </c:pt>
                <c:pt idx="9170">
                  <c:v>104.01283671745178</c:v>
                </c:pt>
                <c:pt idx="9171">
                  <c:v>104.00500976259967</c:v>
                </c:pt>
                <c:pt idx="9172">
                  <c:v>104.03966103302197</c:v>
                </c:pt>
                <c:pt idx="9173">
                  <c:v>104.13678399112901</c:v>
                </c:pt>
                <c:pt idx="9174">
                  <c:v>104.30997547812031</c:v>
                </c:pt>
                <c:pt idx="9175">
                  <c:v>104.40216867593922</c:v>
                </c:pt>
                <c:pt idx="9176">
                  <c:v>104.47882734412207</c:v>
                </c:pt>
                <c:pt idx="9177">
                  <c:v>104.63649240222352</c:v>
                </c:pt>
                <c:pt idx="9178">
                  <c:v>104.71883634354438</c:v>
                </c:pt>
                <c:pt idx="9179">
                  <c:v>104.77889188996119</c:v>
                </c:pt>
                <c:pt idx="9180">
                  <c:v>104.90133409060154</c:v>
                </c:pt>
                <c:pt idx="9181">
                  <c:v>104.96886314153848</c:v>
                </c:pt>
                <c:pt idx="9182">
                  <c:v>105.00715286910632</c:v>
                </c:pt>
                <c:pt idx="9183">
                  <c:v>105.08410006026223</c:v>
                </c:pt>
                <c:pt idx="9184">
                  <c:v>105.12555340763616</c:v>
                </c:pt>
                <c:pt idx="9185">
                  <c:v>105.15352972217629</c:v>
                </c:pt>
                <c:pt idx="9186">
                  <c:v>105.2122323519401</c:v>
                </c:pt>
                <c:pt idx="9187">
                  <c:v>105.24214453542059</c:v>
                </c:pt>
                <c:pt idx="9188">
                  <c:v>105.25517518034904</c:v>
                </c:pt>
                <c:pt idx="9189">
                  <c:v>105.27754644655786</c:v>
                </c:pt>
                <c:pt idx="9190">
                  <c:v>105.28778772358675</c:v>
                </c:pt>
                <c:pt idx="9191">
                  <c:v>105.34282620795192</c:v>
                </c:pt>
                <c:pt idx="9192">
                  <c:v>105.46719062659952</c:v>
                </c:pt>
                <c:pt idx="9193">
                  <c:v>105.53067660048833</c:v>
                </c:pt>
                <c:pt idx="9194">
                  <c:v>105.57065857312209</c:v>
                </c:pt>
                <c:pt idx="9195">
                  <c:v>105.64983067834342</c:v>
                </c:pt>
                <c:pt idx="9196">
                  <c:v>105.69208449661745</c:v>
                </c:pt>
                <c:pt idx="9197">
                  <c:v>105.71145656676676</c:v>
                </c:pt>
                <c:pt idx="9198">
                  <c:v>105.74899297213534</c:v>
                </c:pt>
                <c:pt idx="9199">
                  <c:v>105.76535410367694</c:v>
                </c:pt>
                <c:pt idx="9200">
                  <c:v>105.73240841708089</c:v>
                </c:pt>
                <c:pt idx="9201">
                  <c:v>105.65210618600319</c:v>
                </c:pt>
                <c:pt idx="9202">
                  <c:v>105.60434780185381</c:v>
                </c:pt>
                <c:pt idx="9203">
                  <c:v>105.50763307668471</c:v>
                </c:pt>
                <c:pt idx="9204">
                  <c:v>105.29764149617658</c:v>
                </c:pt>
                <c:pt idx="9205">
                  <c:v>105.18614103258372</c:v>
                </c:pt>
                <c:pt idx="9206">
                  <c:v>105.03891222660558</c:v>
                </c:pt>
                <c:pt idx="9207">
                  <c:v>104.73349227716281</c:v>
                </c:pt>
                <c:pt idx="9208">
                  <c:v>104.55201712553902</c:v>
                </c:pt>
                <c:pt idx="9209">
                  <c:v>104.46487763401331</c:v>
                </c:pt>
                <c:pt idx="9210">
                  <c:v>104.66278990880714</c:v>
                </c:pt>
                <c:pt idx="9211">
                  <c:v>105.0053099204308</c:v>
                </c:pt>
                <c:pt idx="9212">
                  <c:v>105.16823857533147</c:v>
                </c:pt>
                <c:pt idx="9213">
                  <c:v>105.29331035128162</c:v>
                </c:pt>
                <c:pt idx="9214">
                  <c:v>105.52240254408895</c:v>
                </c:pt>
                <c:pt idx="9215">
                  <c:v>105.62777397694755</c:v>
                </c:pt>
                <c:pt idx="9216">
                  <c:v>105.67558311577699</c:v>
                </c:pt>
                <c:pt idx="9217">
                  <c:v>105.75706922484372</c:v>
                </c:pt>
                <c:pt idx="9218">
                  <c:v>105.79157410141175</c:v>
                </c:pt>
                <c:pt idx="9219">
                  <c:v>105.76239182694688</c:v>
                </c:pt>
                <c:pt idx="9220">
                  <c:v>105.70482592964181</c:v>
                </c:pt>
                <c:pt idx="9221">
                  <c:v>105.67693087429249</c:v>
                </c:pt>
                <c:pt idx="9222">
                  <c:v>105.63466658853086</c:v>
                </c:pt>
                <c:pt idx="9223">
                  <c:v>105.55308629280029</c:v>
                </c:pt>
                <c:pt idx="9224">
                  <c:v>105.51308731598517</c:v>
                </c:pt>
                <c:pt idx="9225">
                  <c:v>105.45706845797386</c:v>
                </c:pt>
                <c:pt idx="9226">
                  <c:v>105.35205928765971</c:v>
                </c:pt>
                <c:pt idx="9227">
                  <c:v>105.30298491337994</c:v>
                </c:pt>
                <c:pt idx="9228">
                  <c:v>105.3083782201675</c:v>
                </c:pt>
                <c:pt idx="9229">
                  <c:v>105.31483151413117</c:v>
                </c:pt>
                <c:pt idx="9230">
                  <c:v>105.31567261592564</c:v>
                </c:pt>
                <c:pt idx="9231">
                  <c:v>105.29147098587423</c:v>
                </c:pt>
                <c:pt idx="9232">
                  <c:v>105.2433011617092</c:v>
                </c:pt>
                <c:pt idx="9233">
                  <c:v>105.21977907568275</c:v>
                </c:pt>
                <c:pt idx="9234">
                  <c:v>105.18018636483323</c:v>
                </c:pt>
                <c:pt idx="9235">
                  <c:v>105.1050677645177</c:v>
                </c:pt>
                <c:pt idx="9236">
                  <c:v>105.06958203324746</c:v>
                </c:pt>
                <c:pt idx="9237">
                  <c:v>104.99234991390092</c:v>
                </c:pt>
                <c:pt idx="9238">
                  <c:v>104.84832773806907</c:v>
                </c:pt>
                <c:pt idx="9239">
                  <c:v>104.78102843640332</c:v>
                </c:pt>
                <c:pt idx="9240">
                  <c:v>104.68911042108115</c:v>
                </c:pt>
                <c:pt idx="9241">
                  <c:v>104.51403671310288</c:v>
                </c:pt>
                <c:pt idx="9242">
                  <c:v>104.43115857524255</c:v>
                </c:pt>
                <c:pt idx="9243">
                  <c:v>104.33100409735408</c:v>
                </c:pt>
                <c:pt idx="9244">
                  <c:v>104.13757956716731</c:v>
                </c:pt>
                <c:pt idx="9245">
                  <c:v>104.03174651085136</c:v>
                </c:pt>
                <c:pt idx="9246">
                  <c:v>103.98829031038299</c:v>
                </c:pt>
                <c:pt idx="9247">
                  <c:v>104.3903629859786</c:v>
                </c:pt>
                <c:pt idx="9248">
                  <c:v>104.52798161101227</c:v>
                </c:pt>
                <c:pt idx="9249">
                  <c:v>104.7649959644891</c:v>
                </c:pt>
                <c:pt idx="9250">
                  <c:v>104.87724636212994</c:v>
                </c:pt>
                <c:pt idx="9251">
                  <c:v>104.96406713081001</c:v>
                </c:pt>
                <c:pt idx="9252">
                  <c:v>105.12359768892013</c:v>
                </c:pt>
                <c:pt idx="9253">
                  <c:v>105.19507793651587</c:v>
                </c:pt>
                <c:pt idx="9254">
                  <c:v>105.22778449838243</c:v>
                </c:pt>
                <c:pt idx="9255">
                  <c:v>105.28117624053709</c:v>
                </c:pt>
                <c:pt idx="9256">
                  <c:v>105.30263959870688</c:v>
                </c:pt>
                <c:pt idx="9257">
                  <c:v>105.27942355944565</c:v>
                </c:pt>
                <c:pt idx="9258">
                  <c:v>105.23381643790773</c:v>
                </c:pt>
                <c:pt idx="9259">
                  <c:v>105.21177885745554</c:v>
                </c:pt>
                <c:pt idx="9260">
                  <c:v>105.17822903989104</c:v>
                </c:pt>
                <c:pt idx="9261">
                  <c:v>105.11420091582156</c:v>
                </c:pt>
                <c:pt idx="9262">
                  <c:v>105.08319310403202</c:v>
                </c:pt>
                <c:pt idx="9263">
                  <c:v>105.04125483174316</c:v>
                </c:pt>
                <c:pt idx="9264">
                  <c:v>104.96275247888674</c:v>
                </c:pt>
                <c:pt idx="9265">
                  <c:v>104.92608659186334</c:v>
                </c:pt>
                <c:pt idx="9266">
                  <c:v>104.92809226474091</c:v>
                </c:pt>
                <c:pt idx="9267">
                  <c:v>104.92902498985916</c:v>
                </c:pt>
                <c:pt idx="9268">
                  <c:v>104.92780894793007</c:v>
                </c:pt>
                <c:pt idx="9269">
                  <c:v>104.91058918007315</c:v>
                </c:pt>
                <c:pt idx="9270">
                  <c:v>104.87664049060515</c:v>
                </c:pt>
                <c:pt idx="9271">
                  <c:v>104.85971580934623</c:v>
                </c:pt>
                <c:pt idx="9272">
                  <c:v>104.82662708833125</c:v>
                </c:pt>
                <c:pt idx="9273">
                  <c:v>104.76424202195015</c:v>
                </c:pt>
                <c:pt idx="9274">
                  <c:v>104.73498279123204</c:v>
                </c:pt>
                <c:pt idx="9275">
                  <c:v>104.68130619566026</c:v>
                </c:pt>
                <c:pt idx="9276">
                  <c:v>104.58163548850396</c:v>
                </c:pt>
                <c:pt idx="9277">
                  <c:v>104.53510524868994</c:v>
                </c:pt>
                <c:pt idx="9278">
                  <c:v>104.46959551824254</c:v>
                </c:pt>
                <c:pt idx="9279">
                  <c:v>104.34506281298849</c:v>
                </c:pt>
                <c:pt idx="9280">
                  <c:v>104.2862437992903</c:v>
                </c:pt>
                <c:pt idx="9281">
                  <c:v>104.21566650386146</c:v>
                </c:pt>
                <c:pt idx="9282">
                  <c:v>104.07949171664274</c:v>
                </c:pt>
                <c:pt idx="9283">
                  <c:v>104.00767880280956</c:v>
                </c:pt>
                <c:pt idx="9284">
                  <c:v>103.97812643827339</c:v>
                </c:pt>
                <c:pt idx="9285">
                  <c:v>104.34523519366604</c:v>
                </c:pt>
                <c:pt idx="9286">
                  <c:v>104.50233153630565</c:v>
                </c:pt>
                <c:pt idx="9287">
                  <c:v>104.77959183392126</c:v>
                </c:pt>
                <c:pt idx="9288">
                  <c:v>104.91462653554518</c:v>
                </c:pt>
                <c:pt idx="9289">
                  <c:v>105.01084552250614</c:v>
                </c:pt>
                <c:pt idx="9290">
                  <c:v>105.19368452692457</c:v>
                </c:pt>
                <c:pt idx="9291">
                  <c:v>105.27834998614202</c:v>
                </c:pt>
                <c:pt idx="9292">
                  <c:v>105.31690019655832</c:v>
                </c:pt>
                <c:pt idx="9293">
                  <c:v>105.38079045766025</c:v>
                </c:pt>
                <c:pt idx="9294">
                  <c:v>105.40764103826051</c:v>
                </c:pt>
                <c:pt idx="9295">
                  <c:v>105.38334823173597</c:v>
                </c:pt>
                <c:pt idx="9296">
                  <c:v>105.33410734532484</c:v>
                </c:pt>
                <c:pt idx="9297">
                  <c:v>105.3100291479209</c:v>
                </c:pt>
                <c:pt idx="9298">
                  <c:v>105.27036701707958</c:v>
                </c:pt>
                <c:pt idx="9299">
                  <c:v>105.19537767646233</c:v>
                </c:pt>
                <c:pt idx="9300">
                  <c:v>105.15922591471998</c:v>
                </c:pt>
                <c:pt idx="9301">
                  <c:v>105.10454765509871</c:v>
                </c:pt>
                <c:pt idx="9302">
                  <c:v>105.00130718205136</c:v>
                </c:pt>
                <c:pt idx="9303">
                  <c:v>104.9530194471435</c:v>
                </c:pt>
                <c:pt idx="9304">
                  <c:v>104.95909253877689</c:v>
                </c:pt>
                <c:pt idx="9305">
                  <c:v>104.96980030580013</c:v>
                </c:pt>
                <c:pt idx="9306">
                  <c:v>104.97320565427781</c:v>
                </c:pt>
                <c:pt idx="9307">
                  <c:v>104.95729085876127</c:v>
                </c:pt>
                <c:pt idx="9308">
                  <c:v>104.92531310416828</c:v>
                </c:pt>
                <c:pt idx="9309">
                  <c:v>104.90962067720004</c:v>
                </c:pt>
                <c:pt idx="9310">
                  <c:v>104.88086554199562</c:v>
                </c:pt>
                <c:pt idx="9311">
                  <c:v>104.82578872677216</c:v>
                </c:pt>
                <c:pt idx="9312">
                  <c:v>104.79956207005448</c:v>
                </c:pt>
                <c:pt idx="9313">
                  <c:v>104.74381073505512</c:v>
                </c:pt>
                <c:pt idx="9314">
                  <c:v>104.63994285283815</c:v>
                </c:pt>
                <c:pt idx="9315">
                  <c:v>104.59147485370241</c:v>
                </c:pt>
                <c:pt idx="9316">
                  <c:v>104.52293991983814</c:v>
                </c:pt>
                <c:pt idx="9317">
                  <c:v>104.38971318662001</c:v>
                </c:pt>
                <c:pt idx="9318">
                  <c:v>104.32657262606662</c:v>
                </c:pt>
                <c:pt idx="9319">
                  <c:v>104.24668716206118</c:v>
                </c:pt>
                <c:pt idx="9320">
                  <c:v>104.09196450761121</c:v>
                </c:pt>
                <c:pt idx="9321">
                  <c:v>104.00700262029092</c:v>
                </c:pt>
                <c:pt idx="9322">
                  <c:v>103.97068187289291</c:v>
                </c:pt>
                <c:pt idx="9323">
                  <c:v>103.97007797476144</c:v>
                </c:pt>
                <c:pt idx="9324">
                  <c:v>103.99736994711573</c:v>
                </c:pt>
                <c:pt idx="9325">
                  <c:v>104.06644571337107</c:v>
                </c:pt>
                <c:pt idx="9326">
                  <c:v>104.19421415252964</c:v>
                </c:pt>
                <c:pt idx="9327">
                  <c:v>104.26085086720487</c:v>
                </c:pt>
                <c:pt idx="9328">
                  <c:v>104.31417629926597</c:v>
                </c:pt>
                <c:pt idx="9329">
                  <c:v>104.42624183009002</c:v>
                </c:pt>
                <c:pt idx="9330">
                  <c:v>104.48681549421676</c:v>
                </c:pt>
                <c:pt idx="9331">
                  <c:v>104.52508103080815</c:v>
                </c:pt>
                <c:pt idx="9332">
                  <c:v>104.60616810961514</c:v>
                </c:pt>
                <c:pt idx="9333">
                  <c:v>104.64976042510128</c:v>
                </c:pt>
                <c:pt idx="9334">
                  <c:v>104.66941650346723</c:v>
                </c:pt>
                <c:pt idx="9335">
                  <c:v>104.71022536329097</c:v>
                </c:pt>
                <c:pt idx="9336">
                  <c:v>104.73171115513308</c:v>
                </c:pt>
                <c:pt idx="9337">
                  <c:v>104.74778828212196</c:v>
                </c:pt>
                <c:pt idx="9338">
                  <c:v>104.78009833095074</c:v>
                </c:pt>
                <c:pt idx="9339">
                  <c:v>104.79657404602511</c:v>
                </c:pt>
                <c:pt idx="9340">
                  <c:v>104.79912629525367</c:v>
                </c:pt>
                <c:pt idx="9341">
                  <c:v>104.80195222817296</c:v>
                </c:pt>
                <c:pt idx="9342">
                  <c:v>104.80229500843615</c:v>
                </c:pt>
                <c:pt idx="9343">
                  <c:v>104.8450446792266</c:v>
                </c:pt>
                <c:pt idx="9344">
                  <c:v>104.93727933321209</c:v>
                </c:pt>
                <c:pt idx="9345">
                  <c:v>104.98678236412998</c:v>
                </c:pt>
                <c:pt idx="9346">
                  <c:v>105.02035811516629</c:v>
                </c:pt>
                <c:pt idx="9347">
                  <c:v>105.09079834364918</c:v>
                </c:pt>
                <c:pt idx="9348">
                  <c:v>105.12848724338873</c:v>
                </c:pt>
                <c:pt idx="9349">
                  <c:v>105.14818338477598</c:v>
                </c:pt>
                <c:pt idx="9350">
                  <c:v>105.18719903157226</c:v>
                </c:pt>
                <c:pt idx="9351">
                  <c:v>105.20668460836342</c:v>
                </c:pt>
                <c:pt idx="9352">
                  <c:v>105.18967890449187</c:v>
                </c:pt>
                <c:pt idx="9353">
                  <c:v>105.14625396476134</c:v>
                </c:pt>
                <c:pt idx="9354">
                  <c:v>105.11985826345125</c:v>
                </c:pt>
                <c:pt idx="9355">
                  <c:v>105.05384065155975</c:v>
                </c:pt>
                <c:pt idx="9356">
                  <c:v>104.90860277440444</c:v>
                </c:pt>
                <c:pt idx="9357">
                  <c:v>104.82855896864262</c:v>
                </c:pt>
                <c:pt idx="9358">
                  <c:v>104.72134961122842</c:v>
                </c:pt>
                <c:pt idx="9359">
                  <c:v>104.49314694756626</c:v>
                </c:pt>
                <c:pt idx="9360">
                  <c:v>104.35946286535045</c:v>
                </c:pt>
                <c:pt idx="9361">
                  <c:v>104.00419433974747</c:v>
                </c:pt>
                <c:pt idx="9362">
                  <c:v>104.0423878664094</c:v>
                </c:pt>
                <c:pt idx="9363">
                  <c:v>104.14453031555593</c:v>
                </c:pt>
                <c:pt idx="9364">
                  <c:v>104.328913145879</c:v>
                </c:pt>
                <c:pt idx="9365">
                  <c:v>104.42735925153683</c:v>
                </c:pt>
                <c:pt idx="9366">
                  <c:v>104.50244090818836</c:v>
                </c:pt>
                <c:pt idx="9367">
                  <c:v>104.66524034435716</c:v>
                </c:pt>
                <c:pt idx="9368">
                  <c:v>104.75482654675309</c:v>
                </c:pt>
                <c:pt idx="9369">
                  <c:v>104.81192802710332</c:v>
                </c:pt>
                <c:pt idx="9370">
                  <c:v>104.92892899865699</c:v>
                </c:pt>
                <c:pt idx="9371">
                  <c:v>104.99337588498238</c:v>
                </c:pt>
                <c:pt idx="9372">
                  <c:v>105.02100531041653</c:v>
                </c:pt>
                <c:pt idx="9373">
                  <c:v>105.08134101617617</c:v>
                </c:pt>
                <c:pt idx="9374">
                  <c:v>105.11156113059803</c:v>
                </c:pt>
                <c:pt idx="9375">
                  <c:v>105.13561741132401</c:v>
                </c:pt>
                <c:pt idx="9376">
                  <c:v>105.18261792842584</c:v>
                </c:pt>
                <c:pt idx="9377">
                  <c:v>105.2069759714572</c:v>
                </c:pt>
                <c:pt idx="9378">
                  <c:v>105.2105808169885</c:v>
                </c:pt>
                <c:pt idx="9379">
                  <c:v>105.21480309422127</c:v>
                </c:pt>
                <c:pt idx="9380">
                  <c:v>105.21528793880306</c:v>
                </c:pt>
                <c:pt idx="9381">
                  <c:v>105.27648852934068</c:v>
                </c:pt>
                <c:pt idx="9382">
                  <c:v>105.40944947923242</c:v>
                </c:pt>
                <c:pt idx="9383">
                  <c:v>105.48265722549522</c:v>
                </c:pt>
                <c:pt idx="9384">
                  <c:v>105.53264006226333</c:v>
                </c:pt>
                <c:pt idx="9385">
                  <c:v>105.63514893634492</c:v>
                </c:pt>
                <c:pt idx="9386">
                  <c:v>105.68820166505823</c:v>
                </c:pt>
                <c:pt idx="9387">
                  <c:v>105.71819729737263</c:v>
                </c:pt>
                <c:pt idx="9388">
                  <c:v>105.77455504794185</c:v>
                </c:pt>
                <c:pt idx="9389">
                  <c:v>105.80335450049029</c:v>
                </c:pt>
                <c:pt idx="9390">
                  <c:v>105.7790458994702</c:v>
                </c:pt>
                <c:pt idx="9391">
                  <c:v>105.71646071991221</c:v>
                </c:pt>
                <c:pt idx="9392">
                  <c:v>105.67743868644892</c:v>
                </c:pt>
                <c:pt idx="9393">
                  <c:v>105.58443470611776</c:v>
                </c:pt>
                <c:pt idx="9394">
                  <c:v>105.37364013068334</c:v>
                </c:pt>
                <c:pt idx="9395">
                  <c:v>105.25532141842835</c:v>
                </c:pt>
                <c:pt idx="9396">
                  <c:v>105.09737761790426</c:v>
                </c:pt>
                <c:pt idx="9397">
                  <c:v>104.76807380464813</c:v>
                </c:pt>
                <c:pt idx="9398">
                  <c:v>104.57070823831955</c:v>
                </c:pt>
                <c:pt idx="9399">
                  <c:v>104.49152252471055</c:v>
                </c:pt>
                <c:pt idx="9400">
                  <c:v>103.97701342391532</c:v>
                </c:pt>
                <c:pt idx="9401">
                  <c:v>104.00550235831939</c:v>
                </c:pt>
                <c:pt idx="9402">
                  <c:v>104.07788665494014</c:v>
                </c:pt>
                <c:pt idx="9403">
                  <c:v>104.21131845897402</c:v>
                </c:pt>
                <c:pt idx="9404">
                  <c:v>104.28103828541474</c:v>
                </c:pt>
                <c:pt idx="9405">
                  <c:v>104.33959347509904</c:v>
                </c:pt>
                <c:pt idx="9406">
                  <c:v>104.46310356923139</c:v>
                </c:pt>
                <c:pt idx="9407">
                  <c:v>104.5278920766613</c:v>
                </c:pt>
                <c:pt idx="9408">
                  <c:v>104.57241994799639</c:v>
                </c:pt>
                <c:pt idx="9409">
                  <c:v>104.66767286465478</c:v>
                </c:pt>
                <c:pt idx="9410">
                  <c:v>104.71939061972348</c:v>
                </c:pt>
                <c:pt idx="9411">
                  <c:v>104.74726744962599</c:v>
                </c:pt>
                <c:pt idx="9412">
                  <c:v>104.80550938301404</c:v>
                </c:pt>
                <c:pt idx="9413">
                  <c:v>104.83618168487531</c:v>
                </c:pt>
                <c:pt idx="9414">
                  <c:v>104.85653731837644</c:v>
                </c:pt>
                <c:pt idx="9415">
                  <c:v>104.89803327316515</c:v>
                </c:pt>
                <c:pt idx="9416">
                  <c:v>104.9195446368437</c:v>
                </c:pt>
                <c:pt idx="9417">
                  <c:v>104.92197865258308</c:v>
                </c:pt>
                <c:pt idx="9418">
                  <c:v>104.9235421806419</c:v>
                </c:pt>
                <c:pt idx="9419">
                  <c:v>104.92279127915259</c:v>
                </c:pt>
                <c:pt idx="9420">
                  <c:v>104.95969174223916</c:v>
                </c:pt>
                <c:pt idx="9421">
                  <c:v>105.03884162806271</c:v>
                </c:pt>
                <c:pt idx="9422">
                  <c:v>105.08101244617927</c:v>
                </c:pt>
                <c:pt idx="9423">
                  <c:v>105.11148190024321</c:v>
                </c:pt>
                <c:pt idx="9424">
                  <c:v>105.17491075250089</c:v>
                </c:pt>
                <c:pt idx="9425">
                  <c:v>105.20852720874153</c:v>
                </c:pt>
                <c:pt idx="9426">
                  <c:v>105.23205316266088</c:v>
                </c:pt>
                <c:pt idx="9427">
                  <c:v>105.27912553135872</c:v>
                </c:pt>
                <c:pt idx="9428">
                  <c:v>105.30276248556861</c:v>
                </c:pt>
                <c:pt idx="9429">
                  <c:v>105.28157989750564</c:v>
                </c:pt>
                <c:pt idx="9430">
                  <c:v>105.22890867784973</c:v>
                </c:pt>
                <c:pt idx="9431">
                  <c:v>105.19750287618209</c:v>
                </c:pt>
                <c:pt idx="9432">
                  <c:v>105.12485938065657</c:v>
                </c:pt>
                <c:pt idx="9433">
                  <c:v>104.96652728371886</c:v>
                </c:pt>
                <c:pt idx="9434">
                  <c:v>104.87982011712347</c:v>
                </c:pt>
                <c:pt idx="9435">
                  <c:v>104.76744926027925</c:v>
                </c:pt>
                <c:pt idx="9436">
                  <c:v>104.52949762502122</c:v>
                </c:pt>
                <c:pt idx="9437">
                  <c:v>104.39074713944557</c:v>
                </c:pt>
                <c:pt idx="9438">
                  <c:v>104.00983525012475</c:v>
                </c:pt>
                <c:pt idx="9439">
                  <c:v>104.04990369028006</c:v>
                </c:pt>
                <c:pt idx="9440">
                  <c:v>104.15113108788258</c:v>
                </c:pt>
                <c:pt idx="9441">
                  <c:v>104.33818868870259</c:v>
                </c:pt>
                <c:pt idx="9442">
                  <c:v>104.43569102046479</c:v>
                </c:pt>
                <c:pt idx="9443">
                  <c:v>104.51777747113677</c:v>
                </c:pt>
                <c:pt idx="9444">
                  <c:v>104.68931973261476</c:v>
                </c:pt>
                <c:pt idx="9445">
                  <c:v>104.78146574071042</c:v>
                </c:pt>
                <c:pt idx="9446">
                  <c:v>104.84393831080993</c:v>
                </c:pt>
                <c:pt idx="9447">
                  <c:v>104.97731788273182</c:v>
                </c:pt>
                <c:pt idx="9448">
                  <c:v>105.04976219386754</c:v>
                </c:pt>
                <c:pt idx="9449">
                  <c:v>105.08878241915906</c:v>
                </c:pt>
                <c:pt idx="9450">
                  <c:v>105.17040000413631</c:v>
                </c:pt>
                <c:pt idx="9451">
                  <c:v>105.21333042655293</c:v>
                </c:pt>
                <c:pt idx="9452">
                  <c:v>105.24185443606073</c:v>
                </c:pt>
                <c:pt idx="9453">
                  <c:v>105.2999564141911</c:v>
                </c:pt>
                <c:pt idx="9454">
                  <c:v>105.3301132203983</c:v>
                </c:pt>
                <c:pt idx="9455">
                  <c:v>105.33347572287593</c:v>
                </c:pt>
                <c:pt idx="9456">
                  <c:v>105.33566344344041</c:v>
                </c:pt>
                <c:pt idx="9457">
                  <c:v>105.33461163560271</c:v>
                </c:pt>
                <c:pt idx="9458">
                  <c:v>105.38629910305565</c:v>
                </c:pt>
                <c:pt idx="9459">
                  <c:v>105.49716646907791</c:v>
                </c:pt>
                <c:pt idx="9460">
                  <c:v>105.55623626404903</c:v>
                </c:pt>
                <c:pt idx="9461">
                  <c:v>105.59891564483468</c:v>
                </c:pt>
                <c:pt idx="9462">
                  <c:v>105.68776213787069</c:v>
                </c:pt>
                <c:pt idx="9463">
                  <c:v>105.73484960893425</c:v>
                </c:pt>
                <c:pt idx="9464">
                  <c:v>105.76777634104323</c:v>
                </c:pt>
                <c:pt idx="9465">
                  <c:v>105.83373857122039</c:v>
                </c:pt>
                <c:pt idx="9466">
                  <c:v>105.86684748637261</c:v>
                </c:pt>
                <c:pt idx="9467">
                  <c:v>105.83717646765108</c:v>
                </c:pt>
                <c:pt idx="9468">
                  <c:v>105.76336352764946</c:v>
                </c:pt>
                <c:pt idx="9469">
                  <c:v>105.71937152485133</c:v>
                </c:pt>
                <c:pt idx="9470">
                  <c:v>105.61765384012091</c:v>
                </c:pt>
                <c:pt idx="9471">
                  <c:v>105.39567943492057</c:v>
                </c:pt>
                <c:pt idx="9472">
                  <c:v>105.27422337737481</c:v>
                </c:pt>
                <c:pt idx="9473">
                  <c:v>105.11689173599677</c:v>
                </c:pt>
                <c:pt idx="9474">
                  <c:v>104.78357442851417</c:v>
                </c:pt>
                <c:pt idx="9475">
                  <c:v>104.58904880045304</c:v>
                </c:pt>
                <c:pt idx="9476">
                  <c:v>104.0279745485244</c:v>
                </c:pt>
                <c:pt idx="9477">
                  <c:v>104.02804751780977</c:v>
                </c:pt>
                <c:pt idx="9478">
                  <c:v>104.39695237043539</c:v>
                </c:pt>
                <c:pt idx="9479">
                  <c:v>104.50766668295466</c:v>
                </c:pt>
                <c:pt idx="9480">
                  <c:v>104.60197988602742</c:v>
                </c:pt>
                <c:pt idx="9481">
                  <c:v>104.79862789350503</c:v>
                </c:pt>
                <c:pt idx="9482">
                  <c:v>104.90238916676803</c:v>
                </c:pt>
                <c:pt idx="9483">
                  <c:v>104.98994757140343</c:v>
                </c:pt>
                <c:pt idx="9484">
                  <c:v>105.17639548271332</c:v>
                </c:pt>
                <c:pt idx="9485">
                  <c:v>105.27672584630075</c:v>
                </c:pt>
                <c:pt idx="9486">
                  <c:v>105.35038418543097</c:v>
                </c:pt>
                <c:pt idx="9487">
                  <c:v>105.51026277050212</c:v>
                </c:pt>
                <c:pt idx="9488">
                  <c:v>105.59626627667564</c:v>
                </c:pt>
                <c:pt idx="9489">
                  <c:v>105.65494413900296</c:v>
                </c:pt>
                <c:pt idx="9490">
                  <c:v>105.78559006868754</c:v>
                </c:pt>
                <c:pt idx="9491">
                  <c:v>105.85429310272474</c:v>
                </c:pt>
                <c:pt idx="9492">
                  <c:v>105.89438141408701</c:v>
                </c:pt>
                <c:pt idx="9493">
                  <c:v>105.97634694015592</c:v>
                </c:pt>
                <c:pt idx="9494">
                  <c:v>106.01774013351708</c:v>
                </c:pt>
                <c:pt idx="9495">
                  <c:v>106.07680280677931</c:v>
                </c:pt>
                <c:pt idx="9496">
                  <c:v>106.20062704367729</c:v>
                </c:pt>
                <c:pt idx="9497">
                  <c:v>106.26524349522658</c:v>
                </c:pt>
                <c:pt idx="9498">
                  <c:v>106.2943481378537</c:v>
                </c:pt>
                <c:pt idx="9499">
                  <c:v>106.35081889447761</c:v>
                </c:pt>
                <c:pt idx="9500">
                  <c:v>106.37787676428223</c:v>
                </c:pt>
                <c:pt idx="9501">
                  <c:v>106.36356892308802</c:v>
                </c:pt>
                <c:pt idx="9502">
                  <c:v>106.32154658347592</c:v>
                </c:pt>
                <c:pt idx="9503">
                  <c:v>106.29467392530059</c:v>
                </c:pt>
                <c:pt idx="9504">
                  <c:v>106.22485820325875</c:v>
                </c:pt>
                <c:pt idx="9505">
                  <c:v>106.06480238385967</c:v>
                </c:pt>
                <c:pt idx="9506">
                  <c:v>105.97553058981561</c:v>
                </c:pt>
                <c:pt idx="9507">
                  <c:v>105.84630993873895</c:v>
                </c:pt>
                <c:pt idx="9508">
                  <c:v>105.56570077751439</c:v>
                </c:pt>
                <c:pt idx="9509">
                  <c:v>105.41811627428126</c:v>
                </c:pt>
                <c:pt idx="9510">
                  <c:v>105.23535419511573</c:v>
                </c:pt>
                <c:pt idx="9511">
                  <c:v>104.85915628992488</c:v>
                </c:pt>
                <c:pt idx="9512">
                  <c:v>104.64775143962315</c:v>
                </c:pt>
                <c:pt idx="9513">
                  <c:v>104.55817906320235</c:v>
                </c:pt>
                <c:pt idx="9514">
                  <c:v>104.05615570091042</c:v>
                </c:pt>
                <c:pt idx="9515">
                  <c:v>104.10334951285913</c:v>
                </c:pt>
                <c:pt idx="9516">
                  <c:v>104.18279249680562</c:v>
                </c:pt>
                <c:pt idx="9517">
                  <c:v>104.22121394814494</c:v>
                </c:pt>
                <c:pt idx="9518">
                  <c:v>104.25075267372615</c:v>
                </c:pt>
                <c:pt idx="9519">
                  <c:v>104.30366449615438</c:v>
                </c:pt>
                <c:pt idx="9520">
                  <c:v>104.32713011146413</c:v>
                </c:pt>
                <c:pt idx="9521">
                  <c:v>104.33838525554445</c:v>
                </c:pt>
                <c:pt idx="9522">
                  <c:v>104.35628862112229</c:v>
                </c:pt>
                <c:pt idx="9523">
                  <c:v>104.3640379033441</c:v>
                </c:pt>
                <c:pt idx="9524">
                  <c:v>104.35662304874064</c:v>
                </c:pt>
                <c:pt idx="9525">
                  <c:v>104.34139807884856</c:v>
                </c:pt>
                <c:pt idx="9526">
                  <c:v>104.33364841324992</c:v>
                </c:pt>
                <c:pt idx="9527">
                  <c:v>104.32318864009792</c:v>
                </c:pt>
                <c:pt idx="9528">
                  <c:v>104.30222666879412</c:v>
                </c:pt>
                <c:pt idx="9529">
                  <c:v>104.29272955746195</c:v>
                </c:pt>
                <c:pt idx="9530">
                  <c:v>104.27885058329612</c:v>
                </c:pt>
                <c:pt idx="9531">
                  <c:v>104.25332560471347</c:v>
                </c:pt>
                <c:pt idx="9532">
                  <c:v>104.24111197074426</c:v>
                </c:pt>
                <c:pt idx="9533">
                  <c:v>104.24364291802343</c:v>
                </c:pt>
                <c:pt idx="9534">
                  <c:v>104.24751530019671</c:v>
                </c:pt>
                <c:pt idx="9535">
                  <c:v>104.24856137174088</c:v>
                </c:pt>
                <c:pt idx="9536">
                  <c:v>104.2428746597389</c:v>
                </c:pt>
                <c:pt idx="9537">
                  <c:v>104.23152733169893</c:v>
                </c:pt>
                <c:pt idx="9538">
                  <c:v>104.22584212672507</c:v>
                </c:pt>
                <c:pt idx="9539">
                  <c:v>104.21462447093145</c:v>
                </c:pt>
                <c:pt idx="9540">
                  <c:v>104.19235048153207</c:v>
                </c:pt>
                <c:pt idx="9541">
                  <c:v>104.18239309517826</c:v>
                </c:pt>
                <c:pt idx="9542">
                  <c:v>104.16402662577418</c:v>
                </c:pt>
                <c:pt idx="9543">
                  <c:v>104.13011373171612</c:v>
                </c:pt>
                <c:pt idx="9544">
                  <c:v>104.11391100302262</c:v>
                </c:pt>
                <c:pt idx="9545">
                  <c:v>104.09098777416888</c:v>
                </c:pt>
                <c:pt idx="9546">
                  <c:v>104.04886416541876</c:v>
                </c:pt>
                <c:pt idx="9547">
                  <c:v>104.02938969363051</c:v>
                </c:pt>
                <c:pt idx="9548">
                  <c:v>104.00542148371517</c:v>
                </c:pt>
                <c:pt idx="9549">
                  <c:v>103.95993210330295</c:v>
                </c:pt>
                <c:pt idx="9550">
                  <c:v>103.93558576059429</c:v>
                </c:pt>
                <c:pt idx="9551">
                  <c:v>103.99183202527199</c:v>
                </c:pt>
                <c:pt idx="9552">
                  <c:v>104.03473069466695</c:v>
                </c:pt>
                <c:pt idx="9553">
                  <c:v>104.14376794726117</c:v>
                </c:pt>
                <c:pt idx="9554">
                  <c:v>104.34287239360795</c:v>
                </c:pt>
                <c:pt idx="9555">
                  <c:v>104.44636887217885</c:v>
                </c:pt>
                <c:pt idx="9556">
                  <c:v>104.53076614229218</c:v>
                </c:pt>
                <c:pt idx="9557">
                  <c:v>104.70854169593893</c:v>
                </c:pt>
                <c:pt idx="9558">
                  <c:v>104.80162423489904</c:v>
                </c:pt>
                <c:pt idx="9559">
                  <c:v>104.86751229381669</c:v>
                </c:pt>
                <c:pt idx="9560">
                  <c:v>105.00764547190188</c:v>
                </c:pt>
                <c:pt idx="9561">
                  <c:v>105.0831828902125</c:v>
                </c:pt>
                <c:pt idx="9562">
                  <c:v>105.11894042270555</c:v>
                </c:pt>
                <c:pt idx="9563">
                  <c:v>105.19386718537163</c:v>
                </c:pt>
                <c:pt idx="9564">
                  <c:v>105.23357453479456</c:v>
                </c:pt>
                <c:pt idx="9565">
                  <c:v>105.25476041199295</c:v>
                </c:pt>
                <c:pt idx="9566">
                  <c:v>105.29714894567809</c:v>
                </c:pt>
                <c:pt idx="9567">
                  <c:v>105.31804936372681</c:v>
                </c:pt>
                <c:pt idx="9568">
                  <c:v>105.31568927439058</c:v>
                </c:pt>
                <c:pt idx="9569">
                  <c:v>105.30472799770406</c:v>
                </c:pt>
                <c:pt idx="9570">
                  <c:v>105.29621523984177</c:v>
                </c:pt>
                <c:pt idx="9571">
                  <c:v>105.35400178164636</c:v>
                </c:pt>
                <c:pt idx="9572">
                  <c:v>105.47973396915272</c:v>
                </c:pt>
                <c:pt idx="9573">
                  <c:v>105.54762063991205</c:v>
                </c:pt>
                <c:pt idx="9574">
                  <c:v>105.59623367401051</c:v>
                </c:pt>
                <c:pt idx="9575">
                  <c:v>105.69740856171357</c:v>
                </c:pt>
                <c:pt idx="9576">
                  <c:v>105.75096986676559</c:v>
                </c:pt>
                <c:pt idx="9577">
                  <c:v>105.78186617729854</c:v>
                </c:pt>
                <c:pt idx="9578">
                  <c:v>105.84317460187214</c:v>
                </c:pt>
                <c:pt idx="9579">
                  <c:v>105.87382387207683</c:v>
                </c:pt>
                <c:pt idx="9580">
                  <c:v>105.8364498256765</c:v>
                </c:pt>
                <c:pt idx="9581">
                  <c:v>105.74668243593989</c:v>
                </c:pt>
                <c:pt idx="9582">
                  <c:v>105.69463439148083</c:v>
                </c:pt>
                <c:pt idx="9583">
                  <c:v>105.58546376956856</c:v>
                </c:pt>
                <c:pt idx="9584">
                  <c:v>105.34921083871141</c:v>
                </c:pt>
                <c:pt idx="9585">
                  <c:v>105.22075225473847</c:v>
                </c:pt>
                <c:pt idx="9586">
                  <c:v>105.05099213271801</c:v>
                </c:pt>
                <c:pt idx="9587">
                  <c:v>104.69332649035914</c:v>
                </c:pt>
                <c:pt idx="9588">
                  <c:v>104.48659723725305</c:v>
                </c:pt>
                <c:pt idx="9589">
                  <c:v>104.01138649416902</c:v>
                </c:pt>
                <c:pt idx="9590">
                  <c:v>104.01163584941962</c:v>
                </c:pt>
                <c:pt idx="9591">
                  <c:v>104.15806460960684</c:v>
                </c:pt>
                <c:pt idx="9592">
                  <c:v>104.34996254045298</c:v>
                </c:pt>
                <c:pt idx="9593">
                  <c:v>104.44980828431045</c:v>
                </c:pt>
                <c:pt idx="9594">
                  <c:v>104.53030369468794</c:v>
                </c:pt>
                <c:pt idx="9595">
                  <c:v>104.70079039840699</c:v>
                </c:pt>
                <c:pt idx="9596">
                  <c:v>104.79265818225795</c:v>
                </c:pt>
                <c:pt idx="9597">
                  <c:v>104.85687010375705</c:v>
                </c:pt>
                <c:pt idx="9598">
                  <c:v>104.99350052994406</c:v>
                </c:pt>
                <c:pt idx="9599">
                  <c:v>105.06710469031047</c:v>
                </c:pt>
                <c:pt idx="9600">
                  <c:v>105.10731416745904</c:v>
                </c:pt>
                <c:pt idx="9601">
                  <c:v>105.19241056277359</c:v>
                </c:pt>
                <c:pt idx="9602">
                  <c:v>105.23786616269363</c:v>
                </c:pt>
                <c:pt idx="9603">
                  <c:v>105.26032664868302</c:v>
                </c:pt>
                <c:pt idx="9604">
                  <c:v>105.30580359464297</c:v>
                </c:pt>
                <c:pt idx="9605">
                  <c:v>105.32827130065448</c:v>
                </c:pt>
                <c:pt idx="9606">
                  <c:v>105.3274970881145</c:v>
                </c:pt>
                <c:pt idx="9607">
                  <c:v>105.32108118934012</c:v>
                </c:pt>
                <c:pt idx="9608">
                  <c:v>105.31554986474019</c:v>
                </c:pt>
                <c:pt idx="9609">
                  <c:v>105.3756093008885</c:v>
                </c:pt>
                <c:pt idx="9610">
                  <c:v>105.50475663770465</c:v>
                </c:pt>
                <c:pt idx="9611">
                  <c:v>105.57385554217264</c:v>
                </c:pt>
                <c:pt idx="9612">
                  <c:v>105.6251975800004</c:v>
                </c:pt>
                <c:pt idx="9613">
                  <c:v>105.73295862112442</c:v>
                </c:pt>
                <c:pt idx="9614">
                  <c:v>105.79057658793636</c:v>
                </c:pt>
                <c:pt idx="9615">
                  <c:v>105.82258749456763</c:v>
                </c:pt>
                <c:pt idx="9616">
                  <c:v>105.88527774442474</c:v>
                </c:pt>
                <c:pt idx="9617">
                  <c:v>105.91612387336403</c:v>
                </c:pt>
                <c:pt idx="9618">
                  <c:v>105.88214709379962</c:v>
                </c:pt>
                <c:pt idx="9619">
                  <c:v>105.8000702544073</c:v>
                </c:pt>
                <c:pt idx="9620">
                  <c:v>105.75210879611329</c:v>
                </c:pt>
                <c:pt idx="9621">
                  <c:v>105.64975198864437</c:v>
                </c:pt>
                <c:pt idx="9622">
                  <c:v>105.42507683109125</c:v>
                </c:pt>
                <c:pt idx="9623">
                  <c:v>105.30160162514584</c:v>
                </c:pt>
                <c:pt idx="9624">
                  <c:v>105.13995627151765</c:v>
                </c:pt>
                <c:pt idx="9625">
                  <c:v>104.79761181340625</c:v>
                </c:pt>
                <c:pt idx="9626">
                  <c:v>104.59935385418881</c:v>
                </c:pt>
                <c:pt idx="9627">
                  <c:v>103.97812088045005</c:v>
                </c:pt>
                <c:pt idx="9628">
                  <c:v>104.0077796488541</c:v>
                </c:pt>
                <c:pt idx="9629">
                  <c:v>104.08283660074044</c:v>
                </c:pt>
                <c:pt idx="9630">
                  <c:v>104.21983542971236</c:v>
                </c:pt>
                <c:pt idx="9631">
                  <c:v>104.29111681313317</c:v>
                </c:pt>
                <c:pt idx="9632">
                  <c:v>104.34891214984376</c:v>
                </c:pt>
                <c:pt idx="9633">
                  <c:v>104.47123628684905</c:v>
                </c:pt>
                <c:pt idx="9634">
                  <c:v>104.53582892826388</c:v>
                </c:pt>
                <c:pt idx="9635">
                  <c:v>104.58168715090494</c:v>
                </c:pt>
                <c:pt idx="9636">
                  <c:v>104.67922523099001</c:v>
                </c:pt>
                <c:pt idx="9637">
                  <c:v>104.73177102510834</c:v>
                </c:pt>
                <c:pt idx="9638">
                  <c:v>104.76049687321405</c:v>
                </c:pt>
                <c:pt idx="9639">
                  <c:v>104.82124601652865</c:v>
                </c:pt>
                <c:pt idx="9640">
                  <c:v>104.85369665235743</c:v>
                </c:pt>
                <c:pt idx="9641">
                  <c:v>104.87003718647881</c:v>
                </c:pt>
                <c:pt idx="9642">
                  <c:v>104.90245516193013</c:v>
                </c:pt>
                <c:pt idx="9643">
                  <c:v>104.91826481834414</c:v>
                </c:pt>
                <c:pt idx="9644">
                  <c:v>104.91771209632736</c:v>
                </c:pt>
                <c:pt idx="9645">
                  <c:v>104.91313476914776</c:v>
                </c:pt>
                <c:pt idx="9646">
                  <c:v>104.90918608340844</c:v>
                </c:pt>
                <c:pt idx="9647">
                  <c:v>104.95202478585466</c:v>
                </c:pt>
                <c:pt idx="9648">
                  <c:v>105.04426036399686</c:v>
                </c:pt>
                <c:pt idx="9649">
                  <c:v>105.09359111474343</c:v>
                </c:pt>
                <c:pt idx="9650">
                  <c:v>105.13021503115827</c:v>
                </c:pt>
                <c:pt idx="9651">
                  <c:v>105.20720990257595</c:v>
                </c:pt>
                <c:pt idx="9652">
                  <c:v>105.24827788875565</c:v>
                </c:pt>
                <c:pt idx="9653">
                  <c:v>105.27116460944326</c:v>
                </c:pt>
                <c:pt idx="9654">
                  <c:v>105.31592012494316</c:v>
                </c:pt>
                <c:pt idx="9655">
                  <c:v>105.3379237063558</c:v>
                </c:pt>
                <c:pt idx="9656">
                  <c:v>105.31368510621381</c:v>
                </c:pt>
                <c:pt idx="9657">
                  <c:v>105.25511638299643</c:v>
                </c:pt>
                <c:pt idx="9658">
                  <c:v>105.22087681579239</c:v>
                </c:pt>
                <c:pt idx="9659">
                  <c:v>105.14777473331561</c:v>
                </c:pt>
                <c:pt idx="9660">
                  <c:v>104.98744629191238</c:v>
                </c:pt>
                <c:pt idx="9661">
                  <c:v>104.89936820449029</c:v>
                </c:pt>
                <c:pt idx="9662">
                  <c:v>104.78401191820576</c:v>
                </c:pt>
                <c:pt idx="9663">
                  <c:v>104.53952179379283</c:v>
                </c:pt>
                <c:pt idx="9664">
                  <c:v>104.39799401005489</c:v>
                </c:pt>
                <c:pt idx="9665">
                  <c:v>104.47914653461807</c:v>
                </c:pt>
                <c:pt idx="9666">
                  <c:v>104.64419681390359</c:v>
                </c:pt>
                <c:pt idx="9667">
                  <c:v>104.92444445007534</c:v>
                </c:pt>
                <c:pt idx="9668">
                  <c:v>105.06124538071863</c:v>
                </c:pt>
                <c:pt idx="9669">
                  <c:v>105.16366892207013</c:v>
                </c:pt>
                <c:pt idx="9670">
                  <c:v>105.35578272918463</c:v>
                </c:pt>
                <c:pt idx="9671">
                  <c:v>105.44047280542928</c:v>
                </c:pt>
                <c:pt idx="9672">
                  <c:v>105.48412592957303</c:v>
                </c:pt>
                <c:pt idx="9673">
                  <c:v>105.55583175056185</c:v>
                </c:pt>
                <c:pt idx="9674">
                  <c:v>105.58679243595084</c:v>
                </c:pt>
                <c:pt idx="9675">
                  <c:v>105.56937169745065</c:v>
                </c:pt>
                <c:pt idx="9676">
                  <c:v>105.53374134195919</c:v>
                </c:pt>
                <c:pt idx="9677">
                  <c:v>105.51546380224023</c:v>
                </c:pt>
                <c:pt idx="9678">
                  <c:v>105.47189036773752</c:v>
                </c:pt>
                <c:pt idx="9679">
                  <c:v>105.38614494425761</c:v>
                </c:pt>
                <c:pt idx="9680">
                  <c:v>105.34438338659535</c:v>
                </c:pt>
                <c:pt idx="9681">
                  <c:v>105.27779996401235</c:v>
                </c:pt>
                <c:pt idx="9682">
                  <c:v>105.15076764097229</c:v>
                </c:pt>
                <c:pt idx="9683">
                  <c:v>105.09212254235165</c:v>
                </c:pt>
                <c:pt idx="9684">
                  <c:v>105.08930135947391</c:v>
                </c:pt>
                <c:pt idx="9685">
                  <c:v>105.08117141775912</c:v>
                </c:pt>
                <c:pt idx="9686">
                  <c:v>105.07603284945775</c:v>
                </c:pt>
                <c:pt idx="9687">
                  <c:v>105.05562892393776</c:v>
                </c:pt>
                <c:pt idx="9688">
                  <c:v>105.0158437321295</c:v>
                </c:pt>
                <c:pt idx="9689">
                  <c:v>104.99624689941956</c:v>
                </c:pt>
                <c:pt idx="9690">
                  <c:v>104.97149200206636</c:v>
                </c:pt>
                <c:pt idx="9691">
                  <c:v>104.92442962184718</c:v>
                </c:pt>
                <c:pt idx="9692">
                  <c:v>104.90182910638227</c:v>
                </c:pt>
                <c:pt idx="9693">
                  <c:v>104.84140138977423</c:v>
                </c:pt>
                <c:pt idx="9694">
                  <c:v>104.72742169431109</c:v>
                </c:pt>
                <c:pt idx="9695">
                  <c:v>104.67521856300777</c:v>
                </c:pt>
                <c:pt idx="9696">
                  <c:v>104.59664626904637</c:v>
                </c:pt>
                <c:pt idx="9697">
                  <c:v>104.44780186378347</c:v>
                </c:pt>
                <c:pt idx="9698">
                  <c:v>104.37730384460046</c:v>
                </c:pt>
                <c:pt idx="9699">
                  <c:v>104.29109986460395</c:v>
                </c:pt>
                <c:pt idx="9700">
                  <c:v>104.12375952511896</c:v>
                </c:pt>
                <c:pt idx="9701">
                  <c:v>104.03408110705838</c:v>
                </c:pt>
                <c:pt idx="9702">
                  <c:v>103.99569352224587</c:v>
                </c:pt>
                <c:pt idx="9703">
                  <c:v>104.37454883192727</c:v>
                </c:pt>
                <c:pt idx="9704">
                  <c:v>104.51118668738316</c:v>
                </c:pt>
                <c:pt idx="9705">
                  <c:v>104.74638604891335</c:v>
                </c:pt>
                <c:pt idx="9706">
                  <c:v>104.85708825236226</c:v>
                </c:pt>
                <c:pt idx="9707">
                  <c:v>104.94286481468902</c:v>
                </c:pt>
                <c:pt idx="9708">
                  <c:v>105.10104489970091</c:v>
                </c:pt>
                <c:pt idx="9709">
                  <c:v>105.17341003589284</c:v>
                </c:pt>
                <c:pt idx="9710">
                  <c:v>105.20897945993133</c:v>
                </c:pt>
                <c:pt idx="9711">
                  <c:v>105.2692288003453</c:v>
                </c:pt>
                <c:pt idx="9712">
                  <c:v>105.29462503116569</c:v>
                </c:pt>
                <c:pt idx="9713">
                  <c:v>105.28172086675784</c:v>
                </c:pt>
                <c:pt idx="9714">
                  <c:v>105.25332576905815</c:v>
                </c:pt>
                <c:pt idx="9715">
                  <c:v>105.23850362104812</c:v>
                </c:pt>
                <c:pt idx="9716">
                  <c:v>105.2012726979076</c:v>
                </c:pt>
                <c:pt idx="9717">
                  <c:v>105.13011973841982</c:v>
                </c:pt>
                <c:pt idx="9718">
                  <c:v>105.09631363602772</c:v>
                </c:pt>
                <c:pt idx="9719">
                  <c:v>105.0397247508332</c:v>
                </c:pt>
                <c:pt idx="9720">
                  <c:v>104.93548388561798</c:v>
                </c:pt>
                <c:pt idx="9721">
                  <c:v>104.8865730140266</c:v>
                </c:pt>
                <c:pt idx="9722">
                  <c:v>104.88432083906697</c:v>
                </c:pt>
                <c:pt idx="9723">
                  <c:v>104.87842179183565</c:v>
                </c:pt>
                <c:pt idx="9724">
                  <c:v>104.87426939378982</c:v>
                </c:pt>
                <c:pt idx="9725">
                  <c:v>104.85789437096227</c:v>
                </c:pt>
                <c:pt idx="9726">
                  <c:v>104.82614385973775</c:v>
                </c:pt>
                <c:pt idx="9727">
                  <c:v>104.81081926192725</c:v>
                </c:pt>
                <c:pt idx="9728">
                  <c:v>104.7854391893961</c:v>
                </c:pt>
                <c:pt idx="9729">
                  <c:v>104.7370801814796</c:v>
                </c:pt>
                <c:pt idx="9730">
                  <c:v>104.71369427250754</c:v>
                </c:pt>
                <c:pt idx="9731">
                  <c:v>104.66456211231625</c:v>
                </c:pt>
                <c:pt idx="9732">
                  <c:v>104.57292754661255</c:v>
                </c:pt>
                <c:pt idx="9733">
                  <c:v>104.53026949802398</c:v>
                </c:pt>
                <c:pt idx="9734">
                  <c:v>104.46622685096506</c:v>
                </c:pt>
                <c:pt idx="9735">
                  <c:v>104.34607335008056</c:v>
                </c:pt>
                <c:pt idx="9736">
                  <c:v>104.28916097111292</c:v>
                </c:pt>
                <c:pt idx="9737">
                  <c:v>104.21941932432749</c:v>
                </c:pt>
                <c:pt idx="9738">
                  <c:v>104.08300557888631</c:v>
                </c:pt>
                <c:pt idx="9739">
                  <c:v>104.00844417663251</c:v>
                </c:pt>
                <c:pt idx="9740">
                  <c:v>103.9773595529829</c:v>
                </c:pt>
                <c:pt idx="9741">
                  <c:v>104.56667374873122</c:v>
                </c:pt>
                <c:pt idx="9742">
                  <c:v>104.75822035343887</c:v>
                </c:pt>
                <c:pt idx="9743">
                  <c:v>105.08751610254319</c:v>
                </c:pt>
                <c:pt idx="9744">
                  <c:v>105.24282795110692</c:v>
                </c:pt>
                <c:pt idx="9745">
                  <c:v>105.36282504328177</c:v>
                </c:pt>
                <c:pt idx="9746">
                  <c:v>105.58446184412558</c:v>
                </c:pt>
                <c:pt idx="9747">
                  <c:v>105.68574061359595</c:v>
                </c:pt>
                <c:pt idx="9748">
                  <c:v>105.73556205707582</c:v>
                </c:pt>
                <c:pt idx="9749">
                  <c:v>105.81996379326024</c:v>
                </c:pt>
                <c:pt idx="9750">
                  <c:v>105.85547718948565</c:v>
                </c:pt>
                <c:pt idx="9751">
                  <c:v>105.83732865633482</c:v>
                </c:pt>
                <c:pt idx="9752">
                  <c:v>105.79758326920462</c:v>
                </c:pt>
                <c:pt idx="9753">
                  <c:v>105.77682176891075</c:v>
                </c:pt>
                <c:pt idx="9754">
                  <c:v>105.72460464774167</c:v>
                </c:pt>
                <c:pt idx="9755">
                  <c:v>105.62498341510623</c:v>
                </c:pt>
                <c:pt idx="9756">
                  <c:v>105.57755597641999</c:v>
                </c:pt>
                <c:pt idx="9757">
                  <c:v>105.49834048759283</c:v>
                </c:pt>
                <c:pt idx="9758">
                  <c:v>105.35227850477362</c:v>
                </c:pt>
                <c:pt idx="9759">
                  <c:v>105.28377073650856</c:v>
                </c:pt>
                <c:pt idx="9760">
                  <c:v>105.28072317169151</c:v>
                </c:pt>
                <c:pt idx="9761">
                  <c:v>105.27245742745357</c:v>
                </c:pt>
                <c:pt idx="9762">
                  <c:v>105.26663632522026</c:v>
                </c:pt>
                <c:pt idx="9763">
                  <c:v>105.24370879728293</c:v>
                </c:pt>
                <c:pt idx="9764">
                  <c:v>105.19921748823369</c:v>
                </c:pt>
                <c:pt idx="9765">
                  <c:v>105.177752324536</c:v>
                </c:pt>
                <c:pt idx="9766">
                  <c:v>105.14275667839919</c:v>
                </c:pt>
                <c:pt idx="9767">
                  <c:v>105.07445433947578</c:v>
                </c:pt>
                <c:pt idx="9768">
                  <c:v>105.04169780354539</c:v>
                </c:pt>
                <c:pt idx="9769">
                  <c:v>104.97279305745215</c:v>
                </c:pt>
                <c:pt idx="9770">
                  <c:v>104.84449934160483</c:v>
                </c:pt>
                <c:pt idx="9771">
                  <c:v>104.78474826898655</c:v>
                </c:pt>
                <c:pt idx="9772">
                  <c:v>104.69501800176057</c:v>
                </c:pt>
                <c:pt idx="9773">
                  <c:v>104.52659322232977</c:v>
                </c:pt>
                <c:pt idx="9774">
                  <c:v>104.44821644025474</c:v>
                </c:pt>
                <c:pt idx="9775">
                  <c:v>104.34930018728949</c:v>
                </c:pt>
                <c:pt idx="9776">
                  <c:v>104.27656384179357</c:v>
                </c:pt>
                <c:pt idx="9777">
                  <c:v>104.01031979289549</c:v>
                </c:pt>
                <c:pt idx="9778">
                  <c:v>104.47702289097674</c:v>
                </c:pt>
                <c:pt idx="9779">
                  <c:v>104.56512216773727</c:v>
                </c:pt>
                <c:pt idx="9780">
                  <c:v>104.72061197939195</c:v>
                </c:pt>
                <c:pt idx="9781">
                  <c:v>104.79492518007183</c:v>
                </c:pt>
                <c:pt idx="9782">
                  <c:v>104.8593899765654</c:v>
                </c:pt>
                <c:pt idx="9783">
                  <c:v>104.97524134561738</c:v>
                </c:pt>
                <c:pt idx="9784">
                  <c:v>105.02687715078882</c:v>
                </c:pt>
                <c:pt idx="9785">
                  <c:v>105.0640924608641</c:v>
                </c:pt>
                <c:pt idx="9786">
                  <c:v>105.12779829764322</c:v>
                </c:pt>
                <c:pt idx="9787">
                  <c:v>105.15529935320664</c:v>
                </c:pt>
                <c:pt idx="9788">
                  <c:v>105.16670282176811</c:v>
                </c:pt>
                <c:pt idx="9789">
                  <c:v>105.18284340951456</c:v>
                </c:pt>
                <c:pt idx="9790">
                  <c:v>105.18753665104164</c:v>
                </c:pt>
                <c:pt idx="9791">
                  <c:v>105.17611219906625</c:v>
                </c:pt>
                <c:pt idx="9792">
                  <c:v>105.1500090466549</c:v>
                </c:pt>
                <c:pt idx="9793">
                  <c:v>105.13639963814951</c:v>
                </c:pt>
                <c:pt idx="9794">
                  <c:v>105.11015171641024</c:v>
                </c:pt>
                <c:pt idx="9795">
                  <c:v>105.05885900406085</c:v>
                </c:pt>
                <c:pt idx="9796">
                  <c:v>105.03375131892525</c:v>
                </c:pt>
                <c:pt idx="9797">
                  <c:v>105.00317088487206</c:v>
                </c:pt>
                <c:pt idx="9798">
                  <c:v>104.9437637334142</c:v>
                </c:pt>
                <c:pt idx="9799">
                  <c:v>104.91495969106091</c:v>
                </c:pt>
                <c:pt idx="9800">
                  <c:v>104.87016106015307</c:v>
                </c:pt>
                <c:pt idx="9801">
                  <c:v>104.7878673405539</c:v>
                </c:pt>
                <c:pt idx="9802">
                  <c:v>104.75031376676466</c:v>
                </c:pt>
                <c:pt idx="9803">
                  <c:v>104.70266580161173</c:v>
                </c:pt>
                <c:pt idx="9804">
                  <c:v>104.61551496779508</c:v>
                </c:pt>
                <c:pt idx="9805">
                  <c:v>104.57567480297124</c:v>
                </c:pt>
                <c:pt idx="9806">
                  <c:v>104.53078798333283</c:v>
                </c:pt>
                <c:pt idx="9807">
                  <c:v>104.44520436231863</c:v>
                </c:pt>
                <c:pt idx="9808">
                  <c:v>104.40629033758641</c:v>
                </c:pt>
                <c:pt idx="9809">
                  <c:v>104.35631407708688</c:v>
                </c:pt>
                <c:pt idx="9810">
                  <c:v>104.2639660900888</c:v>
                </c:pt>
                <c:pt idx="9811">
                  <c:v>104.21977779927698</c:v>
                </c:pt>
                <c:pt idx="9812">
                  <c:v>104.17168600586788</c:v>
                </c:pt>
                <c:pt idx="9813">
                  <c:v>104.07834782106191</c:v>
                </c:pt>
                <c:pt idx="9814">
                  <c:v>104.02989725002192</c:v>
                </c:pt>
                <c:pt idx="9815">
                  <c:v>104.01020462872778</c:v>
                </c:pt>
                <c:pt idx="9816">
                  <c:v>104.31054573155753</c:v>
                </c:pt>
                <c:pt idx="9817">
                  <c:v>104.3734411348391</c:v>
                </c:pt>
                <c:pt idx="9818">
                  <c:v>104.48530813350503</c:v>
                </c:pt>
                <c:pt idx="9819">
                  <c:v>104.53835175215606</c:v>
                </c:pt>
                <c:pt idx="9820">
                  <c:v>104.58352336467777</c:v>
                </c:pt>
                <c:pt idx="9821">
                  <c:v>104.66620087501524</c:v>
                </c:pt>
                <c:pt idx="9822">
                  <c:v>104.70366305828246</c:v>
                </c:pt>
                <c:pt idx="9823">
                  <c:v>104.72966355760694</c:v>
                </c:pt>
                <c:pt idx="9824">
                  <c:v>104.77512803701605</c:v>
                </c:pt>
                <c:pt idx="9825">
                  <c:v>104.79476194471475</c:v>
                </c:pt>
                <c:pt idx="9826">
                  <c:v>104.80303625061013</c:v>
                </c:pt>
                <c:pt idx="9827">
                  <c:v>104.81444165204852</c:v>
                </c:pt>
                <c:pt idx="9828">
                  <c:v>104.81784792260341</c:v>
                </c:pt>
                <c:pt idx="9829">
                  <c:v>104.80949340210319</c:v>
                </c:pt>
                <c:pt idx="9830">
                  <c:v>104.79107318188633</c:v>
                </c:pt>
                <c:pt idx="9831">
                  <c:v>104.78119008067371</c:v>
                </c:pt>
                <c:pt idx="9832">
                  <c:v>104.76382162293984</c:v>
                </c:pt>
                <c:pt idx="9833">
                  <c:v>104.72605944095626</c:v>
                </c:pt>
                <c:pt idx="9834">
                  <c:v>104.70841615581321</c:v>
                </c:pt>
                <c:pt idx="9835">
                  <c:v>104.68740500062903</c:v>
                </c:pt>
                <c:pt idx="9836">
                  <c:v>104.64316920674214</c:v>
                </c:pt>
                <c:pt idx="9837">
                  <c:v>104.62360395452805</c:v>
                </c:pt>
                <c:pt idx="9838">
                  <c:v>104.59133899403213</c:v>
                </c:pt>
                <c:pt idx="9839">
                  <c:v>104.53302026559901</c:v>
                </c:pt>
                <c:pt idx="9840">
                  <c:v>104.50710340637036</c:v>
                </c:pt>
                <c:pt idx="9841">
                  <c:v>104.47190238865792</c:v>
                </c:pt>
                <c:pt idx="9842">
                  <c:v>104.41007962080397</c:v>
                </c:pt>
                <c:pt idx="9843">
                  <c:v>104.38161961635456</c:v>
                </c:pt>
                <c:pt idx="9844">
                  <c:v>104.35061915885726</c:v>
                </c:pt>
                <c:pt idx="9845">
                  <c:v>104.28750772711365</c:v>
                </c:pt>
                <c:pt idx="9846">
                  <c:v>104.25971034435898</c:v>
                </c:pt>
                <c:pt idx="9847">
                  <c:v>104.22403167048212</c:v>
                </c:pt>
                <c:pt idx="9848">
                  <c:v>104.16112926171557</c:v>
                </c:pt>
                <c:pt idx="9849">
                  <c:v>104.12810899772035</c:v>
                </c:pt>
                <c:pt idx="9850">
                  <c:v>104.09330543883223</c:v>
                </c:pt>
                <c:pt idx="9851">
                  <c:v>104.02605516977758</c:v>
                </c:pt>
                <c:pt idx="9852">
                  <c:v>103.99482366755234</c:v>
                </c:pt>
                <c:pt idx="9853">
                  <c:v>103.97728910565067</c:v>
                </c:pt>
                <c:pt idx="9854">
                  <c:v>104.42312352964056</c:v>
                </c:pt>
                <c:pt idx="9855">
                  <c:v>104.50486544484828</c:v>
                </c:pt>
                <c:pt idx="9856">
                  <c:v>104.65269311536794</c:v>
                </c:pt>
                <c:pt idx="9857">
                  <c:v>104.72182471956928</c:v>
                </c:pt>
                <c:pt idx="9858">
                  <c:v>104.78428257384557</c:v>
                </c:pt>
                <c:pt idx="9859">
                  <c:v>104.89670159991714</c:v>
                </c:pt>
                <c:pt idx="9860">
                  <c:v>104.94861862155766</c:v>
                </c:pt>
                <c:pt idx="9861">
                  <c:v>104.98713850845509</c:v>
                </c:pt>
                <c:pt idx="9862">
                  <c:v>105.05142565195368</c:v>
                </c:pt>
                <c:pt idx="9863">
                  <c:v>105.0791249133421</c:v>
                </c:pt>
                <c:pt idx="9864">
                  <c:v>105.0916244321715</c:v>
                </c:pt>
                <c:pt idx="9865">
                  <c:v>105.11084343812695</c:v>
                </c:pt>
                <c:pt idx="9866">
                  <c:v>105.11815773270844</c:v>
                </c:pt>
                <c:pt idx="9867">
                  <c:v>105.10787071457351</c:v>
                </c:pt>
                <c:pt idx="9868">
                  <c:v>105.08303707034638</c:v>
                </c:pt>
                <c:pt idx="9869">
                  <c:v>105.06949860440947</c:v>
                </c:pt>
                <c:pt idx="9870">
                  <c:v>105.04240336848135</c:v>
                </c:pt>
                <c:pt idx="9871">
                  <c:v>104.99019216756685</c:v>
                </c:pt>
                <c:pt idx="9872">
                  <c:v>104.96495523882206</c:v>
                </c:pt>
                <c:pt idx="9873">
                  <c:v>104.93480371639927</c:v>
                </c:pt>
                <c:pt idx="9874">
                  <c:v>104.87626421664</c:v>
                </c:pt>
                <c:pt idx="9875">
                  <c:v>104.84789336705229</c:v>
                </c:pt>
                <c:pt idx="9876">
                  <c:v>104.80659549583012</c:v>
                </c:pt>
                <c:pt idx="9877">
                  <c:v>104.73037965304539</c:v>
                </c:pt>
                <c:pt idx="9878">
                  <c:v>104.6948965160782</c:v>
                </c:pt>
                <c:pt idx="9879">
                  <c:v>104.65454378136397</c:v>
                </c:pt>
                <c:pt idx="9880">
                  <c:v>104.58063445819899</c:v>
                </c:pt>
                <c:pt idx="9881">
                  <c:v>104.54559532777904</c:v>
                </c:pt>
                <c:pt idx="9882">
                  <c:v>104.50029417603568</c:v>
                </c:pt>
                <c:pt idx="9883">
                  <c:v>104.41570317237125</c:v>
                </c:pt>
                <c:pt idx="9884">
                  <c:v>104.37535632134303</c:v>
                </c:pt>
                <c:pt idx="9885">
                  <c:v>104.32899235171348</c:v>
                </c:pt>
                <c:pt idx="9886">
                  <c:v>104.24009352103727</c:v>
                </c:pt>
                <c:pt idx="9887">
                  <c:v>104.19722877559484</c:v>
                </c:pt>
                <c:pt idx="9888">
                  <c:v>104.15034182826771</c:v>
                </c:pt>
                <c:pt idx="9889">
                  <c:v>104.06089416240259</c:v>
                </c:pt>
                <c:pt idx="9890">
                  <c:v>104.01454479095425</c:v>
                </c:pt>
                <c:pt idx="9891">
                  <c:v>103.99600714742792</c:v>
                </c:pt>
                <c:pt idx="9892">
                  <c:v>104.53325408756774</c:v>
                </c:pt>
                <c:pt idx="9893">
                  <c:v>104.59960653240708</c:v>
                </c:pt>
                <c:pt idx="9894">
                  <c:v>104.77938609810941</c:v>
                </c:pt>
                <c:pt idx="9895">
                  <c:v>105.09502784502025</c:v>
                </c:pt>
                <c:pt idx="9896">
                  <c:v>105.24409193588873</c:v>
                </c:pt>
                <c:pt idx="9897">
                  <c:v>105.36844212637489</c:v>
                </c:pt>
                <c:pt idx="9898">
                  <c:v>105.59898064981847</c:v>
                </c:pt>
                <c:pt idx="9899">
                  <c:v>105.7081289114588</c:v>
                </c:pt>
                <c:pt idx="9900">
                  <c:v>105.78373273680296</c:v>
                </c:pt>
                <c:pt idx="9901">
                  <c:v>105.91699487065185</c:v>
                </c:pt>
                <c:pt idx="9902">
                  <c:v>105.97477215536402</c:v>
                </c:pt>
                <c:pt idx="9903">
                  <c:v>106.00576795656924</c:v>
                </c:pt>
                <c:pt idx="9904">
                  <c:v>106.05659305527048</c:v>
                </c:pt>
                <c:pt idx="9905">
                  <c:v>106.07697758519839</c:v>
                </c:pt>
                <c:pt idx="9906">
                  <c:v>106.06391589717296</c:v>
                </c:pt>
                <c:pt idx="9907">
                  <c:v>106.03176979163997</c:v>
                </c:pt>
                <c:pt idx="9908">
                  <c:v>106.01340404538605</c:v>
                </c:pt>
                <c:pt idx="9909">
                  <c:v>105.96389097041278</c:v>
                </c:pt>
                <c:pt idx="9910">
                  <c:v>105.87000359136997</c:v>
                </c:pt>
                <c:pt idx="9911">
                  <c:v>105.82459058804787</c:v>
                </c:pt>
                <c:pt idx="9912">
                  <c:v>105.78031508061468</c:v>
                </c:pt>
                <c:pt idx="9913">
                  <c:v>105.6922767767289</c:v>
                </c:pt>
                <c:pt idx="9914">
                  <c:v>105.64862066792055</c:v>
                </c:pt>
                <c:pt idx="9915">
                  <c:v>105.58336236668097</c:v>
                </c:pt>
                <c:pt idx="9916">
                  <c:v>105.46234322218592</c:v>
                </c:pt>
                <c:pt idx="9917">
                  <c:v>105.40714532780289</c:v>
                </c:pt>
                <c:pt idx="9918">
                  <c:v>105.3259765676016</c:v>
                </c:pt>
                <c:pt idx="9919">
                  <c:v>105.17859649174743</c:v>
                </c:pt>
                <c:pt idx="9920">
                  <c:v>105.10854651982709</c:v>
                </c:pt>
                <c:pt idx="9921">
                  <c:v>105.02328124363866</c:v>
                </c:pt>
                <c:pt idx="9922">
                  <c:v>104.86215728394265</c:v>
                </c:pt>
                <c:pt idx="9923">
                  <c:v>104.78726089077033</c:v>
                </c:pt>
                <c:pt idx="9924">
                  <c:v>104.69747398421102</c:v>
                </c:pt>
                <c:pt idx="9925">
                  <c:v>104.52372371464909</c:v>
                </c:pt>
                <c:pt idx="9926">
                  <c:v>104.44166858485531</c:v>
                </c:pt>
                <c:pt idx="9927">
                  <c:v>104.34955353554392</c:v>
                </c:pt>
                <c:pt idx="9928">
                  <c:v>104.1636548506175</c:v>
                </c:pt>
                <c:pt idx="9929">
                  <c:v>104.06336891487371</c:v>
                </c:pt>
                <c:pt idx="9930">
                  <c:v>104.02154097950769</c:v>
                </c:pt>
                <c:pt idx="9931">
                  <c:v>104.35122705745964</c:v>
                </c:pt>
                <c:pt idx="9932">
                  <c:v>104.44246986300899</c:v>
                </c:pt>
                <c:pt idx="9933">
                  <c:v>104.60058374115225</c:v>
                </c:pt>
                <c:pt idx="9934">
                  <c:v>104.67555634771763</c:v>
                </c:pt>
                <c:pt idx="9935">
                  <c:v>104.73858227652042</c:v>
                </c:pt>
                <c:pt idx="9936">
                  <c:v>104.85438444165747</c:v>
                </c:pt>
                <c:pt idx="9937">
                  <c:v>104.90793986207726</c:v>
                </c:pt>
                <c:pt idx="9938">
                  <c:v>104.94523635641038</c:v>
                </c:pt>
                <c:pt idx="9939">
                  <c:v>105.01015773680504</c:v>
                </c:pt>
                <c:pt idx="9940">
                  <c:v>105.038030697425</c:v>
                </c:pt>
                <c:pt idx="9941">
                  <c:v>105.05175230217908</c:v>
                </c:pt>
                <c:pt idx="9942">
                  <c:v>105.07303439870957</c:v>
                </c:pt>
                <c:pt idx="9943">
                  <c:v>105.08086017625331</c:v>
                </c:pt>
                <c:pt idx="9944">
                  <c:v>105.07109870616259</c:v>
                </c:pt>
                <c:pt idx="9945">
                  <c:v>105.04966566861151</c:v>
                </c:pt>
                <c:pt idx="9946">
                  <c:v>105.03798402813125</c:v>
                </c:pt>
                <c:pt idx="9947">
                  <c:v>105.01058364556111</c:v>
                </c:pt>
                <c:pt idx="9948">
                  <c:v>104.95720243455237</c:v>
                </c:pt>
                <c:pt idx="9949">
                  <c:v>104.93139571810848</c:v>
                </c:pt>
                <c:pt idx="9950">
                  <c:v>104.90528638183508</c:v>
                </c:pt>
                <c:pt idx="9951">
                  <c:v>104.85530007919076</c:v>
                </c:pt>
                <c:pt idx="9952">
                  <c:v>104.83140823949104</c:v>
                </c:pt>
                <c:pt idx="9953">
                  <c:v>104.79567705155644</c:v>
                </c:pt>
                <c:pt idx="9954">
                  <c:v>104.7292761686262</c:v>
                </c:pt>
                <c:pt idx="9955">
                  <c:v>104.69788983220207</c:v>
                </c:pt>
                <c:pt idx="9956">
                  <c:v>104.65501209800968</c:v>
                </c:pt>
                <c:pt idx="9957">
                  <c:v>104.57537810733039</c:v>
                </c:pt>
                <c:pt idx="9958">
                  <c:v>104.53835857845047</c:v>
                </c:pt>
                <c:pt idx="9959">
                  <c:v>104.49310116142645</c:v>
                </c:pt>
                <c:pt idx="9960">
                  <c:v>104.40920052629683</c:v>
                </c:pt>
                <c:pt idx="9961">
                  <c:v>104.3700515114779</c:v>
                </c:pt>
                <c:pt idx="9962">
                  <c:v>104.32409975487926</c:v>
                </c:pt>
                <c:pt idx="9963">
                  <c:v>104.23598667884315</c:v>
                </c:pt>
                <c:pt idx="9964">
                  <c:v>104.19403341543546</c:v>
                </c:pt>
                <c:pt idx="9965">
                  <c:v>104.14509406367242</c:v>
                </c:pt>
                <c:pt idx="9966">
                  <c:v>104.0507044594038</c:v>
                </c:pt>
                <c:pt idx="9967">
                  <c:v>103.99924271461421</c:v>
                </c:pt>
                <c:pt idx="9968">
                  <c:v>103.97804310648552</c:v>
                </c:pt>
                <c:pt idx="9969">
                  <c:v>103.99183226803876</c:v>
                </c:pt>
                <c:pt idx="9970">
                  <c:v>104.0300966245027</c:v>
                </c:pt>
                <c:pt idx="9971">
                  <c:v>104.12690699042443</c:v>
                </c:pt>
                <c:pt idx="9972">
                  <c:v>104.30239791529738</c:v>
                </c:pt>
                <c:pt idx="9973">
                  <c:v>104.39345029960835</c:v>
                </c:pt>
                <c:pt idx="9974">
                  <c:v>104.46695694689049</c:v>
                </c:pt>
                <c:pt idx="9975">
                  <c:v>104.6198218712087</c:v>
                </c:pt>
                <c:pt idx="9976">
                  <c:v>104.70162065471835</c:v>
                </c:pt>
                <c:pt idx="9977">
                  <c:v>104.75219444965263</c:v>
                </c:pt>
                <c:pt idx="9978">
                  <c:v>104.85884953358934</c:v>
                </c:pt>
                <c:pt idx="9979">
                  <c:v>104.91591778015119</c:v>
                </c:pt>
                <c:pt idx="9980">
                  <c:v>104.95716783413381</c:v>
                </c:pt>
                <c:pt idx="9981">
                  <c:v>105.04422391148009</c:v>
                </c:pt>
                <c:pt idx="9982">
                  <c:v>105.0903831651928</c:v>
                </c:pt>
                <c:pt idx="9983">
                  <c:v>105.13054874266365</c:v>
                </c:pt>
                <c:pt idx="9984">
                  <c:v>105.21566175939263</c:v>
                </c:pt>
                <c:pt idx="9985">
                  <c:v>105.26168674532471</c:v>
                </c:pt>
                <c:pt idx="9986">
                  <c:v>105.28033908474224</c:v>
                </c:pt>
                <c:pt idx="9987">
                  <c:v>105.31550944088981</c:v>
                </c:pt>
                <c:pt idx="9988">
                  <c:v>105.33221074223268</c:v>
                </c:pt>
                <c:pt idx="9989">
                  <c:v>105.38090696906265</c:v>
                </c:pt>
                <c:pt idx="9990">
                  <c:v>105.4849632313208</c:v>
                </c:pt>
                <c:pt idx="9991">
                  <c:v>105.5403914515844</c:v>
                </c:pt>
                <c:pt idx="9992">
                  <c:v>105.55815568039554</c:v>
                </c:pt>
                <c:pt idx="9993">
                  <c:v>105.59177913976364</c:v>
                </c:pt>
                <c:pt idx="9994">
                  <c:v>105.60782271619094</c:v>
                </c:pt>
                <c:pt idx="9995">
                  <c:v>105.61222590757608</c:v>
                </c:pt>
                <c:pt idx="9996">
                  <c:v>105.6178282087435</c:v>
                </c:pt>
                <c:pt idx="9997">
                  <c:v>105.61900155176859</c:v>
                </c:pt>
                <c:pt idx="9998">
                  <c:v>105.58749699668142</c:v>
                </c:pt>
                <c:pt idx="9999">
                  <c:v>105.51321811535465</c:v>
                </c:pt>
                <c:pt idx="10000">
                  <c:v>105.47047123285402</c:v>
                </c:pt>
                <c:pt idx="10001">
                  <c:v>105.37596078508255</c:v>
                </c:pt>
                <c:pt idx="10002">
                  <c:v>105.16749776856651</c:v>
                </c:pt>
                <c:pt idx="10003">
                  <c:v>105.05566834443523</c:v>
                </c:pt>
                <c:pt idx="10004">
                  <c:v>104.91127855549939</c:v>
                </c:pt>
                <c:pt idx="10005">
                  <c:v>104.60771139674736</c:v>
                </c:pt>
                <c:pt idx="10006">
                  <c:v>104.43209504670463</c:v>
                </c:pt>
                <c:pt idx="10007">
                  <c:v>103.99693218954636</c:v>
                </c:pt>
                <c:pt idx="10008">
                  <c:v>104.03137250224019</c:v>
                </c:pt>
                <c:pt idx="10009">
                  <c:v>104.11719488376063</c:v>
                </c:pt>
                <c:pt idx="10010">
                  <c:v>104.27633381190222</c:v>
                </c:pt>
                <c:pt idx="10011">
                  <c:v>104.3603136311674</c:v>
                </c:pt>
                <c:pt idx="10012">
                  <c:v>104.4283257963277</c:v>
                </c:pt>
                <c:pt idx="10013">
                  <c:v>104.57178810828087</c:v>
                </c:pt>
                <c:pt idx="10014">
                  <c:v>104.64587219824864</c:v>
                </c:pt>
                <c:pt idx="10015">
                  <c:v>104.69954162265013</c:v>
                </c:pt>
                <c:pt idx="10016">
                  <c:v>104.81016845176504</c:v>
                </c:pt>
                <c:pt idx="10017">
                  <c:v>104.87143563314768</c:v>
                </c:pt>
                <c:pt idx="10018">
                  <c:v>104.89894052704786</c:v>
                </c:pt>
                <c:pt idx="10019">
                  <c:v>104.95700733782876</c:v>
                </c:pt>
                <c:pt idx="10020">
                  <c:v>104.98655427150543</c:v>
                </c:pt>
                <c:pt idx="10021">
                  <c:v>105.01211026174782</c:v>
                </c:pt>
                <c:pt idx="10022">
                  <c:v>105.06373715826267</c:v>
                </c:pt>
                <c:pt idx="10023">
                  <c:v>105.09077705653435</c:v>
                </c:pt>
                <c:pt idx="10024">
                  <c:v>105.10232834736252</c:v>
                </c:pt>
                <c:pt idx="10025">
                  <c:v>105.12320537633073</c:v>
                </c:pt>
                <c:pt idx="10026">
                  <c:v>105.13262203249569</c:v>
                </c:pt>
                <c:pt idx="10027">
                  <c:v>105.19175285007978</c:v>
                </c:pt>
                <c:pt idx="10028">
                  <c:v>105.31939445814014</c:v>
                </c:pt>
                <c:pt idx="10029">
                  <c:v>105.3892684197658</c:v>
                </c:pt>
                <c:pt idx="10030">
                  <c:v>105.42854762055849</c:v>
                </c:pt>
                <c:pt idx="10031">
                  <c:v>105.5084587162109</c:v>
                </c:pt>
                <c:pt idx="10032">
                  <c:v>105.55048986620382</c:v>
                </c:pt>
                <c:pt idx="10033">
                  <c:v>105.56582099591525</c:v>
                </c:pt>
                <c:pt idx="10034">
                  <c:v>105.59215530453265</c:v>
                </c:pt>
                <c:pt idx="10035">
                  <c:v>105.60368871356184</c:v>
                </c:pt>
                <c:pt idx="10036">
                  <c:v>105.57277675882212</c:v>
                </c:pt>
                <c:pt idx="10037">
                  <c:v>105.49766131218182</c:v>
                </c:pt>
                <c:pt idx="10038">
                  <c:v>105.45228448461634</c:v>
                </c:pt>
                <c:pt idx="10039">
                  <c:v>105.36564588230108</c:v>
                </c:pt>
                <c:pt idx="10040">
                  <c:v>105.17247461562765</c:v>
                </c:pt>
                <c:pt idx="10041">
                  <c:v>105.06779091229946</c:v>
                </c:pt>
                <c:pt idx="10042">
                  <c:v>104.93443169949796</c:v>
                </c:pt>
                <c:pt idx="10043">
                  <c:v>104.65284754246994</c:v>
                </c:pt>
                <c:pt idx="10044">
                  <c:v>104.49219341345345</c:v>
                </c:pt>
                <c:pt idx="10045">
                  <c:v>104.03316733361351</c:v>
                </c:pt>
                <c:pt idx="10046">
                  <c:v>104.08091121133913</c:v>
                </c:pt>
                <c:pt idx="10047">
                  <c:v>104.20162289229783</c:v>
                </c:pt>
                <c:pt idx="10048">
                  <c:v>104.42217706038547</c:v>
                </c:pt>
                <c:pt idx="10049">
                  <c:v>104.53699455386068</c:v>
                </c:pt>
                <c:pt idx="10050">
                  <c:v>104.63138639573661</c:v>
                </c:pt>
                <c:pt idx="10051">
                  <c:v>104.83041648271902</c:v>
                </c:pt>
                <c:pt idx="10052">
                  <c:v>104.93480071000074</c:v>
                </c:pt>
                <c:pt idx="10053">
                  <c:v>105.00912976348297</c:v>
                </c:pt>
                <c:pt idx="10054">
                  <c:v>105.1680072917631</c:v>
                </c:pt>
                <c:pt idx="10055">
                  <c:v>105.25405976494703</c:v>
                </c:pt>
                <c:pt idx="10056">
                  <c:v>105.30063020114665</c:v>
                </c:pt>
                <c:pt idx="10057">
                  <c:v>105.39781235463943</c:v>
                </c:pt>
                <c:pt idx="10058">
                  <c:v>105.44897193405835</c:v>
                </c:pt>
                <c:pt idx="10059">
                  <c:v>105.47962834302439</c:v>
                </c:pt>
                <c:pt idx="10060">
                  <c:v>105.55002254907539</c:v>
                </c:pt>
                <c:pt idx="10061">
                  <c:v>105.58623339541261</c:v>
                </c:pt>
                <c:pt idx="10062">
                  <c:v>105.59029235392691</c:v>
                </c:pt>
                <c:pt idx="10063">
                  <c:v>105.59137948575768</c:v>
                </c:pt>
                <c:pt idx="10064">
                  <c:v>105.58848858142339</c:v>
                </c:pt>
                <c:pt idx="10065">
                  <c:v>105.65972672234599</c:v>
                </c:pt>
                <c:pt idx="10066">
                  <c:v>105.81380220039337</c:v>
                </c:pt>
                <c:pt idx="10067">
                  <c:v>105.89673136799053</c:v>
                </c:pt>
                <c:pt idx="10068">
                  <c:v>105.95185781693372</c:v>
                </c:pt>
                <c:pt idx="10069">
                  <c:v>106.06582211120413</c:v>
                </c:pt>
                <c:pt idx="10070">
                  <c:v>106.12563696684052</c:v>
                </c:pt>
                <c:pt idx="10071">
                  <c:v>106.15773056489793</c:v>
                </c:pt>
                <c:pt idx="10072">
                  <c:v>106.22098169676553</c:v>
                </c:pt>
                <c:pt idx="10073">
                  <c:v>106.25234710218396</c:v>
                </c:pt>
                <c:pt idx="10074">
                  <c:v>106.21090746641882</c:v>
                </c:pt>
                <c:pt idx="10075">
                  <c:v>106.11041650643926</c:v>
                </c:pt>
                <c:pt idx="10076">
                  <c:v>106.05147452210034</c:v>
                </c:pt>
                <c:pt idx="10077">
                  <c:v>105.93363644238207</c:v>
                </c:pt>
                <c:pt idx="10078">
                  <c:v>105.67052155859574</c:v>
                </c:pt>
                <c:pt idx="10079">
                  <c:v>105.52753664236597</c:v>
                </c:pt>
                <c:pt idx="10080">
                  <c:v>105.34123613397972</c:v>
                </c:pt>
                <c:pt idx="10081">
                  <c:v>104.94581268944137</c:v>
                </c:pt>
                <c:pt idx="10082">
                  <c:v>104.71567386500004</c:v>
                </c:pt>
                <c:pt idx="10083">
                  <c:v>104.44056975081955</c:v>
                </c:pt>
                <c:pt idx="10084">
                  <c:v>104.58275261123316</c:v>
                </c:pt>
                <c:pt idx="10085">
                  <c:v>104.82977559591578</c:v>
                </c:pt>
                <c:pt idx="10086">
                  <c:v>104.95001451857583</c:v>
                </c:pt>
                <c:pt idx="10087">
                  <c:v>105.04192861018942</c:v>
                </c:pt>
                <c:pt idx="10088">
                  <c:v>105.21078261650464</c:v>
                </c:pt>
                <c:pt idx="10089">
                  <c:v>105.28764858505345</c:v>
                </c:pt>
                <c:pt idx="10090">
                  <c:v>105.31954389422833</c:v>
                </c:pt>
                <c:pt idx="10091">
                  <c:v>105.37441228530984</c:v>
                </c:pt>
                <c:pt idx="10092">
                  <c:v>105.39791930863446</c:v>
                </c:pt>
                <c:pt idx="10093">
                  <c:v>105.39609119190943</c:v>
                </c:pt>
                <c:pt idx="10094">
                  <c:v>105.38897770318383</c:v>
                </c:pt>
                <c:pt idx="10095">
                  <c:v>105.38366837705472</c:v>
                </c:pt>
                <c:pt idx="10096">
                  <c:v>105.3706139549394</c:v>
                </c:pt>
                <c:pt idx="10097">
                  <c:v>105.342178149145</c:v>
                </c:pt>
                <c:pt idx="10098">
                  <c:v>105.32654969388116</c:v>
                </c:pt>
                <c:pt idx="10099">
                  <c:v>105.27879455614674</c:v>
                </c:pt>
                <c:pt idx="10100">
                  <c:v>105.18664825905825</c:v>
                </c:pt>
                <c:pt idx="10101">
                  <c:v>105.14377503738683</c:v>
                </c:pt>
                <c:pt idx="10102">
                  <c:v>105.1276872950767</c:v>
                </c:pt>
                <c:pt idx="10103">
                  <c:v>105.09558903869994</c:v>
                </c:pt>
                <c:pt idx="10104">
                  <c:v>105.07937444008141</c:v>
                </c:pt>
                <c:pt idx="10105">
                  <c:v>105.03986180625678</c:v>
                </c:pt>
                <c:pt idx="10106">
                  <c:v>104.96343495894962</c:v>
                </c:pt>
                <c:pt idx="10107">
                  <c:v>104.92669686518965</c:v>
                </c:pt>
                <c:pt idx="10108">
                  <c:v>104.88677771767476</c:v>
                </c:pt>
                <c:pt idx="10109">
                  <c:v>104.81201381444247</c:v>
                </c:pt>
                <c:pt idx="10110">
                  <c:v>104.77694696218641</c:v>
                </c:pt>
                <c:pt idx="10111">
                  <c:v>104.73016975782429</c:v>
                </c:pt>
                <c:pt idx="10112">
                  <c:v>104.64136926873023</c:v>
                </c:pt>
                <c:pt idx="10113">
                  <c:v>104.60044793228963</c:v>
                </c:pt>
                <c:pt idx="10114">
                  <c:v>104.53148565242417</c:v>
                </c:pt>
                <c:pt idx="10115">
                  <c:v>104.39919792070542</c:v>
                </c:pt>
                <c:pt idx="10116">
                  <c:v>104.33785414415308</c:v>
                </c:pt>
                <c:pt idx="10117">
                  <c:v>104.25957906007869</c:v>
                </c:pt>
                <c:pt idx="10118">
                  <c:v>104.11060354612871</c:v>
                </c:pt>
                <c:pt idx="10119">
                  <c:v>104.03016784797555</c:v>
                </c:pt>
                <c:pt idx="10120">
                  <c:v>103.99568847512643</c:v>
                </c:pt>
                <c:pt idx="10121">
                  <c:v>104.63464014086139</c:v>
                </c:pt>
                <c:pt idx="10122">
                  <c:v>104.83024897650223</c:v>
                </c:pt>
                <c:pt idx="10123">
                  <c:v>105.16505525988867</c:v>
                </c:pt>
                <c:pt idx="10124">
                  <c:v>105.32534067350252</c:v>
                </c:pt>
                <c:pt idx="10125">
                  <c:v>105.44995695391765</c:v>
                </c:pt>
                <c:pt idx="10126">
                  <c:v>105.67897277935903</c:v>
                </c:pt>
                <c:pt idx="10127">
                  <c:v>105.78318481280783</c:v>
                </c:pt>
                <c:pt idx="10128">
                  <c:v>105.82631124142893</c:v>
                </c:pt>
                <c:pt idx="10129">
                  <c:v>105.90073526402102</c:v>
                </c:pt>
                <c:pt idx="10130">
                  <c:v>105.93260587013721</c:v>
                </c:pt>
                <c:pt idx="10131">
                  <c:v>105.93012732628787</c:v>
                </c:pt>
                <c:pt idx="10132">
                  <c:v>105.92036949223136</c:v>
                </c:pt>
                <c:pt idx="10133">
                  <c:v>105.91328458811461</c:v>
                </c:pt>
                <c:pt idx="10134">
                  <c:v>105.89557122744924</c:v>
                </c:pt>
                <c:pt idx="10135">
                  <c:v>105.85667665563628</c:v>
                </c:pt>
                <c:pt idx="10136">
                  <c:v>105.83586026207335</c:v>
                </c:pt>
                <c:pt idx="10137">
                  <c:v>105.77004671269214</c:v>
                </c:pt>
                <c:pt idx="10138">
                  <c:v>105.64621406081139</c:v>
                </c:pt>
                <c:pt idx="10139">
                  <c:v>105.58803940360632</c:v>
                </c:pt>
                <c:pt idx="10140">
                  <c:v>105.56655827353639</c:v>
                </c:pt>
                <c:pt idx="10141">
                  <c:v>105.52270926957536</c:v>
                </c:pt>
                <c:pt idx="10142">
                  <c:v>105.50072566583418</c:v>
                </c:pt>
                <c:pt idx="10143">
                  <c:v>105.44632654530695</c:v>
                </c:pt>
                <c:pt idx="10144">
                  <c:v>105.34273478450082</c:v>
                </c:pt>
                <c:pt idx="10145">
                  <c:v>105.29372681340793</c:v>
                </c:pt>
                <c:pt idx="10146">
                  <c:v>105.23964785400797</c:v>
                </c:pt>
                <c:pt idx="10147">
                  <c:v>105.13824058752155</c:v>
                </c:pt>
                <c:pt idx="10148">
                  <c:v>105.09069727161318</c:v>
                </c:pt>
                <c:pt idx="10149">
                  <c:v>105.02732846265843</c:v>
                </c:pt>
                <c:pt idx="10150">
                  <c:v>104.90692830807453</c:v>
                </c:pt>
                <c:pt idx="10151">
                  <c:v>104.85045661331647</c:v>
                </c:pt>
                <c:pt idx="10152">
                  <c:v>104.75647174016862</c:v>
                </c:pt>
                <c:pt idx="10153">
                  <c:v>104.57854859393665</c:v>
                </c:pt>
                <c:pt idx="10154">
                  <c:v>104.49395787802696</c:v>
                </c:pt>
                <c:pt idx="10155">
                  <c:v>104.38925462625816</c:v>
                </c:pt>
                <c:pt idx="10156">
                  <c:v>104.18735443960242</c:v>
                </c:pt>
                <c:pt idx="10157">
                  <c:v>104.07643349092717</c:v>
                </c:pt>
                <c:pt idx="10158">
                  <c:v>104.03147419720739</c:v>
                </c:pt>
                <c:pt idx="10159">
                  <c:v>103.99330859621401</c:v>
                </c:pt>
                <c:pt idx="10160">
                  <c:v>104.02927598642226</c:v>
                </c:pt>
                <c:pt idx="10161">
                  <c:v>104.12412349867255</c:v>
                </c:pt>
                <c:pt idx="10162">
                  <c:v>104.29203762051678</c:v>
                </c:pt>
                <c:pt idx="10163">
                  <c:v>104.37968932062896</c:v>
                </c:pt>
                <c:pt idx="10164">
                  <c:v>104.45231202527731</c:v>
                </c:pt>
                <c:pt idx="10165">
                  <c:v>104.6043893777224</c:v>
                </c:pt>
                <c:pt idx="10166">
                  <c:v>104.68527047730048</c:v>
                </c:pt>
                <c:pt idx="10167">
                  <c:v>104.73857197546835</c:v>
                </c:pt>
                <c:pt idx="10168">
                  <c:v>104.85408210063929</c:v>
                </c:pt>
                <c:pt idx="10169">
                  <c:v>104.91424924394462</c:v>
                </c:pt>
                <c:pt idx="10170">
                  <c:v>104.96741699009925</c:v>
                </c:pt>
                <c:pt idx="10171">
                  <c:v>105.07748413099758</c:v>
                </c:pt>
                <c:pt idx="10172">
                  <c:v>105.13679313533865</c:v>
                </c:pt>
                <c:pt idx="10173">
                  <c:v>105.1873033523451</c:v>
                </c:pt>
                <c:pt idx="10174">
                  <c:v>105.29611443859808</c:v>
                </c:pt>
                <c:pt idx="10175">
                  <c:v>105.35511929820049</c:v>
                </c:pt>
                <c:pt idx="10176">
                  <c:v>105.38046574325801</c:v>
                </c:pt>
                <c:pt idx="10177">
                  <c:v>105.43175519338475</c:v>
                </c:pt>
                <c:pt idx="10178">
                  <c:v>105.45698650062221</c:v>
                </c:pt>
                <c:pt idx="10179">
                  <c:v>105.50033796466207</c:v>
                </c:pt>
                <c:pt idx="10180">
                  <c:v>105.59307227187078</c:v>
                </c:pt>
                <c:pt idx="10181">
                  <c:v>105.64191378245692</c:v>
                </c:pt>
                <c:pt idx="10182">
                  <c:v>105.65393134744329</c:v>
                </c:pt>
                <c:pt idx="10183">
                  <c:v>105.67296243552009</c:v>
                </c:pt>
                <c:pt idx="10184">
                  <c:v>105.68036911231138</c:v>
                </c:pt>
                <c:pt idx="10185">
                  <c:v>105.67544729837651</c:v>
                </c:pt>
                <c:pt idx="10186">
                  <c:v>105.65947874948891</c:v>
                </c:pt>
                <c:pt idx="10187">
                  <c:v>105.64845498027418</c:v>
                </c:pt>
                <c:pt idx="10188">
                  <c:v>105.61714945308944</c:v>
                </c:pt>
                <c:pt idx="10189">
                  <c:v>105.54330743943146</c:v>
                </c:pt>
                <c:pt idx="10190">
                  <c:v>105.49964984294012</c:v>
                </c:pt>
                <c:pt idx="10191">
                  <c:v>105.40388922092592</c:v>
                </c:pt>
                <c:pt idx="10192">
                  <c:v>105.19751161414501</c:v>
                </c:pt>
                <c:pt idx="10193">
                  <c:v>105.08439431392614</c:v>
                </c:pt>
                <c:pt idx="10194">
                  <c:v>104.94006379725911</c:v>
                </c:pt>
                <c:pt idx="10195">
                  <c:v>104.63746705014775</c:v>
                </c:pt>
                <c:pt idx="10196">
                  <c:v>104.46511675665143</c:v>
                </c:pt>
                <c:pt idx="10197">
                  <c:v>104.39222773115867</c:v>
                </c:pt>
                <c:pt idx="10198">
                  <c:v>103.95900234845838</c:v>
                </c:pt>
                <c:pt idx="10199">
                  <c:v>103.97468475375807</c:v>
                </c:pt>
                <c:pt idx="10200">
                  <c:v>104.00234018827611</c:v>
                </c:pt>
                <c:pt idx="10201">
                  <c:v>104.01571112366676</c:v>
                </c:pt>
                <c:pt idx="10202">
                  <c:v>104.02608048046528</c:v>
                </c:pt>
                <c:pt idx="10203">
                  <c:v>104.04462816803964</c:v>
                </c:pt>
                <c:pt idx="10204">
                  <c:v>104.05327921260532</c:v>
                </c:pt>
                <c:pt idx="10205">
                  <c:v>104.05675127591523</c:v>
                </c:pt>
                <c:pt idx="10206">
                  <c:v>104.06302258643706</c:v>
                </c:pt>
                <c:pt idx="10207">
                  <c:v>104.06557588632177</c:v>
                </c:pt>
                <c:pt idx="10208">
                  <c:v>104.066458076885</c:v>
                </c:pt>
                <c:pt idx="10209">
                  <c:v>104.06740955414567</c:v>
                </c:pt>
                <c:pt idx="10210">
                  <c:v>104.06757705955683</c:v>
                </c:pt>
                <c:pt idx="10211">
                  <c:v>104.06678114147427</c:v>
                </c:pt>
                <c:pt idx="10212">
                  <c:v>104.06465150805434</c:v>
                </c:pt>
                <c:pt idx="10213">
                  <c:v>104.06344648123198</c:v>
                </c:pt>
                <c:pt idx="10214">
                  <c:v>104.05876085076004</c:v>
                </c:pt>
                <c:pt idx="10215">
                  <c:v>104.04988691378617</c:v>
                </c:pt>
                <c:pt idx="10216">
                  <c:v>104.04560717970914</c:v>
                </c:pt>
                <c:pt idx="10217">
                  <c:v>104.04279633514585</c:v>
                </c:pt>
                <c:pt idx="10218">
                  <c:v>104.03735396336863</c:v>
                </c:pt>
                <c:pt idx="10219">
                  <c:v>104.03470104596902</c:v>
                </c:pt>
                <c:pt idx="10220">
                  <c:v>104.02857588237023</c:v>
                </c:pt>
                <c:pt idx="10221">
                  <c:v>104.01716863158602</c:v>
                </c:pt>
                <c:pt idx="10222">
                  <c:v>104.0117367701006</c:v>
                </c:pt>
                <c:pt idx="10223">
                  <c:v>104.00655114807923</c:v>
                </c:pt>
                <c:pt idx="10224">
                  <c:v>103.99711162852731</c:v>
                </c:pt>
                <c:pt idx="10225">
                  <c:v>103.99259015383041</c:v>
                </c:pt>
                <c:pt idx="10226">
                  <c:v>103.98715418637812</c:v>
                </c:pt>
                <c:pt idx="10227">
                  <c:v>103.97676553324706</c:v>
                </c:pt>
                <c:pt idx="10228">
                  <c:v>103.97178119819851</c:v>
                </c:pt>
                <c:pt idx="10229">
                  <c:v>103.96414152314163</c:v>
                </c:pt>
                <c:pt idx="10230">
                  <c:v>103.94991797472687</c:v>
                </c:pt>
                <c:pt idx="10231">
                  <c:v>103.94297445883028</c:v>
                </c:pt>
                <c:pt idx="10232">
                  <c:v>103.93496396611017</c:v>
                </c:pt>
                <c:pt idx="10233">
                  <c:v>103.91874946888507</c:v>
                </c:pt>
                <c:pt idx="10234">
                  <c:v>103.91035036055519</c:v>
                </c:pt>
                <c:pt idx="10235">
                  <c:v>103.90656440168195</c:v>
                </c:pt>
                <c:pt idx="10236">
                  <c:v>103.99304323973347</c:v>
                </c:pt>
                <c:pt idx="10237">
                  <c:v>104.02286145935501</c:v>
                </c:pt>
                <c:pt idx="10238">
                  <c:v>104.09722557263898</c:v>
                </c:pt>
                <c:pt idx="10239">
                  <c:v>104.23449499785436</c:v>
                </c:pt>
                <c:pt idx="10240">
                  <c:v>104.30437302854884</c:v>
                </c:pt>
                <c:pt idx="10241">
                  <c:v>104.36574393705355</c:v>
                </c:pt>
                <c:pt idx="10242">
                  <c:v>104.49384812731748</c:v>
                </c:pt>
                <c:pt idx="10243">
                  <c:v>104.56152246699632</c:v>
                </c:pt>
                <c:pt idx="10244">
                  <c:v>104.61723022616238</c:v>
                </c:pt>
                <c:pt idx="10245">
                  <c:v>104.79999578894248</c:v>
                </c:pt>
                <c:pt idx="10246">
                  <c:v>104.85162382093303</c:v>
                </c:pt>
                <c:pt idx="10247">
                  <c:v>104.96154033457172</c:v>
                </c:pt>
                <c:pt idx="10248">
                  <c:v>105.02010072961235</c:v>
                </c:pt>
                <c:pt idx="10249">
                  <c:v>105.06512266428855</c:v>
                </c:pt>
                <c:pt idx="10250">
                  <c:v>105.16113493529267</c:v>
                </c:pt>
                <c:pt idx="10251">
                  <c:v>105.21268897618477</c:v>
                </c:pt>
                <c:pt idx="10252">
                  <c:v>105.24569650925189</c:v>
                </c:pt>
                <c:pt idx="10253">
                  <c:v>105.31354306440497</c:v>
                </c:pt>
                <c:pt idx="10254">
                  <c:v>105.34858424611647</c:v>
                </c:pt>
                <c:pt idx="10255">
                  <c:v>105.38355493936962</c:v>
                </c:pt>
                <c:pt idx="10256">
                  <c:v>105.45586429142053</c:v>
                </c:pt>
                <c:pt idx="10257">
                  <c:v>105.49384827888156</c:v>
                </c:pt>
                <c:pt idx="10258">
                  <c:v>105.50923757977796</c:v>
                </c:pt>
                <c:pt idx="10259">
                  <c:v>105.53616160190739</c:v>
                </c:pt>
                <c:pt idx="10260">
                  <c:v>105.54772677822733</c:v>
                </c:pt>
                <c:pt idx="10261">
                  <c:v>105.53386592109887</c:v>
                </c:pt>
                <c:pt idx="10262">
                  <c:v>105.49790557658297</c:v>
                </c:pt>
                <c:pt idx="10263">
                  <c:v>105.47576676887138</c:v>
                </c:pt>
                <c:pt idx="10264">
                  <c:v>105.4310001393571</c:v>
                </c:pt>
                <c:pt idx="10265">
                  <c:v>105.33040600035179</c:v>
                </c:pt>
                <c:pt idx="10266">
                  <c:v>105.27367091252124</c:v>
                </c:pt>
                <c:pt idx="10267">
                  <c:v>105.19284922076149</c:v>
                </c:pt>
                <c:pt idx="10268">
                  <c:v>105.0176396945312</c:v>
                </c:pt>
                <c:pt idx="10269">
                  <c:v>104.92374828948564</c:v>
                </c:pt>
                <c:pt idx="10270">
                  <c:v>104.81065449667233</c:v>
                </c:pt>
                <c:pt idx="10271">
                  <c:v>104.57348352342808</c:v>
                </c:pt>
                <c:pt idx="10272">
                  <c:v>103.97701321803657</c:v>
                </c:pt>
                <c:pt idx="10273">
                  <c:v>103.99700732642222</c:v>
                </c:pt>
                <c:pt idx="10274">
                  <c:v>104.04764859618795</c:v>
                </c:pt>
                <c:pt idx="10275">
                  <c:v>104.14028115292862</c:v>
                </c:pt>
                <c:pt idx="10276">
                  <c:v>104.18824384510776</c:v>
                </c:pt>
                <c:pt idx="10277">
                  <c:v>104.22995077584379</c:v>
                </c:pt>
                <c:pt idx="10278">
                  <c:v>104.31769026990797</c:v>
                </c:pt>
                <c:pt idx="10279">
                  <c:v>104.36360833922274</c:v>
                </c:pt>
                <c:pt idx="10280">
                  <c:v>104.40147245318597</c:v>
                </c:pt>
                <c:pt idx="10281">
                  <c:v>104.48217377569034</c:v>
                </c:pt>
                <c:pt idx="10282">
                  <c:v>104.52565669364688</c:v>
                </c:pt>
                <c:pt idx="10283">
                  <c:v>104.56371297097714</c:v>
                </c:pt>
                <c:pt idx="10284">
                  <c:v>104.64551447051021</c:v>
                </c:pt>
                <c:pt idx="10285">
                  <c:v>104.68965428726054</c:v>
                </c:pt>
                <c:pt idx="10286">
                  <c:v>104.72148837714894</c:v>
                </c:pt>
                <c:pt idx="10287">
                  <c:v>104.78929944291916</c:v>
                </c:pt>
                <c:pt idx="10288">
                  <c:v>104.82495241296463</c:v>
                </c:pt>
                <c:pt idx="10289">
                  <c:v>104.8488606685566</c:v>
                </c:pt>
                <c:pt idx="10290">
                  <c:v>104.89844073590545</c:v>
                </c:pt>
                <c:pt idx="10291">
                  <c:v>104.92435645439689</c:v>
                </c:pt>
                <c:pt idx="10292">
                  <c:v>104.9499919002803</c:v>
                </c:pt>
                <c:pt idx="10293">
                  <c:v>105.00296545242175</c:v>
                </c:pt>
                <c:pt idx="10294">
                  <c:v>105.03034688875219</c:v>
                </c:pt>
                <c:pt idx="10295">
                  <c:v>105.04194238180341</c:v>
                </c:pt>
                <c:pt idx="10296">
                  <c:v>105.06316362351322</c:v>
                </c:pt>
                <c:pt idx="10297">
                  <c:v>105.07284871252114</c:v>
                </c:pt>
                <c:pt idx="10298">
                  <c:v>105.06576356072026</c:v>
                </c:pt>
                <c:pt idx="10299">
                  <c:v>105.045080140075</c:v>
                </c:pt>
                <c:pt idx="10300">
                  <c:v>105.03144623046117</c:v>
                </c:pt>
                <c:pt idx="10301">
                  <c:v>105.00379547477318</c:v>
                </c:pt>
                <c:pt idx="10302">
                  <c:v>104.93986780141255</c:v>
                </c:pt>
                <c:pt idx="10303">
                  <c:v>104.9035189901989</c:v>
                </c:pt>
                <c:pt idx="10304">
                  <c:v>104.85036724440613</c:v>
                </c:pt>
                <c:pt idx="10305">
                  <c:v>104.73531189119942</c:v>
                </c:pt>
                <c:pt idx="10306">
                  <c:v>104.67270102423805</c:v>
                </c:pt>
                <c:pt idx="10307">
                  <c:v>104.59756093396844</c:v>
                </c:pt>
                <c:pt idx="10308">
                  <c:v>104.43855912661559</c:v>
                </c:pt>
                <c:pt idx="10309">
                  <c:v>104.34633721631089</c:v>
                </c:pt>
                <c:pt idx="10310">
                  <c:v>103.95871141740999</c:v>
                </c:pt>
                <c:pt idx="10311">
                  <c:v>103.96998228883193</c:v>
                </c:pt>
                <c:pt idx="10312">
                  <c:v>103.98996126101844</c:v>
                </c:pt>
                <c:pt idx="10313">
                  <c:v>103.99958995653319</c:v>
                </c:pt>
                <c:pt idx="10314">
                  <c:v>104.00761783842705</c:v>
                </c:pt>
                <c:pt idx="10315">
                  <c:v>104.02201623392084</c:v>
                </c:pt>
                <c:pt idx="10316">
                  <c:v>104.02873246968373</c:v>
                </c:pt>
                <c:pt idx="10317">
                  <c:v>104.03301945876645</c:v>
                </c:pt>
                <c:pt idx="10318">
                  <c:v>104.04075767753676</c:v>
                </c:pt>
                <c:pt idx="10319">
                  <c:v>104.04386812889484</c:v>
                </c:pt>
                <c:pt idx="10320">
                  <c:v>104.04558583876663</c:v>
                </c:pt>
                <c:pt idx="10321">
                  <c:v>104.04808607362949</c:v>
                </c:pt>
                <c:pt idx="10322">
                  <c:v>104.0489935178597</c:v>
                </c:pt>
                <c:pt idx="10323">
                  <c:v>104.04778821830823</c:v>
                </c:pt>
                <c:pt idx="10324">
                  <c:v>104.04486178266994</c:v>
                </c:pt>
                <c:pt idx="10325">
                  <c:v>104.04332148762255</c:v>
                </c:pt>
                <c:pt idx="10326">
                  <c:v>104.03978094637614</c:v>
                </c:pt>
                <c:pt idx="10327">
                  <c:v>104.03300971402123</c:v>
                </c:pt>
                <c:pt idx="10328">
                  <c:v>104.02969597435998</c:v>
                </c:pt>
                <c:pt idx="10329">
                  <c:v>104.02590159038539</c:v>
                </c:pt>
                <c:pt idx="10330">
                  <c:v>104.0186851949594</c:v>
                </c:pt>
                <c:pt idx="10331">
                  <c:v>104.01527065217586</c:v>
                </c:pt>
                <c:pt idx="10332">
                  <c:v>104.00997786984951</c:v>
                </c:pt>
                <c:pt idx="10333">
                  <c:v>104.0003247076535</c:v>
                </c:pt>
                <c:pt idx="10334">
                  <c:v>103.9957623771901</c:v>
                </c:pt>
                <c:pt idx="10335">
                  <c:v>103.99035821348674</c:v>
                </c:pt>
                <c:pt idx="10336">
                  <c:v>103.98051186285576</c:v>
                </c:pt>
                <c:pt idx="10337">
                  <c:v>103.97580907591295</c:v>
                </c:pt>
                <c:pt idx="10338">
                  <c:v>103.97040454312132</c:v>
                </c:pt>
                <c:pt idx="10339">
                  <c:v>103.96010846853029</c:v>
                </c:pt>
                <c:pt idx="10340">
                  <c:v>103.95517780005289</c:v>
                </c:pt>
                <c:pt idx="10341">
                  <c:v>103.94923971332382</c:v>
                </c:pt>
                <c:pt idx="10342">
                  <c:v>103.93828313311376</c:v>
                </c:pt>
                <c:pt idx="10343">
                  <c:v>103.93296060632078</c:v>
                </c:pt>
                <c:pt idx="10344">
                  <c:v>103.92715356753909</c:v>
                </c:pt>
                <c:pt idx="10345">
                  <c:v>103.91537399242647</c:v>
                </c:pt>
                <c:pt idx="10346">
                  <c:v>103.90936939480125</c:v>
                </c:pt>
                <c:pt idx="10347">
                  <c:v>104.33300233473429</c:v>
                </c:pt>
                <c:pt idx="10348">
                  <c:v>104.44638338037701</c:v>
                </c:pt>
                <c:pt idx="10349">
                  <c:v>104.64092995914878</c:v>
                </c:pt>
                <c:pt idx="10350">
                  <c:v>104.73283676607024</c:v>
                </c:pt>
                <c:pt idx="10351">
                  <c:v>104.805125258461</c:v>
                </c:pt>
                <c:pt idx="10352">
                  <c:v>104.93763569411959</c:v>
                </c:pt>
                <c:pt idx="10353">
                  <c:v>104.99867643603342</c:v>
                </c:pt>
                <c:pt idx="10354">
                  <c:v>105.02910236141722</c:v>
                </c:pt>
                <c:pt idx="10355">
                  <c:v>105.08040174693855</c:v>
                </c:pt>
                <c:pt idx="10356">
                  <c:v>105.10178207684903</c:v>
                </c:pt>
                <c:pt idx="10357">
                  <c:v>105.09987578816849</c:v>
                </c:pt>
                <c:pt idx="10358">
                  <c:v>105.09346433019709</c:v>
                </c:pt>
                <c:pt idx="10359">
                  <c:v>105.0892582093436</c:v>
                </c:pt>
                <c:pt idx="10360">
                  <c:v>105.0720897166935</c:v>
                </c:pt>
                <c:pt idx="10361">
                  <c:v>105.03731349717422</c:v>
                </c:pt>
                <c:pt idx="10362">
                  <c:v>105.01955736342842</c:v>
                </c:pt>
                <c:pt idx="10363">
                  <c:v>104.9794451353479</c:v>
                </c:pt>
                <c:pt idx="10364">
                  <c:v>104.903693642053</c:v>
                </c:pt>
                <c:pt idx="10365">
                  <c:v>104.86812792835734</c:v>
                </c:pt>
                <c:pt idx="10366">
                  <c:v>104.85406432568202</c:v>
                </c:pt>
                <c:pt idx="10367">
                  <c:v>104.82617663945747</c:v>
                </c:pt>
                <c:pt idx="10368">
                  <c:v>104.81229250021451</c:v>
                </c:pt>
                <c:pt idx="10369">
                  <c:v>104.78407765157138</c:v>
                </c:pt>
                <c:pt idx="10370">
                  <c:v>104.73080617609044</c:v>
                </c:pt>
                <c:pt idx="10371">
                  <c:v>104.70530775498491</c:v>
                </c:pt>
                <c:pt idx="10372">
                  <c:v>104.67573089718863</c:v>
                </c:pt>
                <c:pt idx="10373">
                  <c:v>104.62004188985399</c:v>
                </c:pt>
                <c:pt idx="10374">
                  <c:v>104.59386220235822</c:v>
                </c:pt>
                <c:pt idx="10375">
                  <c:v>104.55144999633129</c:v>
                </c:pt>
                <c:pt idx="10376">
                  <c:v>104.47259488312848</c:v>
                </c:pt>
                <c:pt idx="10377">
                  <c:v>104.43584742772177</c:v>
                </c:pt>
                <c:pt idx="10378">
                  <c:v>104.38227667701089</c:v>
                </c:pt>
                <c:pt idx="10379">
                  <c:v>104.28005114285159</c:v>
                </c:pt>
                <c:pt idx="10380">
                  <c:v>104.23156243419271</c:v>
                </c:pt>
                <c:pt idx="10381">
                  <c:v>104.17291210631737</c:v>
                </c:pt>
                <c:pt idx="10382">
                  <c:v>104.05973670104314</c:v>
                </c:pt>
                <c:pt idx="10383">
                  <c:v>103.99750749426606</c:v>
                </c:pt>
                <c:pt idx="10384">
                  <c:v>103.97189571983067</c:v>
                </c:pt>
                <c:pt idx="10385">
                  <c:v>104.03959130494401</c:v>
                </c:pt>
                <c:pt idx="10386">
                  <c:v>104.06227761054673</c:v>
                </c:pt>
                <c:pt idx="10387">
                  <c:v>104.10192824913855</c:v>
                </c:pt>
                <c:pt idx="10388">
                  <c:v>104.12099296782699</c:v>
                </c:pt>
                <c:pt idx="10389">
                  <c:v>104.13699327646292</c:v>
                </c:pt>
                <c:pt idx="10390">
                  <c:v>104.16550234675461</c:v>
                </c:pt>
                <c:pt idx="10391">
                  <c:v>104.17874189385142</c:v>
                </c:pt>
                <c:pt idx="10392">
                  <c:v>104.18728882102896</c:v>
                </c:pt>
                <c:pt idx="10393">
                  <c:v>104.20268377474724</c:v>
                </c:pt>
                <c:pt idx="10394">
                  <c:v>104.20944529542371</c:v>
                </c:pt>
                <c:pt idx="10395">
                  <c:v>104.21325112641115</c:v>
                </c:pt>
                <c:pt idx="10396">
                  <c:v>104.21890988189691</c:v>
                </c:pt>
                <c:pt idx="10397">
                  <c:v>104.22101544141285</c:v>
                </c:pt>
                <c:pt idx="10398">
                  <c:v>104.21881265742061</c:v>
                </c:pt>
                <c:pt idx="10399">
                  <c:v>104.21317299904067</c:v>
                </c:pt>
                <c:pt idx="10400">
                  <c:v>104.2100864547417</c:v>
                </c:pt>
                <c:pt idx="10401">
                  <c:v>104.20320974753503</c:v>
                </c:pt>
                <c:pt idx="10402">
                  <c:v>104.18995438882712</c:v>
                </c:pt>
                <c:pt idx="10403">
                  <c:v>104.18338007637274</c:v>
                </c:pt>
                <c:pt idx="10404">
                  <c:v>104.17539099552879</c:v>
                </c:pt>
                <c:pt idx="10405">
                  <c:v>104.1591715988293</c:v>
                </c:pt>
                <c:pt idx="10406">
                  <c:v>104.15174739080925</c:v>
                </c:pt>
                <c:pt idx="10407">
                  <c:v>104.14084600261017</c:v>
                </c:pt>
                <c:pt idx="10408">
                  <c:v>104.12080914369641</c:v>
                </c:pt>
                <c:pt idx="10409">
                  <c:v>104.111263472904</c:v>
                </c:pt>
                <c:pt idx="10410">
                  <c:v>104.10016991390627</c:v>
                </c:pt>
                <c:pt idx="10411">
                  <c:v>104.07862638433426</c:v>
                </c:pt>
                <c:pt idx="10412">
                  <c:v>104.06916632049173</c:v>
                </c:pt>
                <c:pt idx="10413">
                  <c:v>104.05773495676272</c:v>
                </c:pt>
                <c:pt idx="10414">
                  <c:v>104.03683628983491</c:v>
                </c:pt>
                <c:pt idx="10415">
                  <c:v>104.02684136349599</c:v>
                </c:pt>
                <c:pt idx="10416">
                  <c:v>104.014112746273</c:v>
                </c:pt>
                <c:pt idx="10417">
                  <c:v>103.99066574245879</c:v>
                </c:pt>
                <c:pt idx="10418">
                  <c:v>103.97927324637915</c:v>
                </c:pt>
                <c:pt idx="10419">
                  <c:v>103.9667068277104</c:v>
                </c:pt>
                <c:pt idx="10420">
                  <c:v>103.94188961624558</c:v>
                </c:pt>
                <c:pt idx="10421">
                  <c:v>103.92902009274034</c:v>
                </c:pt>
                <c:pt idx="10422">
                  <c:v>104.48917856275267</c:v>
                </c:pt>
                <c:pt idx="10423">
                  <c:v>104.57904575046949</c:v>
                </c:pt>
                <c:pt idx="10424">
                  <c:v>104.74369514238956</c:v>
                </c:pt>
                <c:pt idx="10425">
                  <c:v>104.81920484547241</c:v>
                </c:pt>
                <c:pt idx="10426">
                  <c:v>104.88467662361144</c:v>
                </c:pt>
                <c:pt idx="10427">
                  <c:v>105.00223468279125</c:v>
                </c:pt>
                <c:pt idx="10428">
                  <c:v>105.05549060567425</c:v>
                </c:pt>
                <c:pt idx="10429">
                  <c:v>105.09165340000528</c:v>
                </c:pt>
                <c:pt idx="10430">
                  <c:v>105.15435528196315</c:v>
                </c:pt>
                <c:pt idx="10431">
                  <c:v>105.18112753495265</c:v>
                </c:pt>
                <c:pt idx="10432">
                  <c:v>105.19671984411556</c:v>
                </c:pt>
                <c:pt idx="10433">
                  <c:v>105.22001878778526</c:v>
                </c:pt>
                <c:pt idx="10434">
                  <c:v>105.22849243972928</c:v>
                </c:pt>
                <c:pt idx="10435">
                  <c:v>105.21917042095474</c:v>
                </c:pt>
                <c:pt idx="10436">
                  <c:v>105.19641083261907</c:v>
                </c:pt>
                <c:pt idx="10437">
                  <c:v>105.18356361366921</c:v>
                </c:pt>
                <c:pt idx="10438">
                  <c:v>105.15521196223264</c:v>
                </c:pt>
                <c:pt idx="10439">
                  <c:v>105.10097329955107</c:v>
                </c:pt>
                <c:pt idx="10440">
                  <c:v>105.0749509694793</c:v>
                </c:pt>
                <c:pt idx="10441">
                  <c:v>105.04071977452259</c:v>
                </c:pt>
                <c:pt idx="10442">
                  <c:v>104.97546565265907</c:v>
                </c:pt>
                <c:pt idx="10443">
                  <c:v>104.94461774363154</c:v>
                </c:pt>
                <c:pt idx="10444">
                  <c:v>104.9005258375594</c:v>
                </c:pt>
                <c:pt idx="10445">
                  <c:v>104.8179156095009</c:v>
                </c:pt>
                <c:pt idx="10446">
                  <c:v>104.77884999643462</c:v>
                </c:pt>
                <c:pt idx="10447">
                  <c:v>104.73183229768208</c:v>
                </c:pt>
                <c:pt idx="10448">
                  <c:v>104.64596577724924</c:v>
                </c:pt>
                <c:pt idx="10449">
                  <c:v>104.60595559078396</c:v>
                </c:pt>
                <c:pt idx="10450">
                  <c:v>104.5597607894199</c:v>
                </c:pt>
                <c:pt idx="10451">
                  <c:v>104.47367827976149</c:v>
                </c:pt>
                <c:pt idx="10452">
                  <c:v>104.43406633700111</c:v>
                </c:pt>
                <c:pt idx="10453">
                  <c:v>104.38285266960794</c:v>
                </c:pt>
                <c:pt idx="10454">
                  <c:v>104.28531757195725</c:v>
                </c:pt>
                <c:pt idx="10455">
                  <c:v>104.23945211305355</c:v>
                </c:pt>
                <c:pt idx="10456">
                  <c:v>104.18718755724532</c:v>
                </c:pt>
                <c:pt idx="10457">
                  <c:v>104.08494058089025</c:v>
                </c:pt>
                <c:pt idx="10458">
                  <c:v>104.03297372280535</c:v>
                </c:pt>
                <c:pt idx="10459">
                  <c:v>104.1410999683055</c:v>
                </c:pt>
                <c:pt idx="10460">
                  <c:v>104.17888585620125</c:v>
                </c:pt>
                <c:pt idx="10461">
                  <c:v>104.24580340068427</c:v>
                </c:pt>
                <c:pt idx="10462">
                  <c:v>104.27755125784616</c:v>
                </c:pt>
                <c:pt idx="10463">
                  <c:v>104.30405053172434</c:v>
                </c:pt>
                <c:pt idx="10464">
                  <c:v>104.35275072792616</c:v>
                </c:pt>
                <c:pt idx="10465">
                  <c:v>104.37483490820794</c:v>
                </c:pt>
                <c:pt idx="10466">
                  <c:v>104.38957005084207</c:v>
                </c:pt>
                <c:pt idx="10467">
                  <c:v>104.41565906932723</c:v>
                </c:pt>
                <c:pt idx="10468">
                  <c:v>104.42691236652175</c:v>
                </c:pt>
                <c:pt idx="10469">
                  <c:v>104.43313838193691</c:v>
                </c:pt>
                <c:pt idx="10470">
                  <c:v>104.44278866927102</c:v>
                </c:pt>
                <c:pt idx="10471">
                  <c:v>104.44627959423711</c:v>
                </c:pt>
                <c:pt idx="10472">
                  <c:v>104.44243601606205</c:v>
                </c:pt>
                <c:pt idx="10473">
                  <c:v>104.43302874310362</c:v>
                </c:pt>
                <c:pt idx="10474">
                  <c:v>104.42767914927805</c:v>
                </c:pt>
                <c:pt idx="10475">
                  <c:v>104.41603187400763</c:v>
                </c:pt>
                <c:pt idx="10476">
                  <c:v>104.39347591273315</c:v>
                </c:pt>
                <c:pt idx="10477">
                  <c:v>104.38265226387446</c:v>
                </c:pt>
                <c:pt idx="10478">
                  <c:v>104.36863671464599</c:v>
                </c:pt>
                <c:pt idx="10479">
                  <c:v>104.34157921919403</c:v>
                </c:pt>
                <c:pt idx="10480">
                  <c:v>104.32877970385778</c:v>
                </c:pt>
                <c:pt idx="10481">
                  <c:v>104.31044620336199</c:v>
                </c:pt>
                <c:pt idx="10482">
                  <c:v>104.27626099933792</c:v>
                </c:pt>
                <c:pt idx="10483">
                  <c:v>104.26060143928758</c:v>
                </c:pt>
                <c:pt idx="10484">
                  <c:v>104.24117755500603</c:v>
                </c:pt>
                <c:pt idx="10485">
                  <c:v>104.20534790249771</c:v>
                </c:pt>
                <c:pt idx="10486">
                  <c:v>104.18881287501159</c:v>
                </c:pt>
                <c:pt idx="10487">
                  <c:v>104.1696819110297</c:v>
                </c:pt>
                <c:pt idx="10488">
                  <c:v>104.13434754157474</c:v>
                </c:pt>
                <c:pt idx="10489">
                  <c:v>104.11756018031686</c:v>
                </c:pt>
                <c:pt idx="10490">
                  <c:v>104.09639979088267</c:v>
                </c:pt>
                <c:pt idx="10491">
                  <c:v>104.05662058311282</c:v>
                </c:pt>
                <c:pt idx="10492">
                  <c:v>104.03759818499802</c:v>
                </c:pt>
                <c:pt idx="10493">
                  <c:v>104.01563084110272</c:v>
                </c:pt>
                <c:pt idx="10494">
                  <c:v>103.97337816471035</c:v>
                </c:pt>
                <c:pt idx="10495">
                  <c:v>103.95192311037151</c:v>
                </c:pt>
                <c:pt idx="10496">
                  <c:v>103.94312752632884</c:v>
                </c:pt>
                <c:pt idx="10497">
                  <c:v>104.50927779532508</c:v>
                </c:pt>
                <c:pt idx="10498">
                  <c:v>104.65501568693793</c:v>
                </c:pt>
                <c:pt idx="10499">
                  <c:v>104.91975891589959</c:v>
                </c:pt>
                <c:pt idx="10500">
                  <c:v>105.03916550678656</c:v>
                </c:pt>
                <c:pt idx="10501">
                  <c:v>105.13853300751805</c:v>
                </c:pt>
                <c:pt idx="10502">
                  <c:v>105.31742702703623</c:v>
                </c:pt>
                <c:pt idx="10503">
                  <c:v>105.40155129289042</c:v>
                </c:pt>
                <c:pt idx="10504">
                  <c:v>105.44348445840154</c:v>
                </c:pt>
                <c:pt idx="10505">
                  <c:v>105.5192345762614</c:v>
                </c:pt>
                <c:pt idx="10506">
                  <c:v>105.54956752384217</c:v>
                </c:pt>
                <c:pt idx="10507">
                  <c:v>105.55464073233736</c:v>
                </c:pt>
                <c:pt idx="10508">
                  <c:v>105.5581412871461</c:v>
                </c:pt>
                <c:pt idx="10509">
                  <c:v>105.55779520452944</c:v>
                </c:pt>
                <c:pt idx="10510">
                  <c:v>105.54191974262423</c:v>
                </c:pt>
                <c:pt idx="10511">
                  <c:v>105.50649735531731</c:v>
                </c:pt>
                <c:pt idx="10512">
                  <c:v>105.4889393065651</c:v>
                </c:pt>
                <c:pt idx="10513">
                  <c:v>105.44926057887264</c:v>
                </c:pt>
                <c:pt idx="10514">
                  <c:v>105.37324509392009</c:v>
                </c:pt>
                <c:pt idx="10515">
                  <c:v>105.33589467393082</c:v>
                </c:pt>
                <c:pt idx="10516">
                  <c:v>105.31288717434693</c:v>
                </c:pt>
                <c:pt idx="10517">
                  <c:v>105.26800267729089</c:v>
                </c:pt>
                <c:pt idx="10518">
                  <c:v>105.24595331521905</c:v>
                </c:pt>
                <c:pt idx="10519">
                  <c:v>105.19592843276118</c:v>
                </c:pt>
                <c:pt idx="10520">
                  <c:v>105.10263154762421</c:v>
                </c:pt>
                <c:pt idx="10521">
                  <c:v>105.05809776633379</c:v>
                </c:pt>
                <c:pt idx="10522">
                  <c:v>105.00525542551986</c:v>
                </c:pt>
                <c:pt idx="10523">
                  <c:v>104.90821458378966</c:v>
                </c:pt>
                <c:pt idx="10524">
                  <c:v>104.86148957728214</c:v>
                </c:pt>
                <c:pt idx="10525">
                  <c:v>104.80172334362707</c:v>
                </c:pt>
                <c:pt idx="10526">
                  <c:v>104.6879704710483</c:v>
                </c:pt>
                <c:pt idx="10527">
                  <c:v>104.63370950134058</c:v>
                </c:pt>
                <c:pt idx="10528">
                  <c:v>104.55888714143298</c:v>
                </c:pt>
                <c:pt idx="10529">
                  <c:v>104.42028845202012</c:v>
                </c:pt>
                <c:pt idx="10530">
                  <c:v>104.35285292811689</c:v>
                </c:pt>
                <c:pt idx="10531">
                  <c:v>104.27682508912754</c:v>
                </c:pt>
                <c:pt idx="10532">
                  <c:v>104.12253643676065</c:v>
                </c:pt>
                <c:pt idx="10533">
                  <c:v>104.04223179176452</c:v>
                </c:pt>
                <c:pt idx="10534">
                  <c:v>104.00593492805432</c:v>
                </c:pt>
                <c:pt idx="10535">
                  <c:v>104.45634516022884</c:v>
                </c:pt>
                <c:pt idx="10536">
                  <c:v>104.63147827844175</c:v>
                </c:pt>
                <c:pt idx="10537">
                  <c:v>104.93412370517092</c:v>
                </c:pt>
                <c:pt idx="10538">
                  <c:v>105.07830984221225</c:v>
                </c:pt>
                <c:pt idx="10539">
                  <c:v>105.19413854299684</c:v>
                </c:pt>
                <c:pt idx="10540">
                  <c:v>105.40886808369935</c:v>
                </c:pt>
                <c:pt idx="10541">
                  <c:v>105.50591770439779</c:v>
                </c:pt>
                <c:pt idx="10542">
                  <c:v>105.56460292339041</c:v>
                </c:pt>
                <c:pt idx="10543">
                  <c:v>105.66803927289244</c:v>
                </c:pt>
                <c:pt idx="10544">
                  <c:v>105.71342664495465</c:v>
                </c:pt>
                <c:pt idx="10545">
                  <c:v>105.72401068271347</c:v>
                </c:pt>
                <c:pt idx="10546">
                  <c:v>105.73738283847474</c:v>
                </c:pt>
                <c:pt idx="10547">
                  <c:v>105.74068415981546</c:v>
                </c:pt>
                <c:pt idx="10548">
                  <c:v>105.71356680544368</c:v>
                </c:pt>
                <c:pt idx="10549">
                  <c:v>105.65864318509151</c:v>
                </c:pt>
                <c:pt idx="10550">
                  <c:v>105.63066635399264</c:v>
                </c:pt>
                <c:pt idx="10551">
                  <c:v>105.56517387096922</c:v>
                </c:pt>
                <c:pt idx="10552">
                  <c:v>105.44284034893516</c:v>
                </c:pt>
                <c:pt idx="10553">
                  <c:v>105.38604349663382</c:v>
                </c:pt>
                <c:pt idx="10554">
                  <c:v>105.36543362183612</c:v>
                </c:pt>
                <c:pt idx="10555">
                  <c:v>105.32390275918637</c:v>
                </c:pt>
                <c:pt idx="10556">
                  <c:v>105.30287960108147</c:v>
                </c:pt>
                <c:pt idx="10557">
                  <c:v>105.26245160092598</c:v>
                </c:pt>
                <c:pt idx="10558">
                  <c:v>105.18614021940419</c:v>
                </c:pt>
                <c:pt idx="10559">
                  <c:v>105.14954722881092</c:v>
                </c:pt>
                <c:pt idx="10560">
                  <c:v>105.10024768793647</c:v>
                </c:pt>
                <c:pt idx="10561">
                  <c:v>105.00767976134713</c:v>
                </c:pt>
                <c:pt idx="10562">
                  <c:v>104.96432735923007</c:v>
                </c:pt>
                <c:pt idx="10563">
                  <c:v>104.89455351621794</c:v>
                </c:pt>
                <c:pt idx="10564">
                  <c:v>104.764725674415</c:v>
                </c:pt>
                <c:pt idx="10565">
                  <c:v>104.70408025535212</c:v>
                </c:pt>
                <c:pt idx="10566">
                  <c:v>104.62173073203725</c:v>
                </c:pt>
                <c:pt idx="10567">
                  <c:v>104.4635817507211</c:v>
                </c:pt>
                <c:pt idx="10568">
                  <c:v>104.38825139990476</c:v>
                </c:pt>
                <c:pt idx="10569">
                  <c:v>104.29847896471465</c:v>
                </c:pt>
                <c:pt idx="10570">
                  <c:v>104.12471476618283</c:v>
                </c:pt>
                <c:pt idx="10571">
                  <c:v>104.02947989753891</c:v>
                </c:pt>
                <c:pt idx="10572">
                  <c:v>103.99024585995868</c:v>
                </c:pt>
                <c:pt idx="10573">
                  <c:v>103.95553047487053</c:v>
                </c:pt>
                <c:pt idx="10574">
                  <c:v>103.96767097943268</c:v>
                </c:pt>
                <c:pt idx="10575">
                  <c:v>103.98828044566497</c:v>
                </c:pt>
                <c:pt idx="10576">
                  <c:v>103.9977667229824</c:v>
                </c:pt>
                <c:pt idx="10577">
                  <c:v>104.00621645320088</c:v>
                </c:pt>
                <c:pt idx="10578">
                  <c:v>104.02145618299475</c:v>
                </c:pt>
                <c:pt idx="10579">
                  <c:v>104.02864727883639</c:v>
                </c:pt>
                <c:pt idx="10580">
                  <c:v>104.03350934532696</c:v>
                </c:pt>
                <c:pt idx="10581">
                  <c:v>104.04168606956034</c:v>
                </c:pt>
                <c:pt idx="10582">
                  <c:v>104.04526233051246</c:v>
                </c:pt>
                <c:pt idx="10583">
                  <c:v>104.0467397306486</c:v>
                </c:pt>
                <c:pt idx="10584">
                  <c:v>104.04907004861609</c:v>
                </c:pt>
                <c:pt idx="10585">
                  <c:v>104.04983508984407</c:v>
                </c:pt>
                <c:pt idx="10586">
                  <c:v>104.0485005362043</c:v>
                </c:pt>
                <c:pt idx="10587">
                  <c:v>104.04551666316526</c:v>
                </c:pt>
                <c:pt idx="10588">
                  <c:v>104.04388061220634</c:v>
                </c:pt>
                <c:pt idx="10589">
                  <c:v>104.0406089184213</c:v>
                </c:pt>
                <c:pt idx="10590">
                  <c:v>104.03397901677822</c:v>
                </c:pt>
                <c:pt idx="10591">
                  <c:v>104.03095150554019</c:v>
                </c:pt>
                <c:pt idx="10592">
                  <c:v>104.02738622546605</c:v>
                </c:pt>
                <c:pt idx="10593">
                  <c:v>104.02056520001793</c:v>
                </c:pt>
                <c:pt idx="10594">
                  <c:v>104.01716923601799</c:v>
                </c:pt>
                <c:pt idx="10595">
                  <c:v>104.01258475599444</c:v>
                </c:pt>
                <c:pt idx="10596">
                  <c:v>104.0036472560773</c:v>
                </c:pt>
                <c:pt idx="10597">
                  <c:v>103.99970794618284</c:v>
                </c:pt>
                <c:pt idx="10598">
                  <c:v>103.99411188957235</c:v>
                </c:pt>
                <c:pt idx="10599">
                  <c:v>103.98381513804071</c:v>
                </c:pt>
                <c:pt idx="10600">
                  <c:v>103.97888787178321</c:v>
                </c:pt>
                <c:pt idx="10601">
                  <c:v>103.97302938625501</c:v>
                </c:pt>
                <c:pt idx="10602">
                  <c:v>103.96238605591091</c:v>
                </c:pt>
                <c:pt idx="10603">
                  <c:v>103.95753820615947</c:v>
                </c:pt>
                <c:pt idx="10604">
                  <c:v>103.95136618279747</c:v>
                </c:pt>
                <c:pt idx="10605">
                  <c:v>103.9398648685998</c:v>
                </c:pt>
                <c:pt idx="10606">
                  <c:v>103.93424779262415</c:v>
                </c:pt>
                <c:pt idx="10607">
                  <c:v>103.92790383168152</c:v>
                </c:pt>
                <c:pt idx="10608">
                  <c:v>103.91591263027482</c:v>
                </c:pt>
                <c:pt idx="10609">
                  <c:v>103.9092506911724</c:v>
                </c:pt>
                <c:pt idx="10610">
                  <c:v>103.90656506478035</c:v>
                </c:pt>
                <c:pt idx="10611">
                  <c:v>104.03535849627677</c:v>
                </c:pt>
                <c:pt idx="10612">
                  <c:v>104.096331733977</c:v>
                </c:pt>
                <c:pt idx="10613">
                  <c:v>104.20930972477025</c:v>
                </c:pt>
                <c:pt idx="10614">
                  <c:v>104.26774664401586</c:v>
                </c:pt>
                <c:pt idx="10615">
                  <c:v>104.31975710710817</c:v>
                </c:pt>
                <c:pt idx="10616">
                  <c:v>104.42914319626175</c:v>
                </c:pt>
                <c:pt idx="10617">
                  <c:v>104.48623623620593</c:v>
                </c:pt>
                <c:pt idx="10618">
                  <c:v>104.53358154674</c:v>
                </c:pt>
                <c:pt idx="10619">
                  <c:v>104.63411175850685</c:v>
                </c:pt>
                <c:pt idx="10620">
                  <c:v>104.68799064782694</c:v>
                </c:pt>
                <c:pt idx="10621">
                  <c:v>104.73418039537263</c:v>
                </c:pt>
                <c:pt idx="10622">
                  <c:v>104.83366027546165</c:v>
                </c:pt>
                <c:pt idx="10623">
                  <c:v>104.88763384695859</c:v>
                </c:pt>
                <c:pt idx="10624">
                  <c:v>104.92880901512495</c:v>
                </c:pt>
                <c:pt idx="10625">
                  <c:v>105.01856181268471</c:v>
                </c:pt>
                <c:pt idx="10626">
                  <c:v>105.06676662164905</c:v>
                </c:pt>
                <c:pt idx="10627">
                  <c:v>105.09951934738069</c:v>
                </c:pt>
                <c:pt idx="10628">
                  <c:v>105.16700226079362</c:v>
                </c:pt>
                <c:pt idx="10629">
                  <c:v>105.20198062099695</c:v>
                </c:pt>
                <c:pt idx="10630">
                  <c:v>105.23114736365653</c:v>
                </c:pt>
                <c:pt idx="10631">
                  <c:v>105.29048275296768</c:v>
                </c:pt>
                <c:pt idx="10632">
                  <c:v>105.32070392913511</c:v>
                </c:pt>
                <c:pt idx="10633">
                  <c:v>105.3344401275231</c:v>
                </c:pt>
                <c:pt idx="10634">
                  <c:v>105.35943633565351</c:v>
                </c:pt>
                <c:pt idx="10635">
                  <c:v>105.37071672552841</c:v>
                </c:pt>
                <c:pt idx="10636">
                  <c:v>105.362867760092</c:v>
                </c:pt>
                <c:pt idx="10637">
                  <c:v>105.33918896273636</c:v>
                </c:pt>
                <c:pt idx="10638">
                  <c:v>105.32324761172652</c:v>
                </c:pt>
                <c:pt idx="10639">
                  <c:v>105.29017943765034</c:v>
                </c:pt>
                <c:pt idx="10640">
                  <c:v>105.21400526876047</c:v>
                </c:pt>
                <c:pt idx="10641">
                  <c:v>105.17095136201638</c:v>
                </c:pt>
                <c:pt idx="10642">
                  <c:v>105.10695624043269</c:v>
                </c:pt>
                <c:pt idx="10643">
                  <c:v>104.96817544601231</c:v>
                </c:pt>
                <c:pt idx="10644">
                  <c:v>104.89227831459883</c:v>
                </c:pt>
                <c:pt idx="10645">
                  <c:v>104.80094031946453</c:v>
                </c:pt>
                <c:pt idx="10646">
                  <c:v>104.60832754572503</c:v>
                </c:pt>
                <c:pt idx="10647">
                  <c:v>104.49964950644976</c:v>
                </c:pt>
                <c:pt idx="10648">
                  <c:v>104.30061046440811</c:v>
                </c:pt>
                <c:pt idx="10649">
                  <c:v>104.37599630783311</c:v>
                </c:pt>
                <c:pt idx="10650">
                  <c:v>104.50536688960766</c:v>
                </c:pt>
                <c:pt idx="10651">
                  <c:v>104.56711152700412</c:v>
                </c:pt>
                <c:pt idx="10652">
                  <c:v>104.61877041639065</c:v>
                </c:pt>
                <c:pt idx="10653">
                  <c:v>104.71455446828126</c:v>
                </c:pt>
                <c:pt idx="10654">
                  <c:v>104.7585058029758</c:v>
                </c:pt>
                <c:pt idx="10655">
                  <c:v>104.78838653934987</c:v>
                </c:pt>
                <c:pt idx="10656">
                  <c:v>104.84008413501149</c:v>
                </c:pt>
                <c:pt idx="10657">
                  <c:v>104.86210441505541</c:v>
                </c:pt>
                <c:pt idx="10658">
                  <c:v>104.87344097877148</c:v>
                </c:pt>
                <c:pt idx="10659">
                  <c:v>104.89093116554825</c:v>
                </c:pt>
                <c:pt idx="10660">
                  <c:v>104.89738480724895</c:v>
                </c:pt>
                <c:pt idx="10661">
                  <c:v>104.89133337687257</c:v>
                </c:pt>
                <c:pt idx="10662">
                  <c:v>104.87650008008758</c:v>
                </c:pt>
                <c:pt idx="10663">
                  <c:v>104.86801661815629</c:v>
                </c:pt>
                <c:pt idx="10664">
                  <c:v>104.84672682447078</c:v>
                </c:pt>
                <c:pt idx="10665">
                  <c:v>104.8053004396895</c:v>
                </c:pt>
                <c:pt idx="10666">
                  <c:v>104.78522047220056</c:v>
                </c:pt>
                <c:pt idx="10667">
                  <c:v>104.75985963017817</c:v>
                </c:pt>
                <c:pt idx="10668">
                  <c:v>104.71174115959579</c:v>
                </c:pt>
                <c:pt idx="10669">
                  <c:v>104.68861405511787</c:v>
                </c:pt>
                <c:pt idx="10670">
                  <c:v>104.65427846558114</c:v>
                </c:pt>
                <c:pt idx="10671">
                  <c:v>104.59038900293525</c:v>
                </c:pt>
                <c:pt idx="10672">
                  <c:v>104.56072749582843</c:v>
                </c:pt>
                <c:pt idx="10673">
                  <c:v>104.52678356648853</c:v>
                </c:pt>
                <c:pt idx="10674">
                  <c:v>104.46362688139854</c:v>
                </c:pt>
                <c:pt idx="10675">
                  <c:v>104.43414799576878</c:v>
                </c:pt>
                <c:pt idx="10676">
                  <c:v>104.39814711173122</c:v>
                </c:pt>
                <c:pt idx="10677">
                  <c:v>104.33009203987478</c:v>
                </c:pt>
                <c:pt idx="10678">
                  <c:v>104.29829330741812</c:v>
                </c:pt>
                <c:pt idx="10679">
                  <c:v>104.25900567182936</c:v>
                </c:pt>
                <c:pt idx="10680">
                  <c:v>104.18488635229409</c:v>
                </c:pt>
                <c:pt idx="10681">
                  <c:v>104.14968629157605</c:v>
                </c:pt>
                <c:pt idx="10682">
                  <c:v>104.10898896447776</c:v>
                </c:pt>
                <c:pt idx="10683">
                  <c:v>104.03054412871646</c:v>
                </c:pt>
                <c:pt idx="10684">
                  <c:v>103.9889576023777</c:v>
                </c:pt>
                <c:pt idx="10685">
                  <c:v>103.9711866458982</c:v>
                </c:pt>
                <c:pt idx="10686">
                  <c:v>104.4852198183042</c:v>
                </c:pt>
                <c:pt idx="10687">
                  <c:v>104.59139080487343</c:v>
                </c:pt>
                <c:pt idx="10688">
                  <c:v>104.78027938456208</c:v>
                </c:pt>
                <c:pt idx="10689">
                  <c:v>104.87153680242953</c:v>
                </c:pt>
                <c:pt idx="10690">
                  <c:v>104.94822539278927</c:v>
                </c:pt>
                <c:pt idx="10691">
                  <c:v>105.08646817686943</c:v>
                </c:pt>
                <c:pt idx="10692">
                  <c:v>105.15157676538848</c:v>
                </c:pt>
                <c:pt idx="10693">
                  <c:v>105.19364370940559</c:v>
                </c:pt>
                <c:pt idx="10694">
                  <c:v>105.27029448034401</c:v>
                </c:pt>
                <c:pt idx="10695">
                  <c:v>105.30129799633235</c:v>
                </c:pt>
                <c:pt idx="10696">
                  <c:v>105.31857650427116</c:v>
                </c:pt>
                <c:pt idx="10697">
                  <c:v>105.34413421991923</c:v>
                </c:pt>
                <c:pt idx="10698">
                  <c:v>105.35367453377116</c:v>
                </c:pt>
                <c:pt idx="10699">
                  <c:v>105.34516609701295</c:v>
                </c:pt>
                <c:pt idx="10700">
                  <c:v>105.32328916262664</c:v>
                </c:pt>
                <c:pt idx="10701">
                  <c:v>105.31133911554056</c:v>
                </c:pt>
                <c:pt idx="10702">
                  <c:v>105.28048081763093</c:v>
                </c:pt>
                <c:pt idx="10703">
                  <c:v>105.22063108521409</c:v>
                </c:pt>
                <c:pt idx="10704">
                  <c:v>105.19094108429788</c:v>
                </c:pt>
                <c:pt idx="10705">
                  <c:v>105.15354693648537</c:v>
                </c:pt>
                <c:pt idx="10706">
                  <c:v>105.08354962004647</c:v>
                </c:pt>
                <c:pt idx="10707">
                  <c:v>105.05093639097701</c:v>
                </c:pt>
                <c:pt idx="10708">
                  <c:v>105.00069511015032</c:v>
                </c:pt>
                <c:pt idx="10709">
                  <c:v>104.90833758571452</c:v>
                </c:pt>
                <c:pt idx="10710">
                  <c:v>104.86444360419291</c:v>
                </c:pt>
                <c:pt idx="10711">
                  <c:v>104.81436057410731</c:v>
                </c:pt>
                <c:pt idx="10712">
                  <c:v>104.72315223126614</c:v>
                </c:pt>
                <c:pt idx="10713">
                  <c:v>104.67958579279993</c:v>
                </c:pt>
                <c:pt idx="10714">
                  <c:v>104.62800912579863</c:v>
                </c:pt>
                <c:pt idx="10715">
                  <c:v>104.52963235210184</c:v>
                </c:pt>
                <c:pt idx="10716">
                  <c:v>104.48258636062728</c:v>
                </c:pt>
                <c:pt idx="10717">
                  <c:v>104.42471970501015</c:v>
                </c:pt>
                <c:pt idx="10718">
                  <c:v>104.31768471346577</c:v>
                </c:pt>
                <c:pt idx="10719">
                  <c:v>104.26558584831403</c:v>
                </c:pt>
                <c:pt idx="10720">
                  <c:v>104.20826155691978</c:v>
                </c:pt>
                <c:pt idx="10721">
                  <c:v>104.09220297841965</c:v>
                </c:pt>
                <c:pt idx="10722">
                  <c:v>104.03272408772365</c:v>
                </c:pt>
                <c:pt idx="10723">
                  <c:v>104.00582238507027</c:v>
                </c:pt>
                <c:pt idx="10724">
                  <c:v>103.97000374722958</c:v>
                </c:pt>
                <c:pt idx="10725">
                  <c:v>103.98657078418273</c:v>
                </c:pt>
                <c:pt idx="10726">
                  <c:v>104.02841246319952</c:v>
                </c:pt>
                <c:pt idx="10727">
                  <c:v>104.10528418902932</c:v>
                </c:pt>
                <c:pt idx="10728">
                  <c:v>104.14514170102255</c:v>
                </c:pt>
                <c:pt idx="10729">
                  <c:v>104.17993639622873</c:v>
                </c:pt>
                <c:pt idx="10730">
                  <c:v>104.2525322216562</c:v>
                </c:pt>
                <c:pt idx="10731">
                  <c:v>104.29153709867958</c:v>
                </c:pt>
                <c:pt idx="10732">
                  <c:v>104.32371144717141</c:v>
                </c:pt>
                <c:pt idx="10733">
                  <c:v>104.39197062046576</c:v>
                </c:pt>
                <c:pt idx="10734">
                  <c:v>104.42862242886193</c:v>
                </c:pt>
                <c:pt idx="10735">
                  <c:v>104.46012656496164</c:v>
                </c:pt>
                <c:pt idx="10736">
                  <c:v>104.52795588920196</c:v>
                </c:pt>
                <c:pt idx="10737">
                  <c:v>104.56473186268282</c:v>
                </c:pt>
                <c:pt idx="10738">
                  <c:v>104.59356937929677</c:v>
                </c:pt>
                <c:pt idx="10739">
                  <c:v>104.65486344143171</c:v>
                </c:pt>
                <c:pt idx="10740">
                  <c:v>104.68809639040646</c:v>
                </c:pt>
                <c:pt idx="10741">
                  <c:v>104.71216573421466</c:v>
                </c:pt>
                <c:pt idx="10742">
                  <c:v>104.76237392432344</c:v>
                </c:pt>
                <c:pt idx="10743">
                  <c:v>104.78866410907364</c:v>
                </c:pt>
                <c:pt idx="10744">
                  <c:v>104.80975269569852</c:v>
                </c:pt>
                <c:pt idx="10745">
                  <c:v>104.85322832251113</c:v>
                </c:pt>
                <c:pt idx="10746">
                  <c:v>104.87571152189416</c:v>
                </c:pt>
                <c:pt idx="10747">
                  <c:v>104.8850100981139</c:v>
                </c:pt>
                <c:pt idx="10748">
                  <c:v>104.90137933881687</c:v>
                </c:pt>
                <c:pt idx="10749">
                  <c:v>104.90843539823673</c:v>
                </c:pt>
                <c:pt idx="10750">
                  <c:v>104.90310472001543</c:v>
                </c:pt>
                <c:pt idx="10751">
                  <c:v>104.88695578323083</c:v>
                </c:pt>
                <c:pt idx="10752">
                  <c:v>104.87606061773813</c:v>
                </c:pt>
                <c:pt idx="10753">
                  <c:v>104.85382705855721</c:v>
                </c:pt>
                <c:pt idx="10754">
                  <c:v>104.80194902089416</c:v>
                </c:pt>
                <c:pt idx="10755">
                  <c:v>104.77223612979921</c:v>
                </c:pt>
                <c:pt idx="10756">
                  <c:v>104.72825934356676</c:v>
                </c:pt>
                <c:pt idx="10757">
                  <c:v>104.6326678462087</c:v>
                </c:pt>
                <c:pt idx="10758">
                  <c:v>104.58041816709456</c:v>
                </c:pt>
                <c:pt idx="10759">
                  <c:v>104.5176740980738</c:v>
                </c:pt>
                <c:pt idx="10760">
                  <c:v>104.38466983005617</c:v>
                </c:pt>
                <c:pt idx="10761">
                  <c:v>104.30792741707062</c:v>
                </c:pt>
                <c:pt idx="10762">
                  <c:v>103.96943115966897</c:v>
                </c:pt>
                <c:pt idx="10763">
                  <c:v>103.98910502725414</c:v>
                </c:pt>
                <c:pt idx="10764">
                  <c:v>104.03886376132718</c:v>
                </c:pt>
                <c:pt idx="10765">
                  <c:v>104.12993210883562</c:v>
                </c:pt>
                <c:pt idx="10766">
                  <c:v>104.17693435954979</c:v>
                </c:pt>
                <c:pt idx="10767">
                  <c:v>104.21784345389554</c:v>
                </c:pt>
                <c:pt idx="10768">
                  <c:v>104.30354079267322</c:v>
                </c:pt>
                <c:pt idx="10769">
                  <c:v>104.34816252195252</c:v>
                </c:pt>
                <c:pt idx="10770">
                  <c:v>104.3864010003993</c:v>
                </c:pt>
                <c:pt idx="10771">
                  <c:v>104.4675689219586</c:v>
                </c:pt>
                <c:pt idx="10772">
                  <c:v>104.51111783352763</c:v>
                </c:pt>
                <c:pt idx="10773">
                  <c:v>104.54614582292756</c:v>
                </c:pt>
                <c:pt idx="10774">
                  <c:v>104.62080444258854</c:v>
                </c:pt>
                <c:pt idx="10775">
                  <c:v>104.6608594514809</c:v>
                </c:pt>
                <c:pt idx="10776">
                  <c:v>104.69074651936565</c:v>
                </c:pt>
                <c:pt idx="10777">
                  <c:v>104.75448221107648</c:v>
                </c:pt>
                <c:pt idx="10778">
                  <c:v>104.78918542982822</c:v>
                </c:pt>
                <c:pt idx="10779">
                  <c:v>104.81229821926925</c:v>
                </c:pt>
                <c:pt idx="10780">
                  <c:v>104.85934470786086</c:v>
                </c:pt>
                <c:pt idx="10781">
                  <c:v>104.88340093467791</c:v>
                </c:pt>
                <c:pt idx="10782">
                  <c:v>104.90312236269257</c:v>
                </c:pt>
                <c:pt idx="10783">
                  <c:v>104.94355499375402</c:v>
                </c:pt>
                <c:pt idx="10784">
                  <c:v>104.96429097989974</c:v>
                </c:pt>
                <c:pt idx="10785">
                  <c:v>104.97246520535009</c:v>
                </c:pt>
                <c:pt idx="10786">
                  <c:v>104.98679638809722</c:v>
                </c:pt>
                <c:pt idx="10787">
                  <c:v>104.99295563787898</c:v>
                </c:pt>
                <c:pt idx="10788">
                  <c:v>104.98382290666868</c:v>
                </c:pt>
                <c:pt idx="10789">
                  <c:v>104.96002551478314</c:v>
                </c:pt>
                <c:pt idx="10790">
                  <c:v>104.94536544881629</c:v>
                </c:pt>
                <c:pt idx="10791">
                  <c:v>104.91683259226228</c:v>
                </c:pt>
                <c:pt idx="10792">
                  <c:v>104.85183365107989</c:v>
                </c:pt>
                <c:pt idx="10793">
                  <c:v>104.81539500926969</c:v>
                </c:pt>
                <c:pt idx="10794">
                  <c:v>104.76293193325337</c:v>
                </c:pt>
                <c:pt idx="10795">
                  <c:v>104.65121964013763</c:v>
                </c:pt>
                <c:pt idx="10796">
                  <c:v>104.59123323201949</c:v>
                </c:pt>
                <c:pt idx="10797">
                  <c:v>104.5182734473218</c:v>
                </c:pt>
                <c:pt idx="10798">
                  <c:v>104.36455635147854</c:v>
                </c:pt>
                <c:pt idx="10799">
                  <c:v>104.27747417460525</c:v>
                </c:pt>
                <c:pt idx="10800">
                  <c:v>103.99906313066644</c:v>
                </c:pt>
                <c:pt idx="10801">
                  <c:v>104.0231836243001</c:v>
                </c:pt>
                <c:pt idx="10802">
                  <c:v>104.06472188117796</c:v>
                </c:pt>
                <c:pt idx="10803">
                  <c:v>104.08496758858338</c:v>
                </c:pt>
                <c:pt idx="10804">
                  <c:v>104.1016288161096</c:v>
                </c:pt>
                <c:pt idx="10805">
                  <c:v>104.13208064572957</c:v>
                </c:pt>
                <c:pt idx="10806">
                  <c:v>104.14663898012407</c:v>
                </c:pt>
                <c:pt idx="10807">
                  <c:v>104.15578518684696</c:v>
                </c:pt>
                <c:pt idx="10808">
                  <c:v>104.17437862914829</c:v>
                </c:pt>
                <c:pt idx="10809">
                  <c:v>104.18192180471529</c:v>
                </c:pt>
                <c:pt idx="10810">
                  <c:v>104.18619572682211</c:v>
                </c:pt>
                <c:pt idx="10811">
                  <c:v>104.19271799623027</c:v>
                </c:pt>
                <c:pt idx="10812">
                  <c:v>104.19519743131328</c:v>
                </c:pt>
                <c:pt idx="10813">
                  <c:v>104.1938618623053</c:v>
                </c:pt>
                <c:pt idx="10814">
                  <c:v>104.18985542553807</c:v>
                </c:pt>
                <c:pt idx="10815">
                  <c:v>104.18759846309014</c:v>
                </c:pt>
                <c:pt idx="10816">
                  <c:v>104.18194913724983</c:v>
                </c:pt>
                <c:pt idx="10817">
                  <c:v>104.17101181798419</c:v>
                </c:pt>
                <c:pt idx="10818">
                  <c:v>104.16555110480007</c:v>
                </c:pt>
                <c:pt idx="10819">
                  <c:v>104.15923479386532</c:v>
                </c:pt>
                <c:pt idx="10820">
                  <c:v>104.14619577763254</c:v>
                </c:pt>
                <c:pt idx="10821">
                  <c:v>104.13983663930092</c:v>
                </c:pt>
                <c:pt idx="10822">
                  <c:v>104.13073563530368</c:v>
                </c:pt>
                <c:pt idx="10823">
                  <c:v>104.11290890926317</c:v>
                </c:pt>
                <c:pt idx="10824">
                  <c:v>104.10464314291232</c:v>
                </c:pt>
                <c:pt idx="10825">
                  <c:v>104.09413978597894</c:v>
                </c:pt>
                <c:pt idx="10826">
                  <c:v>104.0734449198832</c:v>
                </c:pt>
                <c:pt idx="10827">
                  <c:v>104.0637757423345</c:v>
                </c:pt>
                <c:pt idx="10828">
                  <c:v>104.052349135724</c:v>
                </c:pt>
                <c:pt idx="10829">
                  <c:v>104.02981664034384</c:v>
                </c:pt>
                <c:pt idx="10830">
                  <c:v>104.01925177345494</c:v>
                </c:pt>
                <c:pt idx="10831">
                  <c:v>104.00731260663956</c:v>
                </c:pt>
                <c:pt idx="10832">
                  <c:v>103.98351568751748</c:v>
                </c:pt>
                <c:pt idx="10833">
                  <c:v>103.9727286897274</c:v>
                </c:pt>
                <c:pt idx="10834">
                  <c:v>103.95969940671921</c:v>
                </c:pt>
                <c:pt idx="10835">
                  <c:v>103.93498557671542</c:v>
                </c:pt>
                <c:pt idx="10836">
                  <c:v>103.92118714317911</c:v>
                </c:pt>
                <c:pt idx="10837">
                  <c:v>103.91543775865816</c:v>
                </c:pt>
                <c:pt idx="10838">
                  <c:v>104.55595620698541</c:v>
                </c:pt>
                <c:pt idx="10839">
                  <c:v>104.70729063685353</c:v>
                </c:pt>
                <c:pt idx="10840">
                  <c:v>104.97462890776714</c:v>
                </c:pt>
                <c:pt idx="10841">
                  <c:v>105.101631796864</c:v>
                </c:pt>
                <c:pt idx="10842">
                  <c:v>105.20601300189502</c:v>
                </c:pt>
                <c:pt idx="10843">
                  <c:v>105.40174006495116</c:v>
                </c:pt>
                <c:pt idx="10844">
                  <c:v>105.49291030884812</c:v>
                </c:pt>
                <c:pt idx="10845">
                  <c:v>105.55622035708608</c:v>
                </c:pt>
                <c:pt idx="10846">
                  <c:v>105.66835219454622</c:v>
                </c:pt>
                <c:pt idx="10847">
                  <c:v>105.71815248448505</c:v>
                </c:pt>
                <c:pt idx="10848">
                  <c:v>105.74393695446982</c:v>
                </c:pt>
                <c:pt idx="10849">
                  <c:v>105.78543974504902</c:v>
                </c:pt>
                <c:pt idx="10850">
                  <c:v>105.80167009786325</c:v>
                </c:pt>
                <c:pt idx="10851">
                  <c:v>105.79118493875974</c:v>
                </c:pt>
                <c:pt idx="10852">
                  <c:v>105.76613336081741</c:v>
                </c:pt>
                <c:pt idx="10853">
                  <c:v>105.75200044958009</c:v>
                </c:pt>
                <c:pt idx="10854">
                  <c:v>105.71603075893317</c:v>
                </c:pt>
                <c:pt idx="10855">
                  <c:v>105.64636878300618</c:v>
                </c:pt>
                <c:pt idx="10856">
                  <c:v>105.61220198938</c:v>
                </c:pt>
                <c:pt idx="10857">
                  <c:v>105.57048178798641</c:v>
                </c:pt>
                <c:pt idx="10858">
                  <c:v>105.48879614984313</c:v>
                </c:pt>
                <c:pt idx="10859">
                  <c:v>105.44891153758996</c:v>
                </c:pt>
                <c:pt idx="10860">
                  <c:v>105.38880359135098</c:v>
                </c:pt>
                <c:pt idx="10861">
                  <c:v>105.27712421015526</c:v>
                </c:pt>
                <c:pt idx="10862">
                  <c:v>105.22524301413159</c:v>
                </c:pt>
                <c:pt idx="10863">
                  <c:v>105.15575151650052</c:v>
                </c:pt>
                <c:pt idx="10864">
                  <c:v>105.02705054743787</c:v>
                </c:pt>
                <c:pt idx="10865">
                  <c:v>104.96629252312071</c:v>
                </c:pt>
                <c:pt idx="10866">
                  <c:v>104.890878363647</c:v>
                </c:pt>
                <c:pt idx="10867">
                  <c:v>104.74975229693992</c:v>
                </c:pt>
                <c:pt idx="10868">
                  <c:v>104.68347386215132</c:v>
                </c:pt>
                <c:pt idx="10869">
                  <c:v>104.60483956541755</c:v>
                </c:pt>
                <c:pt idx="10870">
                  <c:v>104.45592147522665</c:v>
                </c:pt>
                <c:pt idx="10871">
                  <c:v>104.38498209755076</c:v>
                </c:pt>
                <c:pt idx="10872">
                  <c:v>104.30460958588911</c:v>
                </c:pt>
                <c:pt idx="10873">
                  <c:v>104.14645885825723</c:v>
                </c:pt>
                <c:pt idx="10874">
                  <c:v>104.06015499147331</c:v>
                </c:pt>
                <c:pt idx="10875">
                  <c:v>104.00519524389892</c:v>
                </c:pt>
                <c:pt idx="10876">
                  <c:v>104.03824411174665</c:v>
                </c:pt>
                <c:pt idx="10877">
                  <c:v>104.12190343722501</c:v>
                </c:pt>
                <c:pt idx="10878">
                  <c:v>104.27636011205793</c:v>
                </c:pt>
                <c:pt idx="10879">
                  <c:v>104.35622908665636</c:v>
                </c:pt>
                <c:pt idx="10880">
                  <c:v>104.42618916669041</c:v>
                </c:pt>
                <c:pt idx="10881">
                  <c:v>104.5722810781093</c:v>
                </c:pt>
                <c:pt idx="10882">
                  <c:v>104.64817464631277</c:v>
                </c:pt>
                <c:pt idx="10883">
                  <c:v>104.71596655428471</c:v>
                </c:pt>
                <c:pt idx="10884">
                  <c:v>104.86022358188502</c:v>
                </c:pt>
                <c:pt idx="10885">
                  <c:v>104.93768020926093</c:v>
                </c:pt>
                <c:pt idx="10886">
                  <c:v>104.99703000591916</c:v>
                </c:pt>
                <c:pt idx="10887">
                  <c:v>105.12340632208455</c:v>
                </c:pt>
                <c:pt idx="10888">
                  <c:v>105.19128875092332</c:v>
                </c:pt>
                <c:pt idx="10889">
                  <c:v>105.24397539571463</c:v>
                </c:pt>
                <c:pt idx="10890">
                  <c:v>105.35559619729011</c:v>
                </c:pt>
                <c:pt idx="10891">
                  <c:v>105.41591955329412</c:v>
                </c:pt>
                <c:pt idx="10892">
                  <c:v>105.4534967427379</c:v>
                </c:pt>
                <c:pt idx="10893">
                  <c:v>105.53041000250765</c:v>
                </c:pt>
                <c:pt idx="10894">
                  <c:v>105.57013791780813</c:v>
                </c:pt>
                <c:pt idx="10895">
                  <c:v>105.60668031206079</c:v>
                </c:pt>
                <c:pt idx="10896">
                  <c:v>105.68263960891558</c:v>
                </c:pt>
                <c:pt idx="10897">
                  <c:v>105.72211227573096</c:v>
                </c:pt>
                <c:pt idx="10898">
                  <c:v>105.73735413447729</c:v>
                </c:pt>
                <c:pt idx="10899">
                  <c:v>105.76358438623963</c:v>
                </c:pt>
                <c:pt idx="10900">
                  <c:v>105.77454968793441</c:v>
                </c:pt>
                <c:pt idx="10901">
                  <c:v>105.75790472878279</c:v>
                </c:pt>
                <c:pt idx="10902">
                  <c:v>105.7158675008052</c:v>
                </c:pt>
                <c:pt idx="10903">
                  <c:v>105.69058672004044</c:v>
                </c:pt>
                <c:pt idx="10904">
                  <c:v>105.63801138913732</c:v>
                </c:pt>
                <c:pt idx="10905">
                  <c:v>105.51808195102222</c:v>
                </c:pt>
                <c:pt idx="10906">
                  <c:v>105.45084747204878</c:v>
                </c:pt>
                <c:pt idx="10907">
                  <c:v>105.3553662149473</c:v>
                </c:pt>
                <c:pt idx="10908">
                  <c:v>105.15143111913206</c:v>
                </c:pt>
                <c:pt idx="10909">
                  <c:v>105.04158501548196</c:v>
                </c:pt>
                <c:pt idx="10910">
                  <c:v>104.91241923595912</c:v>
                </c:pt>
                <c:pt idx="10911">
                  <c:v>104.6427963731614</c:v>
                </c:pt>
                <c:pt idx="10912">
                  <c:v>104.48801430140936</c:v>
                </c:pt>
                <c:pt idx="10913">
                  <c:v>104.53029216511882</c:v>
                </c:pt>
                <c:pt idx="10914">
                  <c:v>104.75980652462306</c:v>
                </c:pt>
                <c:pt idx="10915">
                  <c:v>105.15440734746221</c:v>
                </c:pt>
                <c:pt idx="10916">
                  <c:v>105.34174201487819</c:v>
                </c:pt>
                <c:pt idx="10917">
                  <c:v>105.47955065860278</c:v>
                </c:pt>
                <c:pt idx="10918">
                  <c:v>105.73284648968205</c:v>
                </c:pt>
                <c:pt idx="10919">
                  <c:v>105.84949072261526</c:v>
                </c:pt>
                <c:pt idx="10920">
                  <c:v>105.89835950324088</c:v>
                </c:pt>
                <c:pt idx="10921">
                  <c:v>105.98132092852936</c:v>
                </c:pt>
                <c:pt idx="10922">
                  <c:v>106.01657049041386</c:v>
                </c:pt>
                <c:pt idx="10923">
                  <c:v>105.98387508841537</c:v>
                </c:pt>
                <c:pt idx="10924">
                  <c:v>105.91738600112321</c:v>
                </c:pt>
                <c:pt idx="10925">
                  <c:v>105.88430063272342</c:v>
                </c:pt>
                <c:pt idx="10926">
                  <c:v>105.83052274947678</c:v>
                </c:pt>
                <c:pt idx="10927">
                  <c:v>105.72967158546449</c:v>
                </c:pt>
                <c:pt idx="10928">
                  <c:v>105.68159795375688</c:v>
                </c:pt>
                <c:pt idx="10929">
                  <c:v>105.60799864845924</c:v>
                </c:pt>
                <c:pt idx="10930">
                  <c:v>105.46979787724879</c:v>
                </c:pt>
                <c:pt idx="10931">
                  <c:v>105.40518393042385</c:v>
                </c:pt>
                <c:pt idx="10932">
                  <c:v>105.4131764004</c:v>
                </c:pt>
                <c:pt idx="10933">
                  <c:v>105.42393416182742</c:v>
                </c:pt>
                <c:pt idx="10934">
                  <c:v>105.42635154497636</c:v>
                </c:pt>
                <c:pt idx="10935">
                  <c:v>105.4016433322324</c:v>
                </c:pt>
                <c:pt idx="10936">
                  <c:v>105.35415514417494</c:v>
                </c:pt>
                <c:pt idx="10937">
                  <c:v>105.33098167997305</c:v>
                </c:pt>
                <c:pt idx="10938">
                  <c:v>105.29594273035522</c:v>
                </c:pt>
                <c:pt idx="10939">
                  <c:v>105.22829586942163</c:v>
                </c:pt>
                <c:pt idx="10940">
                  <c:v>105.1957494113545</c:v>
                </c:pt>
                <c:pt idx="10941">
                  <c:v>105.1200157336296</c:v>
                </c:pt>
                <c:pt idx="10942">
                  <c:v>104.9791736787526</c:v>
                </c:pt>
                <c:pt idx="10943">
                  <c:v>104.91349103550175</c:v>
                </c:pt>
                <c:pt idx="10944">
                  <c:v>104.81204669693297</c:v>
                </c:pt>
                <c:pt idx="10945">
                  <c:v>104.61823811451247</c:v>
                </c:pt>
                <c:pt idx="10946">
                  <c:v>104.52622184890507</c:v>
                </c:pt>
                <c:pt idx="10947">
                  <c:v>104.40784221246298</c:v>
                </c:pt>
                <c:pt idx="10948">
                  <c:v>104.17924275234006</c:v>
                </c:pt>
                <c:pt idx="10949">
                  <c:v>104.05370488802528</c:v>
                </c:pt>
                <c:pt idx="10950">
                  <c:v>104.00216021335345</c:v>
                </c:pt>
              </c:numCache>
            </c:numRef>
          </c:xVal>
          <c:yVal>
            <c:numRef>
              <c:f>Sheet1!$V$507:$V$11457</c:f>
              <c:numCache>
                <c:formatCode>General</c:formatCode>
                <c:ptCount val="10951"/>
                <c:pt idx="0">
                  <c:v>105.68</c:v>
                </c:pt>
                <c:pt idx="1">
                  <c:v>105.76</c:v>
                </c:pt>
                <c:pt idx="2">
                  <c:v>105.91</c:v>
                </c:pt>
                <c:pt idx="3">
                  <c:v>105.97</c:v>
                </c:pt>
                <c:pt idx="4">
                  <c:v>106.01</c:v>
                </c:pt>
                <c:pt idx="5">
                  <c:v>106.18</c:v>
                </c:pt>
                <c:pt idx="6">
                  <c:v>106.25</c:v>
                </c:pt>
                <c:pt idx="7">
                  <c:v>106.27</c:v>
                </c:pt>
                <c:pt idx="8">
                  <c:v>106.41</c:v>
                </c:pt>
                <c:pt idx="9">
                  <c:v>106.5</c:v>
                </c:pt>
                <c:pt idx="10">
                  <c:v>106.56</c:v>
                </c:pt>
                <c:pt idx="11">
                  <c:v>106.73</c:v>
                </c:pt>
                <c:pt idx="12">
                  <c:v>106.8</c:v>
                </c:pt>
                <c:pt idx="13">
                  <c:v>106.85</c:v>
                </c:pt>
                <c:pt idx="14">
                  <c:v>106.96</c:v>
                </c:pt>
                <c:pt idx="15">
                  <c:v>107.01</c:v>
                </c:pt>
                <c:pt idx="16">
                  <c:v>107.04</c:v>
                </c:pt>
                <c:pt idx="17">
                  <c:v>107.11</c:v>
                </c:pt>
                <c:pt idx="18">
                  <c:v>107.13</c:v>
                </c:pt>
                <c:pt idx="19">
                  <c:v>107.1</c:v>
                </c:pt>
                <c:pt idx="20">
                  <c:v>107.07</c:v>
                </c:pt>
                <c:pt idx="21">
                  <c:v>107</c:v>
                </c:pt>
                <c:pt idx="22">
                  <c:v>106.9</c:v>
                </c:pt>
                <c:pt idx="23">
                  <c:v>106.57</c:v>
                </c:pt>
                <c:pt idx="24">
                  <c:v>106.34</c:v>
                </c:pt>
                <c:pt idx="25">
                  <c:v>106.05</c:v>
                </c:pt>
                <c:pt idx="26">
                  <c:v>105.13</c:v>
                </c:pt>
                <c:pt idx="27">
                  <c:v>104.62</c:v>
                </c:pt>
                <c:pt idx="28">
                  <c:v>104.26</c:v>
                </c:pt>
                <c:pt idx="29">
                  <c:v>104.05</c:v>
                </c:pt>
                <c:pt idx="30">
                  <c:v>104.19</c:v>
                </c:pt>
                <c:pt idx="31">
                  <c:v>104.34</c:v>
                </c:pt>
                <c:pt idx="32">
                  <c:v>104.61</c:v>
                </c:pt>
                <c:pt idx="33">
                  <c:v>104.72</c:v>
                </c:pt>
                <c:pt idx="34">
                  <c:v>104.81</c:v>
                </c:pt>
                <c:pt idx="35">
                  <c:v>105.01</c:v>
                </c:pt>
                <c:pt idx="36">
                  <c:v>105.1</c:v>
                </c:pt>
                <c:pt idx="37">
                  <c:v>105.17</c:v>
                </c:pt>
                <c:pt idx="38">
                  <c:v>105.32</c:v>
                </c:pt>
                <c:pt idx="39">
                  <c:v>105.38</c:v>
                </c:pt>
                <c:pt idx="40">
                  <c:v>105.44</c:v>
                </c:pt>
                <c:pt idx="41">
                  <c:v>105.57</c:v>
                </c:pt>
                <c:pt idx="42">
                  <c:v>105.6</c:v>
                </c:pt>
                <c:pt idx="43">
                  <c:v>105.65</c:v>
                </c:pt>
                <c:pt idx="44">
                  <c:v>105.83</c:v>
                </c:pt>
                <c:pt idx="45">
                  <c:v>105.91</c:v>
                </c:pt>
                <c:pt idx="46">
                  <c:v>105.94</c:v>
                </c:pt>
                <c:pt idx="47">
                  <c:v>106.02</c:v>
                </c:pt>
                <c:pt idx="48">
                  <c:v>106.08</c:v>
                </c:pt>
                <c:pt idx="49">
                  <c:v>106.15</c:v>
                </c:pt>
                <c:pt idx="50">
                  <c:v>106.35</c:v>
                </c:pt>
                <c:pt idx="51">
                  <c:v>106.41</c:v>
                </c:pt>
                <c:pt idx="52">
                  <c:v>106.42</c:v>
                </c:pt>
                <c:pt idx="53">
                  <c:v>106.47</c:v>
                </c:pt>
                <c:pt idx="54">
                  <c:v>106.52</c:v>
                </c:pt>
                <c:pt idx="55">
                  <c:v>106.51</c:v>
                </c:pt>
                <c:pt idx="56">
                  <c:v>106.64</c:v>
                </c:pt>
                <c:pt idx="57">
                  <c:v>106.68</c:v>
                </c:pt>
                <c:pt idx="58">
                  <c:v>106.69</c:v>
                </c:pt>
                <c:pt idx="59">
                  <c:v>106.65</c:v>
                </c:pt>
                <c:pt idx="60">
                  <c:v>106.63</c:v>
                </c:pt>
                <c:pt idx="61">
                  <c:v>106.51</c:v>
                </c:pt>
                <c:pt idx="62">
                  <c:v>106.27</c:v>
                </c:pt>
                <c:pt idx="63">
                  <c:v>106.08</c:v>
                </c:pt>
                <c:pt idx="64">
                  <c:v>105.81</c:v>
                </c:pt>
                <c:pt idx="65">
                  <c:v>105.03</c:v>
                </c:pt>
                <c:pt idx="66">
                  <c:v>104.58</c:v>
                </c:pt>
                <c:pt idx="67">
                  <c:v>104.11</c:v>
                </c:pt>
                <c:pt idx="68">
                  <c:v>103.97</c:v>
                </c:pt>
                <c:pt idx="69">
                  <c:v>104.14</c:v>
                </c:pt>
                <c:pt idx="70">
                  <c:v>104.29</c:v>
                </c:pt>
                <c:pt idx="71">
                  <c:v>104.58</c:v>
                </c:pt>
                <c:pt idx="72">
                  <c:v>104.71</c:v>
                </c:pt>
                <c:pt idx="73">
                  <c:v>104.82</c:v>
                </c:pt>
                <c:pt idx="74">
                  <c:v>105.05</c:v>
                </c:pt>
                <c:pt idx="75">
                  <c:v>105.14</c:v>
                </c:pt>
                <c:pt idx="76">
                  <c:v>105.21</c:v>
                </c:pt>
                <c:pt idx="77">
                  <c:v>105.37</c:v>
                </c:pt>
                <c:pt idx="78">
                  <c:v>105.44</c:v>
                </c:pt>
                <c:pt idx="79">
                  <c:v>105.49</c:v>
                </c:pt>
                <c:pt idx="80">
                  <c:v>105.63</c:v>
                </c:pt>
                <c:pt idx="81">
                  <c:v>105.68</c:v>
                </c:pt>
                <c:pt idx="82">
                  <c:v>105.71</c:v>
                </c:pt>
                <c:pt idx="83">
                  <c:v>105.88</c:v>
                </c:pt>
                <c:pt idx="84">
                  <c:v>105.93</c:v>
                </c:pt>
                <c:pt idx="85">
                  <c:v>105.94</c:v>
                </c:pt>
                <c:pt idx="86">
                  <c:v>105.97</c:v>
                </c:pt>
                <c:pt idx="87">
                  <c:v>106.04</c:v>
                </c:pt>
                <c:pt idx="88">
                  <c:v>106.12</c:v>
                </c:pt>
                <c:pt idx="89">
                  <c:v>106.35</c:v>
                </c:pt>
                <c:pt idx="90">
                  <c:v>106.42</c:v>
                </c:pt>
                <c:pt idx="91">
                  <c:v>106.42</c:v>
                </c:pt>
                <c:pt idx="92">
                  <c:v>106.51</c:v>
                </c:pt>
                <c:pt idx="93">
                  <c:v>106.62</c:v>
                </c:pt>
                <c:pt idx="94">
                  <c:v>106.65</c:v>
                </c:pt>
                <c:pt idx="95">
                  <c:v>106.76</c:v>
                </c:pt>
                <c:pt idx="96">
                  <c:v>106.79</c:v>
                </c:pt>
                <c:pt idx="97">
                  <c:v>106.81</c:v>
                </c:pt>
                <c:pt idx="98">
                  <c:v>106.76</c:v>
                </c:pt>
                <c:pt idx="99">
                  <c:v>106.72</c:v>
                </c:pt>
                <c:pt idx="100">
                  <c:v>106.64</c:v>
                </c:pt>
                <c:pt idx="101">
                  <c:v>106.27</c:v>
                </c:pt>
                <c:pt idx="102">
                  <c:v>106.09</c:v>
                </c:pt>
                <c:pt idx="103">
                  <c:v>105.8</c:v>
                </c:pt>
                <c:pt idx="104">
                  <c:v>104.91</c:v>
                </c:pt>
                <c:pt idx="105">
                  <c:v>104.45</c:v>
                </c:pt>
                <c:pt idx="106">
                  <c:v>104.29</c:v>
                </c:pt>
                <c:pt idx="107">
                  <c:v>104.6</c:v>
                </c:pt>
                <c:pt idx="108">
                  <c:v>104.93</c:v>
                </c:pt>
                <c:pt idx="109">
                  <c:v>105.53</c:v>
                </c:pt>
                <c:pt idx="110">
                  <c:v>105.75</c:v>
                </c:pt>
                <c:pt idx="111">
                  <c:v>105.91</c:v>
                </c:pt>
                <c:pt idx="112">
                  <c:v>106.2</c:v>
                </c:pt>
                <c:pt idx="113">
                  <c:v>106.32</c:v>
                </c:pt>
                <c:pt idx="114">
                  <c:v>106.38</c:v>
                </c:pt>
                <c:pt idx="115">
                  <c:v>106.48</c:v>
                </c:pt>
                <c:pt idx="116">
                  <c:v>106.52</c:v>
                </c:pt>
                <c:pt idx="117">
                  <c:v>106.5</c:v>
                </c:pt>
                <c:pt idx="118">
                  <c:v>106.43</c:v>
                </c:pt>
                <c:pt idx="119">
                  <c:v>106.41</c:v>
                </c:pt>
                <c:pt idx="120">
                  <c:v>106.32</c:v>
                </c:pt>
                <c:pt idx="121">
                  <c:v>106.29</c:v>
                </c:pt>
                <c:pt idx="122">
                  <c:v>106.3</c:v>
                </c:pt>
                <c:pt idx="123">
                  <c:v>106.24</c:v>
                </c:pt>
                <c:pt idx="124">
                  <c:v>106.03</c:v>
                </c:pt>
                <c:pt idx="125">
                  <c:v>105.98</c:v>
                </c:pt>
                <c:pt idx="126">
                  <c:v>105.96</c:v>
                </c:pt>
                <c:pt idx="127">
                  <c:v>105.94</c:v>
                </c:pt>
                <c:pt idx="128">
                  <c:v>105.95</c:v>
                </c:pt>
                <c:pt idx="129">
                  <c:v>105.91</c:v>
                </c:pt>
                <c:pt idx="130">
                  <c:v>105.78</c:v>
                </c:pt>
                <c:pt idx="131">
                  <c:v>105.75</c:v>
                </c:pt>
                <c:pt idx="132">
                  <c:v>105.7</c:v>
                </c:pt>
                <c:pt idx="133">
                  <c:v>105.56</c:v>
                </c:pt>
                <c:pt idx="134">
                  <c:v>105.51</c:v>
                </c:pt>
                <c:pt idx="135">
                  <c:v>105.46</c:v>
                </c:pt>
                <c:pt idx="136">
                  <c:v>105.27</c:v>
                </c:pt>
                <c:pt idx="137">
                  <c:v>105.21</c:v>
                </c:pt>
                <c:pt idx="138">
                  <c:v>105.12</c:v>
                </c:pt>
                <c:pt idx="139">
                  <c:v>104.88</c:v>
                </c:pt>
                <c:pt idx="140">
                  <c:v>104.79</c:v>
                </c:pt>
                <c:pt idx="141">
                  <c:v>104.67</c:v>
                </c:pt>
                <c:pt idx="142">
                  <c:v>104.37</c:v>
                </c:pt>
                <c:pt idx="143">
                  <c:v>104.22</c:v>
                </c:pt>
                <c:pt idx="144">
                  <c:v>104.1</c:v>
                </c:pt>
                <c:pt idx="145">
                  <c:v>104.02</c:v>
                </c:pt>
                <c:pt idx="146">
                  <c:v>104.12</c:v>
                </c:pt>
                <c:pt idx="147">
                  <c:v>104.26</c:v>
                </c:pt>
                <c:pt idx="148">
                  <c:v>104.45</c:v>
                </c:pt>
                <c:pt idx="149">
                  <c:v>104.53</c:v>
                </c:pt>
                <c:pt idx="150">
                  <c:v>104.61</c:v>
                </c:pt>
                <c:pt idx="151">
                  <c:v>104.78</c:v>
                </c:pt>
                <c:pt idx="152">
                  <c:v>104.85</c:v>
                </c:pt>
                <c:pt idx="153">
                  <c:v>104.91</c:v>
                </c:pt>
                <c:pt idx="154">
                  <c:v>105.04</c:v>
                </c:pt>
                <c:pt idx="155">
                  <c:v>105.1</c:v>
                </c:pt>
                <c:pt idx="156">
                  <c:v>105.15</c:v>
                </c:pt>
                <c:pt idx="157">
                  <c:v>105.23</c:v>
                </c:pt>
                <c:pt idx="158">
                  <c:v>105.26</c:v>
                </c:pt>
                <c:pt idx="159">
                  <c:v>105.26</c:v>
                </c:pt>
                <c:pt idx="160">
                  <c:v>105.39</c:v>
                </c:pt>
                <c:pt idx="161">
                  <c:v>105.44</c:v>
                </c:pt>
                <c:pt idx="162">
                  <c:v>105.43</c:v>
                </c:pt>
                <c:pt idx="163">
                  <c:v>105.45</c:v>
                </c:pt>
                <c:pt idx="164">
                  <c:v>105.46</c:v>
                </c:pt>
                <c:pt idx="165">
                  <c:v>105.5</c:v>
                </c:pt>
                <c:pt idx="166">
                  <c:v>105.59</c:v>
                </c:pt>
                <c:pt idx="167">
                  <c:v>105.61</c:v>
                </c:pt>
                <c:pt idx="168">
                  <c:v>105.56</c:v>
                </c:pt>
                <c:pt idx="169">
                  <c:v>105.59</c:v>
                </c:pt>
                <c:pt idx="170">
                  <c:v>105.67</c:v>
                </c:pt>
                <c:pt idx="171">
                  <c:v>105.72</c:v>
                </c:pt>
                <c:pt idx="172">
                  <c:v>105.82</c:v>
                </c:pt>
                <c:pt idx="173">
                  <c:v>105.85</c:v>
                </c:pt>
                <c:pt idx="174">
                  <c:v>105.83</c:v>
                </c:pt>
                <c:pt idx="175">
                  <c:v>105.81</c:v>
                </c:pt>
                <c:pt idx="176">
                  <c:v>105.79</c:v>
                </c:pt>
                <c:pt idx="177">
                  <c:v>105.7</c:v>
                </c:pt>
                <c:pt idx="178">
                  <c:v>105.5</c:v>
                </c:pt>
                <c:pt idx="179">
                  <c:v>105.35</c:v>
                </c:pt>
                <c:pt idx="180">
                  <c:v>105.15</c:v>
                </c:pt>
                <c:pt idx="181">
                  <c:v>104.66</c:v>
                </c:pt>
                <c:pt idx="182">
                  <c:v>104.35</c:v>
                </c:pt>
                <c:pt idx="183">
                  <c:v>104.57</c:v>
                </c:pt>
                <c:pt idx="184">
                  <c:v>105.07</c:v>
                </c:pt>
                <c:pt idx="185">
                  <c:v>105.86</c:v>
                </c:pt>
                <c:pt idx="186">
                  <c:v>106.16</c:v>
                </c:pt>
                <c:pt idx="187">
                  <c:v>106.35</c:v>
                </c:pt>
                <c:pt idx="188">
                  <c:v>106.6</c:v>
                </c:pt>
                <c:pt idx="189">
                  <c:v>106.7</c:v>
                </c:pt>
                <c:pt idx="190">
                  <c:v>106.73</c:v>
                </c:pt>
                <c:pt idx="191">
                  <c:v>106.71</c:v>
                </c:pt>
                <c:pt idx="192">
                  <c:v>106.75</c:v>
                </c:pt>
                <c:pt idx="193">
                  <c:v>106.67</c:v>
                </c:pt>
                <c:pt idx="194">
                  <c:v>106.55</c:v>
                </c:pt>
                <c:pt idx="195">
                  <c:v>106.55</c:v>
                </c:pt>
                <c:pt idx="196">
                  <c:v>106.5</c:v>
                </c:pt>
                <c:pt idx="197">
                  <c:v>106.39</c:v>
                </c:pt>
                <c:pt idx="198">
                  <c:v>106.35</c:v>
                </c:pt>
                <c:pt idx="199">
                  <c:v>106.29</c:v>
                </c:pt>
                <c:pt idx="200">
                  <c:v>106.11</c:v>
                </c:pt>
                <c:pt idx="201">
                  <c:v>106.08</c:v>
                </c:pt>
                <c:pt idx="202">
                  <c:v>106.03</c:v>
                </c:pt>
                <c:pt idx="203">
                  <c:v>105.9</c:v>
                </c:pt>
                <c:pt idx="204">
                  <c:v>105.88</c:v>
                </c:pt>
                <c:pt idx="205">
                  <c:v>105.81</c:v>
                </c:pt>
                <c:pt idx="206">
                  <c:v>105.63</c:v>
                </c:pt>
                <c:pt idx="207">
                  <c:v>105.56</c:v>
                </c:pt>
                <c:pt idx="208">
                  <c:v>105.46</c:v>
                </c:pt>
                <c:pt idx="209">
                  <c:v>105.28</c:v>
                </c:pt>
                <c:pt idx="210">
                  <c:v>105.21</c:v>
                </c:pt>
                <c:pt idx="211">
                  <c:v>105.15</c:v>
                </c:pt>
                <c:pt idx="212">
                  <c:v>104.98</c:v>
                </c:pt>
                <c:pt idx="213">
                  <c:v>104.89</c:v>
                </c:pt>
                <c:pt idx="214">
                  <c:v>104.81</c:v>
                </c:pt>
                <c:pt idx="215">
                  <c:v>104.6</c:v>
                </c:pt>
                <c:pt idx="216">
                  <c:v>104.51</c:v>
                </c:pt>
                <c:pt idx="217">
                  <c:v>104.39</c:v>
                </c:pt>
                <c:pt idx="218">
                  <c:v>104.1</c:v>
                </c:pt>
                <c:pt idx="219">
                  <c:v>103.97</c:v>
                </c:pt>
                <c:pt idx="220">
                  <c:v>103.86</c:v>
                </c:pt>
                <c:pt idx="221">
                  <c:v>104.44</c:v>
                </c:pt>
                <c:pt idx="222">
                  <c:v>104.75</c:v>
                </c:pt>
                <c:pt idx="223">
                  <c:v>105.22</c:v>
                </c:pt>
                <c:pt idx="224">
                  <c:v>105.41</c:v>
                </c:pt>
                <c:pt idx="225">
                  <c:v>105.56</c:v>
                </c:pt>
                <c:pt idx="226">
                  <c:v>105.77</c:v>
                </c:pt>
                <c:pt idx="227">
                  <c:v>105.86</c:v>
                </c:pt>
                <c:pt idx="228">
                  <c:v>105.9</c:v>
                </c:pt>
                <c:pt idx="229">
                  <c:v>105.94</c:v>
                </c:pt>
                <c:pt idx="230">
                  <c:v>105.96</c:v>
                </c:pt>
                <c:pt idx="231">
                  <c:v>105.96</c:v>
                </c:pt>
                <c:pt idx="232">
                  <c:v>105.92</c:v>
                </c:pt>
                <c:pt idx="233">
                  <c:v>105.94</c:v>
                </c:pt>
                <c:pt idx="234">
                  <c:v>105.9</c:v>
                </c:pt>
                <c:pt idx="235">
                  <c:v>105.81</c:v>
                </c:pt>
                <c:pt idx="236">
                  <c:v>105.8</c:v>
                </c:pt>
                <c:pt idx="237">
                  <c:v>105.74</c:v>
                </c:pt>
                <c:pt idx="238">
                  <c:v>105.64</c:v>
                </c:pt>
                <c:pt idx="239">
                  <c:v>105.6</c:v>
                </c:pt>
                <c:pt idx="240">
                  <c:v>105.54</c:v>
                </c:pt>
                <c:pt idx="241">
                  <c:v>105.43</c:v>
                </c:pt>
                <c:pt idx="242">
                  <c:v>105.4</c:v>
                </c:pt>
                <c:pt idx="243">
                  <c:v>105.35</c:v>
                </c:pt>
                <c:pt idx="244">
                  <c:v>105.23</c:v>
                </c:pt>
                <c:pt idx="245">
                  <c:v>105.18</c:v>
                </c:pt>
                <c:pt idx="246">
                  <c:v>105.12</c:v>
                </c:pt>
                <c:pt idx="247">
                  <c:v>104.99</c:v>
                </c:pt>
                <c:pt idx="248">
                  <c:v>104.92</c:v>
                </c:pt>
                <c:pt idx="249">
                  <c:v>104.86</c:v>
                </c:pt>
                <c:pt idx="250">
                  <c:v>104.73</c:v>
                </c:pt>
                <c:pt idx="251">
                  <c:v>104.67</c:v>
                </c:pt>
                <c:pt idx="252">
                  <c:v>104.61</c:v>
                </c:pt>
                <c:pt idx="253">
                  <c:v>104.47</c:v>
                </c:pt>
                <c:pt idx="254">
                  <c:v>104.41</c:v>
                </c:pt>
                <c:pt idx="255">
                  <c:v>104.34</c:v>
                </c:pt>
                <c:pt idx="256">
                  <c:v>104.17</c:v>
                </c:pt>
                <c:pt idx="257">
                  <c:v>104.08</c:v>
                </c:pt>
                <c:pt idx="258">
                  <c:v>104</c:v>
                </c:pt>
                <c:pt idx="259">
                  <c:v>104.34</c:v>
                </c:pt>
                <c:pt idx="260">
                  <c:v>104.89</c:v>
                </c:pt>
                <c:pt idx="261">
                  <c:v>105.58</c:v>
                </c:pt>
                <c:pt idx="262">
                  <c:v>105.81</c:v>
                </c:pt>
                <c:pt idx="263">
                  <c:v>106.01</c:v>
                </c:pt>
                <c:pt idx="264">
                  <c:v>106.25</c:v>
                </c:pt>
                <c:pt idx="265">
                  <c:v>106.35</c:v>
                </c:pt>
                <c:pt idx="266">
                  <c:v>106.39</c:v>
                </c:pt>
                <c:pt idx="267">
                  <c:v>106.38</c:v>
                </c:pt>
                <c:pt idx="268">
                  <c:v>106.37</c:v>
                </c:pt>
                <c:pt idx="269">
                  <c:v>106.33</c:v>
                </c:pt>
                <c:pt idx="270">
                  <c:v>106.27</c:v>
                </c:pt>
                <c:pt idx="271">
                  <c:v>106.31</c:v>
                </c:pt>
                <c:pt idx="272">
                  <c:v>106.32</c:v>
                </c:pt>
                <c:pt idx="273">
                  <c:v>106.25</c:v>
                </c:pt>
                <c:pt idx="274">
                  <c:v>106.23</c:v>
                </c:pt>
                <c:pt idx="275">
                  <c:v>106.18</c:v>
                </c:pt>
                <c:pt idx="276">
                  <c:v>105.98</c:v>
                </c:pt>
                <c:pt idx="277">
                  <c:v>105.92</c:v>
                </c:pt>
                <c:pt idx="278">
                  <c:v>105.9</c:v>
                </c:pt>
                <c:pt idx="279">
                  <c:v>105.85</c:v>
                </c:pt>
                <c:pt idx="280">
                  <c:v>105.87</c:v>
                </c:pt>
                <c:pt idx="281">
                  <c:v>105.79</c:v>
                </c:pt>
                <c:pt idx="282">
                  <c:v>105.6</c:v>
                </c:pt>
                <c:pt idx="283">
                  <c:v>105.54</c:v>
                </c:pt>
                <c:pt idx="284">
                  <c:v>105.44</c:v>
                </c:pt>
                <c:pt idx="285">
                  <c:v>105.29</c:v>
                </c:pt>
                <c:pt idx="286">
                  <c:v>105.26</c:v>
                </c:pt>
                <c:pt idx="287">
                  <c:v>105.22</c:v>
                </c:pt>
                <c:pt idx="288">
                  <c:v>105.06</c:v>
                </c:pt>
                <c:pt idx="289">
                  <c:v>104.99</c:v>
                </c:pt>
                <c:pt idx="290">
                  <c:v>104.91</c:v>
                </c:pt>
                <c:pt idx="291">
                  <c:v>104.71</c:v>
                </c:pt>
                <c:pt idx="292">
                  <c:v>104.64</c:v>
                </c:pt>
                <c:pt idx="293">
                  <c:v>104.56</c:v>
                </c:pt>
                <c:pt idx="294">
                  <c:v>103.93</c:v>
                </c:pt>
                <c:pt idx="295">
                  <c:v>104.37</c:v>
                </c:pt>
                <c:pt idx="296">
                  <c:v>104.73</c:v>
                </c:pt>
                <c:pt idx="297">
                  <c:v>105.32</c:v>
                </c:pt>
                <c:pt idx="298">
                  <c:v>105.52</c:v>
                </c:pt>
                <c:pt idx="299">
                  <c:v>105.69</c:v>
                </c:pt>
                <c:pt idx="300">
                  <c:v>105.9</c:v>
                </c:pt>
                <c:pt idx="301">
                  <c:v>105.99</c:v>
                </c:pt>
                <c:pt idx="302">
                  <c:v>106.02</c:v>
                </c:pt>
                <c:pt idx="303">
                  <c:v>106</c:v>
                </c:pt>
                <c:pt idx="304">
                  <c:v>105.99</c:v>
                </c:pt>
                <c:pt idx="305">
                  <c:v>105.95</c:v>
                </c:pt>
                <c:pt idx="306">
                  <c:v>105.9</c:v>
                </c:pt>
                <c:pt idx="307">
                  <c:v>105.94</c:v>
                </c:pt>
                <c:pt idx="308">
                  <c:v>105.95</c:v>
                </c:pt>
                <c:pt idx="309">
                  <c:v>105.9</c:v>
                </c:pt>
                <c:pt idx="310">
                  <c:v>105.89</c:v>
                </c:pt>
                <c:pt idx="311">
                  <c:v>105.85</c:v>
                </c:pt>
                <c:pt idx="312">
                  <c:v>105.68</c:v>
                </c:pt>
                <c:pt idx="313">
                  <c:v>105.62</c:v>
                </c:pt>
                <c:pt idx="314">
                  <c:v>105.61</c:v>
                </c:pt>
                <c:pt idx="315">
                  <c:v>105.57</c:v>
                </c:pt>
                <c:pt idx="316">
                  <c:v>105.58</c:v>
                </c:pt>
                <c:pt idx="317">
                  <c:v>105.51</c:v>
                </c:pt>
                <c:pt idx="318">
                  <c:v>105.35</c:v>
                </c:pt>
                <c:pt idx="319">
                  <c:v>105.3</c:v>
                </c:pt>
                <c:pt idx="320">
                  <c:v>105.21</c:v>
                </c:pt>
                <c:pt idx="321">
                  <c:v>105.09</c:v>
                </c:pt>
                <c:pt idx="322">
                  <c:v>105.07</c:v>
                </c:pt>
                <c:pt idx="323">
                  <c:v>105.03</c:v>
                </c:pt>
                <c:pt idx="324">
                  <c:v>104.9</c:v>
                </c:pt>
                <c:pt idx="325">
                  <c:v>104.84</c:v>
                </c:pt>
                <c:pt idx="326">
                  <c:v>104.77</c:v>
                </c:pt>
                <c:pt idx="327">
                  <c:v>104.61</c:v>
                </c:pt>
                <c:pt idx="328">
                  <c:v>104.52</c:v>
                </c:pt>
                <c:pt idx="329">
                  <c:v>104.4</c:v>
                </c:pt>
                <c:pt idx="330">
                  <c:v>104.14</c:v>
                </c:pt>
                <c:pt idx="331">
                  <c:v>104.09</c:v>
                </c:pt>
                <c:pt idx="332">
                  <c:v>103.93</c:v>
                </c:pt>
                <c:pt idx="333">
                  <c:v>104.37</c:v>
                </c:pt>
                <c:pt idx="334">
                  <c:v>104.73</c:v>
                </c:pt>
                <c:pt idx="335">
                  <c:v>105.39</c:v>
                </c:pt>
                <c:pt idx="336">
                  <c:v>105.62</c:v>
                </c:pt>
                <c:pt idx="337">
                  <c:v>105.8</c:v>
                </c:pt>
                <c:pt idx="338">
                  <c:v>106.02</c:v>
                </c:pt>
                <c:pt idx="339">
                  <c:v>106.1</c:v>
                </c:pt>
                <c:pt idx="340">
                  <c:v>106.14</c:v>
                </c:pt>
                <c:pt idx="341">
                  <c:v>106.07</c:v>
                </c:pt>
                <c:pt idx="342">
                  <c:v>106.07</c:v>
                </c:pt>
                <c:pt idx="343">
                  <c:v>105.98</c:v>
                </c:pt>
                <c:pt idx="344">
                  <c:v>105.9</c:v>
                </c:pt>
                <c:pt idx="345">
                  <c:v>105.97</c:v>
                </c:pt>
                <c:pt idx="346">
                  <c:v>105.98</c:v>
                </c:pt>
                <c:pt idx="347">
                  <c:v>105.91</c:v>
                </c:pt>
                <c:pt idx="348">
                  <c:v>105.89</c:v>
                </c:pt>
                <c:pt idx="349">
                  <c:v>105.85</c:v>
                </c:pt>
                <c:pt idx="350">
                  <c:v>105.68</c:v>
                </c:pt>
                <c:pt idx="351">
                  <c:v>105.62</c:v>
                </c:pt>
                <c:pt idx="352">
                  <c:v>105.59</c:v>
                </c:pt>
                <c:pt idx="353">
                  <c:v>105.59</c:v>
                </c:pt>
                <c:pt idx="354">
                  <c:v>105.57</c:v>
                </c:pt>
                <c:pt idx="355">
                  <c:v>105.5</c:v>
                </c:pt>
                <c:pt idx="356">
                  <c:v>105.33</c:v>
                </c:pt>
                <c:pt idx="357">
                  <c:v>105.3</c:v>
                </c:pt>
                <c:pt idx="358">
                  <c:v>105.25</c:v>
                </c:pt>
                <c:pt idx="359">
                  <c:v>105.13</c:v>
                </c:pt>
                <c:pt idx="360">
                  <c:v>105.15</c:v>
                </c:pt>
                <c:pt idx="361">
                  <c:v>105.13</c:v>
                </c:pt>
                <c:pt idx="362">
                  <c:v>105.05</c:v>
                </c:pt>
                <c:pt idx="363">
                  <c:v>105.01</c:v>
                </c:pt>
                <c:pt idx="364">
                  <c:v>104.93</c:v>
                </c:pt>
                <c:pt idx="365">
                  <c:v>104.74</c:v>
                </c:pt>
                <c:pt idx="366">
                  <c:v>104.66</c:v>
                </c:pt>
                <c:pt idx="367">
                  <c:v>104.54</c:v>
                </c:pt>
                <c:pt idx="368">
                  <c:v>104.29</c:v>
                </c:pt>
                <c:pt idx="369">
                  <c:v>104.16</c:v>
                </c:pt>
                <c:pt idx="370">
                  <c:v>104.02</c:v>
                </c:pt>
                <c:pt idx="371">
                  <c:v>104.09</c:v>
                </c:pt>
                <c:pt idx="372">
                  <c:v>104.25</c:v>
                </c:pt>
                <c:pt idx="373">
                  <c:v>104.58</c:v>
                </c:pt>
                <c:pt idx="374">
                  <c:v>104.71</c:v>
                </c:pt>
                <c:pt idx="375">
                  <c:v>104.82</c:v>
                </c:pt>
                <c:pt idx="376">
                  <c:v>105.05</c:v>
                </c:pt>
                <c:pt idx="377">
                  <c:v>105.15</c:v>
                </c:pt>
                <c:pt idx="378">
                  <c:v>105.21</c:v>
                </c:pt>
                <c:pt idx="379">
                  <c:v>105.31</c:v>
                </c:pt>
                <c:pt idx="380">
                  <c:v>105.34</c:v>
                </c:pt>
                <c:pt idx="381">
                  <c:v>105.32</c:v>
                </c:pt>
                <c:pt idx="382">
                  <c:v>105.43</c:v>
                </c:pt>
                <c:pt idx="383">
                  <c:v>105.51</c:v>
                </c:pt>
                <c:pt idx="384">
                  <c:v>105.54</c:v>
                </c:pt>
                <c:pt idx="385">
                  <c:v>105.73</c:v>
                </c:pt>
                <c:pt idx="386">
                  <c:v>105.83</c:v>
                </c:pt>
                <c:pt idx="387">
                  <c:v>105.85</c:v>
                </c:pt>
                <c:pt idx="388">
                  <c:v>105.87</c:v>
                </c:pt>
                <c:pt idx="389">
                  <c:v>105.9</c:v>
                </c:pt>
                <c:pt idx="390">
                  <c:v>105.96</c:v>
                </c:pt>
                <c:pt idx="391">
                  <c:v>106.14</c:v>
                </c:pt>
                <c:pt idx="392">
                  <c:v>106.21</c:v>
                </c:pt>
                <c:pt idx="393">
                  <c:v>106.25</c:v>
                </c:pt>
                <c:pt idx="394">
                  <c:v>106.33</c:v>
                </c:pt>
                <c:pt idx="395">
                  <c:v>106.3</c:v>
                </c:pt>
                <c:pt idx="396">
                  <c:v>106.25</c:v>
                </c:pt>
                <c:pt idx="397">
                  <c:v>106.26</c:v>
                </c:pt>
                <c:pt idx="398">
                  <c:v>106.37</c:v>
                </c:pt>
                <c:pt idx="399">
                  <c:v>106.43</c:v>
                </c:pt>
                <c:pt idx="400">
                  <c:v>106.47</c:v>
                </c:pt>
                <c:pt idx="401">
                  <c:v>106.47</c:v>
                </c:pt>
                <c:pt idx="402">
                  <c:v>106.39</c:v>
                </c:pt>
                <c:pt idx="403">
                  <c:v>106.12</c:v>
                </c:pt>
                <c:pt idx="404">
                  <c:v>105.98</c:v>
                </c:pt>
                <c:pt idx="405">
                  <c:v>105.74</c:v>
                </c:pt>
                <c:pt idx="406">
                  <c:v>104.99</c:v>
                </c:pt>
                <c:pt idx="407">
                  <c:v>104.54</c:v>
                </c:pt>
                <c:pt idx="408">
                  <c:v>104.24</c:v>
                </c:pt>
                <c:pt idx="409">
                  <c:v>104.72</c:v>
                </c:pt>
                <c:pt idx="410">
                  <c:v>105.23</c:v>
                </c:pt>
                <c:pt idx="411">
                  <c:v>105.98</c:v>
                </c:pt>
                <c:pt idx="412">
                  <c:v>106.26</c:v>
                </c:pt>
                <c:pt idx="413">
                  <c:v>106.48</c:v>
                </c:pt>
                <c:pt idx="414">
                  <c:v>106.75</c:v>
                </c:pt>
                <c:pt idx="415">
                  <c:v>106.85</c:v>
                </c:pt>
                <c:pt idx="416">
                  <c:v>106.86</c:v>
                </c:pt>
                <c:pt idx="417">
                  <c:v>106.83</c:v>
                </c:pt>
                <c:pt idx="418">
                  <c:v>106.81</c:v>
                </c:pt>
                <c:pt idx="419">
                  <c:v>106.75</c:v>
                </c:pt>
                <c:pt idx="420">
                  <c:v>106.71</c:v>
                </c:pt>
                <c:pt idx="421">
                  <c:v>106.76</c:v>
                </c:pt>
                <c:pt idx="422">
                  <c:v>106.76</c:v>
                </c:pt>
                <c:pt idx="423">
                  <c:v>106.71</c:v>
                </c:pt>
                <c:pt idx="424">
                  <c:v>106.68</c:v>
                </c:pt>
                <c:pt idx="425">
                  <c:v>106.61</c:v>
                </c:pt>
                <c:pt idx="426">
                  <c:v>106.41</c:v>
                </c:pt>
                <c:pt idx="427">
                  <c:v>106.34</c:v>
                </c:pt>
                <c:pt idx="428">
                  <c:v>106.34</c:v>
                </c:pt>
                <c:pt idx="429">
                  <c:v>106.25</c:v>
                </c:pt>
                <c:pt idx="430">
                  <c:v>106.27</c:v>
                </c:pt>
                <c:pt idx="431">
                  <c:v>106.19</c:v>
                </c:pt>
                <c:pt idx="432">
                  <c:v>105.99</c:v>
                </c:pt>
                <c:pt idx="433">
                  <c:v>105.91</c:v>
                </c:pt>
                <c:pt idx="434">
                  <c:v>105.8</c:v>
                </c:pt>
                <c:pt idx="435">
                  <c:v>105.63</c:v>
                </c:pt>
                <c:pt idx="436">
                  <c:v>105.58</c:v>
                </c:pt>
                <c:pt idx="437">
                  <c:v>105.54</c:v>
                </c:pt>
                <c:pt idx="438">
                  <c:v>105.36</c:v>
                </c:pt>
                <c:pt idx="439">
                  <c:v>105.3</c:v>
                </c:pt>
                <c:pt idx="440">
                  <c:v>105.2</c:v>
                </c:pt>
                <c:pt idx="441">
                  <c:v>104.92</c:v>
                </c:pt>
                <c:pt idx="442">
                  <c:v>104.82</c:v>
                </c:pt>
                <c:pt idx="443">
                  <c:v>104.68</c:v>
                </c:pt>
                <c:pt idx="444">
                  <c:v>104.35</c:v>
                </c:pt>
                <c:pt idx="445">
                  <c:v>104.19</c:v>
                </c:pt>
                <c:pt idx="446">
                  <c:v>104.04</c:v>
                </c:pt>
                <c:pt idx="447">
                  <c:v>103.82</c:v>
                </c:pt>
                <c:pt idx="448">
                  <c:v>103.87</c:v>
                </c:pt>
                <c:pt idx="449">
                  <c:v>103.93</c:v>
                </c:pt>
                <c:pt idx="450">
                  <c:v>104.04</c:v>
                </c:pt>
                <c:pt idx="451">
                  <c:v>104.1</c:v>
                </c:pt>
                <c:pt idx="452">
                  <c:v>104.15</c:v>
                </c:pt>
                <c:pt idx="453">
                  <c:v>104.26</c:v>
                </c:pt>
                <c:pt idx="454">
                  <c:v>104.33</c:v>
                </c:pt>
                <c:pt idx="455">
                  <c:v>104.38</c:v>
                </c:pt>
                <c:pt idx="456">
                  <c:v>104.48</c:v>
                </c:pt>
                <c:pt idx="457">
                  <c:v>104.53</c:v>
                </c:pt>
                <c:pt idx="458">
                  <c:v>104.59</c:v>
                </c:pt>
                <c:pt idx="459">
                  <c:v>104.67</c:v>
                </c:pt>
                <c:pt idx="460">
                  <c:v>104.72</c:v>
                </c:pt>
                <c:pt idx="461">
                  <c:v>104.76</c:v>
                </c:pt>
                <c:pt idx="462">
                  <c:v>104.85</c:v>
                </c:pt>
                <c:pt idx="463">
                  <c:v>104.88</c:v>
                </c:pt>
                <c:pt idx="464">
                  <c:v>104.89</c:v>
                </c:pt>
                <c:pt idx="465">
                  <c:v>105.01</c:v>
                </c:pt>
                <c:pt idx="466">
                  <c:v>105.05</c:v>
                </c:pt>
                <c:pt idx="467">
                  <c:v>105.08</c:v>
                </c:pt>
                <c:pt idx="468">
                  <c:v>105.16</c:v>
                </c:pt>
                <c:pt idx="469">
                  <c:v>105.2</c:v>
                </c:pt>
                <c:pt idx="470">
                  <c:v>105.22</c:v>
                </c:pt>
                <c:pt idx="471">
                  <c:v>105.32</c:v>
                </c:pt>
                <c:pt idx="472">
                  <c:v>105.35</c:v>
                </c:pt>
                <c:pt idx="473">
                  <c:v>105.36</c:v>
                </c:pt>
                <c:pt idx="474">
                  <c:v>105.44</c:v>
                </c:pt>
                <c:pt idx="475">
                  <c:v>105.45</c:v>
                </c:pt>
                <c:pt idx="476">
                  <c:v>105.42</c:v>
                </c:pt>
                <c:pt idx="477">
                  <c:v>105.41</c:v>
                </c:pt>
                <c:pt idx="478">
                  <c:v>105.37</c:v>
                </c:pt>
                <c:pt idx="479">
                  <c:v>105.29</c:v>
                </c:pt>
                <c:pt idx="480">
                  <c:v>105.09</c:v>
                </c:pt>
                <c:pt idx="481">
                  <c:v>104.96</c:v>
                </c:pt>
                <c:pt idx="482">
                  <c:v>104.79</c:v>
                </c:pt>
                <c:pt idx="483">
                  <c:v>104.4</c:v>
                </c:pt>
                <c:pt idx="484">
                  <c:v>104.17</c:v>
                </c:pt>
                <c:pt idx="485">
                  <c:v>104.08</c:v>
                </c:pt>
                <c:pt idx="486">
                  <c:v>104.21</c:v>
                </c:pt>
                <c:pt idx="487">
                  <c:v>104.36</c:v>
                </c:pt>
                <c:pt idx="488">
                  <c:v>104.64</c:v>
                </c:pt>
                <c:pt idx="489">
                  <c:v>104.76</c:v>
                </c:pt>
                <c:pt idx="490">
                  <c:v>104.87</c:v>
                </c:pt>
                <c:pt idx="491">
                  <c:v>105.11</c:v>
                </c:pt>
                <c:pt idx="492">
                  <c:v>105.21</c:v>
                </c:pt>
                <c:pt idx="493">
                  <c:v>105.31</c:v>
                </c:pt>
                <c:pt idx="494">
                  <c:v>105.52</c:v>
                </c:pt>
                <c:pt idx="495">
                  <c:v>105.62</c:v>
                </c:pt>
                <c:pt idx="496">
                  <c:v>105.71</c:v>
                </c:pt>
                <c:pt idx="497">
                  <c:v>105.89</c:v>
                </c:pt>
                <c:pt idx="498">
                  <c:v>105.98</c:v>
                </c:pt>
                <c:pt idx="499">
                  <c:v>106.04</c:v>
                </c:pt>
                <c:pt idx="500">
                  <c:v>106.22</c:v>
                </c:pt>
                <c:pt idx="501">
                  <c:v>106.28</c:v>
                </c:pt>
                <c:pt idx="502">
                  <c:v>106.28</c:v>
                </c:pt>
                <c:pt idx="503">
                  <c:v>106.41</c:v>
                </c:pt>
                <c:pt idx="504">
                  <c:v>106.47</c:v>
                </c:pt>
                <c:pt idx="505">
                  <c:v>106.46</c:v>
                </c:pt>
                <c:pt idx="506">
                  <c:v>106.57</c:v>
                </c:pt>
                <c:pt idx="507">
                  <c:v>106.62</c:v>
                </c:pt>
                <c:pt idx="508">
                  <c:v>106.67</c:v>
                </c:pt>
                <c:pt idx="509">
                  <c:v>106.82</c:v>
                </c:pt>
                <c:pt idx="510">
                  <c:v>106.86</c:v>
                </c:pt>
                <c:pt idx="511">
                  <c:v>106.85</c:v>
                </c:pt>
                <c:pt idx="512">
                  <c:v>106.89</c:v>
                </c:pt>
                <c:pt idx="513">
                  <c:v>106.86</c:v>
                </c:pt>
                <c:pt idx="514">
                  <c:v>106.81</c:v>
                </c:pt>
                <c:pt idx="515">
                  <c:v>106.7</c:v>
                </c:pt>
                <c:pt idx="516">
                  <c:v>106.61</c:v>
                </c:pt>
                <c:pt idx="517">
                  <c:v>106.47</c:v>
                </c:pt>
                <c:pt idx="518">
                  <c:v>106.11</c:v>
                </c:pt>
                <c:pt idx="519">
                  <c:v>105.86</c:v>
                </c:pt>
                <c:pt idx="520">
                  <c:v>105.57</c:v>
                </c:pt>
                <c:pt idx="521">
                  <c:v>104.92</c:v>
                </c:pt>
                <c:pt idx="522">
                  <c:v>104.53</c:v>
                </c:pt>
                <c:pt idx="523">
                  <c:v>104.26</c:v>
                </c:pt>
                <c:pt idx="524">
                  <c:v>104.06</c:v>
                </c:pt>
                <c:pt idx="525">
                  <c:v>104.23</c:v>
                </c:pt>
                <c:pt idx="526">
                  <c:v>104.4</c:v>
                </c:pt>
                <c:pt idx="527">
                  <c:v>104.72</c:v>
                </c:pt>
                <c:pt idx="528">
                  <c:v>104.85</c:v>
                </c:pt>
                <c:pt idx="529">
                  <c:v>104.99</c:v>
                </c:pt>
                <c:pt idx="530">
                  <c:v>105.22</c:v>
                </c:pt>
                <c:pt idx="531">
                  <c:v>105.33</c:v>
                </c:pt>
                <c:pt idx="532">
                  <c:v>105.4</c:v>
                </c:pt>
                <c:pt idx="533">
                  <c:v>105.62</c:v>
                </c:pt>
                <c:pt idx="534">
                  <c:v>105.69</c:v>
                </c:pt>
                <c:pt idx="535">
                  <c:v>105.77</c:v>
                </c:pt>
                <c:pt idx="536">
                  <c:v>105.98</c:v>
                </c:pt>
                <c:pt idx="537">
                  <c:v>106.08</c:v>
                </c:pt>
                <c:pt idx="538">
                  <c:v>106.14</c:v>
                </c:pt>
                <c:pt idx="539">
                  <c:v>106.32</c:v>
                </c:pt>
                <c:pt idx="540">
                  <c:v>106.39</c:v>
                </c:pt>
                <c:pt idx="541">
                  <c:v>106.39</c:v>
                </c:pt>
                <c:pt idx="542">
                  <c:v>106.43</c:v>
                </c:pt>
                <c:pt idx="543">
                  <c:v>106.47</c:v>
                </c:pt>
                <c:pt idx="544">
                  <c:v>106.54</c:v>
                </c:pt>
                <c:pt idx="545">
                  <c:v>106.75</c:v>
                </c:pt>
                <c:pt idx="546">
                  <c:v>106.82</c:v>
                </c:pt>
                <c:pt idx="547">
                  <c:v>106.83</c:v>
                </c:pt>
                <c:pt idx="548">
                  <c:v>106.88</c:v>
                </c:pt>
                <c:pt idx="549">
                  <c:v>106.85</c:v>
                </c:pt>
                <c:pt idx="550">
                  <c:v>106.82</c:v>
                </c:pt>
                <c:pt idx="551">
                  <c:v>106.82</c:v>
                </c:pt>
                <c:pt idx="552">
                  <c:v>106.81</c:v>
                </c:pt>
                <c:pt idx="553">
                  <c:v>106.78</c:v>
                </c:pt>
                <c:pt idx="554">
                  <c:v>106.67</c:v>
                </c:pt>
                <c:pt idx="555">
                  <c:v>106.6</c:v>
                </c:pt>
                <c:pt idx="556">
                  <c:v>106.47</c:v>
                </c:pt>
                <c:pt idx="557">
                  <c:v>106.12</c:v>
                </c:pt>
                <c:pt idx="558">
                  <c:v>105.92</c:v>
                </c:pt>
                <c:pt idx="559">
                  <c:v>105.63</c:v>
                </c:pt>
                <c:pt idx="560">
                  <c:v>104.91</c:v>
                </c:pt>
                <c:pt idx="561">
                  <c:v>104.49</c:v>
                </c:pt>
                <c:pt idx="562">
                  <c:v>104.25</c:v>
                </c:pt>
                <c:pt idx="563">
                  <c:v>104.04</c:v>
                </c:pt>
                <c:pt idx="564">
                  <c:v>104.18</c:v>
                </c:pt>
                <c:pt idx="565">
                  <c:v>104.35</c:v>
                </c:pt>
                <c:pt idx="566">
                  <c:v>104.67</c:v>
                </c:pt>
                <c:pt idx="567">
                  <c:v>104.8</c:v>
                </c:pt>
                <c:pt idx="568">
                  <c:v>104.93</c:v>
                </c:pt>
                <c:pt idx="569">
                  <c:v>105.19</c:v>
                </c:pt>
                <c:pt idx="570">
                  <c:v>105.31</c:v>
                </c:pt>
                <c:pt idx="571">
                  <c:v>105.42</c:v>
                </c:pt>
                <c:pt idx="572">
                  <c:v>105.69</c:v>
                </c:pt>
                <c:pt idx="573">
                  <c:v>105.8</c:v>
                </c:pt>
                <c:pt idx="574">
                  <c:v>105.9</c:v>
                </c:pt>
                <c:pt idx="575">
                  <c:v>106.11</c:v>
                </c:pt>
                <c:pt idx="576">
                  <c:v>106.2</c:v>
                </c:pt>
                <c:pt idx="577">
                  <c:v>106.28</c:v>
                </c:pt>
                <c:pt idx="578">
                  <c:v>106.52</c:v>
                </c:pt>
                <c:pt idx="579">
                  <c:v>106.59</c:v>
                </c:pt>
                <c:pt idx="580">
                  <c:v>106.63</c:v>
                </c:pt>
                <c:pt idx="581">
                  <c:v>106.78</c:v>
                </c:pt>
                <c:pt idx="582">
                  <c:v>106.85</c:v>
                </c:pt>
                <c:pt idx="583">
                  <c:v>106.86</c:v>
                </c:pt>
                <c:pt idx="584">
                  <c:v>106.98</c:v>
                </c:pt>
                <c:pt idx="585">
                  <c:v>107.05</c:v>
                </c:pt>
                <c:pt idx="586">
                  <c:v>107.05</c:v>
                </c:pt>
                <c:pt idx="587">
                  <c:v>107.17</c:v>
                </c:pt>
                <c:pt idx="588">
                  <c:v>107.21</c:v>
                </c:pt>
                <c:pt idx="589">
                  <c:v>107.19</c:v>
                </c:pt>
                <c:pt idx="590">
                  <c:v>107.23</c:v>
                </c:pt>
                <c:pt idx="591">
                  <c:v>107.22</c:v>
                </c:pt>
                <c:pt idx="592">
                  <c:v>107.16</c:v>
                </c:pt>
                <c:pt idx="593">
                  <c:v>107.01</c:v>
                </c:pt>
                <c:pt idx="594">
                  <c:v>106.89</c:v>
                </c:pt>
                <c:pt idx="595">
                  <c:v>106.71</c:v>
                </c:pt>
                <c:pt idx="596">
                  <c:v>106.32</c:v>
                </c:pt>
                <c:pt idx="597">
                  <c:v>106.06</c:v>
                </c:pt>
                <c:pt idx="598">
                  <c:v>105.74</c:v>
                </c:pt>
                <c:pt idx="599">
                  <c:v>105</c:v>
                </c:pt>
                <c:pt idx="600">
                  <c:v>104.57</c:v>
                </c:pt>
                <c:pt idx="601">
                  <c:v>104.08</c:v>
                </c:pt>
                <c:pt idx="602">
                  <c:v>104.44</c:v>
                </c:pt>
                <c:pt idx="603">
                  <c:v>104.81</c:v>
                </c:pt>
                <c:pt idx="604">
                  <c:v>104.98</c:v>
                </c:pt>
                <c:pt idx="605">
                  <c:v>105.12</c:v>
                </c:pt>
                <c:pt idx="606">
                  <c:v>105.43</c:v>
                </c:pt>
                <c:pt idx="607">
                  <c:v>105.57</c:v>
                </c:pt>
                <c:pt idx="608">
                  <c:v>105.69</c:v>
                </c:pt>
                <c:pt idx="609">
                  <c:v>106.01</c:v>
                </c:pt>
                <c:pt idx="610">
                  <c:v>106.13</c:v>
                </c:pt>
                <c:pt idx="611">
                  <c:v>106.23</c:v>
                </c:pt>
                <c:pt idx="612">
                  <c:v>106.49</c:v>
                </c:pt>
                <c:pt idx="613">
                  <c:v>106.59</c:v>
                </c:pt>
                <c:pt idx="614">
                  <c:v>106.69</c:v>
                </c:pt>
                <c:pt idx="615">
                  <c:v>106.96</c:v>
                </c:pt>
                <c:pt idx="616">
                  <c:v>107.04</c:v>
                </c:pt>
                <c:pt idx="617">
                  <c:v>107.08</c:v>
                </c:pt>
                <c:pt idx="618">
                  <c:v>107.26</c:v>
                </c:pt>
                <c:pt idx="619">
                  <c:v>107.34</c:v>
                </c:pt>
                <c:pt idx="620">
                  <c:v>107.35</c:v>
                </c:pt>
                <c:pt idx="621">
                  <c:v>107.5</c:v>
                </c:pt>
                <c:pt idx="622">
                  <c:v>107.57</c:v>
                </c:pt>
                <c:pt idx="623">
                  <c:v>107.58</c:v>
                </c:pt>
                <c:pt idx="624">
                  <c:v>107.71</c:v>
                </c:pt>
                <c:pt idx="625">
                  <c:v>107.76</c:v>
                </c:pt>
                <c:pt idx="626">
                  <c:v>107.74</c:v>
                </c:pt>
                <c:pt idx="627">
                  <c:v>107.8</c:v>
                </c:pt>
                <c:pt idx="628">
                  <c:v>107.79</c:v>
                </c:pt>
                <c:pt idx="629">
                  <c:v>107.68</c:v>
                </c:pt>
                <c:pt idx="630">
                  <c:v>107.52</c:v>
                </c:pt>
                <c:pt idx="631">
                  <c:v>107.39</c:v>
                </c:pt>
                <c:pt idx="632">
                  <c:v>107.18</c:v>
                </c:pt>
                <c:pt idx="633">
                  <c:v>106.74</c:v>
                </c:pt>
                <c:pt idx="634">
                  <c:v>106.45</c:v>
                </c:pt>
                <c:pt idx="635">
                  <c:v>106.07</c:v>
                </c:pt>
                <c:pt idx="636">
                  <c:v>105.21</c:v>
                </c:pt>
                <c:pt idx="637">
                  <c:v>104.69</c:v>
                </c:pt>
                <c:pt idx="638">
                  <c:v>104.1</c:v>
                </c:pt>
                <c:pt idx="639">
                  <c:v>104.1</c:v>
                </c:pt>
                <c:pt idx="640">
                  <c:v>104.27</c:v>
                </c:pt>
                <c:pt idx="641">
                  <c:v>104.43</c:v>
                </c:pt>
                <c:pt idx="642">
                  <c:v>104.76</c:v>
                </c:pt>
                <c:pt idx="643">
                  <c:v>104.9</c:v>
                </c:pt>
                <c:pt idx="644">
                  <c:v>105.02</c:v>
                </c:pt>
                <c:pt idx="645">
                  <c:v>105.3</c:v>
                </c:pt>
                <c:pt idx="646">
                  <c:v>105.42</c:v>
                </c:pt>
                <c:pt idx="647">
                  <c:v>105.53</c:v>
                </c:pt>
                <c:pt idx="648">
                  <c:v>105.78</c:v>
                </c:pt>
                <c:pt idx="649">
                  <c:v>105.9</c:v>
                </c:pt>
                <c:pt idx="650">
                  <c:v>106</c:v>
                </c:pt>
                <c:pt idx="651">
                  <c:v>106.23</c:v>
                </c:pt>
                <c:pt idx="652">
                  <c:v>106.32</c:v>
                </c:pt>
                <c:pt idx="653">
                  <c:v>106.4</c:v>
                </c:pt>
                <c:pt idx="654">
                  <c:v>106.6</c:v>
                </c:pt>
                <c:pt idx="655">
                  <c:v>106.68</c:v>
                </c:pt>
                <c:pt idx="656">
                  <c:v>106.69</c:v>
                </c:pt>
                <c:pt idx="657">
                  <c:v>106.83</c:v>
                </c:pt>
                <c:pt idx="658">
                  <c:v>106.89</c:v>
                </c:pt>
                <c:pt idx="659">
                  <c:v>106.89</c:v>
                </c:pt>
                <c:pt idx="660">
                  <c:v>107.01</c:v>
                </c:pt>
                <c:pt idx="661">
                  <c:v>107.08</c:v>
                </c:pt>
                <c:pt idx="662">
                  <c:v>107.13</c:v>
                </c:pt>
                <c:pt idx="663">
                  <c:v>107.31</c:v>
                </c:pt>
                <c:pt idx="664">
                  <c:v>107.35</c:v>
                </c:pt>
                <c:pt idx="665">
                  <c:v>107.34</c:v>
                </c:pt>
                <c:pt idx="666">
                  <c:v>107.37</c:v>
                </c:pt>
                <c:pt idx="667">
                  <c:v>107.34</c:v>
                </c:pt>
                <c:pt idx="668">
                  <c:v>107.27</c:v>
                </c:pt>
                <c:pt idx="669">
                  <c:v>107.14</c:v>
                </c:pt>
                <c:pt idx="670">
                  <c:v>107.04</c:v>
                </c:pt>
                <c:pt idx="671">
                  <c:v>106.89</c:v>
                </c:pt>
                <c:pt idx="672">
                  <c:v>106.46</c:v>
                </c:pt>
                <c:pt idx="673">
                  <c:v>106.18</c:v>
                </c:pt>
                <c:pt idx="674">
                  <c:v>105.85</c:v>
                </c:pt>
                <c:pt idx="675">
                  <c:v>105.09</c:v>
                </c:pt>
                <c:pt idx="676">
                  <c:v>104.64</c:v>
                </c:pt>
                <c:pt idx="677">
                  <c:v>104.34</c:v>
                </c:pt>
                <c:pt idx="678">
                  <c:v>104.01</c:v>
                </c:pt>
                <c:pt idx="679">
                  <c:v>104.17</c:v>
                </c:pt>
                <c:pt idx="680">
                  <c:v>104.34</c:v>
                </c:pt>
                <c:pt idx="681">
                  <c:v>104.66</c:v>
                </c:pt>
                <c:pt idx="682">
                  <c:v>104.81</c:v>
                </c:pt>
                <c:pt idx="683">
                  <c:v>104.93</c:v>
                </c:pt>
                <c:pt idx="684">
                  <c:v>105.15</c:v>
                </c:pt>
                <c:pt idx="685">
                  <c:v>105.27</c:v>
                </c:pt>
                <c:pt idx="686">
                  <c:v>105.33</c:v>
                </c:pt>
                <c:pt idx="687">
                  <c:v>105.47</c:v>
                </c:pt>
                <c:pt idx="688">
                  <c:v>105.49</c:v>
                </c:pt>
                <c:pt idx="689">
                  <c:v>105.48</c:v>
                </c:pt>
                <c:pt idx="690">
                  <c:v>105.61</c:v>
                </c:pt>
                <c:pt idx="691">
                  <c:v>105.71</c:v>
                </c:pt>
                <c:pt idx="692">
                  <c:v>105.74</c:v>
                </c:pt>
                <c:pt idx="693">
                  <c:v>105.93</c:v>
                </c:pt>
                <c:pt idx="694">
                  <c:v>106.02</c:v>
                </c:pt>
                <c:pt idx="695">
                  <c:v>106.06</c:v>
                </c:pt>
                <c:pt idx="696">
                  <c:v>106.1</c:v>
                </c:pt>
                <c:pt idx="697">
                  <c:v>106.13</c:v>
                </c:pt>
                <c:pt idx="698">
                  <c:v>106.21</c:v>
                </c:pt>
                <c:pt idx="699">
                  <c:v>106.44</c:v>
                </c:pt>
                <c:pt idx="700">
                  <c:v>106.5</c:v>
                </c:pt>
                <c:pt idx="701">
                  <c:v>106.51</c:v>
                </c:pt>
                <c:pt idx="702">
                  <c:v>106.51</c:v>
                </c:pt>
                <c:pt idx="703">
                  <c:v>106.54</c:v>
                </c:pt>
                <c:pt idx="704">
                  <c:v>106.52</c:v>
                </c:pt>
                <c:pt idx="705">
                  <c:v>106.59</c:v>
                </c:pt>
                <c:pt idx="706">
                  <c:v>106.72</c:v>
                </c:pt>
                <c:pt idx="707">
                  <c:v>106.79</c:v>
                </c:pt>
                <c:pt idx="708">
                  <c:v>106.8</c:v>
                </c:pt>
                <c:pt idx="709">
                  <c:v>106.83</c:v>
                </c:pt>
                <c:pt idx="710">
                  <c:v>106.76</c:v>
                </c:pt>
                <c:pt idx="711">
                  <c:v>106.42</c:v>
                </c:pt>
                <c:pt idx="712">
                  <c:v>106.26</c:v>
                </c:pt>
                <c:pt idx="713">
                  <c:v>105.98</c:v>
                </c:pt>
                <c:pt idx="714">
                  <c:v>105.13</c:v>
                </c:pt>
                <c:pt idx="715">
                  <c:v>104.66</c:v>
                </c:pt>
                <c:pt idx="716">
                  <c:v>104.32</c:v>
                </c:pt>
                <c:pt idx="717">
                  <c:v>104.32</c:v>
                </c:pt>
                <c:pt idx="718">
                  <c:v>104.71</c:v>
                </c:pt>
                <c:pt idx="719">
                  <c:v>105.4</c:v>
                </c:pt>
                <c:pt idx="720">
                  <c:v>105.62</c:v>
                </c:pt>
                <c:pt idx="721">
                  <c:v>105.83</c:v>
                </c:pt>
                <c:pt idx="722">
                  <c:v>106.09</c:v>
                </c:pt>
                <c:pt idx="723">
                  <c:v>106.22</c:v>
                </c:pt>
                <c:pt idx="724">
                  <c:v>106.25</c:v>
                </c:pt>
                <c:pt idx="725">
                  <c:v>106.27</c:v>
                </c:pt>
                <c:pt idx="726">
                  <c:v>106.32</c:v>
                </c:pt>
                <c:pt idx="727">
                  <c:v>106.32</c:v>
                </c:pt>
                <c:pt idx="728">
                  <c:v>106.18</c:v>
                </c:pt>
                <c:pt idx="729">
                  <c:v>106.18</c:v>
                </c:pt>
                <c:pt idx="730">
                  <c:v>106.14</c:v>
                </c:pt>
                <c:pt idx="731">
                  <c:v>106.04</c:v>
                </c:pt>
                <c:pt idx="732">
                  <c:v>106</c:v>
                </c:pt>
                <c:pt idx="733">
                  <c:v>105.92</c:v>
                </c:pt>
                <c:pt idx="734">
                  <c:v>105.74</c:v>
                </c:pt>
                <c:pt idx="735">
                  <c:v>105.63</c:v>
                </c:pt>
                <c:pt idx="736">
                  <c:v>105.61</c:v>
                </c:pt>
                <c:pt idx="737">
                  <c:v>105.58</c:v>
                </c:pt>
                <c:pt idx="738">
                  <c:v>105.56</c:v>
                </c:pt>
                <c:pt idx="739">
                  <c:v>105.49</c:v>
                </c:pt>
                <c:pt idx="740">
                  <c:v>105.34</c:v>
                </c:pt>
                <c:pt idx="741">
                  <c:v>105.35</c:v>
                </c:pt>
                <c:pt idx="742">
                  <c:v>105.36</c:v>
                </c:pt>
                <c:pt idx="743">
                  <c:v>105.3</c:v>
                </c:pt>
                <c:pt idx="744">
                  <c:v>105.28</c:v>
                </c:pt>
                <c:pt idx="745">
                  <c:v>105.23</c:v>
                </c:pt>
                <c:pt idx="746">
                  <c:v>105.08</c:v>
                </c:pt>
                <c:pt idx="747">
                  <c:v>105.02</c:v>
                </c:pt>
                <c:pt idx="748">
                  <c:v>104.94</c:v>
                </c:pt>
                <c:pt idx="749">
                  <c:v>104.74</c:v>
                </c:pt>
                <c:pt idx="750">
                  <c:v>104.65</c:v>
                </c:pt>
                <c:pt idx="751">
                  <c:v>104.54</c:v>
                </c:pt>
                <c:pt idx="752">
                  <c:v>104.26</c:v>
                </c:pt>
                <c:pt idx="753">
                  <c:v>104.13</c:v>
                </c:pt>
                <c:pt idx="754">
                  <c:v>103.98</c:v>
                </c:pt>
                <c:pt idx="755">
                  <c:v>104.61</c:v>
                </c:pt>
                <c:pt idx="756">
                  <c:v>105.02</c:v>
                </c:pt>
                <c:pt idx="757">
                  <c:v>105.68</c:v>
                </c:pt>
                <c:pt idx="758">
                  <c:v>105.94</c:v>
                </c:pt>
                <c:pt idx="759">
                  <c:v>106.17</c:v>
                </c:pt>
                <c:pt idx="760">
                  <c:v>106.5</c:v>
                </c:pt>
                <c:pt idx="761">
                  <c:v>106.62</c:v>
                </c:pt>
                <c:pt idx="762">
                  <c:v>106.67</c:v>
                </c:pt>
                <c:pt idx="763">
                  <c:v>106.72</c:v>
                </c:pt>
                <c:pt idx="764">
                  <c:v>106.73</c:v>
                </c:pt>
                <c:pt idx="765">
                  <c:v>106.69</c:v>
                </c:pt>
                <c:pt idx="766">
                  <c:v>106.58</c:v>
                </c:pt>
                <c:pt idx="767">
                  <c:v>106.58</c:v>
                </c:pt>
                <c:pt idx="768">
                  <c:v>106.53</c:v>
                </c:pt>
                <c:pt idx="769">
                  <c:v>106.4</c:v>
                </c:pt>
                <c:pt idx="770">
                  <c:v>106.36</c:v>
                </c:pt>
                <c:pt idx="771">
                  <c:v>106.29</c:v>
                </c:pt>
                <c:pt idx="772">
                  <c:v>106.11</c:v>
                </c:pt>
                <c:pt idx="773">
                  <c:v>106.06</c:v>
                </c:pt>
                <c:pt idx="774">
                  <c:v>106.06</c:v>
                </c:pt>
                <c:pt idx="775">
                  <c:v>106.04</c:v>
                </c:pt>
                <c:pt idx="776">
                  <c:v>106.05</c:v>
                </c:pt>
                <c:pt idx="777">
                  <c:v>105.99</c:v>
                </c:pt>
                <c:pt idx="778">
                  <c:v>105.83</c:v>
                </c:pt>
                <c:pt idx="779">
                  <c:v>105.84</c:v>
                </c:pt>
                <c:pt idx="780">
                  <c:v>105.8</c:v>
                </c:pt>
                <c:pt idx="781">
                  <c:v>105.69</c:v>
                </c:pt>
                <c:pt idx="782">
                  <c:v>105.64</c:v>
                </c:pt>
                <c:pt idx="783">
                  <c:v>105.59</c:v>
                </c:pt>
                <c:pt idx="784">
                  <c:v>105.4</c:v>
                </c:pt>
                <c:pt idx="785">
                  <c:v>105.33</c:v>
                </c:pt>
                <c:pt idx="786">
                  <c:v>105.21</c:v>
                </c:pt>
                <c:pt idx="787">
                  <c:v>104.94</c:v>
                </c:pt>
                <c:pt idx="788">
                  <c:v>104.82</c:v>
                </c:pt>
                <c:pt idx="789">
                  <c:v>104.68</c:v>
                </c:pt>
                <c:pt idx="790">
                  <c:v>104.33</c:v>
                </c:pt>
                <c:pt idx="791">
                  <c:v>104.13</c:v>
                </c:pt>
                <c:pt idx="792">
                  <c:v>103.99</c:v>
                </c:pt>
                <c:pt idx="793">
                  <c:v>104.19</c:v>
                </c:pt>
                <c:pt idx="794">
                  <c:v>104.74</c:v>
                </c:pt>
                <c:pt idx="795">
                  <c:v>105.22</c:v>
                </c:pt>
                <c:pt idx="796">
                  <c:v>105.99</c:v>
                </c:pt>
                <c:pt idx="797">
                  <c:v>106.29</c:v>
                </c:pt>
                <c:pt idx="798">
                  <c:v>106.54</c:v>
                </c:pt>
                <c:pt idx="799">
                  <c:v>106.93</c:v>
                </c:pt>
                <c:pt idx="800">
                  <c:v>107.07</c:v>
                </c:pt>
                <c:pt idx="801">
                  <c:v>107.14</c:v>
                </c:pt>
                <c:pt idx="802">
                  <c:v>107.21</c:v>
                </c:pt>
                <c:pt idx="803">
                  <c:v>107.23</c:v>
                </c:pt>
                <c:pt idx="804">
                  <c:v>107.18</c:v>
                </c:pt>
                <c:pt idx="805">
                  <c:v>107.05</c:v>
                </c:pt>
                <c:pt idx="806">
                  <c:v>107.07</c:v>
                </c:pt>
                <c:pt idx="807">
                  <c:v>107.02</c:v>
                </c:pt>
                <c:pt idx="808">
                  <c:v>106.86</c:v>
                </c:pt>
                <c:pt idx="809">
                  <c:v>106.81</c:v>
                </c:pt>
                <c:pt idx="810">
                  <c:v>106.73</c:v>
                </c:pt>
                <c:pt idx="811">
                  <c:v>106.53</c:v>
                </c:pt>
                <c:pt idx="812">
                  <c:v>106.47</c:v>
                </c:pt>
                <c:pt idx="813">
                  <c:v>106.46</c:v>
                </c:pt>
                <c:pt idx="814">
                  <c:v>106.44</c:v>
                </c:pt>
                <c:pt idx="815">
                  <c:v>106.45</c:v>
                </c:pt>
                <c:pt idx="816">
                  <c:v>106.37</c:v>
                </c:pt>
                <c:pt idx="817">
                  <c:v>106.17</c:v>
                </c:pt>
                <c:pt idx="818">
                  <c:v>106.19</c:v>
                </c:pt>
                <c:pt idx="819">
                  <c:v>106.14</c:v>
                </c:pt>
                <c:pt idx="820">
                  <c:v>106.02</c:v>
                </c:pt>
                <c:pt idx="821">
                  <c:v>105.96</c:v>
                </c:pt>
                <c:pt idx="822">
                  <c:v>105.91</c:v>
                </c:pt>
                <c:pt idx="823">
                  <c:v>105.69</c:v>
                </c:pt>
                <c:pt idx="824">
                  <c:v>105.6</c:v>
                </c:pt>
                <c:pt idx="825">
                  <c:v>105.47</c:v>
                </c:pt>
                <c:pt idx="826">
                  <c:v>105.14</c:v>
                </c:pt>
                <c:pt idx="827">
                  <c:v>104.99</c:v>
                </c:pt>
                <c:pt idx="828">
                  <c:v>104.83</c:v>
                </c:pt>
                <c:pt idx="829">
                  <c:v>104.42</c:v>
                </c:pt>
                <c:pt idx="830">
                  <c:v>104.22</c:v>
                </c:pt>
                <c:pt idx="831">
                  <c:v>104.04</c:v>
                </c:pt>
                <c:pt idx="832">
                  <c:v>104.06</c:v>
                </c:pt>
                <c:pt idx="833">
                  <c:v>104.63</c:v>
                </c:pt>
                <c:pt idx="834">
                  <c:v>105.04</c:v>
                </c:pt>
                <c:pt idx="835">
                  <c:v>105.74</c:v>
                </c:pt>
                <c:pt idx="836">
                  <c:v>106.01</c:v>
                </c:pt>
                <c:pt idx="837">
                  <c:v>106.19</c:v>
                </c:pt>
                <c:pt idx="838">
                  <c:v>106.46</c:v>
                </c:pt>
                <c:pt idx="839">
                  <c:v>106.55</c:v>
                </c:pt>
                <c:pt idx="840">
                  <c:v>106.6</c:v>
                </c:pt>
                <c:pt idx="841">
                  <c:v>106.62</c:v>
                </c:pt>
                <c:pt idx="842">
                  <c:v>106.64</c:v>
                </c:pt>
                <c:pt idx="843">
                  <c:v>106.63</c:v>
                </c:pt>
                <c:pt idx="844">
                  <c:v>106.57</c:v>
                </c:pt>
                <c:pt idx="845">
                  <c:v>106.59</c:v>
                </c:pt>
                <c:pt idx="846">
                  <c:v>106.6</c:v>
                </c:pt>
                <c:pt idx="847">
                  <c:v>106.56</c:v>
                </c:pt>
                <c:pt idx="848">
                  <c:v>106.55</c:v>
                </c:pt>
                <c:pt idx="849">
                  <c:v>106.51</c:v>
                </c:pt>
                <c:pt idx="850">
                  <c:v>106.31</c:v>
                </c:pt>
                <c:pt idx="851">
                  <c:v>106.25</c:v>
                </c:pt>
                <c:pt idx="852">
                  <c:v>106.22</c:v>
                </c:pt>
                <c:pt idx="853">
                  <c:v>106.13</c:v>
                </c:pt>
                <c:pt idx="854">
                  <c:v>106.12</c:v>
                </c:pt>
                <c:pt idx="855">
                  <c:v>106.06</c:v>
                </c:pt>
                <c:pt idx="856">
                  <c:v>105.88</c:v>
                </c:pt>
                <c:pt idx="857">
                  <c:v>105.83</c:v>
                </c:pt>
                <c:pt idx="858">
                  <c:v>105.75</c:v>
                </c:pt>
                <c:pt idx="859">
                  <c:v>105.59</c:v>
                </c:pt>
                <c:pt idx="860">
                  <c:v>105.51</c:v>
                </c:pt>
                <c:pt idx="861">
                  <c:v>105.45</c:v>
                </c:pt>
                <c:pt idx="862">
                  <c:v>105.27</c:v>
                </c:pt>
                <c:pt idx="863">
                  <c:v>105.2</c:v>
                </c:pt>
                <c:pt idx="864">
                  <c:v>105.1</c:v>
                </c:pt>
                <c:pt idx="865">
                  <c:v>104.87</c:v>
                </c:pt>
                <c:pt idx="866">
                  <c:v>104.76</c:v>
                </c:pt>
                <c:pt idx="867">
                  <c:v>104.62</c:v>
                </c:pt>
                <c:pt idx="868">
                  <c:v>104.31</c:v>
                </c:pt>
                <c:pt idx="869">
                  <c:v>104.01</c:v>
                </c:pt>
                <c:pt idx="870">
                  <c:v>104.7</c:v>
                </c:pt>
                <c:pt idx="871">
                  <c:v>105.19</c:v>
                </c:pt>
                <c:pt idx="872">
                  <c:v>105.99</c:v>
                </c:pt>
                <c:pt idx="873">
                  <c:v>106.3</c:v>
                </c:pt>
                <c:pt idx="874">
                  <c:v>106.51</c:v>
                </c:pt>
                <c:pt idx="875">
                  <c:v>106.82</c:v>
                </c:pt>
                <c:pt idx="876">
                  <c:v>106.93</c:v>
                </c:pt>
                <c:pt idx="877">
                  <c:v>106.99</c:v>
                </c:pt>
                <c:pt idx="878">
                  <c:v>107.04</c:v>
                </c:pt>
                <c:pt idx="879">
                  <c:v>107.07</c:v>
                </c:pt>
                <c:pt idx="880">
                  <c:v>107.06</c:v>
                </c:pt>
                <c:pt idx="881">
                  <c:v>107</c:v>
                </c:pt>
                <c:pt idx="882">
                  <c:v>107.03</c:v>
                </c:pt>
                <c:pt idx="883">
                  <c:v>107.03</c:v>
                </c:pt>
                <c:pt idx="884">
                  <c:v>106.99</c:v>
                </c:pt>
                <c:pt idx="885">
                  <c:v>106.98</c:v>
                </c:pt>
                <c:pt idx="886">
                  <c:v>106.93</c:v>
                </c:pt>
                <c:pt idx="887">
                  <c:v>106.7</c:v>
                </c:pt>
                <c:pt idx="888">
                  <c:v>106.62</c:v>
                </c:pt>
                <c:pt idx="889">
                  <c:v>106.59</c:v>
                </c:pt>
                <c:pt idx="890">
                  <c:v>106.47</c:v>
                </c:pt>
                <c:pt idx="891">
                  <c:v>106.47</c:v>
                </c:pt>
                <c:pt idx="892">
                  <c:v>106.41</c:v>
                </c:pt>
                <c:pt idx="893">
                  <c:v>106.19</c:v>
                </c:pt>
                <c:pt idx="894">
                  <c:v>106.14</c:v>
                </c:pt>
                <c:pt idx="895">
                  <c:v>106.05</c:v>
                </c:pt>
                <c:pt idx="896">
                  <c:v>105.84</c:v>
                </c:pt>
                <c:pt idx="897">
                  <c:v>105.76</c:v>
                </c:pt>
                <c:pt idx="898">
                  <c:v>105.68</c:v>
                </c:pt>
                <c:pt idx="899">
                  <c:v>105.48</c:v>
                </c:pt>
                <c:pt idx="900">
                  <c:v>105.4</c:v>
                </c:pt>
                <c:pt idx="901">
                  <c:v>105.28</c:v>
                </c:pt>
                <c:pt idx="902">
                  <c:v>105.01</c:v>
                </c:pt>
                <c:pt idx="903">
                  <c:v>104.89</c:v>
                </c:pt>
                <c:pt idx="904">
                  <c:v>104.73</c:v>
                </c:pt>
                <c:pt idx="905">
                  <c:v>104.36</c:v>
                </c:pt>
                <c:pt idx="906">
                  <c:v>104.2</c:v>
                </c:pt>
                <c:pt idx="907">
                  <c:v>104.01</c:v>
                </c:pt>
                <c:pt idx="908">
                  <c:v>104.03</c:v>
                </c:pt>
                <c:pt idx="909">
                  <c:v>104.15</c:v>
                </c:pt>
                <c:pt idx="910">
                  <c:v>104.28</c:v>
                </c:pt>
                <c:pt idx="911">
                  <c:v>104.52</c:v>
                </c:pt>
                <c:pt idx="912">
                  <c:v>104.62</c:v>
                </c:pt>
                <c:pt idx="913">
                  <c:v>104.71</c:v>
                </c:pt>
                <c:pt idx="914">
                  <c:v>104.89</c:v>
                </c:pt>
                <c:pt idx="915">
                  <c:v>104.98</c:v>
                </c:pt>
                <c:pt idx="916">
                  <c:v>105.05</c:v>
                </c:pt>
                <c:pt idx="917">
                  <c:v>105.23</c:v>
                </c:pt>
                <c:pt idx="918">
                  <c:v>105.3</c:v>
                </c:pt>
                <c:pt idx="919">
                  <c:v>105.38</c:v>
                </c:pt>
                <c:pt idx="920">
                  <c:v>105.54</c:v>
                </c:pt>
                <c:pt idx="921">
                  <c:v>105.61</c:v>
                </c:pt>
                <c:pt idx="922">
                  <c:v>105.66</c:v>
                </c:pt>
                <c:pt idx="923">
                  <c:v>105.8</c:v>
                </c:pt>
                <c:pt idx="924">
                  <c:v>105.86</c:v>
                </c:pt>
                <c:pt idx="925">
                  <c:v>105.85</c:v>
                </c:pt>
                <c:pt idx="926">
                  <c:v>105.98</c:v>
                </c:pt>
                <c:pt idx="927">
                  <c:v>106.03</c:v>
                </c:pt>
                <c:pt idx="928">
                  <c:v>106.06</c:v>
                </c:pt>
                <c:pt idx="929">
                  <c:v>106.19</c:v>
                </c:pt>
                <c:pt idx="930">
                  <c:v>106.26</c:v>
                </c:pt>
                <c:pt idx="931">
                  <c:v>106.28</c:v>
                </c:pt>
                <c:pt idx="932">
                  <c:v>106.36</c:v>
                </c:pt>
                <c:pt idx="933">
                  <c:v>106.37</c:v>
                </c:pt>
                <c:pt idx="934">
                  <c:v>106.34</c:v>
                </c:pt>
                <c:pt idx="935">
                  <c:v>106.37</c:v>
                </c:pt>
                <c:pt idx="936">
                  <c:v>106.38</c:v>
                </c:pt>
                <c:pt idx="937">
                  <c:v>106.33</c:v>
                </c:pt>
                <c:pt idx="938">
                  <c:v>106.3</c:v>
                </c:pt>
                <c:pt idx="939">
                  <c:v>106.24</c:v>
                </c:pt>
                <c:pt idx="940">
                  <c:v>106.15</c:v>
                </c:pt>
                <c:pt idx="941">
                  <c:v>105.89</c:v>
                </c:pt>
                <c:pt idx="942">
                  <c:v>105.72</c:v>
                </c:pt>
                <c:pt idx="943">
                  <c:v>105.47</c:v>
                </c:pt>
                <c:pt idx="944">
                  <c:v>104.79</c:v>
                </c:pt>
                <c:pt idx="945">
                  <c:v>104.39</c:v>
                </c:pt>
                <c:pt idx="946">
                  <c:v>104.18</c:v>
                </c:pt>
                <c:pt idx="947">
                  <c:v>104.01</c:v>
                </c:pt>
                <c:pt idx="948">
                  <c:v>104.04</c:v>
                </c:pt>
                <c:pt idx="949">
                  <c:v>104.15</c:v>
                </c:pt>
                <c:pt idx="950">
                  <c:v>104.35</c:v>
                </c:pt>
                <c:pt idx="951">
                  <c:v>104.45</c:v>
                </c:pt>
                <c:pt idx="952">
                  <c:v>104.53</c:v>
                </c:pt>
                <c:pt idx="953">
                  <c:v>104.7</c:v>
                </c:pt>
                <c:pt idx="954">
                  <c:v>104.78</c:v>
                </c:pt>
                <c:pt idx="955">
                  <c:v>104.84</c:v>
                </c:pt>
                <c:pt idx="956">
                  <c:v>105</c:v>
                </c:pt>
                <c:pt idx="957">
                  <c:v>105.07</c:v>
                </c:pt>
                <c:pt idx="958">
                  <c:v>105.13</c:v>
                </c:pt>
                <c:pt idx="959">
                  <c:v>105.28</c:v>
                </c:pt>
                <c:pt idx="960">
                  <c:v>105.36</c:v>
                </c:pt>
                <c:pt idx="961">
                  <c:v>105.41</c:v>
                </c:pt>
                <c:pt idx="962">
                  <c:v>105.46</c:v>
                </c:pt>
                <c:pt idx="963">
                  <c:v>105.52</c:v>
                </c:pt>
                <c:pt idx="964">
                  <c:v>105.55</c:v>
                </c:pt>
                <c:pt idx="965">
                  <c:v>105.67</c:v>
                </c:pt>
                <c:pt idx="966">
                  <c:v>105.74</c:v>
                </c:pt>
                <c:pt idx="967">
                  <c:v>105.76</c:v>
                </c:pt>
                <c:pt idx="968">
                  <c:v>105.84</c:v>
                </c:pt>
                <c:pt idx="969">
                  <c:v>105.89</c:v>
                </c:pt>
                <c:pt idx="970">
                  <c:v>105.88</c:v>
                </c:pt>
                <c:pt idx="971">
                  <c:v>105.93</c:v>
                </c:pt>
                <c:pt idx="972">
                  <c:v>105.94</c:v>
                </c:pt>
                <c:pt idx="973">
                  <c:v>105.94</c:v>
                </c:pt>
                <c:pt idx="974">
                  <c:v>105.96</c:v>
                </c:pt>
                <c:pt idx="975">
                  <c:v>105.96</c:v>
                </c:pt>
                <c:pt idx="976">
                  <c:v>105.91</c:v>
                </c:pt>
                <c:pt idx="977">
                  <c:v>105.82</c:v>
                </c:pt>
                <c:pt idx="978">
                  <c:v>105.78</c:v>
                </c:pt>
                <c:pt idx="979">
                  <c:v>105.68</c:v>
                </c:pt>
                <c:pt idx="980">
                  <c:v>105.44</c:v>
                </c:pt>
                <c:pt idx="981">
                  <c:v>105.3</c:v>
                </c:pt>
                <c:pt idx="982">
                  <c:v>105.1</c:v>
                </c:pt>
                <c:pt idx="983">
                  <c:v>104.62</c:v>
                </c:pt>
                <c:pt idx="984">
                  <c:v>104.33</c:v>
                </c:pt>
                <c:pt idx="985">
                  <c:v>104.11</c:v>
                </c:pt>
                <c:pt idx="986">
                  <c:v>103.98</c:v>
                </c:pt>
                <c:pt idx="987">
                  <c:v>104.07</c:v>
                </c:pt>
                <c:pt idx="988">
                  <c:v>104.18</c:v>
                </c:pt>
                <c:pt idx="989">
                  <c:v>104.38</c:v>
                </c:pt>
                <c:pt idx="990">
                  <c:v>104.47</c:v>
                </c:pt>
                <c:pt idx="991">
                  <c:v>104.55</c:v>
                </c:pt>
                <c:pt idx="992">
                  <c:v>104.71</c:v>
                </c:pt>
                <c:pt idx="993">
                  <c:v>104.8</c:v>
                </c:pt>
                <c:pt idx="994">
                  <c:v>104.87</c:v>
                </c:pt>
                <c:pt idx="995">
                  <c:v>105.01</c:v>
                </c:pt>
                <c:pt idx="996">
                  <c:v>105.08</c:v>
                </c:pt>
                <c:pt idx="997">
                  <c:v>105.15</c:v>
                </c:pt>
                <c:pt idx="998">
                  <c:v>105.3</c:v>
                </c:pt>
                <c:pt idx="999">
                  <c:v>105.36</c:v>
                </c:pt>
                <c:pt idx="1000">
                  <c:v>105.41</c:v>
                </c:pt>
                <c:pt idx="1001">
                  <c:v>105.54</c:v>
                </c:pt>
                <c:pt idx="1002">
                  <c:v>105.6</c:v>
                </c:pt>
                <c:pt idx="1003">
                  <c:v>105.62</c:v>
                </c:pt>
                <c:pt idx="1004">
                  <c:v>105.75</c:v>
                </c:pt>
                <c:pt idx="1005">
                  <c:v>105.8</c:v>
                </c:pt>
                <c:pt idx="1006">
                  <c:v>105.83</c:v>
                </c:pt>
                <c:pt idx="1007">
                  <c:v>105.93</c:v>
                </c:pt>
                <c:pt idx="1008">
                  <c:v>105.98</c:v>
                </c:pt>
                <c:pt idx="1009">
                  <c:v>105.99</c:v>
                </c:pt>
                <c:pt idx="1010">
                  <c:v>106.07</c:v>
                </c:pt>
                <c:pt idx="1011">
                  <c:v>106.08</c:v>
                </c:pt>
                <c:pt idx="1012">
                  <c:v>106.06</c:v>
                </c:pt>
                <c:pt idx="1013">
                  <c:v>106.1</c:v>
                </c:pt>
                <c:pt idx="1014">
                  <c:v>106.09</c:v>
                </c:pt>
                <c:pt idx="1015">
                  <c:v>106.03</c:v>
                </c:pt>
                <c:pt idx="1016">
                  <c:v>105.95</c:v>
                </c:pt>
                <c:pt idx="1017">
                  <c:v>105.87</c:v>
                </c:pt>
                <c:pt idx="1018">
                  <c:v>105.76</c:v>
                </c:pt>
                <c:pt idx="1019">
                  <c:v>105.47</c:v>
                </c:pt>
                <c:pt idx="1020">
                  <c:v>105.31</c:v>
                </c:pt>
                <c:pt idx="1021">
                  <c:v>105.1</c:v>
                </c:pt>
                <c:pt idx="1022">
                  <c:v>104.57</c:v>
                </c:pt>
                <c:pt idx="1023">
                  <c:v>104.31</c:v>
                </c:pt>
                <c:pt idx="1024">
                  <c:v>103.96</c:v>
                </c:pt>
                <c:pt idx="1025">
                  <c:v>104.11</c:v>
                </c:pt>
                <c:pt idx="1026">
                  <c:v>104.27</c:v>
                </c:pt>
                <c:pt idx="1027">
                  <c:v>104.59</c:v>
                </c:pt>
                <c:pt idx="1028">
                  <c:v>104.72</c:v>
                </c:pt>
                <c:pt idx="1029">
                  <c:v>104.85</c:v>
                </c:pt>
                <c:pt idx="1030">
                  <c:v>105.09</c:v>
                </c:pt>
                <c:pt idx="1031">
                  <c:v>105.2</c:v>
                </c:pt>
                <c:pt idx="1032">
                  <c:v>105.29</c:v>
                </c:pt>
                <c:pt idx="1033">
                  <c:v>105.45</c:v>
                </c:pt>
                <c:pt idx="1034">
                  <c:v>105.51</c:v>
                </c:pt>
                <c:pt idx="1035">
                  <c:v>105.55</c:v>
                </c:pt>
                <c:pt idx="1036">
                  <c:v>105.63</c:v>
                </c:pt>
                <c:pt idx="1037">
                  <c:v>105.63</c:v>
                </c:pt>
                <c:pt idx="1038">
                  <c:v>105.61</c:v>
                </c:pt>
                <c:pt idx="1039">
                  <c:v>105.78</c:v>
                </c:pt>
                <c:pt idx="1040">
                  <c:v>105.88</c:v>
                </c:pt>
                <c:pt idx="1041">
                  <c:v>105.9</c:v>
                </c:pt>
                <c:pt idx="1042">
                  <c:v>105.92</c:v>
                </c:pt>
                <c:pt idx="1043">
                  <c:v>105.93</c:v>
                </c:pt>
                <c:pt idx="1044">
                  <c:v>106.05</c:v>
                </c:pt>
                <c:pt idx="1045">
                  <c:v>106.27</c:v>
                </c:pt>
                <c:pt idx="1046">
                  <c:v>106.36</c:v>
                </c:pt>
                <c:pt idx="1047">
                  <c:v>106.41</c:v>
                </c:pt>
                <c:pt idx="1048">
                  <c:v>106.54</c:v>
                </c:pt>
                <c:pt idx="1049">
                  <c:v>106.59</c:v>
                </c:pt>
                <c:pt idx="1050">
                  <c:v>106.63</c:v>
                </c:pt>
                <c:pt idx="1051">
                  <c:v>106.75</c:v>
                </c:pt>
                <c:pt idx="1052">
                  <c:v>106.75</c:v>
                </c:pt>
                <c:pt idx="1053">
                  <c:v>106.74</c:v>
                </c:pt>
                <c:pt idx="1054">
                  <c:v>106.68</c:v>
                </c:pt>
                <c:pt idx="1055">
                  <c:v>106.66</c:v>
                </c:pt>
                <c:pt idx="1056">
                  <c:v>106.56</c:v>
                </c:pt>
                <c:pt idx="1057">
                  <c:v>106.23</c:v>
                </c:pt>
                <c:pt idx="1058">
                  <c:v>106.03</c:v>
                </c:pt>
                <c:pt idx="1059">
                  <c:v>105.79</c:v>
                </c:pt>
                <c:pt idx="1060">
                  <c:v>105.05</c:v>
                </c:pt>
                <c:pt idx="1061">
                  <c:v>104.57</c:v>
                </c:pt>
                <c:pt idx="1062">
                  <c:v>104.25</c:v>
                </c:pt>
                <c:pt idx="1063">
                  <c:v>104.25</c:v>
                </c:pt>
                <c:pt idx="1064">
                  <c:v>104.75</c:v>
                </c:pt>
                <c:pt idx="1065">
                  <c:v>105.2</c:v>
                </c:pt>
                <c:pt idx="1066">
                  <c:v>105.95</c:v>
                </c:pt>
                <c:pt idx="1067">
                  <c:v>106.24</c:v>
                </c:pt>
                <c:pt idx="1068">
                  <c:v>106.46</c:v>
                </c:pt>
                <c:pt idx="1069">
                  <c:v>106.78</c:v>
                </c:pt>
                <c:pt idx="1070">
                  <c:v>106.88</c:v>
                </c:pt>
                <c:pt idx="1071">
                  <c:v>106.95</c:v>
                </c:pt>
                <c:pt idx="1072">
                  <c:v>106.97</c:v>
                </c:pt>
                <c:pt idx="1073">
                  <c:v>106.97</c:v>
                </c:pt>
                <c:pt idx="1074">
                  <c:v>106.93</c:v>
                </c:pt>
                <c:pt idx="1075">
                  <c:v>106.76</c:v>
                </c:pt>
                <c:pt idx="1076">
                  <c:v>106.7</c:v>
                </c:pt>
                <c:pt idx="1077">
                  <c:v>106.59</c:v>
                </c:pt>
                <c:pt idx="1078">
                  <c:v>106.52</c:v>
                </c:pt>
                <c:pt idx="1079">
                  <c:v>106.54</c:v>
                </c:pt>
                <c:pt idx="1080">
                  <c:v>106.49</c:v>
                </c:pt>
                <c:pt idx="1081">
                  <c:v>106.29</c:v>
                </c:pt>
                <c:pt idx="1082">
                  <c:v>106.24</c:v>
                </c:pt>
                <c:pt idx="1083">
                  <c:v>106.22</c:v>
                </c:pt>
                <c:pt idx="1084">
                  <c:v>106.21</c:v>
                </c:pt>
                <c:pt idx="1085">
                  <c:v>106.24</c:v>
                </c:pt>
                <c:pt idx="1086">
                  <c:v>106.2</c:v>
                </c:pt>
                <c:pt idx="1087">
                  <c:v>106.06</c:v>
                </c:pt>
                <c:pt idx="1088">
                  <c:v>106.05</c:v>
                </c:pt>
                <c:pt idx="1089">
                  <c:v>106</c:v>
                </c:pt>
                <c:pt idx="1090">
                  <c:v>105.91</c:v>
                </c:pt>
                <c:pt idx="1091">
                  <c:v>105.84</c:v>
                </c:pt>
                <c:pt idx="1092">
                  <c:v>105.77</c:v>
                </c:pt>
                <c:pt idx="1093">
                  <c:v>105.55</c:v>
                </c:pt>
                <c:pt idx="1094">
                  <c:v>105.47</c:v>
                </c:pt>
                <c:pt idx="1095">
                  <c:v>105.35</c:v>
                </c:pt>
                <c:pt idx="1096">
                  <c:v>105.08</c:v>
                </c:pt>
                <c:pt idx="1097">
                  <c:v>104.95</c:v>
                </c:pt>
                <c:pt idx="1098">
                  <c:v>104.79</c:v>
                </c:pt>
                <c:pt idx="1099">
                  <c:v>104.43</c:v>
                </c:pt>
                <c:pt idx="1100">
                  <c:v>104.1</c:v>
                </c:pt>
                <c:pt idx="1101">
                  <c:v>104.11</c:v>
                </c:pt>
                <c:pt idx="1102">
                  <c:v>104.28</c:v>
                </c:pt>
                <c:pt idx="1103">
                  <c:v>104.46</c:v>
                </c:pt>
                <c:pt idx="1104">
                  <c:v>104.74</c:v>
                </c:pt>
                <c:pt idx="1105">
                  <c:v>104.88</c:v>
                </c:pt>
                <c:pt idx="1106">
                  <c:v>104.98</c:v>
                </c:pt>
                <c:pt idx="1107">
                  <c:v>105.22</c:v>
                </c:pt>
                <c:pt idx="1108">
                  <c:v>105.33</c:v>
                </c:pt>
                <c:pt idx="1109">
                  <c:v>105.42</c:v>
                </c:pt>
                <c:pt idx="1110">
                  <c:v>105.59</c:v>
                </c:pt>
                <c:pt idx="1111">
                  <c:v>105.67</c:v>
                </c:pt>
                <c:pt idx="1112">
                  <c:v>105.71</c:v>
                </c:pt>
                <c:pt idx="1113">
                  <c:v>105.83</c:v>
                </c:pt>
                <c:pt idx="1114">
                  <c:v>105.85</c:v>
                </c:pt>
                <c:pt idx="1115">
                  <c:v>105.87</c:v>
                </c:pt>
                <c:pt idx="1116">
                  <c:v>105.99</c:v>
                </c:pt>
                <c:pt idx="1117">
                  <c:v>106.04</c:v>
                </c:pt>
                <c:pt idx="1118">
                  <c:v>106.01</c:v>
                </c:pt>
                <c:pt idx="1119">
                  <c:v>106.01</c:v>
                </c:pt>
                <c:pt idx="1120">
                  <c:v>106.04</c:v>
                </c:pt>
                <c:pt idx="1121">
                  <c:v>106.1</c:v>
                </c:pt>
                <c:pt idx="1122">
                  <c:v>106.28</c:v>
                </c:pt>
                <c:pt idx="1123">
                  <c:v>106.33</c:v>
                </c:pt>
                <c:pt idx="1124">
                  <c:v>106.3</c:v>
                </c:pt>
                <c:pt idx="1125">
                  <c:v>106.41</c:v>
                </c:pt>
                <c:pt idx="1126">
                  <c:v>106.51</c:v>
                </c:pt>
                <c:pt idx="1127">
                  <c:v>106.56</c:v>
                </c:pt>
                <c:pt idx="1128">
                  <c:v>106.7</c:v>
                </c:pt>
                <c:pt idx="1129">
                  <c:v>106.77</c:v>
                </c:pt>
                <c:pt idx="1130">
                  <c:v>106.75</c:v>
                </c:pt>
                <c:pt idx="1131">
                  <c:v>106.7</c:v>
                </c:pt>
                <c:pt idx="1132">
                  <c:v>106.63</c:v>
                </c:pt>
                <c:pt idx="1133">
                  <c:v>106.5</c:v>
                </c:pt>
                <c:pt idx="1134">
                  <c:v>106.2</c:v>
                </c:pt>
                <c:pt idx="1135">
                  <c:v>105.99</c:v>
                </c:pt>
                <c:pt idx="1136">
                  <c:v>105.69</c:v>
                </c:pt>
                <c:pt idx="1137">
                  <c:v>104.9</c:v>
                </c:pt>
                <c:pt idx="1138">
                  <c:v>104.46</c:v>
                </c:pt>
                <c:pt idx="1139">
                  <c:v>104.08</c:v>
                </c:pt>
                <c:pt idx="1140">
                  <c:v>103.92</c:v>
                </c:pt>
                <c:pt idx="1141">
                  <c:v>104.06</c:v>
                </c:pt>
                <c:pt idx="1142">
                  <c:v>104.22</c:v>
                </c:pt>
                <c:pt idx="1143">
                  <c:v>104.48</c:v>
                </c:pt>
                <c:pt idx="1144">
                  <c:v>104.61</c:v>
                </c:pt>
                <c:pt idx="1145">
                  <c:v>104.7</c:v>
                </c:pt>
                <c:pt idx="1146">
                  <c:v>104.92</c:v>
                </c:pt>
                <c:pt idx="1147">
                  <c:v>105.01</c:v>
                </c:pt>
                <c:pt idx="1148">
                  <c:v>105.07</c:v>
                </c:pt>
                <c:pt idx="1149">
                  <c:v>105.22</c:v>
                </c:pt>
                <c:pt idx="1150">
                  <c:v>105.28</c:v>
                </c:pt>
                <c:pt idx="1151">
                  <c:v>105.34</c:v>
                </c:pt>
                <c:pt idx="1152">
                  <c:v>105.42</c:v>
                </c:pt>
                <c:pt idx="1153">
                  <c:v>105.43</c:v>
                </c:pt>
                <c:pt idx="1154">
                  <c:v>105.44</c:v>
                </c:pt>
                <c:pt idx="1155">
                  <c:v>105.54</c:v>
                </c:pt>
                <c:pt idx="1156">
                  <c:v>105.57</c:v>
                </c:pt>
                <c:pt idx="1157">
                  <c:v>105.54</c:v>
                </c:pt>
                <c:pt idx="1158">
                  <c:v>105.56</c:v>
                </c:pt>
                <c:pt idx="1159">
                  <c:v>105.57</c:v>
                </c:pt>
                <c:pt idx="1160">
                  <c:v>105.63</c:v>
                </c:pt>
                <c:pt idx="1161">
                  <c:v>105.8</c:v>
                </c:pt>
                <c:pt idx="1162">
                  <c:v>105.84</c:v>
                </c:pt>
                <c:pt idx="1163">
                  <c:v>105.82</c:v>
                </c:pt>
                <c:pt idx="1164">
                  <c:v>105.9</c:v>
                </c:pt>
                <c:pt idx="1165">
                  <c:v>106</c:v>
                </c:pt>
                <c:pt idx="1166">
                  <c:v>106.05</c:v>
                </c:pt>
                <c:pt idx="1167">
                  <c:v>106.2</c:v>
                </c:pt>
                <c:pt idx="1168">
                  <c:v>106.22</c:v>
                </c:pt>
                <c:pt idx="1169">
                  <c:v>106.22</c:v>
                </c:pt>
                <c:pt idx="1170">
                  <c:v>106.22</c:v>
                </c:pt>
                <c:pt idx="1171">
                  <c:v>106.2</c:v>
                </c:pt>
                <c:pt idx="1172">
                  <c:v>106.13</c:v>
                </c:pt>
                <c:pt idx="1173">
                  <c:v>105.87</c:v>
                </c:pt>
                <c:pt idx="1174">
                  <c:v>105.69</c:v>
                </c:pt>
                <c:pt idx="1175">
                  <c:v>105.44</c:v>
                </c:pt>
                <c:pt idx="1176">
                  <c:v>104.73</c:v>
                </c:pt>
                <c:pt idx="1177">
                  <c:v>104.33</c:v>
                </c:pt>
                <c:pt idx="1178">
                  <c:v>103.82</c:v>
                </c:pt>
                <c:pt idx="1179">
                  <c:v>103.99</c:v>
                </c:pt>
                <c:pt idx="1180">
                  <c:v>104.18</c:v>
                </c:pt>
                <c:pt idx="1181">
                  <c:v>104.49</c:v>
                </c:pt>
                <c:pt idx="1182">
                  <c:v>104.63</c:v>
                </c:pt>
                <c:pt idx="1183">
                  <c:v>104.75</c:v>
                </c:pt>
                <c:pt idx="1184">
                  <c:v>105.01</c:v>
                </c:pt>
                <c:pt idx="1185">
                  <c:v>105.11</c:v>
                </c:pt>
                <c:pt idx="1186">
                  <c:v>105.19</c:v>
                </c:pt>
                <c:pt idx="1187">
                  <c:v>105.37</c:v>
                </c:pt>
                <c:pt idx="1188">
                  <c:v>105.44</c:v>
                </c:pt>
                <c:pt idx="1189">
                  <c:v>105.51</c:v>
                </c:pt>
                <c:pt idx="1190">
                  <c:v>105.6</c:v>
                </c:pt>
                <c:pt idx="1191">
                  <c:v>105.62</c:v>
                </c:pt>
                <c:pt idx="1192">
                  <c:v>105.63</c:v>
                </c:pt>
                <c:pt idx="1193">
                  <c:v>105.73</c:v>
                </c:pt>
                <c:pt idx="1194">
                  <c:v>105.77</c:v>
                </c:pt>
                <c:pt idx="1195">
                  <c:v>105.74</c:v>
                </c:pt>
                <c:pt idx="1196">
                  <c:v>105.75</c:v>
                </c:pt>
                <c:pt idx="1197">
                  <c:v>105.76</c:v>
                </c:pt>
                <c:pt idx="1198">
                  <c:v>105.83</c:v>
                </c:pt>
                <c:pt idx="1199">
                  <c:v>106.03</c:v>
                </c:pt>
                <c:pt idx="1200">
                  <c:v>106.08</c:v>
                </c:pt>
                <c:pt idx="1201">
                  <c:v>106.05</c:v>
                </c:pt>
                <c:pt idx="1202">
                  <c:v>106.15</c:v>
                </c:pt>
                <c:pt idx="1203">
                  <c:v>106.26</c:v>
                </c:pt>
                <c:pt idx="1204">
                  <c:v>106.32</c:v>
                </c:pt>
                <c:pt idx="1205">
                  <c:v>106.49</c:v>
                </c:pt>
                <c:pt idx="1206">
                  <c:v>106.51</c:v>
                </c:pt>
                <c:pt idx="1207">
                  <c:v>106.51</c:v>
                </c:pt>
                <c:pt idx="1208">
                  <c:v>106.5</c:v>
                </c:pt>
                <c:pt idx="1209">
                  <c:v>106.48</c:v>
                </c:pt>
                <c:pt idx="1210">
                  <c:v>106.39</c:v>
                </c:pt>
                <c:pt idx="1211">
                  <c:v>106.09</c:v>
                </c:pt>
                <c:pt idx="1212">
                  <c:v>105.89</c:v>
                </c:pt>
                <c:pt idx="1213">
                  <c:v>105.6</c:v>
                </c:pt>
                <c:pt idx="1214">
                  <c:v>104.77</c:v>
                </c:pt>
                <c:pt idx="1215">
                  <c:v>104.28</c:v>
                </c:pt>
                <c:pt idx="1216">
                  <c:v>104.13</c:v>
                </c:pt>
                <c:pt idx="1217">
                  <c:v>104.34</c:v>
                </c:pt>
                <c:pt idx="1218">
                  <c:v>104.53</c:v>
                </c:pt>
                <c:pt idx="1219">
                  <c:v>104.87</c:v>
                </c:pt>
                <c:pt idx="1220">
                  <c:v>105.02</c:v>
                </c:pt>
                <c:pt idx="1221">
                  <c:v>105.15</c:v>
                </c:pt>
                <c:pt idx="1222">
                  <c:v>105.44</c:v>
                </c:pt>
                <c:pt idx="1223">
                  <c:v>105.54</c:v>
                </c:pt>
                <c:pt idx="1224">
                  <c:v>105.64</c:v>
                </c:pt>
                <c:pt idx="1225">
                  <c:v>105.85</c:v>
                </c:pt>
                <c:pt idx="1226">
                  <c:v>105.95</c:v>
                </c:pt>
                <c:pt idx="1227">
                  <c:v>106</c:v>
                </c:pt>
                <c:pt idx="1228">
                  <c:v>106.14</c:v>
                </c:pt>
                <c:pt idx="1229">
                  <c:v>106.17</c:v>
                </c:pt>
                <c:pt idx="1230">
                  <c:v>106.2</c:v>
                </c:pt>
                <c:pt idx="1231">
                  <c:v>106.36</c:v>
                </c:pt>
                <c:pt idx="1232">
                  <c:v>106.4</c:v>
                </c:pt>
                <c:pt idx="1233">
                  <c:v>106.37</c:v>
                </c:pt>
                <c:pt idx="1234">
                  <c:v>106.37</c:v>
                </c:pt>
                <c:pt idx="1235">
                  <c:v>106.4</c:v>
                </c:pt>
                <c:pt idx="1236">
                  <c:v>106.48</c:v>
                </c:pt>
                <c:pt idx="1237">
                  <c:v>106.67</c:v>
                </c:pt>
                <c:pt idx="1238">
                  <c:v>106.73</c:v>
                </c:pt>
                <c:pt idx="1239">
                  <c:v>106.71</c:v>
                </c:pt>
                <c:pt idx="1240">
                  <c:v>106.82</c:v>
                </c:pt>
                <c:pt idx="1241">
                  <c:v>106.95</c:v>
                </c:pt>
                <c:pt idx="1242">
                  <c:v>107</c:v>
                </c:pt>
                <c:pt idx="1243">
                  <c:v>107.17</c:v>
                </c:pt>
                <c:pt idx="1244">
                  <c:v>107.25</c:v>
                </c:pt>
                <c:pt idx="1245">
                  <c:v>107.22</c:v>
                </c:pt>
                <c:pt idx="1246">
                  <c:v>107.15</c:v>
                </c:pt>
                <c:pt idx="1247">
                  <c:v>107.07</c:v>
                </c:pt>
                <c:pt idx="1248">
                  <c:v>106.91</c:v>
                </c:pt>
                <c:pt idx="1249">
                  <c:v>106.56</c:v>
                </c:pt>
                <c:pt idx="1250">
                  <c:v>106.32</c:v>
                </c:pt>
                <c:pt idx="1251">
                  <c:v>105.97</c:v>
                </c:pt>
                <c:pt idx="1252">
                  <c:v>105.07</c:v>
                </c:pt>
                <c:pt idx="1253">
                  <c:v>104.54</c:v>
                </c:pt>
                <c:pt idx="1254">
                  <c:v>104.2</c:v>
                </c:pt>
                <c:pt idx="1255">
                  <c:v>104</c:v>
                </c:pt>
                <c:pt idx="1256">
                  <c:v>104.15</c:v>
                </c:pt>
                <c:pt idx="1257">
                  <c:v>104.3</c:v>
                </c:pt>
                <c:pt idx="1258">
                  <c:v>104.55</c:v>
                </c:pt>
                <c:pt idx="1259">
                  <c:v>104.67</c:v>
                </c:pt>
                <c:pt idx="1260">
                  <c:v>104.77</c:v>
                </c:pt>
                <c:pt idx="1261">
                  <c:v>104.94</c:v>
                </c:pt>
                <c:pt idx="1262">
                  <c:v>105.01</c:v>
                </c:pt>
                <c:pt idx="1263">
                  <c:v>105.08</c:v>
                </c:pt>
                <c:pt idx="1264">
                  <c:v>105.18</c:v>
                </c:pt>
                <c:pt idx="1265">
                  <c:v>105.2</c:v>
                </c:pt>
                <c:pt idx="1266">
                  <c:v>105.2</c:v>
                </c:pt>
                <c:pt idx="1267">
                  <c:v>105.35</c:v>
                </c:pt>
                <c:pt idx="1268">
                  <c:v>105.39</c:v>
                </c:pt>
                <c:pt idx="1269">
                  <c:v>105.4</c:v>
                </c:pt>
                <c:pt idx="1270">
                  <c:v>105.58</c:v>
                </c:pt>
                <c:pt idx="1271">
                  <c:v>105.63</c:v>
                </c:pt>
                <c:pt idx="1272">
                  <c:v>105.65</c:v>
                </c:pt>
                <c:pt idx="1273">
                  <c:v>105.68</c:v>
                </c:pt>
                <c:pt idx="1274">
                  <c:v>105.69</c:v>
                </c:pt>
                <c:pt idx="1275">
                  <c:v>105.74</c:v>
                </c:pt>
                <c:pt idx="1276">
                  <c:v>105.89</c:v>
                </c:pt>
                <c:pt idx="1277">
                  <c:v>105.93</c:v>
                </c:pt>
                <c:pt idx="1278">
                  <c:v>105.93</c:v>
                </c:pt>
                <c:pt idx="1279">
                  <c:v>105.94</c:v>
                </c:pt>
                <c:pt idx="1280">
                  <c:v>105.96</c:v>
                </c:pt>
                <c:pt idx="1281">
                  <c:v>105.94</c:v>
                </c:pt>
                <c:pt idx="1282">
                  <c:v>106.05</c:v>
                </c:pt>
                <c:pt idx="1283">
                  <c:v>106.13</c:v>
                </c:pt>
                <c:pt idx="1284">
                  <c:v>106.16</c:v>
                </c:pt>
                <c:pt idx="1285">
                  <c:v>106.2</c:v>
                </c:pt>
                <c:pt idx="1286">
                  <c:v>106.17</c:v>
                </c:pt>
                <c:pt idx="1287">
                  <c:v>106.1</c:v>
                </c:pt>
                <c:pt idx="1288">
                  <c:v>105.88</c:v>
                </c:pt>
                <c:pt idx="1289">
                  <c:v>105.72</c:v>
                </c:pt>
                <c:pt idx="1290">
                  <c:v>105.49</c:v>
                </c:pt>
                <c:pt idx="1291">
                  <c:v>104.78</c:v>
                </c:pt>
                <c:pt idx="1292">
                  <c:v>104.4</c:v>
                </c:pt>
                <c:pt idx="1293">
                  <c:v>103.98</c:v>
                </c:pt>
                <c:pt idx="1294">
                  <c:v>104.1</c:v>
                </c:pt>
                <c:pt idx="1295">
                  <c:v>104.29</c:v>
                </c:pt>
                <c:pt idx="1296">
                  <c:v>104.37</c:v>
                </c:pt>
                <c:pt idx="1297">
                  <c:v>104.45</c:v>
                </c:pt>
                <c:pt idx="1298">
                  <c:v>104.65</c:v>
                </c:pt>
                <c:pt idx="1299">
                  <c:v>104.72</c:v>
                </c:pt>
                <c:pt idx="1300">
                  <c:v>104.78</c:v>
                </c:pt>
                <c:pt idx="1301">
                  <c:v>104.96</c:v>
                </c:pt>
                <c:pt idx="1302">
                  <c:v>105.02</c:v>
                </c:pt>
                <c:pt idx="1303">
                  <c:v>105.11</c:v>
                </c:pt>
                <c:pt idx="1304">
                  <c:v>105.24</c:v>
                </c:pt>
                <c:pt idx="1305">
                  <c:v>105.3</c:v>
                </c:pt>
                <c:pt idx="1306">
                  <c:v>105.37</c:v>
                </c:pt>
                <c:pt idx="1307">
                  <c:v>105.47</c:v>
                </c:pt>
                <c:pt idx="1308">
                  <c:v>105.5</c:v>
                </c:pt>
                <c:pt idx="1309">
                  <c:v>105.56</c:v>
                </c:pt>
                <c:pt idx="1310">
                  <c:v>105.67</c:v>
                </c:pt>
                <c:pt idx="1311">
                  <c:v>105.7</c:v>
                </c:pt>
                <c:pt idx="1312">
                  <c:v>105.73</c:v>
                </c:pt>
                <c:pt idx="1313">
                  <c:v>105.84</c:v>
                </c:pt>
                <c:pt idx="1314">
                  <c:v>105.86</c:v>
                </c:pt>
                <c:pt idx="1315">
                  <c:v>105.89</c:v>
                </c:pt>
                <c:pt idx="1316">
                  <c:v>105.94</c:v>
                </c:pt>
                <c:pt idx="1317">
                  <c:v>105.97</c:v>
                </c:pt>
                <c:pt idx="1318">
                  <c:v>105.97</c:v>
                </c:pt>
                <c:pt idx="1319">
                  <c:v>105.98</c:v>
                </c:pt>
                <c:pt idx="1320">
                  <c:v>106.02</c:v>
                </c:pt>
                <c:pt idx="1321">
                  <c:v>105.93</c:v>
                </c:pt>
                <c:pt idx="1322">
                  <c:v>105.85</c:v>
                </c:pt>
                <c:pt idx="1323">
                  <c:v>105.77</c:v>
                </c:pt>
                <c:pt idx="1324">
                  <c:v>105.75</c:v>
                </c:pt>
                <c:pt idx="1325">
                  <c:v>105.48</c:v>
                </c:pt>
                <c:pt idx="1326">
                  <c:v>105.31</c:v>
                </c:pt>
                <c:pt idx="1327">
                  <c:v>105.12</c:v>
                </c:pt>
                <c:pt idx="1328">
                  <c:v>104.59</c:v>
                </c:pt>
                <c:pt idx="1329">
                  <c:v>104.3</c:v>
                </c:pt>
                <c:pt idx="1330">
                  <c:v>104.06</c:v>
                </c:pt>
                <c:pt idx="1331">
                  <c:v>104.43</c:v>
                </c:pt>
                <c:pt idx="1332">
                  <c:v>104.81</c:v>
                </c:pt>
                <c:pt idx="1333">
                  <c:v>105.45</c:v>
                </c:pt>
                <c:pt idx="1334">
                  <c:v>105.71</c:v>
                </c:pt>
                <c:pt idx="1335">
                  <c:v>105.89</c:v>
                </c:pt>
                <c:pt idx="1336">
                  <c:v>106.17</c:v>
                </c:pt>
                <c:pt idx="1337">
                  <c:v>106.3</c:v>
                </c:pt>
                <c:pt idx="1338">
                  <c:v>106.35</c:v>
                </c:pt>
                <c:pt idx="1339">
                  <c:v>106.43</c:v>
                </c:pt>
                <c:pt idx="1340">
                  <c:v>106.46</c:v>
                </c:pt>
                <c:pt idx="1341">
                  <c:v>106.47</c:v>
                </c:pt>
                <c:pt idx="1342">
                  <c:v>106.45</c:v>
                </c:pt>
                <c:pt idx="1343">
                  <c:v>106.44</c:v>
                </c:pt>
                <c:pt idx="1344">
                  <c:v>106.44</c:v>
                </c:pt>
                <c:pt idx="1345">
                  <c:v>106.37</c:v>
                </c:pt>
                <c:pt idx="1346">
                  <c:v>106.32</c:v>
                </c:pt>
                <c:pt idx="1347">
                  <c:v>106.27</c:v>
                </c:pt>
                <c:pt idx="1348">
                  <c:v>106.12</c:v>
                </c:pt>
                <c:pt idx="1349">
                  <c:v>106.1</c:v>
                </c:pt>
                <c:pt idx="1350">
                  <c:v>106.03</c:v>
                </c:pt>
                <c:pt idx="1351">
                  <c:v>105.91</c:v>
                </c:pt>
                <c:pt idx="1352">
                  <c:v>105.88</c:v>
                </c:pt>
                <c:pt idx="1353">
                  <c:v>105.86</c:v>
                </c:pt>
                <c:pt idx="1354">
                  <c:v>105.7</c:v>
                </c:pt>
                <c:pt idx="1355">
                  <c:v>105.66</c:v>
                </c:pt>
                <c:pt idx="1356">
                  <c:v>105.58</c:v>
                </c:pt>
                <c:pt idx="1357">
                  <c:v>105.4</c:v>
                </c:pt>
                <c:pt idx="1358">
                  <c:v>105.36</c:v>
                </c:pt>
                <c:pt idx="1359">
                  <c:v>105.27</c:v>
                </c:pt>
                <c:pt idx="1360">
                  <c:v>105.08</c:v>
                </c:pt>
                <c:pt idx="1361">
                  <c:v>105.01</c:v>
                </c:pt>
                <c:pt idx="1362">
                  <c:v>104.93</c:v>
                </c:pt>
                <c:pt idx="1363">
                  <c:v>104.72</c:v>
                </c:pt>
                <c:pt idx="1364">
                  <c:v>104.6</c:v>
                </c:pt>
                <c:pt idx="1365">
                  <c:v>104.49</c:v>
                </c:pt>
                <c:pt idx="1366">
                  <c:v>104.23</c:v>
                </c:pt>
                <c:pt idx="1367">
                  <c:v>104.1</c:v>
                </c:pt>
                <c:pt idx="1368">
                  <c:v>104.07</c:v>
                </c:pt>
                <c:pt idx="1369">
                  <c:v>104.26</c:v>
                </c:pt>
                <c:pt idx="1370">
                  <c:v>104.46</c:v>
                </c:pt>
                <c:pt idx="1371">
                  <c:v>104.78</c:v>
                </c:pt>
                <c:pt idx="1372">
                  <c:v>104.93</c:v>
                </c:pt>
                <c:pt idx="1373">
                  <c:v>105.06</c:v>
                </c:pt>
                <c:pt idx="1374">
                  <c:v>105.32</c:v>
                </c:pt>
                <c:pt idx="1375">
                  <c:v>105.43</c:v>
                </c:pt>
                <c:pt idx="1376">
                  <c:v>105.53</c:v>
                </c:pt>
                <c:pt idx="1377">
                  <c:v>105.74</c:v>
                </c:pt>
                <c:pt idx="1378">
                  <c:v>105.8</c:v>
                </c:pt>
                <c:pt idx="1379">
                  <c:v>105.86</c:v>
                </c:pt>
                <c:pt idx="1380">
                  <c:v>105.92</c:v>
                </c:pt>
                <c:pt idx="1381">
                  <c:v>105.92</c:v>
                </c:pt>
                <c:pt idx="1382">
                  <c:v>105.89</c:v>
                </c:pt>
                <c:pt idx="1383">
                  <c:v>106.1</c:v>
                </c:pt>
                <c:pt idx="1384">
                  <c:v>106.15</c:v>
                </c:pt>
                <c:pt idx="1385">
                  <c:v>106.15</c:v>
                </c:pt>
                <c:pt idx="1386">
                  <c:v>106.14</c:v>
                </c:pt>
                <c:pt idx="1387">
                  <c:v>106.18</c:v>
                </c:pt>
                <c:pt idx="1388">
                  <c:v>106.23</c:v>
                </c:pt>
                <c:pt idx="1389">
                  <c:v>106.37</c:v>
                </c:pt>
                <c:pt idx="1390">
                  <c:v>106.49</c:v>
                </c:pt>
                <c:pt idx="1391">
                  <c:v>106.58</c:v>
                </c:pt>
                <c:pt idx="1392">
                  <c:v>106.81</c:v>
                </c:pt>
                <c:pt idx="1393">
                  <c:v>106.92</c:v>
                </c:pt>
                <c:pt idx="1394">
                  <c:v>106.96</c:v>
                </c:pt>
                <c:pt idx="1395">
                  <c:v>107.14</c:v>
                </c:pt>
                <c:pt idx="1396">
                  <c:v>107.18</c:v>
                </c:pt>
                <c:pt idx="1397">
                  <c:v>107.17</c:v>
                </c:pt>
                <c:pt idx="1398">
                  <c:v>107.1</c:v>
                </c:pt>
                <c:pt idx="1399">
                  <c:v>107.03</c:v>
                </c:pt>
                <c:pt idx="1400">
                  <c:v>106.88</c:v>
                </c:pt>
                <c:pt idx="1401">
                  <c:v>106.49</c:v>
                </c:pt>
                <c:pt idx="1402">
                  <c:v>106.22</c:v>
                </c:pt>
                <c:pt idx="1403">
                  <c:v>105.87</c:v>
                </c:pt>
                <c:pt idx="1404">
                  <c:v>105.07</c:v>
                </c:pt>
                <c:pt idx="1405">
                  <c:v>104.6</c:v>
                </c:pt>
                <c:pt idx="1406">
                  <c:v>104.19</c:v>
                </c:pt>
                <c:pt idx="1407">
                  <c:v>104.08</c:v>
                </c:pt>
                <c:pt idx="1408">
                  <c:v>104.3</c:v>
                </c:pt>
                <c:pt idx="1409">
                  <c:v>104.49</c:v>
                </c:pt>
                <c:pt idx="1410">
                  <c:v>104.86</c:v>
                </c:pt>
                <c:pt idx="1411">
                  <c:v>105.04</c:v>
                </c:pt>
                <c:pt idx="1412">
                  <c:v>105.19</c:v>
                </c:pt>
                <c:pt idx="1413">
                  <c:v>105.5</c:v>
                </c:pt>
                <c:pt idx="1414">
                  <c:v>105.63</c:v>
                </c:pt>
                <c:pt idx="1415">
                  <c:v>105.74</c:v>
                </c:pt>
                <c:pt idx="1416">
                  <c:v>105.99</c:v>
                </c:pt>
                <c:pt idx="1417">
                  <c:v>106.04</c:v>
                </c:pt>
                <c:pt idx="1418">
                  <c:v>106.13</c:v>
                </c:pt>
                <c:pt idx="1419">
                  <c:v>106.19</c:v>
                </c:pt>
                <c:pt idx="1420">
                  <c:v>106.21</c:v>
                </c:pt>
                <c:pt idx="1421">
                  <c:v>106.16</c:v>
                </c:pt>
                <c:pt idx="1422">
                  <c:v>106.42</c:v>
                </c:pt>
                <c:pt idx="1423">
                  <c:v>106.49</c:v>
                </c:pt>
                <c:pt idx="1424">
                  <c:v>106.47</c:v>
                </c:pt>
                <c:pt idx="1425">
                  <c:v>106.49</c:v>
                </c:pt>
                <c:pt idx="1426">
                  <c:v>106.53</c:v>
                </c:pt>
                <c:pt idx="1427">
                  <c:v>106.58</c:v>
                </c:pt>
                <c:pt idx="1428">
                  <c:v>106.75</c:v>
                </c:pt>
                <c:pt idx="1429">
                  <c:v>106.89</c:v>
                </c:pt>
                <c:pt idx="1430">
                  <c:v>107</c:v>
                </c:pt>
                <c:pt idx="1431">
                  <c:v>107.26</c:v>
                </c:pt>
                <c:pt idx="1432">
                  <c:v>107.36</c:v>
                </c:pt>
                <c:pt idx="1433">
                  <c:v>107.42</c:v>
                </c:pt>
                <c:pt idx="1434">
                  <c:v>107.62</c:v>
                </c:pt>
                <c:pt idx="1435">
                  <c:v>107.66</c:v>
                </c:pt>
                <c:pt idx="1436">
                  <c:v>107.65</c:v>
                </c:pt>
                <c:pt idx="1437">
                  <c:v>107.55</c:v>
                </c:pt>
                <c:pt idx="1438">
                  <c:v>107.48</c:v>
                </c:pt>
                <c:pt idx="1439">
                  <c:v>107.32</c:v>
                </c:pt>
                <c:pt idx="1440">
                  <c:v>106.87</c:v>
                </c:pt>
                <c:pt idx="1441">
                  <c:v>106.58</c:v>
                </c:pt>
                <c:pt idx="1442">
                  <c:v>106.2</c:v>
                </c:pt>
                <c:pt idx="1443">
                  <c:v>105.28</c:v>
                </c:pt>
                <c:pt idx="1444">
                  <c:v>104.73</c:v>
                </c:pt>
                <c:pt idx="1445">
                  <c:v>104.35</c:v>
                </c:pt>
                <c:pt idx="1446">
                  <c:v>103.9</c:v>
                </c:pt>
                <c:pt idx="1447">
                  <c:v>104.14</c:v>
                </c:pt>
                <c:pt idx="1448">
                  <c:v>104.13</c:v>
                </c:pt>
                <c:pt idx="1449">
                  <c:v>104.4</c:v>
                </c:pt>
                <c:pt idx="1450">
                  <c:v>104.52</c:v>
                </c:pt>
                <c:pt idx="1451">
                  <c:v>104.63</c:v>
                </c:pt>
                <c:pt idx="1452">
                  <c:v>104.83</c:v>
                </c:pt>
                <c:pt idx="1453">
                  <c:v>104.92</c:v>
                </c:pt>
                <c:pt idx="1454">
                  <c:v>104.98</c:v>
                </c:pt>
                <c:pt idx="1455">
                  <c:v>105.14</c:v>
                </c:pt>
                <c:pt idx="1456">
                  <c:v>105.21</c:v>
                </c:pt>
                <c:pt idx="1457">
                  <c:v>105.25</c:v>
                </c:pt>
                <c:pt idx="1458">
                  <c:v>105.32</c:v>
                </c:pt>
                <c:pt idx="1459">
                  <c:v>105.33</c:v>
                </c:pt>
                <c:pt idx="1460">
                  <c:v>105.31</c:v>
                </c:pt>
                <c:pt idx="1461">
                  <c:v>105.53</c:v>
                </c:pt>
                <c:pt idx="1462">
                  <c:v>105.59</c:v>
                </c:pt>
                <c:pt idx="1463">
                  <c:v>105.63</c:v>
                </c:pt>
                <c:pt idx="1464">
                  <c:v>105.66</c:v>
                </c:pt>
                <c:pt idx="1465">
                  <c:v>105.67</c:v>
                </c:pt>
                <c:pt idx="1466">
                  <c:v>105.71</c:v>
                </c:pt>
                <c:pt idx="1467">
                  <c:v>105.91</c:v>
                </c:pt>
                <c:pt idx="1468">
                  <c:v>105.97</c:v>
                </c:pt>
                <c:pt idx="1469">
                  <c:v>105.99</c:v>
                </c:pt>
                <c:pt idx="1470">
                  <c:v>106.09</c:v>
                </c:pt>
                <c:pt idx="1471">
                  <c:v>106.21</c:v>
                </c:pt>
                <c:pt idx="1472">
                  <c:v>106.26</c:v>
                </c:pt>
                <c:pt idx="1473">
                  <c:v>106.41</c:v>
                </c:pt>
                <c:pt idx="1474">
                  <c:v>106.44</c:v>
                </c:pt>
                <c:pt idx="1475">
                  <c:v>106.48</c:v>
                </c:pt>
                <c:pt idx="1476">
                  <c:v>106.5</c:v>
                </c:pt>
                <c:pt idx="1477">
                  <c:v>106.48</c:v>
                </c:pt>
                <c:pt idx="1478">
                  <c:v>106.39</c:v>
                </c:pt>
                <c:pt idx="1479">
                  <c:v>106.17</c:v>
                </c:pt>
                <c:pt idx="1480">
                  <c:v>105.97</c:v>
                </c:pt>
                <c:pt idx="1481">
                  <c:v>105.75</c:v>
                </c:pt>
                <c:pt idx="1482">
                  <c:v>105.06</c:v>
                </c:pt>
                <c:pt idx="1483">
                  <c:v>104.64</c:v>
                </c:pt>
                <c:pt idx="1484">
                  <c:v>103.99</c:v>
                </c:pt>
                <c:pt idx="1485">
                  <c:v>104.13</c:v>
                </c:pt>
                <c:pt idx="1486">
                  <c:v>104.32</c:v>
                </c:pt>
                <c:pt idx="1487">
                  <c:v>104.61</c:v>
                </c:pt>
                <c:pt idx="1488">
                  <c:v>104.71</c:v>
                </c:pt>
                <c:pt idx="1489">
                  <c:v>104.82</c:v>
                </c:pt>
                <c:pt idx="1490">
                  <c:v>105.05</c:v>
                </c:pt>
                <c:pt idx="1491">
                  <c:v>105.15</c:v>
                </c:pt>
                <c:pt idx="1492">
                  <c:v>105.22</c:v>
                </c:pt>
                <c:pt idx="1493">
                  <c:v>105.39</c:v>
                </c:pt>
                <c:pt idx="1494">
                  <c:v>105.43</c:v>
                </c:pt>
                <c:pt idx="1495">
                  <c:v>105.5</c:v>
                </c:pt>
                <c:pt idx="1496">
                  <c:v>105.6</c:v>
                </c:pt>
                <c:pt idx="1497">
                  <c:v>105.64</c:v>
                </c:pt>
                <c:pt idx="1498">
                  <c:v>105.68</c:v>
                </c:pt>
                <c:pt idx="1499">
                  <c:v>105.84</c:v>
                </c:pt>
                <c:pt idx="1500">
                  <c:v>105.92</c:v>
                </c:pt>
                <c:pt idx="1501">
                  <c:v>105.92</c:v>
                </c:pt>
                <c:pt idx="1502">
                  <c:v>105.96</c:v>
                </c:pt>
                <c:pt idx="1503">
                  <c:v>106</c:v>
                </c:pt>
                <c:pt idx="1504">
                  <c:v>106.06</c:v>
                </c:pt>
                <c:pt idx="1505">
                  <c:v>106.24</c:v>
                </c:pt>
                <c:pt idx="1506">
                  <c:v>106.31</c:v>
                </c:pt>
                <c:pt idx="1507">
                  <c:v>106.31</c:v>
                </c:pt>
                <c:pt idx="1508">
                  <c:v>106.43</c:v>
                </c:pt>
                <c:pt idx="1509">
                  <c:v>106.53</c:v>
                </c:pt>
                <c:pt idx="1510">
                  <c:v>106.58</c:v>
                </c:pt>
                <c:pt idx="1511">
                  <c:v>106.74</c:v>
                </c:pt>
                <c:pt idx="1512">
                  <c:v>106.81</c:v>
                </c:pt>
                <c:pt idx="1513">
                  <c:v>106.77</c:v>
                </c:pt>
                <c:pt idx="1514">
                  <c:v>106.82</c:v>
                </c:pt>
                <c:pt idx="1515">
                  <c:v>106.79</c:v>
                </c:pt>
                <c:pt idx="1516">
                  <c:v>106.67</c:v>
                </c:pt>
                <c:pt idx="1517">
                  <c:v>106.4</c:v>
                </c:pt>
                <c:pt idx="1518">
                  <c:v>106.18</c:v>
                </c:pt>
                <c:pt idx="1519">
                  <c:v>105.85</c:v>
                </c:pt>
                <c:pt idx="1520">
                  <c:v>105.02</c:v>
                </c:pt>
                <c:pt idx="1521">
                  <c:v>104.55</c:v>
                </c:pt>
                <c:pt idx="1522">
                  <c:v>104.83</c:v>
                </c:pt>
                <c:pt idx="1523">
                  <c:v>105.37</c:v>
                </c:pt>
                <c:pt idx="1524">
                  <c:v>106.22</c:v>
                </c:pt>
                <c:pt idx="1525">
                  <c:v>106.51</c:v>
                </c:pt>
                <c:pt idx="1526">
                  <c:v>106.67</c:v>
                </c:pt>
                <c:pt idx="1527">
                  <c:v>107.03</c:v>
                </c:pt>
                <c:pt idx="1528">
                  <c:v>107.14</c:v>
                </c:pt>
                <c:pt idx="1529">
                  <c:v>107.18</c:v>
                </c:pt>
                <c:pt idx="1530">
                  <c:v>107.19</c:v>
                </c:pt>
                <c:pt idx="1531">
                  <c:v>107.21</c:v>
                </c:pt>
                <c:pt idx="1532">
                  <c:v>107.16</c:v>
                </c:pt>
                <c:pt idx="1533">
                  <c:v>107.05</c:v>
                </c:pt>
                <c:pt idx="1534">
                  <c:v>107.05</c:v>
                </c:pt>
                <c:pt idx="1535">
                  <c:v>106.99</c:v>
                </c:pt>
                <c:pt idx="1536">
                  <c:v>106.79</c:v>
                </c:pt>
                <c:pt idx="1537">
                  <c:v>106.73</c:v>
                </c:pt>
                <c:pt idx="1538">
                  <c:v>106.66</c:v>
                </c:pt>
                <c:pt idx="1539">
                  <c:v>106.42</c:v>
                </c:pt>
                <c:pt idx="1540">
                  <c:v>106.35</c:v>
                </c:pt>
                <c:pt idx="1541">
                  <c:v>106.34</c:v>
                </c:pt>
                <c:pt idx="1542">
                  <c:v>106.24</c:v>
                </c:pt>
                <c:pt idx="1543">
                  <c:v>106.26</c:v>
                </c:pt>
                <c:pt idx="1544">
                  <c:v>106.19</c:v>
                </c:pt>
                <c:pt idx="1545">
                  <c:v>106.02</c:v>
                </c:pt>
                <c:pt idx="1546">
                  <c:v>105.95</c:v>
                </c:pt>
                <c:pt idx="1547">
                  <c:v>105.89</c:v>
                </c:pt>
                <c:pt idx="1548">
                  <c:v>105.66</c:v>
                </c:pt>
                <c:pt idx="1549">
                  <c:v>105.61</c:v>
                </c:pt>
                <c:pt idx="1550">
                  <c:v>105.53</c:v>
                </c:pt>
                <c:pt idx="1551">
                  <c:v>105.27</c:v>
                </c:pt>
                <c:pt idx="1552">
                  <c:v>105.21</c:v>
                </c:pt>
                <c:pt idx="1553">
                  <c:v>105.11</c:v>
                </c:pt>
                <c:pt idx="1554">
                  <c:v>104.84</c:v>
                </c:pt>
                <c:pt idx="1555">
                  <c:v>104.73</c:v>
                </c:pt>
                <c:pt idx="1556">
                  <c:v>104.6</c:v>
                </c:pt>
                <c:pt idx="1557">
                  <c:v>104.32</c:v>
                </c:pt>
                <c:pt idx="1558">
                  <c:v>104.15</c:v>
                </c:pt>
                <c:pt idx="1559">
                  <c:v>104.01</c:v>
                </c:pt>
                <c:pt idx="1560">
                  <c:v>103.91</c:v>
                </c:pt>
                <c:pt idx="1561">
                  <c:v>104.1</c:v>
                </c:pt>
                <c:pt idx="1562">
                  <c:v>104.22</c:v>
                </c:pt>
                <c:pt idx="1563">
                  <c:v>104.3</c:v>
                </c:pt>
                <c:pt idx="1564">
                  <c:v>104.37</c:v>
                </c:pt>
                <c:pt idx="1565">
                  <c:v>104.51</c:v>
                </c:pt>
                <c:pt idx="1566">
                  <c:v>104.58</c:v>
                </c:pt>
                <c:pt idx="1567">
                  <c:v>104.64</c:v>
                </c:pt>
                <c:pt idx="1568">
                  <c:v>104.79</c:v>
                </c:pt>
                <c:pt idx="1569">
                  <c:v>104.85</c:v>
                </c:pt>
                <c:pt idx="1570">
                  <c:v>104.91</c:v>
                </c:pt>
                <c:pt idx="1571">
                  <c:v>105.05</c:v>
                </c:pt>
                <c:pt idx="1572">
                  <c:v>105.11</c:v>
                </c:pt>
                <c:pt idx="1573">
                  <c:v>105.16</c:v>
                </c:pt>
                <c:pt idx="1574">
                  <c:v>105.28</c:v>
                </c:pt>
                <c:pt idx="1575">
                  <c:v>105.33</c:v>
                </c:pt>
                <c:pt idx="1576">
                  <c:v>105.35</c:v>
                </c:pt>
                <c:pt idx="1577">
                  <c:v>105.48</c:v>
                </c:pt>
                <c:pt idx="1578">
                  <c:v>105.52</c:v>
                </c:pt>
                <c:pt idx="1579">
                  <c:v>105.54</c:v>
                </c:pt>
                <c:pt idx="1580">
                  <c:v>105.64</c:v>
                </c:pt>
                <c:pt idx="1581">
                  <c:v>105.67</c:v>
                </c:pt>
                <c:pt idx="1582">
                  <c:v>105.68</c:v>
                </c:pt>
                <c:pt idx="1583">
                  <c:v>105.75</c:v>
                </c:pt>
                <c:pt idx="1584">
                  <c:v>105.76</c:v>
                </c:pt>
                <c:pt idx="1585">
                  <c:v>105.73</c:v>
                </c:pt>
                <c:pt idx="1586">
                  <c:v>105.75</c:v>
                </c:pt>
                <c:pt idx="1587">
                  <c:v>105.72</c:v>
                </c:pt>
                <c:pt idx="1588">
                  <c:v>105.69</c:v>
                </c:pt>
                <c:pt idx="1589">
                  <c:v>105.6</c:v>
                </c:pt>
                <c:pt idx="1590">
                  <c:v>105.55</c:v>
                </c:pt>
                <c:pt idx="1591">
                  <c:v>105.45</c:v>
                </c:pt>
                <c:pt idx="1592">
                  <c:v>105.21</c:v>
                </c:pt>
                <c:pt idx="1593">
                  <c:v>105.07</c:v>
                </c:pt>
                <c:pt idx="1594">
                  <c:v>104.89</c:v>
                </c:pt>
                <c:pt idx="1595">
                  <c:v>104.46</c:v>
                </c:pt>
                <c:pt idx="1596">
                  <c:v>104.24</c:v>
                </c:pt>
                <c:pt idx="1597">
                  <c:v>104.08</c:v>
                </c:pt>
                <c:pt idx="1598">
                  <c:v>104.62</c:v>
                </c:pt>
                <c:pt idx="1599">
                  <c:v>105.02</c:v>
                </c:pt>
                <c:pt idx="1600">
                  <c:v>105.66</c:v>
                </c:pt>
                <c:pt idx="1601">
                  <c:v>105.91</c:v>
                </c:pt>
                <c:pt idx="1602">
                  <c:v>106.08</c:v>
                </c:pt>
                <c:pt idx="1603">
                  <c:v>106.38</c:v>
                </c:pt>
                <c:pt idx="1604">
                  <c:v>106.46</c:v>
                </c:pt>
                <c:pt idx="1605">
                  <c:v>106.52</c:v>
                </c:pt>
                <c:pt idx="1606">
                  <c:v>106.49</c:v>
                </c:pt>
                <c:pt idx="1607">
                  <c:v>106.5</c:v>
                </c:pt>
                <c:pt idx="1608">
                  <c:v>106.44</c:v>
                </c:pt>
                <c:pt idx="1609">
                  <c:v>106.32</c:v>
                </c:pt>
                <c:pt idx="1610">
                  <c:v>106.34</c:v>
                </c:pt>
                <c:pt idx="1611">
                  <c:v>106.29</c:v>
                </c:pt>
                <c:pt idx="1612">
                  <c:v>106.18</c:v>
                </c:pt>
                <c:pt idx="1613">
                  <c:v>106.16</c:v>
                </c:pt>
                <c:pt idx="1614">
                  <c:v>106.05</c:v>
                </c:pt>
                <c:pt idx="1615">
                  <c:v>105.88</c:v>
                </c:pt>
                <c:pt idx="1616">
                  <c:v>105.82</c:v>
                </c:pt>
                <c:pt idx="1617">
                  <c:v>105.81</c:v>
                </c:pt>
                <c:pt idx="1618">
                  <c:v>105.77</c:v>
                </c:pt>
                <c:pt idx="1619">
                  <c:v>105.76</c:v>
                </c:pt>
                <c:pt idx="1620">
                  <c:v>105.72</c:v>
                </c:pt>
                <c:pt idx="1621">
                  <c:v>105.58</c:v>
                </c:pt>
                <c:pt idx="1622">
                  <c:v>105.56</c:v>
                </c:pt>
                <c:pt idx="1623">
                  <c:v>105.5</c:v>
                </c:pt>
                <c:pt idx="1624">
                  <c:v>105.39</c:v>
                </c:pt>
                <c:pt idx="1625">
                  <c:v>105.32</c:v>
                </c:pt>
                <c:pt idx="1626">
                  <c:v>105.26</c:v>
                </c:pt>
                <c:pt idx="1627">
                  <c:v>105.09</c:v>
                </c:pt>
                <c:pt idx="1628">
                  <c:v>105.03</c:v>
                </c:pt>
                <c:pt idx="1629">
                  <c:v>104.92</c:v>
                </c:pt>
                <c:pt idx="1630">
                  <c:v>104.7</c:v>
                </c:pt>
                <c:pt idx="1631">
                  <c:v>104.62</c:v>
                </c:pt>
                <c:pt idx="1632">
                  <c:v>104.5</c:v>
                </c:pt>
                <c:pt idx="1633">
                  <c:v>104.23</c:v>
                </c:pt>
                <c:pt idx="1634">
                  <c:v>104.09</c:v>
                </c:pt>
                <c:pt idx="1635">
                  <c:v>103.98</c:v>
                </c:pt>
                <c:pt idx="1636">
                  <c:v>104.32</c:v>
                </c:pt>
                <c:pt idx="1637">
                  <c:v>104.69</c:v>
                </c:pt>
                <c:pt idx="1638">
                  <c:v>105.31</c:v>
                </c:pt>
                <c:pt idx="1639">
                  <c:v>105.56</c:v>
                </c:pt>
                <c:pt idx="1640">
                  <c:v>105.76</c:v>
                </c:pt>
                <c:pt idx="1641">
                  <c:v>105.99</c:v>
                </c:pt>
                <c:pt idx="1642">
                  <c:v>106.14</c:v>
                </c:pt>
                <c:pt idx="1643">
                  <c:v>106.19</c:v>
                </c:pt>
                <c:pt idx="1644">
                  <c:v>106.26</c:v>
                </c:pt>
                <c:pt idx="1645">
                  <c:v>106.26</c:v>
                </c:pt>
                <c:pt idx="1646">
                  <c:v>106.22</c:v>
                </c:pt>
                <c:pt idx="1647">
                  <c:v>106.1</c:v>
                </c:pt>
                <c:pt idx="1648">
                  <c:v>106.08</c:v>
                </c:pt>
                <c:pt idx="1649">
                  <c:v>105.98</c:v>
                </c:pt>
                <c:pt idx="1650">
                  <c:v>105.89</c:v>
                </c:pt>
                <c:pt idx="1651">
                  <c:v>105.89</c:v>
                </c:pt>
                <c:pt idx="1652">
                  <c:v>105.81</c:v>
                </c:pt>
                <c:pt idx="1653">
                  <c:v>105.64</c:v>
                </c:pt>
                <c:pt idx="1654">
                  <c:v>105.59</c:v>
                </c:pt>
                <c:pt idx="1655">
                  <c:v>105.53</c:v>
                </c:pt>
                <c:pt idx="1656">
                  <c:v>105.49</c:v>
                </c:pt>
                <c:pt idx="1657">
                  <c:v>105.5</c:v>
                </c:pt>
                <c:pt idx="1658">
                  <c:v>105.45</c:v>
                </c:pt>
                <c:pt idx="1659">
                  <c:v>105.31</c:v>
                </c:pt>
                <c:pt idx="1660">
                  <c:v>105.32</c:v>
                </c:pt>
                <c:pt idx="1661">
                  <c:v>105.3</c:v>
                </c:pt>
                <c:pt idx="1662">
                  <c:v>105.24</c:v>
                </c:pt>
                <c:pt idx="1663">
                  <c:v>105.19</c:v>
                </c:pt>
                <c:pt idx="1664">
                  <c:v>105.14</c:v>
                </c:pt>
                <c:pt idx="1665">
                  <c:v>105</c:v>
                </c:pt>
                <c:pt idx="1666">
                  <c:v>104.94</c:v>
                </c:pt>
                <c:pt idx="1667">
                  <c:v>104.86</c:v>
                </c:pt>
                <c:pt idx="1668">
                  <c:v>104.68</c:v>
                </c:pt>
                <c:pt idx="1669">
                  <c:v>104.58</c:v>
                </c:pt>
                <c:pt idx="1670">
                  <c:v>104.46</c:v>
                </c:pt>
                <c:pt idx="1671">
                  <c:v>104.23</c:v>
                </c:pt>
                <c:pt idx="1672">
                  <c:v>104.09</c:v>
                </c:pt>
                <c:pt idx="1673">
                  <c:v>103.95</c:v>
                </c:pt>
                <c:pt idx="1674">
                  <c:v>104.16</c:v>
                </c:pt>
                <c:pt idx="1675">
                  <c:v>104.82</c:v>
                </c:pt>
                <c:pt idx="1676">
                  <c:v>105.33</c:v>
                </c:pt>
                <c:pt idx="1677">
                  <c:v>106.14</c:v>
                </c:pt>
                <c:pt idx="1678">
                  <c:v>106.45</c:v>
                </c:pt>
                <c:pt idx="1679">
                  <c:v>106.59</c:v>
                </c:pt>
                <c:pt idx="1680">
                  <c:v>106.9</c:v>
                </c:pt>
                <c:pt idx="1681">
                  <c:v>107</c:v>
                </c:pt>
                <c:pt idx="1682">
                  <c:v>106.98</c:v>
                </c:pt>
                <c:pt idx="1683">
                  <c:v>106.98</c:v>
                </c:pt>
                <c:pt idx="1684">
                  <c:v>106.93</c:v>
                </c:pt>
                <c:pt idx="1685">
                  <c:v>106.86</c:v>
                </c:pt>
                <c:pt idx="1686">
                  <c:v>106.66</c:v>
                </c:pt>
                <c:pt idx="1687">
                  <c:v>106.58</c:v>
                </c:pt>
                <c:pt idx="1688">
                  <c:v>106.45</c:v>
                </c:pt>
                <c:pt idx="1689">
                  <c:v>106.37</c:v>
                </c:pt>
                <c:pt idx="1690">
                  <c:v>106.37</c:v>
                </c:pt>
                <c:pt idx="1691">
                  <c:v>106.28</c:v>
                </c:pt>
                <c:pt idx="1692">
                  <c:v>106.05</c:v>
                </c:pt>
                <c:pt idx="1693">
                  <c:v>105.99</c:v>
                </c:pt>
                <c:pt idx="1694">
                  <c:v>105.97</c:v>
                </c:pt>
                <c:pt idx="1695">
                  <c:v>105.97</c:v>
                </c:pt>
                <c:pt idx="1696">
                  <c:v>105.97</c:v>
                </c:pt>
                <c:pt idx="1697">
                  <c:v>105.93</c:v>
                </c:pt>
                <c:pt idx="1698">
                  <c:v>105.81</c:v>
                </c:pt>
                <c:pt idx="1699">
                  <c:v>105.81</c:v>
                </c:pt>
                <c:pt idx="1700">
                  <c:v>105.76</c:v>
                </c:pt>
                <c:pt idx="1701">
                  <c:v>105.65</c:v>
                </c:pt>
                <c:pt idx="1702">
                  <c:v>105.59</c:v>
                </c:pt>
                <c:pt idx="1703">
                  <c:v>105.52</c:v>
                </c:pt>
                <c:pt idx="1704">
                  <c:v>105.34</c:v>
                </c:pt>
                <c:pt idx="1705">
                  <c:v>105.26</c:v>
                </c:pt>
                <c:pt idx="1706">
                  <c:v>105.14</c:v>
                </c:pt>
                <c:pt idx="1707">
                  <c:v>104.89</c:v>
                </c:pt>
                <c:pt idx="1708">
                  <c:v>104.77</c:v>
                </c:pt>
                <c:pt idx="1709">
                  <c:v>104.63</c:v>
                </c:pt>
                <c:pt idx="1710">
                  <c:v>104.29</c:v>
                </c:pt>
                <c:pt idx="1711">
                  <c:v>104.11</c:v>
                </c:pt>
                <c:pt idx="1712">
                  <c:v>103.98</c:v>
                </c:pt>
                <c:pt idx="1713">
                  <c:v>104.48</c:v>
                </c:pt>
                <c:pt idx="1714">
                  <c:v>104.97</c:v>
                </c:pt>
                <c:pt idx="1715">
                  <c:v>105.74</c:v>
                </c:pt>
                <c:pt idx="1716">
                  <c:v>106.05</c:v>
                </c:pt>
                <c:pt idx="1717">
                  <c:v>106.28</c:v>
                </c:pt>
                <c:pt idx="1718">
                  <c:v>106.59</c:v>
                </c:pt>
                <c:pt idx="1719">
                  <c:v>106.69</c:v>
                </c:pt>
                <c:pt idx="1720">
                  <c:v>106.76</c:v>
                </c:pt>
                <c:pt idx="1721">
                  <c:v>106.77</c:v>
                </c:pt>
                <c:pt idx="1722">
                  <c:v>106.82</c:v>
                </c:pt>
                <c:pt idx="1723">
                  <c:v>106.75</c:v>
                </c:pt>
                <c:pt idx="1724">
                  <c:v>106.57</c:v>
                </c:pt>
                <c:pt idx="1725">
                  <c:v>106.52</c:v>
                </c:pt>
                <c:pt idx="1726">
                  <c:v>106.44</c:v>
                </c:pt>
                <c:pt idx="1727">
                  <c:v>106.28</c:v>
                </c:pt>
                <c:pt idx="1728">
                  <c:v>106.23</c:v>
                </c:pt>
                <c:pt idx="1729">
                  <c:v>106.13</c:v>
                </c:pt>
                <c:pt idx="1730">
                  <c:v>105.89</c:v>
                </c:pt>
                <c:pt idx="1731">
                  <c:v>105.81</c:v>
                </c:pt>
                <c:pt idx="1732">
                  <c:v>105.78</c:v>
                </c:pt>
                <c:pt idx="1733">
                  <c:v>105.71</c:v>
                </c:pt>
                <c:pt idx="1734">
                  <c:v>105.7</c:v>
                </c:pt>
                <c:pt idx="1735">
                  <c:v>105.65</c:v>
                </c:pt>
                <c:pt idx="1736">
                  <c:v>105.49</c:v>
                </c:pt>
                <c:pt idx="1737">
                  <c:v>105.53</c:v>
                </c:pt>
                <c:pt idx="1738">
                  <c:v>105.54</c:v>
                </c:pt>
                <c:pt idx="1739">
                  <c:v>105.46</c:v>
                </c:pt>
                <c:pt idx="1740">
                  <c:v>105.43</c:v>
                </c:pt>
                <c:pt idx="1741">
                  <c:v>105.36</c:v>
                </c:pt>
                <c:pt idx="1742">
                  <c:v>105.19</c:v>
                </c:pt>
                <c:pt idx="1743">
                  <c:v>105.12</c:v>
                </c:pt>
                <c:pt idx="1744">
                  <c:v>105.02</c:v>
                </c:pt>
                <c:pt idx="1745">
                  <c:v>104.76</c:v>
                </c:pt>
                <c:pt idx="1746">
                  <c:v>104.66</c:v>
                </c:pt>
                <c:pt idx="1747">
                  <c:v>104.53</c:v>
                </c:pt>
                <c:pt idx="1748">
                  <c:v>104.21</c:v>
                </c:pt>
                <c:pt idx="1749">
                  <c:v>104.06</c:v>
                </c:pt>
                <c:pt idx="1750">
                  <c:v>104.12</c:v>
                </c:pt>
                <c:pt idx="1751">
                  <c:v>104.31</c:v>
                </c:pt>
                <c:pt idx="1752">
                  <c:v>104.49</c:v>
                </c:pt>
                <c:pt idx="1753">
                  <c:v>104.82</c:v>
                </c:pt>
                <c:pt idx="1754">
                  <c:v>104.97</c:v>
                </c:pt>
                <c:pt idx="1755">
                  <c:v>105.1</c:v>
                </c:pt>
                <c:pt idx="1756">
                  <c:v>105.36</c:v>
                </c:pt>
                <c:pt idx="1757">
                  <c:v>105.48</c:v>
                </c:pt>
                <c:pt idx="1758">
                  <c:v>105.58</c:v>
                </c:pt>
                <c:pt idx="1759">
                  <c:v>105.79</c:v>
                </c:pt>
                <c:pt idx="1760">
                  <c:v>105.85</c:v>
                </c:pt>
                <c:pt idx="1761">
                  <c:v>105.92</c:v>
                </c:pt>
                <c:pt idx="1762">
                  <c:v>106.03</c:v>
                </c:pt>
                <c:pt idx="1763">
                  <c:v>106.03</c:v>
                </c:pt>
                <c:pt idx="1764">
                  <c:v>106.02</c:v>
                </c:pt>
                <c:pt idx="1765">
                  <c:v>106.22</c:v>
                </c:pt>
                <c:pt idx="1766">
                  <c:v>106.28</c:v>
                </c:pt>
                <c:pt idx="1767">
                  <c:v>106.26</c:v>
                </c:pt>
                <c:pt idx="1768">
                  <c:v>106.24</c:v>
                </c:pt>
                <c:pt idx="1769">
                  <c:v>106.27</c:v>
                </c:pt>
                <c:pt idx="1770">
                  <c:v>106.34</c:v>
                </c:pt>
                <c:pt idx="1771">
                  <c:v>106.48</c:v>
                </c:pt>
                <c:pt idx="1772">
                  <c:v>106.55</c:v>
                </c:pt>
                <c:pt idx="1773">
                  <c:v>106.54</c:v>
                </c:pt>
                <c:pt idx="1774">
                  <c:v>106.7</c:v>
                </c:pt>
                <c:pt idx="1775">
                  <c:v>106.84</c:v>
                </c:pt>
                <c:pt idx="1776">
                  <c:v>106.91</c:v>
                </c:pt>
                <c:pt idx="1777">
                  <c:v>107.12</c:v>
                </c:pt>
                <c:pt idx="1778">
                  <c:v>107.19</c:v>
                </c:pt>
                <c:pt idx="1779">
                  <c:v>107.17</c:v>
                </c:pt>
                <c:pt idx="1780">
                  <c:v>107.14</c:v>
                </c:pt>
                <c:pt idx="1781">
                  <c:v>107.11</c:v>
                </c:pt>
                <c:pt idx="1782">
                  <c:v>106.97</c:v>
                </c:pt>
                <c:pt idx="1783">
                  <c:v>106.6</c:v>
                </c:pt>
                <c:pt idx="1784">
                  <c:v>106.34</c:v>
                </c:pt>
                <c:pt idx="1785">
                  <c:v>106.01</c:v>
                </c:pt>
                <c:pt idx="1786">
                  <c:v>105.16</c:v>
                </c:pt>
                <c:pt idx="1787">
                  <c:v>104.67</c:v>
                </c:pt>
                <c:pt idx="1788">
                  <c:v>104.25</c:v>
                </c:pt>
                <c:pt idx="1789">
                  <c:v>104.19</c:v>
                </c:pt>
                <c:pt idx="1790">
                  <c:v>104.42</c:v>
                </c:pt>
                <c:pt idx="1791">
                  <c:v>104.61</c:v>
                </c:pt>
                <c:pt idx="1792">
                  <c:v>105</c:v>
                </c:pt>
                <c:pt idx="1793">
                  <c:v>105.17</c:v>
                </c:pt>
                <c:pt idx="1794">
                  <c:v>105.31</c:v>
                </c:pt>
                <c:pt idx="1795">
                  <c:v>105.62</c:v>
                </c:pt>
                <c:pt idx="1796">
                  <c:v>105.76</c:v>
                </c:pt>
                <c:pt idx="1797">
                  <c:v>105.86</c:v>
                </c:pt>
                <c:pt idx="1798">
                  <c:v>106.11</c:v>
                </c:pt>
                <c:pt idx="1799">
                  <c:v>106.19</c:v>
                </c:pt>
                <c:pt idx="1800">
                  <c:v>106.24</c:v>
                </c:pt>
                <c:pt idx="1801">
                  <c:v>106.39</c:v>
                </c:pt>
                <c:pt idx="1802">
                  <c:v>106.4</c:v>
                </c:pt>
                <c:pt idx="1803">
                  <c:v>106.39</c:v>
                </c:pt>
                <c:pt idx="1804">
                  <c:v>106.63</c:v>
                </c:pt>
                <c:pt idx="1805">
                  <c:v>106.69</c:v>
                </c:pt>
                <c:pt idx="1806">
                  <c:v>106.68</c:v>
                </c:pt>
                <c:pt idx="1807">
                  <c:v>106.66</c:v>
                </c:pt>
                <c:pt idx="1808">
                  <c:v>106.69</c:v>
                </c:pt>
                <c:pt idx="1809">
                  <c:v>106.77</c:v>
                </c:pt>
                <c:pt idx="1810">
                  <c:v>106.93</c:v>
                </c:pt>
                <c:pt idx="1811">
                  <c:v>107.01</c:v>
                </c:pt>
                <c:pt idx="1812">
                  <c:v>107</c:v>
                </c:pt>
                <c:pt idx="1813">
                  <c:v>107.18</c:v>
                </c:pt>
                <c:pt idx="1814">
                  <c:v>107.35</c:v>
                </c:pt>
                <c:pt idx="1815">
                  <c:v>107.42</c:v>
                </c:pt>
                <c:pt idx="1816">
                  <c:v>107.64</c:v>
                </c:pt>
                <c:pt idx="1817">
                  <c:v>107.71</c:v>
                </c:pt>
                <c:pt idx="1818">
                  <c:v>107.68</c:v>
                </c:pt>
                <c:pt idx="1819">
                  <c:v>107.64</c:v>
                </c:pt>
                <c:pt idx="1820">
                  <c:v>107.6</c:v>
                </c:pt>
                <c:pt idx="1821">
                  <c:v>107.44</c:v>
                </c:pt>
                <c:pt idx="1822">
                  <c:v>107.03</c:v>
                </c:pt>
                <c:pt idx="1823">
                  <c:v>106.74</c:v>
                </c:pt>
                <c:pt idx="1824">
                  <c:v>106.36</c:v>
                </c:pt>
                <c:pt idx="1825">
                  <c:v>105.38</c:v>
                </c:pt>
                <c:pt idx="1826">
                  <c:v>104.81</c:v>
                </c:pt>
                <c:pt idx="1827">
                  <c:v>104.4</c:v>
                </c:pt>
                <c:pt idx="1828">
                  <c:v>104.22</c:v>
                </c:pt>
                <c:pt idx="1829">
                  <c:v>104.36</c:v>
                </c:pt>
                <c:pt idx="1830">
                  <c:v>104.49</c:v>
                </c:pt>
                <c:pt idx="1831">
                  <c:v>104.78</c:v>
                </c:pt>
                <c:pt idx="1832">
                  <c:v>104.9</c:v>
                </c:pt>
                <c:pt idx="1833">
                  <c:v>105</c:v>
                </c:pt>
                <c:pt idx="1834">
                  <c:v>105.24</c:v>
                </c:pt>
                <c:pt idx="1835">
                  <c:v>105.34</c:v>
                </c:pt>
                <c:pt idx="1836">
                  <c:v>105.43</c:v>
                </c:pt>
                <c:pt idx="1837">
                  <c:v>105.64</c:v>
                </c:pt>
                <c:pt idx="1838">
                  <c:v>105.75</c:v>
                </c:pt>
                <c:pt idx="1839">
                  <c:v>105.82</c:v>
                </c:pt>
                <c:pt idx="1840">
                  <c:v>106.04</c:v>
                </c:pt>
                <c:pt idx="1841">
                  <c:v>106.12</c:v>
                </c:pt>
                <c:pt idx="1842">
                  <c:v>106.17</c:v>
                </c:pt>
                <c:pt idx="1843">
                  <c:v>106.33</c:v>
                </c:pt>
                <c:pt idx="1844">
                  <c:v>106.4</c:v>
                </c:pt>
                <c:pt idx="1845">
                  <c:v>106.44</c:v>
                </c:pt>
                <c:pt idx="1846">
                  <c:v>106.58</c:v>
                </c:pt>
                <c:pt idx="1847">
                  <c:v>106.66</c:v>
                </c:pt>
                <c:pt idx="1848">
                  <c:v>106.66</c:v>
                </c:pt>
                <c:pt idx="1849">
                  <c:v>106.85</c:v>
                </c:pt>
                <c:pt idx="1850">
                  <c:v>106.91</c:v>
                </c:pt>
                <c:pt idx="1851">
                  <c:v>106.95</c:v>
                </c:pt>
                <c:pt idx="1852">
                  <c:v>107.13</c:v>
                </c:pt>
                <c:pt idx="1853">
                  <c:v>107.19</c:v>
                </c:pt>
                <c:pt idx="1854">
                  <c:v>107.18</c:v>
                </c:pt>
                <c:pt idx="1855">
                  <c:v>107.25</c:v>
                </c:pt>
                <c:pt idx="1856">
                  <c:v>107.25</c:v>
                </c:pt>
                <c:pt idx="1857">
                  <c:v>107.21</c:v>
                </c:pt>
                <c:pt idx="1858">
                  <c:v>107.11</c:v>
                </c:pt>
                <c:pt idx="1859">
                  <c:v>107.02</c:v>
                </c:pt>
                <c:pt idx="1860">
                  <c:v>106.9</c:v>
                </c:pt>
                <c:pt idx="1861">
                  <c:v>106.53</c:v>
                </c:pt>
                <c:pt idx="1862">
                  <c:v>106.31</c:v>
                </c:pt>
                <c:pt idx="1863">
                  <c:v>105.97</c:v>
                </c:pt>
                <c:pt idx="1864">
                  <c:v>105.12</c:v>
                </c:pt>
                <c:pt idx="1865">
                  <c:v>104.67</c:v>
                </c:pt>
                <c:pt idx="1866">
                  <c:v>104.33</c:v>
                </c:pt>
                <c:pt idx="1867">
                  <c:v>104.34</c:v>
                </c:pt>
                <c:pt idx="1868">
                  <c:v>104.53</c:v>
                </c:pt>
                <c:pt idx="1869">
                  <c:v>104.97</c:v>
                </c:pt>
                <c:pt idx="1870">
                  <c:v>105.18</c:v>
                </c:pt>
                <c:pt idx="1871">
                  <c:v>105.33</c:v>
                </c:pt>
                <c:pt idx="1872">
                  <c:v>105.55</c:v>
                </c:pt>
                <c:pt idx="1873">
                  <c:v>105.67</c:v>
                </c:pt>
                <c:pt idx="1874">
                  <c:v>105.74</c:v>
                </c:pt>
                <c:pt idx="1875">
                  <c:v>105.78</c:v>
                </c:pt>
                <c:pt idx="1876">
                  <c:v>105.84</c:v>
                </c:pt>
                <c:pt idx="1877">
                  <c:v>105.81</c:v>
                </c:pt>
                <c:pt idx="1878">
                  <c:v>105.75</c:v>
                </c:pt>
                <c:pt idx="1879">
                  <c:v>105.78</c:v>
                </c:pt>
                <c:pt idx="1880">
                  <c:v>105.72</c:v>
                </c:pt>
                <c:pt idx="1881">
                  <c:v>105.64</c:v>
                </c:pt>
                <c:pt idx="1882">
                  <c:v>105.62</c:v>
                </c:pt>
                <c:pt idx="1883">
                  <c:v>105.6</c:v>
                </c:pt>
                <c:pt idx="1884">
                  <c:v>105.47</c:v>
                </c:pt>
                <c:pt idx="1885">
                  <c:v>105.44</c:v>
                </c:pt>
                <c:pt idx="1886">
                  <c:v>105.39</c:v>
                </c:pt>
                <c:pt idx="1887">
                  <c:v>105.26</c:v>
                </c:pt>
                <c:pt idx="1888">
                  <c:v>105.24</c:v>
                </c:pt>
                <c:pt idx="1889">
                  <c:v>105.19</c:v>
                </c:pt>
                <c:pt idx="1890">
                  <c:v>105.07</c:v>
                </c:pt>
                <c:pt idx="1891">
                  <c:v>105.04</c:v>
                </c:pt>
                <c:pt idx="1892">
                  <c:v>104.98</c:v>
                </c:pt>
                <c:pt idx="1893">
                  <c:v>104.86</c:v>
                </c:pt>
                <c:pt idx="1894">
                  <c:v>104.8</c:v>
                </c:pt>
                <c:pt idx="1895">
                  <c:v>104.75</c:v>
                </c:pt>
                <c:pt idx="1896">
                  <c:v>104.62</c:v>
                </c:pt>
                <c:pt idx="1897">
                  <c:v>104.55</c:v>
                </c:pt>
                <c:pt idx="1898">
                  <c:v>104.5</c:v>
                </c:pt>
                <c:pt idx="1899">
                  <c:v>104.36</c:v>
                </c:pt>
                <c:pt idx="1900">
                  <c:v>104.29</c:v>
                </c:pt>
                <c:pt idx="1901">
                  <c:v>104.21</c:v>
                </c:pt>
                <c:pt idx="1902">
                  <c:v>104.14</c:v>
                </c:pt>
                <c:pt idx="1903">
                  <c:v>103.98</c:v>
                </c:pt>
                <c:pt idx="1904">
                  <c:v>103.92</c:v>
                </c:pt>
                <c:pt idx="1905">
                  <c:v>104.32</c:v>
                </c:pt>
                <c:pt idx="1906">
                  <c:v>104.59</c:v>
                </c:pt>
                <c:pt idx="1907">
                  <c:v>105.13</c:v>
                </c:pt>
                <c:pt idx="1908">
                  <c:v>105.38</c:v>
                </c:pt>
                <c:pt idx="1909">
                  <c:v>105.57</c:v>
                </c:pt>
                <c:pt idx="1910">
                  <c:v>105.82</c:v>
                </c:pt>
                <c:pt idx="1911">
                  <c:v>105.97</c:v>
                </c:pt>
                <c:pt idx="1912">
                  <c:v>106.04</c:v>
                </c:pt>
                <c:pt idx="1913">
                  <c:v>106.08</c:v>
                </c:pt>
                <c:pt idx="1914">
                  <c:v>106.15</c:v>
                </c:pt>
                <c:pt idx="1915">
                  <c:v>106.13</c:v>
                </c:pt>
                <c:pt idx="1916">
                  <c:v>106.05</c:v>
                </c:pt>
                <c:pt idx="1917">
                  <c:v>106.08</c:v>
                </c:pt>
                <c:pt idx="1918">
                  <c:v>106</c:v>
                </c:pt>
                <c:pt idx="1919">
                  <c:v>105.91</c:v>
                </c:pt>
                <c:pt idx="1920">
                  <c:v>105.89</c:v>
                </c:pt>
                <c:pt idx="1921">
                  <c:v>105.86</c:v>
                </c:pt>
                <c:pt idx="1922">
                  <c:v>105.71</c:v>
                </c:pt>
                <c:pt idx="1923">
                  <c:v>105.67</c:v>
                </c:pt>
                <c:pt idx="1924">
                  <c:v>105.61</c:v>
                </c:pt>
                <c:pt idx="1925">
                  <c:v>105.46</c:v>
                </c:pt>
                <c:pt idx="1926">
                  <c:v>105.43</c:v>
                </c:pt>
                <c:pt idx="1927">
                  <c:v>105.37</c:v>
                </c:pt>
                <c:pt idx="1928">
                  <c:v>105.22</c:v>
                </c:pt>
                <c:pt idx="1929">
                  <c:v>105.18</c:v>
                </c:pt>
                <c:pt idx="1930">
                  <c:v>105.12</c:v>
                </c:pt>
                <c:pt idx="1931">
                  <c:v>104.98</c:v>
                </c:pt>
                <c:pt idx="1932">
                  <c:v>104.92</c:v>
                </c:pt>
                <c:pt idx="1933">
                  <c:v>104.85</c:v>
                </c:pt>
                <c:pt idx="1934">
                  <c:v>104.7</c:v>
                </c:pt>
                <c:pt idx="1935">
                  <c:v>104.62</c:v>
                </c:pt>
                <c:pt idx="1936">
                  <c:v>104.56</c:v>
                </c:pt>
                <c:pt idx="1937">
                  <c:v>104.39</c:v>
                </c:pt>
                <c:pt idx="1938">
                  <c:v>104.3</c:v>
                </c:pt>
                <c:pt idx="1939">
                  <c:v>104.21</c:v>
                </c:pt>
                <c:pt idx="1940">
                  <c:v>104.04</c:v>
                </c:pt>
                <c:pt idx="1941">
                  <c:v>103.95</c:v>
                </c:pt>
                <c:pt idx="1942">
                  <c:v>103.88</c:v>
                </c:pt>
                <c:pt idx="1943">
                  <c:v>104.03</c:v>
                </c:pt>
                <c:pt idx="1944">
                  <c:v>104.19</c:v>
                </c:pt>
                <c:pt idx="1945">
                  <c:v>104.35</c:v>
                </c:pt>
                <c:pt idx="1946">
                  <c:v>104.63</c:v>
                </c:pt>
                <c:pt idx="1947">
                  <c:v>104.77</c:v>
                </c:pt>
                <c:pt idx="1948">
                  <c:v>104.89</c:v>
                </c:pt>
                <c:pt idx="1949">
                  <c:v>105.1</c:v>
                </c:pt>
                <c:pt idx="1950">
                  <c:v>105.2</c:v>
                </c:pt>
                <c:pt idx="1951">
                  <c:v>105.27</c:v>
                </c:pt>
                <c:pt idx="1952">
                  <c:v>105.43</c:v>
                </c:pt>
                <c:pt idx="1953">
                  <c:v>105.49</c:v>
                </c:pt>
                <c:pt idx="1954">
                  <c:v>105.54</c:v>
                </c:pt>
                <c:pt idx="1955">
                  <c:v>105.63</c:v>
                </c:pt>
                <c:pt idx="1956">
                  <c:v>105.66</c:v>
                </c:pt>
                <c:pt idx="1957">
                  <c:v>105.64</c:v>
                </c:pt>
                <c:pt idx="1958">
                  <c:v>105.8</c:v>
                </c:pt>
                <c:pt idx="1959">
                  <c:v>105.87</c:v>
                </c:pt>
                <c:pt idx="1960">
                  <c:v>105.87</c:v>
                </c:pt>
                <c:pt idx="1961">
                  <c:v>105.92</c:v>
                </c:pt>
                <c:pt idx="1962">
                  <c:v>105.98</c:v>
                </c:pt>
                <c:pt idx="1963">
                  <c:v>106.05</c:v>
                </c:pt>
                <c:pt idx="1964">
                  <c:v>106.24</c:v>
                </c:pt>
                <c:pt idx="1965">
                  <c:v>106.33</c:v>
                </c:pt>
                <c:pt idx="1966">
                  <c:v>106.34</c:v>
                </c:pt>
                <c:pt idx="1967">
                  <c:v>106.45</c:v>
                </c:pt>
                <c:pt idx="1968">
                  <c:v>106.55</c:v>
                </c:pt>
                <c:pt idx="1969">
                  <c:v>106.57</c:v>
                </c:pt>
                <c:pt idx="1970">
                  <c:v>106.71</c:v>
                </c:pt>
                <c:pt idx="1971">
                  <c:v>106.76</c:v>
                </c:pt>
                <c:pt idx="1972">
                  <c:v>106.75</c:v>
                </c:pt>
                <c:pt idx="1973">
                  <c:v>106.66</c:v>
                </c:pt>
                <c:pt idx="1974">
                  <c:v>106.59</c:v>
                </c:pt>
                <c:pt idx="1975">
                  <c:v>106.42</c:v>
                </c:pt>
                <c:pt idx="1976">
                  <c:v>106.15</c:v>
                </c:pt>
                <c:pt idx="1977">
                  <c:v>105.92</c:v>
                </c:pt>
                <c:pt idx="1978">
                  <c:v>105.64</c:v>
                </c:pt>
                <c:pt idx="1979">
                  <c:v>104.89</c:v>
                </c:pt>
                <c:pt idx="1980">
                  <c:v>104.45</c:v>
                </c:pt>
                <c:pt idx="1981">
                  <c:v>104.32</c:v>
                </c:pt>
                <c:pt idx="1982">
                  <c:v>104.7</c:v>
                </c:pt>
                <c:pt idx="1983">
                  <c:v>105.4</c:v>
                </c:pt>
                <c:pt idx="1984">
                  <c:v>105.66</c:v>
                </c:pt>
                <c:pt idx="1985">
                  <c:v>105.86</c:v>
                </c:pt>
                <c:pt idx="1986">
                  <c:v>106.12</c:v>
                </c:pt>
                <c:pt idx="1987">
                  <c:v>106.24</c:v>
                </c:pt>
                <c:pt idx="1988">
                  <c:v>106.27</c:v>
                </c:pt>
                <c:pt idx="1989">
                  <c:v>106.26</c:v>
                </c:pt>
                <c:pt idx="1990">
                  <c:v>106.3</c:v>
                </c:pt>
                <c:pt idx="1991">
                  <c:v>106.28</c:v>
                </c:pt>
                <c:pt idx="1992">
                  <c:v>106.19</c:v>
                </c:pt>
                <c:pt idx="1993">
                  <c:v>106.18</c:v>
                </c:pt>
                <c:pt idx="1994">
                  <c:v>106.14</c:v>
                </c:pt>
                <c:pt idx="1995">
                  <c:v>106.03</c:v>
                </c:pt>
                <c:pt idx="1996">
                  <c:v>105.99</c:v>
                </c:pt>
                <c:pt idx="1997">
                  <c:v>105.91</c:v>
                </c:pt>
                <c:pt idx="1998">
                  <c:v>105.73</c:v>
                </c:pt>
                <c:pt idx="1999">
                  <c:v>105.67</c:v>
                </c:pt>
                <c:pt idx="2000">
                  <c:v>105.64</c:v>
                </c:pt>
                <c:pt idx="2001">
                  <c:v>105.64</c:v>
                </c:pt>
                <c:pt idx="2002">
                  <c:v>105.64</c:v>
                </c:pt>
                <c:pt idx="2003">
                  <c:v>105.6</c:v>
                </c:pt>
                <c:pt idx="2004">
                  <c:v>105.47</c:v>
                </c:pt>
                <c:pt idx="2005">
                  <c:v>105.48</c:v>
                </c:pt>
                <c:pt idx="2006">
                  <c:v>105.48</c:v>
                </c:pt>
                <c:pt idx="2007">
                  <c:v>105.4</c:v>
                </c:pt>
                <c:pt idx="2008">
                  <c:v>105.37</c:v>
                </c:pt>
                <c:pt idx="2009">
                  <c:v>105.32</c:v>
                </c:pt>
                <c:pt idx="2010">
                  <c:v>105.17</c:v>
                </c:pt>
                <c:pt idx="2011">
                  <c:v>105.11</c:v>
                </c:pt>
                <c:pt idx="2012">
                  <c:v>105.03</c:v>
                </c:pt>
                <c:pt idx="2013">
                  <c:v>104.82</c:v>
                </c:pt>
                <c:pt idx="2014">
                  <c:v>104.72</c:v>
                </c:pt>
                <c:pt idx="2015">
                  <c:v>104.6</c:v>
                </c:pt>
                <c:pt idx="2016">
                  <c:v>104.31</c:v>
                </c:pt>
                <c:pt idx="2017">
                  <c:v>104.15</c:v>
                </c:pt>
                <c:pt idx="2018">
                  <c:v>103.99</c:v>
                </c:pt>
                <c:pt idx="2019">
                  <c:v>104.55</c:v>
                </c:pt>
                <c:pt idx="2020">
                  <c:v>104.95</c:v>
                </c:pt>
                <c:pt idx="2021">
                  <c:v>105.57</c:v>
                </c:pt>
                <c:pt idx="2022">
                  <c:v>105.78</c:v>
                </c:pt>
                <c:pt idx="2023">
                  <c:v>105.95</c:v>
                </c:pt>
                <c:pt idx="2024">
                  <c:v>106.17</c:v>
                </c:pt>
                <c:pt idx="2025">
                  <c:v>106.2</c:v>
                </c:pt>
                <c:pt idx="2026">
                  <c:v>106.31</c:v>
                </c:pt>
                <c:pt idx="2027">
                  <c:v>106.27</c:v>
                </c:pt>
                <c:pt idx="2028">
                  <c:v>106.26</c:v>
                </c:pt>
                <c:pt idx="2029">
                  <c:v>106.21</c:v>
                </c:pt>
                <c:pt idx="2030">
                  <c:v>106.09</c:v>
                </c:pt>
                <c:pt idx="2031">
                  <c:v>106.07</c:v>
                </c:pt>
                <c:pt idx="2032">
                  <c:v>105.98</c:v>
                </c:pt>
                <c:pt idx="2033">
                  <c:v>105.88</c:v>
                </c:pt>
                <c:pt idx="2034">
                  <c:v>105.84</c:v>
                </c:pt>
                <c:pt idx="2035">
                  <c:v>105.76</c:v>
                </c:pt>
                <c:pt idx="2036">
                  <c:v>105.56</c:v>
                </c:pt>
                <c:pt idx="2037">
                  <c:v>105.49</c:v>
                </c:pt>
                <c:pt idx="2038">
                  <c:v>105.48</c:v>
                </c:pt>
                <c:pt idx="2039">
                  <c:v>105.46</c:v>
                </c:pt>
                <c:pt idx="2040">
                  <c:v>105.47</c:v>
                </c:pt>
                <c:pt idx="2041">
                  <c:v>105.4</c:v>
                </c:pt>
                <c:pt idx="2042">
                  <c:v>105.29</c:v>
                </c:pt>
                <c:pt idx="2043">
                  <c:v>105.33</c:v>
                </c:pt>
                <c:pt idx="2044">
                  <c:v>105.31</c:v>
                </c:pt>
                <c:pt idx="2045">
                  <c:v>105.23</c:v>
                </c:pt>
                <c:pt idx="2046">
                  <c:v>105.22</c:v>
                </c:pt>
                <c:pt idx="2047">
                  <c:v>105.15</c:v>
                </c:pt>
                <c:pt idx="2048">
                  <c:v>105.03</c:v>
                </c:pt>
                <c:pt idx="2049">
                  <c:v>104.97</c:v>
                </c:pt>
                <c:pt idx="2050">
                  <c:v>104.88</c:v>
                </c:pt>
                <c:pt idx="2051">
                  <c:v>104.7</c:v>
                </c:pt>
                <c:pt idx="2052">
                  <c:v>104.62</c:v>
                </c:pt>
                <c:pt idx="2053">
                  <c:v>104.53</c:v>
                </c:pt>
                <c:pt idx="2054">
                  <c:v>104.33</c:v>
                </c:pt>
                <c:pt idx="2055">
                  <c:v>104.1</c:v>
                </c:pt>
                <c:pt idx="2056">
                  <c:v>104</c:v>
                </c:pt>
                <c:pt idx="2057">
                  <c:v>104</c:v>
                </c:pt>
                <c:pt idx="2058">
                  <c:v>104.13</c:v>
                </c:pt>
                <c:pt idx="2059">
                  <c:v>104.27</c:v>
                </c:pt>
                <c:pt idx="2060">
                  <c:v>104.54</c:v>
                </c:pt>
                <c:pt idx="2061">
                  <c:v>104.67</c:v>
                </c:pt>
                <c:pt idx="2062">
                  <c:v>104.78</c:v>
                </c:pt>
                <c:pt idx="2063">
                  <c:v>104.97</c:v>
                </c:pt>
                <c:pt idx="2064">
                  <c:v>105.05</c:v>
                </c:pt>
                <c:pt idx="2065">
                  <c:v>105.13</c:v>
                </c:pt>
                <c:pt idx="2066">
                  <c:v>105.24</c:v>
                </c:pt>
                <c:pt idx="2067">
                  <c:v>105.28</c:v>
                </c:pt>
                <c:pt idx="2068">
                  <c:v>105.31</c:v>
                </c:pt>
                <c:pt idx="2069">
                  <c:v>105.36</c:v>
                </c:pt>
                <c:pt idx="2070">
                  <c:v>105.39</c:v>
                </c:pt>
                <c:pt idx="2071">
                  <c:v>105.37</c:v>
                </c:pt>
                <c:pt idx="2072">
                  <c:v>105.51</c:v>
                </c:pt>
                <c:pt idx="2073">
                  <c:v>105.58</c:v>
                </c:pt>
                <c:pt idx="2074">
                  <c:v>105.59</c:v>
                </c:pt>
                <c:pt idx="2075">
                  <c:v>105.58</c:v>
                </c:pt>
                <c:pt idx="2076">
                  <c:v>105.6</c:v>
                </c:pt>
                <c:pt idx="2077">
                  <c:v>105.67</c:v>
                </c:pt>
                <c:pt idx="2078">
                  <c:v>105.83</c:v>
                </c:pt>
                <c:pt idx="2079">
                  <c:v>105.9</c:v>
                </c:pt>
                <c:pt idx="2080">
                  <c:v>105.92</c:v>
                </c:pt>
                <c:pt idx="2081">
                  <c:v>106</c:v>
                </c:pt>
                <c:pt idx="2082">
                  <c:v>106.05</c:v>
                </c:pt>
                <c:pt idx="2083">
                  <c:v>106.04</c:v>
                </c:pt>
                <c:pt idx="2084">
                  <c:v>106.15</c:v>
                </c:pt>
                <c:pt idx="2085">
                  <c:v>106.19</c:v>
                </c:pt>
                <c:pt idx="2086">
                  <c:v>106.19</c:v>
                </c:pt>
                <c:pt idx="2087">
                  <c:v>106.19</c:v>
                </c:pt>
                <c:pt idx="2088">
                  <c:v>106.17</c:v>
                </c:pt>
                <c:pt idx="2089">
                  <c:v>106.12</c:v>
                </c:pt>
                <c:pt idx="2090">
                  <c:v>105.92</c:v>
                </c:pt>
                <c:pt idx="2091">
                  <c:v>105.74</c:v>
                </c:pt>
                <c:pt idx="2092">
                  <c:v>105.52</c:v>
                </c:pt>
                <c:pt idx="2093">
                  <c:v>104.88</c:v>
                </c:pt>
                <c:pt idx="2094">
                  <c:v>104.51</c:v>
                </c:pt>
                <c:pt idx="2095">
                  <c:v>104.26</c:v>
                </c:pt>
                <c:pt idx="2096">
                  <c:v>103.93</c:v>
                </c:pt>
                <c:pt idx="2097">
                  <c:v>103.95</c:v>
                </c:pt>
                <c:pt idx="2098">
                  <c:v>103.98</c:v>
                </c:pt>
                <c:pt idx="2099">
                  <c:v>104.05</c:v>
                </c:pt>
                <c:pt idx="2100">
                  <c:v>104.07</c:v>
                </c:pt>
                <c:pt idx="2101">
                  <c:v>104.1</c:v>
                </c:pt>
                <c:pt idx="2102">
                  <c:v>104.15</c:v>
                </c:pt>
                <c:pt idx="2103">
                  <c:v>104.17</c:v>
                </c:pt>
                <c:pt idx="2104">
                  <c:v>104.2</c:v>
                </c:pt>
                <c:pt idx="2105">
                  <c:v>104.22</c:v>
                </c:pt>
                <c:pt idx="2106">
                  <c:v>104.23</c:v>
                </c:pt>
                <c:pt idx="2107">
                  <c:v>104.23</c:v>
                </c:pt>
                <c:pt idx="2108">
                  <c:v>104.25</c:v>
                </c:pt>
                <c:pt idx="2109">
                  <c:v>104.26</c:v>
                </c:pt>
                <c:pt idx="2110">
                  <c:v>104.26</c:v>
                </c:pt>
                <c:pt idx="2111">
                  <c:v>104.29</c:v>
                </c:pt>
                <c:pt idx="2112">
                  <c:v>104.31</c:v>
                </c:pt>
                <c:pt idx="2113">
                  <c:v>104.31</c:v>
                </c:pt>
                <c:pt idx="2114">
                  <c:v>104.32</c:v>
                </c:pt>
                <c:pt idx="2115">
                  <c:v>104.32</c:v>
                </c:pt>
                <c:pt idx="2116">
                  <c:v>104.34</c:v>
                </c:pt>
                <c:pt idx="2117">
                  <c:v>104.38</c:v>
                </c:pt>
                <c:pt idx="2118">
                  <c:v>104.39</c:v>
                </c:pt>
                <c:pt idx="2119">
                  <c:v>104.41</c:v>
                </c:pt>
                <c:pt idx="2120">
                  <c:v>104.43</c:v>
                </c:pt>
                <c:pt idx="2121">
                  <c:v>104.43</c:v>
                </c:pt>
                <c:pt idx="2122">
                  <c:v>104.43</c:v>
                </c:pt>
                <c:pt idx="2123">
                  <c:v>104.46</c:v>
                </c:pt>
                <c:pt idx="2124">
                  <c:v>104.47</c:v>
                </c:pt>
                <c:pt idx="2125">
                  <c:v>104.47</c:v>
                </c:pt>
                <c:pt idx="2126">
                  <c:v>104.46</c:v>
                </c:pt>
                <c:pt idx="2127">
                  <c:v>104.45</c:v>
                </c:pt>
                <c:pt idx="2128">
                  <c:v>104.43</c:v>
                </c:pt>
                <c:pt idx="2129">
                  <c:v>104.35</c:v>
                </c:pt>
                <c:pt idx="2130">
                  <c:v>104.31</c:v>
                </c:pt>
                <c:pt idx="2131">
                  <c:v>104.25</c:v>
                </c:pt>
                <c:pt idx="2132">
                  <c:v>104.13</c:v>
                </c:pt>
                <c:pt idx="2133">
                  <c:v>104.06</c:v>
                </c:pt>
                <c:pt idx="2134">
                  <c:v>104.37</c:v>
                </c:pt>
                <c:pt idx="2135">
                  <c:v>104.77</c:v>
                </c:pt>
                <c:pt idx="2136">
                  <c:v>105.48</c:v>
                </c:pt>
                <c:pt idx="2137">
                  <c:v>105.74</c:v>
                </c:pt>
                <c:pt idx="2138">
                  <c:v>105.93</c:v>
                </c:pt>
                <c:pt idx="2139">
                  <c:v>106.15</c:v>
                </c:pt>
                <c:pt idx="2140">
                  <c:v>106.21</c:v>
                </c:pt>
                <c:pt idx="2141">
                  <c:v>106.23</c:v>
                </c:pt>
                <c:pt idx="2142">
                  <c:v>106.21</c:v>
                </c:pt>
                <c:pt idx="2143">
                  <c:v>106.19</c:v>
                </c:pt>
                <c:pt idx="2144">
                  <c:v>106.15</c:v>
                </c:pt>
                <c:pt idx="2145">
                  <c:v>105.99</c:v>
                </c:pt>
                <c:pt idx="2146">
                  <c:v>105.93</c:v>
                </c:pt>
                <c:pt idx="2147">
                  <c:v>105.84</c:v>
                </c:pt>
                <c:pt idx="2148">
                  <c:v>105.57</c:v>
                </c:pt>
                <c:pt idx="2149">
                  <c:v>105.58</c:v>
                </c:pt>
                <c:pt idx="2150">
                  <c:v>105.54</c:v>
                </c:pt>
                <c:pt idx="2151">
                  <c:v>105.39</c:v>
                </c:pt>
                <c:pt idx="2152">
                  <c:v>105.33</c:v>
                </c:pt>
                <c:pt idx="2153">
                  <c:v>105.3</c:v>
                </c:pt>
                <c:pt idx="2154">
                  <c:v>105.27</c:v>
                </c:pt>
                <c:pt idx="2155">
                  <c:v>105.27</c:v>
                </c:pt>
                <c:pt idx="2156">
                  <c:v>105.23</c:v>
                </c:pt>
                <c:pt idx="2157">
                  <c:v>105.1</c:v>
                </c:pt>
                <c:pt idx="2158">
                  <c:v>105.11</c:v>
                </c:pt>
                <c:pt idx="2159">
                  <c:v>105.09</c:v>
                </c:pt>
                <c:pt idx="2160">
                  <c:v>105.01</c:v>
                </c:pt>
                <c:pt idx="2161">
                  <c:v>104.96</c:v>
                </c:pt>
                <c:pt idx="2162">
                  <c:v>104.91</c:v>
                </c:pt>
                <c:pt idx="2163">
                  <c:v>104.78</c:v>
                </c:pt>
                <c:pt idx="2164">
                  <c:v>104.72</c:v>
                </c:pt>
                <c:pt idx="2165">
                  <c:v>104.64</c:v>
                </c:pt>
                <c:pt idx="2166">
                  <c:v>104.45</c:v>
                </c:pt>
                <c:pt idx="2167">
                  <c:v>104.36</c:v>
                </c:pt>
                <c:pt idx="2168">
                  <c:v>104.25</c:v>
                </c:pt>
                <c:pt idx="2169">
                  <c:v>104.02</c:v>
                </c:pt>
                <c:pt idx="2170">
                  <c:v>103.76</c:v>
                </c:pt>
                <c:pt idx="2171">
                  <c:v>103.96</c:v>
                </c:pt>
                <c:pt idx="2172">
                  <c:v>104.12</c:v>
                </c:pt>
                <c:pt idx="2173">
                  <c:v>104.27</c:v>
                </c:pt>
                <c:pt idx="2174">
                  <c:v>104.55</c:v>
                </c:pt>
                <c:pt idx="2175">
                  <c:v>104.69</c:v>
                </c:pt>
                <c:pt idx="2176">
                  <c:v>104.81</c:v>
                </c:pt>
                <c:pt idx="2177">
                  <c:v>105.05</c:v>
                </c:pt>
                <c:pt idx="2178">
                  <c:v>105.15</c:v>
                </c:pt>
                <c:pt idx="2179">
                  <c:v>105.26</c:v>
                </c:pt>
                <c:pt idx="2180">
                  <c:v>105.49</c:v>
                </c:pt>
                <c:pt idx="2181">
                  <c:v>105.57</c:v>
                </c:pt>
                <c:pt idx="2182">
                  <c:v>105.67</c:v>
                </c:pt>
                <c:pt idx="2183">
                  <c:v>105.87</c:v>
                </c:pt>
                <c:pt idx="2184">
                  <c:v>105.95</c:v>
                </c:pt>
                <c:pt idx="2185">
                  <c:v>106.03</c:v>
                </c:pt>
                <c:pt idx="2186">
                  <c:v>106.19</c:v>
                </c:pt>
                <c:pt idx="2187">
                  <c:v>106.26</c:v>
                </c:pt>
                <c:pt idx="2188">
                  <c:v>106.27</c:v>
                </c:pt>
                <c:pt idx="2189">
                  <c:v>106.43</c:v>
                </c:pt>
                <c:pt idx="2190">
                  <c:v>106.5</c:v>
                </c:pt>
                <c:pt idx="2191">
                  <c:v>106.54</c:v>
                </c:pt>
                <c:pt idx="2192">
                  <c:v>106.68</c:v>
                </c:pt>
                <c:pt idx="2193">
                  <c:v>106.75</c:v>
                </c:pt>
                <c:pt idx="2194">
                  <c:v>106.77</c:v>
                </c:pt>
                <c:pt idx="2195">
                  <c:v>106.88</c:v>
                </c:pt>
                <c:pt idx="2196">
                  <c:v>106.9</c:v>
                </c:pt>
                <c:pt idx="2197">
                  <c:v>106.87</c:v>
                </c:pt>
                <c:pt idx="2198">
                  <c:v>106.91</c:v>
                </c:pt>
                <c:pt idx="2199">
                  <c:v>106.9</c:v>
                </c:pt>
                <c:pt idx="2200">
                  <c:v>106.87</c:v>
                </c:pt>
                <c:pt idx="2201">
                  <c:v>106.76</c:v>
                </c:pt>
                <c:pt idx="2202">
                  <c:v>106.68</c:v>
                </c:pt>
                <c:pt idx="2203">
                  <c:v>106.55</c:v>
                </c:pt>
                <c:pt idx="2204">
                  <c:v>106.18</c:v>
                </c:pt>
                <c:pt idx="2205">
                  <c:v>105.96</c:v>
                </c:pt>
                <c:pt idx="2206">
                  <c:v>105.65</c:v>
                </c:pt>
                <c:pt idx="2207">
                  <c:v>104.9</c:v>
                </c:pt>
                <c:pt idx="2208">
                  <c:v>104.48</c:v>
                </c:pt>
                <c:pt idx="2209">
                  <c:v>104.19</c:v>
                </c:pt>
                <c:pt idx="2210">
                  <c:v>103.91</c:v>
                </c:pt>
                <c:pt idx="2211">
                  <c:v>103.98</c:v>
                </c:pt>
                <c:pt idx="2212">
                  <c:v>104.06</c:v>
                </c:pt>
                <c:pt idx="2213">
                  <c:v>104.21</c:v>
                </c:pt>
                <c:pt idx="2214">
                  <c:v>104.29</c:v>
                </c:pt>
                <c:pt idx="2215">
                  <c:v>104.36</c:v>
                </c:pt>
                <c:pt idx="2216">
                  <c:v>104.5</c:v>
                </c:pt>
                <c:pt idx="2217">
                  <c:v>104.57</c:v>
                </c:pt>
                <c:pt idx="2218">
                  <c:v>104.63</c:v>
                </c:pt>
                <c:pt idx="2219">
                  <c:v>104.77</c:v>
                </c:pt>
                <c:pt idx="2220">
                  <c:v>104.83</c:v>
                </c:pt>
                <c:pt idx="2221">
                  <c:v>104.89</c:v>
                </c:pt>
                <c:pt idx="2222">
                  <c:v>105.02</c:v>
                </c:pt>
                <c:pt idx="2223">
                  <c:v>105.08</c:v>
                </c:pt>
                <c:pt idx="2224">
                  <c:v>105.12</c:v>
                </c:pt>
                <c:pt idx="2225">
                  <c:v>105.27</c:v>
                </c:pt>
                <c:pt idx="2226">
                  <c:v>105.31</c:v>
                </c:pt>
                <c:pt idx="2227">
                  <c:v>105.33</c:v>
                </c:pt>
                <c:pt idx="2228">
                  <c:v>105.43</c:v>
                </c:pt>
                <c:pt idx="2229">
                  <c:v>105.47</c:v>
                </c:pt>
                <c:pt idx="2230">
                  <c:v>105.5</c:v>
                </c:pt>
                <c:pt idx="2231">
                  <c:v>105.6</c:v>
                </c:pt>
                <c:pt idx="2232">
                  <c:v>105.66</c:v>
                </c:pt>
                <c:pt idx="2233">
                  <c:v>105.67</c:v>
                </c:pt>
                <c:pt idx="2234">
                  <c:v>105.77</c:v>
                </c:pt>
                <c:pt idx="2235">
                  <c:v>105.82</c:v>
                </c:pt>
                <c:pt idx="2236">
                  <c:v>105.82</c:v>
                </c:pt>
                <c:pt idx="2237">
                  <c:v>105.85</c:v>
                </c:pt>
                <c:pt idx="2238">
                  <c:v>105.85</c:v>
                </c:pt>
                <c:pt idx="2239">
                  <c:v>105.8</c:v>
                </c:pt>
                <c:pt idx="2240">
                  <c:v>105.74</c:v>
                </c:pt>
                <c:pt idx="2241">
                  <c:v>105.69</c:v>
                </c:pt>
                <c:pt idx="2242">
                  <c:v>105.61</c:v>
                </c:pt>
                <c:pt idx="2243">
                  <c:v>105.38</c:v>
                </c:pt>
                <c:pt idx="2244">
                  <c:v>105.21</c:v>
                </c:pt>
                <c:pt idx="2245">
                  <c:v>104.99</c:v>
                </c:pt>
                <c:pt idx="2246">
                  <c:v>104.5</c:v>
                </c:pt>
                <c:pt idx="2247">
                  <c:v>104.24</c:v>
                </c:pt>
                <c:pt idx="2248">
                  <c:v>104.07</c:v>
                </c:pt>
                <c:pt idx="2249">
                  <c:v>104.36</c:v>
                </c:pt>
                <c:pt idx="2250">
                  <c:v>104.64</c:v>
                </c:pt>
                <c:pt idx="2251">
                  <c:v>104.76</c:v>
                </c:pt>
                <c:pt idx="2252">
                  <c:v>104.87</c:v>
                </c:pt>
                <c:pt idx="2253">
                  <c:v>105.08</c:v>
                </c:pt>
                <c:pt idx="2254">
                  <c:v>105.18</c:v>
                </c:pt>
                <c:pt idx="2255">
                  <c:v>105.25</c:v>
                </c:pt>
                <c:pt idx="2256">
                  <c:v>105.4</c:v>
                </c:pt>
                <c:pt idx="2257">
                  <c:v>105.44</c:v>
                </c:pt>
                <c:pt idx="2258">
                  <c:v>105.49</c:v>
                </c:pt>
                <c:pt idx="2259">
                  <c:v>105.65</c:v>
                </c:pt>
                <c:pt idx="2260">
                  <c:v>105.76</c:v>
                </c:pt>
                <c:pt idx="2261">
                  <c:v>105.82</c:v>
                </c:pt>
                <c:pt idx="2262">
                  <c:v>105.98</c:v>
                </c:pt>
                <c:pt idx="2263">
                  <c:v>106.05</c:v>
                </c:pt>
                <c:pt idx="2264">
                  <c:v>106.03</c:v>
                </c:pt>
                <c:pt idx="2265">
                  <c:v>106.11</c:v>
                </c:pt>
                <c:pt idx="2266">
                  <c:v>106.17</c:v>
                </c:pt>
                <c:pt idx="2267">
                  <c:v>106.24</c:v>
                </c:pt>
                <c:pt idx="2268">
                  <c:v>106.42</c:v>
                </c:pt>
                <c:pt idx="2269">
                  <c:v>106.49</c:v>
                </c:pt>
                <c:pt idx="2270">
                  <c:v>106.48</c:v>
                </c:pt>
                <c:pt idx="2271">
                  <c:v>106.57</c:v>
                </c:pt>
                <c:pt idx="2272">
                  <c:v>106.55</c:v>
                </c:pt>
                <c:pt idx="2273">
                  <c:v>106.52</c:v>
                </c:pt>
                <c:pt idx="2274">
                  <c:v>106.57</c:v>
                </c:pt>
                <c:pt idx="2275">
                  <c:v>106.59</c:v>
                </c:pt>
                <c:pt idx="2276">
                  <c:v>106.59</c:v>
                </c:pt>
                <c:pt idx="2277">
                  <c:v>106.57</c:v>
                </c:pt>
                <c:pt idx="2278">
                  <c:v>106.51</c:v>
                </c:pt>
                <c:pt idx="2279">
                  <c:v>106.41</c:v>
                </c:pt>
                <c:pt idx="2280">
                  <c:v>106.11</c:v>
                </c:pt>
                <c:pt idx="2281">
                  <c:v>105.92</c:v>
                </c:pt>
                <c:pt idx="2282">
                  <c:v>105.66</c:v>
                </c:pt>
                <c:pt idx="2283">
                  <c:v>104.96</c:v>
                </c:pt>
                <c:pt idx="2284">
                  <c:v>104.55</c:v>
                </c:pt>
                <c:pt idx="2285">
                  <c:v>104.25</c:v>
                </c:pt>
                <c:pt idx="2286">
                  <c:v>104.55</c:v>
                </c:pt>
                <c:pt idx="2287">
                  <c:v>105.01</c:v>
                </c:pt>
                <c:pt idx="2288">
                  <c:v>105.7</c:v>
                </c:pt>
                <c:pt idx="2289">
                  <c:v>105.97</c:v>
                </c:pt>
                <c:pt idx="2290">
                  <c:v>106.14</c:v>
                </c:pt>
                <c:pt idx="2291">
                  <c:v>106.36</c:v>
                </c:pt>
                <c:pt idx="2292">
                  <c:v>106.44</c:v>
                </c:pt>
                <c:pt idx="2293">
                  <c:v>106.49</c:v>
                </c:pt>
                <c:pt idx="2294">
                  <c:v>106.43</c:v>
                </c:pt>
                <c:pt idx="2295">
                  <c:v>106.42</c:v>
                </c:pt>
                <c:pt idx="2296">
                  <c:v>106.36</c:v>
                </c:pt>
                <c:pt idx="2297">
                  <c:v>106.24</c:v>
                </c:pt>
                <c:pt idx="2298">
                  <c:v>106.22</c:v>
                </c:pt>
                <c:pt idx="2299">
                  <c:v>106.17</c:v>
                </c:pt>
                <c:pt idx="2300">
                  <c:v>106.11</c:v>
                </c:pt>
                <c:pt idx="2301">
                  <c:v>106.12</c:v>
                </c:pt>
                <c:pt idx="2302">
                  <c:v>106.06</c:v>
                </c:pt>
                <c:pt idx="2303">
                  <c:v>105.9</c:v>
                </c:pt>
                <c:pt idx="2304">
                  <c:v>105.83</c:v>
                </c:pt>
                <c:pt idx="2305">
                  <c:v>105.84</c:v>
                </c:pt>
                <c:pt idx="2306">
                  <c:v>105.77</c:v>
                </c:pt>
                <c:pt idx="2307">
                  <c:v>105.79</c:v>
                </c:pt>
                <c:pt idx="2308">
                  <c:v>105.72</c:v>
                </c:pt>
                <c:pt idx="2309">
                  <c:v>105.54</c:v>
                </c:pt>
                <c:pt idx="2310">
                  <c:v>105.5</c:v>
                </c:pt>
                <c:pt idx="2311">
                  <c:v>105.45</c:v>
                </c:pt>
                <c:pt idx="2312">
                  <c:v>105.32</c:v>
                </c:pt>
                <c:pt idx="2313">
                  <c:v>105.28</c:v>
                </c:pt>
                <c:pt idx="2314">
                  <c:v>105.24</c:v>
                </c:pt>
                <c:pt idx="2315">
                  <c:v>105.1</c:v>
                </c:pt>
                <c:pt idx="2316">
                  <c:v>105.02</c:v>
                </c:pt>
                <c:pt idx="2317">
                  <c:v>104.93</c:v>
                </c:pt>
                <c:pt idx="2318">
                  <c:v>104.72</c:v>
                </c:pt>
                <c:pt idx="2319">
                  <c:v>104.61</c:v>
                </c:pt>
                <c:pt idx="2320">
                  <c:v>104.49</c:v>
                </c:pt>
                <c:pt idx="2321">
                  <c:v>104.19</c:v>
                </c:pt>
                <c:pt idx="2322">
                  <c:v>104.02</c:v>
                </c:pt>
                <c:pt idx="2323">
                  <c:v>103.91</c:v>
                </c:pt>
                <c:pt idx="2324">
                  <c:v>104.5</c:v>
                </c:pt>
                <c:pt idx="2325">
                  <c:v>104.89</c:v>
                </c:pt>
                <c:pt idx="2326">
                  <c:v>105.48</c:v>
                </c:pt>
                <c:pt idx="2327">
                  <c:v>105.71</c:v>
                </c:pt>
                <c:pt idx="2328">
                  <c:v>105.87</c:v>
                </c:pt>
                <c:pt idx="2329">
                  <c:v>106.06</c:v>
                </c:pt>
                <c:pt idx="2330">
                  <c:v>106.13</c:v>
                </c:pt>
                <c:pt idx="2331">
                  <c:v>106.17</c:v>
                </c:pt>
                <c:pt idx="2332">
                  <c:v>106.12</c:v>
                </c:pt>
                <c:pt idx="2333">
                  <c:v>106.12</c:v>
                </c:pt>
                <c:pt idx="2334">
                  <c:v>106.05</c:v>
                </c:pt>
                <c:pt idx="2335">
                  <c:v>105.95</c:v>
                </c:pt>
                <c:pt idx="2336">
                  <c:v>105.94</c:v>
                </c:pt>
                <c:pt idx="2337">
                  <c:v>105.89</c:v>
                </c:pt>
                <c:pt idx="2338">
                  <c:v>105.85</c:v>
                </c:pt>
                <c:pt idx="2339">
                  <c:v>105.85</c:v>
                </c:pt>
                <c:pt idx="2340">
                  <c:v>105.81</c:v>
                </c:pt>
                <c:pt idx="2341">
                  <c:v>105.67</c:v>
                </c:pt>
                <c:pt idx="2342">
                  <c:v>105.61</c:v>
                </c:pt>
                <c:pt idx="2343">
                  <c:v>105.61</c:v>
                </c:pt>
                <c:pt idx="2344">
                  <c:v>105.55</c:v>
                </c:pt>
                <c:pt idx="2345">
                  <c:v>105.57</c:v>
                </c:pt>
                <c:pt idx="2346">
                  <c:v>105.5</c:v>
                </c:pt>
                <c:pt idx="2347">
                  <c:v>105.35</c:v>
                </c:pt>
                <c:pt idx="2348">
                  <c:v>105.32</c:v>
                </c:pt>
                <c:pt idx="2349">
                  <c:v>105.27</c:v>
                </c:pt>
                <c:pt idx="2350">
                  <c:v>105.16</c:v>
                </c:pt>
                <c:pt idx="2351">
                  <c:v>105.13</c:v>
                </c:pt>
                <c:pt idx="2352">
                  <c:v>105.09</c:v>
                </c:pt>
                <c:pt idx="2353">
                  <c:v>104.97</c:v>
                </c:pt>
                <c:pt idx="2354">
                  <c:v>104.91</c:v>
                </c:pt>
                <c:pt idx="2355">
                  <c:v>104.83</c:v>
                </c:pt>
                <c:pt idx="2356">
                  <c:v>104.65</c:v>
                </c:pt>
                <c:pt idx="2357">
                  <c:v>104.56</c:v>
                </c:pt>
                <c:pt idx="2358">
                  <c:v>104.46</c:v>
                </c:pt>
                <c:pt idx="2359">
                  <c:v>104.21</c:v>
                </c:pt>
                <c:pt idx="2360">
                  <c:v>104.08</c:v>
                </c:pt>
                <c:pt idx="2361">
                  <c:v>103.98</c:v>
                </c:pt>
                <c:pt idx="2362">
                  <c:v>104.31</c:v>
                </c:pt>
                <c:pt idx="2363">
                  <c:v>104.71</c:v>
                </c:pt>
                <c:pt idx="2364">
                  <c:v>105.46</c:v>
                </c:pt>
                <c:pt idx="2365">
                  <c:v>105.73</c:v>
                </c:pt>
                <c:pt idx="2366">
                  <c:v>105.95</c:v>
                </c:pt>
                <c:pt idx="2367">
                  <c:v>106.24</c:v>
                </c:pt>
                <c:pt idx="2368">
                  <c:v>106.35</c:v>
                </c:pt>
                <c:pt idx="2369">
                  <c:v>106.41</c:v>
                </c:pt>
                <c:pt idx="2370">
                  <c:v>106.43</c:v>
                </c:pt>
                <c:pt idx="2371">
                  <c:v>106.45</c:v>
                </c:pt>
                <c:pt idx="2372">
                  <c:v>106.4</c:v>
                </c:pt>
                <c:pt idx="2373">
                  <c:v>106.27</c:v>
                </c:pt>
                <c:pt idx="2374">
                  <c:v>106.21</c:v>
                </c:pt>
                <c:pt idx="2375">
                  <c:v>106.13</c:v>
                </c:pt>
                <c:pt idx="2376">
                  <c:v>106.02</c:v>
                </c:pt>
                <c:pt idx="2377">
                  <c:v>106.02</c:v>
                </c:pt>
                <c:pt idx="2378">
                  <c:v>105.96</c:v>
                </c:pt>
                <c:pt idx="2379">
                  <c:v>105.77</c:v>
                </c:pt>
                <c:pt idx="2380">
                  <c:v>105.7</c:v>
                </c:pt>
                <c:pt idx="2381">
                  <c:v>105.68</c:v>
                </c:pt>
                <c:pt idx="2382">
                  <c:v>105.67</c:v>
                </c:pt>
                <c:pt idx="2383">
                  <c:v>105.67</c:v>
                </c:pt>
                <c:pt idx="2384">
                  <c:v>105.63</c:v>
                </c:pt>
                <c:pt idx="2385">
                  <c:v>105.49</c:v>
                </c:pt>
                <c:pt idx="2386">
                  <c:v>105.47</c:v>
                </c:pt>
                <c:pt idx="2387">
                  <c:v>105.44</c:v>
                </c:pt>
                <c:pt idx="2388">
                  <c:v>105.31</c:v>
                </c:pt>
                <c:pt idx="2389">
                  <c:v>105.25</c:v>
                </c:pt>
                <c:pt idx="2390">
                  <c:v>105.19</c:v>
                </c:pt>
                <c:pt idx="2391">
                  <c:v>105.04</c:v>
                </c:pt>
                <c:pt idx="2392">
                  <c:v>104.97</c:v>
                </c:pt>
                <c:pt idx="2393">
                  <c:v>104.88</c:v>
                </c:pt>
                <c:pt idx="2394">
                  <c:v>104.69</c:v>
                </c:pt>
                <c:pt idx="2395">
                  <c:v>104.58</c:v>
                </c:pt>
                <c:pt idx="2396">
                  <c:v>104.47</c:v>
                </c:pt>
                <c:pt idx="2397">
                  <c:v>104.21</c:v>
                </c:pt>
                <c:pt idx="2398">
                  <c:v>104.06</c:v>
                </c:pt>
                <c:pt idx="2399">
                  <c:v>103.94</c:v>
                </c:pt>
                <c:pt idx="2400">
                  <c:v>104.27</c:v>
                </c:pt>
                <c:pt idx="2401">
                  <c:v>104.89</c:v>
                </c:pt>
                <c:pt idx="2402">
                  <c:v>105.47</c:v>
                </c:pt>
                <c:pt idx="2403">
                  <c:v>106.39</c:v>
                </c:pt>
                <c:pt idx="2404">
                  <c:v>106.76</c:v>
                </c:pt>
                <c:pt idx="2405">
                  <c:v>107.01</c:v>
                </c:pt>
                <c:pt idx="2406">
                  <c:v>107.38</c:v>
                </c:pt>
                <c:pt idx="2407">
                  <c:v>107.53</c:v>
                </c:pt>
                <c:pt idx="2408">
                  <c:v>107.57</c:v>
                </c:pt>
                <c:pt idx="2409">
                  <c:v>107.64</c:v>
                </c:pt>
                <c:pt idx="2410">
                  <c:v>107.64</c:v>
                </c:pt>
                <c:pt idx="2411">
                  <c:v>107.6</c:v>
                </c:pt>
                <c:pt idx="2412">
                  <c:v>107.44</c:v>
                </c:pt>
                <c:pt idx="2413">
                  <c:v>107.39</c:v>
                </c:pt>
                <c:pt idx="2414">
                  <c:v>107.26</c:v>
                </c:pt>
                <c:pt idx="2415">
                  <c:v>107.12</c:v>
                </c:pt>
                <c:pt idx="2416">
                  <c:v>107.11</c:v>
                </c:pt>
                <c:pt idx="2417">
                  <c:v>107.05</c:v>
                </c:pt>
                <c:pt idx="2418">
                  <c:v>106.82</c:v>
                </c:pt>
                <c:pt idx="2419">
                  <c:v>106.77</c:v>
                </c:pt>
                <c:pt idx="2420">
                  <c:v>106.76</c:v>
                </c:pt>
                <c:pt idx="2421">
                  <c:v>106.75</c:v>
                </c:pt>
                <c:pt idx="2422">
                  <c:v>106.77</c:v>
                </c:pt>
                <c:pt idx="2423">
                  <c:v>106.72</c:v>
                </c:pt>
                <c:pt idx="2424">
                  <c:v>106.55</c:v>
                </c:pt>
                <c:pt idx="2425">
                  <c:v>106.53</c:v>
                </c:pt>
                <c:pt idx="2426">
                  <c:v>106.45</c:v>
                </c:pt>
                <c:pt idx="2427">
                  <c:v>106.3</c:v>
                </c:pt>
                <c:pt idx="2428">
                  <c:v>106.21</c:v>
                </c:pt>
                <c:pt idx="2429">
                  <c:v>106.13</c:v>
                </c:pt>
                <c:pt idx="2430">
                  <c:v>105.88</c:v>
                </c:pt>
                <c:pt idx="2431">
                  <c:v>105.78</c:v>
                </c:pt>
                <c:pt idx="2432">
                  <c:v>105.62</c:v>
                </c:pt>
                <c:pt idx="2433">
                  <c:v>105.26</c:v>
                </c:pt>
                <c:pt idx="2434">
                  <c:v>105.1</c:v>
                </c:pt>
                <c:pt idx="2435">
                  <c:v>104.9</c:v>
                </c:pt>
                <c:pt idx="2436">
                  <c:v>104.44</c:v>
                </c:pt>
                <c:pt idx="2437">
                  <c:v>104.23</c:v>
                </c:pt>
                <c:pt idx="2438">
                  <c:v>104</c:v>
                </c:pt>
                <c:pt idx="2439">
                  <c:v>104.64</c:v>
                </c:pt>
                <c:pt idx="2440">
                  <c:v>105.03</c:v>
                </c:pt>
                <c:pt idx="2441">
                  <c:v>105.72</c:v>
                </c:pt>
                <c:pt idx="2442">
                  <c:v>105.99</c:v>
                </c:pt>
                <c:pt idx="2443">
                  <c:v>106.21</c:v>
                </c:pt>
                <c:pt idx="2444">
                  <c:v>106.55</c:v>
                </c:pt>
                <c:pt idx="2445">
                  <c:v>106.69</c:v>
                </c:pt>
                <c:pt idx="2446">
                  <c:v>106.79</c:v>
                </c:pt>
                <c:pt idx="2447">
                  <c:v>106.86</c:v>
                </c:pt>
                <c:pt idx="2448">
                  <c:v>106.93</c:v>
                </c:pt>
                <c:pt idx="2449">
                  <c:v>106.93</c:v>
                </c:pt>
                <c:pt idx="2450">
                  <c:v>106.9</c:v>
                </c:pt>
                <c:pt idx="2451">
                  <c:v>106.93</c:v>
                </c:pt>
                <c:pt idx="2452">
                  <c:v>106.92</c:v>
                </c:pt>
                <c:pt idx="2453">
                  <c:v>106.79</c:v>
                </c:pt>
                <c:pt idx="2454">
                  <c:v>106.78</c:v>
                </c:pt>
                <c:pt idx="2455">
                  <c:v>106.7</c:v>
                </c:pt>
                <c:pt idx="2456">
                  <c:v>106.56</c:v>
                </c:pt>
                <c:pt idx="2457">
                  <c:v>106.52</c:v>
                </c:pt>
                <c:pt idx="2458">
                  <c:v>106.46</c:v>
                </c:pt>
                <c:pt idx="2459">
                  <c:v>106.29</c:v>
                </c:pt>
                <c:pt idx="2460">
                  <c:v>106.24</c:v>
                </c:pt>
                <c:pt idx="2461">
                  <c:v>106.15</c:v>
                </c:pt>
                <c:pt idx="2462">
                  <c:v>105.97</c:v>
                </c:pt>
                <c:pt idx="2463">
                  <c:v>105.91</c:v>
                </c:pt>
                <c:pt idx="2464">
                  <c:v>105.84</c:v>
                </c:pt>
                <c:pt idx="2465">
                  <c:v>105.65</c:v>
                </c:pt>
                <c:pt idx="2466">
                  <c:v>105.56</c:v>
                </c:pt>
                <c:pt idx="2467">
                  <c:v>105.48</c:v>
                </c:pt>
                <c:pt idx="2468">
                  <c:v>105.27</c:v>
                </c:pt>
                <c:pt idx="2469">
                  <c:v>105.18</c:v>
                </c:pt>
                <c:pt idx="2470">
                  <c:v>105.08</c:v>
                </c:pt>
                <c:pt idx="2471">
                  <c:v>104.84</c:v>
                </c:pt>
                <c:pt idx="2472">
                  <c:v>104.73</c:v>
                </c:pt>
                <c:pt idx="2473">
                  <c:v>104.6</c:v>
                </c:pt>
                <c:pt idx="2474">
                  <c:v>104.32</c:v>
                </c:pt>
                <c:pt idx="2475">
                  <c:v>104.19</c:v>
                </c:pt>
                <c:pt idx="2476">
                  <c:v>104.05</c:v>
                </c:pt>
                <c:pt idx="2477">
                  <c:v>104.53</c:v>
                </c:pt>
                <c:pt idx="2478">
                  <c:v>105.04</c:v>
                </c:pt>
                <c:pt idx="2479">
                  <c:v>105.82</c:v>
                </c:pt>
                <c:pt idx="2480">
                  <c:v>106.09</c:v>
                </c:pt>
                <c:pt idx="2481">
                  <c:v>106.31</c:v>
                </c:pt>
                <c:pt idx="2482">
                  <c:v>106.61</c:v>
                </c:pt>
                <c:pt idx="2483">
                  <c:v>106.74</c:v>
                </c:pt>
                <c:pt idx="2484">
                  <c:v>106.77</c:v>
                </c:pt>
                <c:pt idx="2485">
                  <c:v>106.78</c:v>
                </c:pt>
                <c:pt idx="2486">
                  <c:v>106.82</c:v>
                </c:pt>
                <c:pt idx="2487">
                  <c:v>106.79</c:v>
                </c:pt>
                <c:pt idx="2488">
                  <c:v>106.64</c:v>
                </c:pt>
                <c:pt idx="2489">
                  <c:v>106.63</c:v>
                </c:pt>
                <c:pt idx="2490">
                  <c:v>106.57</c:v>
                </c:pt>
                <c:pt idx="2491">
                  <c:v>106.42</c:v>
                </c:pt>
                <c:pt idx="2492">
                  <c:v>106.42</c:v>
                </c:pt>
                <c:pt idx="2493">
                  <c:v>106.33</c:v>
                </c:pt>
                <c:pt idx="2494">
                  <c:v>106.12</c:v>
                </c:pt>
                <c:pt idx="2495">
                  <c:v>106.01</c:v>
                </c:pt>
                <c:pt idx="2496">
                  <c:v>106.01</c:v>
                </c:pt>
                <c:pt idx="2497">
                  <c:v>105.98</c:v>
                </c:pt>
                <c:pt idx="2498">
                  <c:v>106</c:v>
                </c:pt>
                <c:pt idx="2499">
                  <c:v>105.98</c:v>
                </c:pt>
                <c:pt idx="2500">
                  <c:v>105.77</c:v>
                </c:pt>
                <c:pt idx="2501">
                  <c:v>105.78</c:v>
                </c:pt>
                <c:pt idx="2502">
                  <c:v>105.74</c:v>
                </c:pt>
                <c:pt idx="2503">
                  <c:v>105.62</c:v>
                </c:pt>
                <c:pt idx="2504">
                  <c:v>105.56</c:v>
                </c:pt>
                <c:pt idx="2505">
                  <c:v>105.49</c:v>
                </c:pt>
                <c:pt idx="2506">
                  <c:v>105.26</c:v>
                </c:pt>
                <c:pt idx="2507">
                  <c:v>105.2</c:v>
                </c:pt>
                <c:pt idx="2508">
                  <c:v>105.09</c:v>
                </c:pt>
                <c:pt idx="2509">
                  <c:v>104.84</c:v>
                </c:pt>
                <c:pt idx="2510">
                  <c:v>104.74</c:v>
                </c:pt>
                <c:pt idx="2511">
                  <c:v>104.58</c:v>
                </c:pt>
                <c:pt idx="2512">
                  <c:v>104.27</c:v>
                </c:pt>
                <c:pt idx="2513">
                  <c:v>104.08</c:v>
                </c:pt>
                <c:pt idx="2514">
                  <c:v>103.94</c:v>
                </c:pt>
                <c:pt idx="2515">
                  <c:v>104.11</c:v>
                </c:pt>
                <c:pt idx="2516">
                  <c:v>104.3</c:v>
                </c:pt>
                <c:pt idx="2517">
                  <c:v>104.48</c:v>
                </c:pt>
                <c:pt idx="2518">
                  <c:v>104.86</c:v>
                </c:pt>
                <c:pt idx="2519">
                  <c:v>105.02</c:v>
                </c:pt>
                <c:pt idx="2520">
                  <c:v>105.16</c:v>
                </c:pt>
                <c:pt idx="2521">
                  <c:v>105.49</c:v>
                </c:pt>
                <c:pt idx="2522">
                  <c:v>105.62</c:v>
                </c:pt>
                <c:pt idx="2523">
                  <c:v>105.72</c:v>
                </c:pt>
                <c:pt idx="2524">
                  <c:v>105.97</c:v>
                </c:pt>
                <c:pt idx="2525">
                  <c:v>106.07</c:v>
                </c:pt>
                <c:pt idx="2526">
                  <c:v>106.14</c:v>
                </c:pt>
                <c:pt idx="2527">
                  <c:v>106.33</c:v>
                </c:pt>
                <c:pt idx="2528">
                  <c:v>106.39</c:v>
                </c:pt>
                <c:pt idx="2529">
                  <c:v>106.41</c:v>
                </c:pt>
                <c:pt idx="2530">
                  <c:v>106.56</c:v>
                </c:pt>
                <c:pt idx="2531">
                  <c:v>106.61</c:v>
                </c:pt>
                <c:pt idx="2532">
                  <c:v>106.6</c:v>
                </c:pt>
                <c:pt idx="2533">
                  <c:v>106.6</c:v>
                </c:pt>
                <c:pt idx="2534">
                  <c:v>106.63</c:v>
                </c:pt>
                <c:pt idx="2535">
                  <c:v>106.71</c:v>
                </c:pt>
                <c:pt idx="2536">
                  <c:v>106.92</c:v>
                </c:pt>
                <c:pt idx="2537">
                  <c:v>106.97</c:v>
                </c:pt>
                <c:pt idx="2538">
                  <c:v>106.96</c:v>
                </c:pt>
                <c:pt idx="2539">
                  <c:v>107.15</c:v>
                </c:pt>
                <c:pt idx="2540">
                  <c:v>107.28</c:v>
                </c:pt>
                <c:pt idx="2541">
                  <c:v>107.34</c:v>
                </c:pt>
                <c:pt idx="2542">
                  <c:v>107.5</c:v>
                </c:pt>
                <c:pt idx="2543">
                  <c:v>107.52</c:v>
                </c:pt>
                <c:pt idx="2544">
                  <c:v>107.48</c:v>
                </c:pt>
                <c:pt idx="2545">
                  <c:v>107.41</c:v>
                </c:pt>
                <c:pt idx="2546">
                  <c:v>107.32</c:v>
                </c:pt>
                <c:pt idx="2547">
                  <c:v>107.15</c:v>
                </c:pt>
                <c:pt idx="2548">
                  <c:v>106.72</c:v>
                </c:pt>
                <c:pt idx="2549">
                  <c:v>106.46</c:v>
                </c:pt>
                <c:pt idx="2550">
                  <c:v>106.1</c:v>
                </c:pt>
                <c:pt idx="2551">
                  <c:v>105.18</c:v>
                </c:pt>
                <c:pt idx="2552">
                  <c:v>104.62</c:v>
                </c:pt>
                <c:pt idx="2553">
                  <c:v>104.19</c:v>
                </c:pt>
                <c:pt idx="2554">
                  <c:v>104.47</c:v>
                </c:pt>
                <c:pt idx="2555">
                  <c:v>104.87</c:v>
                </c:pt>
                <c:pt idx="2556">
                  <c:v>105.52</c:v>
                </c:pt>
                <c:pt idx="2557">
                  <c:v>105.77</c:v>
                </c:pt>
                <c:pt idx="2558">
                  <c:v>105.95</c:v>
                </c:pt>
                <c:pt idx="2559">
                  <c:v>106.16</c:v>
                </c:pt>
                <c:pt idx="2560">
                  <c:v>106.26</c:v>
                </c:pt>
                <c:pt idx="2561">
                  <c:v>106.3</c:v>
                </c:pt>
                <c:pt idx="2562">
                  <c:v>106.29</c:v>
                </c:pt>
                <c:pt idx="2563">
                  <c:v>106.29</c:v>
                </c:pt>
                <c:pt idx="2564">
                  <c:v>106.23</c:v>
                </c:pt>
                <c:pt idx="2565">
                  <c:v>106.19</c:v>
                </c:pt>
                <c:pt idx="2566">
                  <c:v>106.23</c:v>
                </c:pt>
                <c:pt idx="2567">
                  <c:v>106.2</c:v>
                </c:pt>
                <c:pt idx="2568">
                  <c:v>106.19</c:v>
                </c:pt>
                <c:pt idx="2569">
                  <c:v>106.21</c:v>
                </c:pt>
                <c:pt idx="2570">
                  <c:v>106.17</c:v>
                </c:pt>
                <c:pt idx="2571">
                  <c:v>105.99</c:v>
                </c:pt>
                <c:pt idx="2572">
                  <c:v>105.93</c:v>
                </c:pt>
                <c:pt idx="2573">
                  <c:v>105.93</c:v>
                </c:pt>
                <c:pt idx="2574">
                  <c:v>105.87</c:v>
                </c:pt>
                <c:pt idx="2575">
                  <c:v>105.86</c:v>
                </c:pt>
                <c:pt idx="2576">
                  <c:v>105.78</c:v>
                </c:pt>
                <c:pt idx="2577">
                  <c:v>105.56</c:v>
                </c:pt>
                <c:pt idx="2578">
                  <c:v>105.52</c:v>
                </c:pt>
                <c:pt idx="2579">
                  <c:v>105.44</c:v>
                </c:pt>
                <c:pt idx="2580">
                  <c:v>105.29</c:v>
                </c:pt>
                <c:pt idx="2581">
                  <c:v>105.28</c:v>
                </c:pt>
                <c:pt idx="2582">
                  <c:v>105.25</c:v>
                </c:pt>
                <c:pt idx="2583">
                  <c:v>105.12</c:v>
                </c:pt>
                <c:pt idx="2584">
                  <c:v>105.06</c:v>
                </c:pt>
                <c:pt idx="2585">
                  <c:v>104.97</c:v>
                </c:pt>
                <c:pt idx="2586">
                  <c:v>104.74</c:v>
                </c:pt>
                <c:pt idx="2587">
                  <c:v>104.64</c:v>
                </c:pt>
                <c:pt idx="2588">
                  <c:v>104.52</c:v>
                </c:pt>
                <c:pt idx="2589">
                  <c:v>104.22</c:v>
                </c:pt>
                <c:pt idx="2590">
                  <c:v>104.06</c:v>
                </c:pt>
                <c:pt idx="2591">
                  <c:v>103.94</c:v>
                </c:pt>
                <c:pt idx="2592">
                  <c:v>104.57</c:v>
                </c:pt>
                <c:pt idx="2593">
                  <c:v>105.05</c:v>
                </c:pt>
                <c:pt idx="2594">
                  <c:v>105.8</c:v>
                </c:pt>
                <c:pt idx="2595">
                  <c:v>106.09</c:v>
                </c:pt>
                <c:pt idx="2596">
                  <c:v>106.3</c:v>
                </c:pt>
                <c:pt idx="2597">
                  <c:v>106.54</c:v>
                </c:pt>
                <c:pt idx="2598">
                  <c:v>106.65</c:v>
                </c:pt>
                <c:pt idx="2599">
                  <c:v>106.71</c:v>
                </c:pt>
                <c:pt idx="2600">
                  <c:v>106.7</c:v>
                </c:pt>
                <c:pt idx="2601">
                  <c:v>106.71</c:v>
                </c:pt>
                <c:pt idx="2602">
                  <c:v>106.64</c:v>
                </c:pt>
                <c:pt idx="2603">
                  <c:v>106.59</c:v>
                </c:pt>
                <c:pt idx="2604">
                  <c:v>106.64</c:v>
                </c:pt>
                <c:pt idx="2605">
                  <c:v>106.61</c:v>
                </c:pt>
                <c:pt idx="2606">
                  <c:v>106.58</c:v>
                </c:pt>
                <c:pt idx="2607">
                  <c:v>106.61</c:v>
                </c:pt>
                <c:pt idx="2608">
                  <c:v>106.57</c:v>
                </c:pt>
                <c:pt idx="2609">
                  <c:v>106.37</c:v>
                </c:pt>
                <c:pt idx="2610">
                  <c:v>106.3</c:v>
                </c:pt>
                <c:pt idx="2611">
                  <c:v>106.29</c:v>
                </c:pt>
                <c:pt idx="2612">
                  <c:v>106.22</c:v>
                </c:pt>
                <c:pt idx="2613">
                  <c:v>106.21</c:v>
                </c:pt>
                <c:pt idx="2614">
                  <c:v>106.12</c:v>
                </c:pt>
                <c:pt idx="2615">
                  <c:v>105.86</c:v>
                </c:pt>
                <c:pt idx="2616">
                  <c:v>105.81</c:v>
                </c:pt>
                <c:pt idx="2617">
                  <c:v>105.71</c:v>
                </c:pt>
                <c:pt idx="2618">
                  <c:v>105.53</c:v>
                </c:pt>
                <c:pt idx="2619">
                  <c:v>105.53</c:v>
                </c:pt>
                <c:pt idx="2620">
                  <c:v>105.49</c:v>
                </c:pt>
                <c:pt idx="2621">
                  <c:v>105.33</c:v>
                </c:pt>
                <c:pt idx="2622">
                  <c:v>105.27</c:v>
                </c:pt>
                <c:pt idx="2623">
                  <c:v>105.15</c:v>
                </c:pt>
                <c:pt idx="2624">
                  <c:v>104.89</c:v>
                </c:pt>
                <c:pt idx="2625">
                  <c:v>104.76</c:v>
                </c:pt>
                <c:pt idx="2626">
                  <c:v>104.62</c:v>
                </c:pt>
                <c:pt idx="2627">
                  <c:v>104.28</c:v>
                </c:pt>
                <c:pt idx="2628">
                  <c:v>104.11</c:v>
                </c:pt>
                <c:pt idx="2629">
                  <c:v>103.94</c:v>
                </c:pt>
                <c:pt idx="2630">
                  <c:v>103.96</c:v>
                </c:pt>
                <c:pt idx="2631">
                  <c:v>104.06</c:v>
                </c:pt>
                <c:pt idx="2632">
                  <c:v>104.19</c:v>
                </c:pt>
                <c:pt idx="2633">
                  <c:v>104.4</c:v>
                </c:pt>
                <c:pt idx="2634">
                  <c:v>104.49</c:v>
                </c:pt>
                <c:pt idx="2635">
                  <c:v>104.58</c:v>
                </c:pt>
                <c:pt idx="2636">
                  <c:v>104.73</c:v>
                </c:pt>
                <c:pt idx="2637">
                  <c:v>104.78</c:v>
                </c:pt>
                <c:pt idx="2638">
                  <c:v>104.83</c:v>
                </c:pt>
                <c:pt idx="2639">
                  <c:v>104.93</c:v>
                </c:pt>
                <c:pt idx="2640">
                  <c:v>104.98</c:v>
                </c:pt>
                <c:pt idx="2641">
                  <c:v>104.99</c:v>
                </c:pt>
                <c:pt idx="2642">
                  <c:v>105.1</c:v>
                </c:pt>
                <c:pt idx="2643">
                  <c:v>105.19</c:v>
                </c:pt>
                <c:pt idx="2644">
                  <c:v>105.25</c:v>
                </c:pt>
                <c:pt idx="2645">
                  <c:v>105.37</c:v>
                </c:pt>
                <c:pt idx="2646">
                  <c:v>105.42</c:v>
                </c:pt>
                <c:pt idx="2647">
                  <c:v>105.46</c:v>
                </c:pt>
                <c:pt idx="2648">
                  <c:v>105.54</c:v>
                </c:pt>
                <c:pt idx="2649">
                  <c:v>105.57</c:v>
                </c:pt>
                <c:pt idx="2650">
                  <c:v>105.6</c:v>
                </c:pt>
                <c:pt idx="2651">
                  <c:v>105.7</c:v>
                </c:pt>
                <c:pt idx="2652">
                  <c:v>105.74</c:v>
                </c:pt>
                <c:pt idx="2653">
                  <c:v>105.74</c:v>
                </c:pt>
                <c:pt idx="2654">
                  <c:v>105.77</c:v>
                </c:pt>
                <c:pt idx="2655">
                  <c:v>105.74</c:v>
                </c:pt>
                <c:pt idx="2656">
                  <c:v>105.7</c:v>
                </c:pt>
                <c:pt idx="2657">
                  <c:v>105.71</c:v>
                </c:pt>
                <c:pt idx="2658">
                  <c:v>105.76</c:v>
                </c:pt>
                <c:pt idx="2659">
                  <c:v>105.77</c:v>
                </c:pt>
                <c:pt idx="2660">
                  <c:v>105.77</c:v>
                </c:pt>
                <c:pt idx="2661">
                  <c:v>105.76</c:v>
                </c:pt>
                <c:pt idx="2662">
                  <c:v>105.69</c:v>
                </c:pt>
                <c:pt idx="2663">
                  <c:v>105.5</c:v>
                </c:pt>
                <c:pt idx="2664">
                  <c:v>105.37</c:v>
                </c:pt>
                <c:pt idx="2665">
                  <c:v>105.19</c:v>
                </c:pt>
                <c:pt idx="2666">
                  <c:v>104.67</c:v>
                </c:pt>
                <c:pt idx="2667">
                  <c:v>104.36</c:v>
                </c:pt>
                <c:pt idx="2668">
                  <c:v>104.18</c:v>
                </c:pt>
                <c:pt idx="2669">
                  <c:v>103.98</c:v>
                </c:pt>
                <c:pt idx="2670">
                  <c:v>104.05</c:v>
                </c:pt>
                <c:pt idx="2671">
                  <c:v>104.14</c:v>
                </c:pt>
                <c:pt idx="2672">
                  <c:v>104.31</c:v>
                </c:pt>
                <c:pt idx="2673">
                  <c:v>104.39</c:v>
                </c:pt>
                <c:pt idx="2674">
                  <c:v>104.45</c:v>
                </c:pt>
                <c:pt idx="2675">
                  <c:v>104.58</c:v>
                </c:pt>
                <c:pt idx="2676">
                  <c:v>104.64</c:v>
                </c:pt>
                <c:pt idx="2677">
                  <c:v>104.69</c:v>
                </c:pt>
                <c:pt idx="2678">
                  <c:v>104.81</c:v>
                </c:pt>
                <c:pt idx="2679">
                  <c:v>104.86</c:v>
                </c:pt>
                <c:pt idx="2680">
                  <c:v>104.91</c:v>
                </c:pt>
                <c:pt idx="2681">
                  <c:v>105.03</c:v>
                </c:pt>
                <c:pt idx="2682">
                  <c:v>105.09</c:v>
                </c:pt>
                <c:pt idx="2683">
                  <c:v>105.13</c:v>
                </c:pt>
                <c:pt idx="2684">
                  <c:v>105.28</c:v>
                </c:pt>
                <c:pt idx="2685">
                  <c:v>105.33</c:v>
                </c:pt>
                <c:pt idx="2686">
                  <c:v>105.34</c:v>
                </c:pt>
                <c:pt idx="2687">
                  <c:v>105.46</c:v>
                </c:pt>
                <c:pt idx="2688">
                  <c:v>105.51</c:v>
                </c:pt>
                <c:pt idx="2689">
                  <c:v>105.53</c:v>
                </c:pt>
                <c:pt idx="2690">
                  <c:v>105.64</c:v>
                </c:pt>
                <c:pt idx="2691">
                  <c:v>105.68</c:v>
                </c:pt>
                <c:pt idx="2692">
                  <c:v>105.7</c:v>
                </c:pt>
                <c:pt idx="2693">
                  <c:v>105.77</c:v>
                </c:pt>
                <c:pt idx="2694">
                  <c:v>105.77</c:v>
                </c:pt>
                <c:pt idx="2695">
                  <c:v>105.74</c:v>
                </c:pt>
                <c:pt idx="2696">
                  <c:v>105.77</c:v>
                </c:pt>
                <c:pt idx="2697">
                  <c:v>105.77</c:v>
                </c:pt>
                <c:pt idx="2698">
                  <c:v>105.72</c:v>
                </c:pt>
                <c:pt idx="2699">
                  <c:v>105.68</c:v>
                </c:pt>
                <c:pt idx="2700">
                  <c:v>105.63</c:v>
                </c:pt>
                <c:pt idx="2701">
                  <c:v>105.55</c:v>
                </c:pt>
                <c:pt idx="2702">
                  <c:v>105.36</c:v>
                </c:pt>
                <c:pt idx="2703">
                  <c:v>105.22</c:v>
                </c:pt>
                <c:pt idx="2704">
                  <c:v>105.04</c:v>
                </c:pt>
                <c:pt idx="2705">
                  <c:v>104.59</c:v>
                </c:pt>
                <c:pt idx="2706">
                  <c:v>104.34</c:v>
                </c:pt>
                <c:pt idx="2707">
                  <c:v>103.99</c:v>
                </c:pt>
                <c:pt idx="2708">
                  <c:v>104.14</c:v>
                </c:pt>
                <c:pt idx="2709">
                  <c:v>104.3</c:v>
                </c:pt>
                <c:pt idx="2710">
                  <c:v>104.57</c:v>
                </c:pt>
                <c:pt idx="2711">
                  <c:v>104.68</c:v>
                </c:pt>
                <c:pt idx="2712">
                  <c:v>104.78</c:v>
                </c:pt>
                <c:pt idx="2713">
                  <c:v>104.98</c:v>
                </c:pt>
                <c:pt idx="2714">
                  <c:v>105.07</c:v>
                </c:pt>
                <c:pt idx="2715">
                  <c:v>105.13</c:v>
                </c:pt>
                <c:pt idx="2716">
                  <c:v>105.29</c:v>
                </c:pt>
                <c:pt idx="2717">
                  <c:v>105.33</c:v>
                </c:pt>
                <c:pt idx="2718">
                  <c:v>105.4</c:v>
                </c:pt>
                <c:pt idx="2719">
                  <c:v>105.53</c:v>
                </c:pt>
                <c:pt idx="2720">
                  <c:v>105.58</c:v>
                </c:pt>
                <c:pt idx="2721">
                  <c:v>105.6</c:v>
                </c:pt>
                <c:pt idx="2722">
                  <c:v>105.72</c:v>
                </c:pt>
                <c:pt idx="2723">
                  <c:v>105.78</c:v>
                </c:pt>
                <c:pt idx="2724">
                  <c:v>105.77</c:v>
                </c:pt>
                <c:pt idx="2725">
                  <c:v>105.79</c:v>
                </c:pt>
                <c:pt idx="2726">
                  <c:v>105.82</c:v>
                </c:pt>
                <c:pt idx="2727">
                  <c:v>105.88</c:v>
                </c:pt>
                <c:pt idx="2728">
                  <c:v>106.07</c:v>
                </c:pt>
                <c:pt idx="2729">
                  <c:v>106.13</c:v>
                </c:pt>
                <c:pt idx="2730">
                  <c:v>106.12</c:v>
                </c:pt>
                <c:pt idx="2731">
                  <c:v>106.22</c:v>
                </c:pt>
                <c:pt idx="2732">
                  <c:v>106.29</c:v>
                </c:pt>
                <c:pt idx="2733">
                  <c:v>106.3</c:v>
                </c:pt>
                <c:pt idx="2734">
                  <c:v>106.41</c:v>
                </c:pt>
                <c:pt idx="2735">
                  <c:v>106.49</c:v>
                </c:pt>
                <c:pt idx="2736">
                  <c:v>106.46</c:v>
                </c:pt>
                <c:pt idx="2737">
                  <c:v>106.43</c:v>
                </c:pt>
                <c:pt idx="2738">
                  <c:v>106.4</c:v>
                </c:pt>
                <c:pt idx="2739">
                  <c:v>106.32</c:v>
                </c:pt>
                <c:pt idx="2740">
                  <c:v>106.02</c:v>
                </c:pt>
                <c:pt idx="2741">
                  <c:v>105.85</c:v>
                </c:pt>
                <c:pt idx="2742">
                  <c:v>105.59</c:v>
                </c:pt>
                <c:pt idx="2743">
                  <c:v>104.88</c:v>
                </c:pt>
                <c:pt idx="2744">
                  <c:v>104.47</c:v>
                </c:pt>
                <c:pt idx="2745">
                  <c:v>103.99</c:v>
                </c:pt>
                <c:pt idx="2746">
                  <c:v>104.07</c:v>
                </c:pt>
                <c:pt idx="2747">
                  <c:v>104.19</c:v>
                </c:pt>
                <c:pt idx="2748">
                  <c:v>104.4</c:v>
                </c:pt>
                <c:pt idx="2749">
                  <c:v>104.5</c:v>
                </c:pt>
                <c:pt idx="2750">
                  <c:v>104.58</c:v>
                </c:pt>
                <c:pt idx="2751">
                  <c:v>104.75</c:v>
                </c:pt>
                <c:pt idx="2752">
                  <c:v>104.82</c:v>
                </c:pt>
                <c:pt idx="2753">
                  <c:v>104.86</c:v>
                </c:pt>
                <c:pt idx="2754">
                  <c:v>104.97</c:v>
                </c:pt>
                <c:pt idx="2755">
                  <c:v>105.02</c:v>
                </c:pt>
                <c:pt idx="2756">
                  <c:v>105.06</c:v>
                </c:pt>
                <c:pt idx="2757">
                  <c:v>105.15</c:v>
                </c:pt>
                <c:pt idx="2758">
                  <c:v>105.2</c:v>
                </c:pt>
                <c:pt idx="2759">
                  <c:v>105.23</c:v>
                </c:pt>
                <c:pt idx="2760">
                  <c:v>105.36</c:v>
                </c:pt>
                <c:pt idx="2761">
                  <c:v>105.41</c:v>
                </c:pt>
                <c:pt idx="2762">
                  <c:v>105.4</c:v>
                </c:pt>
                <c:pt idx="2763">
                  <c:v>105.44</c:v>
                </c:pt>
                <c:pt idx="2764">
                  <c:v>105.44</c:v>
                </c:pt>
                <c:pt idx="2765">
                  <c:v>105.5</c:v>
                </c:pt>
                <c:pt idx="2766">
                  <c:v>105.65</c:v>
                </c:pt>
                <c:pt idx="2767">
                  <c:v>105.7</c:v>
                </c:pt>
                <c:pt idx="2768">
                  <c:v>105.68</c:v>
                </c:pt>
                <c:pt idx="2769">
                  <c:v>105.74</c:v>
                </c:pt>
                <c:pt idx="2770">
                  <c:v>105.83</c:v>
                </c:pt>
                <c:pt idx="2771">
                  <c:v>105.83</c:v>
                </c:pt>
                <c:pt idx="2772">
                  <c:v>105.92</c:v>
                </c:pt>
                <c:pt idx="2773">
                  <c:v>105.95</c:v>
                </c:pt>
                <c:pt idx="2774">
                  <c:v>105.94</c:v>
                </c:pt>
                <c:pt idx="2775">
                  <c:v>105.95</c:v>
                </c:pt>
                <c:pt idx="2776">
                  <c:v>105.92</c:v>
                </c:pt>
                <c:pt idx="2777">
                  <c:v>105.87</c:v>
                </c:pt>
                <c:pt idx="2778">
                  <c:v>105.68</c:v>
                </c:pt>
                <c:pt idx="2779">
                  <c:v>105.56</c:v>
                </c:pt>
                <c:pt idx="2780">
                  <c:v>105.32</c:v>
                </c:pt>
                <c:pt idx="2781">
                  <c:v>104.79</c:v>
                </c:pt>
                <c:pt idx="2782">
                  <c:v>104.45</c:v>
                </c:pt>
                <c:pt idx="2783">
                  <c:v>104.54</c:v>
                </c:pt>
                <c:pt idx="2784">
                  <c:v>104.86</c:v>
                </c:pt>
                <c:pt idx="2785">
                  <c:v>105.41</c:v>
                </c:pt>
                <c:pt idx="2786">
                  <c:v>105.65</c:v>
                </c:pt>
                <c:pt idx="2787">
                  <c:v>105.84</c:v>
                </c:pt>
                <c:pt idx="2788">
                  <c:v>106.14</c:v>
                </c:pt>
                <c:pt idx="2789">
                  <c:v>106.26</c:v>
                </c:pt>
                <c:pt idx="2790">
                  <c:v>106.33</c:v>
                </c:pt>
                <c:pt idx="2791">
                  <c:v>106.41</c:v>
                </c:pt>
                <c:pt idx="2792">
                  <c:v>106.48</c:v>
                </c:pt>
                <c:pt idx="2793">
                  <c:v>106.49</c:v>
                </c:pt>
                <c:pt idx="2794">
                  <c:v>106.47</c:v>
                </c:pt>
                <c:pt idx="2795">
                  <c:v>106.5</c:v>
                </c:pt>
                <c:pt idx="2796">
                  <c:v>106.47</c:v>
                </c:pt>
                <c:pt idx="2797">
                  <c:v>106.37</c:v>
                </c:pt>
                <c:pt idx="2798">
                  <c:v>106.36</c:v>
                </c:pt>
                <c:pt idx="2799">
                  <c:v>106.3</c:v>
                </c:pt>
                <c:pt idx="2800">
                  <c:v>106.18</c:v>
                </c:pt>
                <c:pt idx="2801">
                  <c:v>106.15</c:v>
                </c:pt>
                <c:pt idx="2802">
                  <c:v>106.07</c:v>
                </c:pt>
                <c:pt idx="2803">
                  <c:v>105.91</c:v>
                </c:pt>
                <c:pt idx="2804">
                  <c:v>105.89</c:v>
                </c:pt>
                <c:pt idx="2805">
                  <c:v>105.82</c:v>
                </c:pt>
                <c:pt idx="2806">
                  <c:v>105.68</c:v>
                </c:pt>
                <c:pt idx="2807">
                  <c:v>105.62</c:v>
                </c:pt>
                <c:pt idx="2808">
                  <c:v>105.53</c:v>
                </c:pt>
                <c:pt idx="2809">
                  <c:v>105.34</c:v>
                </c:pt>
                <c:pt idx="2810">
                  <c:v>105.26</c:v>
                </c:pt>
                <c:pt idx="2811">
                  <c:v>105.18</c:v>
                </c:pt>
                <c:pt idx="2812">
                  <c:v>105</c:v>
                </c:pt>
                <c:pt idx="2813">
                  <c:v>104.93</c:v>
                </c:pt>
                <c:pt idx="2814">
                  <c:v>104.83</c:v>
                </c:pt>
                <c:pt idx="2815">
                  <c:v>104.64</c:v>
                </c:pt>
                <c:pt idx="2816">
                  <c:v>104.55</c:v>
                </c:pt>
                <c:pt idx="2817">
                  <c:v>104.45</c:v>
                </c:pt>
                <c:pt idx="2818">
                  <c:v>104.21</c:v>
                </c:pt>
                <c:pt idx="2819">
                  <c:v>104.1</c:v>
                </c:pt>
                <c:pt idx="2820">
                  <c:v>104.02</c:v>
                </c:pt>
                <c:pt idx="2821">
                  <c:v>104.63</c:v>
                </c:pt>
                <c:pt idx="2822">
                  <c:v>105.08</c:v>
                </c:pt>
                <c:pt idx="2823">
                  <c:v>105.79</c:v>
                </c:pt>
                <c:pt idx="2824">
                  <c:v>106.08</c:v>
                </c:pt>
                <c:pt idx="2825">
                  <c:v>106.29</c:v>
                </c:pt>
                <c:pt idx="2826">
                  <c:v>106.56</c:v>
                </c:pt>
                <c:pt idx="2827">
                  <c:v>106.66</c:v>
                </c:pt>
                <c:pt idx="2828">
                  <c:v>106.72</c:v>
                </c:pt>
                <c:pt idx="2829">
                  <c:v>106.76</c:v>
                </c:pt>
                <c:pt idx="2830">
                  <c:v>106.8</c:v>
                </c:pt>
                <c:pt idx="2831">
                  <c:v>106.8</c:v>
                </c:pt>
                <c:pt idx="2832">
                  <c:v>106.74</c:v>
                </c:pt>
                <c:pt idx="2833">
                  <c:v>106.77</c:v>
                </c:pt>
                <c:pt idx="2834">
                  <c:v>106.74</c:v>
                </c:pt>
                <c:pt idx="2835">
                  <c:v>106.64</c:v>
                </c:pt>
                <c:pt idx="2836">
                  <c:v>106.62</c:v>
                </c:pt>
                <c:pt idx="2837">
                  <c:v>106.55</c:v>
                </c:pt>
                <c:pt idx="2838">
                  <c:v>106.4</c:v>
                </c:pt>
                <c:pt idx="2839">
                  <c:v>106.35</c:v>
                </c:pt>
                <c:pt idx="2840">
                  <c:v>106.29</c:v>
                </c:pt>
                <c:pt idx="2841">
                  <c:v>106.1</c:v>
                </c:pt>
                <c:pt idx="2842">
                  <c:v>106.07</c:v>
                </c:pt>
                <c:pt idx="2843">
                  <c:v>105.99</c:v>
                </c:pt>
                <c:pt idx="2844">
                  <c:v>105.82</c:v>
                </c:pt>
                <c:pt idx="2845">
                  <c:v>105.76</c:v>
                </c:pt>
                <c:pt idx="2846">
                  <c:v>105.67</c:v>
                </c:pt>
                <c:pt idx="2847">
                  <c:v>105.47</c:v>
                </c:pt>
                <c:pt idx="2848">
                  <c:v>105.39</c:v>
                </c:pt>
                <c:pt idx="2849">
                  <c:v>105.3</c:v>
                </c:pt>
                <c:pt idx="2850">
                  <c:v>105.09</c:v>
                </c:pt>
                <c:pt idx="2851">
                  <c:v>105.01</c:v>
                </c:pt>
                <c:pt idx="2852">
                  <c:v>104.93</c:v>
                </c:pt>
                <c:pt idx="2853">
                  <c:v>104.73</c:v>
                </c:pt>
                <c:pt idx="2854">
                  <c:v>104.6</c:v>
                </c:pt>
                <c:pt idx="2855">
                  <c:v>104.49</c:v>
                </c:pt>
                <c:pt idx="2856">
                  <c:v>104.22</c:v>
                </c:pt>
                <c:pt idx="2857">
                  <c:v>104.09</c:v>
                </c:pt>
                <c:pt idx="2858">
                  <c:v>104</c:v>
                </c:pt>
                <c:pt idx="2859">
                  <c:v>103.83</c:v>
                </c:pt>
                <c:pt idx="2860">
                  <c:v>103.95</c:v>
                </c:pt>
                <c:pt idx="2861">
                  <c:v>104.15</c:v>
                </c:pt>
                <c:pt idx="2862">
                  <c:v>104.24</c:v>
                </c:pt>
                <c:pt idx="2863">
                  <c:v>104.31</c:v>
                </c:pt>
                <c:pt idx="2864">
                  <c:v>104.48</c:v>
                </c:pt>
                <c:pt idx="2865">
                  <c:v>104.56</c:v>
                </c:pt>
                <c:pt idx="2866">
                  <c:v>104.61</c:v>
                </c:pt>
                <c:pt idx="2867">
                  <c:v>104.7</c:v>
                </c:pt>
                <c:pt idx="2868">
                  <c:v>104.72</c:v>
                </c:pt>
                <c:pt idx="2869">
                  <c:v>104.72</c:v>
                </c:pt>
                <c:pt idx="2870">
                  <c:v>104.85</c:v>
                </c:pt>
                <c:pt idx="2871">
                  <c:v>104.95</c:v>
                </c:pt>
                <c:pt idx="2872">
                  <c:v>105.03</c:v>
                </c:pt>
                <c:pt idx="2873">
                  <c:v>105.21</c:v>
                </c:pt>
                <c:pt idx="2874">
                  <c:v>105.28</c:v>
                </c:pt>
                <c:pt idx="2875">
                  <c:v>105.31</c:v>
                </c:pt>
                <c:pt idx="2876">
                  <c:v>105.38</c:v>
                </c:pt>
                <c:pt idx="2877">
                  <c:v>105.42</c:v>
                </c:pt>
                <c:pt idx="2878">
                  <c:v>105.44</c:v>
                </c:pt>
                <c:pt idx="2879">
                  <c:v>105.5</c:v>
                </c:pt>
                <c:pt idx="2880">
                  <c:v>105.52</c:v>
                </c:pt>
                <c:pt idx="2881">
                  <c:v>105.52</c:v>
                </c:pt>
                <c:pt idx="2882">
                  <c:v>105.52</c:v>
                </c:pt>
                <c:pt idx="2883">
                  <c:v>105.48</c:v>
                </c:pt>
                <c:pt idx="2884">
                  <c:v>105.42</c:v>
                </c:pt>
                <c:pt idx="2885">
                  <c:v>105.41</c:v>
                </c:pt>
                <c:pt idx="2886">
                  <c:v>105.42</c:v>
                </c:pt>
                <c:pt idx="2887">
                  <c:v>105.43</c:v>
                </c:pt>
                <c:pt idx="2888">
                  <c:v>105.42</c:v>
                </c:pt>
                <c:pt idx="2889">
                  <c:v>105.41</c:v>
                </c:pt>
                <c:pt idx="2890">
                  <c:v>105.34</c:v>
                </c:pt>
                <c:pt idx="2891">
                  <c:v>105.16</c:v>
                </c:pt>
                <c:pt idx="2892">
                  <c:v>105.07</c:v>
                </c:pt>
                <c:pt idx="2893">
                  <c:v>104.91</c:v>
                </c:pt>
                <c:pt idx="2894">
                  <c:v>104.49</c:v>
                </c:pt>
                <c:pt idx="2895">
                  <c:v>104.24</c:v>
                </c:pt>
                <c:pt idx="2896">
                  <c:v>104.04</c:v>
                </c:pt>
                <c:pt idx="2897">
                  <c:v>104.6</c:v>
                </c:pt>
                <c:pt idx="2898">
                  <c:v>105.04</c:v>
                </c:pt>
                <c:pt idx="2899">
                  <c:v>105.73</c:v>
                </c:pt>
                <c:pt idx="2900">
                  <c:v>106.01</c:v>
                </c:pt>
                <c:pt idx="2901">
                  <c:v>106.21</c:v>
                </c:pt>
                <c:pt idx="2902">
                  <c:v>106.47</c:v>
                </c:pt>
                <c:pt idx="2903">
                  <c:v>106.56</c:v>
                </c:pt>
                <c:pt idx="2904">
                  <c:v>106.59</c:v>
                </c:pt>
                <c:pt idx="2905">
                  <c:v>106.6</c:v>
                </c:pt>
                <c:pt idx="2906">
                  <c:v>106.61</c:v>
                </c:pt>
                <c:pt idx="2907">
                  <c:v>106.58</c:v>
                </c:pt>
                <c:pt idx="2908">
                  <c:v>106.48</c:v>
                </c:pt>
                <c:pt idx="2909">
                  <c:v>106.49</c:v>
                </c:pt>
                <c:pt idx="2910">
                  <c:v>106.44</c:v>
                </c:pt>
                <c:pt idx="2911">
                  <c:v>106.3</c:v>
                </c:pt>
                <c:pt idx="2912">
                  <c:v>106.29</c:v>
                </c:pt>
                <c:pt idx="2913">
                  <c:v>106.22</c:v>
                </c:pt>
                <c:pt idx="2914">
                  <c:v>106.08</c:v>
                </c:pt>
                <c:pt idx="2915">
                  <c:v>106.06</c:v>
                </c:pt>
                <c:pt idx="2916">
                  <c:v>106</c:v>
                </c:pt>
                <c:pt idx="2917">
                  <c:v>105.9</c:v>
                </c:pt>
                <c:pt idx="2918">
                  <c:v>105.88</c:v>
                </c:pt>
                <c:pt idx="2919">
                  <c:v>105.83</c:v>
                </c:pt>
                <c:pt idx="2920">
                  <c:v>105.63</c:v>
                </c:pt>
                <c:pt idx="2921">
                  <c:v>105.59</c:v>
                </c:pt>
                <c:pt idx="2922">
                  <c:v>105.51</c:v>
                </c:pt>
                <c:pt idx="2923">
                  <c:v>105.37</c:v>
                </c:pt>
                <c:pt idx="2924">
                  <c:v>105.3</c:v>
                </c:pt>
                <c:pt idx="2925">
                  <c:v>105.25</c:v>
                </c:pt>
                <c:pt idx="2926">
                  <c:v>105.08</c:v>
                </c:pt>
                <c:pt idx="2927">
                  <c:v>105.02</c:v>
                </c:pt>
                <c:pt idx="2928">
                  <c:v>104.93</c:v>
                </c:pt>
                <c:pt idx="2929">
                  <c:v>104.71</c:v>
                </c:pt>
                <c:pt idx="2930">
                  <c:v>104.61</c:v>
                </c:pt>
                <c:pt idx="2931">
                  <c:v>104.5</c:v>
                </c:pt>
                <c:pt idx="2932">
                  <c:v>104.23</c:v>
                </c:pt>
                <c:pt idx="2933">
                  <c:v>104.08</c:v>
                </c:pt>
                <c:pt idx="2934">
                  <c:v>103.98</c:v>
                </c:pt>
                <c:pt idx="2935">
                  <c:v>104.48</c:v>
                </c:pt>
                <c:pt idx="2936">
                  <c:v>104.84</c:v>
                </c:pt>
                <c:pt idx="2937">
                  <c:v>105.42</c:v>
                </c:pt>
                <c:pt idx="2938">
                  <c:v>105.67</c:v>
                </c:pt>
                <c:pt idx="2939">
                  <c:v>105.84</c:v>
                </c:pt>
                <c:pt idx="2940">
                  <c:v>106.07</c:v>
                </c:pt>
                <c:pt idx="2941">
                  <c:v>106.15</c:v>
                </c:pt>
                <c:pt idx="2942">
                  <c:v>106.18</c:v>
                </c:pt>
                <c:pt idx="2943">
                  <c:v>106.18</c:v>
                </c:pt>
                <c:pt idx="2944">
                  <c:v>106.19</c:v>
                </c:pt>
                <c:pt idx="2945">
                  <c:v>106.16</c:v>
                </c:pt>
                <c:pt idx="2946">
                  <c:v>106.08</c:v>
                </c:pt>
                <c:pt idx="2947">
                  <c:v>106.08</c:v>
                </c:pt>
                <c:pt idx="2948">
                  <c:v>106.04</c:v>
                </c:pt>
                <c:pt idx="2949">
                  <c:v>105.94</c:v>
                </c:pt>
                <c:pt idx="2950">
                  <c:v>105.93</c:v>
                </c:pt>
                <c:pt idx="2951">
                  <c:v>105.87</c:v>
                </c:pt>
                <c:pt idx="2952">
                  <c:v>105.75</c:v>
                </c:pt>
                <c:pt idx="2953">
                  <c:v>105.73</c:v>
                </c:pt>
                <c:pt idx="2954">
                  <c:v>105.68</c:v>
                </c:pt>
                <c:pt idx="2955">
                  <c:v>105.6</c:v>
                </c:pt>
                <c:pt idx="2956">
                  <c:v>105.58</c:v>
                </c:pt>
                <c:pt idx="2957">
                  <c:v>105.53</c:v>
                </c:pt>
                <c:pt idx="2958">
                  <c:v>105.37</c:v>
                </c:pt>
                <c:pt idx="2959">
                  <c:v>105.33</c:v>
                </c:pt>
                <c:pt idx="2960">
                  <c:v>105.26</c:v>
                </c:pt>
                <c:pt idx="2961">
                  <c:v>105.15</c:v>
                </c:pt>
                <c:pt idx="2962">
                  <c:v>105.09</c:v>
                </c:pt>
                <c:pt idx="2963">
                  <c:v>105.04</c:v>
                </c:pt>
                <c:pt idx="2964">
                  <c:v>104.9</c:v>
                </c:pt>
                <c:pt idx="2965">
                  <c:v>104.85</c:v>
                </c:pt>
                <c:pt idx="2966">
                  <c:v>104.77</c:v>
                </c:pt>
                <c:pt idx="2967">
                  <c:v>104.59</c:v>
                </c:pt>
                <c:pt idx="2968">
                  <c:v>104.5</c:v>
                </c:pt>
                <c:pt idx="2969">
                  <c:v>104.4</c:v>
                </c:pt>
                <c:pt idx="2970">
                  <c:v>104.17</c:v>
                </c:pt>
                <c:pt idx="2971">
                  <c:v>104.05</c:v>
                </c:pt>
                <c:pt idx="2972">
                  <c:v>103.96</c:v>
                </c:pt>
                <c:pt idx="2973">
                  <c:v>104.13</c:v>
                </c:pt>
                <c:pt idx="2974">
                  <c:v>104.26</c:v>
                </c:pt>
                <c:pt idx="2975">
                  <c:v>104.42</c:v>
                </c:pt>
                <c:pt idx="2976">
                  <c:v>104.7</c:v>
                </c:pt>
                <c:pt idx="2977">
                  <c:v>104.82</c:v>
                </c:pt>
                <c:pt idx="2978">
                  <c:v>104.93</c:v>
                </c:pt>
                <c:pt idx="2979">
                  <c:v>105.15</c:v>
                </c:pt>
                <c:pt idx="2980">
                  <c:v>105.25</c:v>
                </c:pt>
                <c:pt idx="2981">
                  <c:v>105.32</c:v>
                </c:pt>
                <c:pt idx="2982">
                  <c:v>105.51</c:v>
                </c:pt>
                <c:pt idx="2983">
                  <c:v>105.58</c:v>
                </c:pt>
                <c:pt idx="2984">
                  <c:v>105.64</c:v>
                </c:pt>
                <c:pt idx="2985">
                  <c:v>105.75</c:v>
                </c:pt>
                <c:pt idx="2986">
                  <c:v>105.79</c:v>
                </c:pt>
                <c:pt idx="2987">
                  <c:v>105.79</c:v>
                </c:pt>
                <c:pt idx="2988">
                  <c:v>105.95</c:v>
                </c:pt>
                <c:pt idx="2989">
                  <c:v>106.05</c:v>
                </c:pt>
                <c:pt idx="2990">
                  <c:v>106.1</c:v>
                </c:pt>
                <c:pt idx="2991">
                  <c:v>106.14</c:v>
                </c:pt>
                <c:pt idx="2992">
                  <c:v>106.18</c:v>
                </c:pt>
                <c:pt idx="2993">
                  <c:v>106.25</c:v>
                </c:pt>
                <c:pt idx="2994">
                  <c:v>106.44</c:v>
                </c:pt>
                <c:pt idx="2995">
                  <c:v>106.51</c:v>
                </c:pt>
                <c:pt idx="2996">
                  <c:v>106.56</c:v>
                </c:pt>
                <c:pt idx="2997">
                  <c:v>106.66</c:v>
                </c:pt>
                <c:pt idx="2998">
                  <c:v>106.71</c:v>
                </c:pt>
                <c:pt idx="2999">
                  <c:v>106.73</c:v>
                </c:pt>
                <c:pt idx="3000">
                  <c:v>106.8</c:v>
                </c:pt>
                <c:pt idx="3001">
                  <c:v>106.83</c:v>
                </c:pt>
                <c:pt idx="3002">
                  <c:v>106.83</c:v>
                </c:pt>
                <c:pt idx="3003">
                  <c:v>106.78</c:v>
                </c:pt>
                <c:pt idx="3004">
                  <c:v>106.77</c:v>
                </c:pt>
                <c:pt idx="3005">
                  <c:v>106.67</c:v>
                </c:pt>
                <c:pt idx="3006">
                  <c:v>106.34</c:v>
                </c:pt>
                <c:pt idx="3007">
                  <c:v>106.16</c:v>
                </c:pt>
                <c:pt idx="3008">
                  <c:v>105.92</c:v>
                </c:pt>
                <c:pt idx="3009">
                  <c:v>105.15</c:v>
                </c:pt>
                <c:pt idx="3010">
                  <c:v>104.7</c:v>
                </c:pt>
                <c:pt idx="3011">
                  <c:v>104.41</c:v>
                </c:pt>
                <c:pt idx="3012">
                  <c:v>103.98</c:v>
                </c:pt>
                <c:pt idx="3013">
                  <c:v>104.18</c:v>
                </c:pt>
                <c:pt idx="3014">
                  <c:v>104.34</c:v>
                </c:pt>
                <c:pt idx="3015">
                  <c:v>104.68</c:v>
                </c:pt>
                <c:pt idx="3016">
                  <c:v>104.85</c:v>
                </c:pt>
                <c:pt idx="3017">
                  <c:v>104.96</c:v>
                </c:pt>
                <c:pt idx="3018">
                  <c:v>105.25</c:v>
                </c:pt>
                <c:pt idx="3019">
                  <c:v>105.38</c:v>
                </c:pt>
                <c:pt idx="3020">
                  <c:v>105.46</c:v>
                </c:pt>
                <c:pt idx="3021">
                  <c:v>105.69</c:v>
                </c:pt>
                <c:pt idx="3022">
                  <c:v>105.77</c:v>
                </c:pt>
                <c:pt idx="3023">
                  <c:v>105.84</c:v>
                </c:pt>
                <c:pt idx="3024">
                  <c:v>106.03</c:v>
                </c:pt>
                <c:pt idx="3025">
                  <c:v>106.09</c:v>
                </c:pt>
                <c:pt idx="3026">
                  <c:v>106.16</c:v>
                </c:pt>
                <c:pt idx="3027">
                  <c:v>106.34</c:v>
                </c:pt>
                <c:pt idx="3028">
                  <c:v>106.41</c:v>
                </c:pt>
                <c:pt idx="3029">
                  <c:v>106.4</c:v>
                </c:pt>
                <c:pt idx="3030">
                  <c:v>106.46</c:v>
                </c:pt>
                <c:pt idx="3031">
                  <c:v>106.53</c:v>
                </c:pt>
                <c:pt idx="3032">
                  <c:v>106.61</c:v>
                </c:pt>
                <c:pt idx="3033">
                  <c:v>106.84</c:v>
                </c:pt>
                <c:pt idx="3034">
                  <c:v>106.89</c:v>
                </c:pt>
                <c:pt idx="3035">
                  <c:v>106.85</c:v>
                </c:pt>
                <c:pt idx="3036">
                  <c:v>106.92</c:v>
                </c:pt>
                <c:pt idx="3037">
                  <c:v>106.97</c:v>
                </c:pt>
                <c:pt idx="3038">
                  <c:v>106.96</c:v>
                </c:pt>
                <c:pt idx="3039">
                  <c:v>107.03</c:v>
                </c:pt>
                <c:pt idx="3040">
                  <c:v>107.04</c:v>
                </c:pt>
                <c:pt idx="3041">
                  <c:v>107</c:v>
                </c:pt>
                <c:pt idx="3042">
                  <c:v>106.9</c:v>
                </c:pt>
                <c:pt idx="3043">
                  <c:v>106.82</c:v>
                </c:pt>
                <c:pt idx="3044">
                  <c:v>106.69</c:v>
                </c:pt>
                <c:pt idx="3045">
                  <c:v>106.33</c:v>
                </c:pt>
                <c:pt idx="3046">
                  <c:v>106.1</c:v>
                </c:pt>
                <c:pt idx="3047">
                  <c:v>105.78</c:v>
                </c:pt>
                <c:pt idx="3048">
                  <c:v>104.93</c:v>
                </c:pt>
                <c:pt idx="3049">
                  <c:v>104.43</c:v>
                </c:pt>
                <c:pt idx="3050">
                  <c:v>104.05</c:v>
                </c:pt>
                <c:pt idx="3051">
                  <c:v>104.26</c:v>
                </c:pt>
                <c:pt idx="3052">
                  <c:v>104.57</c:v>
                </c:pt>
                <c:pt idx="3053">
                  <c:v>105.09</c:v>
                </c:pt>
                <c:pt idx="3054">
                  <c:v>105.25</c:v>
                </c:pt>
                <c:pt idx="3055">
                  <c:v>105.38</c:v>
                </c:pt>
                <c:pt idx="3056">
                  <c:v>105.59</c:v>
                </c:pt>
                <c:pt idx="3057">
                  <c:v>105.68</c:v>
                </c:pt>
                <c:pt idx="3058">
                  <c:v>105.73</c:v>
                </c:pt>
                <c:pt idx="3059">
                  <c:v>105.72</c:v>
                </c:pt>
                <c:pt idx="3060">
                  <c:v>105.73</c:v>
                </c:pt>
                <c:pt idx="3061">
                  <c:v>105.7</c:v>
                </c:pt>
                <c:pt idx="3062">
                  <c:v>105.7</c:v>
                </c:pt>
                <c:pt idx="3063">
                  <c:v>105.78</c:v>
                </c:pt>
                <c:pt idx="3064">
                  <c:v>105.83</c:v>
                </c:pt>
                <c:pt idx="3065">
                  <c:v>105.84</c:v>
                </c:pt>
                <c:pt idx="3066">
                  <c:v>105.83</c:v>
                </c:pt>
                <c:pt idx="3067">
                  <c:v>105.81</c:v>
                </c:pt>
                <c:pt idx="3068">
                  <c:v>105.75</c:v>
                </c:pt>
                <c:pt idx="3069">
                  <c:v>105.74</c:v>
                </c:pt>
                <c:pt idx="3070">
                  <c:v>105.68</c:v>
                </c:pt>
                <c:pt idx="3071">
                  <c:v>105.58</c:v>
                </c:pt>
                <c:pt idx="3072">
                  <c:v>105.56</c:v>
                </c:pt>
                <c:pt idx="3073">
                  <c:v>105.5</c:v>
                </c:pt>
                <c:pt idx="3074">
                  <c:v>105.34</c:v>
                </c:pt>
                <c:pt idx="3075">
                  <c:v>105.24</c:v>
                </c:pt>
                <c:pt idx="3076">
                  <c:v>105.12</c:v>
                </c:pt>
                <c:pt idx="3077">
                  <c:v>104.99</c:v>
                </c:pt>
                <c:pt idx="3078">
                  <c:v>104.96</c:v>
                </c:pt>
                <c:pt idx="3079">
                  <c:v>104.95</c:v>
                </c:pt>
                <c:pt idx="3080">
                  <c:v>104.85</c:v>
                </c:pt>
                <c:pt idx="3081">
                  <c:v>104.76</c:v>
                </c:pt>
                <c:pt idx="3082">
                  <c:v>104.68</c:v>
                </c:pt>
                <c:pt idx="3083">
                  <c:v>104.51</c:v>
                </c:pt>
                <c:pt idx="3084">
                  <c:v>104.42</c:v>
                </c:pt>
                <c:pt idx="3085">
                  <c:v>104.32</c:v>
                </c:pt>
                <c:pt idx="3086">
                  <c:v>104.08</c:v>
                </c:pt>
                <c:pt idx="3087">
                  <c:v>103.95</c:v>
                </c:pt>
                <c:pt idx="3088">
                  <c:v>103.86</c:v>
                </c:pt>
                <c:pt idx="3089">
                  <c:v>104.18</c:v>
                </c:pt>
                <c:pt idx="3090">
                  <c:v>104.31</c:v>
                </c:pt>
                <c:pt idx="3091">
                  <c:v>104.49</c:v>
                </c:pt>
                <c:pt idx="3092">
                  <c:v>104.81</c:v>
                </c:pt>
                <c:pt idx="3093">
                  <c:v>104.95</c:v>
                </c:pt>
                <c:pt idx="3094">
                  <c:v>105.08</c:v>
                </c:pt>
                <c:pt idx="3095">
                  <c:v>105.33</c:v>
                </c:pt>
                <c:pt idx="3096">
                  <c:v>105.45</c:v>
                </c:pt>
                <c:pt idx="3097">
                  <c:v>105.55</c:v>
                </c:pt>
                <c:pt idx="3098">
                  <c:v>105.76</c:v>
                </c:pt>
                <c:pt idx="3099">
                  <c:v>105.86</c:v>
                </c:pt>
                <c:pt idx="3100">
                  <c:v>105.91</c:v>
                </c:pt>
                <c:pt idx="3101">
                  <c:v>106.03</c:v>
                </c:pt>
                <c:pt idx="3102">
                  <c:v>106.07</c:v>
                </c:pt>
                <c:pt idx="3103">
                  <c:v>106.08</c:v>
                </c:pt>
                <c:pt idx="3104">
                  <c:v>106.29</c:v>
                </c:pt>
                <c:pt idx="3105">
                  <c:v>106.41</c:v>
                </c:pt>
                <c:pt idx="3106">
                  <c:v>106.45</c:v>
                </c:pt>
                <c:pt idx="3107">
                  <c:v>106.5</c:v>
                </c:pt>
                <c:pt idx="3108">
                  <c:v>106.56</c:v>
                </c:pt>
                <c:pt idx="3109">
                  <c:v>106.64</c:v>
                </c:pt>
                <c:pt idx="3110">
                  <c:v>106.86</c:v>
                </c:pt>
                <c:pt idx="3111">
                  <c:v>106.94</c:v>
                </c:pt>
                <c:pt idx="3112">
                  <c:v>107.01</c:v>
                </c:pt>
                <c:pt idx="3113">
                  <c:v>107.11</c:v>
                </c:pt>
                <c:pt idx="3114">
                  <c:v>107.17</c:v>
                </c:pt>
                <c:pt idx="3115">
                  <c:v>107.18</c:v>
                </c:pt>
                <c:pt idx="3116">
                  <c:v>107.25</c:v>
                </c:pt>
                <c:pt idx="3117">
                  <c:v>107.29</c:v>
                </c:pt>
                <c:pt idx="3118">
                  <c:v>107.29</c:v>
                </c:pt>
                <c:pt idx="3119">
                  <c:v>107.22</c:v>
                </c:pt>
                <c:pt idx="3120">
                  <c:v>107.21</c:v>
                </c:pt>
                <c:pt idx="3121">
                  <c:v>107.11</c:v>
                </c:pt>
                <c:pt idx="3122">
                  <c:v>106.73</c:v>
                </c:pt>
                <c:pt idx="3123">
                  <c:v>106.53</c:v>
                </c:pt>
                <c:pt idx="3124">
                  <c:v>106.25</c:v>
                </c:pt>
                <c:pt idx="3125">
                  <c:v>105.35</c:v>
                </c:pt>
                <c:pt idx="3126">
                  <c:v>104.81</c:v>
                </c:pt>
                <c:pt idx="3127">
                  <c:v>104.45</c:v>
                </c:pt>
                <c:pt idx="3128">
                  <c:v>104</c:v>
                </c:pt>
                <c:pt idx="3129">
                  <c:v>104.07</c:v>
                </c:pt>
                <c:pt idx="3130">
                  <c:v>104.21</c:v>
                </c:pt>
                <c:pt idx="3131">
                  <c:v>104.44</c:v>
                </c:pt>
                <c:pt idx="3132">
                  <c:v>104.54</c:v>
                </c:pt>
                <c:pt idx="3133">
                  <c:v>104.63</c:v>
                </c:pt>
                <c:pt idx="3134">
                  <c:v>104.81</c:v>
                </c:pt>
                <c:pt idx="3135">
                  <c:v>104.89</c:v>
                </c:pt>
                <c:pt idx="3136">
                  <c:v>104.96</c:v>
                </c:pt>
                <c:pt idx="3137">
                  <c:v>105.08</c:v>
                </c:pt>
                <c:pt idx="3138">
                  <c:v>105.12</c:v>
                </c:pt>
                <c:pt idx="3139">
                  <c:v>105.14</c:v>
                </c:pt>
                <c:pt idx="3140">
                  <c:v>105.29</c:v>
                </c:pt>
                <c:pt idx="3141">
                  <c:v>105.39</c:v>
                </c:pt>
                <c:pt idx="3142">
                  <c:v>105.47</c:v>
                </c:pt>
                <c:pt idx="3143">
                  <c:v>105.63</c:v>
                </c:pt>
                <c:pt idx="3144">
                  <c:v>105.7</c:v>
                </c:pt>
                <c:pt idx="3145">
                  <c:v>105.73</c:v>
                </c:pt>
                <c:pt idx="3146">
                  <c:v>105.85</c:v>
                </c:pt>
                <c:pt idx="3147">
                  <c:v>105.91</c:v>
                </c:pt>
                <c:pt idx="3148">
                  <c:v>105.95</c:v>
                </c:pt>
                <c:pt idx="3149">
                  <c:v>106.03</c:v>
                </c:pt>
                <c:pt idx="3150">
                  <c:v>106.08</c:v>
                </c:pt>
                <c:pt idx="3151">
                  <c:v>106.09</c:v>
                </c:pt>
                <c:pt idx="3152">
                  <c:v>106.15</c:v>
                </c:pt>
                <c:pt idx="3153">
                  <c:v>106.11</c:v>
                </c:pt>
                <c:pt idx="3154">
                  <c:v>106.07</c:v>
                </c:pt>
                <c:pt idx="3155">
                  <c:v>106.03</c:v>
                </c:pt>
                <c:pt idx="3156">
                  <c:v>106.12</c:v>
                </c:pt>
                <c:pt idx="3157">
                  <c:v>106.16</c:v>
                </c:pt>
                <c:pt idx="3158">
                  <c:v>106.1</c:v>
                </c:pt>
                <c:pt idx="3159">
                  <c:v>106.13</c:v>
                </c:pt>
                <c:pt idx="3160">
                  <c:v>106.03</c:v>
                </c:pt>
                <c:pt idx="3161">
                  <c:v>105.77</c:v>
                </c:pt>
                <c:pt idx="3162">
                  <c:v>105.64</c:v>
                </c:pt>
                <c:pt idx="3163">
                  <c:v>105.42</c:v>
                </c:pt>
                <c:pt idx="3164">
                  <c:v>104.81</c:v>
                </c:pt>
                <c:pt idx="3165">
                  <c:v>104.45</c:v>
                </c:pt>
                <c:pt idx="3166">
                  <c:v>104.17</c:v>
                </c:pt>
                <c:pt idx="3167">
                  <c:v>104.42</c:v>
                </c:pt>
                <c:pt idx="3168">
                  <c:v>104.71</c:v>
                </c:pt>
                <c:pt idx="3169">
                  <c:v>105.27</c:v>
                </c:pt>
                <c:pt idx="3170">
                  <c:v>105.48</c:v>
                </c:pt>
                <c:pt idx="3171">
                  <c:v>105.65</c:v>
                </c:pt>
                <c:pt idx="3172">
                  <c:v>105.88</c:v>
                </c:pt>
                <c:pt idx="3173">
                  <c:v>105.95</c:v>
                </c:pt>
                <c:pt idx="3174">
                  <c:v>105.97</c:v>
                </c:pt>
                <c:pt idx="3175">
                  <c:v>106.04</c:v>
                </c:pt>
                <c:pt idx="3176">
                  <c:v>106.08</c:v>
                </c:pt>
                <c:pt idx="3177">
                  <c:v>106.08</c:v>
                </c:pt>
                <c:pt idx="3178">
                  <c:v>106</c:v>
                </c:pt>
                <c:pt idx="3179">
                  <c:v>106.03</c:v>
                </c:pt>
                <c:pt idx="3180">
                  <c:v>106</c:v>
                </c:pt>
                <c:pt idx="3181">
                  <c:v>105.92</c:v>
                </c:pt>
                <c:pt idx="3182">
                  <c:v>105.89</c:v>
                </c:pt>
                <c:pt idx="3183">
                  <c:v>105.84</c:v>
                </c:pt>
                <c:pt idx="3184">
                  <c:v>105.77</c:v>
                </c:pt>
                <c:pt idx="3185">
                  <c:v>105.75</c:v>
                </c:pt>
                <c:pt idx="3186">
                  <c:v>105.72</c:v>
                </c:pt>
                <c:pt idx="3187">
                  <c:v>105.6</c:v>
                </c:pt>
                <c:pt idx="3188">
                  <c:v>105.59</c:v>
                </c:pt>
                <c:pt idx="3189">
                  <c:v>105.55</c:v>
                </c:pt>
                <c:pt idx="3190">
                  <c:v>105.42</c:v>
                </c:pt>
                <c:pt idx="3191">
                  <c:v>105.38</c:v>
                </c:pt>
                <c:pt idx="3192">
                  <c:v>105.32</c:v>
                </c:pt>
                <c:pt idx="3193">
                  <c:v>105.18</c:v>
                </c:pt>
                <c:pt idx="3194">
                  <c:v>105.12</c:v>
                </c:pt>
                <c:pt idx="3195">
                  <c:v>105.06</c:v>
                </c:pt>
                <c:pt idx="3196">
                  <c:v>104.9</c:v>
                </c:pt>
                <c:pt idx="3197">
                  <c:v>104.84</c:v>
                </c:pt>
                <c:pt idx="3198">
                  <c:v>104.76</c:v>
                </c:pt>
                <c:pt idx="3199">
                  <c:v>104.58</c:v>
                </c:pt>
                <c:pt idx="3200">
                  <c:v>104.49</c:v>
                </c:pt>
                <c:pt idx="3201">
                  <c:v>104.4</c:v>
                </c:pt>
                <c:pt idx="3202">
                  <c:v>104.19</c:v>
                </c:pt>
                <c:pt idx="3203">
                  <c:v>104.08</c:v>
                </c:pt>
                <c:pt idx="3204">
                  <c:v>103.99</c:v>
                </c:pt>
                <c:pt idx="3205">
                  <c:v>104.49</c:v>
                </c:pt>
                <c:pt idx="3206">
                  <c:v>104.84</c:v>
                </c:pt>
                <c:pt idx="3207">
                  <c:v>105.51</c:v>
                </c:pt>
                <c:pt idx="3208">
                  <c:v>105.75</c:v>
                </c:pt>
                <c:pt idx="3209">
                  <c:v>105.95</c:v>
                </c:pt>
                <c:pt idx="3210">
                  <c:v>106.21</c:v>
                </c:pt>
                <c:pt idx="3211">
                  <c:v>106.28</c:v>
                </c:pt>
                <c:pt idx="3212">
                  <c:v>106.29</c:v>
                </c:pt>
                <c:pt idx="3213">
                  <c:v>106.39</c:v>
                </c:pt>
                <c:pt idx="3214">
                  <c:v>106.45</c:v>
                </c:pt>
                <c:pt idx="3215">
                  <c:v>106.43</c:v>
                </c:pt>
                <c:pt idx="3216">
                  <c:v>106.35</c:v>
                </c:pt>
                <c:pt idx="3217">
                  <c:v>106.37</c:v>
                </c:pt>
                <c:pt idx="3218">
                  <c:v>106.35</c:v>
                </c:pt>
                <c:pt idx="3219">
                  <c:v>106.25</c:v>
                </c:pt>
                <c:pt idx="3220">
                  <c:v>106.22</c:v>
                </c:pt>
                <c:pt idx="3221">
                  <c:v>106.16</c:v>
                </c:pt>
                <c:pt idx="3222">
                  <c:v>106.1</c:v>
                </c:pt>
                <c:pt idx="3223">
                  <c:v>106.05</c:v>
                </c:pt>
                <c:pt idx="3224">
                  <c:v>106.02</c:v>
                </c:pt>
                <c:pt idx="3225">
                  <c:v>105.88</c:v>
                </c:pt>
                <c:pt idx="3226">
                  <c:v>105.86</c:v>
                </c:pt>
                <c:pt idx="3227">
                  <c:v>105.82</c:v>
                </c:pt>
                <c:pt idx="3228">
                  <c:v>105.65</c:v>
                </c:pt>
                <c:pt idx="3229">
                  <c:v>105.63</c:v>
                </c:pt>
                <c:pt idx="3230">
                  <c:v>105.54</c:v>
                </c:pt>
                <c:pt idx="3231">
                  <c:v>105.38</c:v>
                </c:pt>
                <c:pt idx="3232">
                  <c:v>105.31</c:v>
                </c:pt>
                <c:pt idx="3233">
                  <c:v>105.24</c:v>
                </c:pt>
                <c:pt idx="3234">
                  <c:v>105.05</c:v>
                </c:pt>
                <c:pt idx="3235">
                  <c:v>104.98</c:v>
                </c:pt>
                <c:pt idx="3236">
                  <c:v>104.9</c:v>
                </c:pt>
                <c:pt idx="3237">
                  <c:v>104.67</c:v>
                </c:pt>
                <c:pt idx="3238">
                  <c:v>104.58</c:v>
                </c:pt>
                <c:pt idx="3239">
                  <c:v>104.47</c:v>
                </c:pt>
                <c:pt idx="3240">
                  <c:v>104.23</c:v>
                </c:pt>
                <c:pt idx="3241">
                  <c:v>104.11</c:v>
                </c:pt>
                <c:pt idx="3242">
                  <c:v>103.99</c:v>
                </c:pt>
                <c:pt idx="3243">
                  <c:v>104.25</c:v>
                </c:pt>
                <c:pt idx="3244">
                  <c:v>104.55</c:v>
                </c:pt>
                <c:pt idx="3245">
                  <c:v>105.08</c:v>
                </c:pt>
                <c:pt idx="3246">
                  <c:v>105.29</c:v>
                </c:pt>
                <c:pt idx="3247">
                  <c:v>105.47</c:v>
                </c:pt>
                <c:pt idx="3248">
                  <c:v>105.71</c:v>
                </c:pt>
                <c:pt idx="3249">
                  <c:v>105.81</c:v>
                </c:pt>
                <c:pt idx="3250">
                  <c:v>105.86</c:v>
                </c:pt>
                <c:pt idx="3251">
                  <c:v>105.93</c:v>
                </c:pt>
                <c:pt idx="3252">
                  <c:v>105.95</c:v>
                </c:pt>
                <c:pt idx="3253">
                  <c:v>105.97</c:v>
                </c:pt>
                <c:pt idx="3254">
                  <c:v>105.91</c:v>
                </c:pt>
                <c:pt idx="3255">
                  <c:v>105.93</c:v>
                </c:pt>
                <c:pt idx="3256">
                  <c:v>105.92</c:v>
                </c:pt>
                <c:pt idx="3257">
                  <c:v>105.83</c:v>
                </c:pt>
                <c:pt idx="3258">
                  <c:v>105.82</c:v>
                </c:pt>
                <c:pt idx="3259">
                  <c:v>105.78</c:v>
                </c:pt>
                <c:pt idx="3260">
                  <c:v>105.64</c:v>
                </c:pt>
                <c:pt idx="3261">
                  <c:v>105.6</c:v>
                </c:pt>
                <c:pt idx="3262">
                  <c:v>105.55</c:v>
                </c:pt>
                <c:pt idx="3263">
                  <c:v>105.42</c:v>
                </c:pt>
                <c:pt idx="3264">
                  <c:v>105.41</c:v>
                </c:pt>
                <c:pt idx="3265">
                  <c:v>105.35</c:v>
                </c:pt>
                <c:pt idx="3266">
                  <c:v>105.21</c:v>
                </c:pt>
                <c:pt idx="3267">
                  <c:v>105.16</c:v>
                </c:pt>
                <c:pt idx="3268">
                  <c:v>105.09</c:v>
                </c:pt>
                <c:pt idx="3269">
                  <c:v>104.93</c:v>
                </c:pt>
                <c:pt idx="3270">
                  <c:v>104.86</c:v>
                </c:pt>
                <c:pt idx="3271">
                  <c:v>104.79</c:v>
                </c:pt>
                <c:pt idx="3272">
                  <c:v>104.64</c:v>
                </c:pt>
                <c:pt idx="3273">
                  <c:v>104.58</c:v>
                </c:pt>
                <c:pt idx="3274">
                  <c:v>104.51</c:v>
                </c:pt>
                <c:pt idx="3275">
                  <c:v>104.35</c:v>
                </c:pt>
                <c:pt idx="3276">
                  <c:v>104.26</c:v>
                </c:pt>
                <c:pt idx="3277">
                  <c:v>104.18</c:v>
                </c:pt>
                <c:pt idx="3278">
                  <c:v>104</c:v>
                </c:pt>
                <c:pt idx="3279">
                  <c:v>103.91</c:v>
                </c:pt>
                <c:pt idx="3280">
                  <c:v>104.4</c:v>
                </c:pt>
                <c:pt idx="3281">
                  <c:v>104.71</c:v>
                </c:pt>
                <c:pt idx="3282">
                  <c:v>105.22</c:v>
                </c:pt>
                <c:pt idx="3283">
                  <c:v>105.39</c:v>
                </c:pt>
                <c:pt idx="3284">
                  <c:v>105.51</c:v>
                </c:pt>
                <c:pt idx="3285">
                  <c:v>105.68</c:v>
                </c:pt>
                <c:pt idx="3286">
                  <c:v>105.74</c:v>
                </c:pt>
                <c:pt idx="3287">
                  <c:v>105.76</c:v>
                </c:pt>
                <c:pt idx="3288">
                  <c:v>105.77</c:v>
                </c:pt>
                <c:pt idx="3289">
                  <c:v>105.78</c:v>
                </c:pt>
                <c:pt idx="3290">
                  <c:v>105.78</c:v>
                </c:pt>
                <c:pt idx="3291">
                  <c:v>105.74</c:v>
                </c:pt>
                <c:pt idx="3292">
                  <c:v>105.74</c:v>
                </c:pt>
                <c:pt idx="3293">
                  <c:v>105.74</c:v>
                </c:pt>
                <c:pt idx="3294">
                  <c:v>105.72</c:v>
                </c:pt>
                <c:pt idx="3295">
                  <c:v>105.71</c:v>
                </c:pt>
                <c:pt idx="3296">
                  <c:v>105.67</c:v>
                </c:pt>
                <c:pt idx="3297">
                  <c:v>105.59</c:v>
                </c:pt>
                <c:pt idx="3298">
                  <c:v>105.54</c:v>
                </c:pt>
                <c:pt idx="3299">
                  <c:v>105.48</c:v>
                </c:pt>
                <c:pt idx="3300">
                  <c:v>105.36</c:v>
                </c:pt>
                <c:pt idx="3301">
                  <c:v>105.34</c:v>
                </c:pt>
                <c:pt idx="3302">
                  <c:v>105.3</c:v>
                </c:pt>
                <c:pt idx="3303">
                  <c:v>105.16</c:v>
                </c:pt>
                <c:pt idx="3304">
                  <c:v>105.12</c:v>
                </c:pt>
                <c:pt idx="3305">
                  <c:v>105.07</c:v>
                </c:pt>
                <c:pt idx="3306">
                  <c:v>104.94</c:v>
                </c:pt>
                <c:pt idx="3307">
                  <c:v>104.89</c:v>
                </c:pt>
                <c:pt idx="3308">
                  <c:v>104.83</c:v>
                </c:pt>
                <c:pt idx="3309">
                  <c:v>104.71</c:v>
                </c:pt>
                <c:pt idx="3310">
                  <c:v>104.66</c:v>
                </c:pt>
                <c:pt idx="3311">
                  <c:v>104.6</c:v>
                </c:pt>
                <c:pt idx="3312">
                  <c:v>104.47</c:v>
                </c:pt>
                <c:pt idx="3313">
                  <c:v>104.4</c:v>
                </c:pt>
                <c:pt idx="3314">
                  <c:v>104.32</c:v>
                </c:pt>
                <c:pt idx="3315">
                  <c:v>104.13</c:v>
                </c:pt>
                <c:pt idx="3316">
                  <c:v>104.06</c:v>
                </c:pt>
                <c:pt idx="3317">
                  <c:v>103.99</c:v>
                </c:pt>
                <c:pt idx="3318">
                  <c:v>104.39</c:v>
                </c:pt>
                <c:pt idx="3319">
                  <c:v>104.67</c:v>
                </c:pt>
                <c:pt idx="3320">
                  <c:v>105.19</c:v>
                </c:pt>
                <c:pt idx="3321">
                  <c:v>105.4</c:v>
                </c:pt>
                <c:pt idx="3322">
                  <c:v>105.55</c:v>
                </c:pt>
                <c:pt idx="3323">
                  <c:v>105.76</c:v>
                </c:pt>
                <c:pt idx="3324">
                  <c:v>105.84</c:v>
                </c:pt>
                <c:pt idx="3325">
                  <c:v>105.89</c:v>
                </c:pt>
                <c:pt idx="3326">
                  <c:v>105.93</c:v>
                </c:pt>
                <c:pt idx="3327">
                  <c:v>105.97</c:v>
                </c:pt>
                <c:pt idx="3328">
                  <c:v>105.97</c:v>
                </c:pt>
                <c:pt idx="3329">
                  <c:v>105.94</c:v>
                </c:pt>
                <c:pt idx="3330">
                  <c:v>105.95</c:v>
                </c:pt>
                <c:pt idx="3331">
                  <c:v>105.91</c:v>
                </c:pt>
                <c:pt idx="3332">
                  <c:v>105.84</c:v>
                </c:pt>
                <c:pt idx="3333">
                  <c:v>105.82</c:v>
                </c:pt>
                <c:pt idx="3334">
                  <c:v>105.79</c:v>
                </c:pt>
                <c:pt idx="3335">
                  <c:v>105.7</c:v>
                </c:pt>
                <c:pt idx="3336">
                  <c:v>105.69</c:v>
                </c:pt>
                <c:pt idx="3337">
                  <c:v>105.64</c:v>
                </c:pt>
                <c:pt idx="3338">
                  <c:v>105.54</c:v>
                </c:pt>
                <c:pt idx="3339">
                  <c:v>105.52</c:v>
                </c:pt>
                <c:pt idx="3340">
                  <c:v>105.47</c:v>
                </c:pt>
                <c:pt idx="3341">
                  <c:v>105.35</c:v>
                </c:pt>
                <c:pt idx="3342">
                  <c:v>105.32</c:v>
                </c:pt>
                <c:pt idx="3343">
                  <c:v>105.27</c:v>
                </c:pt>
                <c:pt idx="3344">
                  <c:v>105.13</c:v>
                </c:pt>
                <c:pt idx="3345">
                  <c:v>105.07</c:v>
                </c:pt>
                <c:pt idx="3346">
                  <c:v>105</c:v>
                </c:pt>
                <c:pt idx="3347">
                  <c:v>104.85</c:v>
                </c:pt>
                <c:pt idx="3348">
                  <c:v>104.78</c:v>
                </c:pt>
                <c:pt idx="3349">
                  <c:v>104.7</c:v>
                </c:pt>
                <c:pt idx="3350">
                  <c:v>104.53</c:v>
                </c:pt>
                <c:pt idx="3351">
                  <c:v>104.45</c:v>
                </c:pt>
                <c:pt idx="3352">
                  <c:v>104.35</c:v>
                </c:pt>
                <c:pt idx="3353">
                  <c:v>104.14</c:v>
                </c:pt>
                <c:pt idx="3354">
                  <c:v>104.03</c:v>
                </c:pt>
                <c:pt idx="3355">
                  <c:v>103.95</c:v>
                </c:pt>
                <c:pt idx="3356">
                  <c:v>104.58</c:v>
                </c:pt>
                <c:pt idx="3357">
                  <c:v>104.96</c:v>
                </c:pt>
                <c:pt idx="3358">
                  <c:v>105.55</c:v>
                </c:pt>
                <c:pt idx="3359">
                  <c:v>105.8</c:v>
                </c:pt>
                <c:pt idx="3360">
                  <c:v>105.99</c:v>
                </c:pt>
                <c:pt idx="3361">
                  <c:v>106.23</c:v>
                </c:pt>
                <c:pt idx="3362">
                  <c:v>106.33</c:v>
                </c:pt>
                <c:pt idx="3363">
                  <c:v>106.38</c:v>
                </c:pt>
                <c:pt idx="3364">
                  <c:v>106.41</c:v>
                </c:pt>
                <c:pt idx="3365">
                  <c:v>106.45</c:v>
                </c:pt>
                <c:pt idx="3366">
                  <c:v>106.44</c:v>
                </c:pt>
                <c:pt idx="3367">
                  <c:v>106.37</c:v>
                </c:pt>
                <c:pt idx="3368">
                  <c:v>106.38</c:v>
                </c:pt>
                <c:pt idx="3369">
                  <c:v>106.36</c:v>
                </c:pt>
                <c:pt idx="3370">
                  <c:v>106.29</c:v>
                </c:pt>
                <c:pt idx="3371">
                  <c:v>106.27</c:v>
                </c:pt>
                <c:pt idx="3372">
                  <c:v>106.23</c:v>
                </c:pt>
                <c:pt idx="3373">
                  <c:v>106.11</c:v>
                </c:pt>
                <c:pt idx="3374">
                  <c:v>106.07</c:v>
                </c:pt>
                <c:pt idx="3375">
                  <c:v>106.01</c:v>
                </c:pt>
                <c:pt idx="3376">
                  <c:v>105.9</c:v>
                </c:pt>
                <c:pt idx="3377">
                  <c:v>105.87</c:v>
                </c:pt>
                <c:pt idx="3378">
                  <c:v>105.8</c:v>
                </c:pt>
                <c:pt idx="3379">
                  <c:v>105.65</c:v>
                </c:pt>
                <c:pt idx="3380">
                  <c:v>105.6</c:v>
                </c:pt>
                <c:pt idx="3381">
                  <c:v>105.53</c:v>
                </c:pt>
                <c:pt idx="3382">
                  <c:v>105.4</c:v>
                </c:pt>
                <c:pt idx="3383">
                  <c:v>105.34</c:v>
                </c:pt>
                <c:pt idx="3384">
                  <c:v>105.25</c:v>
                </c:pt>
                <c:pt idx="3385">
                  <c:v>105.09</c:v>
                </c:pt>
                <c:pt idx="3386">
                  <c:v>105.02</c:v>
                </c:pt>
                <c:pt idx="3387">
                  <c:v>104.93</c:v>
                </c:pt>
                <c:pt idx="3388">
                  <c:v>104.72</c:v>
                </c:pt>
                <c:pt idx="3389">
                  <c:v>104.64</c:v>
                </c:pt>
                <c:pt idx="3390">
                  <c:v>104.52</c:v>
                </c:pt>
                <c:pt idx="3391">
                  <c:v>104.26</c:v>
                </c:pt>
                <c:pt idx="3392">
                  <c:v>104.12</c:v>
                </c:pt>
                <c:pt idx="3393">
                  <c:v>104.02</c:v>
                </c:pt>
                <c:pt idx="3394">
                  <c:v>104.71</c:v>
                </c:pt>
                <c:pt idx="3395">
                  <c:v>105.25</c:v>
                </c:pt>
                <c:pt idx="3396">
                  <c:v>106.08</c:v>
                </c:pt>
                <c:pt idx="3397">
                  <c:v>106.38</c:v>
                </c:pt>
                <c:pt idx="3398">
                  <c:v>106.61</c:v>
                </c:pt>
                <c:pt idx="3399">
                  <c:v>106.89</c:v>
                </c:pt>
                <c:pt idx="3400">
                  <c:v>107.01</c:v>
                </c:pt>
                <c:pt idx="3401">
                  <c:v>107.07</c:v>
                </c:pt>
                <c:pt idx="3402">
                  <c:v>107.09</c:v>
                </c:pt>
                <c:pt idx="3403">
                  <c:v>107.12</c:v>
                </c:pt>
                <c:pt idx="3404">
                  <c:v>107.09</c:v>
                </c:pt>
                <c:pt idx="3405">
                  <c:v>106.98</c:v>
                </c:pt>
                <c:pt idx="3406">
                  <c:v>106.99</c:v>
                </c:pt>
                <c:pt idx="3407">
                  <c:v>106.92</c:v>
                </c:pt>
                <c:pt idx="3408">
                  <c:v>106.78</c:v>
                </c:pt>
                <c:pt idx="3409">
                  <c:v>106.74</c:v>
                </c:pt>
                <c:pt idx="3410">
                  <c:v>106.65</c:v>
                </c:pt>
                <c:pt idx="3411">
                  <c:v>106.4</c:v>
                </c:pt>
                <c:pt idx="3412">
                  <c:v>106.31</c:v>
                </c:pt>
                <c:pt idx="3413">
                  <c:v>106.27</c:v>
                </c:pt>
                <c:pt idx="3414">
                  <c:v>106.21</c:v>
                </c:pt>
                <c:pt idx="3415">
                  <c:v>106.19</c:v>
                </c:pt>
                <c:pt idx="3416">
                  <c:v>106.11</c:v>
                </c:pt>
                <c:pt idx="3417">
                  <c:v>105.88</c:v>
                </c:pt>
                <c:pt idx="3418">
                  <c:v>105.89</c:v>
                </c:pt>
                <c:pt idx="3419">
                  <c:v>105.87</c:v>
                </c:pt>
                <c:pt idx="3420">
                  <c:v>105.73</c:v>
                </c:pt>
                <c:pt idx="3421">
                  <c:v>105.68</c:v>
                </c:pt>
                <c:pt idx="3422">
                  <c:v>105.61</c:v>
                </c:pt>
                <c:pt idx="3423">
                  <c:v>105.37</c:v>
                </c:pt>
                <c:pt idx="3424">
                  <c:v>105.3</c:v>
                </c:pt>
                <c:pt idx="3425">
                  <c:v>105.21</c:v>
                </c:pt>
                <c:pt idx="3426">
                  <c:v>104.93</c:v>
                </c:pt>
                <c:pt idx="3427">
                  <c:v>104.83</c:v>
                </c:pt>
                <c:pt idx="3428">
                  <c:v>104.7</c:v>
                </c:pt>
                <c:pt idx="3429">
                  <c:v>104.36</c:v>
                </c:pt>
                <c:pt idx="3430">
                  <c:v>104.18</c:v>
                </c:pt>
                <c:pt idx="3431">
                  <c:v>104.03</c:v>
                </c:pt>
                <c:pt idx="3432">
                  <c:v>104.02</c:v>
                </c:pt>
                <c:pt idx="3433">
                  <c:v>104.19</c:v>
                </c:pt>
                <c:pt idx="3434">
                  <c:v>104.36</c:v>
                </c:pt>
                <c:pt idx="3435">
                  <c:v>104.63</c:v>
                </c:pt>
                <c:pt idx="3436">
                  <c:v>104.75</c:v>
                </c:pt>
                <c:pt idx="3437">
                  <c:v>104.86</c:v>
                </c:pt>
                <c:pt idx="3438">
                  <c:v>105.09</c:v>
                </c:pt>
                <c:pt idx="3439">
                  <c:v>105.2</c:v>
                </c:pt>
                <c:pt idx="3440">
                  <c:v>105.27</c:v>
                </c:pt>
                <c:pt idx="3441">
                  <c:v>105.48</c:v>
                </c:pt>
                <c:pt idx="3442">
                  <c:v>105.56</c:v>
                </c:pt>
                <c:pt idx="3443">
                  <c:v>105.63</c:v>
                </c:pt>
                <c:pt idx="3444">
                  <c:v>105.75</c:v>
                </c:pt>
                <c:pt idx="3445">
                  <c:v>105.78</c:v>
                </c:pt>
                <c:pt idx="3446">
                  <c:v>105.78</c:v>
                </c:pt>
                <c:pt idx="3447">
                  <c:v>105.96</c:v>
                </c:pt>
                <c:pt idx="3448">
                  <c:v>106.02</c:v>
                </c:pt>
                <c:pt idx="3449">
                  <c:v>106.02</c:v>
                </c:pt>
                <c:pt idx="3450">
                  <c:v>106.03</c:v>
                </c:pt>
                <c:pt idx="3451">
                  <c:v>106.06</c:v>
                </c:pt>
                <c:pt idx="3452">
                  <c:v>106.11</c:v>
                </c:pt>
                <c:pt idx="3453">
                  <c:v>106.23</c:v>
                </c:pt>
                <c:pt idx="3454">
                  <c:v>106.26</c:v>
                </c:pt>
                <c:pt idx="3455">
                  <c:v>106.2</c:v>
                </c:pt>
                <c:pt idx="3456">
                  <c:v>106.24</c:v>
                </c:pt>
                <c:pt idx="3457">
                  <c:v>106.34</c:v>
                </c:pt>
                <c:pt idx="3458">
                  <c:v>106.39</c:v>
                </c:pt>
                <c:pt idx="3459">
                  <c:v>106.52</c:v>
                </c:pt>
                <c:pt idx="3460">
                  <c:v>106.54</c:v>
                </c:pt>
                <c:pt idx="3461">
                  <c:v>106.51</c:v>
                </c:pt>
                <c:pt idx="3462">
                  <c:v>106.47</c:v>
                </c:pt>
                <c:pt idx="3463">
                  <c:v>106.43</c:v>
                </c:pt>
                <c:pt idx="3464">
                  <c:v>106.32</c:v>
                </c:pt>
                <c:pt idx="3465">
                  <c:v>106.05</c:v>
                </c:pt>
                <c:pt idx="3466">
                  <c:v>105.87</c:v>
                </c:pt>
                <c:pt idx="3467">
                  <c:v>105.59</c:v>
                </c:pt>
                <c:pt idx="3468">
                  <c:v>104.91</c:v>
                </c:pt>
                <c:pt idx="3469">
                  <c:v>104.48</c:v>
                </c:pt>
                <c:pt idx="3470">
                  <c:v>104.13</c:v>
                </c:pt>
                <c:pt idx="3471">
                  <c:v>104.07</c:v>
                </c:pt>
                <c:pt idx="3472">
                  <c:v>104.23</c:v>
                </c:pt>
                <c:pt idx="3473">
                  <c:v>104.41</c:v>
                </c:pt>
                <c:pt idx="3474">
                  <c:v>104.73</c:v>
                </c:pt>
                <c:pt idx="3475">
                  <c:v>104.86</c:v>
                </c:pt>
                <c:pt idx="3476">
                  <c:v>104.96</c:v>
                </c:pt>
                <c:pt idx="3477">
                  <c:v>105.21</c:v>
                </c:pt>
                <c:pt idx="3478">
                  <c:v>105.31</c:v>
                </c:pt>
                <c:pt idx="3479">
                  <c:v>105.39</c:v>
                </c:pt>
                <c:pt idx="3480">
                  <c:v>105.58</c:v>
                </c:pt>
                <c:pt idx="3481">
                  <c:v>105.66</c:v>
                </c:pt>
                <c:pt idx="3482">
                  <c:v>105.71</c:v>
                </c:pt>
                <c:pt idx="3483">
                  <c:v>105.89</c:v>
                </c:pt>
                <c:pt idx="3484">
                  <c:v>105.93</c:v>
                </c:pt>
                <c:pt idx="3485">
                  <c:v>105.98</c:v>
                </c:pt>
                <c:pt idx="3486">
                  <c:v>106.21</c:v>
                </c:pt>
                <c:pt idx="3487">
                  <c:v>106.3</c:v>
                </c:pt>
                <c:pt idx="3488">
                  <c:v>106.34</c:v>
                </c:pt>
                <c:pt idx="3489">
                  <c:v>106.42</c:v>
                </c:pt>
                <c:pt idx="3490">
                  <c:v>106.5</c:v>
                </c:pt>
                <c:pt idx="3491">
                  <c:v>106.58</c:v>
                </c:pt>
                <c:pt idx="3492">
                  <c:v>106.81</c:v>
                </c:pt>
                <c:pt idx="3493">
                  <c:v>106.89</c:v>
                </c:pt>
                <c:pt idx="3494">
                  <c:v>106.89</c:v>
                </c:pt>
                <c:pt idx="3495">
                  <c:v>106.95</c:v>
                </c:pt>
                <c:pt idx="3496">
                  <c:v>107.01</c:v>
                </c:pt>
                <c:pt idx="3497">
                  <c:v>107</c:v>
                </c:pt>
                <c:pt idx="3498">
                  <c:v>107.15</c:v>
                </c:pt>
                <c:pt idx="3499">
                  <c:v>107.2</c:v>
                </c:pt>
                <c:pt idx="3500">
                  <c:v>107.2</c:v>
                </c:pt>
                <c:pt idx="3501">
                  <c:v>107.15</c:v>
                </c:pt>
                <c:pt idx="3502">
                  <c:v>107.13</c:v>
                </c:pt>
                <c:pt idx="3503">
                  <c:v>106.99</c:v>
                </c:pt>
                <c:pt idx="3504">
                  <c:v>106.7</c:v>
                </c:pt>
                <c:pt idx="3505">
                  <c:v>106.49</c:v>
                </c:pt>
                <c:pt idx="3506">
                  <c:v>106.18</c:v>
                </c:pt>
                <c:pt idx="3507">
                  <c:v>105.26</c:v>
                </c:pt>
                <c:pt idx="3508">
                  <c:v>104.7</c:v>
                </c:pt>
                <c:pt idx="3509">
                  <c:v>104.29</c:v>
                </c:pt>
                <c:pt idx="3510">
                  <c:v>104.74</c:v>
                </c:pt>
                <c:pt idx="3511">
                  <c:v>105.27</c:v>
                </c:pt>
                <c:pt idx="3512">
                  <c:v>105.92</c:v>
                </c:pt>
                <c:pt idx="3513">
                  <c:v>106.21</c:v>
                </c:pt>
                <c:pt idx="3514">
                  <c:v>106.39</c:v>
                </c:pt>
                <c:pt idx="3515">
                  <c:v>106.55</c:v>
                </c:pt>
                <c:pt idx="3516">
                  <c:v>106.62</c:v>
                </c:pt>
                <c:pt idx="3517">
                  <c:v>106.61</c:v>
                </c:pt>
                <c:pt idx="3518">
                  <c:v>106.6</c:v>
                </c:pt>
                <c:pt idx="3519">
                  <c:v>106.54</c:v>
                </c:pt>
                <c:pt idx="3520">
                  <c:v>106.44</c:v>
                </c:pt>
                <c:pt idx="3521">
                  <c:v>106.35</c:v>
                </c:pt>
                <c:pt idx="3522">
                  <c:v>106.43</c:v>
                </c:pt>
                <c:pt idx="3523">
                  <c:v>106.43</c:v>
                </c:pt>
                <c:pt idx="3524">
                  <c:v>106.34</c:v>
                </c:pt>
                <c:pt idx="3525">
                  <c:v>106.32</c:v>
                </c:pt>
                <c:pt idx="3526">
                  <c:v>106.26</c:v>
                </c:pt>
                <c:pt idx="3527">
                  <c:v>106.06</c:v>
                </c:pt>
                <c:pt idx="3528">
                  <c:v>105.98</c:v>
                </c:pt>
                <c:pt idx="3529">
                  <c:v>105.97</c:v>
                </c:pt>
                <c:pt idx="3530">
                  <c:v>105.96</c:v>
                </c:pt>
                <c:pt idx="3531">
                  <c:v>105.95</c:v>
                </c:pt>
                <c:pt idx="3532">
                  <c:v>105.87</c:v>
                </c:pt>
                <c:pt idx="3533">
                  <c:v>105.66</c:v>
                </c:pt>
                <c:pt idx="3534">
                  <c:v>105.64</c:v>
                </c:pt>
                <c:pt idx="3535">
                  <c:v>105.57</c:v>
                </c:pt>
                <c:pt idx="3536">
                  <c:v>105.41</c:v>
                </c:pt>
                <c:pt idx="3537">
                  <c:v>105.41</c:v>
                </c:pt>
                <c:pt idx="3538">
                  <c:v>105.4</c:v>
                </c:pt>
                <c:pt idx="3539">
                  <c:v>105.27</c:v>
                </c:pt>
                <c:pt idx="3540">
                  <c:v>105.21</c:v>
                </c:pt>
                <c:pt idx="3541">
                  <c:v>105.13</c:v>
                </c:pt>
                <c:pt idx="3542">
                  <c:v>104.88</c:v>
                </c:pt>
                <c:pt idx="3543">
                  <c:v>104.78</c:v>
                </c:pt>
                <c:pt idx="3544">
                  <c:v>104.65</c:v>
                </c:pt>
                <c:pt idx="3545">
                  <c:v>104.32</c:v>
                </c:pt>
                <c:pt idx="3546">
                  <c:v>104.14</c:v>
                </c:pt>
                <c:pt idx="3547">
                  <c:v>103.99</c:v>
                </c:pt>
                <c:pt idx="3548">
                  <c:v>104.03</c:v>
                </c:pt>
                <c:pt idx="3549">
                  <c:v>104.17</c:v>
                </c:pt>
                <c:pt idx="3550">
                  <c:v>104.34</c:v>
                </c:pt>
                <c:pt idx="3551">
                  <c:v>104.64</c:v>
                </c:pt>
                <c:pt idx="3552">
                  <c:v>104.77</c:v>
                </c:pt>
                <c:pt idx="3553">
                  <c:v>104.89</c:v>
                </c:pt>
                <c:pt idx="3554">
                  <c:v>105.12</c:v>
                </c:pt>
                <c:pt idx="3555">
                  <c:v>105.22</c:v>
                </c:pt>
                <c:pt idx="3556">
                  <c:v>105.31</c:v>
                </c:pt>
                <c:pt idx="3557">
                  <c:v>105.5</c:v>
                </c:pt>
                <c:pt idx="3558">
                  <c:v>105.58</c:v>
                </c:pt>
                <c:pt idx="3559">
                  <c:v>105.67</c:v>
                </c:pt>
                <c:pt idx="3560">
                  <c:v>105.84</c:v>
                </c:pt>
                <c:pt idx="3561">
                  <c:v>105.93</c:v>
                </c:pt>
                <c:pt idx="3562">
                  <c:v>105.97</c:v>
                </c:pt>
                <c:pt idx="3563">
                  <c:v>106.1</c:v>
                </c:pt>
                <c:pt idx="3564">
                  <c:v>106.18</c:v>
                </c:pt>
                <c:pt idx="3565">
                  <c:v>106.18</c:v>
                </c:pt>
                <c:pt idx="3566">
                  <c:v>106.31</c:v>
                </c:pt>
                <c:pt idx="3567">
                  <c:v>106.37</c:v>
                </c:pt>
                <c:pt idx="3568">
                  <c:v>106.42</c:v>
                </c:pt>
                <c:pt idx="3569">
                  <c:v>106.57</c:v>
                </c:pt>
                <c:pt idx="3570">
                  <c:v>106.62</c:v>
                </c:pt>
                <c:pt idx="3571">
                  <c:v>106.64</c:v>
                </c:pt>
                <c:pt idx="3572">
                  <c:v>106.72</c:v>
                </c:pt>
                <c:pt idx="3573">
                  <c:v>106.74</c:v>
                </c:pt>
                <c:pt idx="3574">
                  <c:v>106.71</c:v>
                </c:pt>
                <c:pt idx="3575">
                  <c:v>106.7</c:v>
                </c:pt>
                <c:pt idx="3576">
                  <c:v>106.66</c:v>
                </c:pt>
                <c:pt idx="3577">
                  <c:v>106.61</c:v>
                </c:pt>
                <c:pt idx="3578">
                  <c:v>106.53</c:v>
                </c:pt>
                <c:pt idx="3579">
                  <c:v>106.5</c:v>
                </c:pt>
                <c:pt idx="3580">
                  <c:v>106.38</c:v>
                </c:pt>
                <c:pt idx="3581">
                  <c:v>106.09</c:v>
                </c:pt>
                <c:pt idx="3582">
                  <c:v>105.92</c:v>
                </c:pt>
                <c:pt idx="3583">
                  <c:v>105.67</c:v>
                </c:pt>
                <c:pt idx="3584">
                  <c:v>104.99</c:v>
                </c:pt>
                <c:pt idx="3585">
                  <c:v>104.56</c:v>
                </c:pt>
                <c:pt idx="3586">
                  <c:v>104.27</c:v>
                </c:pt>
                <c:pt idx="3587">
                  <c:v>104.61</c:v>
                </c:pt>
                <c:pt idx="3588">
                  <c:v>105.03</c:v>
                </c:pt>
                <c:pt idx="3589">
                  <c:v>105.7</c:v>
                </c:pt>
                <c:pt idx="3590">
                  <c:v>105.94</c:v>
                </c:pt>
                <c:pt idx="3591">
                  <c:v>106.15</c:v>
                </c:pt>
                <c:pt idx="3592">
                  <c:v>106.38</c:v>
                </c:pt>
                <c:pt idx="3593">
                  <c:v>106.49</c:v>
                </c:pt>
                <c:pt idx="3594">
                  <c:v>106.56</c:v>
                </c:pt>
                <c:pt idx="3595">
                  <c:v>106.62</c:v>
                </c:pt>
                <c:pt idx="3596">
                  <c:v>106.68</c:v>
                </c:pt>
                <c:pt idx="3597">
                  <c:v>106.68</c:v>
                </c:pt>
                <c:pt idx="3598">
                  <c:v>106.65</c:v>
                </c:pt>
                <c:pt idx="3599">
                  <c:v>106.65</c:v>
                </c:pt>
                <c:pt idx="3600">
                  <c:v>106.63</c:v>
                </c:pt>
                <c:pt idx="3601">
                  <c:v>106.51</c:v>
                </c:pt>
                <c:pt idx="3602">
                  <c:v>106.47</c:v>
                </c:pt>
                <c:pt idx="3603">
                  <c:v>106.42</c:v>
                </c:pt>
                <c:pt idx="3604">
                  <c:v>106.27</c:v>
                </c:pt>
                <c:pt idx="3605">
                  <c:v>106.23</c:v>
                </c:pt>
                <c:pt idx="3606">
                  <c:v>106.18</c:v>
                </c:pt>
                <c:pt idx="3607">
                  <c:v>106.02</c:v>
                </c:pt>
                <c:pt idx="3608">
                  <c:v>106</c:v>
                </c:pt>
                <c:pt idx="3609">
                  <c:v>105.93</c:v>
                </c:pt>
                <c:pt idx="3610">
                  <c:v>105.76</c:v>
                </c:pt>
                <c:pt idx="3611">
                  <c:v>105.69</c:v>
                </c:pt>
                <c:pt idx="3612">
                  <c:v>105.63</c:v>
                </c:pt>
                <c:pt idx="3613">
                  <c:v>105.43</c:v>
                </c:pt>
                <c:pt idx="3614">
                  <c:v>105.35</c:v>
                </c:pt>
                <c:pt idx="3615">
                  <c:v>105.25</c:v>
                </c:pt>
                <c:pt idx="3616">
                  <c:v>105.06</c:v>
                </c:pt>
                <c:pt idx="3617">
                  <c:v>104.98</c:v>
                </c:pt>
                <c:pt idx="3618">
                  <c:v>104.89</c:v>
                </c:pt>
                <c:pt idx="3619">
                  <c:v>104.67</c:v>
                </c:pt>
                <c:pt idx="3620">
                  <c:v>104.59</c:v>
                </c:pt>
                <c:pt idx="3621">
                  <c:v>104.48</c:v>
                </c:pt>
                <c:pt idx="3622">
                  <c:v>104.24</c:v>
                </c:pt>
                <c:pt idx="3623">
                  <c:v>104.1</c:v>
                </c:pt>
                <c:pt idx="3624">
                  <c:v>104</c:v>
                </c:pt>
                <c:pt idx="3625">
                  <c:v>104.77</c:v>
                </c:pt>
                <c:pt idx="3626">
                  <c:v>105.34</c:v>
                </c:pt>
                <c:pt idx="3627">
                  <c:v>106.1</c:v>
                </c:pt>
                <c:pt idx="3628">
                  <c:v>106.32</c:v>
                </c:pt>
                <c:pt idx="3629">
                  <c:v>106.53</c:v>
                </c:pt>
                <c:pt idx="3630">
                  <c:v>106.8</c:v>
                </c:pt>
                <c:pt idx="3631">
                  <c:v>106.9</c:v>
                </c:pt>
                <c:pt idx="3632">
                  <c:v>106.97</c:v>
                </c:pt>
                <c:pt idx="3633">
                  <c:v>106.9</c:v>
                </c:pt>
                <c:pt idx="3634">
                  <c:v>106.9</c:v>
                </c:pt>
                <c:pt idx="3635">
                  <c:v>106.86</c:v>
                </c:pt>
                <c:pt idx="3636">
                  <c:v>106.68</c:v>
                </c:pt>
                <c:pt idx="3637">
                  <c:v>106.64</c:v>
                </c:pt>
                <c:pt idx="3638">
                  <c:v>106.56</c:v>
                </c:pt>
                <c:pt idx="3639">
                  <c:v>106.5</c:v>
                </c:pt>
                <c:pt idx="3640">
                  <c:v>106.51</c:v>
                </c:pt>
                <c:pt idx="3641">
                  <c:v>106.46</c:v>
                </c:pt>
                <c:pt idx="3642">
                  <c:v>106.26</c:v>
                </c:pt>
                <c:pt idx="3643">
                  <c:v>106.19</c:v>
                </c:pt>
                <c:pt idx="3644">
                  <c:v>106.17</c:v>
                </c:pt>
                <c:pt idx="3645">
                  <c:v>106.14</c:v>
                </c:pt>
                <c:pt idx="3646">
                  <c:v>106.15</c:v>
                </c:pt>
                <c:pt idx="3647">
                  <c:v>106.09</c:v>
                </c:pt>
                <c:pt idx="3648">
                  <c:v>105.88</c:v>
                </c:pt>
                <c:pt idx="3649">
                  <c:v>105.89</c:v>
                </c:pt>
                <c:pt idx="3650">
                  <c:v>105.86</c:v>
                </c:pt>
                <c:pt idx="3651">
                  <c:v>105.72</c:v>
                </c:pt>
                <c:pt idx="3652">
                  <c:v>105.68</c:v>
                </c:pt>
                <c:pt idx="3653">
                  <c:v>105.6</c:v>
                </c:pt>
                <c:pt idx="3654">
                  <c:v>105.41</c:v>
                </c:pt>
                <c:pt idx="3655">
                  <c:v>105.34</c:v>
                </c:pt>
                <c:pt idx="3656">
                  <c:v>105.23</c:v>
                </c:pt>
                <c:pt idx="3657">
                  <c:v>104.97</c:v>
                </c:pt>
                <c:pt idx="3658">
                  <c:v>104.85</c:v>
                </c:pt>
                <c:pt idx="3659">
                  <c:v>104.71</c:v>
                </c:pt>
                <c:pt idx="3660">
                  <c:v>104.35</c:v>
                </c:pt>
                <c:pt idx="3661">
                  <c:v>104.17</c:v>
                </c:pt>
                <c:pt idx="3662">
                  <c:v>103.94</c:v>
                </c:pt>
                <c:pt idx="3663">
                  <c:v>104.15</c:v>
                </c:pt>
                <c:pt idx="3664">
                  <c:v>104.36</c:v>
                </c:pt>
                <c:pt idx="3665">
                  <c:v>104.73</c:v>
                </c:pt>
                <c:pt idx="3666">
                  <c:v>104.9</c:v>
                </c:pt>
                <c:pt idx="3667">
                  <c:v>105.04</c:v>
                </c:pt>
                <c:pt idx="3668">
                  <c:v>105.35</c:v>
                </c:pt>
                <c:pt idx="3669">
                  <c:v>105.48</c:v>
                </c:pt>
                <c:pt idx="3670">
                  <c:v>105.56</c:v>
                </c:pt>
                <c:pt idx="3671">
                  <c:v>105.79</c:v>
                </c:pt>
                <c:pt idx="3672">
                  <c:v>105.87</c:v>
                </c:pt>
                <c:pt idx="3673">
                  <c:v>105.95</c:v>
                </c:pt>
                <c:pt idx="3674">
                  <c:v>106.06</c:v>
                </c:pt>
                <c:pt idx="3675">
                  <c:v>106.09</c:v>
                </c:pt>
                <c:pt idx="3676">
                  <c:v>106.1</c:v>
                </c:pt>
                <c:pt idx="3677">
                  <c:v>106.24</c:v>
                </c:pt>
                <c:pt idx="3678">
                  <c:v>106.28</c:v>
                </c:pt>
                <c:pt idx="3679">
                  <c:v>106.23</c:v>
                </c:pt>
                <c:pt idx="3680">
                  <c:v>106.25</c:v>
                </c:pt>
                <c:pt idx="3681">
                  <c:v>106.27</c:v>
                </c:pt>
                <c:pt idx="3682">
                  <c:v>106.35</c:v>
                </c:pt>
                <c:pt idx="3683">
                  <c:v>106.58</c:v>
                </c:pt>
                <c:pt idx="3684">
                  <c:v>106.63</c:v>
                </c:pt>
                <c:pt idx="3685">
                  <c:v>106.6</c:v>
                </c:pt>
                <c:pt idx="3686">
                  <c:v>106.71</c:v>
                </c:pt>
                <c:pt idx="3687">
                  <c:v>106.84</c:v>
                </c:pt>
                <c:pt idx="3688">
                  <c:v>106.91</c:v>
                </c:pt>
                <c:pt idx="3689">
                  <c:v>107.1</c:v>
                </c:pt>
                <c:pt idx="3690">
                  <c:v>107.13</c:v>
                </c:pt>
                <c:pt idx="3691">
                  <c:v>107.12</c:v>
                </c:pt>
                <c:pt idx="3692">
                  <c:v>107.1</c:v>
                </c:pt>
                <c:pt idx="3693">
                  <c:v>107.08</c:v>
                </c:pt>
                <c:pt idx="3694">
                  <c:v>106.98</c:v>
                </c:pt>
                <c:pt idx="3695">
                  <c:v>106.62</c:v>
                </c:pt>
                <c:pt idx="3696">
                  <c:v>106.39</c:v>
                </c:pt>
                <c:pt idx="3697">
                  <c:v>106.07</c:v>
                </c:pt>
                <c:pt idx="3698">
                  <c:v>105.09</c:v>
                </c:pt>
                <c:pt idx="3699">
                  <c:v>104.5</c:v>
                </c:pt>
                <c:pt idx="3700">
                  <c:v>104.09</c:v>
                </c:pt>
                <c:pt idx="3701">
                  <c:v>104.81</c:v>
                </c:pt>
                <c:pt idx="3702">
                  <c:v>105.35</c:v>
                </c:pt>
                <c:pt idx="3703">
                  <c:v>106.15</c:v>
                </c:pt>
                <c:pt idx="3704">
                  <c:v>106.4</c:v>
                </c:pt>
                <c:pt idx="3705">
                  <c:v>106.62</c:v>
                </c:pt>
                <c:pt idx="3706">
                  <c:v>106.87</c:v>
                </c:pt>
                <c:pt idx="3707">
                  <c:v>106.96</c:v>
                </c:pt>
                <c:pt idx="3708">
                  <c:v>106.99</c:v>
                </c:pt>
                <c:pt idx="3709">
                  <c:v>106.94</c:v>
                </c:pt>
                <c:pt idx="3710">
                  <c:v>106.91</c:v>
                </c:pt>
                <c:pt idx="3711">
                  <c:v>106.8</c:v>
                </c:pt>
                <c:pt idx="3712">
                  <c:v>106.66</c:v>
                </c:pt>
                <c:pt idx="3713">
                  <c:v>106.66</c:v>
                </c:pt>
                <c:pt idx="3714">
                  <c:v>106.58</c:v>
                </c:pt>
                <c:pt idx="3715">
                  <c:v>106.54</c:v>
                </c:pt>
                <c:pt idx="3716">
                  <c:v>106.54</c:v>
                </c:pt>
                <c:pt idx="3717">
                  <c:v>106.48</c:v>
                </c:pt>
                <c:pt idx="3718">
                  <c:v>106.26</c:v>
                </c:pt>
                <c:pt idx="3719">
                  <c:v>106.18</c:v>
                </c:pt>
                <c:pt idx="3720">
                  <c:v>106.15</c:v>
                </c:pt>
                <c:pt idx="3721">
                  <c:v>106.09</c:v>
                </c:pt>
                <c:pt idx="3722">
                  <c:v>106.09</c:v>
                </c:pt>
                <c:pt idx="3723">
                  <c:v>106.03</c:v>
                </c:pt>
                <c:pt idx="3724">
                  <c:v>105.86</c:v>
                </c:pt>
                <c:pt idx="3725">
                  <c:v>105.84</c:v>
                </c:pt>
                <c:pt idx="3726">
                  <c:v>105.8</c:v>
                </c:pt>
                <c:pt idx="3727">
                  <c:v>105.69</c:v>
                </c:pt>
                <c:pt idx="3728">
                  <c:v>105.67</c:v>
                </c:pt>
                <c:pt idx="3729">
                  <c:v>105.6</c:v>
                </c:pt>
                <c:pt idx="3730">
                  <c:v>105.44</c:v>
                </c:pt>
                <c:pt idx="3731">
                  <c:v>105.37</c:v>
                </c:pt>
                <c:pt idx="3732">
                  <c:v>105.27</c:v>
                </c:pt>
                <c:pt idx="3733">
                  <c:v>105</c:v>
                </c:pt>
                <c:pt idx="3734">
                  <c:v>104.89</c:v>
                </c:pt>
                <c:pt idx="3735">
                  <c:v>104.74</c:v>
                </c:pt>
                <c:pt idx="3736">
                  <c:v>104.4</c:v>
                </c:pt>
                <c:pt idx="3737">
                  <c:v>104.22</c:v>
                </c:pt>
                <c:pt idx="3738">
                  <c:v>103.94</c:v>
                </c:pt>
                <c:pt idx="3739">
                  <c:v>104</c:v>
                </c:pt>
                <c:pt idx="3740">
                  <c:v>104.06</c:v>
                </c:pt>
                <c:pt idx="3741">
                  <c:v>104.21</c:v>
                </c:pt>
                <c:pt idx="3742">
                  <c:v>104.27</c:v>
                </c:pt>
                <c:pt idx="3743">
                  <c:v>104.32</c:v>
                </c:pt>
                <c:pt idx="3744">
                  <c:v>104.43</c:v>
                </c:pt>
                <c:pt idx="3745">
                  <c:v>104.47</c:v>
                </c:pt>
                <c:pt idx="3746">
                  <c:v>104.5</c:v>
                </c:pt>
                <c:pt idx="3747">
                  <c:v>104.55</c:v>
                </c:pt>
                <c:pt idx="3748">
                  <c:v>104.57</c:v>
                </c:pt>
                <c:pt idx="3749">
                  <c:v>104.59</c:v>
                </c:pt>
                <c:pt idx="3750">
                  <c:v>104.63</c:v>
                </c:pt>
                <c:pt idx="3751">
                  <c:v>104.65</c:v>
                </c:pt>
                <c:pt idx="3752">
                  <c:v>104.65</c:v>
                </c:pt>
                <c:pt idx="3753">
                  <c:v>104.75</c:v>
                </c:pt>
                <c:pt idx="3754">
                  <c:v>104.77</c:v>
                </c:pt>
                <c:pt idx="3755">
                  <c:v>104.76</c:v>
                </c:pt>
                <c:pt idx="3756">
                  <c:v>104.79</c:v>
                </c:pt>
                <c:pt idx="3757">
                  <c:v>104.81</c:v>
                </c:pt>
                <c:pt idx="3758">
                  <c:v>104.84</c:v>
                </c:pt>
                <c:pt idx="3759">
                  <c:v>104.94</c:v>
                </c:pt>
                <c:pt idx="3760">
                  <c:v>104.98</c:v>
                </c:pt>
                <c:pt idx="3761">
                  <c:v>104.98</c:v>
                </c:pt>
                <c:pt idx="3762">
                  <c:v>105.06</c:v>
                </c:pt>
                <c:pt idx="3763">
                  <c:v>105.06</c:v>
                </c:pt>
                <c:pt idx="3764">
                  <c:v>105.07</c:v>
                </c:pt>
                <c:pt idx="3765">
                  <c:v>105.12</c:v>
                </c:pt>
                <c:pt idx="3766">
                  <c:v>105.14</c:v>
                </c:pt>
                <c:pt idx="3767">
                  <c:v>105.14</c:v>
                </c:pt>
                <c:pt idx="3768">
                  <c:v>105.13</c:v>
                </c:pt>
                <c:pt idx="3769">
                  <c:v>105.09</c:v>
                </c:pt>
                <c:pt idx="3770">
                  <c:v>105.02</c:v>
                </c:pt>
                <c:pt idx="3771">
                  <c:v>104.87</c:v>
                </c:pt>
                <c:pt idx="3772">
                  <c:v>104.76</c:v>
                </c:pt>
                <c:pt idx="3773">
                  <c:v>104.64</c:v>
                </c:pt>
                <c:pt idx="3774">
                  <c:v>104.33</c:v>
                </c:pt>
                <c:pt idx="3775">
                  <c:v>104.17</c:v>
                </c:pt>
                <c:pt idx="3776">
                  <c:v>104.09</c:v>
                </c:pt>
                <c:pt idx="3777">
                  <c:v>104.02</c:v>
                </c:pt>
                <c:pt idx="3778">
                  <c:v>104.11</c:v>
                </c:pt>
                <c:pt idx="3779">
                  <c:v>104.22</c:v>
                </c:pt>
                <c:pt idx="3780">
                  <c:v>104.41</c:v>
                </c:pt>
                <c:pt idx="3781">
                  <c:v>104.49</c:v>
                </c:pt>
                <c:pt idx="3782">
                  <c:v>104.58</c:v>
                </c:pt>
                <c:pt idx="3783">
                  <c:v>104.76</c:v>
                </c:pt>
                <c:pt idx="3784">
                  <c:v>104.84</c:v>
                </c:pt>
                <c:pt idx="3785">
                  <c:v>104.92</c:v>
                </c:pt>
                <c:pt idx="3786">
                  <c:v>105.07</c:v>
                </c:pt>
                <c:pt idx="3787">
                  <c:v>105.14</c:v>
                </c:pt>
                <c:pt idx="3788">
                  <c:v>105.22</c:v>
                </c:pt>
                <c:pt idx="3789">
                  <c:v>105.36</c:v>
                </c:pt>
                <c:pt idx="3790">
                  <c:v>105.43</c:v>
                </c:pt>
                <c:pt idx="3791">
                  <c:v>105.48</c:v>
                </c:pt>
                <c:pt idx="3792">
                  <c:v>105.62</c:v>
                </c:pt>
                <c:pt idx="3793">
                  <c:v>105.69</c:v>
                </c:pt>
                <c:pt idx="3794">
                  <c:v>105.71</c:v>
                </c:pt>
                <c:pt idx="3795">
                  <c:v>105.83</c:v>
                </c:pt>
                <c:pt idx="3796">
                  <c:v>105.87</c:v>
                </c:pt>
                <c:pt idx="3797">
                  <c:v>105.91</c:v>
                </c:pt>
                <c:pt idx="3798">
                  <c:v>106.05</c:v>
                </c:pt>
                <c:pt idx="3799">
                  <c:v>106.11</c:v>
                </c:pt>
                <c:pt idx="3800">
                  <c:v>106.12</c:v>
                </c:pt>
                <c:pt idx="3801">
                  <c:v>106.24</c:v>
                </c:pt>
                <c:pt idx="3802">
                  <c:v>106.27</c:v>
                </c:pt>
                <c:pt idx="3803">
                  <c:v>106.28</c:v>
                </c:pt>
                <c:pt idx="3804">
                  <c:v>106.34</c:v>
                </c:pt>
                <c:pt idx="3805">
                  <c:v>106.33</c:v>
                </c:pt>
                <c:pt idx="3806">
                  <c:v>106.29</c:v>
                </c:pt>
                <c:pt idx="3807">
                  <c:v>106.23</c:v>
                </c:pt>
                <c:pt idx="3808">
                  <c:v>106.17</c:v>
                </c:pt>
                <c:pt idx="3809">
                  <c:v>106.07</c:v>
                </c:pt>
                <c:pt idx="3810">
                  <c:v>105.81</c:v>
                </c:pt>
                <c:pt idx="3811">
                  <c:v>105.63</c:v>
                </c:pt>
                <c:pt idx="3812">
                  <c:v>105.4</c:v>
                </c:pt>
                <c:pt idx="3813">
                  <c:v>104.8</c:v>
                </c:pt>
                <c:pt idx="3814">
                  <c:v>104.48</c:v>
                </c:pt>
                <c:pt idx="3815">
                  <c:v>104.28</c:v>
                </c:pt>
                <c:pt idx="3816">
                  <c:v>104.74</c:v>
                </c:pt>
                <c:pt idx="3817">
                  <c:v>105.3</c:v>
                </c:pt>
                <c:pt idx="3818">
                  <c:v>106.13</c:v>
                </c:pt>
                <c:pt idx="3819">
                  <c:v>106.44</c:v>
                </c:pt>
                <c:pt idx="3820">
                  <c:v>106.64</c:v>
                </c:pt>
                <c:pt idx="3821">
                  <c:v>106.89</c:v>
                </c:pt>
                <c:pt idx="3822">
                  <c:v>106.98</c:v>
                </c:pt>
                <c:pt idx="3823">
                  <c:v>107.04</c:v>
                </c:pt>
                <c:pt idx="3824">
                  <c:v>106.99</c:v>
                </c:pt>
                <c:pt idx="3825">
                  <c:v>106.97</c:v>
                </c:pt>
                <c:pt idx="3826">
                  <c:v>106.89</c:v>
                </c:pt>
                <c:pt idx="3827">
                  <c:v>106.76</c:v>
                </c:pt>
                <c:pt idx="3828">
                  <c:v>106.74</c:v>
                </c:pt>
                <c:pt idx="3829">
                  <c:v>106.68</c:v>
                </c:pt>
                <c:pt idx="3830">
                  <c:v>106.62</c:v>
                </c:pt>
                <c:pt idx="3831">
                  <c:v>106.63</c:v>
                </c:pt>
                <c:pt idx="3832">
                  <c:v>106.56</c:v>
                </c:pt>
                <c:pt idx="3833">
                  <c:v>106.37</c:v>
                </c:pt>
                <c:pt idx="3834">
                  <c:v>106.3</c:v>
                </c:pt>
                <c:pt idx="3835">
                  <c:v>106.29</c:v>
                </c:pt>
                <c:pt idx="3836">
                  <c:v>106.23</c:v>
                </c:pt>
                <c:pt idx="3837">
                  <c:v>106.24</c:v>
                </c:pt>
                <c:pt idx="3838">
                  <c:v>106.16</c:v>
                </c:pt>
                <c:pt idx="3839">
                  <c:v>105.93</c:v>
                </c:pt>
                <c:pt idx="3840">
                  <c:v>105.89</c:v>
                </c:pt>
                <c:pt idx="3841">
                  <c:v>105.84</c:v>
                </c:pt>
                <c:pt idx="3842">
                  <c:v>105.66</c:v>
                </c:pt>
                <c:pt idx="3843">
                  <c:v>105.63</c:v>
                </c:pt>
                <c:pt idx="3844">
                  <c:v>105.58</c:v>
                </c:pt>
                <c:pt idx="3845">
                  <c:v>105.41</c:v>
                </c:pt>
                <c:pt idx="3846">
                  <c:v>105.32</c:v>
                </c:pt>
                <c:pt idx="3847">
                  <c:v>105.22</c:v>
                </c:pt>
                <c:pt idx="3848">
                  <c:v>104.95</c:v>
                </c:pt>
                <c:pt idx="3849">
                  <c:v>104.83</c:v>
                </c:pt>
                <c:pt idx="3850">
                  <c:v>104.69</c:v>
                </c:pt>
                <c:pt idx="3851">
                  <c:v>104.34</c:v>
                </c:pt>
                <c:pt idx="3852">
                  <c:v>104.15</c:v>
                </c:pt>
                <c:pt idx="3853">
                  <c:v>104</c:v>
                </c:pt>
                <c:pt idx="3854">
                  <c:v>104.83</c:v>
                </c:pt>
                <c:pt idx="3855">
                  <c:v>105.47</c:v>
                </c:pt>
                <c:pt idx="3856">
                  <c:v>106.49</c:v>
                </c:pt>
                <c:pt idx="3857">
                  <c:v>106.81</c:v>
                </c:pt>
                <c:pt idx="3858">
                  <c:v>107.05</c:v>
                </c:pt>
                <c:pt idx="3859">
                  <c:v>107.4</c:v>
                </c:pt>
                <c:pt idx="3860">
                  <c:v>107.52</c:v>
                </c:pt>
                <c:pt idx="3861">
                  <c:v>107.58</c:v>
                </c:pt>
                <c:pt idx="3862">
                  <c:v>107.61</c:v>
                </c:pt>
                <c:pt idx="3863">
                  <c:v>107.65</c:v>
                </c:pt>
                <c:pt idx="3864">
                  <c:v>107.57</c:v>
                </c:pt>
                <c:pt idx="3865">
                  <c:v>107.39</c:v>
                </c:pt>
                <c:pt idx="3866">
                  <c:v>107.38</c:v>
                </c:pt>
                <c:pt idx="3867">
                  <c:v>107.3</c:v>
                </c:pt>
                <c:pt idx="3868">
                  <c:v>107.14</c:v>
                </c:pt>
                <c:pt idx="3869">
                  <c:v>107.09</c:v>
                </c:pt>
                <c:pt idx="3870">
                  <c:v>107</c:v>
                </c:pt>
                <c:pt idx="3871">
                  <c:v>106.67</c:v>
                </c:pt>
                <c:pt idx="3872">
                  <c:v>106.57</c:v>
                </c:pt>
                <c:pt idx="3873">
                  <c:v>106.5</c:v>
                </c:pt>
                <c:pt idx="3874">
                  <c:v>106.4</c:v>
                </c:pt>
                <c:pt idx="3875">
                  <c:v>106.39</c:v>
                </c:pt>
                <c:pt idx="3876">
                  <c:v>106.31</c:v>
                </c:pt>
                <c:pt idx="3877">
                  <c:v>106.03</c:v>
                </c:pt>
                <c:pt idx="3878">
                  <c:v>106.03</c:v>
                </c:pt>
                <c:pt idx="3879">
                  <c:v>105.98</c:v>
                </c:pt>
                <c:pt idx="3880">
                  <c:v>105.79</c:v>
                </c:pt>
                <c:pt idx="3881">
                  <c:v>105.73</c:v>
                </c:pt>
                <c:pt idx="3882">
                  <c:v>105.64</c:v>
                </c:pt>
                <c:pt idx="3883">
                  <c:v>105.4</c:v>
                </c:pt>
                <c:pt idx="3884">
                  <c:v>105.32</c:v>
                </c:pt>
                <c:pt idx="3885">
                  <c:v>105.2</c:v>
                </c:pt>
                <c:pt idx="3886">
                  <c:v>104.93</c:v>
                </c:pt>
                <c:pt idx="3887">
                  <c:v>104.84</c:v>
                </c:pt>
                <c:pt idx="3888">
                  <c:v>104.69</c:v>
                </c:pt>
                <c:pt idx="3889">
                  <c:v>104.35</c:v>
                </c:pt>
                <c:pt idx="3890">
                  <c:v>104.16</c:v>
                </c:pt>
                <c:pt idx="3891">
                  <c:v>104</c:v>
                </c:pt>
                <c:pt idx="3892">
                  <c:v>104.02</c:v>
                </c:pt>
                <c:pt idx="3893">
                  <c:v>104.12</c:v>
                </c:pt>
                <c:pt idx="3894">
                  <c:v>104.25</c:v>
                </c:pt>
                <c:pt idx="3895">
                  <c:v>104.48</c:v>
                </c:pt>
                <c:pt idx="3896">
                  <c:v>104.58</c:v>
                </c:pt>
                <c:pt idx="3897">
                  <c:v>104.67</c:v>
                </c:pt>
                <c:pt idx="3898">
                  <c:v>104.85</c:v>
                </c:pt>
                <c:pt idx="3899">
                  <c:v>104.93</c:v>
                </c:pt>
                <c:pt idx="3900">
                  <c:v>105.01</c:v>
                </c:pt>
                <c:pt idx="3901">
                  <c:v>105.17</c:v>
                </c:pt>
                <c:pt idx="3902">
                  <c:v>105.24</c:v>
                </c:pt>
                <c:pt idx="3903">
                  <c:v>105.32</c:v>
                </c:pt>
                <c:pt idx="3904">
                  <c:v>105.48</c:v>
                </c:pt>
                <c:pt idx="3905">
                  <c:v>105.57</c:v>
                </c:pt>
                <c:pt idx="3906">
                  <c:v>105.63</c:v>
                </c:pt>
                <c:pt idx="3907">
                  <c:v>105.82</c:v>
                </c:pt>
                <c:pt idx="3908">
                  <c:v>105.9</c:v>
                </c:pt>
                <c:pt idx="3909">
                  <c:v>105.92</c:v>
                </c:pt>
                <c:pt idx="3910">
                  <c:v>106.08</c:v>
                </c:pt>
                <c:pt idx="3911">
                  <c:v>106.15</c:v>
                </c:pt>
                <c:pt idx="3912">
                  <c:v>106.18</c:v>
                </c:pt>
                <c:pt idx="3913">
                  <c:v>106.32</c:v>
                </c:pt>
                <c:pt idx="3914">
                  <c:v>106.38</c:v>
                </c:pt>
                <c:pt idx="3915">
                  <c:v>106.4</c:v>
                </c:pt>
                <c:pt idx="3916">
                  <c:v>106.5</c:v>
                </c:pt>
                <c:pt idx="3917">
                  <c:v>106.5</c:v>
                </c:pt>
                <c:pt idx="3918">
                  <c:v>106.47</c:v>
                </c:pt>
                <c:pt idx="3919">
                  <c:v>106.5</c:v>
                </c:pt>
                <c:pt idx="3920">
                  <c:v>106.49</c:v>
                </c:pt>
                <c:pt idx="3921">
                  <c:v>106.43</c:v>
                </c:pt>
                <c:pt idx="3922">
                  <c:v>106.38</c:v>
                </c:pt>
                <c:pt idx="3923">
                  <c:v>106.32</c:v>
                </c:pt>
                <c:pt idx="3924">
                  <c:v>106.23</c:v>
                </c:pt>
                <c:pt idx="3925">
                  <c:v>105.98</c:v>
                </c:pt>
                <c:pt idx="3926">
                  <c:v>105.81</c:v>
                </c:pt>
                <c:pt idx="3927">
                  <c:v>105.55</c:v>
                </c:pt>
                <c:pt idx="3928">
                  <c:v>104.92</c:v>
                </c:pt>
                <c:pt idx="3929">
                  <c:v>104.54</c:v>
                </c:pt>
                <c:pt idx="3930">
                  <c:v>104.24</c:v>
                </c:pt>
                <c:pt idx="3931">
                  <c:v>104.73</c:v>
                </c:pt>
                <c:pt idx="3932">
                  <c:v>105.26</c:v>
                </c:pt>
                <c:pt idx="3933">
                  <c:v>106.08</c:v>
                </c:pt>
                <c:pt idx="3934">
                  <c:v>106.42</c:v>
                </c:pt>
                <c:pt idx="3935">
                  <c:v>106.64</c:v>
                </c:pt>
                <c:pt idx="3936">
                  <c:v>106.95</c:v>
                </c:pt>
                <c:pt idx="3937">
                  <c:v>107.05</c:v>
                </c:pt>
                <c:pt idx="3938">
                  <c:v>107.09</c:v>
                </c:pt>
                <c:pt idx="3939">
                  <c:v>107.09</c:v>
                </c:pt>
                <c:pt idx="3940">
                  <c:v>107.1</c:v>
                </c:pt>
                <c:pt idx="3941">
                  <c:v>107.07</c:v>
                </c:pt>
                <c:pt idx="3942">
                  <c:v>106.97</c:v>
                </c:pt>
                <c:pt idx="3943">
                  <c:v>106.98</c:v>
                </c:pt>
                <c:pt idx="3944">
                  <c:v>106.93</c:v>
                </c:pt>
                <c:pt idx="3945">
                  <c:v>106.78</c:v>
                </c:pt>
                <c:pt idx="3946">
                  <c:v>106.77</c:v>
                </c:pt>
                <c:pt idx="3947">
                  <c:v>106.69</c:v>
                </c:pt>
                <c:pt idx="3948">
                  <c:v>106.52</c:v>
                </c:pt>
                <c:pt idx="3949">
                  <c:v>106.5</c:v>
                </c:pt>
                <c:pt idx="3950">
                  <c:v>106.43</c:v>
                </c:pt>
                <c:pt idx="3951">
                  <c:v>106.31</c:v>
                </c:pt>
                <c:pt idx="3952">
                  <c:v>106.29</c:v>
                </c:pt>
                <c:pt idx="3953">
                  <c:v>106.23</c:v>
                </c:pt>
                <c:pt idx="3954">
                  <c:v>106</c:v>
                </c:pt>
                <c:pt idx="3955">
                  <c:v>105.95</c:v>
                </c:pt>
                <c:pt idx="3956">
                  <c:v>105.86</c:v>
                </c:pt>
                <c:pt idx="3957">
                  <c:v>105.68</c:v>
                </c:pt>
                <c:pt idx="3958">
                  <c:v>105.61</c:v>
                </c:pt>
                <c:pt idx="3959">
                  <c:v>105.54</c:v>
                </c:pt>
                <c:pt idx="3960">
                  <c:v>105.33</c:v>
                </c:pt>
                <c:pt idx="3961">
                  <c:v>105.25</c:v>
                </c:pt>
                <c:pt idx="3962">
                  <c:v>105.14</c:v>
                </c:pt>
                <c:pt idx="3963">
                  <c:v>104.89</c:v>
                </c:pt>
                <c:pt idx="3964">
                  <c:v>104.77</c:v>
                </c:pt>
                <c:pt idx="3965">
                  <c:v>104.64</c:v>
                </c:pt>
                <c:pt idx="3966">
                  <c:v>104.32</c:v>
                </c:pt>
                <c:pt idx="3967">
                  <c:v>104.15</c:v>
                </c:pt>
                <c:pt idx="3968">
                  <c:v>104.02</c:v>
                </c:pt>
                <c:pt idx="3969">
                  <c:v>104.05</c:v>
                </c:pt>
                <c:pt idx="3970">
                  <c:v>104.23</c:v>
                </c:pt>
                <c:pt idx="3971">
                  <c:v>104.4</c:v>
                </c:pt>
                <c:pt idx="3972">
                  <c:v>104.69</c:v>
                </c:pt>
                <c:pt idx="3973">
                  <c:v>104.81</c:v>
                </c:pt>
                <c:pt idx="3974">
                  <c:v>104.91</c:v>
                </c:pt>
                <c:pt idx="3975">
                  <c:v>105.17</c:v>
                </c:pt>
                <c:pt idx="3976">
                  <c:v>105.28</c:v>
                </c:pt>
                <c:pt idx="3977">
                  <c:v>105.36</c:v>
                </c:pt>
                <c:pt idx="3978">
                  <c:v>105.58</c:v>
                </c:pt>
                <c:pt idx="3979">
                  <c:v>105.68</c:v>
                </c:pt>
                <c:pt idx="3980">
                  <c:v>105.74</c:v>
                </c:pt>
                <c:pt idx="3981">
                  <c:v>105.96</c:v>
                </c:pt>
                <c:pt idx="3982">
                  <c:v>106.04</c:v>
                </c:pt>
                <c:pt idx="3983">
                  <c:v>106.1</c:v>
                </c:pt>
                <c:pt idx="3984">
                  <c:v>106.27</c:v>
                </c:pt>
                <c:pt idx="3985">
                  <c:v>106.33</c:v>
                </c:pt>
                <c:pt idx="3986">
                  <c:v>106.34</c:v>
                </c:pt>
                <c:pt idx="3987">
                  <c:v>106.42</c:v>
                </c:pt>
                <c:pt idx="3988">
                  <c:v>106.47</c:v>
                </c:pt>
                <c:pt idx="3989">
                  <c:v>106.49</c:v>
                </c:pt>
                <c:pt idx="3990">
                  <c:v>106.61</c:v>
                </c:pt>
                <c:pt idx="3991">
                  <c:v>106.63</c:v>
                </c:pt>
                <c:pt idx="3992">
                  <c:v>106.6</c:v>
                </c:pt>
                <c:pt idx="3993">
                  <c:v>106.65</c:v>
                </c:pt>
                <c:pt idx="3994">
                  <c:v>106.7</c:v>
                </c:pt>
                <c:pt idx="3995">
                  <c:v>106.7</c:v>
                </c:pt>
                <c:pt idx="3996">
                  <c:v>106.85</c:v>
                </c:pt>
                <c:pt idx="3997">
                  <c:v>106.87</c:v>
                </c:pt>
                <c:pt idx="3998">
                  <c:v>106.84</c:v>
                </c:pt>
                <c:pt idx="3999">
                  <c:v>106.79</c:v>
                </c:pt>
                <c:pt idx="4000">
                  <c:v>106.72</c:v>
                </c:pt>
                <c:pt idx="4001">
                  <c:v>106.6</c:v>
                </c:pt>
                <c:pt idx="4002">
                  <c:v>106.27</c:v>
                </c:pt>
                <c:pt idx="4003">
                  <c:v>106.05</c:v>
                </c:pt>
                <c:pt idx="4004">
                  <c:v>105.75</c:v>
                </c:pt>
                <c:pt idx="4005">
                  <c:v>104.93</c:v>
                </c:pt>
                <c:pt idx="4006">
                  <c:v>104.48</c:v>
                </c:pt>
                <c:pt idx="4007">
                  <c:v>104.11</c:v>
                </c:pt>
                <c:pt idx="4008">
                  <c:v>104.47</c:v>
                </c:pt>
                <c:pt idx="4009">
                  <c:v>104.83</c:v>
                </c:pt>
                <c:pt idx="4010">
                  <c:v>105.4</c:v>
                </c:pt>
                <c:pt idx="4011">
                  <c:v>105.6</c:v>
                </c:pt>
                <c:pt idx="4012">
                  <c:v>105.75</c:v>
                </c:pt>
                <c:pt idx="4013">
                  <c:v>105.98</c:v>
                </c:pt>
                <c:pt idx="4014">
                  <c:v>106.04</c:v>
                </c:pt>
                <c:pt idx="4015">
                  <c:v>106.06</c:v>
                </c:pt>
                <c:pt idx="4016">
                  <c:v>106.01</c:v>
                </c:pt>
                <c:pt idx="4017">
                  <c:v>106.03</c:v>
                </c:pt>
                <c:pt idx="4018">
                  <c:v>106.01</c:v>
                </c:pt>
                <c:pt idx="4019">
                  <c:v>105.98</c:v>
                </c:pt>
                <c:pt idx="4020">
                  <c:v>106.01</c:v>
                </c:pt>
                <c:pt idx="4021">
                  <c:v>106.03</c:v>
                </c:pt>
                <c:pt idx="4022">
                  <c:v>105.98</c:v>
                </c:pt>
                <c:pt idx="4023">
                  <c:v>105.97</c:v>
                </c:pt>
                <c:pt idx="4024">
                  <c:v>105.92</c:v>
                </c:pt>
                <c:pt idx="4025">
                  <c:v>105.81</c:v>
                </c:pt>
                <c:pt idx="4026">
                  <c:v>105.78</c:v>
                </c:pt>
                <c:pt idx="4027">
                  <c:v>105.74</c:v>
                </c:pt>
                <c:pt idx="4028">
                  <c:v>105.61</c:v>
                </c:pt>
                <c:pt idx="4029">
                  <c:v>105.58</c:v>
                </c:pt>
                <c:pt idx="4030">
                  <c:v>105.52</c:v>
                </c:pt>
                <c:pt idx="4031">
                  <c:v>105.39</c:v>
                </c:pt>
                <c:pt idx="4032">
                  <c:v>105.32</c:v>
                </c:pt>
                <c:pt idx="4033">
                  <c:v>105.25</c:v>
                </c:pt>
                <c:pt idx="4034">
                  <c:v>105.09</c:v>
                </c:pt>
                <c:pt idx="4035">
                  <c:v>105.05</c:v>
                </c:pt>
                <c:pt idx="4036">
                  <c:v>105</c:v>
                </c:pt>
                <c:pt idx="4037">
                  <c:v>104.86</c:v>
                </c:pt>
                <c:pt idx="4038">
                  <c:v>104.79</c:v>
                </c:pt>
                <c:pt idx="4039">
                  <c:v>104.73</c:v>
                </c:pt>
                <c:pt idx="4040">
                  <c:v>104.55</c:v>
                </c:pt>
                <c:pt idx="4041">
                  <c:v>104.47</c:v>
                </c:pt>
                <c:pt idx="4042">
                  <c:v>104.38</c:v>
                </c:pt>
                <c:pt idx="4043">
                  <c:v>104.15</c:v>
                </c:pt>
                <c:pt idx="4044">
                  <c:v>104.03</c:v>
                </c:pt>
                <c:pt idx="4045">
                  <c:v>103.93</c:v>
                </c:pt>
                <c:pt idx="4046">
                  <c:v>104.03</c:v>
                </c:pt>
                <c:pt idx="4047">
                  <c:v>104.2</c:v>
                </c:pt>
                <c:pt idx="4048">
                  <c:v>104.51</c:v>
                </c:pt>
                <c:pt idx="4049">
                  <c:v>104.65</c:v>
                </c:pt>
                <c:pt idx="4050">
                  <c:v>104.77</c:v>
                </c:pt>
                <c:pt idx="4051">
                  <c:v>104.93</c:v>
                </c:pt>
                <c:pt idx="4052">
                  <c:v>105.01</c:v>
                </c:pt>
                <c:pt idx="4053">
                  <c:v>105.06</c:v>
                </c:pt>
                <c:pt idx="4054">
                  <c:v>105.1</c:v>
                </c:pt>
                <c:pt idx="4055">
                  <c:v>105.12</c:v>
                </c:pt>
                <c:pt idx="4056">
                  <c:v>105.11</c:v>
                </c:pt>
                <c:pt idx="4057">
                  <c:v>105.08</c:v>
                </c:pt>
                <c:pt idx="4058">
                  <c:v>105.09</c:v>
                </c:pt>
                <c:pt idx="4059">
                  <c:v>105.07</c:v>
                </c:pt>
                <c:pt idx="4060">
                  <c:v>105.06</c:v>
                </c:pt>
                <c:pt idx="4061">
                  <c:v>105.05</c:v>
                </c:pt>
                <c:pt idx="4062">
                  <c:v>105.02</c:v>
                </c:pt>
                <c:pt idx="4063">
                  <c:v>104.94</c:v>
                </c:pt>
                <c:pt idx="4064">
                  <c:v>104.91</c:v>
                </c:pt>
                <c:pt idx="4065">
                  <c:v>104.88</c:v>
                </c:pt>
                <c:pt idx="4066">
                  <c:v>104.81</c:v>
                </c:pt>
                <c:pt idx="4067">
                  <c:v>104.81</c:v>
                </c:pt>
                <c:pt idx="4068">
                  <c:v>104.76</c:v>
                </c:pt>
                <c:pt idx="4069">
                  <c:v>104.68</c:v>
                </c:pt>
                <c:pt idx="4070">
                  <c:v>104.64</c:v>
                </c:pt>
                <c:pt idx="4071">
                  <c:v>104.6</c:v>
                </c:pt>
                <c:pt idx="4072">
                  <c:v>104.51</c:v>
                </c:pt>
                <c:pt idx="4073">
                  <c:v>104.48</c:v>
                </c:pt>
                <c:pt idx="4074">
                  <c:v>104.44</c:v>
                </c:pt>
                <c:pt idx="4075">
                  <c:v>104.35</c:v>
                </c:pt>
                <c:pt idx="4076">
                  <c:v>104.3</c:v>
                </c:pt>
                <c:pt idx="4077">
                  <c:v>104.25</c:v>
                </c:pt>
                <c:pt idx="4078">
                  <c:v>104.13</c:v>
                </c:pt>
                <c:pt idx="4079">
                  <c:v>104.08</c:v>
                </c:pt>
                <c:pt idx="4080">
                  <c:v>104.02</c:v>
                </c:pt>
                <c:pt idx="4081">
                  <c:v>103.89</c:v>
                </c:pt>
                <c:pt idx="4082">
                  <c:v>103.83</c:v>
                </c:pt>
                <c:pt idx="4083">
                  <c:v>103.79</c:v>
                </c:pt>
                <c:pt idx="4084">
                  <c:v>104.07</c:v>
                </c:pt>
                <c:pt idx="4085">
                  <c:v>104.22</c:v>
                </c:pt>
                <c:pt idx="4086">
                  <c:v>104.49</c:v>
                </c:pt>
                <c:pt idx="4087">
                  <c:v>104.59</c:v>
                </c:pt>
                <c:pt idx="4088">
                  <c:v>104.66</c:v>
                </c:pt>
                <c:pt idx="4089">
                  <c:v>104.77</c:v>
                </c:pt>
                <c:pt idx="4090">
                  <c:v>104.83</c:v>
                </c:pt>
                <c:pt idx="4091">
                  <c:v>104.85</c:v>
                </c:pt>
                <c:pt idx="4092">
                  <c:v>104.86</c:v>
                </c:pt>
                <c:pt idx="4093">
                  <c:v>104.89</c:v>
                </c:pt>
                <c:pt idx="4094">
                  <c:v>104.88</c:v>
                </c:pt>
                <c:pt idx="4095">
                  <c:v>104.84</c:v>
                </c:pt>
                <c:pt idx="4096">
                  <c:v>104.86</c:v>
                </c:pt>
                <c:pt idx="4097">
                  <c:v>104.84</c:v>
                </c:pt>
                <c:pt idx="4098">
                  <c:v>104.8</c:v>
                </c:pt>
                <c:pt idx="4099">
                  <c:v>104.79</c:v>
                </c:pt>
                <c:pt idx="4100">
                  <c:v>104.78</c:v>
                </c:pt>
                <c:pt idx="4101">
                  <c:v>104.72</c:v>
                </c:pt>
                <c:pt idx="4102">
                  <c:v>104.72</c:v>
                </c:pt>
                <c:pt idx="4103">
                  <c:v>104.68</c:v>
                </c:pt>
                <c:pt idx="4104">
                  <c:v>104.62</c:v>
                </c:pt>
                <c:pt idx="4105">
                  <c:v>104.61</c:v>
                </c:pt>
                <c:pt idx="4106">
                  <c:v>104.59</c:v>
                </c:pt>
                <c:pt idx="4107">
                  <c:v>104.53</c:v>
                </c:pt>
                <c:pt idx="4108">
                  <c:v>104.49</c:v>
                </c:pt>
                <c:pt idx="4109">
                  <c:v>104.46</c:v>
                </c:pt>
                <c:pt idx="4110">
                  <c:v>104.39</c:v>
                </c:pt>
                <c:pt idx="4111">
                  <c:v>104.36</c:v>
                </c:pt>
                <c:pt idx="4112">
                  <c:v>104.33</c:v>
                </c:pt>
                <c:pt idx="4113">
                  <c:v>104.27</c:v>
                </c:pt>
                <c:pt idx="4114">
                  <c:v>104.23</c:v>
                </c:pt>
                <c:pt idx="4115">
                  <c:v>104.2</c:v>
                </c:pt>
                <c:pt idx="4116">
                  <c:v>104.11</c:v>
                </c:pt>
                <c:pt idx="4117">
                  <c:v>104.07</c:v>
                </c:pt>
                <c:pt idx="4118">
                  <c:v>104.03</c:v>
                </c:pt>
                <c:pt idx="4119">
                  <c:v>103.93</c:v>
                </c:pt>
                <c:pt idx="4120">
                  <c:v>103.9</c:v>
                </c:pt>
                <c:pt idx="4121">
                  <c:v>104.22</c:v>
                </c:pt>
                <c:pt idx="4122">
                  <c:v>104.4</c:v>
                </c:pt>
                <c:pt idx="4123">
                  <c:v>104.75</c:v>
                </c:pt>
                <c:pt idx="4124">
                  <c:v>104.9</c:v>
                </c:pt>
                <c:pt idx="4125">
                  <c:v>105.03</c:v>
                </c:pt>
                <c:pt idx="4126">
                  <c:v>105.22</c:v>
                </c:pt>
                <c:pt idx="4127">
                  <c:v>105.31</c:v>
                </c:pt>
                <c:pt idx="4128">
                  <c:v>105.35</c:v>
                </c:pt>
                <c:pt idx="4129">
                  <c:v>105.4</c:v>
                </c:pt>
                <c:pt idx="4130">
                  <c:v>105.44</c:v>
                </c:pt>
                <c:pt idx="4131">
                  <c:v>105.45</c:v>
                </c:pt>
                <c:pt idx="4132">
                  <c:v>105.42</c:v>
                </c:pt>
                <c:pt idx="4133">
                  <c:v>105.45</c:v>
                </c:pt>
                <c:pt idx="4134">
                  <c:v>105.43</c:v>
                </c:pt>
                <c:pt idx="4135">
                  <c:v>105.38</c:v>
                </c:pt>
                <c:pt idx="4136">
                  <c:v>105.37</c:v>
                </c:pt>
                <c:pt idx="4137">
                  <c:v>105.35</c:v>
                </c:pt>
                <c:pt idx="4138">
                  <c:v>105.27</c:v>
                </c:pt>
                <c:pt idx="4139">
                  <c:v>105.26</c:v>
                </c:pt>
                <c:pt idx="4140">
                  <c:v>105.21</c:v>
                </c:pt>
                <c:pt idx="4141">
                  <c:v>105.13</c:v>
                </c:pt>
                <c:pt idx="4142">
                  <c:v>105.13</c:v>
                </c:pt>
                <c:pt idx="4143">
                  <c:v>105.09</c:v>
                </c:pt>
                <c:pt idx="4144">
                  <c:v>105.01</c:v>
                </c:pt>
                <c:pt idx="4145">
                  <c:v>104.98</c:v>
                </c:pt>
                <c:pt idx="4146">
                  <c:v>104.93</c:v>
                </c:pt>
                <c:pt idx="4147">
                  <c:v>104.83</c:v>
                </c:pt>
                <c:pt idx="4148">
                  <c:v>104.78</c:v>
                </c:pt>
                <c:pt idx="4149">
                  <c:v>104.73</c:v>
                </c:pt>
                <c:pt idx="4150">
                  <c:v>104.63</c:v>
                </c:pt>
                <c:pt idx="4151">
                  <c:v>104.57</c:v>
                </c:pt>
                <c:pt idx="4152">
                  <c:v>104.51</c:v>
                </c:pt>
                <c:pt idx="4153">
                  <c:v>104.37</c:v>
                </c:pt>
                <c:pt idx="4154">
                  <c:v>104.3</c:v>
                </c:pt>
                <c:pt idx="4155">
                  <c:v>104.22</c:v>
                </c:pt>
                <c:pt idx="4156">
                  <c:v>104.06</c:v>
                </c:pt>
                <c:pt idx="4157">
                  <c:v>103.97</c:v>
                </c:pt>
                <c:pt idx="4158">
                  <c:v>104.29</c:v>
                </c:pt>
                <c:pt idx="4159">
                  <c:v>104.49</c:v>
                </c:pt>
                <c:pt idx="4160">
                  <c:v>104.89</c:v>
                </c:pt>
                <c:pt idx="4161">
                  <c:v>105.06</c:v>
                </c:pt>
                <c:pt idx="4162">
                  <c:v>105.2</c:v>
                </c:pt>
                <c:pt idx="4163">
                  <c:v>105.42</c:v>
                </c:pt>
                <c:pt idx="4164">
                  <c:v>105.51</c:v>
                </c:pt>
                <c:pt idx="4165">
                  <c:v>105.56</c:v>
                </c:pt>
                <c:pt idx="4166">
                  <c:v>105.62</c:v>
                </c:pt>
                <c:pt idx="4167">
                  <c:v>105.65</c:v>
                </c:pt>
                <c:pt idx="4168">
                  <c:v>105.66</c:v>
                </c:pt>
                <c:pt idx="4169">
                  <c:v>105.64</c:v>
                </c:pt>
                <c:pt idx="4170">
                  <c:v>105.66</c:v>
                </c:pt>
                <c:pt idx="4171">
                  <c:v>105.65</c:v>
                </c:pt>
                <c:pt idx="4172">
                  <c:v>105.59</c:v>
                </c:pt>
                <c:pt idx="4173">
                  <c:v>105.58</c:v>
                </c:pt>
                <c:pt idx="4174">
                  <c:v>105.56</c:v>
                </c:pt>
                <c:pt idx="4175">
                  <c:v>105.47</c:v>
                </c:pt>
                <c:pt idx="4176">
                  <c:v>105.45</c:v>
                </c:pt>
                <c:pt idx="4177">
                  <c:v>105.41</c:v>
                </c:pt>
                <c:pt idx="4178">
                  <c:v>105.31</c:v>
                </c:pt>
                <c:pt idx="4179">
                  <c:v>105.31</c:v>
                </c:pt>
                <c:pt idx="4180">
                  <c:v>105.27</c:v>
                </c:pt>
                <c:pt idx="4181">
                  <c:v>105.17</c:v>
                </c:pt>
                <c:pt idx="4182">
                  <c:v>105.14</c:v>
                </c:pt>
                <c:pt idx="4183">
                  <c:v>105.09</c:v>
                </c:pt>
                <c:pt idx="4184">
                  <c:v>104.98</c:v>
                </c:pt>
                <c:pt idx="4185">
                  <c:v>104.93</c:v>
                </c:pt>
                <c:pt idx="4186">
                  <c:v>104.87</c:v>
                </c:pt>
                <c:pt idx="4187">
                  <c:v>104.75</c:v>
                </c:pt>
                <c:pt idx="4188">
                  <c:v>104.69</c:v>
                </c:pt>
                <c:pt idx="4189">
                  <c:v>104.62</c:v>
                </c:pt>
                <c:pt idx="4190">
                  <c:v>104.47</c:v>
                </c:pt>
                <c:pt idx="4191">
                  <c:v>104.39</c:v>
                </c:pt>
                <c:pt idx="4192">
                  <c:v>104.31</c:v>
                </c:pt>
                <c:pt idx="4193">
                  <c:v>104.12</c:v>
                </c:pt>
                <c:pt idx="4194">
                  <c:v>104.02</c:v>
                </c:pt>
                <c:pt idx="4195">
                  <c:v>103.98</c:v>
                </c:pt>
                <c:pt idx="4196">
                  <c:v>104.23</c:v>
                </c:pt>
                <c:pt idx="4197">
                  <c:v>104.34</c:v>
                </c:pt>
                <c:pt idx="4198">
                  <c:v>104.59</c:v>
                </c:pt>
                <c:pt idx="4199">
                  <c:v>104.7</c:v>
                </c:pt>
                <c:pt idx="4200">
                  <c:v>104.77</c:v>
                </c:pt>
                <c:pt idx="4201">
                  <c:v>104.89</c:v>
                </c:pt>
                <c:pt idx="4202">
                  <c:v>104.95</c:v>
                </c:pt>
                <c:pt idx="4203">
                  <c:v>104.99</c:v>
                </c:pt>
                <c:pt idx="4204">
                  <c:v>105.02</c:v>
                </c:pt>
                <c:pt idx="4205">
                  <c:v>105.04</c:v>
                </c:pt>
                <c:pt idx="4206">
                  <c:v>105.04</c:v>
                </c:pt>
                <c:pt idx="4207">
                  <c:v>105.03</c:v>
                </c:pt>
                <c:pt idx="4208">
                  <c:v>105.03</c:v>
                </c:pt>
                <c:pt idx="4209">
                  <c:v>105.02</c:v>
                </c:pt>
                <c:pt idx="4210">
                  <c:v>104.99</c:v>
                </c:pt>
                <c:pt idx="4211">
                  <c:v>104.98</c:v>
                </c:pt>
                <c:pt idx="4212">
                  <c:v>104.95</c:v>
                </c:pt>
                <c:pt idx="4213">
                  <c:v>104.91</c:v>
                </c:pt>
                <c:pt idx="4214">
                  <c:v>104.89</c:v>
                </c:pt>
                <c:pt idx="4215">
                  <c:v>104.86</c:v>
                </c:pt>
                <c:pt idx="4216">
                  <c:v>104.8</c:v>
                </c:pt>
                <c:pt idx="4217">
                  <c:v>104.8</c:v>
                </c:pt>
                <c:pt idx="4218">
                  <c:v>104.77</c:v>
                </c:pt>
                <c:pt idx="4219">
                  <c:v>104.71</c:v>
                </c:pt>
                <c:pt idx="4220">
                  <c:v>104.69</c:v>
                </c:pt>
                <c:pt idx="4221">
                  <c:v>104.66</c:v>
                </c:pt>
                <c:pt idx="4222">
                  <c:v>104.58</c:v>
                </c:pt>
                <c:pt idx="4223">
                  <c:v>104.55</c:v>
                </c:pt>
                <c:pt idx="4224">
                  <c:v>104.52</c:v>
                </c:pt>
                <c:pt idx="4225">
                  <c:v>104.45</c:v>
                </c:pt>
                <c:pt idx="4226">
                  <c:v>104.41</c:v>
                </c:pt>
                <c:pt idx="4227">
                  <c:v>104.37</c:v>
                </c:pt>
                <c:pt idx="4228">
                  <c:v>104.28</c:v>
                </c:pt>
                <c:pt idx="4229">
                  <c:v>104.24</c:v>
                </c:pt>
                <c:pt idx="4230">
                  <c:v>104.18</c:v>
                </c:pt>
                <c:pt idx="4231">
                  <c:v>104.07</c:v>
                </c:pt>
                <c:pt idx="4232">
                  <c:v>104.01</c:v>
                </c:pt>
                <c:pt idx="4233">
                  <c:v>103.98</c:v>
                </c:pt>
                <c:pt idx="4234">
                  <c:v>104.28</c:v>
                </c:pt>
                <c:pt idx="4235">
                  <c:v>104.48</c:v>
                </c:pt>
                <c:pt idx="4236">
                  <c:v>104.86</c:v>
                </c:pt>
                <c:pt idx="4237">
                  <c:v>105.02</c:v>
                </c:pt>
                <c:pt idx="4238">
                  <c:v>105.14</c:v>
                </c:pt>
                <c:pt idx="4239">
                  <c:v>105.31</c:v>
                </c:pt>
                <c:pt idx="4240">
                  <c:v>105.39</c:v>
                </c:pt>
                <c:pt idx="4241">
                  <c:v>105.45</c:v>
                </c:pt>
                <c:pt idx="4242">
                  <c:v>105.49</c:v>
                </c:pt>
                <c:pt idx="4243">
                  <c:v>105.52</c:v>
                </c:pt>
                <c:pt idx="4244">
                  <c:v>105.52</c:v>
                </c:pt>
                <c:pt idx="4245">
                  <c:v>105.49</c:v>
                </c:pt>
                <c:pt idx="4246">
                  <c:v>105.5</c:v>
                </c:pt>
                <c:pt idx="4247">
                  <c:v>105.48</c:v>
                </c:pt>
                <c:pt idx="4248">
                  <c:v>105.44</c:v>
                </c:pt>
                <c:pt idx="4249">
                  <c:v>105.42</c:v>
                </c:pt>
                <c:pt idx="4250">
                  <c:v>105.39</c:v>
                </c:pt>
                <c:pt idx="4251">
                  <c:v>105.32</c:v>
                </c:pt>
                <c:pt idx="4252">
                  <c:v>105.29</c:v>
                </c:pt>
                <c:pt idx="4253">
                  <c:v>105.25</c:v>
                </c:pt>
                <c:pt idx="4254">
                  <c:v>105.16</c:v>
                </c:pt>
                <c:pt idx="4255">
                  <c:v>105.16</c:v>
                </c:pt>
                <c:pt idx="4256">
                  <c:v>105.13</c:v>
                </c:pt>
                <c:pt idx="4257">
                  <c:v>105.02</c:v>
                </c:pt>
                <c:pt idx="4258">
                  <c:v>104.99</c:v>
                </c:pt>
                <c:pt idx="4259">
                  <c:v>104.94</c:v>
                </c:pt>
                <c:pt idx="4260">
                  <c:v>104.84</c:v>
                </c:pt>
                <c:pt idx="4261">
                  <c:v>104.78</c:v>
                </c:pt>
                <c:pt idx="4262">
                  <c:v>104.74</c:v>
                </c:pt>
                <c:pt idx="4263">
                  <c:v>104.63</c:v>
                </c:pt>
                <c:pt idx="4264">
                  <c:v>104.58</c:v>
                </c:pt>
                <c:pt idx="4265">
                  <c:v>104.52</c:v>
                </c:pt>
                <c:pt idx="4266">
                  <c:v>104.4</c:v>
                </c:pt>
                <c:pt idx="4267">
                  <c:v>104.34</c:v>
                </c:pt>
                <c:pt idx="4268">
                  <c:v>104.29</c:v>
                </c:pt>
                <c:pt idx="4269">
                  <c:v>104.19</c:v>
                </c:pt>
                <c:pt idx="4270">
                  <c:v>104.01</c:v>
                </c:pt>
                <c:pt idx="4271">
                  <c:v>103.96</c:v>
                </c:pt>
                <c:pt idx="4272">
                  <c:v>104.22</c:v>
                </c:pt>
                <c:pt idx="4273">
                  <c:v>104.37</c:v>
                </c:pt>
                <c:pt idx="4274">
                  <c:v>104.61</c:v>
                </c:pt>
                <c:pt idx="4275">
                  <c:v>104.71</c:v>
                </c:pt>
                <c:pt idx="4276">
                  <c:v>104.8</c:v>
                </c:pt>
                <c:pt idx="4277">
                  <c:v>104.91</c:v>
                </c:pt>
                <c:pt idx="4278">
                  <c:v>104.96</c:v>
                </c:pt>
                <c:pt idx="4279">
                  <c:v>104.98</c:v>
                </c:pt>
                <c:pt idx="4280">
                  <c:v>104.99</c:v>
                </c:pt>
                <c:pt idx="4281">
                  <c:v>105</c:v>
                </c:pt>
                <c:pt idx="4282">
                  <c:v>105</c:v>
                </c:pt>
                <c:pt idx="4283">
                  <c:v>104.97</c:v>
                </c:pt>
                <c:pt idx="4284">
                  <c:v>104.97</c:v>
                </c:pt>
                <c:pt idx="4285">
                  <c:v>104.96</c:v>
                </c:pt>
                <c:pt idx="4286">
                  <c:v>104.93</c:v>
                </c:pt>
                <c:pt idx="4287">
                  <c:v>104.93</c:v>
                </c:pt>
                <c:pt idx="4288">
                  <c:v>104.9</c:v>
                </c:pt>
                <c:pt idx="4289">
                  <c:v>104.85</c:v>
                </c:pt>
                <c:pt idx="4290">
                  <c:v>104.84</c:v>
                </c:pt>
                <c:pt idx="4291">
                  <c:v>104.82</c:v>
                </c:pt>
                <c:pt idx="4292">
                  <c:v>104.78</c:v>
                </c:pt>
                <c:pt idx="4293">
                  <c:v>104.76</c:v>
                </c:pt>
                <c:pt idx="4294">
                  <c:v>104.73</c:v>
                </c:pt>
                <c:pt idx="4295">
                  <c:v>104.68</c:v>
                </c:pt>
                <c:pt idx="4296">
                  <c:v>104.66</c:v>
                </c:pt>
                <c:pt idx="4297">
                  <c:v>104.62</c:v>
                </c:pt>
                <c:pt idx="4298">
                  <c:v>104.57</c:v>
                </c:pt>
                <c:pt idx="4299">
                  <c:v>104.55</c:v>
                </c:pt>
                <c:pt idx="4300">
                  <c:v>104.51</c:v>
                </c:pt>
                <c:pt idx="4301">
                  <c:v>104.45</c:v>
                </c:pt>
                <c:pt idx="4302">
                  <c:v>104.42</c:v>
                </c:pt>
                <c:pt idx="4303">
                  <c:v>104.38</c:v>
                </c:pt>
                <c:pt idx="4304">
                  <c:v>104.29</c:v>
                </c:pt>
                <c:pt idx="4305">
                  <c:v>104.25</c:v>
                </c:pt>
                <c:pt idx="4306">
                  <c:v>104.2</c:v>
                </c:pt>
                <c:pt idx="4307">
                  <c:v>104.09</c:v>
                </c:pt>
                <c:pt idx="4308">
                  <c:v>104.04</c:v>
                </c:pt>
                <c:pt idx="4309">
                  <c:v>103.98</c:v>
                </c:pt>
                <c:pt idx="4310">
                  <c:v>104.33</c:v>
                </c:pt>
                <c:pt idx="4311">
                  <c:v>104.54</c:v>
                </c:pt>
                <c:pt idx="4312">
                  <c:v>104.89</c:v>
                </c:pt>
                <c:pt idx="4313">
                  <c:v>105.04</c:v>
                </c:pt>
                <c:pt idx="4314">
                  <c:v>105.17</c:v>
                </c:pt>
                <c:pt idx="4315">
                  <c:v>105.32</c:v>
                </c:pt>
                <c:pt idx="4316">
                  <c:v>105.38</c:v>
                </c:pt>
                <c:pt idx="4317">
                  <c:v>105.42</c:v>
                </c:pt>
                <c:pt idx="4318">
                  <c:v>105.43</c:v>
                </c:pt>
                <c:pt idx="4319">
                  <c:v>105.45</c:v>
                </c:pt>
                <c:pt idx="4320">
                  <c:v>105.44</c:v>
                </c:pt>
                <c:pt idx="4321">
                  <c:v>105.4</c:v>
                </c:pt>
                <c:pt idx="4322">
                  <c:v>105.4</c:v>
                </c:pt>
                <c:pt idx="4323">
                  <c:v>105.38</c:v>
                </c:pt>
                <c:pt idx="4324">
                  <c:v>105.35</c:v>
                </c:pt>
                <c:pt idx="4325">
                  <c:v>105.33</c:v>
                </c:pt>
                <c:pt idx="4326">
                  <c:v>105.3</c:v>
                </c:pt>
                <c:pt idx="4327">
                  <c:v>105.22</c:v>
                </c:pt>
                <c:pt idx="4328">
                  <c:v>105.2</c:v>
                </c:pt>
                <c:pt idx="4329">
                  <c:v>105.16</c:v>
                </c:pt>
                <c:pt idx="4330">
                  <c:v>105.1</c:v>
                </c:pt>
                <c:pt idx="4331">
                  <c:v>105.07</c:v>
                </c:pt>
                <c:pt idx="4332">
                  <c:v>105.03</c:v>
                </c:pt>
                <c:pt idx="4333">
                  <c:v>104.96</c:v>
                </c:pt>
                <c:pt idx="4334">
                  <c:v>104.92</c:v>
                </c:pt>
                <c:pt idx="4335">
                  <c:v>104.88</c:v>
                </c:pt>
                <c:pt idx="4336">
                  <c:v>104.8</c:v>
                </c:pt>
                <c:pt idx="4337">
                  <c:v>104.76</c:v>
                </c:pt>
                <c:pt idx="4338">
                  <c:v>104.71</c:v>
                </c:pt>
                <c:pt idx="4339">
                  <c:v>104.63</c:v>
                </c:pt>
                <c:pt idx="4340">
                  <c:v>104.58</c:v>
                </c:pt>
                <c:pt idx="4341">
                  <c:v>104.53</c:v>
                </c:pt>
                <c:pt idx="4342">
                  <c:v>104.41</c:v>
                </c:pt>
                <c:pt idx="4343">
                  <c:v>104.35</c:v>
                </c:pt>
                <c:pt idx="4344">
                  <c:v>104.29</c:v>
                </c:pt>
                <c:pt idx="4345">
                  <c:v>104.14</c:v>
                </c:pt>
                <c:pt idx="4346">
                  <c:v>104.09</c:v>
                </c:pt>
                <c:pt idx="4347">
                  <c:v>103.99</c:v>
                </c:pt>
                <c:pt idx="4348">
                  <c:v>104.24</c:v>
                </c:pt>
                <c:pt idx="4349">
                  <c:v>104.46</c:v>
                </c:pt>
                <c:pt idx="4350">
                  <c:v>104.85</c:v>
                </c:pt>
                <c:pt idx="4351">
                  <c:v>105.02</c:v>
                </c:pt>
                <c:pt idx="4352">
                  <c:v>105.16</c:v>
                </c:pt>
                <c:pt idx="4353">
                  <c:v>105.37</c:v>
                </c:pt>
                <c:pt idx="4354">
                  <c:v>105.46</c:v>
                </c:pt>
                <c:pt idx="4355">
                  <c:v>105.51</c:v>
                </c:pt>
                <c:pt idx="4356">
                  <c:v>105.57</c:v>
                </c:pt>
                <c:pt idx="4357">
                  <c:v>105.6</c:v>
                </c:pt>
                <c:pt idx="4358">
                  <c:v>105.59</c:v>
                </c:pt>
                <c:pt idx="4359">
                  <c:v>105.55</c:v>
                </c:pt>
                <c:pt idx="4360">
                  <c:v>105.58</c:v>
                </c:pt>
                <c:pt idx="4361">
                  <c:v>105.57</c:v>
                </c:pt>
                <c:pt idx="4362">
                  <c:v>105.52</c:v>
                </c:pt>
                <c:pt idx="4363">
                  <c:v>105.51</c:v>
                </c:pt>
                <c:pt idx="4364">
                  <c:v>105.47</c:v>
                </c:pt>
                <c:pt idx="4365">
                  <c:v>105.37</c:v>
                </c:pt>
                <c:pt idx="4366">
                  <c:v>105.36</c:v>
                </c:pt>
                <c:pt idx="4367">
                  <c:v>105.31</c:v>
                </c:pt>
                <c:pt idx="4368">
                  <c:v>105.22</c:v>
                </c:pt>
                <c:pt idx="4369">
                  <c:v>105.2</c:v>
                </c:pt>
                <c:pt idx="4370">
                  <c:v>105.15</c:v>
                </c:pt>
                <c:pt idx="4371">
                  <c:v>105.04</c:v>
                </c:pt>
                <c:pt idx="4372">
                  <c:v>105</c:v>
                </c:pt>
                <c:pt idx="4373">
                  <c:v>104.94</c:v>
                </c:pt>
                <c:pt idx="4374">
                  <c:v>104.83</c:v>
                </c:pt>
                <c:pt idx="4375">
                  <c:v>104.79</c:v>
                </c:pt>
                <c:pt idx="4376">
                  <c:v>104.75</c:v>
                </c:pt>
                <c:pt idx="4377">
                  <c:v>104.65</c:v>
                </c:pt>
                <c:pt idx="4378">
                  <c:v>104.6</c:v>
                </c:pt>
                <c:pt idx="4379">
                  <c:v>104.53</c:v>
                </c:pt>
                <c:pt idx="4380">
                  <c:v>104.4</c:v>
                </c:pt>
                <c:pt idx="4381">
                  <c:v>104.33</c:v>
                </c:pt>
                <c:pt idx="4382">
                  <c:v>104.26</c:v>
                </c:pt>
                <c:pt idx="4383">
                  <c:v>104.08</c:v>
                </c:pt>
                <c:pt idx="4384">
                  <c:v>103.99</c:v>
                </c:pt>
                <c:pt idx="4385">
                  <c:v>103.93</c:v>
                </c:pt>
                <c:pt idx="4386">
                  <c:v>103.82</c:v>
                </c:pt>
                <c:pt idx="4387">
                  <c:v>103.9</c:v>
                </c:pt>
                <c:pt idx="4388">
                  <c:v>103.94</c:v>
                </c:pt>
                <c:pt idx="4389">
                  <c:v>104.07</c:v>
                </c:pt>
                <c:pt idx="4390">
                  <c:v>104.12</c:v>
                </c:pt>
                <c:pt idx="4391">
                  <c:v>104.18</c:v>
                </c:pt>
                <c:pt idx="4392">
                  <c:v>104.3</c:v>
                </c:pt>
                <c:pt idx="4393">
                  <c:v>104.33</c:v>
                </c:pt>
                <c:pt idx="4394">
                  <c:v>104.36</c:v>
                </c:pt>
                <c:pt idx="4395">
                  <c:v>104.45</c:v>
                </c:pt>
                <c:pt idx="4396">
                  <c:v>104.49</c:v>
                </c:pt>
                <c:pt idx="4397">
                  <c:v>104.53</c:v>
                </c:pt>
                <c:pt idx="4398">
                  <c:v>104.61</c:v>
                </c:pt>
                <c:pt idx="4399">
                  <c:v>104.64</c:v>
                </c:pt>
                <c:pt idx="4400">
                  <c:v>104.67</c:v>
                </c:pt>
                <c:pt idx="4401">
                  <c:v>104.74</c:v>
                </c:pt>
                <c:pt idx="4402">
                  <c:v>104.78</c:v>
                </c:pt>
                <c:pt idx="4403">
                  <c:v>104.78</c:v>
                </c:pt>
                <c:pt idx="4404">
                  <c:v>104.86</c:v>
                </c:pt>
                <c:pt idx="4405">
                  <c:v>104.88</c:v>
                </c:pt>
                <c:pt idx="4406">
                  <c:v>104.9</c:v>
                </c:pt>
                <c:pt idx="4407">
                  <c:v>104.96</c:v>
                </c:pt>
                <c:pt idx="4408">
                  <c:v>105</c:v>
                </c:pt>
                <c:pt idx="4409">
                  <c:v>105.01</c:v>
                </c:pt>
                <c:pt idx="4410">
                  <c:v>105.05</c:v>
                </c:pt>
                <c:pt idx="4411">
                  <c:v>105.07</c:v>
                </c:pt>
                <c:pt idx="4412">
                  <c:v>105.07</c:v>
                </c:pt>
                <c:pt idx="4413">
                  <c:v>105.08</c:v>
                </c:pt>
                <c:pt idx="4414">
                  <c:v>105.07</c:v>
                </c:pt>
                <c:pt idx="4415">
                  <c:v>105.06</c:v>
                </c:pt>
                <c:pt idx="4416">
                  <c:v>105</c:v>
                </c:pt>
                <c:pt idx="4417">
                  <c:v>104.96</c:v>
                </c:pt>
                <c:pt idx="4418">
                  <c:v>104.91</c:v>
                </c:pt>
                <c:pt idx="4419">
                  <c:v>104.77</c:v>
                </c:pt>
                <c:pt idx="4420">
                  <c:v>104.67</c:v>
                </c:pt>
                <c:pt idx="4421">
                  <c:v>104.53</c:v>
                </c:pt>
                <c:pt idx="4422">
                  <c:v>104.23</c:v>
                </c:pt>
                <c:pt idx="4423">
                  <c:v>104.06</c:v>
                </c:pt>
                <c:pt idx="4424">
                  <c:v>103.86</c:v>
                </c:pt>
                <c:pt idx="4425">
                  <c:v>103.89</c:v>
                </c:pt>
                <c:pt idx="4426">
                  <c:v>103.94</c:v>
                </c:pt>
                <c:pt idx="4427">
                  <c:v>104.03</c:v>
                </c:pt>
                <c:pt idx="4428">
                  <c:v>104.07</c:v>
                </c:pt>
                <c:pt idx="4429">
                  <c:v>104.11</c:v>
                </c:pt>
                <c:pt idx="4430">
                  <c:v>104.19</c:v>
                </c:pt>
                <c:pt idx="4431">
                  <c:v>104.22</c:v>
                </c:pt>
                <c:pt idx="4432">
                  <c:v>104.25</c:v>
                </c:pt>
                <c:pt idx="4433">
                  <c:v>104.31</c:v>
                </c:pt>
                <c:pt idx="4434">
                  <c:v>104.34</c:v>
                </c:pt>
                <c:pt idx="4435">
                  <c:v>104.38</c:v>
                </c:pt>
                <c:pt idx="4436">
                  <c:v>104.44</c:v>
                </c:pt>
                <c:pt idx="4437">
                  <c:v>104.46</c:v>
                </c:pt>
                <c:pt idx="4438">
                  <c:v>104.48</c:v>
                </c:pt>
                <c:pt idx="4439">
                  <c:v>104.54</c:v>
                </c:pt>
                <c:pt idx="4440">
                  <c:v>104.57</c:v>
                </c:pt>
                <c:pt idx="4441">
                  <c:v>104.57</c:v>
                </c:pt>
                <c:pt idx="4442">
                  <c:v>104.63</c:v>
                </c:pt>
                <c:pt idx="4443">
                  <c:v>104.65</c:v>
                </c:pt>
                <c:pt idx="4444">
                  <c:v>104.66</c:v>
                </c:pt>
                <c:pt idx="4445">
                  <c:v>104.7</c:v>
                </c:pt>
                <c:pt idx="4446">
                  <c:v>104.73</c:v>
                </c:pt>
                <c:pt idx="4447">
                  <c:v>104.73</c:v>
                </c:pt>
                <c:pt idx="4448">
                  <c:v>104.77</c:v>
                </c:pt>
                <c:pt idx="4449">
                  <c:v>104.78</c:v>
                </c:pt>
                <c:pt idx="4450">
                  <c:v>104.77</c:v>
                </c:pt>
                <c:pt idx="4451">
                  <c:v>104.79</c:v>
                </c:pt>
                <c:pt idx="4452">
                  <c:v>104.8</c:v>
                </c:pt>
                <c:pt idx="4453">
                  <c:v>104.78</c:v>
                </c:pt>
                <c:pt idx="4454">
                  <c:v>104.76</c:v>
                </c:pt>
                <c:pt idx="4455">
                  <c:v>104.73</c:v>
                </c:pt>
                <c:pt idx="4456">
                  <c:v>104.69</c:v>
                </c:pt>
                <c:pt idx="4457">
                  <c:v>104.58</c:v>
                </c:pt>
                <c:pt idx="4458">
                  <c:v>104.5</c:v>
                </c:pt>
                <c:pt idx="4459">
                  <c:v>104.41</c:v>
                </c:pt>
                <c:pt idx="4460">
                  <c:v>104.19</c:v>
                </c:pt>
                <c:pt idx="4461">
                  <c:v>104.05</c:v>
                </c:pt>
                <c:pt idx="4462">
                  <c:v>104.08</c:v>
                </c:pt>
                <c:pt idx="4463">
                  <c:v>104.16</c:v>
                </c:pt>
                <c:pt idx="4464">
                  <c:v>104.29</c:v>
                </c:pt>
                <c:pt idx="4465">
                  <c:v>104.36</c:v>
                </c:pt>
                <c:pt idx="4466">
                  <c:v>104.4</c:v>
                </c:pt>
                <c:pt idx="4467">
                  <c:v>104.48</c:v>
                </c:pt>
                <c:pt idx="4468">
                  <c:v>104.5</c:v>
                </c:pt>
                <c:pt idx="4469">
                  <c:v>104.52</c:v>
                </c:pt>
                <c:pt idx="4470">
                  <c:v>104.53</c:v>
                </c:pt>
                <c:pt idx="4471">
                  <c:v>104.54</c:v>
                </c:pt>
                <c:pt idx="4472">
                  <c:v>104.54</c:v>
                </c:pt>
                <c:pt idx="4473">
                  <c:v>104.52</c:v>
                </c:pt>
                <c:pt idx="4474">
                  <c:v>104.52</c:v>
                </c:pt>
                <c:pt idx="4475">
                  <c:v>104.52</c:v>
                </c:pt>
                <c:pt idx="4476">
                  <c:v>104.46</c:v>
                </c:pt>
                <c:pt idx="4477">
                  <c:v>104.46</c:v>
                </c:pt>
                <c:pt idx="4478">
                  <c:v>104.45</c:v>
                </c:pt>
                <c:pt idx="4479">
                  <c:v>104.41</c:v>
                </c:pt>
                <c:pt idx="4480">
                  <c:v>104.41</c:v>
                </c:pt>
                <c:pt idx="4481">
                  <c:v>104.4</c:v>
                </c:pt>
                <c:pt idx="4482">
                  <c:v>104.35</c:v>
                </c:pt>
                <c:pt idx="4483">
                  <c:v>104.35</c:v>
                </c:pt>
                <c:pt idx="4484">
                  <c:v>104.34</c:v>
                </c:pt>
                <c:pt idx="4485">
                  <c:v>104.28</c:v>
                </c:pt>
                <c:pt idx="4486">
                  <c:v>104.28</c:v>
                </c:pt>
                <c:pt idx="4487">
                  <c:v>104.27</c:v>
                </c:pt>
                <c:pt idx="4488">
                  <c:v>104.23</c:v>
                </c:pt>
                <c:pt idx="4489">
                  <c:v>104.2</c:v>
                </c:pt>
                <c:pt idx="4490">
                  <c:v>104.19</c:v>
                </c:pt>
                <c:pt idx="4491">
                  <c:v>104.16</c:v>
                </c:pt>
                <c:pt idx="4492">
                  <c:v>104.15</c:v>
                </c:pt>
                <c:pt idx="4493">
                  <c:v>104.13</c:v>
                </c:pt>
                <c:pt idx="4494">
                  <c:v>104.07</c:v>
                </c:pt>
                <c:pt idx="4495">
                  <c:v>104.05</c:v>
                </c:pt>
                <c:pt idx="4496">
                  <c:v>104.03</c:v>
                </c:pt>
                <c:pt idx="4497">
                  <c:v>103.97</c:v>
                </c:pt>
                <c:pt idx="4498">
                  <c:v>103.95</c:v>
                </c:pt>
                <c:pt idx="4499">
                  <c:v>103.93</c:v>
                </c:pt>
                <c:pt idx="4500">
                  <c:v>103.98</c:v>
                </c:pt>
                <c:pt idx="4501">
                  <c:v>104.03</c:v>
                </c:pt>
                <c:pt idx="4502">
                  <c:v>104.09</c:v>
                </c:pt>
                <c:pt idx="4503">
                  <c:v>104.19</c:v>
                </c:pt>
                <c:pt idx="4504">
                  <c:v>104.24</c:v>
                </c:pt>
                <c:pt idx="4505">
                  <c:v>104.28</c:v>
                </c:pt>
                <c:pt idx="4506">
                  <c:v>104.39</c:v>
                </c:pt>
                <c:pt idx="4507">
                  <c:v>104.43</c:v>
                </c:pt>
                <c:pt idx="4508">
                  <c:v>104.46</c:v>
                </c:pt>
                <c:pt idx="4509">
                  <c:v>104.54</c:v>
                </c:pt>
                <c:pt idx="4510">
                  <c:v>104.57</c:v>
                </c:pt>
                <c:pt idx="4511">
                  <c:v>104.62</c:v>
                </c:pt>
                <c:pt idx="4512">
                  <c:v>104.71</c:v>
                </c:pt>
                <c:pt idx="4513">
                  <c:v>104.74</c:v>
                </c:pt>
                <c:pt idx="4514">
                  <c:v>104.77</c:v>
                </c:pt>
                <c:pt idx="4515">
                  <c:v>104.85</c:v>
                </c:pt>
                <c:pt idx="4516">
                  <c:v>104.88</c:v>
                </c:pt>
                <c:pt idx="4517">
                  <c:v>104.89</c:v>
                </c:pt>
                <c:pt idx="4518">
                  <c:v>104.98</c:v>
                </c:pt>
                <c:pt idx="4519">
                  <c:v>105.01</c:v>
                </c:pt>
                <c:pt idx="4520">
                  <c:v>105.02</c:v>
                </c:pt>
                <c:pt idx="4521">
                  <c:v>105.11</c:v>
                </c:pt>
                <c:pt idx="4522">
                  <c:v>105.14</c:v>
                </c:pt>
                <c:pt idx="4523">
                  <c:v>105.17</c:v>
                </c:pt>
                <c:pt idx="4524">
                  <c:v>105.23</c:v>
                </c:pt>
                <c:pt idx="4525">
                  <c:v>105.25</c:v>
                </c:pt>
                <c:pt idx="4526">
                  <c:v>105.24</c:v>
                </c:pt>
                <c:pt idx="4527">
                  <c:v>105.29</c:v>
                </c:pt>
                <c:pt idx="4528">
                  <c:v>105.28</c:v>
                </c:pt>
                <c:pt idx="4529">
                  <c:v>105.26</c:v>
                </c:pt>
                <c:pt idx="4530">
                  <c:v>105.24</c:v>
                </c:pt>
                <c:pt idx="4531">
                  <c:v>105.22</c:v>
                </c:pt>
                <c:pt idx="4532">
                  <c:v>105.17</c:v>
                </c:pt>
                <c:pt idx="4533">
                  <c:v>105.01</c:v>
                </c:pt>
                <c:pt idx="4534">
                  <c:v>104.91</c:v>
                </c:pt>
                <c:pt idx="4535">
                  <c:v>104.77</c:v>
                </c:pt>
                <c:pt idx="4536">
                  <c:v>104.46</c:v>
                </c:pt>
                <c:pt idx="4537">
                  <c:v>104.28</c:v>
                </c:pt>
                <c:pt idx="4538">
                  <c:v>103.99</c:v>
                </c:pt>
                <c:pt idx="4539">
                  <c:v>103.94</c:v>
                </c:pt>
                <c:pt idx="4540">
                  <c:v>103.98</c:v>
                </c:pt>
                <c:pt idx="4541">
                  <c:v>104.01</c:v>
                </c:pt>
                <c:pt idx="4542">
                  <c:v>104.09</c:v>
                </c:pt>
                <c:pt idx="4543">
                  <c:v>104.13</c:v>
                </c:pt>
                <c:pt idx="4544">
                  <c:v>104.17</c:v>
                </c:pt>
                <c:pt idx="4545">
                  <c:v>104.22</c:v>
                </c:pt>
                <c:pt idx="4546">
                  <c:v>104.24</c:v>
                </c:pt>
                <c:pt idx="4547">
                  <c:v>104.27</c:v>
                </c:pt>
                <c:pt idx="4548">
                  <c:v>104.31</c:v>
                </c:pt>
                <c:pt idx="4549">
                  <c:v>104.32</c:v>
                </c:pt>
                <c:pt idx="4550">
                  <c:v>104.36</c:v>
                </c:pt>
                <c:pt idx="4551">
                  <c:v>104.42</c:v>
                </c:pt>
                <c:pt idx="4552">
                  <c:v>104.44</c:v>
                </c:pt>
                <c:pt idx="4553">
                  <c:v>104.45</c:v>
                </c:pt>
                <c:pt idx="4554">
                  <c:v>104.48</c:v>
                </c:pt>
                <c:pt idx="4555">
                  <c:v>104.51</c:v>
                </c:pt>
                <c:pt idx="4556">
                  <c:v>104.51</c:v>
                </c:pt>
                <c:pt idx="4557">
                  <c:v>104.55</c:v>
                </c:pt>
                <c:pt idx="4558">
                  <c:v>104.56</c:v>
                </c:pt>
                <c:pt idx="4559">
                  <c:v>104.57</c:v>
                </c:pt>
                <c:pt idx="4560">
                  <c:v>104.63</c:v>
                </c:pt>
                <c:pt idx="4561">
                  <c:v>104.65</c:v>
                </c:pt>
                <c:pt idx="4562">
                  <c:v>104.65</c:v>
                </c:pt>
                <c:pt idx="4563">
                  <c:v>104.68</c:v>
                </c:pt>
                <c:pt idx="4564">
                  <c:v>104.69</c:v>
                </c:pt>
                <c:pt idx="4565">
                  <c:v>104.68</c:v>
                </c:pt>
                <c:pt idx="4566">
                  <c:v>104.71</c:v>
                </c:pt>
                <c:pt idx="4567">
                  <c:v>104.72</c:v>
                </c:pt>
                <c:pt idx="4568">
                  <c:v>104.71</c:v>
                </c:pt>
                <c:pt idx="4569">
                  <c:v>104.69</c:v>
                </c:pt>
                <c:pt idx="4570">
                  <c:v>104.68</c:v>
                </c:pt>
                <c:pt idx="4571">
                  <c:v>104.65</c:v>
                </c:pt>
                <c:pt idx="4572">
                  <c:v>104.56</c:v>
                </c:pt>
                <c:pt idx="4573">
                  <c:v>104.5</c:v>
                </c:pt>
                <c:pt idx="4574">
                  <c:v>104.42</c:v>
                </c:pt>
                <c:pt idx="4575">
                  <c:v>104.22</c:v>
                </c:pt>
                <c:pt idx="4576">
                  <c:v>104.11</c:v>
                </c:pt>
                <c:pt idx="4577">
                  <c:v>103.92</c:v>
                </c:pt>
                <c:pt idx="4578">
                  <c:v>103.99</c:v>
                </c:pt>
                <c:pt idx="4579">
                  <c:v>104.04</c:v>
                </c:pt>
                <c:pt idx="4580">
                  <c:v>104.18</c:v>
                </c:pt>
                <c:pt idx="4581">
                  <c:v>104.24</c:v>
                </c:pt>
                <c:pt idx="4582">
                  <c:v>104.29</c:v>
                </c:pt>
                <c:pt idx="4583">
                  <c:v>104.4</c:v>
                </c:pt>
                <c:pt idx="4584">
                  <c:v>104.45</c:v>
                </c:pt>
                <c:pt idx="4585">
                  <c:v>104.49</c:v>
                </c:pt>
                <c:pt idx="4586">
                  <c:v>104.58</c:v>
                </c:pt>
                <c:pt idx="4587">
                  <c:v>104.61</c:v>
                </c:pt>
                <c:pt idx="4588">
                  <c:v>104.64</c:v>
                </c:pt>
                <c:pt idx="4589">
                  <c:v>104.72</c:v>
                </c:pt>
                <c:pt idx="4590">
                  <c:v>104.76</c:v>
                </c:pt>
                <c:pt idx="4591">
                  <c:v>104.78</c:v>
                </c:pt>
                <c:pt idx="4592">
                  <c:v>104.86</c:v>
                </c:pt>
                <c:pt idx="4593">
                  <c:v>104.89</c:v>
                </c:pt>
                <c:pt idx="4594">
                  <c:v>104.91</c:v>
                </c:pt>
                <c:pt idx="4595">
                  <c:v>104.95</c:v>
                </c:pt>
                <c:pt idx="4596">
                  <c:v>104.98</c:v>
                </c:pt>
                <c:pt idx="4597">
                  <c:v>104.99</c:v>
                </c:pt>
                <c:pt idx="4598">
                  <c:v>105.07</c:v>
                </c:pt>
                <c:pt idx="4599">
                  <c:v>105.09</c:v>
                </c:pt>
                <c:pt idx="4600">
                  <c:v>105.08</c:v>
                </c:pt>
                <c:pt idx="4601">
                  <c:v>105.1</c:v>
                </c:pt>
                <c:pt idx="4602">
                  <c:v>105.1</c:v>
                </c:pt>
                <c:pt idx="4603">
                  <c:v>105.08</c:v>
                </c:pt>
                <c:pt idx="4604">
                  <c:v>105.09</c:v>
                </c:pt>
                <c:pt idx="4605">
                  <c:v>105.09</c:v>
                </c:pt>
                <c:pt idx="4606">
                  <c:v>105.08</c:v>
                </c:pt>
                <c:pt idx="4607">
                  <c:v>105.05</c:v>
                </c:pt>
                <c:pt idx="4608">
                  <c:v>105.01</c:v>
                </c:pt>
                <c:pt idx="4609">
                  <c:v>104.95</c:v>
                </c:pt>
                <c:pt idx="4610">
                  <c:v>104.82</c:v>
                </c:pt>
                <c:pt idx="4611">
                  <c:v>104.73</c:v>
                </c:pt>
                <c:pt idx="4612">
                  <c:v>104.61</c:v>
                </c:pt>
                <c:pt idx="4613">
                  <c:v>104.33</c:v>
                </c:pt>
                <c:pt idx="4614">
                  <c:v>104.17</c:v>
                </c:pt>
                <c:pt idx="4615">
                  <c:v>104.23</c:v>
                </c:pt>
                <c:pt idx="4616">
                  <c:v>104.47</c:v>
                </c:pt>
                <c:pt idx="4617">
                  <c:v>104.87</c:v>
                </c:pt>
                <c:pt idx="4618">
                  <c:v>105.04</c:v>
                </c:pt>
                <c:pt idx="4619">
                  <c:v>105.17</c:v>
                </c:pt>
                <c:pt idx="4620">
                  <c:v>105.36</c:v>
                </c:pt>
                <c:pt idx="4621">
                  <c:v>105.44</c:v>
                </c:pt>
                <c:pt idx="4622">
                  <c:v>105.49</c:v>
                </c:pt>
                <c:pt idx="4623">
                  <c:v>105.53</c:v>
                </c:pt>
                <c:pt idx="4624">
                  <c:v>105.55</c:v>
                </c:pt>
                <c:pt idx="4625">
                  <c:v>105.56</c:v>
                </c:pt>
                <c:pt idx="4626">
                  <c:v>105.53</c:v>
                </c:pt>
                <c:pt idx="4627">
                  <c:v>105.57</c:v>
                </c:pt>
                <c:pt idx="4628">
                  <c:v>105.57</c:v>
                </c:pt>
                <c:pt idx="4629">
                  <c:v>105.56</c:v>
                </c:pt>
                <c:pt idx="4630">
                  <c:v>105.57</c:v>
                </c:pt>
                <c:pt idx="4631">
                  <c:v>105.52</c:v>
                </c:pt>
                <c:pt idx="4632">
                  <c:v>105.43</c:v>
                </c:pt>
                <c:pt idx="4633">
                  <c:v>105.41</c:v>
                </c:pt>
                <c:pt idx="4634">
                  <c:v>105.37</c:v>
                </c:pt>
                <c:pt idx="4635">
                  <c:v>105.3</c:v>
                </c:pt>
                <c:pt idx="4636">
                  <c:v>105.28</c:v>
                </c:pt>
                <c:pt idx="4637">
                  <c:v>105.23</c:v>
                </c:pt>
                <c:pt idx="4638">
                  <c:v>105.12</c:v>
                </c:pt>
                <c:pt idx="4639">
                  <c:v>105.08</c:v>
                </c:pt>
                <c:pt idx="4640">
                  <c:v>105.03</c:v>
                </c:pt>
                <c:pt idx="4641">
                  <c:v>104.93</c:v>
                </c:pt>
                <c:pt idx="4642">
                  <c:v>104.88</c:v>
                </c:pt>
                <c:pt idx="4643">
                  <c:v>104.84</c:v>
                </c:pt>
                <c:pt idx="4644">
                  <c:v>104.71</c:v>
                </c:pt>
                <c:pt idx="4645">
                  <c:v>104.66</c:v>
                </c:pt>
                <c:pt idx="4646">
                  <c:v>104.6</c:v>
                </c:pt>
                <c:pt idx="4647">
                  <c:v>104.45</c:v>
                </c:pt>
                <c:pt idx="4648">
                  <c:v>104.37</c:v>
                </c:pt>
                <c:pt idx="4649">
                  <c:v>104.29</c:v>
                </c:pt>
                <c:pt idx="4650">
                  <c:v>104.09</c:v>
                </c:pt>
                <c:pt idx="4651">
                  <c:v>103.99</c:v>
                </c:pt>
                <c:pt idx="4652">
                  <c:v>103.91</c:v>
                </c:pt>
                <c:pt idx="4653">
                  <c:v>104.4</c:v>
                </c:pt>
                <c:pt idx="4654">
                  <c:v>104.67</c:v>
                </c:pt>
                <c:pt idx="4655">
                  <c:v>105.16</c:v>
                </c:pt>
                <c:pt idx="4656">
                  <c:v>105.36</c:v>
                </c:pt>
                <c:pt idx="4657">
                  <c:v>105.51</c:v>
                </c:pt>
                <c:pt idx="4658">
                  <c:v>105.74</c:v>
                </c:pt>
                <c:pt idx="4659">
                  <c:v>105.83</c:v>
                </c:pt>
                <c:pt idx="4660">
                  <c:v>105.89</c:v>
                </c:pt>
                <c:pt idx="4661">
                  <c:v>105.93</c:v>
                </c:pt>
                <c:pt idx="4662">
                  <c:v>105.96</c:v>
                </c:pt>
                <c:pt idx="4663">
                  <c:v>105.97</c:v>
                </c:pt>
                <c:pt idx="4664">
                  <c:v>105.94</c:v>
                </c:pt>
                <c:pt idx="4665">
                  <c:v>105.98</c:v>
                </c:pt>
                <c:pt idx="4666">
                  <c:v>105.98</c:v>
                </c:pt>
                <c:pt idx="4667">
                  <c:v>105.95</c:v>
                </c:pt>
                <c:pt idx="4668">
                  <c:v>105.97</c:v>
                </c:pt>
                <c:pt idx="4669">
                  <c:v>105.91</c:v>
                </c:pt>
                <c:pt idx="4670">
                  <c:v>105.8</c:v>
                </c:pt>
                <c:pt idx="4671">
                  <c:v>105.78</c:v>
                </c:pt>
                <c:pt idx="4672">
                  <c:v>105.73</c:v>
                </c:pt>
                <c:pt idx="4673">
                  <c:v>105.64</c:v>
                </c:pt>
                <c:pt idx="4674">
                  <c:v>105.62</c:v>
                </c:pt>
                <c:pt idx="4675">
                  <c:v>105.57</c:v>
                </c:pt>
                <c:pt idx="4676">
                  <c:v>105.42</c:v>
                </c:pt>
                <c:pt idx="4677">
                  <c:v>105.38</c:v>
                </c:pt>
                <c:pt idx="4678">
                  <c:v>105.31</c:v>
                </c:pt>
                <c:pt idx="4679">
                  <c:v>105.18</c:v>
                </c:pt>
                <c:pt idx="4680">
                  <c:v>105.13</c:v>
                </c:pt>
                <c:pt idx="4681">
                  <c:v>105.08</c:v>
                </c:pt>
                <c:pt idx="4682">
                  <c:v>104.93</c:v>
                </c:pt>
                <c:pt idx="4683">
                  <c:v>104.87</c:v>
                </c:pt>
                <c:pt idx="4684">
                  <c:v>104.79</c:v>
                </c:pt>
                <c:pt idx="4685">
                  <c:v>104.61</c:v>
                </c:pt>
                <c:pt idx="4686">
                  <c:v>104.53</c:v>
                </c:pt>
                <c:pt idx="4687">
                  <c:v>104.45</c:v>
                </c:pt>
                <c:pt idx="4688">
                  <c:v>104.31</c:v>
                </c:pt>
                <c:pt idx="4689">
                  <c:v>104.06</c:v>
                </c:pt>
                <c:pt idx="4690">
                  <c:v>103.97</c:v>
                </c:pt>
                <c:pt idx="4691">
                  <c:v>103.82</c:v>
                </c:pt>
                <c:pt idx="4692">
                  <c:v>103.84</c:v>
                </c:pt>
                <c:pt idx="4693">
                  <c:v>103.86</c:v>
                </c:pt>
                <c:pt idx="4694">
                  <c:v>103.87</c:v>
                </c:pt>
                <c:pt idx="4695">
                  <c:v>103.88</c:v>
                </c:pt>
                <c:pt idx="4696">
                  <c:v>103.91</c:v>
                </c:pt>
                <c:pt idx="4697">
                  <c:v>103.92</c:v>
                </c:pt>
                <c:pt idx="4698">
                  <c:v>103.92</c:v>
                </c:pt>
                <c:pt idx="4699">
                  <c:v>103.94</c:v>
                </c:pt>
                <c:pt idx="4700">
                  <c:v>103.94</c:v>
                </c:pt>
                <c:pt idx="4701">
                  <c:v>103.94</c:v>
                </c:pt>
                <c:pt idx="4702">
                  <c:v>103.95</c:v>
                </c:pt>
                <c:pt idx="4703">
                  <c:v>103.94</c:v>
                </c:pt>
                <c:pt idx="4704">
                  <c:v>103.94</c:v>
                </c:pt>
                <c:pt idx="4705">
                  <c:v>103.96</c:v>
                </c:pt>
                <c:pt idx="4706">
                  <c:v>103.97</c:v>
                </c:pt>
                <c:pt idx="4707">
                  <c:v>103.97</c:v>
                </c:pt>
                <c:pt idx="4708">
                  <c:v>103.96</c:v>
                </c:pt>
                <c:pt idx="4709">
                  <c:v>103.97</c:v>
                </c:pt>
                <c:pt idx="4710">
                  <c:v>103.97</c:v>
                </c:pt>
                <c:pt idx="4711">
                  <c:v>103.99</c:v>
                </c:pt>
                <c:pt idx="4712">
                  <c:v>103.99</c:v>
                </c:pt>
                <c:pt idx="4713">
                  <c:v>103.99</c:v>
                </c:pt>
                <c:pt idx="4714">
                  <c:v>104.01</c:v>
                </c:pt>
                <c:pt idx="4715">
                  <c:v>104.01</c:v>
                </c:pt>
                <c:pt idx="4716">
                  <c:v>104.01</c:v>
                </c:pt>
                <c:pt idx="4717">
                  <c:v>104.02</c:v>
                </c:pt>
                <c:pt idx="4718">
                  <c:v>104.02</c:v>
                </c:pt>
                <c:pt idx="4719">
                  <c:v>104.02</c:v>
                </c:pt>
                <c:pt idx="4720">
                  <c:v>104.02</c:v>
                </c:pt>
                <c:pt idx="4721">
                  <c:v>104.03</c:v>
                </c:pt>
                <c:pt idx="4722">
                  <c:v>104.01</c:v>
                </c:pt>
                <c:pt idx="4723">
                  <c:v>103.97</c:v>
                </c:pt>
                <c:pt idx="4724">
                  <c:v>103.96</c:v>
                </c:pt>
                <c:pt idx="4725">
                  <c:v>103.94</c:v>
                </c:pt>
                <c:pt idx="4726">
                  <c:v>103.88</c:v>
                </c:pt>
                <c:pt idx="4727">
                  <c:v>103.86</c:v>
                </c:pt>
                <c:pt idx="4728">
                  <c:v>103.87</c:v>
                </c:pt>
                <c:pt idx="4729">
                  <c:v>103.95</c:v>
                </c:pt>
                <c:pt idx="4730">
                  <c:v>104.05</c:v>
                </c:pt>
                <c:pt idx="4731">
                  <c:v>104.22</c:v>
                </c:pt>
                <c:pt idx="4732">
                  <c:v>104.3</c:v>
                </c:pt>
                <c:pt idx="4733">
                  <c:v>104.37</c:v>
                </c:pt>
                <c:pt idx="4734">
                  <c:v>104.5</c:v>
                </c:pt>
                <c:pt idx="4735">
                  <c:v>104.56</c:v>
                </c:pt>
                <c:pt idx="4736">
                  <c:v>104.61</c:v>
                </c:pt>
                <c:pt idx="4737">
                  <c:v>104.71</c:v>
                </c:pt>
                <c:pt idx="4738">
                  <c:v>104.75</c:v>
                </c:pt>
                <c:pt idx="4739">
                  <c:v>104.78</c:v>
                </c:pt>
                <c:pt idx="4740">
                  <c:v>104.9</c:v>
                </c:pt>
                <c:pt idx="4741">
                  <c:v>104.95</c:v>
                </c:pt>
                <c:pt idx="4742">
                  <c:v>104.97</c:v>
                </c:pt>
                <c:pt idx="4743">
                  <c:v>105.11</c:v>
                </c:pt>
                <c:pt idx="4744">
                  <c:v>105.14</c:v>
                </c:pt>
                <c:pt idx="4745">
                  <c:v>105.13</c:v>
                </c:pt>
                <c:pt idx="4746">
                  <c:v>105.16</c:v>
                </c:pt>
                <c:pt idx="4747">
                  <c:v>105.18</c:v>
                </c:pt>
                <c:pt idx="4748">
                  <c:v>105.21</c:v>
                </c:pt>
                <c:pt idx="4749">
                  <c:v>105.31</c:v>
                </c:pt>
                <c:pt idx="4750">
                  <c:v>105.35</c:v>
                </c:pt>
                <c:pt idx="4751">
                  <c:v>105.34</c:v>
                </c:pt>
                <c:pt idx="4752">
                  <c:v>105.39</c:v>
                </c:pt>
                <c:pt idx="4753">
                  <c:v>105.42</c:v>
                </c:pt>
                <c:pt idx="4754">
                  <c:v>105.44</c:v>
                </c:pt>
                <c:pt idx="4755">
                  <c:v>105.5</c:v>
                </c:pt>
                <c:pt idx="4756">
                  <c:v>105.55</c:v>
                </c:pt>
                <c:pt idx="4757">
                  <c:v>105.56</c:v>
                </c:pt>
                <c:pt idx="4758">
                  <c:v>105.55</c:v>
                </c:pt>
                <c:pt idx="4759">
                  <c:v>105.51</c:v>
                </c:pt>
                <c:pt idx="4760">
                  <c:v>105.43</c:v>
                </c:pt>
                <c:pt idx="4761">
                  <c:v>105.25</c:v>
                </c:pt>
                <c:pt idx="4762">
                  <c:v>105.1</c:v>
                </c:pt>
                <c:pt idx="4763">
                  <c:v>104.92</c:v>
                </c:pt>
                <c:pt idx="4764">
                  <c:v>104.48</c:v>
                </c:pt>
                <c:pt idx="4765">
                  <c:v>104.22</c:v>
                </c:pt>
                <c:pt idx="4766">
                  <c:v>103.98</c:v>
                </c:pt>
                <c:pt idx="4767">
                  <c:v>104.11</c:v>
                </c:pt>
                <c:pt idx="4768">
                  <c:v>104.23</c:v>
                </c:pt>
                <c:pt idx="4769">
                  <c:v>104.45</c:v>
                </c:pt>
                <c:pt idx="4770">
                  <c:v>104.56</c:v>
                </c:pt>
                <c:pt idx="4771">
                  <c:v>104.65</c:v>
                </c:pt>
                <c:pt idx="4772">
                  <c:v>104.83</c:v>
                </c:pt>
                <c:pt idx="4773">
                  <c:v>104.91</c:v>
                </c:pt>
                <c:pt idx="4774">
                  <c:v>104.97</c:v>
                </c:pt>
                <c:pt idx="4775">
                  <c:v>105.1</c:v>
                </c:pt>
                <c:pt idx="4776">
                  <c:v>105.15</c:v>
                </c:pt>
                <c:pt idx="4777">
                  <c:v>105.2</c:v>
                </c:pt>
                <c:pt idx="4778">
                  <c:v>105.35</c:v>
                </c:pt>
                <c:pt idx="4779">
                  <c:v>105.43</c:v>
                </c:pt>
                <c:pt idx="4780">
                  <c:v>105.45</c:v>
                </c:pt>
                <c:pt idx="4781">
                  <c:v>105.6</c:v>
                </c:pt>
                <c:pt idx="4782">
                  <c:v>105.64</c:v>
                </c:pt>
                <c:pt idx="4783">
                  <c:v>105.62</c:v>
                </c:pt>
                <c:pt idx="4784">
                  <c:v>105.66</c:v>
                </c:pt>
                <c:pt idx="4785">
                  <c:v>105.69</c:v>
                </c:pt>
                <c:pt idx="4786">
                  <c:v>105.74</c:v>
                </c:pt>
                <c:pt idx="4787">
                  <c:v>105.87</c:v>
                </c:pt>
                <c:pt idx="4788">
                  <c:v>105.91</c:v>
                </c:pt>
                <c:pt idx="4789">
                  <c:v>105.91</c:v>
                </c:pt>
                <c:pt idx="4790">
                  <c:v>105.96</c:v>
                </c:pt>
                <c:pt idx="4791">
                  <c:v>106</c:v>
                </c:pt>
                <c:pt idx="4792">
                  <c:v>106.02</c:v>
                </c:pt>
                <c:pt idx="4793">
                  <c:v>106.1</c:v>
                </c:pt>
                <c:pt idx="4794">
                  <c:v>106.16</c:v>
                </c:pt>
                <c:pt idx="4795">
                  <c:v>106.17</c:v>
                </c:pt>
                <c:pt idx="4796">
                  <c:v>106.16</c:v>
                </c:pt>
                <c:pt idx="4797">
                  <c:v>106.1</c:v>
                </c:pt>
                <c:pt idx="4798">
                  <c:v>106.01</c:v>
                </c:pt>
                <c:pt idx="4799">
                  <c:v>105.78</c:v>
                </c:pt>
                <c:pt idx="4800">
                  <c:v>105.58</c:v>
                </c:pt>
                <c:pt idx="4801">
                  <c:v>105.35</c:v>
                </c:pt>
                <c:pt idx="4802">
                  <c:v>104.73</c:v>
                </c:pt>
                <c:pt idx="4803">
                  <c:v>104.36</c:v>
                </c:pt>
                <c:pt idx="4804">
                  <c:v>104.28</c:v>
                </c:pt>
                <c:pt idx="4805">
                  <c:v>104.53</c:v>
                </c:pt>
                <c:pt idx="4806">
                  <c:v>104.98</c:v>
                </c:pt>
                <c:pt idx="4807">
                  <c:v>105.16</c:v>
                </c:pt>
                <c:pt idx="4808">
                  <c:v>105.29</c:v>
                </c:pt>
                <c:pt idx="4809">
                  <c:v>105.48</c:v>
                </c:pt>
                <c:pt idx="4810">
                  <c:v>105.56</c:v>
                </c:pt>
                <c:pt idx="4811">
                  <c:v>105.61</c:v>
                </c:pt>
                <c:pt idx="4812">
                  <c:v>105.63</c:v>
                </c:pt>
                <c:pt idx="4813">
                  <c:v>105.62</c:v>
                </c:pt>
                <c:pt idx="4814">
                  <c:v>105.59</c:v>
                </c:pt>
                <c:pt idx="4815">
                  <c:v>105.53</c:v>
                </c:pt>
                <c:pt idx="4816">
                  <c:v>105.53</c:v>
                </c:pt>
                <c:pt idx="4817">
                  <c:v>105.49</c:v>
                </c:pt>
                <c:pt idx="4818">
                  <c:v>105.53</c:v>
                </c:pt>
                <c:pt idx="4819">
                  <c:v>105.53</c:v>
                </c:pt>
                <c:pt idx="4820">
                  <c:v>105.48</c:v>
                </c:pt>
                <c:pt idx="4821">
                  <c:v>105.36</c:v>
                </c:pt>
                <c:pt idx="4822">
                  <c:v>105.32</c:v>
                </c:pt>
                <c:pt idx="4823">
                  <c:v>105.29</c:v>
                </c:pt>
                <c:pt idx="4824">
                  <c:v>105.25</c:v>
                </c:pt>
                <c:pt idx="4825">
                  <c:v>105.26</c:v>
                </c:pt>
                <c:pt idx="4826">
                  <c:v>105.22</c:v>
                </c:pt>
                <c:pt idx="4827">
                  <c:v>105.12</c:v>
                </c:pt>
                <c:pt idx="4828">
                  <c:v>105.09</c:v>
                </c:pt>
                <c:pt idx="4829">
                  <c:v>105.04</c:v>
                </c:pt>
                <c:pt idx="4830">
                  <c:v>104.95</c:v>
                </c:pt>
                <c:pt idx="4831">
                  <c:v>104.91</c:v>
                </c:pt>
                <c:pt idx="4832">
                  <c:v>104.88</c:v>
                </c:pt>
                <c:pt idx="4833">
                  <c:v>104.79</c:v>
                </c:pt>
                <c:pt idx="4834">
                  <c:v>104.73</c:v>
                </c:pt>
                <c:pt idx="4835">
                  <c:v>104.66</c:v>
                </c:pt>
                <c:pt idx="4836">
                  <c:v>104.51</c:v>
                </c:pt>
                <c:pt idx="4837">
                  <c:v>104.44</c:v>
                </c:pt>
                <c:pt idx="4838">
                  <c:v>104.35</c:v>
                </c:pt>
                <c:pt idx="4839">
                  <c:v>104.18</c:v>
                </c:pt>
                <c:pt idx="4840">
                  <c:v>104.1</c:v>
                </c:pt>
                <c:pt idx="4841">
                  <c:v>103.98</c:v>
                </c:pt>
                <c:pt idx="4842">
                  <c:v>104.22</c:v>
                </c:pt>
                <c:pt idx="4843">
                  <c:v>104.41</c:v>
                </c:pt>
                <c:pt idx="4844">
                  <c:v>104.74</c:v>
                </c:pt>
                <c:pt idx="4845">
                  <c:v>104.86</c:v>
                </c:pt>
                <c:pt idx="4846">
                  <c:v>104.98</c:v>
                </c:pt>
                <c:pt idx="4847">
                  <c:v>105.1</c:v>
                </c:pt>
                <c:pt idx="4848">
                  <c:v>105.16</c:v>
                </c:pt>
                <c:pt idx="4849">
                  <c:v>105.18</c:v>
                </c:pt>
                <c:pt idx="4850">
                  <c:v>105.19</c:v>
                </c:pt>
                <c:pt idx="4851">
                  <c:v>105.2</c:v>
                </c:pt>
                <c:pt idx="4852">
                  <c:v>105.18</c:v>
                </c:pt>
                <c:pt idx="4853">
                  <c:v>105.14</c:v>
                </c:pt>
                <c:pt idx="4854">
                  <c:v>105.13</c:v>
                </c:pt>
                <c:pt idx="4855">
                  <c:v>105.09</c:v>
                </c:pt>
                <c:pt idx="4856">
                  <c:v>105.05</c:v>
                </c:pt>
                <c:pt idx="4857">
                  <c:v>105.04</c:v>
                </c:pt>
                <c:pt idx="4858">
                  <c:v>105.01</c:v>
                </c:pt>
                <c:pt idx="4859">
                  <c:v>104.9</c:v>
                </c:pt>
                <c:pt idx="4860">
                  <c:v>104.87</c:v>
                </c:pt>
                <c:pt idx="4861">
                  <c:v>104.86</c:v>
                </c:pt>
                <c:pt idx="4862">
                  <c:v>104.83</c:v>
                </c:pt>
                <c:pt idx="4863">
                  <c:v>104.83</c:v>
                </c:pt>
                <c:pt idx="4864">
                  <c:v>104.8</c:v>
                </c:pt>
                <c:pt idx="4865">
                  <c:v>104.72</c:v>
                </c:pt>
                <c:pt idx="4866">
                  <c:v>104.73</c:v>
                </c:pt>
                <c:pt idx="4867">
                  <c:v>104.72</c:v>
                </c:pt>
                <c:pt idx="4868">
                  <c:v>104.67</c:v>
                </c:pt>
                <c:pt idx="4869">
                  <c:v>104.64</c:v>
                </c:pt>
                <c:pt idx="4870">
                  <c:v>104.61</c:v>
                </c:pt>
                <c:pt idx="4871">
                  <c:v>104.53</c:v>
                </c:pt>
                <c:pt idx="4872">
                  <c:v>104.5</c:v>
                </c:pt>
                <c:pt idx="4873">
                  <c:v>104.46</c:v>
                </c:pt>
                <c:pt idx="4874">
                  <c:v>104.35</c:v>
                </c:pt>
                <c:pt idx="4875">
                  <c:v>104.31</c:v>
                </c:pt>
                <c:pt idx="4876">
                  <c:v>104.24</c:v>
                </c:pt>
                <c:pt idx="4877">
                  <c:v>104.08</c:v>
                </c:pt>
                <c:pt idx="4878">
                  <c:v>104.01</c:v>
                </c:pt>
                <c:pt idx="4879">
                  <c:v>103.95</c:v>
                </c:pt>
                <c:pt idx="4880">
                  <c:v>104.17</c:v>
                </c:pt>
                <c:pt idx="4881">
                  <c:v>104.34</c:v>
                </c:pt>
                <c:pt idx="4882">
                  <c:v>104.69</c:v>
                </c:pt>
                <c:pt idx="4883">
                  <c:v>104.82</c:v>
                </c:pt>
                <c:pt idx="4884">
                  <c:v>104.94</c:v>
                </c:pt>
                <c:pt idx="4885">
                  <c:v>105.13</c:v>
                </c:pt>
                <c:pt idx="4886">
                  <c:v>105.2</c:v>
                </c:pt>
                <c:pt idx="4887">
                  <c:v>105.26</c:v>
                </c:pt>
                <c:pt idx="4888">
                  <c:v>105.28</c:v>
                </c:pt>
                <c:pt idx="4889">
                  <c:v>105.28</c:v>
                </c:pt>
                <c:pt idx="4890">
                  <c:v>105.27</c:v>
                </c:pt>
                <c:pt idx="4891">
                  <c:v>105.24</c:v>
                </c:pt>
                <c:pt idx="4892">
                  <c:v>105.25</c:v>
                </c:pt>
                <c:pt idx="4893">
                  <c:v>105.23</c:v>
                </c:pt>
                <c:pt idx="4894">
                  <c:v>105.18</c:v>
                </c:pt>
                <c:pt idx="4895">
                  <c:v>105.18</c:v>
                </c:pt>
                <c:pt idx="4896">
                  <c:v>105.13</c:v>
                </c:pt>
                <c:pt idx="4897">
                  <c:v>105.08</c:v>
                </c:pt>
                <c:pt idx="4898">
                  <c:v>105.06</c:v>
                </c:pt>
                <c:pt idx="4899">
                  <c:v>105.04</c:v>
                </c:pt>
                <c:pt idx="4900">
                  <c:v>104.98</c:v>
                </c:pt>
                <c:pt idx="4901">
                  <c:v>104.98</c:v>
                </c:pt>
                <c:pt idx="4902">
                  <c:v>104.94</c:v>
                </c:pt>
                <c:pt idx="4903">
                  <c:v>104.87</c:v>
                </c:pt>
                <c:pt idx="4904">
                  <c:v>104.84</c:v>
                </c:pt>
                <c:pt idx="4905">
                  <c:v>104.8</c:v>
                </c:pt>
                <c:pt idx="4906">
                  <c:v>104.71</c:v>
                </c:pt>
                <c:pt idx="4907">
                  <c:v>104.68</c:v>
                </c:pt>
                <c:pt idx="4908">
                  <c:v>104.64</c:v>
                </c:pt>
                <c:pt idx="4909">
                  <c:v>104.55</c:v>
                </c:pt>
                <c:pt idx="4910">
                  <c:v>104.5</c:v>
                </c:pt>
                <c:pt idx="4911">
                  <c:v>104.44</c:v>
                </c:pt>
                <c:pt idx="4912">
                  <c:v>104.33</c:v>
                </c:pt>
                <c:pt idx="4913">
                  <c:v>104.29</c:v>
                </c:pt>
                <c:pt idx="4914">
                  <c:v>104.21</c:v>
                </c:pt>
                <c:pt idx="4915">
                  <c:v>104.06</c:v>
                </c:pt>
                <c:pt idx="4916">
                  <c:v>103.99</c:v>
                </c:pt>
                <c:pt idx="4917">
                  <c:v>103.92</c:v>
                </c:pt>
                <c:pt idx="4918">
                  <c:v>103.97</c:v>
                </c:pt>
                <c:pt idx="4919">
                  <c:v>103.98</c:v>
                </c:pt>
                <c:pt idx="4920">
                  <c:v>104.2</c:v>
                </c:pt>
                <c:pt idx="4921">
                  <c:v>104.4</c:v>
                </c:pt>
                <c:pt idx="4922">
                  <c:v>104.48</c:v>
                </c:pt>
                <c:pt idx="4923">
                  <c:v>104.54</c:v>
                </c:pt>
                <c:pt idx="4924">
                  <c:v>104.7</c:v>
                </c:pt>
                <c:pt idx="4925">
                  <c:v>104.78</c:v>
                </c:pt>
                <c:pt idx="4926">
                  <c:v>104.85</c:v>
                </c:pt>
                <c:pt idx="4927">
                  <c:v>104.98</c:v>
                </c:pt>
                <c:pt idx="4928">
                  <c:v>105.04</c:v>
                </c:pt>
                <c:pt idx="4929">
                  <c:v>105.09</c:v>
                </c:pt>
                <c:pt idx="4930">
                  <c:v>105.2</c:v>
                </c:pt>
                <c:pt idx="4931">
                  <c:v>105.27</c:v>
                </c:pt>
                <c:pt idx="4932">
                  <c:v>105.31</c:v>
                </c:pt>
                <c:pt idx="4933">
                  <c:v>105.45</c:v>
                </c:pt>
                <c:pt idx="4934">
                  <c:v>105.51</c:v>
                </c:pt>
                <c:pt idx="4935">
                  <c:v>105.51</c:v>
                </c:pt>
                <c:pt idx="4936">
                  <c:v>105.6</c:v>
                </c:pt>
                <c:pt idx="4937">
                  <c:v>105.63</c:v>
                </c:pt>
                <c:pt idx="4938">
                  <c:v>105.65</c:v>
                </c:pt>
                <c:pt idx="4939">
                  <c:v>105.73</c:v>
                </c:pt>
                <c:pt idx="4940">
                  <c:v>105.78</c:v>
                </c:pt>
                <c:pt idx="4941">
                  <c:v>105.79</c:v>
                </c:pt>
                <c:pt idx="4942">
                  <c:v>105.86</c:v>
                </c:pt>
                <c:pt idx="4943">
                  <c:v>105.87</c:v>
                </c:pt>
                <c:pt idx="4944">
                  <c:v>105.87</c:v>
                </c:pt>
                <c:pt idx="4945">
                  <c:v>105.91</c:v>
                </c:pt>
                <c:pt idx="4946">
                  <c:v>105.92</c:v>
                </c:pt>
                <c:pt idx="4947">
                  <c:v>105.91</c:v>
                </c:pt>
                <c:pt idx="4948">
                  <c:v>105.88</c:v>
                </c:pt>
                <c:pt idx="4949">
                  <c:v>105.8</c:v>
                </c:pt>
                <c:pt idx="4950">
                  <c:v>105.7</c:v>
                </c:pt>
                <c:pt idx="4951">
                  <c:v>105.44</c:v>
                </c:pt>
                <c:pt idx="4952">
                  <c:v>105.27</c:v>
                </c:pt>
                <c:pt idx="4953">
                  <c:v>105.09</c:v>
                </c:pt>
                <c:pt idx="4954">
                  <c:v>104.59</c:v>
                </c:pt>
                <c:pt idx="4955">
                  <c:v>104.33</c:v>
                </c:pt>
                <c:pt idx="4956">
                  <c:v>103.88</c:v>
                </c:pt>
                <c:pt idx="4957">
                  <c:v>103.9</c:v>
                </c:pt>
                <c:pt idx="4958">
                  <c:v>103.91</c:v>
                </c:pt>
                <c:pt idx="4959">
                  <c:v>103.96</c:v>
                </c:pt>
                <c:pt idx="4960">
                  <c:v>103.99</c:v>
                </c:pt>
                <c:pt idx="4961">
                  <c:v>104</c:v>
                </c:pt>
                <c:pt idx="4962">
                  <c:v>104.02</c:v>
                </c:pt>
                <c:pt idx="4963">
                  <c:v>104.04</c:v>
                </c:pt>
                <c:pt idx="4964">
                  <c:v>104.06</c:v>
                </c:pt>
                <c:pt idx="4965">
                  <c:v>104.08</c:v>
                </c:pt>
                <c:pt idx="4966">
                  <c:v>104.09</c:v>
                </c:pt>
                <c:pt idx="4967">
                  <c:v>104.09</c:v>
                </c:pt>
                <c:pt idx="4968">
                  <c:v>104.11</c:v>
                </c:pt>
                <c:pt idx="4969">
                  <c:v>104.12</c:v>
                </c:pt>
                <c:pt idx="4970">
                  <c:v>104.13</c:v>
                </c:pt>
                <c:pt idx="4971">
                  <c:v>104.14</c:v>
                </c:pt>
                <c:pt idx="4972">
                  <c:v>104.15</c:v>
                </c:pt>
                <c:pt idx="4973">
                  <c:v>104.15</c:v>
                </c:pt>
                <c:pt idx="4974">
                  <c:v>104.17</c:v>
                </c:pt>
                <c:pt idx="4975">
                  <c:v>104.17</c:v>
                </c:pt>
                <c:pt idx="4976">
                  <c:v>104.17</c:v>
                </c:pt>
                <c:pt idx="4977">
                  <c:v>104.19</c:v>
                </c:pt>
                <c:pt idx="4978">
                  <c:v>104.2</c:v>
                </c:pt>
                <c:pt idx="4979">
                  <c:v>104.2</c:v>
                </c:pt>
                <c:pt idx="4980">
                  <c:v>104.22</c:v>
                </c:pt>
                <c:pt idx="4981">
                  <c:v>104.22</c:v>
                </c:pt>
                <c:pt idx="4982">
                  <c:v>104.21</c:v>
                </c:pt>
                <c:pt idx="4983">
                  <c:v>104.22</c:v>
                </c:pt>
                <c:pt idx="4984">
                  <c:v>104.23</c:v>
                </c:pt>
                <c:pt idx="4985">
                  <c:v>104.23</c:v>
                </c:pt>
                <c:pt idx="4986">
                  <c:v>104.24</c:v>
                </c:pt>
                <c:pt idx="4987">
                  <c:v>104.23</c:v>
                </c:pt>
                <c:pt idx="4988">
                  <c:v>104.2</c:v>
                </c:pt>
                <c:pt idx="4989">
                  <c:v>104.15</c:v>
                </c:pt>
                <c:pt idx="4990">
                  <c:v>104.12</c:v>
                </c:pt>
                <c:pt idx="4991">
                  <c:v>104.09</c:v>
                </c:pt>
                <c:pt idx="4992">
                  <c:v>104.01</c:v>
                </c:pt>
                <c:pt idx="4993">
                  <c:v>103.96</c:v>
                </c:pt>
                <c:pt idx="4994">
                  <c:v>104.01</c:v>
                </c:pt>
                <c:pt idx="4995">
                  <c:v>104.02</c:v>
                </c:pt>
                <c:pt idx="4996">
                  <c:v>104.56</c:v>
                </c:pt>
                <c:pt idx="4997">
                  <c:v>104.64</c:v>
                </c:pt>
                <c:pt idx="4998">
                  <c:v>104.69</c:v>
                </c:pt>
                <c:pt idx="4999">
                  <c:v>104.88</c:v>
                </c:pt>
                <c:pt idx="5000">
                  <c:v>104.98</c:v>
                </c:pt>
                <c:pt idx="5001">
                  <c:v>105.06</c:v>
                </c:pt>
                <c:pt idx="5002">
                  <c:v>105.21</c:v>
                </c:pt>
                <c:pt idx="5003">
                  <c:v>105.28</c:v>
                </c:pt>
                <c:pt idx="5004">
                  <c:v>105.35</c:v>
                </c:pt>
                <c:pt idx="5005">
                  <c:v>105.48</c:v>
                </c:pt>
                <c:pt idx="5006">
                  <c:v>105.56</c:v>
                </c:pt>
                <c:pt idx="5007">
                  <c:v>105.61</c:v>
                </c:pt>
                <c:pt idx="5008">
                  <c:v>105.75</c:v>
                </c:pt>
                <c:pt idx="5009">
                  <c:v>105.81</c:v>
                </c:pt>
                <c:pt idx="5010">
                  <c:v>105.83</c:v>
                </c:pt>
                <c:pt idx="5011">
                  <c:v>105.93</c:v>
                </c:pt>
                <c:pt idx="5012">
                  <c:v>105.96</c:v>
                </c:pt>
                <c:pt idx="5013">
                  <c:v>105.99</c:v>
                </c:pt>
                <c:pt idx="5014">
                  <c:v>106.09</c:v>
                </c:pt>
                <c:pt idx="5015">
                  <c:v>106.15</c:v>
                </c:pt>
                <c:pt idx="5016">
                  <c:v>106.16</c:v>
                </c:pt>
                <c:pt idx="5017">
                  <c:v>106.23</c:v>
                </c:pt>
                <c:pt idx="5018">
                  <c:v>106.25</c:v>
                </c:pt>
                <c:pt idx="5019">
                  <c:v>106.25</c:v>
                </c:pt>
                <c:pt idx="5020">
                  <c:v>106.31</c:v>
                </c:pt>
                <c:pt idx="5021">
                  <c:v>106.31</c:v>
                </c:pt>
                <c:pt idx="5022">
                  <c:v>106.3</c:v>
                </c:pt>
                <c:pt idx="5023">
                  <c:v>106.26</c:v>
                </c:pt>
                <c:pt idx="5024">
                  <c:v>106.17</c:v>
                </c:pt>
                <c:pt idx="5025">
                  <c:v>106.05</c:v>
                </c:pt>
                <c:pt idx="5026">
                  <c:v>105.75</c:v>
                </c:pt>
                <c:pt idx="5027">
                  <c:v>105.55</c:v>
                </c:pt>
                <c:pt idx="5028">
                  <c:v>105.32</c:v>
                </c:pt>
                <c:pt idx="5029">
                  <c:v>104.73</c:v>
                </c:pt>
                <c:pt idx="5030">
                  <c:v>104.4</c:v>
                </c:pt>
                <c:pt idx="5031">
                  <c:v>103.99</c:v>
                </c:pt>
                <c:pt idx="5032">
                  <c:v>104.08</c:v>
                </c:pt>
                <c:pt idx="5033">
                  <c:v>104.17</c:v>
                </c:pt>
                <c:pt idx="5034">
                  <c:v>104.35</c:v>
                </c:pt>
                <c:pt idx="5035">
                  <c:v>104.45</c:v>
                </c:pt>
                <c:pt idx="5036">
                  <c:v>104.53</c:v>
                </c:pt>
                <c:pt idx="5037">
                  <c:v>104.69</c:v>
                </c:pt>
                <c:pt idx="5038">
                  <c:v>104.76</c:v>
                </c:pt>
                <c:pt idx="5039">
                  <c:v>104.83</c:v>
                </c:pt>
                <c:pt idx="5040">
                  <c:v>104.98</c:v>
                </c:pt>
                <c:pt idx="5041">
                  <c:v>105.05</c:v>
                </c:pt>
                <c:pt idx="5042">
                  <c:v>105.11</c:v>
                </c:pt>
                <c:pt idx="5043">
                  <c:v>105.24</c:v>
                </c:pt>
                <c:pt idx="5044">
                  <c:v>105.29</c:v>
                </c:pt>
                <c:pt idx="5045">
                  <c:v>105.34</c:v>
                </c:pt>
                <c:pt idx="5046">
                  <c:v>105.48</c:v>
                </c:pt>
                <c:pt idx="5047">
                  <c:v>105.53</c:v>
                </c:pt>
                <c:pt idx="5048">
                  <c:v>105.55</c:v>
                </c:pt>
                <c:pt idx="5049">
                  <c:v>105.69</c:v>
                </c:pt>
                <c:pt idx="5050">
                  <c:v>105.76</c:v>
                </c:pt>
                <c:pt idx="5051">
                  <c:v>105.79</c:v>
                </c:pt>
                <c:pt idx="5052">
                  <c:v>105.92</c:v>
                </c:pt>
                <c:pt idx="5053">
                  <c:v>105.96</c:v>
                </c:pt>
                <c:pt idx="5054">
                  <c:v>105.97</c:v>
                </c:pt>
                <c:pt idx="5055">
                  <c:v>106.09</c:v>
                </c:pt>
                <c:pt idx="5056">
                  <c:v>106.13</c:v>
                </c:pt>
                <c:pt idx="5057">
                  <c:v>106.12</c:v>
                </c:pt>
                <c:pt idx="5058">
                  <c:v>106.14</c:v>
                </c:pt>
                <c:pt idx="5059">
                  <c:v>106.13</c:v>
                </c:pt>
                <c:pt idx="5060">
                  <c:v>106.07</c:v>
                </c:pt>
                <c:pt idx="5061">
                  <c:v>105.98</c:v>
                </c:pt>
                <c:pt idx="5062">
                  <c:v>105.91</c:v>
                </c:pt>
                <c:pt idx="5063">
                  <c:v>105.8</c:v>
                </c:pt>
                <c:pt idx="5064">
                  <c:v>105.51</c:v>
                </c:pt>
                <c:pt idx="5065">
                  <c:v>105.33</c:v>
                </c:pt>
                <c:pt idx="5066">
                  <c:v>105.12</c:v>
                </c:pt>
                <c:pt idx="5067">
                  <c:v>104.65</c:v>
                </c:pt>
                <c:pt idx="5068">
                  <c:v>104.41</c:v>
                </c:pt>
                <c:pt idx="5069">
                  <c:v>104.34</c:v>
                </c:pt>
                <c:pt idx="5070">
                  <c:v>104.63</c:v>
                </c:pt>
                <c:pt idx="5071">
                  <c:v>105.08</c:v>
                </c:pt>
                <c:pt idx="5072">
                  <c:v>105.26</c:v>
                </c:pt>
                <c:pt idx="5073">
                  <c:v>105.38</c:v>
                </c:pt>
                <c:pt idx="5074">
                  <c:v>105.49</c:v>
                </c:pt>
                <c:pt idx="5075">
                  <c:v>105.53</c:v>
                </c:pt>
                <c:pt idx="5076">
                  <c:v>105.53</c:v>
                </c:pt>
                <c:pt idx="5077">
                  <c:v>105.44</c:v>
                </c:pt>
                <c:pt idx="5078">
                  <c:v>105.41</c:v>
                </c:pt>
                <c:pt idx="5079">
                  <c:v>105.34</c:v>
                </c:pt>
                <c:pt idx="5080">
                  <c:v>105.28</c:v>
                </c:pt>
                <c:pt idx="5081">
                  <c:v>105.29</c:v>
                </c:pt>
                <c:pt idx="5082">
                  <c:v>105.27</c:v>
                </c:pt>
                <c:pt idx="5083">
                  <c:v>105.24</c:v>
                </c:pt>
                <c:pt idx="5084">
                  <c:v>105.23</c:v>
                </c:pt>
                <c:pt idx="5085">
                  <c:v>105.18</c:v>
                </c:pt>
                <c:pt idx="5086">
                  <c:v>105.08</c:v>
                </c:pt>
                <c:pt idx="5087">
                  <c:v>105.05</c:v>
                </c:pt>
                <c:pt idx="5088">
                  <c:v>105.05</c:v>
                </c:pt>
                <c:pt idx="5089">
                  <c:v>105.03</c:v>
                </c:pt>
                <c:pt idx="5090">
                  <c:v>105.02</c:v>
                </c:pt>
                <c:pt idx="5091">
                  <c:v>104.98</c:v>
                </c:pt>
                <c:pt idx="5092">
                  <c:v>104.88</c:v>
                </c:pt>
                <c:pt idx="5093">
                  <c:v>104.87</c:v>
                </c:pt>
                <c:pt idx="5094">
                  <c:v>104.83</c:v>
                </c:pt>
                <c:pt idx="5095">
                  <c:v>104.77</c:v>
                </c:pt>
                <c:pt idx="5096">
                  <c:v>104.75</c:v>
                </c:pt>
                <c:pt idx="5097">
                  <c:v>104.72</c:v>
                </c:pt>
                <c:pt idx="5098">
                  <c:v>104.64</c:v>
                </c:pt>
                <c:pt idx="5099">
                  <c:v>104.6</c:v>
                </c:pt>
                <c:pt idx="5100">
                  <c:v>104.54</c:v>
                </c:pt>
                <c:pt idx="5101">
                  <c:v>104.42</c:v>
                </c:pt>
                <c:pt idx="5102">
                  <c:v>104.35</c:v>
                </c:pt>
                <c:pt idx="5103">
                  <c:v>104.28</c:v>
                </c:pt>
                <c:pt idx="5104">
                  <c:v>104.14</c:v>
                </c:pt>
                <c:pt idx="5105">
                  <c:v>104.02</c:v>
                </c:pt>
                <c:pt idx="5106">
                  <c:v>103.95</c:v>
                </c:pt>
                <c:pt idx="5107">
                  <c:v>103.87</c:v>
                </c:pt>
                <c:pt idx="5108">
                  <c:v>103.98</c:v>
                </c:pt>
                <c:pt idx="5109">
                  <c:v>104.07</c:v>
                </c:pt>
                <c:pt idx="5110">
                  <c:v>104.25</c:v>
                </c:pt>
                <c:pt idx="5111">
                  <c:v>104.33</c:v>
                </c:pt>
                <c:pt idx="5112">
                  <c:v>104.41</c:v>
                </c:pt>
                <c:pt idx="5113">
                  <c:v>104.54</c:v>
                </c:pt>
                <c:pt idx="5114">
                  <c:v>104.59</c:v>
                </c:pt>
                <c:pt idx="5115">
                  <c:v>104.63</c:v>
                </c:pt>
                <c:pt idx="5116">
                  <c:v>104.7</c:v>
                </c:pt>
                <c:pt idx="5117">
                  <c:v>104.72</c:v>
                </c:pt>
                <c:pt idx="5118">
                  <c:v>104.73</c:v>
                </c:pt>
                <c:pt idx="5119">
                  <c:v>104.8</c:v>
                </c:pt>
                <c:pt idx="5120">
                  <c:v>104.85</c:v>
                </c:pt>
                <c:pt idx="5121">
                  <c:v>104.86</c:v>
                </c:pt>
                <c:pt idx="5122">
                  <c:v>105.03</c:v>
                </c:pt>
                <c:pt idx="5123">
                  <c:v>105.07</c:v>
                </c:pt>
                <c:pt idx="5124">
                  <c:v>105.07</c:v>
                </c:pt>
                <c:pt idx="5125">
                  <c:v>105.08</c:v>
                </c:pt>
                <c:pt idx="5126">
                  <c:v>105.12</c:v>
                </c:pt>
                <c:pt idx="5127">
                  <c:v>105.15</c:v>
                </c:pt>
                <c:pt idx="5128">
                  <c:v>105.28</c:v>
                </c:pt>
                <c:pt idx="5129">
                  <c:v>105.32</c:v>
                </c:pt>
                <c:pt idx="5130">
                  <c:v>105.34</c:v>
                </c:pt>
                <c:pt idx="5131">
                  <c:v>105.36</c:v>
                </c:pt>
                <c:pt idx="5132">
                  <c:v>105.37</c:v>
                </c:pt>
                <c:pt idx="5133">
                  <c:v>105.35</c:v>
                </c:pt>
                <c:pt idx="5134">
                  <c:v>105.41</c:v>
                </c:pt>
                <c:pt idx="5135">
                  <c:v>105.46</c:v>
                </c:pt>
                <c:pt idx="5136">
                  <c:v>105.48</c:v>
                </c:pt>
                <c:pt idx="5137">
                  <c:v>105.49</c:v>
                </c:pt>
                <c:pt idx="5138">
                  <c:v>105.46</c:v>
                </c:pt>
                <c:pt idx="5139">
                  <c:v>105.4</c:v>
                </c:pt>
                <c:pt idx="5140">
                  <c:v>105.24</c:v>
                </c:pt>
                <c:pt idx="5141">
                  <c:v>105.11</c:v>
                </c:pt>
                <c:pt idx="5142">
                  <c:v>104.94</c:v>
                </c:pt>
                <c:pt idx="5143">
                  <c:v>104.5</c:v>
                </c:pt>
                <c:pt idx="5144">
                  <c:v>104.26</c:v>
                </c:pt>
                <c:pt idx="5145">
                  <c:v>104.05</c:v>
                </c:pt>
                <c:pt idx="5146">
                  <c:v>104.43</c:v>
                </c:pt>
                <c:pt idx="5147">
                  <c:v>104.78</c:v>
                </c:pt>
                <c:pt idx="5148">
                  <c:v>105.37</c:v>
                </c:pt>
                <c:pt idx="5149">
                  <c:v>105.62</c:v>
                </c:pt>
                <c:pt idx="5150">
                  <c:v>105.81</c:v>
                </c:pt>
                <c:pt idx="5151">
                  <c:v>106.01</c:v>
                </c:pt>
                <c:pt idx="5152">
                  <c:v>106.08</c:v>
                </c:pt>
                <c:pt idx="5153">
                  <c:v>106.13</c:v>
                </c:pt>
                <c:pt idx="5154">
                  <c:v>106.15</c:v>
                </c:pt>
                <c:pt idx="5155">
                  <c:v>106.17</c:v>
                </c:pt>
                <c:pt idx="5156">
                  <c:v>106.16</c:v>
                </c:pt>
                <c:pt idx="5157">
                  <c:v>106.08</c:v>
                </c:pt>
                <c:pt idx="5158">
                  <c:v>106.06</c:v>
                </c:pt>
                <c:pt idx="5159">
                  <c:v>105.99</c:v>
                </c:pt>
                <c:pt idx="5160">
                  <c:v>105.91</c:v>
                </c:pt>
                <c:pt idx="5161">
                  <c:v>105.89</c:v>
                </c:pt>
                <c:pt idx="5162">
                  <c:v>105.82</c:v>
                </c:pt>
                <c:pt idx="5163">
                  <c:v>105.62</c:v>
                </c:pt>
                <c:pt idx="5164">
                  <c:v>105.55</c:v>
                </c:pt>
                <c:pt idx="5165">
                  <c:v>105.53</c:v>
                </c:pt>
                <c:pt idx="5166">
                  <c:v>105.49</c:v>
                </c:pt>
                <c:pt idx="5167">
                  <c:v>105.48</c:v>
                </c:pt>
                <c:pt idx="5168">
                  <c:v>105.42</c:v>
                </c:pt>
                <c:pt idx="5169">
                  <c:v>105.28</c:v>
                </c:pt>
                <c:pt idx="5170">
                  <c:v>105.29</c:v>
                </c:pt>
                <c:pt idx="5171">
                  <c:v>105.27</c:v>
                </c:pt>
                <c:pt idx="5172">
                  <c:v>105.18</c:v>
                </c:pt>
                <c:pt idx="5173">
                  <c:v>105.13</c:v>
                </c:pt>
                <c:pt idx="5174">
                  <c:v>105.09</c:v>
                </c:pt>
                <c:pt idx="5175">
                  <c:v>104.93</c:v>
                </c:pt>
                <c:pt idx="5176">
                  <c:v>104.88</c:v>
                </c:pt>
                <c:pt idx="5177">
                  <c:v>104.8</c:v>
                </c:pt>
                <c:pt idx="5178">
                  <c:v>104.63</c:v>
                </c:pt>
                <c:pt idx="5179">
                  <c:v>104.55</c:v>
                </c:pt>
                <c:pt idx="5180">
                  <c:v>104.46</c:v>
                </c:pt>
                <c:pt idx="5181">
                  <c:v>104.24</c:v>
                </c:pt>
                <c:pt idx="5182">
                  <c:v>104.12</c:v>
                </c:pt>
                <c:pt idx="5183">
                  <c:v>104.03</c:v>
                </c:pt>
                <c:pt idx="5184">
                  <c:v>103.95</c:v>
                </c:pt>
                <c:pt idx="5185">
                  <c:v>104.01</c:v>
                </c:pt>
                <c:pt idx="5186">
                  <c:v>104.09</c:v>
                </c:pt>
                <c:pt idx="5187">
                  <c:v>104.2</c:v>
                </c:pt>
                <c:pt idx="5188">
                  <c:v>104.25</c:v>
                </c:pt>
                <c:pt idx="5189">
                  <c:v>104.3</c:v>
                </c:pt>
                <c:pt idx="5190">
                  <c:v>104.39</c:v>
                </c:pt>
                <c:pt idx="5191">
                  <c:v>104.44</c:v>
                </c:pt>
                <c:pt idx="5192">
                  <c:v>104.47</c:v>
                </c:pt>
                <c:pt idx="5193">
                  <c:v>104.54</c:v>
                </c:pt>
                <c:pt idx="5194">
                  <c:v>104.57</c:v>
                </c:pt>
                <c:pt idx="5195">
                  <c:v>104.6</c:v>
                </c:pt>
                <c:pt idx="5196">
                  <c:v>104.66</c:v>
                </c:pt>
                <c:pt idx="5197">
                  <c:v>104.67</c:v>
                </c:pt>
                <c:pt idx="5198">
                  <c:v>104.67</c:v>
                </c:pt>
                <c:pt idx="5199">
                  <c:v>104.73</c:v>
                </c:pt>
                <c:pt idx="5200">
                  <c:v>104.76</c:v>
                </c:pt>
                <c:pt idx="5201">
                  <c:v>104.75</c:v>
                </c:pt>
                <c:pt idx="5202">
                  <c:v>104.77</c:v>
                </c:pt>
                <c:pt idx="5203">
                  <c:v>104.77</c:v>
                </c:pt>
                <c:pt idx="5204">
                  <c:v>104.79</c:v>
                </c:pt>
                <c:pt idx="5205">
                  <c:v>104.84</c:v>
                </c:pt>
                <c:pt idx="5206">
                  <c:v>104.85</c:v>
                </c:pt>
                <c:pt idx="5207">
                  <c:v>104.82</c:v>
                </c:pt>
                <c:pt idx="5208">
                  <c:v>104.84</c:v>
                </c:pt>
                <c:pt idx="5209">
                  <c:v>104.89</c:v>
                </c:pt>
                <c:pt idx="5210">
                  <c:v>104.92</c:v>
                </c:pt>
                <c:pt idx="5211">
                  <c:v>104.99</c:v>
                </c:pt>
                <c:pt idx="5212">
                  <c:v>105.01</c:v>
                </c:pt>
                <c:pt idx="5213">
                  <c:v>105</c:v>
                </c:pt>
                <c:pt idx="5214">
                  <c:v>104.99</c:v>
                </c:pt>
                <c:pt idx="5215">
                  <c:v>104.98</c:v>
                </c:pt>
                <c:pt idx="5216">
                  <c:v>104.92</c:v>
                </c:pt>
                <c:pt idx="5217">
                  <c:v>104.81</c:v>
                </c:pt>
                <c:pt idx="5218">
                  <c:v>104.72</c:v>
                </c:pt>
                <c:pt idx="5219">
                  <c:v>104.6</c:v>
                </c:pt>
                <c:pt idx="5220">
                  <c:v>104.34</c:v>
                </c:pt>
                <c:pt idx="5221">
                  <c:v>104.16</c:v>
                </c:pt>
                <c:pt idx="5222">
                  <c:v>103.99</c:v>
                </c:pt>
                <c:pt idx="5223">
                  <c:v>104.07</c:v>
                </c:pt>
                <c:pt idx="5224">
                  <c:v>104.19</c:v>
                </c:pt>
                <c:pt idx="5225">
                  <c:v>104.34</c:v>
                </c:pt>
                <c:pt idx="5226">
                  <c:v>104.42</c:v>
                </c:pt>
                <c:pt idx="5227">
                  <c:v>104.48</c:v>
                </c:pt>
                <c:pt idx="5228">
                  <c:v>104.61</c:v>
                </c:pt>
                <c:pt idx="5229">
                  <c:v>104.67</c:v>
                </c:pt>
                <c:pt idx="5230">
                  <c:v>104.72</c:v>
                </c:pt>
                <c:pt idx="5231">
                  <c:v>104.83</c:v>
                </c:pt>
                <c:pt idx="5232">
                  <c:v>104.87</c:v>
                </c:pt>
                <c:pt idx="5233">
                  <c:v>104.92</c:v>
                </c:pt>
                <c:pt idx="5234">
                  <c:v>104.99</c:v>
                </c:pt>
                <c:pt idx="5235">
                  <c:v>105.01</c:v>
                </c:pt>
                <c:pt idx="5236">
                  <c:v>105.01</c:v>
                </c:pt>
                <c:pt idx="5237">
                  <c:v>105.1</c:v>
                </c:pt>
                <c:pt idx="5238">
                  <c:v>105.14</c:v>
                </c:pt>
                <c:pt idx="5239">
                  <c:v>105.13</c:v>
                </c:pt>
                <c:pt idx="5240">
                  <c:v>105.15</c:v>
                </c:pt>
                <c:pt idx="5241">
                  <c:v>105.16</c:v>
                </c:pt>
                <c:pt idx="5242">
                  <c:v>105.18</c:v>
                </c:pt>
                <c:pt idx="5243">
                  <c:v>105.25</c:v>
                </c:pt>
                <c:pt idx="5244">
                  <c:v>105.27</c:v>
                </c:pt>
                <c:pt idx="5245">
                  <c:v>105.24</c:v>
                </c:pt>
                <c:pt idx="5246">
                  <c:v>105.25</c:v>
                </c:pt>
                <c:pt idx="5247">
                  <c:v>105.32</c:v>
                </c:pt>
                <c:pt idx="5248">
                  <c:v>105.36</c:v>
                </c:pt>
                <c:pt idx="5249">
                  <c:v>105.45</c:v>
                </c:pt>
                <c:pt idx="5250">
                  <c:v>105.47</c:v>
                </c:pt>
                <c:pt idx="5251">
                  <c:v>105.46</c:v>
                </c:pt>
                <c:pt idx="5252">
                  <c:v>105.45</c:v>
                </c:pt>
                <c:pt idx="5253">
                  <c:v>105.44</c:v>
                </c:pt>
                <c:pt idx="5254">
                  <c:v>105.36</c:v>
                </c:pt>
                <c:pt idx="5255">
                  <c:v>105.2</c:v>
                </c:pt>
                <c:pt idx="5256">
                  <c:v>105.08</c:v>
                </c:pt>
                <c:pt idx="5257">
                  <c:v>104.91</c:v>
                </c:pt>
                <c:pt idx="5258">
                  <c:v>104.53</c:v>
                </c:pt>
                <c:pt idx="5259">
                  <c:v>104.27</c:v>
                </c:pt>
                <c:pt idx="5260">
                  <c:v>104.32</c:v>
                </c:pt>
                <c:pt idx="5261">
                  <c:v>104.64</c:v>
                </c:pt>
                <c:pt idx="5262">
                  <c:v>105.18</c:v>
                </c:pt>
                <c:pt idx="5263">
                  <c:v>105.41</c:v>
                </c:pt>
                <c:pt idx="5264">
                  <c:v>105.57</c:v>
                </c:pt>
                <c:pt idx="5265">
                  <c:v>105.8</c:v>
                </c:pt>
                <c:pt idx="5266">
                  <c:v>105.89</c:v>
                </c:pt>
                <c:pt idx="5267">
                  <c:v>105.95</c:v>
                </c:pt>
                <c:pt idx="5268">
                  <c:v>105.96</c:v>
                </c:pt>
                <c:pt idx="5269">
                  <c:v>105.97</c:v>
                </c:pt>
                <c:pt idx="5270">
                  <c:v>105.96</c:v>
                </c:pt>
                <c:pt idx="5271">
                  <c:v>105.91</c:v>
                </c:pt>
                <c:pt idx="5272">
                  <c:v>105.91</c:v>
                </c:pt>
                <c:pt idx="5273">
                  <c:v>105.87</c:v>
                </c:pt>
                <c:pt idx="5274">
                  <c:v>105.86</c:v>
                </c:pt>
                <c:pt idx="5275">
                  <c:v>105.85</c:v>
                </c:pt>
                <c:pt idx="5276">
                  <c:v>105.8</c:v>
                </c:pt>
                <c:pt idx="5277">
                  <c:v>105.62</c:v>
                </c:pt>
                <c:pt idx="5278">
                  <c:v>105.56</c:v>
                </c:pt>
                <c:pt idx="5279">
                  <c:v>105.52</c:v>
                </c:pt>
                <c:pt idx="5280">
                  <c:v>105.41</c:v>
                </c:pt>
                <c:pt idx="5281">
                  <c:v>105.39</c:v>
                </c:pt>
                <c:pt idx="5282">
                  <c:v>105.32</c:v>
                </c:pt>
                <c:pt idx="5283">
                  <c:v>105.19</c:v>
                </c:pt>
                <c:pt idx="5284">
                  <c:v>105.16</c:v>
                </c:pt>
                <c:pt idx="5285">
                  <c:v>105.12</c:v>
                </c:pt>
                <c:pt idx="5286">
                  <c:v>105.02</c:v>
                </c:pt>
                <c:pt idx="5287">
                  <c:v>104.98</c:v>
                </c:pt>
                <c:pt idx="5288">
                  <c:v>104.91</c:v>
                </c:pt>
                <c:pt idx="5289">
                  <c:v>104.79</c:v>
                </c:pt>
                <c:pt idx="5290">
                  <c:v>104.74</c:v>
                </c:pt>
                <c:pt idx="5291">
                  <c:v>104.66</c:v>
                </c:pt>
                <c:pt idx="5292">
                  <c:v>104.49</c:v>
                </c:pt>
                <c:pt idx="5293">
                  <c:v>104.4</c:v>
                </c:pt>
                <c:pt idx="5294">
                  <c:v>104.31</c:v>
                </c:pt>
                <c:pt idx="5295">
                  <c:v>104.09</c:v>
                </c:pt>
                <c:pt idx="5296">
                  <c:v>103.98</c:v>
                </c:pt>
                <c:pt idx="5297">
                  <c:v>103.9</c:v>
                </c:pt>
                <c:pt idx="5298">
                  <c:v>104.02</c:v>
                </c:pt>
                <c:pt idx="5299">
                  <c:v>104.07</c:v>
                </c:pt>
                <c:pt idx="5300">
                  <c:v>104.18</c:v>
                </c:pt>
                <c:pt idx="5301">
                  <c:v>104.34</c:v>
                </c:pt>
                <c:pt idx="5302">
                  <c:v>104.41</c:v>
                </c:pt>
                <c:pt idx="5303">
                  <c:v>104.48</c:v>
                </c:pt>
                <c:pt idx="5304">
                  <c:v>104.61</c:v>
                </c:pt>
                <c:pt idx="5305">
                  <c:v>104.67</c:v>
                </c:pt>
                <c:pt idx="5306">
                  <c:v>104.72</c:v>
                </c:pt>
                <c:pt idx="5307">
                  <c:v>104.84</c:v>
                </c:pt>
                <c:pt idx="5308">
                  <c:v>104.88</c:v>
                </c:pt>
                <c:pt idx="5309">
                  <c:v>104.93</c:v>
                </c:pt>
                <c:pt idx="5310">
                  <c:v>105.05</c:v>
                </c:pt>
                <c:pt idx="5311">
                  <c:v>105.11</c:v>
                </c:pt>
                <c:pt idx="5312">
                  <c:v>105.15</c:v>
                </c:pt>
                <c:pt idx="5313">
                  <c:v>105.25</c:v>
                </c:pt>
                <c:pt idx="5314">
                  <c:v>105.3</c:v>
                </c:pt>
                <c:pt idx="5315">
                  <c:v>105.31</c:v>
                </c:pt>
                <c:pt idx="5316">
                  <c:v>105.4</c:v>
                </c:pt>
                <c:pt idx="5317">
                  <c:v>105.45</c:v>
                </c:pt>
                <c:pt idx="5318">
                  <c:v>105.46</c:v>
                </c:pt>
                <c:pt idx="5319">
                  <c:v>105.55</c:v>
                </c:pt>
                <c:pt idx="5320">
                  <c:v>105.59</c:v>
                </c:pt>
                <c:pt idx="5321">
                  <c:v>105.59</c:v>
                </c:pt>
                <c:pt idx="5322">
                  <c:v>105.66</c:v>
                </c:pt>
                <c:pt idx="5323">
                  <c:v>105.67</c:v>
                </c:pt>
                <c:pt idx="5324">
                  <c:v>105.67</c:v>
                </c:pt>
                <c:pt idx="5325">
                  <c:v>105.68</c:v>
                </c:pt>
                <c:pt idx="5326">
                  <c:v>105.67</c:v>
                </c:pt>
                <c:pt idx="5327">
                  <c:v>105.65</c:v>
                </c:pt>
                <c:pt idx="5328">
                  <c:v>105.6</c:v>
                </c:pt>
                <c:pt idx="5329">
                  <c:v>105.56</c:v>
                </c:pt>
                <c:pt idx="5330">
                  <c:v>105.49</c:v>
                </c:pt>
                <c:pt idx="5331">
                  <c:v>105.28</c:v>
                </c:pt>
                <c:pt idx="5332">
                  <c:v>105.14</c:v>
                </c:pt>
                <c:pt idx="5333">
                  <c:v>104.97</c:v>
                </c:pt>
                <c:pt idx="5334">
                  <c:v>104.58</c:v>
                </c:pt>
                <c:pt idx="5335">
                  <c:v>104.35</c:v>
                </c:pt>
                <c:pt idx="5336">
                  <c:v>103.92</c:v>
                </c:pt>
                <c:pt idx="5337">
                  <c:v>103.99</c:v>
                </c:pt>
                <c:pt idx="5338">
                  <c:v>104.07</c:v>
                </c:pt>
                <c:pt idx="5339">
                  <c:v>104.21</c:v>
                </c:pt>
                <c:pt idx="5340">
                  <c:v>104.27</c:v>
                </c:pt>
                <c:pt idx="5341">
                  <c:v>104.32</c:v>
                </c:pt>
                <c:pt idx="5342">
                  <c:v>104.41</c:v>
                </c:pt>
                <c:pt idx="5343">
                  <c:v>104.45</c:v>
                </c:pt>
                <c:pt idx="5344">
                  <c:v>104.47</c:v>
                </c:pt>
                <c:pt idx="5345">
                  <c:v>104.52</c:v>
                </c:pt>
                <c:pt idx="5346">
                  <c:v>104.53</c:v>
                </c:pt>
                <c:pt idx="5347">
                  <c:v>104.53</c:v>
                </c:pt>
                <c:pt idx="5348">
                  <c:v>104.58</c:v>
                </c:pt>
                <c:pt idx="5349">
                  <c:v>104.62</c:v>
                </c:pt>
                <c:pt idx="5350">
                  <c:v>104.63</c:v>
                </c:pt>
                <c:pt idx="5351">
                  <c:v>104.69</c:v>
                </c:pt>
                <c:pt idx="5352">
                  <c:v>104.72</c:v>
                </c:pt>
                <c:pt idx="5353">
                  <c:v>104.71</c:v>
                </c:pt>
                <c:pt idx="5354">
                  <c:v>104.72</c:v>
                </c:pt>
                <c:pt idx="5355">
                  <c:v>104.74</c:v>
                </c:pt>
                <c:pt idx="5356">
                  <c:v>104.76</c:v>
                </c:pt>
                <c:pt idx="5357">
                  <c:v>104.84</c:v>
                </c:pt>
                <c:pt idx="5358">
                  <c:v>104.87</c:v>
                </c:pt>
                <c:pt idx="5359">
                  <c:v>104.86</c:v>
                </c:pt>
                <c:pt idx="5360">
                  <c:v>104.87</c:v>
                </c:pt>
                <c:pt idx="5361">
                  <c:v>104.89</c:v>
                </c:pt>
                <c:pt idx="5362">
                  <c:v>104.88</c:v>
                </c:pt>
                <c:pt idx="5363">
                  <c:v>104.93</c:v>
                </c:pt>
                <c:pt idx="5364">
                  <c:v>104.97</c:v>
                </c:pt>
                <c:pt idx="5365">
                  <c:v>104.99</c:v>
                </c:pt>
                <c:pt idx="5366">
                  <c:v>105.01</c:v>
                </c:pt>
                <c:pt idx="5367">
                  <c:v>105</c:v>
                </c:pt>
                <c:pt idx="5368">
                  <c:v>104.96</c:v>
                </c:pt>
                <c:pt idx="5369">
                  <c:v>104.86</c:v>
                </c:pt>
                <c:pt idx="5370">
                  <c:v>104.77</c:v>
                </c:pt>
                <c:pt idx="5371">
                  <c:v>104.65</c:v>
                </c:pt>
                <c:pt idx="5372">
                  <c:v>104.34</c:v>
                </c:pt>
                <c:pt idx="5373">
                  <c:v>104.15</c:v>
                </c:pt>
                <c:pt idx="5374">
                  <c:v>104.48</c:v>
                </c:pt>
                <c:pt idx="5375">
                  <c:v>104.81</c:v>
                </c:pt>
                <c:pt idx="5376">
                  <c:v>105.33</c:v>
                </c:pt>
                <c:pt idx="5377">
                  <c:v>105.53</c:v>
                </c:pt>
                <c:pt idx="5378">
                  <c:v>105.69</c:v>
                </c:pt>
                <c:pt idx="5379">
                  <c:v>105.91</c:v>
                </c:pt>
                <c:pt idx="5380">
                  <c:v>105.99</c:v>
                </c:pt>
                <c:pt idx="5381">
                  <c:v>106.01</c:v>
                </c:pt>
                <c:pt idx="5382">
                  <c:v>106</c:v>
                </c:pt>
                <c:pt idx="5383">
                  <c:v>106</c:v>
                </c:pt>
                <c:pt idx="5384">
                  <c:v>105.95</c:v>
                </c:pt>
                <c:pt idx="5385">
                  <c:v>105.88</c:v>
                </c:pt>
                <c:pt idx="5386">
                  <c:v>105.91</c:v>
                </c:pt>
                <c:pt idx="5387">
                  <c:v>105.86</c:v>
                </c:pt>
                <c:pt idx="5388">
                  <c:v>105.84</c:v>
                </c:pt>
                <c:pt idx="5389">
                  <c:v>105.86</c:v>
                </c:pt>
                <c:pt idx="5390">
                  <c:v>105.82</c:v>
                </c:pt>
                <c:pt idx="5391">
                  <c:v>105.66</c:v>
                </c:pt>
                <c:pt idx="5392">
                  <c:v>105.61</c:v>
                </c:pt>
                <c:pt idx="5393">
                  <c:v>105.59</c:v>
                </c:pt>
                <c:pt idx="5394">
                  <c:v>105.57</c:v>
                </c:pt>
                <c:pt idx="5395">
                  <c:v>105.57</c:v>
                </c:pt>
                <c:pt idx="5396">
                  <c:v>105.53</c:v>
                </c:pt>
                <c:pt idx="5397">
                  <c:v>105.4</c:v>
                </c:pt>
                <c:pt idx="5398">
                  <c:v>105.37</c:v>
                </c:pt>
                <c:pt idx="5399">
                  <c:v>105.29</c:v>
                </c:pt>
                <c:pt idx="5400">
                  <c:v>105.2</c:v>
                </c:pt>
                <c:pt idx="5401">
                  <c:v>105.2</c:v>
                </c:pt>
                <c:pt idx="5402">
                  <c:v>105.19</c:v>
                </c:pt>
                <c:pt idx="5403">
                  <c:v>105.07</c:v>
                </c:pt>
                <c:pt idx="5404">
                  <c:v>105.02</c:v>
                </c:pt>
                <c:pt idx="5405">
                  <c:v>104.95</c:v>
                </c:pt>
                <c:pt idx="5406">
                  <c:v>104.77</c:v>
                </c:pt>
                <c:pt idx="5407">
                  <c:v>104.68</c:v>
                </c:pt>
                <c:pt idx="5408">
                  <c:v>104.57</c:v>
                </c:pt>
                <c:pt idx="5409">
                  <c:v>104.31</c:v>
                </c:pt>
                <c:pt idx="5410">
                  <c:v>104.17</c:v>
                </c:pt>
                <c:pt idx="5411">
                  <c:v>104.06</c:v>
                </c:pt>
                <c:pt idx="5412">
                  <c:v>104.37</c:v>
                </c:pt>
                <c:pt idx="5413">
                  <c:v>104.66</c:v>
                </c:pt>
                <c:pt idx="5414">
                  <c:v>105.15</c:v>
                </c:pt>
                <c:pt idx="5415">
                  <c:v>105.35</c:v>
                </c:pt>
                <c:pt idx="5416">
                  <c:v>105.48</c:v>
                </c:pt>
                <c:pt idx="5417">
                  <c:v>105.62</c:v>
                </c:pt>
                <c:pt idx="5418">
                  <c:v>105.68</c:v>
                </c:pt>
                <c:pt idx="5419">
                  <c:v>105.68</c:v>
                </c:pt>
                <c:pt idx="5420">
                  <c:v>105.62</c:v>
                </c:pt>
                <c:pt idx="5421">
                  <c:v>105.59</c:v>
                </c:pt>
                <c:pt idx="5422">
                  <c:v>105.51</c:v>
                </c:pt>
                <c:pt idx="5423">
                  <c:v>105.48</c:v>
                </c:pt>
                <c:pt idx="5424">
                  <c:v>105.49</c:v>
                </c:pt>
                <c:pt idx="5425">
                  <c:v>105.45</c:v>
                </c:pt>
                <c:pt idx="5426">
                  <c:v>105.42</c:v>
                </c:pt>
                <c:pt idx="5427">
                  <c:v>105.44</c:v>
                </c:pt>
                <c:pt idx="5428">
                  <c:v>105.42</c:v>
                </c:pt>
                <c:pt idx="5429">
                  <c:v>105.28</c:v>
                </c:pt>
                <c:pt idx="5430">
                  <c:v>105.23</c:v>
                </c:pt>
                <c:pt idx="5431">
                  <c:v>105.22</c:v>
                </c:pt>
                <c:pt idx="5432">
                  <c:v>105.18</c:v>
                </c:pt>
                <c:pt idx="5433">
                  <c:v>105.18</c:v>
                </c:pt>
                <c:pt idx="5434">
                  <c:v>105.14</c:v>
                </c:pt>
                <c:pt idx="5435">
                  <c:v>105.05</c:v>
                </c:pt>
                <c:pt idx="5436">
                  <c:v>105.01</c:v>
                </c:pt>
                <c:pt idx="5437">
                  <c:v>104.96</c:v>
                </c:pt>
                <c:pt idx="5438">
                  <c:v>104.88</c:v>
                </c:pt>
                <c:pt idx="5439">
                  <c:v>104.88</c:v>
                </c:pt>
                <c:pt idx="5440">
                  <c:v>104.86</c:v>
                </c:pt>
                <c:pt idx="5441">
                  <c:v>104.79</c:v>
                </c:pt>
                <c:pt idx="5442">
                  <c:v>104.75</c:v>
                </c:pt>
                <c:pt idx="5443">
                  <c:v>104.68</c:v>
                </c:pt>
                <c:pt idx="5444">
                  <c:v>104.54</c:v>
                </c:pt>
                <c:pt idx="5445">
                  <c:v>104.47</c:v>
                </c:pt>
                <c:pt idx="5446">
                  <c:v>104.39</c:v>
                </c:pt>
                <c:pt idx="5447">
                  <c:v>104.17</c:v>
                </c:pt>
                <c:pt idx="5448">
                  <c:v>104.06</c:v>
                </c:pt>
                <c:pt idx="5449">
                  <c:v>104</c:v>
                </c:pt>
                <c:pt idx="5450">
                  <c:v>103.86</c:v>
                </c:pt>
                <c:pt idx="5451">
                  <c:v>103.94</c:v>
                </c:pt>
                <c:pt idx="5452">
                  <c:v>103.99</c:v>
                </c:pt>
                <c:pt idx="5453">
                  <c:v>104.1</c:v>
                </c:pt>
                <c:pt idx="5454">
                  <c:v>104.16</c:v>
                </c:pt>
                <c:pt idx="5455">
                  <c:v>104.21</c:v>
                </c:pt>
                <c:pt idx="5456">
                  <c:v>104.32</c:v>
                </c:pt>
                <c:pt idx="5457">
                  <c:v>104.37</c:v>
                </c:pt>
                <c:pt idx="5458">
                  <c:v>104.42</c:v>
                </c:pt>
                <c:pt idx="5459">
                  <c:v>104.51</c:v>
                </c:pt>
                <c:pt idx="5460">
                  <c:v>104.56</c:v>
                </c:pt>
                <c:pt idx="5461">
                  <c:v>104.61</c:v>
                </c:pt>
                <c:pt idx="5462">
                  <c:v>104.7</c:v>
                </c:pt>
                <c:pt idx="5463">
                  <c:v>104.75</c:v>
                </c:pt>
                <c:pt idx="5464">
                  <c:v>104.78</c:v>
                </c:pt>
                <c:pt idx="5465">
                  <c:v>104.93</c:v>
                </c:pt>
                <c:pt idx="5466">
                  <c:v>104.98</c:v>
                </c:pt>
                <c:pt idx="5467">
                  <c:v>104.99</c:v>
                </c:pt>
                <c:pt idx="5468">
                  <c:v>105.08</c:v>
                </c:pt>
                <c:pt idx="5469">
                  <c:v>105.12</c:v>
                </c:pt>
                <c:pt idx="5470">
                  <c:v>105.14</c:v>
                </c:pt>
                <c:pt idx="5471">
                  <c:v>105.23</c:v>
                </c:pt>
                <c:pt idx="5472">
                  <c:v>105.27</c:v>
                </c:pt>
                <c:pt idx="5473">
                  <c:v>105.3</c:v>
                </c:pt>
                <c:pt idx="5474">
                  <c:v>105.39</c:v>
                </c:pt>
                <c:pt idx="5475">
                  <c:v>105.42</c:v>
                </c:pt>
                <c:pt idx="5476">
                  <c:v>105.42</c:v>
                </c:pt>
                <c:pt idx="5477">
                  <c:v>105.45</c:v>
                </c:pt>
                <c:pt idx="5478">
                  <c:v>105.44</c:v>
                </c:pt>
                <c:pt idx="5479">
                  <c:v>105.42</c:v>
                </c:pt>
                <c:pt idx="5480">
                  <c:v>105.37</c:v>
                </c:pt>
                <c:pt idx="5481">
                  <c:v>105.33</c:v>
                </c:pt>
                <c:pt idx="5482">
                  <c:v>105.27</c:v>
                </c:pt>
                <c:pt idx="5483">
                  <c:v>105.08</c:v>
                </c:pt>
                <c:pt idx="5484">
                  <c:v>104.96</c:v>
                </c:pt>
                <c:pt idx="5485">
                  <c:v>104.8</c:v>
                </c:pt>
                <c:pt idx="5486">
                  <c:v>104.43</c:v>
                </c:pt>
                <c:pt idx="5487">
                  <c:v>104.24</c:v>
                </c:pt>
                <c:pt idx="5488">
                  <c:v>104.08</c:v>
                </c:pt>
                <c:pt idx="5489">
                  <c:v>103.98</c:v>
                </c:pt>
                <c:pt idx="5490">
                  <c:v>104.06</c:v>
                </c:pt>
                <c:pt idx="5491">
                  <c:v>104.14</c:v>
                </c:pt>
                <c:pt idx="5492">
                  <c:v>104.3</c:v>
                </c:pt>
                <c:pt idx="5493">
                  <c:v>104.37</c:v>
                </c:pt>
                <c:pt idx="5494">
                  <c:v>104.44</c:v>
                </c:pt>
                <c:pt idx="5495">
                  <c:v>104.58</c:v>
                </c:pt>
                <c:pt idx="5496">
                  <c:v>104.64</c:v>
                </c:pt>
                <c:pt idx="5497">
                  <c:v>104.7</c:v>
                </c:pt>
                <c:pt idx="5498">
                  <c:v>104.84</c:v>
                </c:pt>
                <c:pt idx="5499">
                  <c:v>104.9</c:v>
                </c:pt>
                <c:pt idx="5500">
                  <c:v>104.96</c:v>
                </c:pt>
                <c:pt idx="5501">
                  <c:v>105.08</c:v>
                </c:pt>
                <c:pt idx="5502">
                  <c:v>105.14</c:v>
                </c:pt>
                <c:pt idx="5503">
                  <c:v>105.18</c:v>
                </c:pt>
                <c:pt idx="5504">
                  <c:v>105.33</c:v>
                </c:pt>
                <c:pt idx="5505">
                  <c:v>105.38</c:v>
                </c:pt>
                <c:pt idx="5506">
                  <c:v>105.41</c:v>
                </c:pt>
                <c:pt idx="5507">
                  <c:v>105.52</c:v>
                </c:pt>
                <c:pt idx="5508">
                  <c:v>105.58</c:v>
                </c:pt>
                <c:pt idx="5509">
                  <c:v>105.61</c:v>
                </c:pt>
                <c:pt idx="5510">
                  <c:v>105.73</c:v>
                </c:pt>
                <c:pt idx="5511">
                  <c:v>105.79</c:v>
                </c:pt>
                <c:pt idx="5512">
                  <c:v>105.82</c:v>
                </c:pt>
                <c:pt idx="5513">
                  <c:v>105.94</c:v>
                </c:pt>
                <c:pt idx="5514">
                  <c:v>105.99</c:v>
                </c:pt>
                <c:pt idx="5515">
                  <c:v>105.98</c:v>
                </c:pt>
                <c:pt idx="5516">
                  <c:v>106.02</c:v>
                </c:pt>
                <c:pt idx="5517">
                  <c:v>106.01</c:v>
                </c:pt>
                <c:pt idx="5518">
                  <c:v>105.98</c:v>
                </c:pt>
                <c:pt idx="5519">
                  <c:v>105.92</c:v>
                </c:pt>
                <c:pt idx="5520">
                  <c:v>105.87</c:v>
                </c:pt>
                <c:pt idx="5521">
                  <c:v>105.77</c:v>
                </c:pt>
                <c:pt idx="5522">
                  <c:v>105.53</c:v>
                </c:pt>
                <c:pt idx="5523">
                  <c:v>105.36</c:v>
                </c:pt>
                <c:pt idx="5524">
                  <c:v>105.14</c:v>
                </c:pt>
                <c:pt idx="5525">
                  <c:v>104.62</c:v>
                </c:pt>
                <c:pt idx="5526">
                  <c:v>104.36</c:v>
                </c:pt>
                <c:pt idx="5527">
                  <c:v>103.94</c:v>
                </c:pt>
                <c:pt idx="5528">
                  <c:v>103.98</c:v>
                </c:pt>
                <c:pt idx="5529">
                  <c:v>104.05</c:v>
                </c:pt>
                <c:pt idx="5530">
                  <c:v>104.17</c:v>
                </c:pt>
                <c:pt idx="5531">
                  <c:v>104.23</c:v>
                </c:pt>
                <c:pt idx="5532">
                  <c:v>104.28</c:v>
                </c:pt>
                <c:pt idx="5533">
                  <c:v>104.38</c:v>
                </c:pt>
                <c:pt idx="5534">
                  <c:v>104.43</c:v>
                </c:pt>
                <c:pt idx="5535">
                  <c:v>104.48</c:v>
                </c:pt>
                <c:pt idx="5536">
                  <c:v>104.56</c:v>
                </c:pt>
                <c:pt idx="5537">
                  <c:v>104.6</c:v>
                </c:pt>
                <c:pt idx="5538">
                  <c:v>104.65</c:v>
                </c:pt>
                <c:pt idx="5539">
                  <c:v>104.74</c:v>
                </c:pt>
                <c:pt idx="5540">
                  <c:v>104.79</c:v>
                </c:pt>
                <c:pt idx="5541">
                  <c:v>104.82</c:v>
                </c:pt>
                <c:pt idx="5542">
                  <c:v>104.9</c:v>
                </c:pt>
                <c:pt idx="5543">
                  <c:v>104.95</c:v>
                </c:pt>
                <c:pt idx="5544">
                  <c:v>104.95</c:v>
                </c:pt>
                <c:pt idx="5545">
                  <c:v>105.05</c:v>
                </c:pt>
                <c:pt idx="5546">
                  <c:v>105.1</c:v>
                </c:pt>
                <c:pt idx="5547">
                  <c:v>105.11</c:v>
                </c:pt>
                <c:pt idx="5548">
                  <c:v>105.2</c:v>
                </c:pt>
                <c:pt idx="5549">
                  <c:v>105.23</c:v>
                </c:pt>
                <c:pt idx="5550">
                  <c:v>105.24</c:v>
                </c:pt>
                <c:pt idx="5551">
                  <c:v>105.32</c:v>
                </c:pt>
                <c:pt idx="5552">
                  <c:v>105.35</c:v>
                </c:pt>
                <c:pt idx="5553">
                  <c:v>105.36</c:v>
                </c:pt>
                <c:pt idx="5554">
                  <c:v>105.41</c:v>
                </c:pt>
                <c:pt idx="5555">
                  <c:v>105.41</c:v>
                </c:pt>
                <c:pt idx="5556">
                  <c:v>105.4</c:v>
                </c:pt>
                <c:pt idx="5557">
                  <c:v>105.38</c:v>
                </c:pt>
                <c:pt idx="5558">
                  <c:v>105.33</c:v>
                </c:pt>
                <c:pt idx="5559">
                  <c:v>105.27</c:v>
                </c:pt>
                <c:pt idx="5560">
                  <c:v>105.06</c:v>
                </c:pt>
                <c:pt idx="5561">
                  <c:v>104.95</c:v>
                </c:pt>
                <c:pt idx="5562">
                  <c:v>104.81</c:v>
                </c:pt>
                <c:pt idx="5563">
                  <c:v>104.44</c:v>
                </c:pt>
                <c:pt idx="5564">
                  <c:v>104.23</c:v>
                </c:pt>
                <c:pt idx="5565">
                  <c:v>104.31</c:v>
                </c:pt>
                <c:pt idx="5566">
                  <c:v>104.58</c:v>
                </c:pt>
                <c:pt idx="5567">
                  <c:v>104.99</c:v>
                </c:pt>
                <c:pt idx="5568">
                  <c:v>105.16</c:v>
                </c:pt>
                <c:pt idx="5569">
                  <c:v>105.29</c:v>
                </c:pt>
                <c:pt idx="5570">
                  <c:v>105.44</c:v>
                </c:pt>
                <c:pt idx="5571">
                  <c:v>105.5</c:v>
                </c:pt>
                <c:pt idx="5572">
                  <c:v>105.51</c:v>
                </c:pt>
                <c:pt idx="5573">
                  <c:v>105.48</c:v>
                </c:pt>
                <c:pt idx="5574">
                  <c:v>105.47</c:v>
                </c:pt>
                <c:pt idx="5575">
                  <c:v>105.42</c:v>
                </c:pt>
                <c:pt idx="5576">
                  <c:v>105.39</c:v>
                </c:pt>
                <c:pt idx="5577">
                  <c:v>105.43</c:v>
                </c:pt>
                <c:pt idx="5578">
                  <c:v>105.42</c:v>
                </c:pt>
                <c:pt idx="5579">
                  <c:v>105.45</c:v>
                </c:pt>
                <c:pt idx="5580">
                  <c:v>105.44</c:v>
                </c:pt>
                <c:pt idx="5581">
                  <c:v>105.39</c:v>
                </c:pt>
                <c:pt idx="5582">
                  <c:v>105.29</c:v>
                </c:pt>
                <c:pt idx="5583">
                  <c:v>105.26</c:v>
                </c:pt>
                <c:pt idx="5584">
                  <c:v>105.25</c:v>
                </c:pt>
                <c:pt idx="5585">
                  <c:v>105.2</c:v>
                </c:pt>
                <c:pt idx="5586">
                  <c:v>105.2</c:v>
                </c:pt>
                <c:pt idx="5587">
                  <c:v>105.16</c:v>
                </c:pt>
                <c:pt idx="5588">
                  <c:v>105.05</c:v>
                </c:pt>
                <c:pt idx="5589">
                  <c:v>105.01</c:v>
                </c:pt>
                <c:pt idx="5590">
                  <c:v>104.95</c:v>
                </c:pt>
                <c:pt idx="5591">
                  <c:v>104.87</c:v>
                </c:pt>
                <c:pt idx="5592">
                  <c:v>104.84</c:v>
                </c:pt>
                <c:pt idx="5593">
                  <c:v>104.82</c:v>
                </c:pt>
                <c:pt idx="5594">
                  <c:v>104.74</c:v>
                </c:pt>
                <c:pt idx="5595">
                  <c:v>104.7</c:v>
                </c:pt>
                <c:pt idx="5596">
                  <c:v>104.64</c:v>
                </c:pt>
                <c:pt idx="5597">
                  <c:v>104.51</c:v>
                </c:pt>
                <c:pt idx="5598">
                  <c:v>104.44</c:v>
                </c:pt>
                <c:pt idx="5599">
                  <c:v>104.36</c:v>
                </c:pt>
                <c:pt idx="5600">
                  <c:v>104.18</c:v>
                </c:pt>
                <c:pt idx="5601">
                  <c:v>104.1</c:v>
                </c:pt>
                <c:pt idx="5602">
                  <c:v>104.02</c:v>
                </c:pt>
                <c:pt idx="5603">
                  <c:v>104.51</c:v>
                </c:pt>
                <c:pt idx="5604">
                  <c:v>104.87</c:v>
                </c:pt>
                <c:pt idx="5605">
                  <c:v>105.43</c:v>
                </c:pt>
                <c:pt idx="5606">
                  <c:v>105.64</c:v>
                </c:pt>
                <c:pt idx="5607">
                  <c:v>105.8</c:v>
                </c:pt>
                <c:pt idx="5608">
                  <c:v>106</c:v>
                </c:pt>
                <c:pt idx="5609">
                  <c:v>106.08</c:v>
                </c:pt>
                <c:pt idx="5610">
                  <c:v>106.09</c:v>
                </c:pt>
                <c:pt idx="5611">
                  <c:v>106.05</c:v>
                </c:pt>
                <c:pt idx="5612">
                  <c:v>106.03</c:v>
                </c:pt>
                <c:pt idx="5613">
                  <c:v>105.97</c:v>
                </c:pt>
                <c:pt idx="5614">
                  <c:v>105.94</c:v>
                </c:pt>
                <c:pt idx="5615">
                  <c:v>105.99</c:v>
                </c:pt>
                <c:pt idx="5616">
                  <c:v>105.98</c:v>
                </c:pt>
                <c:pt idx="5617">
                  <c:v>105.95</c:v>
                </c:pt>
                <c:pt idx="5618">
                  <c:v>105.94</c:v>
                </c:pt>
                <c:pt idx="5619">
                  <c:v>105.88</c:v>
                </c:pt>
                <c:pt idx="5620">
                  <c:v>105.74</c:v>
                </c:pt>
                <c:pt idx="5621">
                  <c:v>105.69</c:v>
                </c:pt>
                <c:pt idx="5622">
                  <c:v>105.68</c:v>
                </c:pt>
                <c:pt idx="5623">
                  <c:v>105.62</c:v>
                </c:pt>
                <c:pt idx="5624">
                  <c:v>105.63</c:v>
                </c:pt>
                <c:pt idx="5625">
                  <c:v>105.58</c:v>
                </c:pt>
                <c:pt idx="5626">
                  <c:v>105.42</c:v>
                </c:pt>
                <c:pt idx="5627">
                  <c:v>105.35</c:v>
                </c:pt>
                <c:pt idx="5628">
                  <c:v>105.27</c:v>
                </c:pt>
                <c:pt idx="5629">
                  <c:v>105.16</c:v>
                </c:pt>
                <c:pt idx="5630">
                  <c:v>105.12</c:v>
                </c:pt>
                <c:pt idx="5631">
                  <c:v>105.09</c:v>
                </c:pt>
                <c:pt idx="5632">
                  <c:v>104.99</c:v>
                </c:pt>
                <c:pt idx="5633">
                  <c:v>104.93</c:v>
                </c:pt>
                <c:pt idx="5634">
                  <c:v>104.85</c:v>
                </c:pt>
                <c:pt idx="5635">
                  <c:v>104.68</c:v>
                </c:pt>
                <c:pt idx="5636">
                  <c:v>104.59</c:v>
                </c:pt>
                <c:pt idx="5637">
                  <c:v>104.49</c:v>
                </c:pt>
                <c:pt idx="5638">
                  <c:v>104.25</c:v>
                </c:pt>
                <c:pt idx="5639">
                  <c:v>104.13</c:v>
                </c:pt>
                <c:pt idx="5640">
                  <c:v>104.03</c:v>
                </c:pt>
                <c:pt idx="5641">
                  <c:v>104.23</c:v>
                </c:pt>
                <c:pt idx="5642">
                  <c:v>104.48</c:v>
                </c:pt>
                <c:pt idx="5643">
                  <c:v>104.96</c:v>
                </c:pt>
                <c:pt idx="5644">
                  <c:v>105.12</c:v>
                </c:pt>
                <c:pt idx="5645">
                  <c:v>105.27</c:v>
                </c:pt>
                <c:pt idx="5646">
                  <c:v>105.44</c:v>
                </c:pt>
                <c:pt idx="5647">
                  <c:v>105.51</c:v>
                </c:pt>
                <c:pt idx="5648">
                  <c:v>105.54</c:v>
                </c:pt>
                <c:pt idx="5649">
                  <c:v>105.53</c:v>
                </c:pt>
                <c:pt idx="5650">
                  <c:v>105.52</c:v>
                </c:pt>
                <c:pt idx="5651">
                  <c:v>105.48</c:v>
                </c:pt>
                <c:pt idx="5652">
                  <c:v>105.43</c:v>
                </c:pt>
                <c:pt idx="5653">
                  <c:v>105.47</c:v>
                </c:pt>
                <c:pt idx="5654">
                  <c:v>105.48</c:v>
                </c:pt>
                <c:pt idx="5655">
                  <c:v>105.47</c:v>
                </c:pt>
                <c:pt idx="5656">
                  <c:v>105.46</c:v>
                </c:pt>
                <c:pt idx="5657">
                  <c:v>105.42</c:v>
                </c:pt>
                <c:pt idx="5658">
                  <c:v>105.29</c:v>
                </c:pt>
                <c:pt idx="5659">
                  <c:v>105.24</c:v>
                </c:pt>
                <c:pt idx="5660">
                  <c:v>105.23</c:v>
                </c:pt>
                <c:pt idx="5661">
                  <c:v>105.21</c:v>
                </c:pt>
                <c:pt idx="5662">
                  <c:v>105.2</c:v>
                </c:pt>
                <c:pt idx="5663">
                  <c:v>105.15</c:v>
                </c:pt>
                <c:pt idx="5664">
                  <c:v>105.02</c:v>
                </c:pt>
                <c:pt idx="5665">
                  <c:v>104.98</c:v>
                </c:pt>
                <c:pt idx="5666">
                  <c:v>104.9</c:v>
                </c:pt>
                <c:pt idx="5667">
                  <c:v>104.81</c:v>
                </c:pt>
                <c:pt idx="5668">
                  <c:v>104.79</c:v>
                </c:pt>
                <c:pt idx="5669">
                  <c:v>104.75</c:v>
                </c:pt>
                <c:pt idx="5670">
                  <c:v>104.65</c:v>
                </c:pt>
                <c:pt idx="5671">
                  <c:v>104.6</c:v>
                </c:pt>
                <c:pt idx="5672">
                  <c:v>104.54</c:v>
                </c:pt>
                <c:pt idx="5673">
                  <c:v>104.41</c:v>
                </c:pt>
                <c:pt idx="5674">
                  <c:v>104.31</c:v>
                </c:pt>
                <c:pt idx="5675">
                  <c:v>104.22</c:v>
                </c:pt>
                <c:pt idx="5676">
                  <c:v>104.01</c:v>
                </c:pt>
                <c:pt idx="5677">
                  <c:v>103.93</c:v>
                </c:pt>
                <c:pt idx="5678">
                  <c:v>104.54</c:v>
                </c:pt>
                <c:pt idx="5679">
                  <c:v>104.94</c:v>
                </c:pt>
                <c:pt idx="5680">
                  <c:v>105.55</c:v>
                </c:pt>
                <c:pt idx="5681">
                  <c:v>105.74</c:v>
                </c:pt>
                <c:pt idx="5682">
                  <c:v>105.91</c:v>
                </c:pt>
                <c:pt idx="5683">
                  <c:v>106.03</c:v>
                </c:pt>
                <c:pt idx="5684">
                  <c:v>106.1</c:v>
                </c:pt>
                <c:pt idx="5685">
                  <c:v>106.1</c:v>
                </c:pt>
                <c:pt idx="5686">
                  <c:v>106.01</c:v>
                </c:pt>
                <c:pt idx="5687">
                  <c:v>105.97</c:v>
                </c:pt>
                <c:pt idx="5688">
                  <c:v>105.88</c:v>
                </c:pt>
                <c:pt idx="5689">
                  <c:v>105.81</c:v>
                </c:pt>
                <c:pt idx="5690">
                  <c:v>105.83</c:v>
                </c:pt>
                <c:pt idx="5691">
                  <c:v>105.81</c:v>
                </c:pt>
                <c:pt idx="5692">
                  <c:v>105.75</c:v>
                </c:pt>
                <c:pt idx="5693">
                  <c:v>105.72</c:v>
                </c:pt>
                <c:pt idx="5694">
                  <c:v>105.65</c:v>
                </c:pt>
                <c:pt idx="5695">
                  <c:v>105.49</c:v>
                </c:pt>
                <c:pt idx="5696">
                  <c:v>105.43</c:v>
                </c:pt>
                <c:pt idx="5697">
                  <c:v>105.41</c:v>
                </c:pt>
                <c:pt idx="5698">
                  <c:v>105.37</c:v>
                </c:pt>
                <c:pt idx="5699">
                  <c:v>105.36</c:v>
                </c:pt>
                <c:pt idx="5700">
                  <c:v>105.32</c:v>
                </c:pt>
                <c:pt idx="5701">
                  <c:v>105.16</c:v>
                </c:pt>
                <c:pt idx="5702">
                  <c:v>105.14</c:v>
                </c:pt>
                <c:pt idx="5703">
                  <c:v>105.09</c:v>
                </c:pt>
                <c:pt idx="5704">
                  <c:v>105.02</c:v>
                </c:pt>
                <c:pt idx="5705">
                  <c:v>105.02</c:v>
                </c:pt>
                <c:pt idx="5706">
                  <c:v>105.01</c:v>
                </c:pt>
                <c:pt idx="5707">
                  <c:v>104.93</c:v>
                </c:pt>
                <c:pt idx="5708">
                  <c:v>104.89</c:v>
                </c:pt>
                <c:pt idx="5709">
                  <c:v>104.83</c:v>
                </c:pt>
                <c:pt idx="5710">
                  <c:v>104.65</c:v>
                </c:pt>
                <c:pt idx="5711">
                  <c:v>104.57</c:v>
                </c:pt>
                <c:pt idx="5712">
                  <c:v>104.46</c:v>
                </c:pt>
                <c:pt idx="5713">
                  <c:v>104.23</c:v>
                </c:pt>
                <c:pt idx="5714">
                  <c:v>104.09</c:v>
                </c:pt>
                <c:pt idx="5715">
                  <c:v>103.98</c:v>
                </c:pt>
                <c:pt idx="5716">
                  <c:v>104.02</c:v>
                </c:pt>
                <c:pt idx="5717">
                  <c:v>104.11</c:v>
                </c:pt>
                <c:pt idx="5718">
                  <c:v>104.29</c:v>
                </c:pt>
                <c:pt idx="5719">
                  <c:v>104.36</c:v>
                </c:pt>
                <c:pt idx="5720">
                  <c:v>104.42</c:v>
                </c:pt>
                <c:pt idx="5721">
                  <c:v>104.53</c:v>
                </c:pt>
                <c:pt idx="5722">
                  <c:v>104.58</c:v>
                </c:pt>
                <c:pt idx="5723">
                  <c:v>104.61</c:v>
                </c:pt>
                <c:pt idx="5724">
                  <c:v>104.66</c:v>
                </c:pt>
                <c:pt idx="5725">
                  <c:v>104.67</c:v>
                </c:pt>
                <c:pt idx="5726">
                  <c:v>104.66</c:v>
                </c:pt>
                <c:pt idx="5727">
                  <c:v>104.71</c:v>
                </c:pt>
                <c:pt idx="5728">
                  <c:v>104.75</c:v>
                </c:pt>
                <c:pt idx="5729">
                  <c:v>104.76</c:v>
                </c:pt>
                <c:pt idx="5730">
                  <c:v>104.84</c:v>
                </c:pt>
                <c:pt idx="5731">
                  <c:v>104.89</c:v>
                </c:pt>
                <c:pt idx="5732">
                  <c:v>104.9</c:v>
                </c:pt>
                <c:pt idx="5733">
                  <c:v>104.91</c:v>
                </c:pt>
                <c:pt idx="5734">
                  <c:v>104.92</c:v>
                </c:pt>
                <c:pt idx="5735">
                  <c:v>104.95</c:v>
                </c:pt>
                <c:pt idx="5736">
                  <c:v>105.05</c:v>
                </c:pt>
                <c:pt idx="5737">
                  <c:v>105.08</c:v>
                </c:pt>
                <c:pt idx="5738">
                  <c:v>105.1</c:v>
                </c:pt>
                <c:pt idx="5739">
                  <c:v>105.12</c:v>
                </c:pt>
                <c:pt idx="5740">
                  <c:v>105.12</c:v>
                </c:pt>
                <c:pt idx="5741">
                  <c:v>105.09</c:v>
                </c:pt>
                <c:pt idx="5742">
                  <c:v>105.13</c:v>
                </c:pt>
                <c:pt idx="5743">
                  <c:v>105.18</c:v>
                </c:pt>
                <c:pt idx="5744">
                  <c:v>105.21</c:v>
                </c:pt>
                <c:pt idx="5745">
                  <c:v>105.24</c:v>
                </c:pt>
                <c:pt idx="5746">
                  <c:v>105.23</c:v>
                </c:pt>
                <c:pt idx="5747">
                  <c:v>105.19</c:v>
                </c:pt>
                <c:pt idx="5748">
                  <c:v>105.06</c:v>
                </c:pt>
                <c:pt idx="5749">
                  <c:v>104.96</c:v>
                </c:pt>
                <c:pt idx="5750">
                  <c:v>104.82</c:v>
                </c:pt>
                <c:pt idx="5751">
                  <c:v>104.44</c:v>
                </c:pt>
                <c:pt idx="5752">
                  <c:v>104.24</c:v>
                </c:pt>
                <c:pt idx="5753">
                  <c:v>104.05</c:v>
                </c:pt>
                <c:pt idx="5754">
                  <c:v>103.96</c:v>
                </c:pt>
                <c:pt idx="5755">
                  <c:v>104.07</c:v>
                </c:pt>
                <c:pt idx="5756">
                  <c:v>104.2</c:v>
                </c:pt>
                <c:pt idx="5757">
                  <c:v>104.42</c:v>
                </c:pt>
                <c:pt idx="5758">
                  <c:v>104.52</c:v>
                </c:pt>
                <c:pt idx="5759">
                  <c:v>104.6</c:v>
                </c:pt>
                <c:pt idx="5760">
                  <c:v>104.75</c:v>
                </c:pt>
                <c:pt idx="5761">
                  <c:v>104.83</c:v>
                </c:pt>
                <c:pt idx="5762">
                  <c:v>104.87</c:v>
                </c:pt>
                <c:pt idx="5763">
                  <c:v>104.93</c:v>
                </c:pt>
                <c:pt idx="5764">
                  <c:v>104.95</c:v>
                </c:pt>
                <c:pt idx="5765">
                  <c:v>104.93</c:v>
                </c:pt>
                <c:pt idx="5766">
                  <c:v>105.02</c:v>
                </c:pt>
                <c:pt idx="5767">
                  <c:v>105.07</c:v>
                </c:pt>
                <c:pt idx="5768">
                  <c:v>105.08</c:v>
                </c:pt>
                <c:pt idx="5769">
                  <c:v>105.21</c:v>
                </c:pt>
                <c:pt idx="5770">
                  <c:v>105.29</c:v>
                </c:pt>
                <c:pt idx="5771">
                  <c:v>105.29</c:v>
                </c:pt>
                <c:pt idx="5772">
                  <c:v>105.31</c:v>
                </c:pt>
                <c:pt idx="5773">
                  <c:v>105.33</c:v>
                </c:pt>
                <c:pt idx="5774">
                  <c:v>105.37</c:v>
                </c:pt>
                <c:pt idx="5775">
                  <c:v>105.51</c:v>
                </c:pt>
                <c:pt idx="5776">
                  <c:v>105.55</c:v>
                </c:pt>
                <c:pt idx="5777">
                  <c:v>105.58</c:v>
                </c:pt>
                <c:pt idx="5778">
                  <c:v>105.62</c:v>
                </c:pt>
                <c:pt idx="5779">
                  <c:v>105.61</c:v>
                </c:pt>
                <c:pt idx="5780">
                  <c:v>105.57</c:v>
                </c:pt>
                <c:pt idx="5781">
                  <c:v>105.61</c:v>
                </c:pt>
                <c:pt idx="5782">
                  <c:v>105.68</c:v>
                </c:pt>
                <c:pt idx="5783">
                  <c:v>105.72</c:v>
                </c:pt>
                <c:pt idx="5784">
                  <c:v>105.76</c:v>
                </c:pt>
                <c:pt idx="5785">
                  <c:v>105.74</c:v>
                </c:pt>
                <c:pt idx="5786">
                  <c:v>105.68</c:v>
                </c:pt>
                <c:pt idx="5787">
                  <c:v>105.5</c:v>
                </c:pt>
                <c:pt idx="5788">
                  <c:v>105.37</c:v>
                </c:pt>
                <c:pt idx="5789">
                  <c:v>105.19</c:v>
                </c:pt>
                <c:pt idx="5790">
                  <c:v>104.65</c:v>
                </c:pt>
                <c:pt idx="5791">
                  <c:v>104.36</c:v>
                </c:pt>
                <c:pt idx="5792">
                  <c:v>104.17</c:v>
                </c:pt>
                <c:pt idx="5793">
                  <c:v>104.41</c:v>
                </c:pt>
                <c:pt idx="5794">
                  <c:v>104.67</c:v>
                </c:pt>
                <c:pt idx="5795">
                  <c:v>105.02</c:v>
                </c:pt>
                <c:pt idx="5796">
                  <c:v>105.21</c:v>
                </c:pt>
                <c:pt idx="5797">
                  <c:v>105.39</c:v>
                </c:pt>
                <c:pt idx="5798">
                  <c:v>105.6</c:v>
                </c:pt>
                <c:pt idx="5799">
                  <c:v>105.67</c:v>
                </c:pt>
                <c:pt idx="5800">
                  <c:v>105.71</c:v>
                </c:pt>
                <c:pt idx="5801">
                  <c:v>105.69</c:v>
                </c:pt>
                <c:pt idx="5802">
                  <c:v>105.67</c:v>
                </c:pt>
                <c:pt idx="5803">
                  <c:v>105.62</c:v>
                </c:pt>
                <c:pt idx="5804">
                  <c:v>105.55</c:v>
                </c:pt>
                <c:pt idx="5805">
                  <c:v>105.56</c:v>
                </c:pt>
                <c:pt idx="5806">
                  <c:v>105.52</c:v>
                </c:pt>
                <c:pt idx="5807">
                  <c:v>105.45</c:v>
                </c:pt>
                <c:pt idx="5808">
                  <c:v>105.44</c:v>
                </c:pt>
                <c:pt idx="5809">
                  <c:v>105.41</c:v>
                </c:pt>
                <c:pt idx="5810">
                  <c:v>105.36</c:v>
                </c:pt>
                <c:pt idx="5811">
                  <c:v>105.35</c:v>
                </c:pt>
                <c:pt idx="5812">
                  <c:v>105.34</c:v>
                </c:pt>
                <c:pt idx="5813">
                  <c:v>105.35</c:v>
                </c:pt>
                <c:pt idx="5814">
                  <c:v>105.36</c:v>
                </c:pt>
                <c:pt idx="5815">
                  <c:v>105.32</c:v>
                </c:pt>
                <c:pt idx="5816">
                  <c:v>105.21</c:v>
                </c:pt>
                <c:pt idx="5817">
                  <c:v>105.19</c:v>
                </c:pt>
                <c:pt idx="5818">
                  <c:v>105.16</c:v>
                </c:pt>
                <c:pt idx="5819">
                  <c:v>105.08</c:v>
                </c:pt>
                <c:pt idx="5820">
                  <c:v>105.06</c:v>
                </c:pt>
                <c:pt idx="5821">
                  <c:v>105.04</c:v>
                </c:pt>
                <c:pt idx="5822">
                  <c:v>104.93</c:v>
                </c:pt>
                <c:pt idx="5823">
                  <c:v>104.87</c:v>
                </c:pt>
                <c:pt idx="5824">
                  <c:v>104.8</c:v>
                </c:pt>
                <c:pt idx="5825">
                  <c:v>104.66</c:v>
                </c:pt>
                <c:pt idx="5826">
                  <c:v>104.56</c:v>
                </c:pt>
                <c:pt idx="5827">
                  <c:v>104.47</c:v>
                </c:pt>
                <c:pt idx="5828">
                  <c:v>104.28</c:v>
                </c:pt>
                <c:pt idx="5829">
                  <c:v>104.17</c:v>
                </c:pt>
                <c:pt idx="5830">
                  <c:v>104.08</c:v>
                </c:pt>
                <c:pt idx="5831">
                  <c:v>104.25</c:v>
                </c:pt>
                <c:pt idx="5832">
                  <c:v>104.42</c:v>
                </c:pt>
                <c:pt idx="5833">
                  <c:v>104.7</c:v>
                </c:pt>
                <c:pt idx="5834">
                  <c:v>104.83</c:v>
                </c:pt>
                <c:pt idx="5835">
                  <c:v>104.93</c:v>
                </c:pt>
                <c:pt idx="5836">
                  <c:v>105.05</c:v>
                </c:pt>
                <c:pt idx="5837">
                  <c:v>105.12</c:v>
                </c:pt>
                <c:pt idx="5838">
                  <c:v>105.16</c:v>
                </c:pt>
                <c:pt idx="5839">
                  <c:v>105.19</c:v>
                </c:pt>
                <c:pt idx="5840">
                  <c:v>105.22</c:v>
                </c:pt>
                <c:pt idx="5841">
                  <c:v>105.23</c:v>
                </c:pt>
                <c:pt idx="5842">
                  <c:v>105.21</c:v>
                </c:pt>
                <c:pt idx="5843">
                  <c:v>105.21</c:v>
                </c:pt>
                <c:pt idx="5844">
                  <c:v>105.18</c:v>
                </c:pt>
                <c:pt idx="5845">
                  <c:v>105.13</c:v>
                </c:pt>
                <c:pt idx="5846">
                  <c:v>105.11</c:v>
                </c:pt>
                <c:pt idx="5847">
                  <c:v>105.08</c:v>
                </c:pt>
                <c:pt idx="5848">
                  <c:v>105.01</c:v>
                </c:pt>
                <c:pt idx="5849">
                  <c:v>104.99</c:v>
                </c:pt>
                <c:pt idx="5850">
                  <c:v>104.95</c:v>
                </c:pt>
                <c:pt idx="5851">
                  <c:v>104.87</c:v>
                </c:pt>
                <c:pt idx="5852">
                  <c:v>104.86</c:v>
                </c:pt>
                <c:pt idx="5853">
                  <c:v>104.82</c:v>
                </c:pt>
                <c:pt idx="5854">
                  <c:v>104.75</c:v>
                </c:pt>
                <c:pt idx="5855">
                  <c:v>104.73</c:v>
                </c:pt>
                <c:pt idx="5856">
                  <c:v>104.69</c:v>
                </c:pt>
                <c:pt idx="5857">
                  <c:v>104.61</c:v>
                </c:pt>
                <c:pt idx="5858">
                  <c:v>104.57</c:v>
                </c:pt>
                <c:pt idx="5859">
                  <c:v>104.54</c:v>
                </c:pt>
                <c:pt idx="5860">
                  <c:v>104.45</c:v>
                </c:pt>
                <c:pt idx="5861">
                  <c:v>104.42</c:v>
                </c:pt>
                <c:pt idx="5862">
                  <c:v>104.37</c:v>
                </c:pt>
                <c:pt idx="5863">
                  <c:v>104.29</c:v>
                </c:pt>
                <c:pt idx="5864">
                  <c:v>104.24</c:v>
                </c:pt>
                <c:pt idx="5865">
                  <c:v>104.2</c:v>
                </c:pt>
                <c:pt idx="5866">
                  <c:v>104.09</c:v>
                </c:pt>
                <c:pt idx="5867">
                  <c:v>104.03</c:v>
                </c:pt>
                <c:pt idx="5868">
                  <c:v>104</c:v>
                </c:pt>
                <c:pt idx="5869">
                  <c:v>104.21</c:v>
                </c:pt>
                <c:pt idx="5870">
                  <c:v>104.39</c:v>
                </c:pt>
                <c:pt idx="5871">
                  <c:v>104.68</c:v>
                </c:pt>
                <c:pt idx="5872">
                  <c:v>104.83</c:v>
                </c:pt>
                <c:pt idx="5873">
                  <c:v>104.96</c:v>
                </c:pt>
                <c:pt idx="5874">
                  <c:v>105.15</c:v>
                </c:pt>
                <c:pt idx="5875">
                  <c:v>105.23</c:v>
                </c:pt>
                <c:pt idx="5876">
                  <c:v>105.28</c:v>
                </c:pt>
                <c:pt idx="5877">
                  <c:v>105.32</c:v>
                </c:pt>
                <c:pt idx="5878">
                  <c:v>105.35</c:v>
                </c:pt>
                <c:pt idx="5879">
                  <c:v>105.36</c:v>
                </c:pt>
                <c:pt idx="5880">
                  <c:v>105.33</c:v>
                </c:pt>
                <c:pt idx="5881">
                  <c:v>105.33</c:v>
                </c:pt>
                <c:pt idx="5882">
                  <c:v>105.3</c:v>
                </c:pt>
                <c:pt idx="5883">
                  <c:v>105.23</c:v>
                </c:pt>
                <c:pt idx="5884">
                  <c:v>105.2</c:v>
                </c:pt>
                <c:pt idx="5885">
                  <c:v>105.17</c:v>
                </c:pt>
                <c:pt idx="5886">
                  <c:v>105.13</c:v>
                </c:pt>
                <c:pt idx="5887">
                  <c:v>105.14</c:v>
                </c:pt>
                <c:pt idx="5888">
                  <c:v>105.12</c:v>
                </c:pt>
                <c:pt idx="5889">
                  <c:v>105.05</c:v>
                </c:pt>
                <c:pt idx="5890">
                  <c:v>105.06</c:v>
                </c:pt>
                <c:pt idx="5891">
                  <c:v>105.02</c:v>
                </c:pt>
                <c:pt idx="5892">
                  <c:v>104.95</c:v>
                </c:pt>
                <c:pt idx="5893">
                  <c:v>104.92</c:v>
                </c:pt>
                <c:pt idx="5894">
                  <c:v>104.88</c:v>
                </c:pt>
                <c:pt idx="5895">
                  <c:v>104.79</c:v>
                </c:pt>
                <c:pt idx="5896">
                  <c:v>104.74</c:v>
                </c:pt>
                <c:pt idx="5897">
                  <c:v>104.7</c:v>
                </c:pt>
                <c:pt idx="5898">
                  <c:v>104.6</c:v>
                </c:pt>
                <c:pt idx="5899">
                  <c:v>104.55</c:v>
                </c:pt>
                <c:pt idx="5900">
                  <c:v>104.49</c:v>
                </c:pt>
                <c:pt idx="5901">
                  <c:v>104.38</c:v>
                </c:pt>
                <c:pt idx="5902">
                  <c:v>104.32</c:v>
                </c:pt>
                <c:pt idx="5903">
                  <c:v>104.26</c:v>
                </c:pt>
                <c:pt idx="5904">
                  <c:v>104.11</c:v>
                </c:pt>
                <c:pt idx="5905">
                  <c:v>104.05</c:v>
                </c:pt>
                <c:pt idx="5906">
                  <c:v>103.97</c:v>
                </c:pt>
                <c:pt idx="5907">
                  <c:v>103.9</c:v>
                </c:pt>
                <c:pt idx="5908">
                  <c:v>103.95</c:v>
                </c:pt>
                <c:pt idx="5909">
                  <c:v>103.97</c:v>
                </c:pt>
                <c:pt idx="5910">
                  <c:v>104.02</c:v>
                </c:pt>
                <c:pt idx="5911">
                  <c:v>104.04</c:v>
                </c:pt>
                <c:pt idx="5912">
                  <c:v>104.06</c:v>
                </c:pt>
                <c:pt idx="5913">
                  <c:v>104.08</c:v>
                </c:pt>
                <c:pt idx="5914">
                  <c:v>104.1</c:v>
                </c:pt>
                <c:pt idx="5915">
                  <c:v>104.11</c:v>
                </c:pt>
                <c:pt idx="5916">
                  <c:v>104.14</c:v>
                </c:pt>
                <c:pt idx="5917">
                  <c:v>104.15</c:v>
                </c:pt>
                <c:pt idx="5918">
                  <c:v>104.16</c:v>
                </c:pt>
                <c:pt idx="5919">
                  <c:v>104.18</c:v>
                </c:pt>
                <c:pt idx="5920">
                  <c:v>104.19</c:v>
                </c:pt>
                <c:pt idx="5921">
                  <c:v>104.19</c:v>
                </c:pt>
                <c:pt idx="5922">
                  <c:v>104.21</c:v>
                </c:pt>
                <c:pt idx="5923">
                  <c:v>104.22</c:v>
                </c:pt>
                <c:pt idx="5924">
                  <c:v>104.22</c:v>
                </c:pt>
                <c:pt idx="5925">
                  <c:v>104.24</c:v>
                </c:pt>
                <c:pt idx="5926">
                  <c:v>104.25</c:v>
                </c:pt>
                <c:pt idx="5927">
                  <c:v>104.24</c:v>
                </c:pt>
                <c:pt idx="5928">
                  <c:v>104.26</c:v>
                </c:pt>
                <c:pt idx="5929">
                  <c:v>104.26</c:v>
                </c:pt>
                <c:pt idx="5930">
                  <c:v>104.26</c:v>
                </c:pt>
                <c:pt idx="5931">
                  <c:v>104.28</c:v>
                </c:pt>
                <c:pt idx="5932">
                  <c:v>104.29</c:v>
                </c:pt>
                <c:pt idx="5933">
                  <c:v>104.28</c:v>
                </c:pt>
                <c:pt idx="5934">
                  <c:v>104.29</c:v>
                </c:pt>
                <c:pt idx="5935">
                  <c:v>104.29</c:v>
                </c:pt>
                <c:pt idx="5936">
                  <c:v>104.29</c:v>
                </c:pt>
                <c:pt idx="5937">
                  <c:v>104.28</c:v>
                </c:pt>
                <c:pt idx="5938">
                  <c:v>104.27</c:v>
                </c:pt>
                <c:pt idx="5939">
                  <c:v>104.25</c:v>
                </c:pt>
                <c:pt idx="5940">
                  <c:v>104.2</c:v>
                </c:pt>
                <c:pt idx="5941">
                  <c:v>104.16</c:v>
                </c:pt>
                <c:pt idx="5942">
                  <c:v>104.13</c:v>
                </c:pt>
                <c:pt idx="5943">
                  <c:v>104.06</c:v>
                </c:pt>
                <c:pt idx="5944">
                  <c:v>104.02</c:v>
                </c:pt>
                <c:pt idx="5945">
                  <c:v>103.98</c:v>
                </c:pt>
                <c:pt idx="5946">
                  <c:v>104.07</c:v>
                </c:pt>
                <c:pt idx="5947">
                  <c:v>104.18</c:v>
                </c:pt>
                <c:pt idx="5948">
                  <c:v>104.37</c:v>
                </c:pt>
                <c:pt idx="5949">
                  <c:v>104.46</c:v>
                </c:pt>
                <c:pt idx="5950">
                  <c:v>104.54</c:v>
                </c:pt>
                <c:pt idx="5951">
                  <c:v>104.7</c:v>
                </c:pt>
                <c:pt idx="5952">
                  <c:v>104.78</c:v>
                </c:pt>
                <c:pt idx="5953">
                  <c:v>104.85</c:v>
                </c:pt>
                <c:pt idx="5954">
                  <c:v>104.99</c:v>
                </c:pt>
                <c:pt idx="5955">
                  <c:v>105.06</c:v>
                </c:pt>
                <c:pt idx="5956">
                  <c:v>105.13</c:v>
                </c:pt>
                <c:pt idx="5957">
                  <c:v>105.25</c:v>
                </c:pt>
                <c:pt idx="5958">
                  <c:v>105.31</c:v>
                </c:pt>
                <c:pt idx="5959">
                  <c:v>105.35</c:v>
                </c:pt>
                <c:pt idx="5960">
                  <c:v>105.5</c:v>
                </c:pt>
                <c:pt idx="5961">
                  <c:v>105.55</c:v>
                </c:pt>
                <c:pt idx="5962">
                  <c:v>105.53</c:v>
                </c:pt>
                <c:pt idx="5963">
                  <c:v>105.63</c:v>
                </c:pt>
                <c:pt idx="5964">
                  <c:v>105.67</c:v>
                </c:pt>
                <c:pt idx="5965">
                  <c:v>105.66</c:v>
                </c:pt>
                <c:pt idx="5966">
                  <c:v>105.73</c:v>
                </c:pt>
                <c:pt idx="5967">
                  <c:v>105.76</c:v>
                </c:pt>
                <c:pt idx="5968">
                  <c:v>105.8</c:v>
                </c:pt>
                <c:pt idx="5969">
                  <c:v>105.91</c:v>
                </c:pt>
                <c:pt idx="5970">
                  <c:v>105.95</c:v>
                </c:pt>
                <c:pt idx="5971">
                  <c:v>105.94</c:v>
                </c:pt>
                <c:pt idx="5972">
                  <c:v>105.98</c:v>
                </c:pt>
                <c:pt idx="5973">
                  <c:v>105.96</c:v>
                </c:pt>
                <c:pt idx="5974">
                  <c:v>105.94</c:v>
                </c:pt>
                <c:pt idx="5975">
                  <c:v>105.87</c:v>
                </c:pt>
                <c:pt idx="5976">
                  <c:v>105.8</c:v>
                </c:pt>
                <c:pt idx="5977">
                  <c:v>105.7</c:v>
                </c:pt>
                <c:pt idx="5978">
                  <c:v>105.44</c:v>
                </c:pt>
                <c:pt idx="5979">
                  <c:v>105.26</c:v>
                </c:pt>
                <c:pt idx="5980">
                  <c:v>105.04</c:v>
                </c:pt>
                <c:pt idx="5981">
                  <c:v>104.6</c:v>
                </c:pt>
                <c:pt idx="5982">
                  <c:v>104.35</c:v>
                </c:pt>
                <c:pt idx="5983">
                  <c:v>104.03</c:v>
                </c:pt>
                <c:pt idx="5984">
                  <c:v>104.05</c:v>
                </c:pt>
                <c:pt idx="5985">
                  <c:v>104.16</c:v>
                </c:pt>
                <c:pt idx="5986">
                  <c:v>104.29</c:v>
                </c:pt>
                <c:pt idx="5987">
                  <c:v>104.52</c:v>
                </c:pt>
                <c:pt idx="5988">
                  <c:v>104.63</c:v>
                </c:pt>
                <c:pt idx="5989">
                  <c:v>104.72</c:v>
                </c:pt>
                <c:pt idx="5990">
                  <c:v>104.92</c:v>
                </c:pt>
                <c:pt idx="5991">
                  <c:v>105.01</c:v>
                </c:pt>
                <c:pt idx="5992">
                  <c:v>105.09</c:v>
                </c:pt>
                <c:pt idx="5993">
                  <c:v>105.25</c:v>
                </c:pt>
                <c:pt idx="5994">
                  <c:v>105.34</c:v>
                </c:pt>
                <c:pt idx="5995">
                  <c:v>105.41</c:v>
                </c:pt>
                <c:pt idx="5996">
                  <c:v>105.56</c:v>
                </c:pt>
                <c:pt idx="5997">
                  <c:v>105.63</c:v>
                </c:pt>
                <c:pt idx="5998">
                  <c:v>105.69</c:v>
                </c:pt>
                <c:pt idx="5999">
                  <c:v>105.85</c:v>
                </c:pt>
                <c:pt idx="6000">
                  <c:v>105.91</c:v>
                </c:pt>
                <c:pt idx="6001">
                  <c:v>105.9</c:v>
                </c:pt>
                <c:pt idx="6002">
                  <c:v>106.01</c:v>
                </c:pt>
                <c:pt idx="6003">
                  <c:v>106.06</c:v>
                </c:pt>
                <c:pt idx="6004">
                  <c:v>106.05</c:v>
                </c:pt>
                <c:pt idx="6005">
                  <c:v>106.13</c:v>
                </c:pt>
                <c:pt idx="6006">
                  <c:v>106.17</c:v>
                </c:pt>
                <c:pt idx="6007">
                  <c:v>106.22</c:v>
                </c:pt>
                <c:pt idx="6008">
                  <c:v>106.35</c:v>
                </c:pt>
                <c:pt idx="6009">
                  <c:v>106.39</c:v>
                </c:pt>
                <c:pt idx="6010">
                  <c:v>106.38</c:v>
                </c:pt>
                <c:pt idx="6011">
                  <c:v>106.42</c:v>
                </c:pt>
                <c:pt idx="6012">
                  <c:v>106.39</c:v>
                </c:pt>
                <c:pt idx="6013">
                  <c:v>106.35</c:v>
                </c:pt>
                <c:pt idx="6014">
                  <c:v>106.27</c:v>
                </c:pt>
                <c:pt idx="6015">
                  <c:v>106.19</c:v>
                </c:pt>
                <c:pt idx="6016">
                  <c:v>106.08</c:v>
                </c:pt>
                <c:pt idx="6017">
                  <c:v>105.77</c:v>
                </c:pt>
                <c:pt idx="6018">
                  <c:v>105.55</c:v>
                </c:pt>
                <c:pt idx="6019">
                  <c:v>105.3</c:v>
                </c:pt>
                <c:pt idx="6020">
                  <c:v>104.76</c:v>
                </c:pt>
                <c:pt idx="6021">
                  <c:v>104.45</c:v>
                </c:pt>
                <c:pt idx="6022">
                  <c:v>104.21</c:v>
                </c:pt>
                <c:pt idx="6023">
                  <c:v>103.86</c:v>
                </c:pt>
                <c:pt idx="6024">
                  <c:v>103.97</c:v>
                </c:pt>
                <c:pt idx="6025">
                  <c:v>104.08</c:v>
                </c:pt>
                <c:pt idx="6026">
                  <c:v>104.28</c:v>
                </c:pt>
                <c:pt idx="6027">
                  <c:v>104.37</c:v>
                </c:pt>
                <c:pt idx="6028">
                  <c:v>104.45</c:v>
                </c:pt>
                <c:pt idx="6029">
                  <c:v>104.6</c:v>
                </c:pt>
                <c:pt idx="6030">
                  <c:v>104.67</c:v>
                </c:pt>
                <c:pt idx="6031">
                  <c:v>104.72</c:v>
                </c:pt>
                <c:pt idx="6032">
                  <c:v>104.82</c:v>
                </c:pt>
                <c:pt idx="6033">
                  <c:v>104.86</c:v>
                </c:pt>
                <c:pt idx="6034">
                  <c:v>104.89</c:v>
                </c:pt>
                <c:pt idx="6035">
                  <c:v>104.95</c:v>
                </c:pt>
                <c:pt idx="6036">
                  <c:v>104.96</c:v>
                </c:pt>
                <c:pt idx="6037">
                  <c:v>104.95</c:v>
                </c:pt>
                <c:pt idx="6038">
                  <c:v>105.14</c:v>
                </c:pt>
                <c:pt idx="6039">
                  <c:v>105.2</c:v>
                </c:pt>
                <c:pt idx="6040">
                  <c:v>105.19</c:v>
                </c:pt>
                <c:pt idx="6041">
                  <c:v>105.22</c:v>
                </c:pt>
                <c:pt idx="6042">
                  <c:v>105.25</c:v>
                </c:pt>
                <c:pt idx="6043">
                  <c:v>105.29</c:v>
                </c:pt>
                <c:pt idx="6044">
                  <c:v>105.42</c:v>
                </c:pt>
                <c:pt idx="6045">
                  <c:v>105.46</c:v>
                </c:pt>
                <c:pt idx="6046">
                  <c:v>105.46</c:v>
                </c:pt>
                <c:pt idx="6047">
                  <c:v>105.52</c:v>
                </c:pt>
                <c:pt idx="6048">
                  <c:v>105.59</c:v>
                </c:pt>
                <c:pt idx="6049">
                  <c:v>105.6</c:v>
                </c:pt>
                <c:pt idx="6050">
                  <c:v>105.7</c:v>
                </c:pt>
                <c:pt idx="6051">
                  <c:v>105.74</c:v>
                </c:pt>
                <c:pt idx="6052">
                  <c:v>105.72</c:v>
                </c:pt>
                <c:pt idx="6053">
                  <c:v>105.73</c:v>
                </c:pt>
                <c:pt idx="6054">
                  <c:v>105.69</c:v>
                </c:pt>
                <c:pt idx="6055">
                  <c:v>105.62</c:v>
                </c:pt>
                <c:pt idx="6056">
                  <c:v>105.43</c:v>
                </c:pt>
                <c:pt idx="6057">
                  <c:v>105.27</c:v>
                </c:pt>
                <c:pt idx="6058">
                  <c:v>105.06</c:v>
                </c:pt>
                <c:pt idx="6059">
                  <c:v>104.54</c:v>
                </c:pt>
                <c:pt idx="6060">
                  <c:v>104.25</c:v>
                </c:pt>
                <c:pt idx="6061">
                  <c:v>103.83</c:v>
                </c:pt>
                <c:pt idx="6062">
                  <c:v>103.91</c:v>
                </c:pt>
                <c:pt idx="6063">
                  <c:v>103.99</c:v>
                </c:pt>
                <c:pt idx="6064">
                  <c:v>104.01</c:v>
                </c:pt>
                <c:pt idx="6065">
                  <c:v>104.03</c:v>
                </c:pt>
                <c:pt idx="6066">
                  <c:v>104.07</c:v>
                </c:pt>
                <c:pt idx="6067">
                  <c:v>104.09</c:v>
                </c:pt>
                <c:pt idx="6068">
                  <c:v>104.1</c:v>
                </c:pt>
                <c:pt idx="6069">
                  <c:v>104.12</c:v>
                </c:pt>
                <c:pt idx="6070">
                  <c:v>104.12</c:v>
                </c:pt>
                <c:pt idx="6071">
                  <c:v>104.11</c:v>
                </c:pt>
                <c:pt idx="6072">
                  <c:v>104.12</c:v>
                </c:pt>
                <c:pt idx="6073">
                  <c:v>104.13</c:v>
                </c:pt>
                <c:pt idx="6074">
                  <c:v>104.12</c:v>
                </c:pt>
                <c:pt idx="6075">
                  <c:v>104.16</c:v>
                </c:pt>
                <c:pt idx="6076">
                  <c:v>104.16</c:v>
                </c:pt>
                <c:pt idx="6077">
                  <c:v>104.17</c:v>
                </c:pt>
                <c:pt idx="6078">
                  <c:v>104.17</c:v>
                </c:pt>
                <c:pt idx="6079">
                  <c:v>104.16</c:v>
                </c:pt>
                <c:pt idx="6080">
                  <c:v>104.17</c:v>
                </c:pt>
                <c:pt idx="6081">
                  <c:v>104.21</c:v>
                </c:pt>
                <c:pt idx="6082">
                  <c:v>104.22</c:v>
                </c:pt>
                <c:pt idx="6083">
                  <c:v>104.21</c:v>
                </c:pt>
                <c:pt idx="6084">
                  <c:v>104.21</c:v>
                </c:pt>
                <c:pt idx="6085">
                  <c:v>104.23</c:v>
                </c:pt>
                <c:pt idx="6086">
                  <c:v>104.22</c:v>
                </c:pt>
                <c:pt idx="6087">
                  <c:v>104.25</c:v>
                </c:pt>
                <c:pt idx="6088">
                  <c:v>104.27</c:v>
                </c:pt>
                <c:pt idx="6089">
                  <c:v>104.28</c:v>
                </c:pt>
                <c:pt idx="6090">
                  <c:v>104.29</c:v>
                </c:pt>
                <c:pt idx="6091">
                  <c:v>104.29</c:v>
                </c:pt>
                <c:pt idx="6092">
                  <c:v>104.26</c:v>
                </c:pt>
                <c:pt idx="6093">
                  <c:v>104.22</c:v>
                </c:pt>
                <c:pt idx="6094">
                  <c:v>104.19</c:v>
                </c:pt>
                <c:pt idx="6095">
                  <c:v>104.14</c:v>
                </c:pt>
                <c:pt idx="6096">
                  <c:v>104.01</c:v>
                </c:pt>
                <c:pt idx="6097">
                  <c:v>103.91</c:v>
                </c:pt>
                <c:pt idx="6098">
                  <c:v>103.86</c:v>
                </c:pt>
                <c:pt idx="6099">
                  <c:v>103.97</c:v>
                </c:pt>
                <c:pt idx="6100">
                  <c:v>104.02</c:v>
                </c:pt>
                <c:pt idx="6101">
                  <c:v>104.19</c:v>
                </c:pt>
                <c:pt idx="6102">
                  <c:v>104.26</c:v>
                </c:pt>
                <c:pt idx="6103">
                  <c:v>104.32</c:v>
                </c:pt>
                <c:pt idx="6104">
                  <c:v>104.46</c:v>
                </c:pt>
                <c:pt idx="6105">
                  <c:v>104.51</c:v>
                </c:pt>
                <c:pt idx="6106">
                  <c:v>104.55</c:v>
                </c:pt>
                <c:pt idx="6107">
                  <c:v>104.64</c:v>
                </c:pt>
                <c:pt idx="6108">
                  <c:v>104.67</c:v>
                </c:pt>
                <c:pt idx="6109">
                  <c:v>104.71</c:v>
                </c:pt>
                <c:pt idx="6110">
                  <c:v>104.77</c:v>
                </c:pt>
                <c:pt idx="6111">
                  <c:v>104.79</c:v>
                </c:pt>
                <c:pt idx="6112">
                  <c:v>104.79</c:v>
                </c:pt>
                <c:pt idx="6113">
                  <c:v>104.86</c:v>
                </c:pt>
                <c:pt idx="6114">
                  <c:v>104.89</c:v>
                </c:pt>
                <c:pt idx="6115">
                  <c:v>104.88</c:v>
                </c:pt>
                <c:pt idx="6116">
                  <c:v>104.88</c:v>
                </c:pt>
                <c:pt idx="6117">
                  <c:v>104.9</c:v>
                </c:pt>
                <c:pt idx="6118">
                  <c:v>104.94</c:v>
                </c:pt>
                <c:pt idx="6119">
                  <c:v>105.06</c:v>
                </c:pt>
                <c:pt idx="6120">
                  <c:v>105.09</c:v>
                </c:pt>
                <c:pt idx="6121">
                  <c:v>105.08</c:v>
                </c:pt>
                <c:pt idx="6122">
                  <c:v>105.13</c:v>
                </c:pt>
                <c:pt idx="6123">
                  <c:v>105.21</c:v>
                </c:pt>
                <c:pt idx="6124">
                  <c:v>105.25</c:v>
                </c:pt>
                <c:pt idx="6125">
                  <c:v>105.35</c:v>
                </c:pt>
                <c:pt idx="6126">
                  <c:v>105.39</c:v>
                </c:pt>
                <c:pt idx="6127">
                  <c:v>105.39</c:v>
                </c:pt>
                <c:pt idx="6128">
                  <c:v>105.39</c:v>
                </c:pt>
                <c:pt idx="6129">
                  <c:v>105.38</c:v>
                </c:pt>
                <c:pt idx="6130">
                  <c:v>105.3</c:v>
                </c:pt>
                <c:pt idx="6131">
                  <c:v>105.11</c:v>
                </c:pt>
                <c:pt idx="6132">
                  <c:v>104.99</c:v>
                </c:pt>
                <c:pt idx="6133">
                  <c:v>104.82</c:v>
                </c:pt>
                <c:pt idx="6134">
                  <c:v>104.38</c:v>
                </c:pt>
                <c:pt idx="6135">
                  <c:v>104.14</c:v>
                </c:pt>
                <c:pt idx="6136">
                  <c:v>104.03</c:v>
                </c:pt>
                <c:pt idx="6137">
                  <c:v>104.15</c:v>
                </c:pt>
                <c:pt idx="6138">
                  <c:v>104.28</c:v>
                </c:pt>
                <c:pt idx="6139">
                  <c:v>104.55</c:v>
                </c:pt>
                <c:pt idx="6140">
                  <c:v>104.67</c:v>
                </c:pt>
                <c:pt idx="6141">
                  <c:v>104.77</c:v>
                </c:pt>
                <c:pt idx="6142">
                  <c:v>105</c:v>
                </c:pt>
                <c:pt idx="6143">
                  <c:v>105.1</c:v>
                </c:pt>
                <c:pt idx="6144">
                  <c:v>105.19</c:v>
                </c:pt>
                <c:pt idx="6145">
                  <c:v>105.41</c:v>
                </c:pt>
                <c:pt idx="6146">
                  <c:v>105.51</c:v>
                </c:pt>
                <c:pt idx="6147">
                  <c:v>105.58</c:v>
                </c:pt>
                <c:pt idx="6148">
                  <c:v>105.77</c:v>
                </c:pt>
                <c:pt idx="6149">
                  <c:v>105.84</c:v>
                </c:pt>
                <c:pt idx="6150">
                  <c:v>105.91</c:v>
                </c:pt>
                <c:pt idx="6151">
                  <c:v>106.11</c:v>
                </c:pt>
                <c:pt idx="6152">
                  <c:v>106.18</c:v>
                </c:pt>
                <c:pt idx="6153">
                  <c:v>106.21</c:v>
                </c:pt>
                <c:pt idx="6154">
                  <c:v>106.34</c:v>
                </c:pt>
                <c:pt idx="6155">
                  <c:v>106.4</c:v>
                </c:pt>
                <c:pt idx="6156">
                  <c:v>106.4</c:v>
                </c:pt>
                <c:pt idx="6157">
                  <c:v>106.5</c:v>
                </c:pt>
                <c:pt idx="6158">
                  <c:v>106.56</c:v>
                </c:pt>
                <c:pt idx="6159">
                  <c:v>106.57</c:v>
                </c:pt>
                <c:pt idx="6160">
                  <c:v>106.67</c:v>
                </c:pt>
                <c:pt idx="6161">
                  <c:v>106.71</c:v>
                </c:pt>
                <c:pt idx="6162">
                  <c:v>106.68</c:v>
                </c:pt>
                <c:pt idx="6163">
                  <c:v>106.72</c:v>
                </c:pt>
                <c:pt idx="6164">
                  <c:v>106.71</c:v>
                </c:pt>
                <c:pt idx="6165">
                  <c:v>106.62</c:v>
                </c:pt>
                <c:pt idx="6166">
                  <c:v>106.51</c:v>
                </c:pt>
                <c:pt idx="6167">
                  <c:v>106.42</c:v>
                </c:pt>
                <c:pt idx="6168">
                  <c:v>106.27</c:v>
                </c:pt>
                <c:pt idx="6169">
                  <c:v>105.92</c:v>
                </c:pt>
                <c:pt idx="6170">
                  <c:v>105.7</c:v>
                </c:pt>
                <c:pt idx="6171">
                  <c:v>105.43</c:v>
                </c:pt>
                <c:pt idx="6172">
                  <c:v>104.82</c:v>
                </c:pt>
                <c:pt idx="6173">
                  <c:v>104.48</c:v>
                </c:pt>
                <c:pt idx="6174">
                  <c:v>104.21</c:v>
                </c:pt>
                <c:pt idx="6175">
                  <c:v>104.39</c:v>
                </c:pt>
                <c:pt idx="6176">
                  <c:v>104.71</c:v>
                </c:pt>
                <c:pt idx="6177">
                  <c:v>104.85</c:v>
                </c:pt>
                <c:pt idx="6178">
                  <c:v>104.95</c:v>
                </c:pt>
                <c:pt idx="6179">
                  <c:v>105.09</c:v>
                </c:pt>
                <c:pt idx="6180">
                  <c:v>105.16</c:v>
                </c:pt>
                <c:pt idx="6181">
                  <c:v>105.19</c:v>
                </c:pt>
                <c:pt idx="6182">
                  <c:v>105.22</c:v>
                </c:pt>
                <c:pt idx="6183">
                  <c:v>105.25</c:v>
                </c:pt>
                <c:pt idx="6184">
                  <c:v>105.25</c:v>
                </c:pt>
                <c:pt idx="6185">
                  <c:v>105.24</c:v>
                </c:pt>
                <c:pt idx="6186">
                  <c:v>105.25</c:v>
                </c:pt>
                <c:pt idx="6187">
                  <c:v>105.24</c:v>
                </c:pt>
                <c:pt idx="6188">
                  <c:v>105.2</c:v>
                </c:pt>
                <c:pt idx="6189">
                  <c:v>105.18</c:v>
                </c:pt>
                <c:pt idx="6190">
                  <c:v>105.14</c:v>
                </c:pt>
                <c:pt idx="6191">
                  <c:v>105.07</c:v>
                </c:pt>
                <c:pt idx="6192">
                  <c:v>105.06</c:v>
                </c:pt>
                <c:pt idx="6193">
                  <c:v>105.03</c:v>
                </c:pt>
                <c:pt idx="6194">
                  <c:v>104.96</c:v>
                </c:pt>
                <c:pt idx="6195">
                  <c:v>104.94</c:v>
                </c:pt>
                <c:pt idx="6196">
                  <c:v>104.9</c:v>
                </c:pt>
                <c:pt idx="6197">
                  <c:v>104.83</c:v>
                </c:pt>
                <c:pt idx="6198">
                  <c:v>104.8</c:v>
                </c:pt>
                <c:pt idx="6199">
                  <c:v>104.76</c:v>
                </c:pt>
                <c:pt idx="6200">
                  <c:v>104.67</c:v>
                </c:pt>
                <c:pt idx="6201">
                  <c:v>104.63</c:v>
                </c:pt>
                <c:pt idx="6202">
                  <c:v>104.59</c:v>
                </c:pt>
                <c:pt idx="6203">
                  <c:v>104.5</c:v>
                </c:pt>
                <c:pt idx="6204">
                  <c:v>104.45</c:v>
                </c:pt>
                <c:pt idx="6205">
                  <c:v>104.42</c:v>
                </c:pt>
                <c:pt idx="6206">
                  <c:v>104.31</c:v>
                </c:pt>
                <c:pt idx="6207">
                  <c:v>104.26</c:v>
                </c:pt>
                <c:pt idx="6208">
                  <c:v>104.18</c:v>
                </c:pt>
                <c:pt idx="6209">
                  <c:v>104.04</c:v>
                </c:pt>
                <c:pt idx="6210">
                  <c:v>103.98</c:v>
                </c:pt>
                <c:pt idx="6211">
                  <c:v>103.92</c:v>
                </c:pt>
                <c:pt idx="6212">
                  <c:v>103.91</c:v>
                </c:pt>
                <c:pt idx="6213">
                  <c:v>104.04</c:v>
                </c:pt>
                <c:pt idx="6214">
                  <c:v>104.15</c:v>
                </c:pt>
                <c:pt idx="6215">
                  <c:v>104.38</c:v>
                </c:pt>
                <c:pt idx="6216">
                  <c:v>104.48</c:v>
                </c:pt>
                <c:pt idx="6217">
                  <c:v>104.56</c:v>
                </c:pt>
                <c:pt idx="6218">
                  <c:v>104.73</c:v>
                </c:pt>
                <c:pt idx="6219">
                  <c:v>104.8</c:v>
                </c:pt>
                <c:pt idx="6220">
                  <c:v>104.86</c:v>
                </c:pt>
                <c:pt idx="6221">
                  <c:v>104.97</c:v>
                </c:pt>
                <c:pt idx="6222">
                  <c:v>105.02</c:v>
                </c:pt>
                <c:pt idx="6223">
                  <c:v>105.04</c:v>
                </c:pt>
                <c:pt idx="6224">
                  <c:v>105.1</c:v>
                </c:pt>
                <c:pt idx="6225">
                  <c:v>105.11</c:v>
                </c:pt>
                <c:pt idx="6226">
                  <c:v>105.08</c:v>
                </c:pt>
                <c:pt idx="6227">
                  <c:v>105.2</c:v>
                </c:pt>
                <c:pt idx="6228">
                  <c:v>105.26</c:v>
                </c:pt>
                <c:pt idx="6229">
                  <c:v>105.27</c:v>
                </c:pt>
                <c:pt idx="6230">
                  <c:v>105.31</c:v>
                </c:pt>
                <c:pt idx="6231">
                  <c:v>105.31</c:v>
                </c:pt>
                <c:pt idx="6232">
                  <c:v>105.39</c:v>
                </c:pt>
                <c:pt idx="6233">
                  <c:v>105.55</c:v>
                </c:pt>
                <c:pt idx="6234">
                  <c:v>105.61</c:v>
                </c:pt>
                <c:pt idx="6235">
                  <c:v>105.64</c:v>
                </c:pt>
                <c:pt idx="6236">
                  <c:v>105.74</c:v>
                </c:pt>
                <c:pt idx="6237">
                  <c:v>105.78</c:v>
                </c:pt>
                <c:pt idx="6238">
                  <c:v>105.81</c:v>
                </c:pt>
                <c:pt idx="6239">
                  <c:v>105.91</c:v>
                </c:pt>
                <c:pt idx="6240">
                  <c:v>105.91</c:v>
                </c:pt>
                <c:pt idx="6241">
                  <c:v>105.89</c:v>
                </c:pt>
                <c:pt idx="6242">
                  <c:v>105.86</c:v>
                </c:pt>
                <c:pt idx="6243">
                  <c:v>105.86</c:v>
                </c:pt>
                <c:pt idx="6244">
                  <c:v>105.77</c:v>
                </c:pt>
                <c:pt idx="6245">
                  <c:v>105.54</c:v>
                </c:pt>
                <c:pt idx="6246">
                  <c:v>105.38</c:v>
                </c:pt>
                <c:pt idx="6247">
                  <c:v>105.21</c:v>
                </c:pt>
                <c:pt idx="6248">
                  <c:v>104.66</c:v>
                </c:pt>
                <c:pt idx="6249">
                  <c:v>104.33</c:v>
                </c:pt>
                <c:pt idx="6250">
                  <c:v>104.12</c:v>
                </c:pt>
                <c:pt idx="6251">
                  <c:v>104.04</c:v>
                </c:pt>
                <c:pt idx="6252">
                  <c:v>104.15</c:v>
                </c:pt>
                <c:pt idx="6253">
                  <c:v>104.27</c:v>
                </c:pt>
                <c:pt idx="6254">
                  <c:v>104.49</c:v>
                </c:pt>
                <c:pt idx="6255">
                  <c:v>104.59</c:v>
                </c:pt>
                <c:pt idx="6256">
                  <c:v>104.67</c:v>
                </c:pt>
                <c:pt idx="6257">
                  <c:v>104.83</c:v>
                </c:pt>
                <c:pt idx="6258">
                  <c:v>104.9</c:v>
                </c:pt>
                <c:pt idx="6259">
                  <c:v>104.95</c:v>
                </c:pt>
                <c:pt idx="6260">
                  <c:v>105.07</c:v>
                </c:pt>
                <c:pt idx="6261">
                  <c:v>105.1</c:v>
                </c:pt>
                <c:pt idx="6262">
                  <c:v>105.14</c:v>
                </c:pt>
                <c:pt idx="6263">
                  <c:v>105.19</c:v>
                </c:pt>
                <c:pt idx="6264">
                  <c:v>105.23</c:v>
                </c:pt>
                <c:pt idx="6265">
                  <c:v>105.22</c:v>
                </c:pt>
                <c:pt idx="6266">
                  <c:v>105.31</c:v>
                </c:pt>
                <c:pt idx="6267">
                  <c:v>105.33</c:v>
                </c:pt>
                <c:pt idx="6268">
                  <c:v>105.31</c:v>
                </c:pt>
                <c:pt idx="6269">
                  <c:v>105.29</c:v>
                </c:pt>
                <c:pt idx="6270">
                  <c:v>105.3</c:v>
                </c:pt>
                <c:pt idx="6271">
                  <c:v>105.34</c:v>
                </c:pt>
                <c:pt idx="6272">
                  <c:v>105.45</c:v>
                </c:pt>
                <c:pt idx="6273">
                  <c:v>105.46</c:v>
                </c:pt>
                <c:pt idx="6274">
                  <c:v>105.46</c:v>
                </c:pt>
                <c:pt idx="6275">
                  <c:v>105.57</c:v>
                </c:pt>
                <c:pt idx="6276">
                  <c:v>105.63</c:v>
                </c:pt>
                <c:pt idx="6277">
                  <c:v>105.66</c:v>
                </c:pt>
                <c:pt idx="6278">
                  <c:v>105.76</c:v>
                </c:pt>
                <c:pt idx="6279">
                  <c:v>105.8</c:v>
                </c:pt>
                <c:pt idx="6280">
                  <c:v>105.8</c:v>
                </c:pt>
                <c:pt idx="6281">
                  <c:v>105.81</c:v>
                </c:pt>
                <c:pt idx="6282">
                  <c:v>105.77</c:v>
                </c:pt>
                <c:pt idx="6283">
                  <c:v>105.68</c:v>
                </c:pt>
                <c:pt idx="6284">
                  <c:v>105.46</c:v>
                </c:pt>
                <c:pt idx="6285">
                  <c:v>105.31</c:v>
                </c:pt>
                <c:pt idx="6286">
                  <c:v>105.11</c:v>
                </c:pt>
                <c:pt idx="6287">
                  <c:v>104.62</c:v>
                </c:pt>
                <c:pt idx="6288">
                  <c:v>104.34</c:v>
                </c:pt>
                <c:pt idx="6289">
                  <c:v>103.9</c:v>
                </c:pt>
                <c:pt idx="6290">
                  <c:v>104.01</c:v>
                </c:pt>
                <c:pt idx="6291">
                  <c:v>104.06</c:v>
                </c:pt>
                <c:pt idx="6292">
                  <c:v>104.2</c:v>
                </c:pt>
                <c:pt idx="6293">
                  <c:v>104.27</c:v>
                </c:pt>
                <c:pt idx="6294">
                  <c:v>104.33</c:v>
                </c:pt>
                <c:pt idx="6295">
                  <c:v>104.43</c:v>
                </c:pt>
                <c:pt idx="6296">
                  <c:v>104.48</c:v>
                </c:pt>
                <c:pt idx="6297">
                  <c:v>104.5</c:v>
                </c:pt>
                <c:pt idx="6298">
                  <c:v>104.58</c:v>
                </c:pt>
                <c:pt idx="6299">
                  <c:v>104.6</c:v>
                </c:pt>
                <c:pt idx="6300">
                  <c:v>104.63</c:v>
                </c:pt>
                <c:pt idx="6301">
                  <c:v>104.66</c:v>
                </c:pt>
                <c:pt idx="6302">
                  <c:v>104.68</c:v>
                </c:pt>
                <c:pt idx="6303">
                  <c:v>104.68</c:v>
                </c:pt>
                <c:pt idx="6304">
                  <c:v>104.75</c:v>
                </c:pt>
                <c:pt idx="6305">
                  <c:v>104.76</c:v>
                </c:pt>
                <c:pt idx="6306">
                  <c:v>104.75</c:v>
                </c:pt>
                <c:pt idx="6307">
                  <c:v>104.77</c:v>
                </c:pt>
                <c:pt idx="6308">
                  <c:v>104.79</c:v>
                </c:pt>
                <c:pt idx="6309">
                  <c:v>104.82</c:v>
                </c:pt>
                <c:pt idx="6310">
                  <c:v>104.91</c:v>
                </c:pt>
                <c:pt idx="6311">
                  <c:v>104.94</c:v>
                </c:pt>
                <c:pt idx="6312">
                  <c:v>104.95</c:v>
                </c:pt>
                <c:pt idx="6313">
                  <c:v>105</c:v>
                </c:pt>
                <c:pt idx="6314">
                  <c:v>105.05</c:v>
                </c:pt>
                <c:pt idx="6315">
                  <c:v>105.08</c:v>
                </c:pt>
                <c:pt idx="6316">
                  <c:v>105.16</c:v>
                </c:pt>
                <c:pt idx="6317">
                  <c:v>105.19</c:v>
                </c:pt>
                <c:pt idx="6318">
                  <c:v>105.19</c:v>
                </c:pt>
                <c:pt idx="6319">
                  <c:v>105.22</c:v>
                </c:pt>
                <c:pt idx="6320">
                  <c:v>105.19</c:v>
                </c:pt>
                <c:pt idx="6321">
                  <c:v>105.15</c:v>
                </c:pt>
                <c:pt idx="6322">
                  <c:v>105.01</c:v>
                </c:pt>
                <c:pt idx="6323">
                  <c:v>104.91</c:v>
                </c:pt>
                <c:pt idx="6324">
                  <c:v>104.77</c:v>
                </c:pt>
                <c:pt idx="6325">
                  <c:v>104.39</c:v>
                </c:pt>
                <c:pt idx="6326">
                  <c:v>104.18</c:v>
                </c:pt>
                <c:pt idx="6327">
                  <c:v>104.54</c:v>
                </c:pt>
                <c:pt idx="6328">
                  <c:v>104.88</c:v>
                </c:pt>
                <c:pt idx="6329">
                  <c:v>105.44</c:v>
                </c:pt>
                <c:pt idx="6330">
                  <c:v>105.66</c:v>
                </c:pt>
                <c:pt idx="6331">
                  <c:v>105.86</c:v>
                </c:pt>
                <c:pt idx="6332">
                  <c:v>106.14</c:v>
                </c:pt>
                <c:pt idx="6333">
                  <c:v>106.24</c:v>
                </c:pt>
                <c:pt idx="6334">
                  <c:v>106.29</c:v>
                </c:pt>
                <c:pt idx="6335">
                  <c:v>106.32</c:v>
                </c:pt>
                <c:pt idx="6336">
                  <c:v>106.33</c:v>
                </c:pt>
                <c:pt idx="6337">
                  <c:v>106.28</c:v>
                </c:pt>
                <c:pt idx="6338">
                  <c:v>106.18</c:v>
                </c:pt>
                <c:pt idx="6339">
                  <c:v>106.18</c:v>
                </c:pt>
                <c:pt idx="6340">
                  <c:v>106.14</c:v>
                </c:pt>
                <c:pt idx="6341">
                  <c:v>106.04</c:v>
                </c:pt>
                <c:pt idx="6342">
                  <c:v>106</c:v>
                </c:pt>
                <c:pt idx="6343">
                  <c:v>105.94</c:v>
                </c:pt>
                <c:pt idx="6344">
                  <c:v>105.8</c:v>
                </c:pt>
                <c:pt idx="6345">
                  <c:v>105.76</c:v>
                </c:pt>
                <c:pt idx="6346">
                  <c:v>105.76</c:v>
                </c:pt>
                <c:pt idx="6347">
                  <c:v>105.74</c:v>
                </c:pt>
                <c:pt idx="6348">
                  <c:v>105.75</c:v>
                </c:pt>
                <c:pt idx="6349">
                  <c:v>105.7</c:v>
                </c:pt>
                <c:pt idx="6350">
                  <c:v>105.57</c:v>
                </c:pt>
                <c:pt idx="6351">
                  <c:v>105.58</c:v>
                </c:pt>
                <c:pt idx="6352">
                  <c:v>105.55</c:v>
                </c:pt>
                <c:pt idx="6353">
                  <c:v>105.46</c:v>
                </c:pt>
                <c:pt idx="6354">
                  <c:v>105.42</c:v>
                </c:pt>
                <c:pt idx="6355">
                  <c:v>105.38</c:v>
                </c:pt>
                <c:pt idx="6356">
                  <c:v>105.23</c:v>
                </c:pt>
                <c:pt idx="6357">
                  <c:v>105.16</c:v>
                </c:pt>
                <c:pt idx="6358">
                  <c:v>105.06</c:v>
                </c:pt>
                <c:pt idx="6359">
                  <c:v>104.83</c:v>
                </c:pt>
                <c:pt idx="6360">
                  <c:v>104.73</c:v>
                </c:pt>
                <c:pt idx="6361">
                  <c:v>104.61</c:v>
                </c:pt>
                <c:pt idx="6362">
                  <c:v>104.31</c:v>
                </c:pt>
                <c:pt idx="6363">
                  <c:v>104.15</c:v>
                </c:pt>
                <c:pt idx="6364">
                  <c:v>104.03</c:v>
                </c:pt>
                <c:pt idx="6365">
                  <c:v>103.95</c:v>
                </c:pt>
                <c:pt idx="6366">
                  <c:v>104.02</c:v>
                </c:pt>
                <c:pt idx="6367">
                  <c:v>104.14</c:v>
                </c:pt>
                <c:pt idx="6368">
                  <c:v>104.35</c:v>
                </c:pt>
                <c:pt idx="6369">
                  <c:v>104.45</c:v>
                </c:pt>
                <c:pt idx="6370">
                  <c:v>104.53</c:v>
                </c:pt>
                <c:pt idx="6371">
                  <c:v>104.69</c:v>
                </c:pt>
                <c:pt idx="6372">
                  <c:v>104.76</c:v>
                </c:pt>
                <c:pt idx="6373">
                  <c:v>104.81</c:v>
                </c:pt>
                <c:pt idx="6374">
                  <c:v>104.92</c:v>
                </c:pt>
                <c:pt idx="6375">
                  <c:v>104.96</c:v>
                </c:pt>
                <c:pt idx="6376">
                  <c:v>104.99</c:v>
                </c:pt>
                <c:pt idx="6377">
                  <c:v>105.04</c:v>
                </c:pt>
                <c:pt idx="6378">
                  <c:v>105.06</c:v>
                </c:pt>
                <c:pt idx="6379">
                  <c:v>105.06</c:v>
                </c:pt>
                <c:pt idx="6380">
                  <c:v>105.14</c:v>
                </c:pt>
                <c:pt idx="6381">
                  <c:v>105.17</c:v>
                </c:pt>
                <c:pt idx="6382">
                  <c:v>105.17</c:v>
                </c:pt>
                <c:pt idx="6383">
                  <c:v>105.15</c:v>
                </c:pt>
                <c:pt idx="6384">
                  <c:v>105.15</c:v>
                </c:pt>
                <c:pt idx="6385">
                  <c:v>105.17</c:v>
                </c:pt>
                <c:pt idx="6386">
                  <c:v>105.26</c:v>
                </c:pt>
                <c:pt idx="6387">
                  <c:v>105.27</c:v>
                </c:pt>
                <c:pt idx="6388">
                  <c:v>105.28</c:v>
                </c:pt>
                <c:pt idx="6389">
                  <c:v>105.35</c:v>
                </c:pt>
                <c:pt idx="6390">
                  <c:v>105.43</c:v>
                </c:pt>
                <c:pt idx="6391">
                  <c:v>105.45</c:v>
                </c:pt>
                <c:pt idx="6392">
                  <c:v>105.55</c:v>
                </c:pt>
                <c:pt idx="6393">
                  <c:v>105.58</c:v>
                </c:pt>
                <c:pt idx="6394">
                  <c:v>105.57</c:v>
                </c:pt>
                <c:pt idx="6395">
                  <c:v>105.57</c:v>
                </c:pt>
                <c:pt idx="6396">
                  <c:v>105.53</c:v>
                </c:pt>
                <c:pt idx="6397">
                  <c:v>105.46</c:v>
                </c:pt>
                <c:pt idx="6398">
                  <c:v>105.27</c:v>
                </c:pt>
                <c:pt idx="6399">
                  <c:v>105.12</c:v>
                </c:pt>
                <c:pt idx="6400">
                  <c:v>104.95</c:v>
                </c:pt>
                <c:pt idx="6401">
                  <c:v>104.54</c:v>
                </c:pt>
                <c:pt idx="6402">
                  <c:v>104.31</c:v>
                </c:pt>
                <c:pt idx="6403">
                  <c:v>104.01</c:v>
                </c:pt>
                <c:pt idx="6404">
                  <c:v>104.08</c:v>
                </c:pt>
                <c:pt idx="6405">
                  <c:v>104.17</c:v>
                </c:pt>
                <c:pt idx="6406">
                  <c:v>104.22</c:v>
                </c:pt>
                <c:pt idx="6407">
                  <c:v>104.26</c:v>
                </c:pt>
                <c:pt idx="6408">
                  <c:v>104.31</c:v>
                </c:pt>
                <c:pt idx="6409">
                  <c:v>104.33</c:v>
                </c:pt>
                <c:pt idx="6410">
                  <c:v>104.34</c:v>
                </c:pt>
                <c:pt idx="6411">
                  <c:v>104.34</c:v>
                </c:pt>
                <c:pt idx="6412">
                  <c:v>104.34</c:v>
                </c:pt>
                <c:pt idx="6413">
                  <c:v>104.31</c:v>
                </c:pt>
                <c:pt idx="6414">
                  <c:v>104.27</c:v>
                </c:pt>
                <c:pt idx="6415">
                  <c:v>104.27</c:v>
                </c:pt>
                <c:pt idx="6416">
                  <c:v>104.25</c:v>
                </c:pt>
                <c:pt idx="6417">
                  <c:v>104.22</c:v>
                </c:pt>
                <c:pt idx="6418">
                  <c:v>104.22</c:v>
                </c:pt>
                <c:pt idx="6419">
                  <c:v>104.23</c:v>
                </c:pt>
                <c:pt idx="6420">
                  <c:v>104.2</c:v>
                </c:pt>
                <c:pt idx="6421">
                  <c:v>104.19</c:v>
                </c:pt>
                <c:pt idx="6422">
                  <c:v>104.19</c:v>
                </c:pt>
                <c:pt idx="6423">
                  <c:v>104.19</c:v>
                </c:pt>
                <c:pt idx="6424">
                  <c:v>104.19</c:v>
                </c:pt>
                <c:pt idx="6425">
                  <c:v>104.18</c:v>
                </c:pt>
                <c:pt idx="6426">
                  <c:v>104.16</c:v>
                </c:pt>
                <c:pt idx="6427">
                  <c:v>104.17</c:v>
                </c:pt>
                <c:pt idx="6428">
                  <c:v>104.17</c:v>
                </c:pt>
                <c:pt idx="6429">
                  <c:v>104.18</c:v>
                </c:pt>
                <c:pt idx="6430">
                  <c:v>104.18</c:v>
                </c:pt>
                <c:pt idx="6431">
                  <c:v>104.16</c:v>
                </c:pt>
                <c:pt idx="6432">
                  <c:v>104.14</c:v>
                </c:pt>
                <c:pt idx="6433">
                  <c:v>104.14</c:v>
                </c:pt>
                <c:pt idx="6434">
                  <c:v>104.11</c:v>
                </c:pt>
                <c:pt idx="6435">
                  <c:v>104.07</c:v>
                </c:pt>
                <c:pt idx="6436">
                  <c:v>104.05</c:v>
                </c:pt>
                <c:pt idx="6437">
                  <c:v>104.01</c:v>
                </c:pt>
                <c:pt idx="6438">
                  <c:v>103.95</c:v>
                </c:pt>
                <c:pt idx="6439">
                  <c:v>103.92</c:v>
                </c:pt>
                <c:pt idx="6440">
                  <c:v>104.26</c:v>
                </c:pt>
                <c:pt idx="6441">
                  <c:v>104.48</c:v>
                </c:pt>
                <c:pt idx="6442">
                  <c:v>104.89</c:v>
                </c:pt>
                <c:pt idx="6443">
                  <c:v>105.06</c:v>
                </c:pt>
                <c:pt idx="6444">
                  <c:v>105.18</c:v>
                </c:pt>
                <c:pt idx="6445">
                  <c:v>105.35</c:v>
                </c:pt>
                <c:pt idx="6446">
                  <c:v>105.42</c:v>
                </c:pt>
                <c:pt idx="6447">
                  <c:v>105.45</c:v>
                </c:pt>
                <c:pt idx="6448">
                  <c:v>105.46</c:v>
                </c:pt>
                <c:pt idx="6449">
                  <c:v>105.47</c:v>
                </c:pt>
                <c:pt idx="6450">
                  <c:v>105.44</c:v>
                </c:pt>
                <c:pt idx="6451">
                  <c:v>105.35</c:v>
                </c:pt>
                <c:pt idx="6452">
                  <c:v>105.33</c:v>
                </c:pt>
                <c:pt idx="6453">
                  <c:v>105.27</c:v>
                </c:pt>
                <c:pt idx="6454">
                  <c:v>105.24</c:v>
                </c:pt>
                <c:pt idx="6455">
                  <c:v>105.25</c:v>
                </c:pt>
                <c:pt idx="6456">
                  <c:v>105.23</c:v>
                </c:pt>
                <c:pt idx="6457">
                  <c:v>105.14</c:v>
                </c:pt>
                <c:pt idx="6458">
                  <c:v>105.1</c:v>
                </c:pt>
                <c:pt idx="6459">
                  <c:v>105.08</c:v>
                </c:pt>
                <c:pt idx="6460">
                  <c:v>105.06</c:v>
                </c:pt>
                <c:pt idx="6461">
                  <c:v>105.06</c:v>
                </c:pt>
                <c:pt idx="6462">
                  <c:v>105.03</c:v>
                </c:pt>
                <c:pt idx="6463">
                  <c:v>104.92</c:v>
                </c:pt>
                <c:pt idx="6464">
                  <c:v>104.92</c:v>
                </c:pt>
                <c:pt idx="6465">
                  <c:v>104.91</c:v>
                </c:pt>
                <c:pt idx="6466">
                  <c:v>104.88</c:v>
                </c:pt>
                <c:pt idx="6467">
                  <c:v>104.85</c:v>
                </c:pt>
                <c:pt idx="6468">
                  <c:v>104.82</c:v>
                </c:pt>
                <c:pt idx="6469">
                  <c:v>104.74</c:v>
                </c:pt>
                <c:pt idx="6470">
                  <c:v>104.7</c:v>
                </c:pt>
                <c:pt idx="6471">
                  <c:v>104.64</c:v>
                </c:pt>
                <c:pt idx="6472">
                  <c:v>104.51</c:v>
                </c:pt>
                <c:pt idx="6473">
                  <c:v>104.44</c:v>
                </c:pt>
                <c:pt idx="6474">
                  <c:v>104.36</c:v>
                </c:pt>
                <c:pt idx="6475">
                  <c:v>104.17</c:v>
                </c:pt>
                <c:pt idx="6476">
                  <c:v>104.07</c:v>
                </c:pt>
                <c:pt idx="6477">
                  <c:v>104.01</c:v>
                </c:pt>
                <c:pt idx="6478">
                  <c:v>104.51</c:v>
                </c:pt>
                <c:pt idx="6479">
                  <c:v>104.84</c:v>
                </c:pt>
                <c:pt idx="6480">
                  <c:v>105.42</c:v>
                </c:pt>
                <c:pt idx="6481">
                  <c:v>105.66</c:v>
                </c:pt>
                <c:pt idx="6482">
                  <c:v>105.82</c:v>
                </c:pt>
                <c:pt idx="6483">
                  <c:v>106.05</c:v>
                </c:pt>
                <c:pt idx="6484">
                  <c:v>106.13</c:v>
                </c:pt>
                <c:pt idx="6485">
                  <c:v>106.17</c:v>
                </c:pt>
                <c:pt idx="6486">
                  <c:v>106.19</c:v>
                </c:pt>
                <c:pt idx="6487">
                  <c:v>106.2</c:v>
                </c:pt>
                <c:pt idx="6488">
                  <c:v>106.19</c:v>
                </c:pt>
                <c:pt idx="6489">
                  <c:v>106.15</c:v>
                </c:pt>
                <c:pt idx="6490">
                  <c:v>106.16</c:v>
                </c:pt>
                <c:pt idx="6491">
                  <c:v>106.16</c:v>
                </c:pt>
                <c:pt idx="6492">
                  <c:v>106.14</c:v>
                </c:pt>
                <c:pt idx="6493">
                  <c:v>106.14</c:v>
                </c:pt>
                <c:pt idx="6494">
                  <c:v>106.1</c:v>
                </c:pt>
                <c:pt idx="6495">
                  <c:v>105.94</c:v>
                </c:pt>
                <c:pt idx="6496">
                  <c:v>105.88</c:v>
                </c:pt>
                <c:pt idx="6497">
                  <c:v>105.86</c:v>
                </c:pt>
                <c:pt idx="6498">
                  <c:v>105.78</c:v>
                </c:pt>
                <c:pt idx="6499">
                  <c:v>105.77</c:v>
                </c:pt>
                <c:pt idx="6500">
                  <c:v>105.72</c:v>
                </c:pt>
                <c:pt idx="6501">
                  <c:v>105.58</c:v>
                </c:pt>
                <c:pt idx="6502">
                  <c:v>105.54</c:v>
                </c:pt>
                <c:pt idx="6503">
                  <c:v>105.48</c:v>
                </c:pt>
                <c:pt idx="6504">
                  <c:v>105.34</c:v>
                </c:pt>
                <c:pt idx="6505">
                  <c:v>105.28</c:v>
                </c:pt>
                <c:pt idx="6506">
                  <c:v>105.22</c:v>
                </c:pt>
                <c:pt idx="6507">
                  <c:v>105.08</c:v>
                </c:pt>
                <c:pt idx="6508">
                  <c:v>105.02</c:v>
                </c:pt>
                <c:pt idx="6509">
                  <c:v>104.94</c:v>
                </c:pt>
                <c:pt idx="6510">
                  <c:v>104.74</c:v>
                </c:pt>
                <c:pt idx="6511">
                  <c:v>104.65</c:v>
                </c:pt>
                <c:pt idx="6512">
                  <c:v>104.53</c:v>
                </c:pt>
                <c:pt idx="6513">
                  <c:v>104.27</c:v>
                </c:pt>
                <c:pt idx="6514">
                  <c:v>104.13</c:v>
                </c:pt>
                <c:pt idx="6515">
                  <c:v>104.01</c:v>
                </c:pt>
                <c:pt idx="6516">
                  <c:v>104.2</c:v>
                </c:pt>
                <c:pt idx="6517">
                  <c:v>104.44</c:v>
                </c:pt>
                <c:pt idx="6518">
                  <c:v>104.84</c:v>
                </c:pt>
                <c:pt idx="6519">
                  <c:v>105.01</c:v>
                </c:pt>
                <c:pt idx="6520">
                  <c:v>105.14</c:v>
                </c:pt>
                <c:pt idx="6521">
                  <c:v>105.33</c:v>
                </c:pt>
                <c:pt idx="6522">
                  <c:v>105.42</c:v>
                </c:pt>
                <c:pt idx="6523">
                  <c:v>105.47</c:v>
                </c:pt>
                <c:pt idx="6524">
                  <c:v>105.53</c:v>
                </c:pt>
                <c:pt idx="6525">
                  <c:v>105.56</c:v>
                </c:pt>
                <c:pt idx="6526">
                  <c:v>105.58</c:v>
                </c:pt>
                <c:pt idx="6527">
                  <c:v>105.56</c:v>
                </c:pt>
                <c:pt idx="6528">
                  <c:v>105.58</c:v>
                </c:pt>
                <c:pt idx="6529">
                  <c:v>105.57</c:v>
                </c:pt>
                <c:pt idx="6530">
                  <c:v>105.53</c:v>
                </c:pt>
                <c:pt idx="6531">
                  <c:v>105.53</c:v>
                </c:pt>
                <c:pt idx="6532">
                  <c:v>105.5</c:v>
                </c:pt>
                <c:pt idx="6533">
                  <c:v>105.42</c:v>
                </c:pt>
                <c:pt idx="6534">
                  <c:v>105.41</c:v>
                </c:pt>
                <c:pt idx="6535">
                  <c:v>105.36</c:v>
                </c:pt>
                <c:pt idx="6536">
                  <c:v>105.25</c:v>
                </c:pt>
                <c:pt idx="6537">
                  <c:v>105.23</c:v>
                </c:pt>
                <c:pt idx="6538">
                  <c:v>105.18</c:v>
                </c:pt>
                <c:pt idx="6539">
                  <c:v>105.07</c:v>
                </c:pt>
                <c:pt idx="6540">
                  <c:v>105.03</c:v>
                </c:pt>
                <c:pt idx="6541">
                  <c:v>104.97</c:v>
                </c:pt>
                <c:pt idx="6542">
                  <c:v>104.84</c:v>
                </c:pt>
                <c:pt idx="6543">
                  <c:v>104.78</c:v>
                </c:pt>
                <c:pt idx="6544">
                  <c:v>104.73</c:v>
                </c:pt>
                <c:pt idx="6545">
                  <c:v>104.6</c:v>
                </c:pt>
                <c:pt idx="6546">
                  <c:v>104.54</c:v>
                </c:pt>
                <c:pt idx="6547">
                  <c:v>104.48</c:v>
                </c:pt>
                <c:pt idx="6548">
                  <c:v>104.35</c:v>
                </c:pt>
                <c:pt idx="6549">
                  <c:v>104.28</c:v>
                </c:pt>
                <c:pt idx="6550">
                  <c:v>104.2</c:v>
                </c:pt>
                <c:pt idx="6551">
                  <c:v>104.03</c:v>
                </c:pt>
                <c:pt idx="6552">
                  <c:v>103.94</c:v>
                </c:pt>
                <c:pt idx="6553">
                  <c:v>104.08</c:v>
                </c:pt>
                <c:pt idx="6554">
                  <c:v>104.25</c:v>
                </c:pt>
                <c:pt idx="6555">
                  <c:v>104.52</c:v>
                </c:pt>
                <c:pt idx="6556">
                  <c:v>104.65</c:v>
                </c:pt>
                <c:pt idx="6557">
                  <c:v>104.74</c:v>
                </c:pt>
                <c:pt idx="6558">
                  <c:v>104.89</c:v>
                </c:pt>
                <c:pt idx="6559">
                  <c:v>104.95</c:v>
                </c:pt>
                <c:pt idx="6560">
                  <c:v>104.99</c:v>
                </c:pt>
                <c:pt idx="6561">
                  <c:v>105.03</c:v>
                </c:pt>
                <c:pt idx="6562">
                  <c:v>105.06</c:v>
                </c:pt>
                <c:pt idx="6563">
                  <c:v>105.07</c:v>
                </c:pt>
                <c:pt idx="6564">
                  <c:v>105.06</c:v>
                </c:pt>
                <c:pt idx="6565">
                  <c:v>105.08</c:v>
                </c:pt>
                <c:pt idx="6566">
                  <c:v>105.06</c:v>
                </c:pt>
                <c:pt idx="6567">
                  <c:v>105.04</c:v>
                </c:pt>
                <c:pt idx="6568">
                  <c:v>105.03</c:v>
                </c:pt>
                <c:pt idx="6569">
                  <c:v>105.01</c:v>
                </c:pt>
                <c:pt idx="6570">
                  <c:v>104.96</c:v>
                </c:pt>
                <c:pt idx="6571">
                  <c:v>104.95</c:v>
                </c:pt>
                <c:pt idx="6572">
                  <c:v>104.91</c:v>
                </c:pt>
                <c:pt idx="6573">
                  <c:v>104.84</c:v>
                </c:pt>
                <c:pt idx="6574">
                  <c:v>104.82</c:v>
                </c:pt>
                <c:pt idx="6575">
                  <c:v>104.79</c:v>
                </c:pt>
                <c:pt idx="6576">
                  <c:v>104.71</c:v>
                </c:pt>
                <c:pt idx="6577">
                  <c:v>104.68</c:v>
                </c:pt>
                <c:pt idx="6578">
                  <c:v>104.64</c:v>
                </c:pt>
                <c:pt idx="6579">
                  <c:v>104.54</c:v>
                </c:pt>
                <c:pt idx="6580">
                  <c:v>104.51</c:v>
                </c:pt>
                <c:pt idx="6581">
                  <c:v>104.47</c:v>
                </c:pt>
                <c:pt idx="6582">
                  <c:v>104.38</c:v>
                </c:pt>
                <c:pt idx="6583">
                  <c:v>104.34</c:v>
                </c:pt>
                <c:pt idx="6584">
                  <c:v>104.3</c:v>
                </c:pt>
                <c:pt idx="6585">
                  <c:v>104.19</c:v>
                </c:pt>
                <c:pt idx="6586">
                  <c:v>104.14</c:v>
                </c:pt>
                <c:pt idx="6587">
                  <c:v>104.08</c:v>
                </c:pt>
                <c:pt idx="6588">
                  <c:v>103.96</c:v>
                </c:pt>
                <c:pt idx="6589">
                  <c:v>103.89</c:v>
                </c:pt>
                <c:pt idx="6590">
                  <c:v>103.85</c:v>
                </c:pt>
                <c:pt idx="6591">
                  <c:v>104.44</c:v>
                </c:pt>
                <c:pt idx="6592">
                  <c:v>104.6</c:v>
                </c:pt>
                <c:pt idx="6593">
                  <c:v>104.9</c:v>
                </c:pt>
                <c:pt idx="6594">
                  <c:v>105.04</c:v>
                </c:pt>
                <c:pt idx="6595">
                  <c:v>105.15</c:v>
                </c:pt>
                <c:pt idx="6596">
                  <c:v>105.37</c:v>
                </c:pt>
                <c:pt idx="6597">
                  <c:v>105.45</c:v>
                </c:pt>
                <c:pt idx="6598">
                  <c:v>105.51</c:v>
                </c:pt>
                <c:pt idx="6599">
                  <c:v>105.58</c:v>
                </c:pt>
                <c:pt idx="6600">
                  <c:v>105.61</c:v>
                </c:pt>
                <c:pt idx="6601">
                  <c:v>105.62</c:v>
                </c:pt>
                <c:pt idx="6602">
                  <c:v>105.59</c:v>
                </c:pt>
                <c:pt idx="6603">
                  <c:v>105.6</c:v>
                </c:pt>
                <c:pt idx="6604">
                  <c:v>105.57</c:v>
                </c:pt>
                <c:pt idx="6605">
                  <c:v>105.51</c:v>
                </c:pt>
                <c:pt idx="6606">
                  <c:v>105.5</c:v>
                </c:pt>
                <c:pt idx="6607">
                  <c:v>105.46</c:v>
                </c:pt>
                <c:pt idx="6608">
                  <c:v>105.37</c:v>
                </c:pt>
                <c:pt idx="6609">
                  <c:v>105.36</c:v>
                </c:pt>
                <c:pt idx="6610">
                  <c:v>105.32</c:v>
                </c:pt>
                <c:pt idx="6611">
                  <c:v>105.23</c:v>
                </c:pt>
                <c:pt idx="6612">
                  <c:v>105.22</c:v>
                </c:pt>
                <c:pt idx="6613">
                  <c:v>105.18</c:v>
                </c:pt>
                <c:pt idx="6614">
                  <c:v>105.1</c:v>
                </c:pt>
                <c:pt idx="6615">
                  <c:v>105.06</c:v>
                </c:pt>
                <c:pt idx="6616">
                  <c:v>105.01</c:v>
                </c:pt>
                <c:pt idx="6617">
                  <c:v>104.91</c:v>
                </c:pt>
                <c:pt idx="6618">
                  <c:v>104.86</c:v>
                </c:pt>
                <c:pt idx="6619">
                  <c:v>104.82</c:v>
                </c:pt>
                <c:pt idx="6620">
                  <c:v>104.71</c:v>
                </c:pt>
                <c:pt idx="6621">
                  <c:v>104.67</c:v>
                </c:pt>
                <c:pt idx="6622">
                  <c:v>104.61</c:v>
                </c:pt>
                <c:pt idx="6623">
                  <c:v>104.5</c:v>
                </c:pt>
                <c:pt idx="6624">
                  <c:v>104.44</c:v>
                </c:pt>
                <c:pt idx="6625">
                  <c:v>104.38</c:v>
                </c:pt>
                <c:pt idx="6626">
                  <c:v>104.26</c:v>
                </c:pt>
                <c:pt idx="6627">
                  <c:v>104.19</c:v>
                </c:pt>
                <c:pt idx="6628">
                  <c:v>104.23</c:v>
                </c:pt>
                <c:pt idx="6629">
                  <c:v>104.42</c:v>
                </c:pt>
                <c:pt idx="6630">
                  <c:v>104.83</c:v>
                </c:pt>
                <c:pt idx="6631">
                  <c:v>105</c:v>
                </c:pt>
                <c:pt idx="6632">
                  <c:v>105.13</c:v>
                </c:pt>
                <c:pt idx="6633">
                  <c:v>105.32</c:v>
                </c:pt>
                <c:pt idx="6634">
                  <c:v>105.41</c:v>
                </c:pt>
                <c:pt idx="6635">
                  <c:v>105.45</c:v>
                </c:pt>
                <c:pt idx="6636">
                  <c:v>105.49</c:v>
                </c:pt>
                <c:pt idx="6637">
                  <c:v>105.52</c:v>
                </c:pt>
                <c:pt idx="6638">
                  <c:v>105.53</c:v>
                </c:pt>
                <c:pt idx="6639">
                  <c:v>105.49</c:v>
                </c:pt>
                <c:pt idx="6640">
                  <c:v>105.51</c:v>
                </c:pt>
                <c:pt idx="6641">
                  <c:v>105.49</c:v>
                </c:pt>
                <c:pt idx="6642">
                  <c:v>105.42</c:v>
                </c:pt>
                <c:pt idx="6643">
                  <c:v>105.41</c:v>
                </c:pt>
                <c:pt idx="6644">
                  <c:v>105.37</c:v>
                </c:pt>
                <c:pt idx="6645">
                  <c:v>105.28</c:v>
                </c:pt>
                <c:pt idx="6646">
                  <c:v>105.26</c:v>
                </c:pt>
                <c:pt idx="6647">
                  <c:v>105.21</c:v>
                </c:pt>
                <c:pt idx="6648">
                  <c:v>105.13</c:v>
                </c:pt>
                <c:pt idx="6649">
                  <c:v>105.12</c:v>
                </c:pt>
                <c:pt idx="6650">
                  <c:v>105.08</c:v>
                </c:pt>
                <c:pt idx="6651">
                  <c:v>105.01</c:v>
                </c:pt>
                <c:pt idx="6652">
                  <c:v>104.97</c:v>
                </c:pt>
                <c:pt idx="6653">
                  <c:v>104.92</c:v>
                </c:pt>
                <c:pt idx="6654">
                  <c:v>104.81</c:v>
                </c:pt>
                <c:pt idx="6655">
                  <c:v>104.77</c:v>
                </c:pt>
                <c:pt idx="6656">
                  <c:v>104.71</c:v>
                </c:pt>
                <c:pt idx="6657">
                  <c:v>104.6</c:v>
                </c:pt>
                <c:pt idx="6658">
                  <c:v>104.55</c:v>
                </c:pt>
                <c:pt idx="6659">
                  <c:v>104.49</c:v>
                </c:pt>
                <c:pt idx="6660">
                  <c:v>104.36</c:v>
                </c:pt>
                <c:pt idx="6661">
                  <c:v>104.29</c:v>
                </c:pt>
                <c:pt idx="6662">
                  <c:v>104.22</c:v>
                </c:pt>
                <c:pt idx="6663">
                  <c:v>104.04</c:v>
                </c:pt>
                <c:pt idx="6664">
                  <c:v>103.96</c:v>
                </c:pt>
                <c:pt idx="6665">
                  <c:v>103.89</c:v>
                </c:pt>
                <c:pt idx="6666">
                  <c:v>103.92</c:v>
                </c:pt>
                <c:pt idx="6667">
                  <c:v>104.02</c:v>
                </c:pt>
                <c:pt idx="6668">
                  <c:v>104.11</c:v>
                </c:pt>
                <c:pt idx="6669">
                  <c:v>104.28</c:v>
                </c:pt>
                <c:pt idx="6670">
                  <c:v>104.36</c:v>
                </c:pt>
                <c:pt idx="6671">
                  <c:v>104.43</c:v>
                </c:pt>
                <c:pt idx="6672">
                  <c:v>104.56</c:v>
                </c:pt>
                <c:pt idx="6673">
                  <c:v>104.61</c:v>
                </c:pt>
                <c:pt idx="6674">
                  <c:v>104.65</c:v>
                </c:pt>
                <c:pt idx="6675">
                  <c:v>104.72</c:v>
                </c:pt>
                <c:pt idx="6676">
                  <c:v>104.74</c:v>
                </c:pt>
                <c:pt idx="6677">
                  <c:v>104.73</c:v>
                </c:pt>
                <c:pt idx="6678">
                  <c:v>104.8</c:v>
                </c:pt>
                <c:pt idx="6679">
                  <c:v>104.86</c:v>
                </c:pt>
                <c:pt idx="6680">
                  <c:v>104.88</c:v>
                </c:pt>
                <c:pt idx="6681">
                  <c:v>104.99</c:v>
                </c:pt>
                <c:pt idx="6682">
                  <c:v>105.05</c:v>
                </c:pt>
                <c:pt idx="6683">
                  <c:v>105.04</c:v>
                </c:pt>
                <c:pt idx="6684">
                  <c:v>105.07</c:v>
                </c:pt>
                <c:pt idx="6685">
                  <c:v>105.09</c:v>
                </c:pt>
                <c:pt idx="6686">
                  <c:v>105.12</c:v>
                </c:pt>
                <c:pt idx="6687">
                  <c:v>105.23</c:v>
                </c:pt>
                <c:pt idx="6688">
                  <c:v>105.26</c:v>
                </c:pt>
                <c:pt idx="6689">
                  <c:v>105.27</c:v>
                </c:pt>
                <c:pt idx="6690">
                  <c:v>105.28</c:v>
                </c:pt>
                <c:pt idx="6691">
                  <c:v>105.3</c:v>
                </c:pt>
                <c:pt idx="6692">
                  <c:v>105.27</c:v>
                </c:pt>
                <c:pt idx="6693">
                  <c:v>105.31</c:v>
                </c:pt>
                <c:pt idx="6694">
                  <c:v>105.35</c:v>
                </c:pt>
                <c:pt idx="6695">
                  <c:v>105.37</c:v>
                </c:pt>
                <c:pt idx="6696">
                  <c:v>105.39</c:v>
                </c:pt>
                <c:pt idx="6697">
                  <c:v>105.36</c:v>
                </c:pt>
                <c:pt idx="6698">
                  <c:v>105.31</c:v>
                </c:pt>
                <c:pt idx="6699">
                  <c:v>105.16</c:v>
                </c:pt>
                <c:pt idx="6700">
                  <c:v>105.03</c:v>
                </c:pt>
                <c:pt idx="6701">
                  <c:v>104.89</c:v>
                </c:pt>
                <c:pt idx="6702">
                  <c:v>104.5</c:v>
                </c:pt>
                <c:pt idx="6703">
                  <c:v>104.27</c:v>
                </c:pt>
                <c:pt idx="6704">
                  <c:v>104.56</c:v>
                </c:pt>
                <c:pt idx="6705">
                  <c:v>104.96</c:v>
                </c:pt>
                <c:pt idx="6706">
                  <c:v>105.57</c:v>
                </c:pt>
                <c:pt idx="6707">
                  <c:v>105.79</c:v>
                </c:pt>
                <c:pt idx="6708">
                  <c:v>105.97</c:v>
                </c:pt>
                <c:pt idx="6709">
                  <c:v>106.2</c:v>
                </c:pt>
                <c:pt idx="6710">
                  <c:v>106.3</c:v>
                </c:pt>
                <c:pt idx="6711">
                  <c:v>106.35</c:v>
                </c:pt>
                <c:pt idx="6712">
                  <c:v>106.35</c:v>
                </c:pt>
                <c:pt idx="6713">
                  <c:v>106.36</c:v>
                </c:pt>
                <c:pt idx="6714">
                  <c:v>106.33</c:v>
                </c:pt>
                <c:pt idx="6715">
                  <c:v>106.2</c:v>
                </c:pt>
                <c:pt idx="6716">
                  <c:v>106.14</c:v>
                </c:pt>
                <c:pt idx="6717">
                  <c:v>106.03</c:v>
                </c:pt>
                <c:pt idx="6718">
                  <c:v>105.98</c:v>
                </c:pt>
                <c:pt idx="6719">
                  <c:v>105.99</c:v>
                </c:pt>
                <c:pt idx="6720">
                  <c:v>105.94</c:v>
                </c:pt>
                <c:pt idx="6721">
                  <c:v>105.79</c:v>
                </c:pt>
                <c:pt idx="6722">
                  <c:v>105.74</c:v>
                </c:pt>
                <c:pt idx="6723">
                  <c:v>105.74</c:v>
                </c:pt>
                <c:pt idx="6724">
                  <c:v>105.74</c:v>
                </c:pt>
                <c:pt idx="6725">
                  <c:v>105.75</c:v>
                </c:pt>
                <c:pt idx="6726">
                  <c:v>105.7</c:v>
                </c:pt>
                <c:pt idx="6727">
                  <c:v>105.56</c:v>
                </c:pt>
                <c:pt idx="6728">
                  <c:v>105.54</c:v>
                </c:pt>
                <c:pt idx="6729">
                  <c:v>105.51</c:v>
                </c:pt>
                <c:pt idx="6730">
                  <c:v>105.41</c:v>
                </c:pt>
                <c:pt idx="6731">
                  <c:v>105.37</c:v>
                </c:pt>
                <c:pt idx="6732">
                  <c:v>105.31</c:v>
                </c:pt>
                <c:pt idx="6733">
                  <c:v>105.15</c:v>
                </c:pt>
                <c:pt idx="6734">
                  <c:v>105.07</c:v>
                </c:pt>
                <c:pt idx="6735">
                  <c:v>104.98</c:v>
                </c:pt>
                <c:pt idx="6736">
                  <c:v>104.75</c:v>
                </c:pt>
                <c:pt idx="6737">
                  <c:v>104.64</c:v>
                </c:pt>
                <c:pt idx="6738">
                  <c:v>104.5</c:v>
                </c:pt>
                <c:pt idx="6739">
                  <c:v>104.21</c:v>
                </c:pt>
                <c:pt idx="6740">
                  <c:v>104.06</c:v>
                </c:pt>
                <c:pt idx="6741">
                  <c:v>103.96</c:v>
                </c:pt>
                <c:pt idx="6742">
                  <c:v>104.35</c:v>
                </c:pt>
                <c:pt idx="6743">
                  <c:v>104.65</c:v>
                </c:pt>
                <c:pt idx="6744">
                  <c:v>105.11</c:v>
                </c:pt>
                <c:pt idx="6745">
                  <c:v>105.29</c:v>
                </c:pt>
                <c:pt idx="6746">
                  <c:v>105.42</c:v>
                </c:pt>
                <c:pt idx="6747">
                  <c:v>105.61</c:v>
                </c:pt>
                <c:pt idx="6748">
                  <c:v>105.7</c:v>
                </c:pt>
                <c:pt idx="6749">
                  <c:v>105.74</c:v>
                </c:pt>
                <c:pt idx="6750">
                  <c:v>105.73</c:v>
                </c:pt>
                <c:pt idx="6751">
                  <c:v>105.76</c:v>
                </c:pt>
                <c:pt idx="6752">
                  <c:v>105.72</c:v>
                </c:pt>
                <c:pt idx="6753">
                  <c:v>105.61</c:v>
                </c:pt>
                <c:pt idx="6754">
                  <c:v>105.57</c:v>
                </c:pt>
                <c:pt idx="6755">
                  <c:v>105.48</c:v>
                </c:pt>
                <c:pt idx="6756">
                  <c:v>105.48</c:v>
                </c:pt>
                <c:pt idx="6757">
                  <c:v>105.49</c:v>
                </c:pt>
                <c:pt idx="6758">
                  <c:v>105.45</c:v>
                </c:pt>
                <c:pt idx="6759">
                  <c:v>105.35</c:v>
                </c:pt>
                <c:pt idx="6760">
                  <c:v>105.3</c:v>
                </c:pt>
                <c:pt idx="6761">
                  <c:v>105.3</c:v>
                </c:pt>
                <c:pt idx="6762">
                  <c:v>105.29</c:v>
                </c:pt>
                <c:pt idx="6763">
                  <c:v>105.29</c:v>
                </c:pt>
                <c:pt idx="6764">
                  <c:v>105.26</c:v>
                </c:pt>
                <c:pt idx="6765">
                  <c:v>105.17</c:v>
                </c:pt>
                <c:pt idx="6766">
                  <c:v>105.16</c:v>
                </c:pt>
                <c:pt idx="6767">
                  <c:v>105.14</c:v>
                </c:pt>
                <c:pt idx="6768">
                  <c:v>105.07</c:v>
                </c:pt>
                <c:pt idx="6769">
                  <c:v>105.03</c:v>
                </c:pt>
                <c:pt idx="6770">
                  <c:v>104.99</c:v>
                </c:pt>
                <c:pt idx="6771">
                  <c:v>104.87</c:v>
                </c:pt>
                <c:pt idx="6772">
                  <c:v>104.81</c:v>
                </c:pt>
                <c:pt idx="6773">
                  <c:v>104.73</c:v>
                </c:pt>
                <c:pt idx="6774">
                  <c:v>104.57</c:v>
                </c:pt>
                <c:pt idx="6775">
                  <c:v>104.49</c:v>
                </c:pt>
                <c:pt idx="6776">
                  <c:v>104.39</c:v>
                </c:pt>
                <c:pt idx="6777">
                  <c:v>104.18</c:v>
                </c:pt>
                <c:pt idx="6778">
                  <c:v>104.06</c:v>
                </c:pt>
                <c:pt idx="6779">
                  <c:v>103.98</c:v>
                </c:pt>
                <c:pt idx="6780">
                  <c:v>104.47</c:v>
                </c:pt>
                <c:pt idx="6781">
                  <c:v>104.77</c:v>
                </c:pt>
                <c:pt idx="6782">
                  <c:v>105.33</c:v>
                </c:pt>
                <c:pt idx="6783">
                  <c:v>105.55</c:v>
                </c:pt>
                <c:pt idx="6784">
                  <c:v>105.73</c:v>
                </c:pt>
                <c:pt idx="6785">
                  <c:v>105.97</c:v>
                </c:pt>
                <c:pt idx="6786">
                  <c:v>106.06</c:v>
                </c:pt>
                <c:pt idx="6787">
                  <c:v>106.11</c:v>
                </c:pt>
                <c:pt idx="6788">
                  <c:v>106.11</c:v>
                </c:pt>
                <c:pt idx="6789">
                  <c:v>106.14</c:v>
                </c:pt>
                <c:pt idx="6790">
                  <c:v>106.11</c:v>
                </c:pt>
                <c:pt idx="6791">
                  <c:v>105.99</c:v>
                </c:pt>
                <c:pt idx="6792">
                  <c:v>105.95</c:v>
                </c:pt>
                <c:pt idx="6793">
                  <c:v>105.87</c:v>
                </c:pt>
                <c:pt idx="6794">
                  <c:v>105.81</c:v>
                </c:pt>
                <c:pt idx="6795">
                  <c:v>105.83</c:v>
                </c:pt>
                <c:pt idx="6796">
                  <c:v>105.78</c:v>
                </c:pt>
                <c:pt idx="6797">
                  <c:v>105.64</c:v>
                </c:pt>
                <c:pt idx="6798">
                  <c:v>105.6</c:v>
                </c:pt>
                <c:pt idx="6799">
                  <c:v>105.59</c:v>
                </c:pt>
                <c:pt idx="6800">
                  <c:v>105.59</c:v>
                </c:pt>
                <c:pt idx="6801">
                  <c:v>105.6</c:v>
                </c:pt>
                <c:pt idx="6802">
                  <c:v>105.57</c:v>
                </c:pt>
                <c:pt idx="6803">
                  <c:v>105.49</c:v>
                </c:pt>
                <c:pt idx="6804">
                  <c:v>105.48</c:v>
                </c:pt>
                <c:pt idx="6805">
                  <c:v>105.46</c:v>
                </c:pt>
                <c:pt idx="6806">
                  <c:v>105.4</c:v>
                </c:pt>
                <c:pt idx="6807">
                  <c:v>105.36</c:v>
                </c:pt>
                <c:pt idx="6808">
                  <c:v>105.3</c:v>
                </c:pt>
                <c:pt idx="6809">
                  <c:v>105.16</c:v>
                </c:pt>
                <c:pt idx="6810">
                  <c:v>105.09</c:v>
                </c:pt>
                <c:pt idx="6811">
                  <c:v>105.01</c:v>
                </c:pt>
                <c:pt idx="6812">
                  <c:v>104.82</c:v>
                </c:pt>
                <c:pt idx="6813">
                  <c:v>104.73</c:v>
                </c:pt>
                <c:pt idx="6814">
                  <c:v>104.62</c:v>
                </c:pt>
                <c:pt idx="6815">
                  <c:v>104.35</c:v>
                </c:pt>
                <c:pt idx="6816">
                  <c:v>104.22</c:v>
                </c:pt>
                <c:pt idx="6817">
                  <c:v>104.12</c:v>
                </c:pt>
                <c:pt idx="6818">
                  <c:v>104.09</c:v>
                </c:pt>
                <c:pt idx="6819">
                  <c:v>104.14</c:v>
                </c:pt>
                <c:pt idx="6820">
                  <c:v>104.23</c:v>
                </c:pt>
                <c:pt idx="6821">
                  <c:v>104.27</c:v>
                </c:pt>
                <c:pt idx="6822">
                  <c:v>104.31</c:v>
                </c:pt>
                <c:pt idx="6823">
                  <c:v>104.35</c:v>
                </c:pt>
                <c:pt idx="6824">
                  <c:v>104.37</c:v>
                </c:pt>
                <c:pt idx="6825">
                  <c:v>104.37</c:v>
                </c:pt>
                <c:pt idx="6826">
                  <c:v>104.37</c:v>
                </c:pt>
                <c:pt idx="6827">
                  <c:v>104.37</c:v>
                </c:pt>
                <c:pt idx="6828">
                  <c:v>104.37</c:v>
                </c:pt>
                <c:pt idx="6829">
                  <c:v>104.33</c:v>
                </c:pt>
                <c:pt idx="6830">
                  <c:v>104.33</c:v>
                </c:pt>
                <c:pt idx="6831">
                  <c:v>104.3</c:v>
                </c:pt>
                <c:pt idx="6832">
                  <c:v>104.3</c:v>
                </c:pt>
                <c:pt idx="6833">
                  <c:v>104.3</c:v>
                </c:pt>
                <c:pt idx="6834">
                  <c:v>104.3</c:v>
                </c:pt>
                <c:pt idx="6835">
                  <c:v>104.28</c:v>
                </c:pt>
                <c:pt idx="6836">
                  <c:v>104.26</c:v>
                </c:pt>
                <c:pt idx="6837">
                  <c:v>104.26</c:v>
                </c:pt>
                <c:pt idx="6838">
                  <c:v>104.25</c:v>
                </c:pt>
                <c:pt idx="6839">
                  <c:v>104.25</c:v>
                </c:pt>
                <c:pt idx="6840">
                  <c:v>104.25</c:v>
                </c:pt>
                <c:pt idx="6841">
                  <c:v>104.23</c:v>
                </c:pt>
                <c:pt idx="6842">
                  <c:v>104.23</c:v>
                </c:pt>
                <c:pt idx="6843">
                  <c:v>104.24</c:v>
                </c:pt>
                <c:pt idx="6844">
                  <c:v>104.25</c:v>
                </c:pt>
                <c:pt idx="6845">
                  <c:v>104.24</c:v>
                </c:pt>
                <c:pt idx="6846">
                  <c:v>104.24</c:v>
                </c:pt>
                <c:pt idx="6847">
                  <c:v>104.22</c:v>
                </c:pt>
                <c:pt idx="6848">
                  <c:v>104.21</c:v>
                </c:pt>
                <c:pt idx="6849">
                  <c:v>104.19</c:v>
                </c:pt>
                <c:pt idx="6850">
                  <c:v>104.15</c:v>
                </c:pt>
                <c:pt idx="6851">
                  <c:v>104.13</c:v>
                </c:pt>
                <c:pt idx="6852">
                  <c:v>104.11</c:v>
                </c:pt>
                <c:pt idx="6853">
                  <c:v>104.05</c:v>
                </c:pt>
                <c:pt idx="6854">
                  <c:v>104.02</c:v>
                </c:pt>
                <c:pt idx="6855">
                  <c:v>104.01</c:v>
                </c:pt>
                <c:pt idx="6856">
                  <c:v>104.19</c:v>
                </c:pt>
                <c:pt idx="6857">
                  <c:v>104.66</c:v>
                </c:pt>
                <c:pt idx="6858">
                  <c:v>105.02</c:v>
                </c:pt>
                <c:pt idx="6859">
                  <c:v>105.66</c:v>
                </c:pt>
                <c:pt idx="6860">
                  <c:v>105.91</c:v>
                </c:pt>
                <c:pt idx="6861">
                  <c:v>106.1</c:v>
                </c:pt>
                <c:pt idx="6862">
                  <c:v>106.36</c:v>
                </c:pt>
                <c:pt idx="6863">
                  <c:v>106.44</c:v>
                </c:pt>
                <c:pt idx="6864">
                  <c:v>106.5</c:v>
                </c:pt>
                <c:pt idx="6865">
                  <c:v>106.5</c:v>
                </c:pt>
                <c:pt idx="6866">
                  <c:v>106.51</c:v>
                </c:pt>
                <c:pt idx="6867">
                  <c:v>106.47</c:v>
                </c:pt>
                <c:pt idx="6868">
                  <c:v>106.33</c:v>
                </c:pt>
                <c:pt idx="6869">
                  <c:v>106.28</c:v>
                </c:pt>
                <c:pt idx="6870">
                  <c:v>106.18</c:v>
                </c:pt>
                <c:pt idx="6871">
                  <c:v>106.13</c:v>
                </c:pt>
                <c:pt idx="6872">
                  <c:v>106.15</c:v>
                </c:pt>
                <c:pt idx="6873">
                  <c:v>106.1</c:v>
                </c:pt>
                <c:pt idx="6874">
                  <c:v>105.93</c:v>
                </c:pt>
                <c:pt idx="6875">
                  <c:v>105.89</c:v>
                </c:pt>
                <c:pt idx="6876">
                  <c:v>105.88</c:v>
                </c:pt>
                <c:pt idx="6877">
                  <c:v>105.87</c:v>
                </c:pt>
                <c:pt idx="6878">
                  <c:v>105.89</c:v>
                </c:pt>
                <c:pt idx="6879">
                  <c:v>105.85</c:v>
                </c:pt>
                <c:pt idx="6880">
                  <c:v>105.74</c:v>
                </c:pt>
                <c:pt idx="6881">
                  <c:v>105.73</c:v>
                </c:pt>
                <c:pt idx="6882">
                  <c:v>105.7</c:v>
                </c:pt>
                <c:pt idx="6883">
                  <c:v>105.62</c:v>
                </c:pt>
                <c:pt idx="6884">
                  <c:v>105.56</c:v>
                </c:pt>
                <c:pt idx="6885">
                  <c:v>105.5</c:v>
                </c:pt>
                <c:pt idx="6886">
                  <c:v>105.33</c:v>
                </c:pt>
                <c:pt idx="6887">
                  <c:v>105.25</c:v>
                </c:pt>
                <c:pt idx="6888">
                  <c:v>105.16</c:v>
                </c:pt>
                <c:pt idx="6889">
                  <c:v>104.94</c:v>
                </c:pt>
                <c:pt idx="6890">
                  <c:v>104.83</c:v>
                </c:pt>
                <c:pt idx="6891">
                  <c:v>104.7</c:v>
                </c:pt>
                <c:pt idx="6892">
                  <c:v>104.39</c:v>
                </c:pt>
                <c:pt idx="6893">
                  <c:v>104.23</c:v>
                </c:pt>
                <c:pt idx="6894">
                  <c:v>104.11</c:v>
                </c:pt>
                <c:pt idx="6895">
                  <c:v>103.9</c:v>
                </c:pt>
                <c:pt idx="6896">
                  <c:v>103.97</c:v>
                </c:pt>
                <c:pt idx="6897">
                  <c:v>104.1</c:v>
                </c:pt>
                <c:pt idx="6898">
                  <c:v>104.15</c:v>
                </c:pt>
                <c:pt idx="6899">
                  <c:v>104.2</c:v>
                </c:pt>
                <c:pt idx="6900">
                  <c:v>104.25</c:v>
                </c:pt>
                <c:pt idx="6901">
                  <c:v>104.27</c:v>
                </c:pt>
                <c:pt idx="6902">
                  <c:v>104.28</c:v>
                </c:pt>
                <c:pt idx="6903">
                  <c:v>104.26</c:v>
                </c:pt>
                <c:pt idx="6904">
                  <c:v>104.26</c:v>
                </c:pt>
                <c:pt idx="6905">
                  <c:v>104.24</c:v>
                </c:pt>
                <c:pt idx="6906">
                  <c:v>104.2</c:v>
                </c:pt>
                <c:pt idx="6907">
                  <c:v>104.19</c:v>
                </c:pt>
                <c:pt idx="6908">
                  <c:v>104.17</c:v>
                </c:pt>
                <c:pt idx="6909">
                  <c:v>104.18</c:v>
                </c:pt>
                <c:pt idx="6910">
                  <c:v>104.16</c:v>
                </c:pt>
                <c:pt idx="6911">
                  <c:v>104.15</c:v>
                </c:pt>
                <c:pt idx="6912">
                  <c:v>104.12</c:v>
                </c:pt>
                <c:pt idx="6913">
                  <c:v>104.12</c:v>
                </c:pt>
                <c:pt idx="6914">
                  <c:v>104.1</c:v>
                </c:pt>
                <c:pt idx="6915">
                  <c:v>104.1</c:v>
                </c:pt>
                <c:pt idx="6916">
                  <c:v>104.11</c:v>
                </c:pt>
                <c:pt idx="6917">
                  <c:v>104.1</c:v>
                </c:pt>
                <c:pt idx="6918">
                  <c:v>104.06</c:v>
                </c:pt>
                <c:pt idx="6919">
                  <c:v>104.08</c:v>
                </c:pt>
                <c:pt idx="6920">
                  <c:v>104.08</c:v>
                </c:pt>
                <c:pt idx="6921">
                  <c:v>104.07</c:v>
                </c:pt>
                <c:pt idx="6922">
                  <c:v>104.06</c:v>
                </c:pt>
                <c:pt idx="6923">
                  <c:v>104.04</c:v>
                </c:pt>
                <c:pt idx="6924">
                  <c:v>104.02</c:v>
                </c:pt>
                <c:pt idx="6925">
                  <c:v>104.03</c:v>
                </c:pt>
                <c:pt idx="6926">
                  <c:v>103.99</c:v>
                </c:pt>
                <c:pt idx="6927">
                  <c:v>103.94</c:v>
                </c:pt>
                <c:pt idx="6928">
                  <c:v>103.93</c:v>
                </c:pt>
                <c:pt idx="6929">
                  <c:v>103.91</c:v>
                </c:pt>
                <c:pt idx="6930">
                  <c:v>103.86</c:v>
                </c:pt>
                <c:pt idx="6931">
                  <c:v>103.85</c:v>
                </c:pt>
                <c:pt idx="6932">
                  <c:v>103.93</c:v>
                </c:pt>
                <c:pt idx="6933">
                  <c:v>104.01</c:v>
                </c:pt>
                <c:pt idx="6934">
                  <c:v>104.1</c:v>
                </c:pt>
                <c:pt idx="6935">
                  <c:v>104.26</c:v>
                </c:pt>
                <c:pt idx="6936">
                  <c:v>104.32</c:v>
                </c:pt>
                <c:pt idx="6937">
                  <c:v>104.38</c:v>
                </c:pt>
                <c:pt idx="6938">
                  <c:v>104.49</c:v>
                </c:pt>
                <c:pt idx="6939">
                  <c:v>104.53</c:v>
                </c:pt>
                <c:pt idx="6940">
                  <c:v>104.57</c:v>
                </c:pt>
                <c:pt idx="6941">
                  <c:v>104.63</c:v>
                </c:pt>
                <c:pt idx="6942">
                  <c:v>104.65</c:v>
                </c:pt>
                <c:pt idx="6943">
                  <c:v>104.67</c:v>
                </c:pt>
                <c:pt idx="6944">
                  <c:v>104.7</c:v>
                </c:pt>
                <c:pt idx="6945">
                  <c:v>104.7</c:v>
                </c:pt>
                <c:pt idx="6946">
                  <c:v>104.68</c:v>
                </c:pt>
                <c:pt idx="6947">
                  <c:v>104.77</c:v>
                </c:pt>
                <c:pt idx="6948">
                  <c:v>104.8</c:v>
                </c:pt>
                <c:pt idx="6949">
                  <c:v>104.79</c:v>
                </c:pt>
                <c:pt idx="6950">
                  <c:v>104.8</c:v>
                </c:pt>
                <c:pt idx="6951">
                  <c:v>104.81</c:v>
                </c:pt>
                <c:pt idx="6952">
                  <c:v>104.84</c:v>
                </c:pt>
                <c:pt idx="6953">
                  <c:v>104.95</c:v>
                </c:pt>
                <c:pt idx="6954">
                  <c:v>104.98</c:v>
                </c:pt>
                <c:pt idx="6955">
                  <c:v>105</c:v>
                </c:pt>
                <c:pt idx="6956">
                  <c:v>105.06</c:v>
                </c:pt>
                <c:pt idx="6957">
                  <c:v>105.1</c:v>
                </c:pt>
                <c:pt idx="6958">
                  <c:v>105.12</c:v>
                </c:pt>
                <c:pt idx="6959">
                  <c:v>105.21</c:v>
                </c:pt>
                <c:pt idx="6960">
                  <c:v>105.23</c:v>
                </c:pt>
                <c:pt idx="6961">
                  <c:v>105.24</c:v>
                </c:pt>
                <c:pt idx="6962">
                  <c:v>105.24</c:v>
                </c:pt>
                <c:pt idx="6963">
                  <c:v>105.23</c:v>
                </c:pt>
                <c:pt idx="6964">
                  <c:v>105.16</c:v>
                </c:pt>
                <c:pt idx="6965">
                  <c:v>105.02</c:v>
                </c:pt>
                <c:pt idx="6966">
                  <c:v>104.92</c:v>
                </c:pt>
                <c:pt idx="6967">
                  <c:v>104.79</c:v>
                </c:pt>
                <c:pt idx="6968">
                  <c:v>104.45</c:v>
                </c:pt>
                <c:pt idx="6969">
                  <c:v>104.24</c:v>
                </c:pt>
                <c:pt idx="6970">
                  <c:v>103.97</c:v>
                </c:pt>
                <c:pt idx="6971">
                  <c:v>104.07</c:v>
                </c:pt>
                <c:pt idx="6972">
                  <c:v>104.2</c:v>
                </c:pt>
                <c:pt idx="6973">
                  <c:v>104.41</c:v>
                </c:pt>
                <c:pt idx="6974">
                  <c:v>104.49</c:v>
                </c:pt>
                <c:pt idx="6975">
                  <c:v>104.58</c:v>
                </c:pt>
                <c:pt idx="6976">
                  <c:v>104.72</c:v>
                </c:pt>
                <c:pt idx="6977">
                  <c:v>104.78</c:v>
                </c:pt>
                <c:pt idx="6978">
                  <c:v>104.83</c:v>
                </c:pt>
                <c:pt idx="6979">
                  <c:v>104.92</c:v>
                </c:pt>
                <c:pt idx="6980">
                  <c:v>104.95</c:v>
                </c:pt>
                <c:pt idx="6981">
                  <c:v>104.99</c:v>
                </c:pt>
                <c:pt idx="6982">
                  <c:v>105.03</c:v>
                </c:pt>
                <c:pt idx="6983">
                  <c:v>105.02</c:v>
                </c:pt>
                <c:pt idx="6984">
                  <c:v>105.01</c:v>
                </c:pt>
                <c:pt idx="6985">
                  <c:v>105.12</c:v>
                </c:pt>
                <c:pt idx="6986">
                  <c:v>105.17</c:v>
                </c:pt>
                <c:pt idx="6987">
                  <c:v>105.15</c:v>
                </c:pt>
                <c:pt idx="6988">
                  <c:v>105.17</c:v>
                </c:pt>
                <c:pt idx="6989">
                  <c:v>105.19</c:v>
                </c:pt>
                <c:pt idx="6990">
                  <c:v>105.24</c:v>
                </c:pt>
                <c:pt idx="6991">
                  <c:v>105.39</c:v>
                </c:pt>
                <c:pt idx="6992">
                  <c:v>105.44</c:v>
                </c:pt>
                <c:pt idx="6993">
                  <c:v>105.47</c:v>
                </c:pt>
                <c:pt idx="6994">
                  <c:v>105.56</c:v>
                </c:pt>
                <c:pt idx="6995">
                  <c:v>105.62</c:v>
                </c:pt>
                <c:pt idx="6996">
                  <c:v>105.64</c:v>
                </c:pt>
                <c:pt idx="6997">
                  <c:v>105.75</c:v>
                </c:pt>
                <c:pt idx="6998">
                  <c:v>105.78</c:v>
                </c:pt>
                <c:pt idx="6999">
                  <c:v>105.78</c:v>
                </c:pt>
                <c:pt idx="7000">
                  <c:v>105.78</c:v>
                </c:pt>
                <c:pt idx="7001">
                  <c:v>105.75</c:v>
                </c:pt>
                <c:pt idx="7002">
                  <c:v>105.67</c:v>
                </c:pt>
                <c:pt idx="7003">
                  <c:v>105.47</c:v>
                </c:pt>
                <c:pt idx="7004">
                  <c:v>105.33</c:v>
                </c:pt>
                <c:pt idx="7005">
                  <c:v>105.14</c:v>
                </c:pt>
                <c:pt idx="7006">
                  <c:v>104.65</c:v>
                </c:pt>
                <c:pt idx="7007">
                  <c:v>104.34</c:v>
                </c:pt>
                <c:pt idx="7008">
                  <c:v>104.07</c:v>
                </c:pt>
                <c:pt idx="7009">
                  <c:v>104.22</c:v>
                </c:pt>
                <c:pt idx="7010">
                  <c:v>104.37</c:v>
                </c:pt>
                <c:pt idx="7011">
                  <c:v>104.61</c:v>
                </c:pt>
                <c:pt idx="7012">
                  <c:v>104.73</c:v>
                </c:pt>
                <c:pt idx="7013">
                  <c:v>104.82</c:v>
                </c:pt>
                <c:pt idx="7014">
                  <c:v>105.02</c:v>
                </c:pt>
                <c:pt idx="7015">
                  <c:v>105.1</c:v>
                </c:pt>
                <c:pt idx="7016">
                  <c:v>105.18</c:v>
                </c:pt>
                <c:pt idx="7017">
                  <c:v>105.33</c:v>
                </c:pt>
                <c:pt idx="7018">
                  <c:v>105.39</c:v>
                </c:pt>
                <c:pt idx="7019">
                  <c:v>105.43</c:v>
                </c:pt>
                <c:pt idx="7020">
                  <c:v>105.53</c:v>
                </c:pt>
                <c:pt idx="7021">
                  <c:v>105.54</c:v>
                </c:pt>
                <c:pt idx="7022">
                  <c:v>105.56</c:v>
                </c:pt>
                <c:pt idx="7023">
                  <c:v>105.66</c:v>
                </c:pt>
                <c:pt idx="7024">
                  <c:v>105.7</c:v>
                </c:pt>
                <c:pt idx="7025">
                  <c:v>105.68</c:v>
                </c:pt>
                <c:pt idx="7026">
                  <c:v>105.68</c:v>
                </c:pt>
                <c:pt idx="7027">
                  <c:v>105.71</c:v>
                </c:pt>
                <c:pt idx="7028">
                  <c:v>105.76</c:v>
                </c:pt>
                <c:pt idx="7029">
                  <c:v>105.91</c:v>
                </c:pt>
                <c:pt idx="7030">
                  <c:v>105.95</c:v>
                </c:pt>
                <c:pt idx="7031">
                  <c:v>105.93</c:v>
                </c:pt>
                <c:pt idx="7032">
                  <c:v>106.02</c:v>
                </c:pt>
                <c:pt idx="7033">
                  <c:v>106.12</c:v>
                </c:pt>
                <c:pt idx="7034">
                  <c:v>106.16</c:v>
                </c:pt>
                <c:pt idx="7035">
                  <c:v>106.29</c:v>
                </c:pt>
                <c:pt idx="7036">
                  <c:v>106.35</c:v>
                </c:pt>
                <c:pt idx="7037">
                  <c:v>106.32</c:v>
                </c:pt>
                <c:pt idx="7038">
                  <c:v>106.29</c:v>
                </c:pt>
                <c:pt idx="7039">
                  <c:v>106.23</c:v>
                </c:pt>
                <c:pt idx="7040">
                  <c:v>106.12</c:v>
                </c:pt>
                <c:pt idx="7041">
                  <c:v>105.86</c:v>
                </c:pt>
                <c:pt idx="7042">
                  <c:v>105.68</c:v>
                </c:pt>
                <c:pt idx="7043">
                  <c:v>105.42</c:v>
                </c:pt>
                <c:pt idx="7044">
                  <c:v>104.75</c:v>
                </c:pt>
                <c:pt idx="7045">
                  <c:v>104.38</c:v>
                </c:pt>
                <c:pt idx="7046">
                  <c:v>103.96</c:v>
                </c:pt>
                <c:pt idx="7047">
                  <c:v>104.1</c:v>
                </c:pt>
                <c:pt idx="7048">
                  <c:v>104.24</c:v>
                </c:pt>
                <c:pt idx="7049">
                  <c:v>104.52</c:v>
                </c:pt>
                <c:pt idx="7050">
                  <c:v>104.64</c:v>
                </c:pt>
                <c:pt idx="7051">
                  <c:v>104.75</c:v>
                </c:pt>
                <c:pt idx="7052">
                  <c:v>104.96</c:v>
                </c:pt>
                <c:pt idx="7053">
                  <c:v>105.04</c:v>
                </c:pt>
                <c:pt idx="7054">
                  <c:v>105.1</c:v>
                </c:pt>
                <c:pt idx="7055">
                  <c:v>105.25</c:v>
                </c:pt>
                <c:pt idx="7056">
                  <c:v>105.3</c:v>
                </c:pt>
                <c:pt idx="7057">
                  <c:v>105.35</c:v>
                </c:pt>
                <c:pt idx="7058">
                  <c:v>105.43</c:v>
                </c:pt>
                <c:pt idx="7059">
                  <c:v>105.45</c:v>
                </c:pt>
                <c:pt idx="7060">
                  <c:v>105.47</c:v>
                </c:pt>
                <c:pt idx="7061">
                  <c:v>105.59</c:v>
                </c:pt>
                <c:pt idx="7062">
                  <c:v>105.62</c:v>
                </c:pt>
                <c:pt idx="7063">
                  <c:v>105.59</c:v>
                </c:pt>
                <c:pt idx="7064">
                  <c:v>105.59</c:v>
                </c:pt>
                <c:pt idx="7065">
                  <c:v>105.61</c:v>
                </c:pt>
                <c:pt idx="7066">
                  <c:v>105.66</c:v>
                </c:pt>
                <c:pt idx="7067">
                  <c:v>105.8</c:v>
                </c:pt>
                <c:pt idx="7068">
                  <c:v>105.84</c:v>
                </c:pt>
                <c:pt idx="7069">
                  <c:v>105.81</c:v>
                </c:pt>
                <c:pt idx="7070">
                  <c:v>105.92</c:v>
                </c:pt>
                <c:pt idx="7071">
                  <c:v>106.03</c:v>
                </c:pt>
                <c:pt idx="7072">
                  <c:v>106.1</c:v>
                </c:pt>
                <c:pt idx="7073">
                  <c:v>106.26</c:v>
                </c:pt>
                <c:pt idx="7074">
                  <c:v>106.3</c:v>
                </c:pt>
                <c:pt idx="7075">
                  <c:v>106.3</c:v>
                </c:pt>
                <c:pt idx="7076">
                  <c:v>106.33</c:v>
                </c:pt>
                <c:pt idx="7077">
                  <c:v>106.28</c:v>
                </c:pt>
                <c:pt idx="7078">
                  <c:v>106.2</c:v>
                </c:pt>
                <c:pt idx="7079">
                  <c:v>105.93</c:v>
                </c:pt>
                <c:pt idx="7080">
                  <c:v>105.75</c:v>
                </c:pt>
                <c:pt idx="7081">
                  <c:v>105.5</c:v>
                </c:pt>
                <c:pt idx="7082">
                  <c:v>104.81</c:v>
                </c:pt>
                <c:pt idx="7083">
                  <c:v>104.45</c:v>
                </c:pt>
                <c:pt idx="7084">
                  <c:v>103.98</c:v>
                </c:pt>
                <c:pt idx="7085">
                  <c:v>104.14</c:v>
                </c:pt>
                <c:pt idx="7086">
                  <c:v>104.32</c:v>
                </c:pt>
                <c:pt idx="7087">
                  <c:v>104.65</c:v>
                </c:pt>
                <c:pt idx="7088">
                  <c:v>104.79</c:v>
                </c:pt>
                <c:pt idx="7089">
                  <c:v>104.92</c:v>
                </c:pt>
                <c:pt idx="7090">
                  <c:v>105.16</c:v>
                </c:pt>
                <c:pt idx="7091">
                  <c:v>105.26</c:v>
                </c:pt>
                <c:pt idx="7092">
                  <c:v>105.34</c:v>
                </c:pt>
                <c:pt idx="7093">
                  <c:v>105.52</c:v>
                </c:pt>
                <c:pt idx="7094">
                  <c:v>105.58</c:v>
                </c:pt>
                <c:pt idx="7095">
                  <c:v>105.65</c:v>
                </c:pt>
                <c:pt idx="7096">
                  <c:v>105.73</c:v>
                </c:pt>
                <c:pt idx="7097">
                  <c:v>105.76</c:v>
                </c:pt>
                <c:pt idx="7098">
                  <c:v>105.77</c:v>
                </c:pt>
                <c:pt idx="7099">
                  <c:v>105.91</c:v>
                </c:pt>
                <c:pt idx="7100">
                  <c:v>105.95</c:v>
                </c:pt>
                <c:pt idx="7101">
                  <c:v>105.91</c:v>
                </c:pt>
                <c:pt idx="7102">
                  <c:v>105.91</c:v>
                </c:pt>
                <c:pt idx="7103">
                  <c:v>105.94</c:v>
                </c:pt>
                <c:pt idx="7104">
                  <c:v>106.01</c:v>
                </c:pt>
                <c:pt idx="7105">
                  <c:v>106.17</c:v>
                </c:pt>
                <c:pt idx="7106">
                  <c:v>106.22</c:v>
                </c:pt>
                <c:pt idx="7107">
                  <c:v>106.19</c:v>
                </c:pt>
                <c:pt idx="7108">
                  <c:v>106.31</c:v>
                </c:pt>
                <c:pt idx="7109">
                  <c:v>106.44</c:v>
                </c:pt>
                <c:pt idx="7110">
                  <c:v>106.52</c:v>
                </c:pt>
                <c:pt idx="7111">
                  <c:v>106.7</c:v>
                </c:pt>
                <c:pt idx="7112">
                  <c:v>106.73</c:v>
                </c:pt>
                <c:pt idx="7113">
                  <c:v>106.74</c:v>
                </c:pt>
                <c:pt idx="7114">
                  <c:v>106.74</c:v>
                </c:pt>
                <c:pt idx="7115">
                  <c:v>106.69</c:v>
                </c:pt>
                <c:pt idx="7116">
                  <c:v>106.63</c:v>
                </c:pt>
                <c:pt idx="7117">
                  <c:v>106.32</c:v>
                </c:pt>
                <c:pt idx="7118">
                  <c:v>106.11</c:v>
                </c:pt>
                <c:pt idx="7119">
                  <c:v>105.82</c:v>
                </c:pt>
                <c:pt idx="7120">
                  <c:v>105.01</c:v>
                </c:pt>
                <c:pt idx="7121">
                  <c:v>104.56</c:v>
                </c:pt>
                <c:pt idx="7122">
                  <c:v>104.06</c:v>
                </c:pt>
                <c:pt idx="7123">
                  <c:v>103.88</c:v>
                </c:pt>
                <c:pt idx="7124">
                  <c:v>103.98</c:v>
                </c:pt>
                <c:pt idx="7125">
                  <c:v>104.12</c:v>
                </c:pt>
                <c:pt idx="7126">
                  <c:v>104.34</c:v>
                </c:pt>
                <c:pt idx="7127">
                  <c:v>104.44</c:v>
                </c:pt>
                <c:pt idx="7128">
                  <c:v>104.52</c:v>
                </c:pt>
                <c:pt idx="7129">
                  <c:v>104.71</c:v>
                </c:pt>
                <c:pt idx="7130">
                  <c:v>104.77</c:v>
                </c:pt>
                <c:pt idx="7131">
                  <c:v>104.83</c:v>
                </c:pt>
                <c:pt idx="7132">
                  <c:v>104.95</c:v>
                </c:pt>
                <c:pt idx="7133">
                  <c:v>104.99</c:v>
                </c:pt>
                <c:pt idx="7134">
                  <c:v>105.04</c:v>
                </c:pt>
                <c:pt idx="7135">
                  <c:v>105.11</c:v>
                </c:pt>
                <c:pt idx="7136">
                  <c:v>105.12</c:v>
                </c:pt>
                <c:pt idx="7137">
                  <c:v>105.12</c:v>
                </c:pt>
                <c:pt idx="7138">
                  <c:v>105.19</c:v>
                </c:pt>
                <c:pt idx="7139">
                  <c:v>105.22</c:v>
                </c:pt>
                <c:pt idx="7140">
                  <c:v>105.19</c:v>
                </c:pt>
                <c:pt idx="7141">
                  <c:v>105.21</c:v>
                </c:pt>
                <c:pt idx="7142">
                  <c:v>105.22</c:v>
                </c:pt>
                <c:pt idx="7143">
                  <c:v>105.27</c:v>
                </c:pt>
                <c:pt idx="7144">
                  <c:v>105.41</c:v>
                </c:pt>
                <c:pt idx="7145">
                  <c:v>105.45</c:v>
                </c:pt>
                <c:pt idx="7146">
                  <c:v>105.43</c:v>
                </c:pt>
                <c:pt idx="7147">
                  <c:v>105.5</c:v>
                </c:pt>
                <c:pt idx="7148">
                  <c:v>105.58</c:v>
                </c:pt>
                <c:pt idx="7149">
                  <c:v>105.62</c:v>
                </c:pt>
                <c:pt idx="7150">
                  <c:v>105.75</c:v>
                </c:pt>
                <c:pt idx="7151">
                  <c:v>105.76</c:v>
                </c:pt>
                <c:pt idx="7152">
                  <c:v>105.77</c:v>
                </c:pt>
                <c:pt idx="7153">
                  <c:v>105.77</c:v>
                </c:pt>
                <c:pt idx="7154">
                  <c:v>105.75</c:v>
                </c:pt>
                <c:pt idx="7155">
                  <c:v>105.69</c:v>
                </c:pt>
                <c:pt idx="7156">
                  <c:v>105.47</c:v>
                </c:pt>
                <c:pt idx="7157">
                  <c:v>105.33</c:v>
                </c:pt>
                <c:pt idx="7158">
                  <c:v>105.11</c:v>
                </c:pt>
                <c:pt idx="7159">
                  <c:v>104.54</c:v>
                </c:pt>
                <c:pt idx="7160">
                  <c:v>104.21</c:v>
                </c:pt>
                <c:pt idx="7161">
                  <c:v>103.98</c:v>
                </c:pt>
                <c:pt idx="7162">
                  <c:v>104.08</c:v>
                </c:pt>
                <c:pt idx="7163">
                  <c:v>104.2</c:v>
                </c:pt>
                <c:pt idx="7164">
                  <c:v>104.41</c:v>
                </c:pt>
                <c:pt idx="7165">
                  <c:v>104.5</c:v>
                </c:pt>
                <c:pt idx="7166">
                  <c:v>104.59</c:v>
                </c:pt>
                <c:pt idx="7167">
                  <c:v>104.74</c:v>
                </c:pt>
                <c:pt idx="7168">
                  <c:v>104.81</c:v>
                </c:pt>
                <c:pt idx="7169">
                  <c:v>104.86</c:v>
                </c:pt>
                <c:pt idx="7170">
                  <c:v>104.95</c:v>
                </c:pt>
                <c:pt idx="7171">
                  <c:v>104.96</c:v>
                </c:pt>
                <c:pt idx="7172">
                  <c:v>104.97</c:v>
                </c:pt>
                <c:pt idx="7173">
                  <c:v>105.06</c:v>
                </c:pt>
                <c:pt idx="7174">
                  <c:v>105.11</c:v>
                </c:pt>
                <c:pt idx="7175">
                  <c:v>105.13</c:v>
                </c:pt>
                <c:pt idx="7176">
                  <c:v>105.27</c:v>
                </c:pt>
                <c:pt idx="7177">
                  <c:v>105.31</c:v>
                </c:pt>
                <c:pt idx="7178">
                  <c:v>105.33</c:v>
                </c:pt>
                <c:pt idx="7179">
                  <c:v>105.35</c:v>
                </c:pt>
                <c:pt idx="7180">
                  <c:v>105.38</c:v>
                </c:pt>
                <c:pt idx="7181">
                  <c:v>105.43</c:v>
                </c:pt>
                <c:pt idx="7182">
                  <c:v>105.56</c:v>
                </c:pt>
                <c:pt idx="7183">
                  <c:v>105.6</c:v>
                </c:pt>
                <c:pt idx="7184">
                  <c:v>105.58</c:v>
                </c:pt>
                <c:pt idx="7185">
                  <c:v>105.62</c:v>
                </c:pt>
                <c:pt idx="7186">
                  <c:v>105.65</c:v>
                </c:pt>
                <c:pt idx="7187">
                  <c:v>105.61</c:v>
                </c:pt>
                <c:pt idx="7188">
                  <c:v>105.7</c:v>
                </c:pt>
                <c:pt idx="7189">
                  <c:v>105.77</c:v>
                </c:pt>
                <c:pt idx="7190">
                  <c:v>105.77</c:v>
                </c:pt>
                <c:pt idx="7191">
                  <c:v>105.79</c:v>
                </c:pt>
                <c:pt idx="7192">
                  <c:v>105.77</c:v>
                </c:pt>
                <c:pt idx="7193">
                  <c:v>105.69</c:v>
                </c:pt>
                <c:pt idx="7194">
                  <c:v>105.48</c:v>
                </c:pt>
                <c:pt idx="7195">
                  <c:v>105.32</c:v>
                </c:pt>
                <c:pt idx="7196">
                  <c:v>105.14</c:v>
                </c:pt>
                <c:pt idx="7197">
                  <c:v>104.62</c:v>
                </c:pt>
                <c:pt idx="7198">
                  <c:v>104.33</c:v>
                </c:pt>
                <c:pt idx="7199">
                  <c:v>103.95</c:v>
                </c:pt>
                <c:pt idx="7200">
                  <c:v>104.04</c:v>
                </c:pt>
                <c:pt idx="7201">
                  <c:v>104.12</c:v>
                </c:pt>
                <c:pt idx="7202">
                  <c:v>104.27</c:v>
                </c:pt>
                <c:pt idx="7203">
                  <c:v>104.35</c:v>
                </c:pt>
                <c:pt idx="7204">
                  <c:v>104.41</c:v>
                </c:pt>
                <c:pt idx="7205">
                  <c:v>104.5</c:v>
                </c:pt>
                <c:pt idx="7206">
                  <c:v>104.54</c:v>
                </c:pt>
                <c:pt idx="7207">
                  <c:v>104.59</c:v>
                </c:pt>
                <c:pt idx="7208">
                  <c:v>104.64</c:v>
                </c:pt>
                <c:pt idx="7209">
                  <c:v>104.65</c:v>
                </c:pt>
                <c:pt idx="7210">
                  <c:v>104.65</c:v>
                </c:pt>
                <c:pt idx="7211">
                  <c:v>104.73</c:v>
                </c:pt>
                <c:pt idx="7212">
                  <c:v>104.75</c:v>
                </c:pt>
                <c:pt idx="7213">
                  <c:v>104.75</c:v>
                </c:pt>
                <c:pt idx="7214">
                  <c:v>104.85</c:v>
                </c:pt>
                <c:pt idx="7215">
                  <c:v>104.88</c:v>
                </c:pt>
                <c:pt idx="7216">
                  <c:v>104.88</c:v>
                </c:pt>
                <c:pt idx="7217">
                  <c:v>104.91</c:v>
                </c:pt>
                <c:pt idx="7218">
                  <c:v>104.91</c:v>
                </c:pt>
                <c:pt idx="7219">
                  <c:v>104.94</c:v>
                </c:pt>
                <c:pt idx="7220">
                  <c:v>105.03</c:v>
                </c:pt>
                <c:pt idx="7221">
                  <c:v>105.05</c:v>
                </c:pt>
                <c:pt idx="7222">
                  <c:v>105.06</c:v>
                </c:pt>
                <c:pt idx="7223">
                  <c:v>105.05</c:v>
                </c:pt>
                <c:pt idx="7224">
                  <c:v>105.07</c:v>
                </c:pt>
                <c:pt idx="7225">
                  <c:v>105.06</c:v>
                </c:pt>
                <c:pt idx="7226">
                  <c:v>105.12</c:v>
                </c:pt>
                <c:pt idx="7227">
                  <c:v>105.16</c:v>
                </c:pt>
                <c:pt idx="7228">
                  <c:v>105.19</c:v>
                </c:pt>
                <c:pt idx="7229">
                  <c:v>105.21</c:v>
                </c:pt>
                <c:pt idx="7230">
                  <c:v>105.2</c:v>
                </c:pt>
                <c:pt idx="7231">
                  <c:v>105.15</c:v>
                </c:pt>
                <c:pt idx="7232">
                  <c:v>105.02</c:v>
                </c:pt>
                <c:pt idx="7233">
                  <c:v>104.93</c:v>
                </c:pt>
                <c:pt idx="7234">
                  <c:v>104.8</c:v>
                </c:pt>
                <c:pt idx="7235">
                  <c:v>104.42</c:v>
                </c:pt>
                <c:pt idx="7236">
                  <c:v>104.22</c:v>
                </c:pt>
                <c:pt idx="7237">
                  <c:v>103.91</c:v>
                </c:pt>
                <c:pt idx="7238">
                  <c:v>103.98</c:v>
                </c:pt>
                <c:pt idx="7239">
                  <c:v>104.04</c:v>
                </c:pt>
                <c:pt idx="7240">
                  <c:v>104.17</c:v>
                </c:pt>
                <c:pt idx="7241">
                  <c:v>104.23</c:v>
                </c:pt>
                <c:pt idx="7242">
                  <c:v>104.3</c:v>
                </c:pt>
                <c:pt idx="7243">
                  <c:v>104.39</c:v>
                </c:pt>
                <c:pt idx="7244">
                  <c:v>104.44</c:v>
                </c:pt>
                <c:pt idx="7245">
                  <c:v>104.49</c:v>
                </c:pt>
                <c:pt idx="7246">
                  <c:v>104.58</c:v>
                </c:pt>
                <c:pt idx="7247">
                  <c:v>104.62</c:v>
                </c:pt>
                <c:pt idx="7248">
                  <c:v>104.66</c:v>
                </c:pt>
                <c:pt idx="7249">
                  <c:v>104.75</c:v>
                </c:pt>
                <c:pt idx="7250">
                  <c:v>104.79</c:v>
                </c:pt>
                <c:pt idx="7251">
                  <c:v>104.82</c:v>
                </c:pt>
                <c:pt idx="7252">
                  <c:v>104.97</c:v>
                </c:pt>
                <c:pt idx="7253">
                  <c:v>105.01</c:v>
                </c:pt>
                <c:pt idx="7254">
                  <c:v>105.03</c:v>
                </c:pt>
                <c:pt idx="7255">
                  <c:v>105.11</c:v>
                </c:pt>
                <c:pt idx="7256">
                  <c:v>105.14</c:v>
                </c:pt>
                <c:pt idx="7257">
                  <c:v>105.16</c:v>
                </c:pt>
                <c:pt idx="7258">
                  <c:v>105.23</c:v>
                </c:pt>
                <c:pt idx="7259">
                  <c:v>105.26</c:v>
                </c:pt>
                <c:pt idx="7260">
                  <c:v>105.27</c:v>
                </c:pt>
                <c:pt idx="7261">
                  <c:v>105.34</c:v>
                </c:pt>
                <c:pt idx="7262">
                  <c:v>105.36</c:v>
                </c:pt>
                <c:pt idx="7263">
                  <c:v>105.36</c:v>
                </c:pt>
                <c:pt idx="7264">
                  <c:v>105.4</c:v>
                </c:pt>
                <c:pt idx="7265">
                  <c:v>105.4</c:v>
                </c:pt>
                <c:pt idx="7266">
                  <c:v>105.39</c:v>
                </c:pt>
                <c:pt idx="7267">
                  <c:v>105.38</c:v>
                </c:pt>
                <c:pt idx="7268">
                  <c:v>105.36</c:v>
                </c:pt>
                <c:pt idx="7269">
                  <c:v>105.32</c:v>
                </c:pt>
                <c:pt idx="7270">
                  <c:v>105.16</c:v>
                </c:pt>
                <c:pt idx="7271">
                  <c:v>105.05</c:v>
                </c:pt>
                <c:pt idx="7272">
                  <c:v>104.9</c:v>
                </c:pt>
                <c:pt idx="7273">
                  <c:v>104.52</c:v>
                </c:pt>
                <c:pt idx="7274">
                  <c:v>104.27</c:v>
                </c:pt>
                <c:pt idx="7275">
                  <c:v>103.94</c:v>
                </c:pt>
                <c:pt idx="7276">
                  <c:v>103.95</c:v>
                </c:pt>
                <c:pt idx="7277">
                  <c:v>104.01</c:v>
                </c:pt>
                <c:pt idx="7278">
                  <c:v>104.03</c:v>
                </c:pt>
                <c:pt idx="7279">
                  <c:v>104.04</c:v>
                </c:pt>
                <c:pt idx="7280">
                  <c:v>104.07</c:v>
                </c:pt>
                <c:pt idx="7281">
                  <c:v>104.07</c:v>
                </c:pt>
                <c:pt idx="7282">
                  <c:v>104.07</c:v>
                </c:pt>
                <c:pt idx="7283">
                  <c:v>104.07</c:v>
                </c:pt>
                <c:pt idx="7284">
                  <c:v>104.08</c:v>
                </c:pt>
                <c:pt idx="7285">
                  <c:v>104.07</c:v>
                </c:pt>
                <c:pt idx="7286">
                  <c:v>104.07</c:v>
                </c:pt>
                <c:pt idx="7287">
                  <c:v>104.07</c:v>
                </c:pt>
                <c:pt idx="7288">
                  <c:v>104.07</c:v>
                </c:pt>
                <c:pt idx="7289">
                  <c:v>104.06</c:v>
                </c:pt>
                <c:pt idx="7290">
                  <c:v>104.05</c:v>
                </c:pt>
                <c:pt idx="7291">
                  <c:v>104.05</c:v>
                </c:pt>
                <c:pt idx="7292">
                  <c:v>104.04</c:v>
                </c:pt>
                <c:pt idx="7293">
                  <c:v>104.04</c:v>
                </c:pt>
                <c:pt idx="7294">
                  <c:v>104.04</c:v>
                </c:pt>
                <c:pt idx="7295">
                  <c:v>104.03</c:v>
                </c:pt>
                <c:pt idx="7296">
                  <c:v>104.03</c:v>
                </c:pt>
                <c:pt idx="7297">
                  <c:v>104.03</c:v>
                </c:pt>
                <c:pt idx="7298">
                  <c:v>104.02</c:v>
                </c:pt>
                <c:pt idx="7299">
                  <c:v>104.01</c:v>
                </c:pt>
                <c:pt idx="7300">
                  <c:v>104.01</c:v>
                </c:pt>
                <c:pt idx="7301">
                  <c:v>103.99</c:v>
                </c:pt>
                <c:pt idx="7302">
                  <c:v>103.99</c:v>
                </c:pt>
                <c:pt idx="7303">
                  <c:v>103.98</c:v>
                </c:pt>
                <c:pt idx="7304">
                  <c:v>103.98</c:v>
                </c:pt>
                <c:pt idx="7305">
                  <c:v>103.97</c:v>
                </c:pt>
                <c:pt idx="7306">
                  <c:v>103.96</c:v>
                </c:pt>
                <c:pt idx="7307">
                  <c:v>103.95</c:v>
                </c:pt>
                <c:pt idx="7308">
                  <c:v>103.94</c:v>
                </c:pt>
                <c:pt idx="7309">
                  <c:v>103.94</c:v>
                </c:pt>
                <c:pt idx="7310">
                  <c:v>103.93</c:v>
                </c:pt>
                <c:pt idx="7311">
                  <c:v>103.92</c:v>
                </c:pt>
                <c:pt idx="7312">
                  <c:v>103.96</c:v>
                </c:pt>
                <c:pt idx="7313">
                  <c:v>103.97</c:v>
                </c:pt>
                <c:pt idx="7314">
                  <c:v>104.34</c:v>
                </c:pt>
                <c:pt idx="7315">
                  <c:v>104.42</c:v>
                </c:pt>
                <c:pt idx="7316">
                  <c:v>104.5</c:v>
                </c:pt>
                <c:pt idx="7317">
                  <c:v>104.65</c:v>
                </c:pt>
                <c:pt idx="7318">
                  <c:v>104.73</c:v>
                </c:pt>
                <c:pt idx="7319">
                  <c:v>104.8</c:v>
                </c:pt>
                <c:pt idx="7320">
                  <c:v>104.95</c:v>
                </c:pt>
                <c:pt idx="7321">
                  <c:v>105.01</c:v>
                </c:pt>
                <c:pt idx="7322">
                  <c:v>105.09</c:v>
                </c:pt>
                <c:pt idx="7323">
                  <c:v>105.23</c:v>
                </c:pt>
                <c:pt idx="7324">
                  <c:v>105.3</c:v>
                </c:pt>
                <c:pt idx="7325">
                  <c:v>105.35</c:v>
                </c:pt>
                <c:pt idx="7326">
                  <c:v>105.51</c:v>
                </c:pt>
                <c:pt idx="7327">
                  <c:v>105.58</c:v>
                </c:pt>
                <c:pt idx="7328">
                  <c:v>105.59</c:v>
                </c:pt>
                <c:pt idx="7329">
                  <c:v>105.73</c:v>
                </c:pt>
                <c:pt idx="7330">
                  <c:v>105.79</c:v>
                </c:pt>
                <c:pt idx="7331">
                  <c:v>105.82</c:v>
                </c:pt>
                <c:pt idx="7332">
                  <c:v>105.94</c:v>
                </c:pt>
                <c:pt idx="7333">
                  <c:v>105.99</c:v>
                </c:pt>
                <c:pt idx="7334">
                  <c:v>106.01</c:v>
                </c:pt>
                <c:pt idx="7335">
                  <c:v>106.1</c:v>
                </c:pt>
                <c:pt idx="7336">
                  <c:v>106.12</c:v>
                </c:pt>
                <c:pt idx="7337">
                  <c:v>106.11</c:v>
                </c:pt>
                <c:pt idx="7338">
                  <c:v>106.16</c:v>
                </c:pt>
                <c:pt idx="7339">
                  <c:v>106.15</c:v>
                </c:pt>
                <c:pt idx="7340">
                  <c:v>106.09</c:v>
                </c:pt>
                <c:pt idx="7341">
                  <c:v>106.01</c:v>
                </c:pt>
                <c:pt idx="7342">
                  <c:v>105.92</c:v>
                </c:pt>
                <c:pt idx="7343">
                  <c:v>105.79</c:v>
                </c:pt>
                <c:pt idx="7344">
                  <c:v>105.49</c:v>
                </c:pt>
                <c:pt idx="7345">
                  <c:v>105.31</c:v>
                </c:pt>
                <c:pt idx="7346">
                  <c:v>105.09</c:v>
                </c:pt>
                <c:pt idx="7347">
                  <c:v>104.62</c:v>
                </c:pt>
                <c:pt idx="7348">
                  <c:v>104.37</c:v>
                </c:pt>
                <c:pt idx="7349">
                  <c:v>103.89</c:v>
                </c:pt>
                <c:pt idx="7350">
                  <c:v>103.93</c:v>
                </c:pt>
                <c:pt idx="7351">
                  <c:v>104.01</c:v>
                </c:pt>
                <c:pt idx="7352">
                  <c:v>104.15</c:v>
                </c:pt>
                <c:pt idx="7353">
                  <c:v>104.19</c:v>
                </c:pt>
                <c:pt idx="7354">
                  <c:v>104.24</c:v>
                </c:pt>
                <c:pt idx="7355">
                  <c:v>104.33</c:v>
                </c:pt>
                <c:pt idx="7356">
                  <c:v>104.38</c:v>
                </c:pt>
                <c:pt idx="7357">
                  <c:v>104.42</c:v>
                </c:pt>
                <c:pt idx="7358">
                  <c:v>104.51</c:v>
                </c:pt>
                <c:pt idx="7359">
                  <c:v>104.54</c:v>
                </c:pt>
                <c:pt idx="7360">
                  <c:v>104.59</c:v>
                </c:pt>
                <c:pt idx="7361">
                  <c:v>104.67</c:v>
                </c:pt>
                <c:pt idx="7362">
                  <c:v>104.72</c:v>
                </c:pt>
                <c:pt idx="7363">
                  <c:v>104.75</c:v>
                </c:pt>
                <c:pt idx="7364">
                  <c:v>104.84</c:v>
                </c:pt>
                <c:pt idx="7365">
                  <c:v>104.87</c:v>
                </c:pt>
                <c:pt idx="7366">
                  <c:v>104.87</c:v>
                </c:pt>
                <c:pt idx="7367">
                  <c:v>104.94</c:v>
                </c:pt>
                <c:pt idx="7368">
                  <c:v>104.98</c:v>
                </c:pt>
                <c:pt idx="7369">
                  <c:v>104.99</c:v>
                </c:pt>
                <c:pt idx="7370">
                  <c:v>105.04</c:v>
                </c:pt>
                <c:pt idx="7371">
                  <c:v>105.06</c:v>
                </c:pt>
                <c:pt idx="7372">
                  <c:v>105.06</c:v>
                </c:pt>
                <c:pt idx="7373">
                  <c:v>105.1</c:v>
                </c:pt>
                <c:pt idx="7374">
                  <c:v>105.11</c:v>
                </c:pt>
                <c:pt idx="7375">
                  <c:v>105.11</c:v>
                </c:pt>
                <c:pt idx="7376">
                  <c:v>105.1</c:v>
                </c:pt>
                <c:pt idx="7377">
                  <c:v>105.1</c:v>
                </c:pt>
                <c:pt idx="7378">
                  <c:v>105.08</c:v>
                </c:pt>
                <c:pt idx="7379">
                  <c:v>105.04</c:v>
                </c:pt>
                <c:pt idx="7380">
                  <c:v>105.02</c:v>
                </c:pt>
                <c:pt idx="7381">
                  <c:v>104.95</c:v>
                </c:pt>
                <c:pt idx="7382">
                  <c:v>104.79</c:v>
                </c:pt>
                <c:pt idx="7383">
                  <c:v>104.71</c:v>
                </c:pt>
                <c:pt idx="7384">
                  <c:v>104.59</c:v>
                </c:pt>
                <c:pt idx="7385">
                  <c:v>104.28</c:v>
                </c:pt>
                <c:pt idx="7386">
                  <c:v>104.13</c:v>
                </c:pt>
                <c:pt idx="7387">
                  <c:v>103.99</c:v>
                </c:pt>
                <c:pt idx="7388">
                  <c:v>104.09</c:v>
                </c:pt>
                <c:pt idx="7389">
                  <c:v>104.3</c:v>
                </c:pt>
                <c:pt idx="7390">
                  <c:v>104.38</c:v>
                </c:pt>
                <c:pt idx="7391">
                  <c:v>104.45</c:v>
                </c:pt>
                <c:pt idx="7392">
                  <c:v>104.54</c:v>
                </c:pt>
                <c:pt idx="7393">
                  <c:v>104.61</c:v>
                </c:pt>
                <c:pt idx="7394">
                  <c:v>104.62</c:v>
                </c:pt>
                <c:pt idx="7395">
                  <c:v>104.63</c:v>
                </c:pt>
                <c:pt idx="7396">
                  <c:v>104.66</c:v>
                </c:pt>
                <c:pt idx="7397">
                  <c:v>104.65</c:v>
                </c:pt>
                <c:pt idx="7398">
                  <c:v>104.63</c:v>
                </c:pt>
                <c:pt idx="7399">
                  <c:v>104.64</c:v>
                </c:pt>
                <c:pt idx="7400">
                  <c:v>104.62</c:v>
                </c:pt>
                <c:pt idx="7401">
                  <c:v>104.59</c:v>
                </c:pt>
                <c:pt idx="7402">
                  <c:v>104.59</c:v>
                </c:pt>
                <c:pt idx="7403">
                  <c:v>104.56</c:v>
                </c:pt>
                <c:pt idx="7404">
                  <c:v>104.52</c:v>
                </c:pt>
                <c:pt idx="7405">
                  <c:v>104.52</c:v>
                </c:pt>
                <c:pt idx="7406">
                  <c:v>104.49</c:v>
                </c:pt>
                <c:pt idx="7407">
                  <c:v>104.44</c:v>
                </c:pt>
                <c:pt idx="7408">
                  <c:v>104.43</c:v>
                </c:pt>
                <c:pt idx="7409">
                  <c:v>104.41</c:v>
                </c:pt>
                <c:pt idx="7410">
                  <c:v>104.37</c:v>
                </c:pt>
                <c:pt idx="7411">
                  <c:v>104.36</c:v>
                </c:pt>
                <c:pt idx="7412">
                  <c:v>104.34</c:v>
                </c:pt>
                <c:pt idx="7413">
                  <c:v>104.3</c:v>
                </c:pt>
                <c:pt idx="7414">
                  <c:v>104.28</c:v>
                </c:pt>
                <c:pt idx="7415">
                  <c:v>104.26</c:v>
                </c:pt>
                <c:pt idx="7416">
                  <c:v>104.2</c:v>
                </c:pt>
                <c:pt idx="7417">
                  <c:v>104.18</c:v>
                </c:pt>
                <c:pt idx="7418">
                  <c:v>104.15</c:v>
                </c:pt>
                <c:pt idx="7419">
                  <c:v>104.08</c:v>
                </c:pt>
                <c:pt idx="7420">
                  <c:v>104.04</c:v>
                </c:pt>
                <c:pt idx="7421">
                  <c:v>104</c:v>
                </c:pt>
                <c:pt idx="7422">
                  <c:v>103.93</c:v>
                </c:pt>
                <c:pt idx="7423">
                  <c:v>103.89</c:v>
                </c:pt>
                <c:pt idx="7424">
                  <c:v>103.86</c:v>
                </c:pt>
                <c:pt idx="7425">
                  <c:v>104.28</c:v>
                </c:pt>
                <c:pt idx="7426">
                  <c:v>104.57</c:v>
                </c:pt>
                <c:pt idx="7427">
                  <c:v>105.07</c:v>
                </c:pt>
                <c:pt idx="7428">
                  <c:v>105.27</c:v>
                </c:pt>
                <c:pt idx="7429">
                  <c:v>105.42</c:v>
                </c:pt>
                <c:pt idx="7430">
                  <c:v>105.62</c:v>
                </c:pt>
                <c:pt idx="7431">
                  <c:v>105.72</c:v>
                </c:pt>
                <c:pt idx="7432">
                  <c:v>105.77</c:v>
                </c:pt>
                <c:pt idx="7433">
                  <c:v>105.79</c:v>
                </c:pt>
                <c:pt idx="7434">
                  <c:v>105.82</c:v>
                </c:pt>
                <c:pt idx="7435">
                  <c:v>105.81</c:v>
                </c:pt>
                <c:pt idx="7436">
                  <c:v>105.75</c:v>
                </c:pt>
                <c:pt idx="7437">
                  <c:v>105.76</c:v>
                </c:pt>
                <c:pt idx="7438">
                  <c:v>105.72</c:v>
                </c:pt>
                <c:pt idx="7439">
                  <c:v>105.64</c:v>
                </c:pt>
                <c:pt idx="7440">
                  <c:v>105.63</c:v>
                </c:pt>
                <c:pt idx="7441">
                  <c:v>105.57</c:v>
                </c:pt>
                <c:pt idx="7442">
                  <c:v>105.45</c:v>
                </c:pt>
                <c:pt idx="7443">
                  <c:v>105.44</c:v>
                </c:pt>
                <c:pt idx="7444">
                  <c:v>105.39</c:v>
                </c:pt>
                <c:pt idx="7445">
                  <c:v>105.27</c:v>
                </c:pt>
                <c:pt idx="7446">
                  <c:v>105.25</c:v>
                </c:pt>
                <c:pt idx="7447">
                  <c:v>105.2</c:v>
                </c:pt>
                <c:pt idx="7448">
                  <c:v>105.1</c:v>
                </c:pt>
                <c:pt idx="7449">
                  <c:v>105.06</c:v>
                </c:pt>
                <c:pt idx="7450">
                  <c:v>105.02</c:v>
                </c:pt>
                <c:pt idx="7451">
                  <c:v>104.91</c:v>
                </c:pt>
                <c:pt idx="7452">
                  <c:v>104.85</c:v>
                </c:pt>
                <c:pt idx="7453">
                  <c:v>104.81</c:v>
                </c:pt>
                <c:pt idx="7454">
                  <c:v>104.68</c:v>
                </c:pt>
                <c:pt idx="7455">
                  <c:v>104.61</c:v>
                </c:pt>
                <c:pt idx="7456">
                  <c:v>104.55</c:v>
                </c:pt>
                <c:pt idx="7457">
                  <c:v>104.4</c:v>
                </c:pt>
                <c:pt idx="7458">
                  <c:v>104.32</c:v>
                </c:pt>
                <c:pt idx="7459">
                  <c:v>104.24</c:v>
                </c:pt>
                <c:pt idx="7460">
                  <c:v>104.06</c:v>
                </c:pt>
                <c:pt idx="7461">
                  <c:v>103.96</c:v>
                </c:pt>
                <c:pt idx="7462">
                  <c:v>104.14</c:v>
                </c:pt>
                <c:pt idx="7463">
                  <c:v>104.18</c:v>
                </c:pt>
                <c:pt idx="7464">
                  <c:v>104.26</c:v>
                </c:pt>
                <c:pt idx="7465">
                  <c:v>104.3</c:v>
                </c:pt>
                <c:pt idx="7466">
                  <c:v>104.34</c:v>
                </c:pt>
                <c:pt idx="7467">
                  <c:v>104.4</c:v>
                </c:pt>
                <c:pt idx="7468">
                  <c:v>104.42</c:v>
                </c:pt>
                <c:pt idx="7469">
                  <c:v>104.43</c:v>
                </c:pt>
                <c:pt idx="7470">
                  <c:v>104.42</c:v>
                </c:pt>
                <c:pt idx="7471">
                  <c:v>104.42</c:v>
                </c:pt>
                <c:pt idx="7472">
                  <c:v>104.4</c:v>
                </c:pt>
                <c:pt idx="7473">
                  <c:v>104.37</c:v>
                </c:pt>
                <c:pt idx="7474">
                  <c:v>104.37</c:v>
                </c:pt>
                <c:pt idx="7475">
                  <c:v>104.35</c:v>
                </c:pt>
                <c:pt idx="7476">
                  <c:v>104.34</c:v>
                </c:pt>
                <c:pt idx="7477">
                  <c:v>104.34</c:v>
                </c:pt>
                <c:pt idx="7478">
                  <c:v>104.34</c:v>
                </c:pt>
                <c:pt idx="7479">
                  <c:v>104.31</c:v>
                </c:pt>
                <c:pt idx="7480">
                  <c:v>104.31</c:v>
                </c:pt>
                <c:pt idx="7481">
                  <c:v>104.32</c:v>
                </c:pt>
                <c:pt idx="7482">
                  <c:v>104.32</c:v>
                </c:pt>
                <c:pt idx="7483">
                  <c:v>104.32</c:v>
                </c:pt>
                <c:pt idx="7484">
                  <c:v>104.3</c:v>
                </c:pt>
                <c:pt idx="7485">
                  <c:v>104.27</c:v>
                </c:pt>
                <c:pt idx="7486">
                  <c:v>104.27</c:v>
                </c:pt>
                <c:pt idx="7487">
                  <c:v>104.27</c:v>
                </c:pt>
                <c:pt idx="7488">
                  <c:v>104.27</c:v>
                </c:pt>
                <c:pt idx="7489">
                  <c:v>104.27</c:v>
                </c:pt>
                <c:pt idx="7490">
                  <c:v>104.26</c:v>
                </c:pt>
                <c:pt idx="7491">
                  <c:v>104.24</c:v>
                </c:pt>
                <c:pt idx="7492">
                  <c:v>104.22</c:v>
                </c:pt>
                <c:pt idx="7493">
                  <c:v>104.21</c:v>
                </c:pt>
                <c:pt idx="7494">
                  <c:v>104.18</c:v>
                </c:pt>
                <c:pt idx="7495">
                  <c:v>104.17</c:v>
                </c:pt>
                <c:pt idx="7496">
                  <c:v>104.15</c:v>
                </c:pt>
                <c:pt idx="7497">
                  <c:v>104.1</c:v>
                </c:pt>
                <c:pt idx="7498">
                  <c:v>104.07</c:v>
                </c:pt>
                <c:pt idx="7499">
                  <c:v>104</c:v>
                </c:pt>
                <c:pt idx="7500">
                  <c:v>104.12</c:v>
                </c:pt>
                <c:pt idx="7501">
                  <c:v>104.26</c:v>
                </c:pt>
                <c:pt idx="7502">
                  <c:v>104.49</c:v>
                </c:pt>
                <c:pt idx="7503">
                  <c:v>104.59</c:v>
                </c:pt>
                <c:pt idx="7504">
                  <c:v>104.69</c:v>
                </c:pt>
                <c:pt idx="7505">
                  <c:v>104.87</c:v>
                </c:pt>
                <c:pt idx="7506">
                  <c:v>104.95</c:v>
                </c:pt>
                <c:pt idx="7507">
                  <c:v>105.02</c:v>
                </c:pt>
                <c:pt idx="7508">
                  <c:v>105.16</c:v>
                </c:pt>
                <c:pt idx="7509">
                  <c:v>105.2</c:v>
                </c:pt>
                <c:pt idx="7510">
                  <c:v>105.25</c:v>
                </c:pt>
                <c:pt idx="7511">
                  <c:v>105.29</c:v>
                </c:pt>
                <c:pt idx="7512">
                  <c:v>105.29</c:v>
                </c:pt>
                <c:pt idx="7513">
                  <c:v>105.27</c:v>
                </c:pt>
                <c:pt idx="7514">
                  <c:v>105.44</c:v>
                </c:pt>
                <c:pt idx="7515">
                  <c:v>105.48</c:v>
                </c:pt>
                <c:pt idx="7516">
                  <c:v>105.46</c:v>
                </c:pt>
                <c:pt idx="7517">
                  <c:v>105.46</c:v>
                </c:pt>
                <c:pt idx="7518">
                  <c:v>105.48</c:v>
                </c:pt>
                <c:pt idx="7519">
                  <c:v>105.5</c:v>
                </c:pt>
                <c:pt idx="7520">
                  <c:v>105.6</c:v>
                </c:pt>
                <c:pt idx="7521">
                  <c:v>105.68</c:v>
                </c:pt>
                <c:pt idx="7522">
                  <c:v>105.74</c:v>
                </c:pt>
                <c:pt idx="7523">
                  <c:v>105.91</c:v>
                </c:pt>
                <c:pt idx="7524">
                  <c:v>106</c:v>
                </c:pt>
                <c:pt idx="7525">
                  <c:v>106.03</c:v>
                </c:pt>
                <c:pt idx="7526">
                  <c:v>106.18</c:v>
                </c:pt>
                <c:pt idx="7527">
                  <c:v>106.21</c:v>
                </c:pt>
                <c:pt idx="7528">
                  <c:v>106.2</c:v>
                </c:pt>
                <c:pt idx="7529">
                  <c:v>106.17</c:v>
                </c:pt>
                <c:pt idx="7530">
                  <c:v>106.12</c:v>
                </c:pt>
                <c:pt idx="7531">
                  <c:v>106.02</c:v>
                </c:pt>
                <c:pt idx="7532">
                  <c:v>105.74</c:v>
                </c:pt>
                <c:pt idx="7533">
                  <c:v>105.52</c:v>
                </c:pt>
                <c:pt idx="7534">
                  <c:v>105.27</c:v>
                </c:pt>
                <c:pt idx="7535">
                  <c:v>104.72</c:v>
                </c:pt>
                <c:pt idx="7536">
                  <c:v>104.41</c:v>
                </c:pt>
                <c:pt idx="7537">
                  <c:v>104.01</c:v>
                </c:pt>
                <c:pt idx="7538">
                  <c:v>104.11</c:v>
                </c:pt>
                <c:pt idx="7539">
                  <c:v>104.24</c:v>
                </c:pt>
                <c:pt idx="7540">
                  <c:v>104.44</c:v>
                </c:pt>
                <c:pt idx="7541">
                  <c:v>104.54</c:v>
                </c:pt>
                <c:pt idx="7542">
                  <c:v>104.62</c:v>
                </c:pt>
                <c:pt idx="7543">
                  <c:v>104.79</c:v>
                </c:pt>
                <c:pt idx="7544">
                  <c:v>104.86</c:v>
                </c:pt>
                <c:pt idx="7545">
                  <c:v>104.92</c:v>
                </c:pt>
                <c:pt idx="7546">
                  <c:v>105.05</c:v>
                </c:pt>
                <c:pt idx="7547">
                  <c:v>105.08</c:v>
                </c:pt>
                <c:pt idx="7548">
                  <c:v>105.13</c:v>
                </c:pt>
                <c:pt idx="7549">
                  <c:v>105.18</c:v>
                </c:pt>
                <c:pt idx="7550">
                  <c:v>105.18</c:v>
                </c:pt>
                <c:pt idx="7551">
                  <c:v>105.16</c:v>
                </c:pt>
                <c:pt idx="7552">
                  <c:v>105.27</c:v>
                </c:pt>
                <c:pt idx="7553">
                  <c:v>105.3</c:v>
                </c:pt>
                <c:pt idx="7554">
                  <c:v>105.29</c:v>
                </c:pt>
                <c:pt idx="7555">
                  <c:v>105.29</c:v>
                </c:pt>
                <c:pt idx="7556">
                  <c:v>105.3</c:v>
                </c:pt>
                <c:pt idx="7557">
                  <c:v>105.32</c:v>
                </c:pt>
                <c:pt idx="7558">
                  <c:v>105.41</c:v>
                </c:pt>
                <c:pt idx="7559">
                  <c:v>105.48</c:v>
                </c:pt>
                <c:pt idx="7560">
                  <c:v>105.53</c:v>
                </c:pt>
                <c:pt idx="7561">
                  <c:v>105.68</c:v>
                </c:pt>
                <c:pt idx="7562">
                  <c:v>105.76</c:v>
                </c:pt>
                <c:pt idx="7563">
                  <c:v>105.8</c:v>
                </c:pt>
                <c:pt idx="7564">
                  <c:v>105.93</c:v>
                </c:pt>
                <c:pt idx="7565">
                  <c:v>105.96</c:v>
                </c:pt>
                <c:pt idx="7566">
                  <c:v>105.96</c:v>
                </c:pt>
                <c:pt idx="7567">
                  <c:v>105.94</c:v>
                </c:pt>
                <c:pt idx="7568">
                  <c:v>105.9</c:v>
                </c:pt>
                <c:pt idx="7569">
                  <c:v>105.8</c:v>
                </c:pt>
                <c:pt idx="7570">
                  <c:v>105.56</c:v>
                </c:pt>
                <c:pt idx="7571">
                  <c:v>105.36</c:v>
                </c:pt>
                <c:pt idx="7572">
                  <c:v>105.13</c:v>
                </c:pt>
                <c:pt idx="7573">
                  <c:v>104.65</c:v>
                </c:pt>
                <c:pt idx="7574">
                  <c:v>104.38</c:v>
                </c:pt>
                <c:pt idx="7575">
                  <c:v>104</c:v>
                </c:pt>
                <c:pt idx="7576">
                  <c:v>103.91</c:v>
                </c:pt>
                <c:pt idx="7577">
                  <c:v>103.92</c:v>
                </c:pt>
                <c:pt idx="7578">
                  <c:v>103.94</c:v>
                </c:pt>
                <c:pt idx="7579">
                  <c:v>103.96</c:v>
                </c:pt>
                <c:pt idx="7580">
                  <c:v>103.98</c:v>
                </c:pt>
                <c:pt idx="7581">
                  <c:v>104</c:v>
                </c:pt>
                <c:pt idx="7582">
                  <c:v>104.02</c:v>
                </c:pt>
                <c:pt idx="7583">
                  <c:v>104.02</c:v>
                </c:pt>
                <c:pt idx="7584">
                  <c:v>104.03</c:v>
                </c:pt>
                <c:pt idx="7585">
                  <c:v>104.03</c:v>
                </c:pt>
                <c:pt idx="7586">
                  <c:v>104.03</c:v>
                </c:pt>
                <c:pt idx="7587">
                  <c:v>104.02</c:v>
                </c:pt>
                <c:pt idx="7588">
                  <c:v>104.02</c:v>
                </c:pt>
                <c:pt idx="7589">
                  <c:v>104.01</c:v>
                </c:pt>
                <c:pt idx="7590">
                  <c:v>104.04</c:v>
                </c:pt>
                <c:pt idx="7591">
                  <c:v>104.04</c:v>
                </c:pt>
                <c:pt idx="7592">
                  <c:v>104.04</c:v>
                </c:pt>
                <c:pt idx="7593">
                  <c:v>104.04</c:v>
                </c:pt>
                <c:pt idx="7594">
                  <c:v>104.04</c:v>
                </c:pt>
                <c:pt idx="7595">
                  <c:v>104.05</c:v>
                </c:pt>
                <c:pt idx="7596">
                  <c:v>104.07</c:v>
                </c:pt>
                <c:pt idx="7597">
                  <c:v>104.07</c:v>
                </c:pt>
                <c:pt idx="7598">
                  <c:v>104.07</c:v>
                </c:pt>
                <c:pt idx="7599">
                  <c:v>104.09</c:v>
                </c:pt>
                <c:pt idx="7600">
                  <c:v>104.09</c:v>
                </c:pt>
                <c:pt idx="7601">
                  <c:v>104.09</c:v>
                </c:pt>
                <c:pt idx="7602">
                  <c:v>104.11</c:v>
                </c:pt>
                <c:pt idx="7603">
                  <c:v>104.11</c:v>
                </c:pt>
                <c:pt idx="7604">
                  <c:v>104.12</c:v>
                </c:pt>
                <c:pt idx="7605">
                  <c:v>104.13</c:v>
                </c:pt>
                <c:pt idx="7606">
                  <c:v>104.13</c:v>
                </c:pt>
                <c:pt idx="7607">
                  <c:v>104.12</c:v>
                </c:pt>
                <c:pt idx="7608">
                  <c:v>104.09</c:v>
                </c:pt>
                <c:pt idx="7609">
                  <c:v>104.07</c:v>
                </c:pt>
                <c:pt idx="7610">
                  <c:v>104.05</c:v>
                </c:pt>
                <c:pt idx="7611">
                  <c:v>103.99</c:v>
                </c:pt>
                <c:pt idx="7612">
                  <c:v>103.97</c:v>
                </c:pt>
                <c:pt idx="7613">
                  <c:v>104.42</c:v>
                </c:pt>
                <c:pt idx="7614">
                  <c:v>104.69</c:v>
                </c:pt>
                <c:pt idx="7615">
                  <c:v>105.19</c:v>
                </c:pt>
                <c:pt idx="7616">
                  <c:v>105.36</c:v>
                </c:pt>
                <c:pt idx="7617">
                  <c:v>105.52</c:v>
                </c:pt>
                <c:pt idx="7618">
                  <c:v>105.7</c:v>
                </c:pt>
                <c:pt idx="7619">
                  <c:v>105.75</c:v>
                </c:pt>
                <c:pt idx="7620">
                  <c:v>105.77</c:v>
                </c:pt>
                <c:pt idx="7621">
                  <c:v>105.74</c:v>
                </c:pt>
                <c:pt idx="7622">
                  <c:v>105.7</c:v>
                </c:pt>
                <c:pt idx="7623">
                  <c:v>105.65</c:v>
                </c:pt>
                <c:pt idx="7624">
                  <c:v>105.54</c:v>
                </c:pt>
                <c:pt idx="7625">
                  <c:v>105.52</c:v>
                </c:pt>
                <c:pt idx="7626">
                  <c:v>105.47</c:v>
                </c:pt>
                <c:pt idx="7627">
                  <c:v>105.46</c:v>
                </c:pt>
                <c:pt idx="7628">
                  <c:v>105.44</c:v>
                </c:pt>
                <c:pt idx="7629">
                  <c:v>105.4</c:v>
                </c:pt>
                <c:pt idx="7630">
                  <c:v>105.27</c:v>
                </c:pt>
                <c:pt idx="7631">
                  <c:v>105.25</c:v>
                </c:pt>
                <c:pt idx="7632">
                  <c:v>105.24</c:v>
                </c:pt>
                <c:pt idx="7633">
                  <c:v>105.21</c:v>
                </c:pt>
                <c:pt idx="7634">
                  <c:v>105.21</c:v>
                </c:pt>
                <c:pt idx="7635">
                  <c:v>105.16</c:v>
                </c:pt>
                <c:pt idx="7636">
                  <c:v>105.05</c:v>
                </c:pt>
                <c:pt idx="7637">
                  <c:v>105.04</c:v>
                </c:pt>
                <c:pt idx="7638">
                  <c:v>105.02</c:v>
                </c:pt>
                <c:pt idx="7639">
                  <c:v>104.96</c:v>
                </c:pt>
                <c:pt idx="7640">
                  <c:v>104.93</c:v>
                </c:pt>
                <c:pt idx="7641">
                  <c:v>104.9</c:v>
                </c:pt>
                <c:pt idx="7642">
                  <c:v>104.8</c:v>
                </c:pt>
                <c:pt idx="7643">
                  <c:v>104.76</c:v>
                </c:pt>
                <c:pt idx="7644">
                  <c:v>104.69</c:v>
                </c:pt>
                <c:pt idx="7645">
                  <c:v>104.55</c:v>
                </c:pt>
                <c:pt idx="7646">
                  <c:v>104.49</c:v>
                </c:pt>
                <c:pt idx="7647">
                  <c:v>104.4</c:v>
                </c:pt>
                <c:pt idx="7648">
                  <c:v>104.21</c:v>
                </c:pt>
                <c:pt idx="7649">
                  <c:v>104.11</c:v>
                </c:pt>
                <c:pt idx="7650">
                  <c:v>104.05</c:v>
                </c:pt>
                <c:pt idx="7651">
                  <c:v>103.96</c:v>
                </c:pt>
                <c:pt idx="7652">
                  <c:v>104.03</c:v>
                </c:pt>
                <c:pt idx="7653">
                  <c:v>104.13</c:v>
                </c:pt>
                <c:pt idx="7654">
                  <c:v>104.2</c:v>
                </c:pt>
                <c:pt idx="7655">
                  <c:v>104.2</c:v>
                </c:pt>
                <c:pt idx="7656">
                  <c:v>104.26</c:v>
                </c:pt>
                <c:pt idx="7657">
                  <c:v>104.3</c:v>
                </c:pt>
                <c:pt idx="7658">
                  <c:v>104.31</c:v>
                </c:pt>
                <c:pt idx="7659">
                  <c:v>104.28</c:v>
                </c:pt>
                <c:pt idx="7660">
                  <c:v>104.28</c:v>
                </c:pt>
                <c:pt idx="7661">
                  <c:v>104.29</c:v>
                </c:pt>
                <c:pt idx="7662">
                  <c:v>104.26</c:v>
                </c:pt>
                <c:pt idx="7663">
                  <c:v>104.24</c:v>
                </c:pt>
                <c:pt idx="7664">
                  <c:v>104.25</c:v>
                </c:pt>
                <c:pt idx="7665">
                  <c:v>104.23</c:v>
                </c:pt>
                <c:pt idx="7666">
                  <c:v>104.25</c:v>
                </c:pt>
                <c:pt idx="7667">
                  <c:v>104.23</c:v>
                </c:pt>
                <c:pt idx="7668">
                  <c:v>104.21</c:v>
                </c:pt>
                <c:pt idx="7669">
                  <c:v>104.2</c:v>
                </c:pt>
                <c:pt idx="7670">
                  <c:v>104.18</c:v>
                </c:pt>
                <c:pt idx="7671">
                  <c:v>104.19</c:v>
                </c:pt>
                <c:pt idx="7672">
                  <c:v>104.19</c:v>
                </c:pt>
                <c:pt idx="7673">
                  <c:v>104.18</c:v>
                </c:pt>
                <c:pt idx="7674">
                  <c:v>104.14</c:v>
                </c:pt>
                <c:pt idx="7675">
                  <c:v>104.14</c:v>
                </c:pt>
                <c:pt idx="7676">
                  <c:v>104.14</c:v>
                </c:pt>
                <c:pt idx="7677">
                  <c:v>104.13</c:v>
                </c:pt>
                <c:pt idx="7678">
                  <c:v>104.13</c:v>
                </c:pt>
                <c:pt idx="7679">
                  <c:v>104.13</c:v>
                </c:pt>
                <c:pt idx="7680">
                  <c:v>104.11</c:v>
                </c:pt>
                <c:pt idx="7681">
                  <c:v>104.1</c:v>
                </c:pt>
                <c:pt idx="7682">
                  <c:v>104.08</c:v>
                </c:pt>
                <c:pt idx="7683">
                  <c:v>104.04</c:v>
                </c:pt>
                <c:pt idx="7684">
                  <c:v>104.02</c:v>
                </c:pt>
                <c:pt idx="7685">
                  <c:v>104.02</c:v>
                </c:pt>
                <c:pt idx="7686">
                  <c:v>103.92</c:v>
                </c:pt>
                <c:pt idx="7687">
                  <c:v>103.93</c:v>
                </c:pt>
                <c:pt idx="7688">
                  <c:v>103.88</c:v>
                </c:pt>
                <c:pt idx="7689">
                  <c:v>103.87</c:v>
                </c:pt>
                <c:pt idx="7690">
                  <c:v>103.95</c:v>
                </c:pt>
                <c:pt idx="7691">
                  <c:v>104.07</c:v>
                </c:pt>
                <c:pt idx="7692">
                  <c:v>104.26</c:v>
                </c:pt>
                <c:pt idx="7693">
                  <c:v>104.34</c:v>
                </c:pt>
                <c:pt idx="7694">
                  <c:v>104.41</c:v>
                </c:pt>
                <c:pt idx="7695">
                  <c:v>104.55</c:v>
                </c:pt>
                <c:pt idx="7696">
                  <c:v>104.6</c:v>
                </c:pt>
                <c:pt idx="7697">
                  <c:v>104.65</c:v>
                </c:pt>
                <c:pt idx="7698">
                  <c:v>104.74</c:v>
                </c:pt>
                <c:pt idx="7699">
                  <c:v>104.77</c:v>
                </c:pt>
                <c:pt idx="7700">
                  <c:v>104.8</c:v>
                </c:pt>
                <c:pt idx="7701">
                  <c:v>104.88</c:v>
                </c:pt>
                <c:pt idx="7702">
                  <c:v>104.93</c:v>
                </c:pt>
                <c:pt idx="7703">
                  <c:v>104.95</c:v>
                </c:pt>
                <c:pt idx="7704">
                  <c:v>105.06</c:v>
                </c:pt>
                <c:pt idx="7705">
                  <c:v>105.1</c:v>
                </c:pt>
                <c:pt idx="7706">
                  <c:v>105.09</c:v>
                </c:pt>
                <c:pt idx="7707">
                  <c:v>105.13</c:v>
                </c:pt>
                <c:pt idx="7708">
                  <c:v>105.16</c:v>
                </c:pt>
                <c:pt idx="7709">
                  <c:v>105.21</c:v>
                </c:pt>
                <c:pt idx="7710">
                  <c:v>105.34</c:v>
                </c:pt>
                <c:pt idx="7711">
                  <c:v>105.38</c:v>
                </c:pt>
                <c:pt idx="7712">
                  <c:v>105.39</c:v>
                </c:pt>
                <c:pt idx="7713">
                  <c:v>105.45</c:v>
                </c:pt>
                <c:pt idx="7714">
                  <c:v>105.48</c:v>
                </c:pt>
                <c:pt idx="7715">
                  <c:v>105.47</c:v>
                </c:pt>
                <c:pt idx="7716">
                  <c:v>105.55</c:v>
                </c:pt>
                <c:pt idx="7717">
                  <c:v>105.57</c:v>
                </c:pt>
                <c:pt idx="7718">
                  <c:v>105.59</c:v>
                </c:pt>
                <c:pt idx="7719">
                  <c:v>105.62</c:v>
                </c:pt>
                <c:pt idx="7720">
                  <c:v>105.61</c:v>
                </c:pt>
                <c:pt idx="7721">
                  <c:v>105.56</c:v>
                </c:pt>
                <c:pt idx="7722">
                  <c:v>105.41</c:v>
                </c:pt>
                <c:pt idx="7723">
                  <c:v>105.28</c:v>
                </c:pt>
                <c:pt idx="7724">
                  <c:v>105.1</c:v>
                </c:pt>
                <c:pt idx="7725">
                  <c:v>104.58</c:v>
                </c:pt>
                <c:pt idx="7726">
                  <c:v>104.26</c:v>
                </c:pt>
                <c:pt idx="7727">
                  <c:v>103.88</c:v>
                </c:pt>
                <c:pt idx="7728">
                  <c:v>104.07</c:v>
                </c:pt>
                <c:pt idx="7729">
                  <c:v>104.24</c:v>
                </c:pt>
                <c:pt idx="7730">
                  <c:v>104.51</c:v>
                </c:pt>
                <c:pt idx="7731">
                  <c:v>104.62</c:v>
                </c:pt>
                <c:pt idx="7732">
                  <c:v>104.72</c:v>
                </c:pt>
                <c:pt idx="7733">
                  <c:v>104.86</c:v>
                </c:pt>
                <c:pt idx="7734">
                  <c:v>104.92</c:v>
                </c:pt>
                <c:pt idx="7735">
                  <c:v>104.96</c:v>
                </c:pt>
                <c:pt idx="7736">
                  <c:v>105</c:v>
                </c:pt>
                <c:pt idx="7737">
                  <c:v>105.02</c:v>
                </c:pt>
                <c:pt idx="7738">
                  <c:v>105.03</c:v>
                </c:pt>
                <c:pt idx="7739">
                  <c:v>105.02</c:v>
                </c:pt>
                <c:pt idx="7740">
                  <c:v>105.04</c:v>
                </c:pt>
                <c:pt idx="7741">
                  <c:v>105.03</c:v>
                </c:pt>
                <c:pt idx="7742">
                  <c:v>105.01</c:v>
                </c:pt>
                <c:pt idx="7743">
                  <c:v>105</c:v>
                </c:pt>
                <c:pt idx="7744">
                  <c:v>104.98</c:v>
                </c:pt>
                <c:pt idx="7745">
                  <c:v>104.93</c:v>
                </c:pt>
                <c:pt idx="7746">
                  <c:v>104.91</c:v>
                </c:pt>
                <c:pt idx="7747">
                  <c:v>104.89</c:v>
                </c:pt>
                <c:pt idx="7748">
                  <c:v>104.83</c:v>
                </c:pt>
                <c:pt idx="7749">
                  <c:v>104.82</c:v>
                </c:pt>
                <c:pt idx="7750">
                  <c:v>104.77</c:v>
                </c:pt>
                <c:pt idx="7751">
                  <c:v>104.71</c:v>
                </c:pt>
                <c:pt idx="7752">
                  <c:v>104.69</c:v>
                </c:pt>
                <c:pt idx="7753">
                  <c:v>104.65</c:v>
                </c:pt>
                <c:pt idx="7754">
                  <c:v>104.58</c:v>
                </c:pt>
                <c:pt idx="7755">
                  <c:v>104.53</c:v>
                </c:pt>
                <c:pt idx="7756">
                  <c:v>104.49</c:v>
                </c:pt>
                <c:pt idx="7757">
                  <c:v>104.41</c:v>
                </c:pt>
                <c:pt idx="7758">
                  <c:v>104.37</c:v>
                </c:pt>
                <c:pt idx="7759">
                  <c:v>104.32</c:v>
                </c:pt>
                <c:pt idx="7760">
                  <c:v>104.21</c:v>
                </c:pt>
                <c:pt idx="7761">
                  <c:v>104.16</c:v>
                </c:pt>
                <c:pt idx="7762">
                  <c:v>104.1</c:v>
                </c:pt>
                <c:pt idx="7763">
                  <c:v>103.97</c:v>
                </c:pt>
                <c:pt idx="7764">
                  <c:v>103.89</c:v>
                </c:pt>
                <c:pt idx="7765">
                  <c:v>103.85</c:v>
                </c:pt>
                <c:pt idx="7766">
                  <c:v>103.99</c:v>
                </c:pt>
                <c:pt idx="7767">
                  <c:v>104.07</c:v>
                </c:pt>
                <c:pt idx="7768">
                  <c:v>104.18</c:v>
                </c:pt>
                <c:pt idx="7769">
                  <c:v>104.35</c:v>
                </c:pt>
                <c:pt idx="7770">
                  <c:v>104.44</c:v>
                </c:pt>
                <c:pt idx="7771">
                  <c:v>104.51</c:v>
                </c:pt>
                <c:pt idx="7772">
                  <c:v>104.65</c:v>
                </c:pt>
                <c:pt idx="7773">
                  <c:v>104.71</c:v>
                </c:pt>
                <c:pt idx="7774">
                  <c:v>104.75</c:v>
                </c:pt>
                <c:pt idx="7775">
                  <c:v>104.84</c:v>
                </c:pt>
                <c:pt idx="7776">
                  <c:v>104.87</c:v>
                </c:pt>
                <c:pt idx="7777">
                  <c:v>104.91</c:v>
                </c:pt>
                <c:pt idx="7778">
                  <c:v>104.97</c:v>
                </c:pt>
                <c:pt idx="7779">
                  <c:v>105.01</c:v>
                </c:pt>
                <c:pt idx="7780">
                  <c:v>105.02</c:v>
                </c:pt>
                <c:pt idx="7781">
                  <c:v>105.1</c:v>
                </c:pt>
                <c:pt idx="7782">
                  <c:v>105.14</c:v>
                </c:pt>
                <c:pt idx="7783">
                  <c:v>105.13</c:v>
                </c:pt>
                <c:pt idx="7784">
                  <c:v>105.15</c:v>
                </c:pt>
                <c:pt idx="7785">
                  <c:v>105.17</c:v>
                </c:pt>
                <c:pt idx="7786">
                  <c:v>105.21</c:v>
                </c:pt>
                <c:pt idx="7787">
                  <c:v>105.34</c:v>
                </c:pt>
                <c:pt idx="7788">
                  <c:v>105.39</c:v>
                </c:pt>
                <c:pt idx="7789">
                  <c:v>105.41</c:v>
                </c:pt>
                <c:pt idx="7790">
                  <c:v>105.47</c:v>
                </c:pt>
                <c:pt idx="7791">
                  <c:v>105.49</c:v>
                </c:pt>
                <c:pt idx="7792">
                  <c:v>105.49</c:v>
                </c:pt>
                <c:pt idx="7793">
                  <c:v>105.54</c:v>
                </c:pt>
                <c:pt idx="7794">
                  <c:v>105.56</c:v>
                </c:pt>
                <c:pt idx="7795">
                  <c:v>105.53</c:v>
                </c:pt>
                <c:pt idx="7796">
                  <c:v>105.5</c:v>
                </c:pt>
                <c:pt idx="7797">
                  <c:v>105.45</c:v>
                </c:pt>
                <c:pt idx="7798">
                  <c:v>105.39</c:v>
                </c:pt>
                <c:pt idx="7799">
                  <c:v>105.19</c:v>
                </c:pt>
                <c:pt idx="7800">
                  <c:v>105.06</c:v>
                </c:pt>
                <c:pt idx="7801">
                  <c:v>104.89</c:v>
                </c:pt>
                <c:pt idx="7802">
                  <c:v>104.52</c:v>
                </c:pt>
                <c:pt idx="7803">
                  <c:v>104.28</c:v>
                </c:pt>
                <c:pt idx="7804">
                  <c:v>104.08</c:v>
                </c:pt>
                <c:pt idx="7805">
                  <c:v>103.98</c:v>
                </c:pt>
                <c:pt idx="7806">
                  <c:v>104</c:v>
                </c:pt>
                <c:pt idx="7807">
                  <c:v>104.05</c:v>
                </c:pt>
                <c:pt idx="7808">
                  <c:v>104.07</c:v>
                </c:pt>
                <c:pt idx="7809">
                  <c:v>104.08</c:v>
                </c:pt>
                <c:pt idx="7810">
                  <c:v>104.11</c:v>
                </c:pt>
                <c:pt idx="7811">
                  <c:v>104.12</c:v>
                </c:pt>
                <c:pt idx="7812">
                  <c:v>104.12</c:v>
                </c:pt>
                <c:pt idx="7813">
                  <c:v>104.13</c:v>
                </c:pt>
                <c:pt idx="7814">
                  <c:v>104.13</c:v>
                </c:pt>
                <c:pt idx="7815">
                  <c:v>104.12</c:v>
                </c:pt>
                <c:pt idx="7816">
                  <c:v>104.11</c:v>
                </c:pt>
                <c:pt idx="7817">
                  <c:v>104.11</c:v>
                </c:pt>
                <c:pt idx="7818">
                  <c:v>104.1</c:v>
                </c:pt>
                <c:pt idx="7819">
                  <c:v>104.11</c:v>
                </c:pt>
                <c:pt idx="7820">
                  <c:v>104.11</c:v>
                </c:pt>
                <c:pt idx="7821">
                  <c:v>104.11</c:v>
                </c:pt>
                <c:pt idx="7822">
                  <c:v>104.09</c:v>
                </c:pt>
                <c:pt idx="7823">
                  <c:v>104.09</c:v>
                </c:pt>
                <c:pt idx="7824">
                  <c:v>104.09</c:v>
                </c:pt>
                <c:pt idx="7825">
                  <c:v>104.09</c:v>
                </c:pt>
                <c:pt idx="7826">
                  <c:v>104.09</c:v>
                </c:pt>
                <c:pt idx="7827">
                  <c:v>104.08</c:v>
                </c:pt>
                <c:pt idx="7828">
                  <c:v>104.07</c:v>
                </c:pt>
                <c:pt idx="7829">
                  <c:v>104.07</c:v>
                </c:pt>
                <c:pt idx="7830">
                  <c:v>104.08</c:v>
                </c:pt>
                <c:pt idx="7831">
                  <c:v>104.07</c:v>
                </c:pt>
                <c:pt idx="7832">
                  <c:v>104.07</c:v>
                </c:pt>
                <c:pt idx="7833">
                  <c:v>104.07</c:v>
                </c:pt>
                <c:pt idx="7834">
                  <c:v>104.06</c:v>
                </c:pt>
                <c:pt idx="7835">
                  <c:v>104.05</c:v>
                </c:pt>
                <c:pt idx="7836">
                  <c:v>104.04</c:v>
                </c:pt>
                <c:pt idx="7837">
                  <c:v>104.02</c:v>
                </c:pt>
                <c:pt idx="7838">
                  <c:v>104.01</c:v>
                </c:pt>
                <c:pt idx="7839">
                  <c:v>104</c:v>
                </c:pt>
                <c:pt idx="7840">
                  <c:v>103.97</c:v>
                </c:pt>
                <c:pt idx="7841">
                  <c:v>103.95</c:v>
                </c:pt>
                <c:pt idx="7842">
                  <c:v>104.14</c:v>
                </c:pt>
                <c:pt idx="7843">
                  <c:v>104.25</c:v>
                </c:pt>
                <c:pt idx="7844">
                  <c:v>104.45</c:v>
                </c:pt>
                <c:pt idx="7845">
                  <c:v>104.53</c:v>
                </c:pt>
                <c:pt idx="7846">
                  <c:v>104.61</c:v>
                </c:pt>
                <c:pt idx="7847">
                  <c:v>104.7</c:v>
                </c:pt>
                <c:pt idx="7848">
                  <c:v>104.75</c:v>
                </c:pt>
                <c:pt idx="7849">
                  <c:v>104.77</c:v>
                </c:pt>
                <c:pt idx="7850">
                  <c:v>104.78</c:v>
                </c:pt>
                <c:pt idx="7851">
                  <c:v>104.8</c:v>
                </c:pt>
                <c:pt idx="7852">
                  <c:v>104.79</c:v>
                </c:pt>
                <c:pt idx="7853">
                  <c:v>104.76</c:v>
                </c:pt>
                <c:pt idx="7854">
                  <c:v>104.75</c:v>
                </c:pt>
                <c:pt idx="7855">
                  <c:v>104.73</c:v>
                </c:pt>
                <c:pt idx="7856">
                  <c:v>104.72</c:v>
                </c:pt>
                <c:pt idx="7857">
                  <c:v>104.71</c:v>
                </c:pt>
                <c:pt idx="7858">
                  <c:v>104.7</c:v>
                </c:pt>
                <c:pt idx="7859">
                  <c:v>104.64</c:v>
                </c:pt>
                <c:pt idx="7860">
                  <c:v>104.62</c:v>
                </c:pt>
                <c:pt idx="7861">
                  <c:v>104.61</c:v>
                </c:pt>
                <c:pt idx="7862">
                  <c:v>104.6</c:v>
                </c:pt>
                <c:pt idx="7863">
                  <c:v>104.61</c:v>
                </c:pt>
                <c:pt idx="7864">
                  <c:v>104.59</c:v>
                </c:pt>
                <c:pt idx="7865">
                  <c:v>104.54</c:v>
                </c:pt>
                <c:pt idx="7866">
                  <c:v>104.54</c:v>
                </c:pt>
                <c:pt idx="7867">
                  <c:v>104.53</c:v>
                </c:pt>
                <c:pt idx="7868">
                  <c:v>104.51</c:v>
                </c:pt>
                <c:pt idx="7869">
                  <c:v>104.5</c:v>
                </c:pt>
                <c:pt idx="7870">
                  <c:v>104.48</c:v>
                </c:pt>
                <c:pt idx="7871">
                  <c:v>104.44</c:v>
                </c:pt>
                <c:pt idx="7872">
                  <c:v>104.42</c:v>
                </c:pt>
                <c:pt idx="7873">
                  <c:v>104.39</c:v>
                </c:pt>
                <c:pt idx="7874">
                  <c:v>104.31</c:v>
                </c:pt>
                <c:pt idx="7875">
                  <c:v>104.27</c:v>
                </c:pt>
                <c:pt idx="7876">
                  <c:v>104.22</c:v>
                </c:pt>
                <c:pt idx="7877">
                  <c:v>104.11</c:v>
                </c:pt>
                <c:pt idx="7878">
                  <c:v>104.06</c:v>
                </c:pt>
                <c:pt idx="7879">
                  <c:v>104.01</c:v>
                </c:pt>
                <c:pt idx="7880">
                  <c:v>104.01</c:v>
                </c:pt>
                <c:pt idx="7881">
                  <c:v>104.1</c:v>
                </c:pt>
                <c:pt idx="7882">
                  <c:v>104.23</c:v>
                </c:pt>
                <c:pt idx="7883">
                  <c:v>104.44</c:v>
                </c:pt>
                <c:pt idx="7884">
                  <c:v>104.52</c:v>
                </c:pt>
                <c:pt idx="7885">
                  <c:v>104.6</c:v>
                </c:pt>
                <c:pt idx="7886">
                  <c:v>104.75</c:v>
                </c:pt>
                <c:pt idx="7887">
                  <c:v>104.82</c:v>
                </c:pt>
                <c:pt idx="7888">
                  <c:v>104.87</c:v>
                </c:pt>
                <c:pt idx="7889">
                  <c:v>104.96</c:v>
                </c:pt>
                <c:pt idx="7890">
                  <c:v>104.99</c:v>
                </c:pt>
                <c:pt idx="7891">
                  <c:v>105.03</c:v>
                </c:pt>
                <c:pt idx="7892">
                  <c:v>105.09</c:v>
                </c:pt>
                <c:pt idx="7893">
                  <c:v>105.12</c:v>
                </c:pt>
                <c:pt idx="7894">
                  <c:v>105.14</c:v>
                </c:pt>
                <c:pt idx="7895">
                  <c:v>105.23</c:v>
                </c:pt>
                <c:pt idx="7896">
                  <c:v>105.27</c:v>
                </c:pt>
                <c:pt idx="7897">
                  <c:v>105.25</c:v>
                </c:pt>
                <c:pt idx="7898">
                  <c:v>105.29</c:v>
                </c:pt>
                <c:pt idx="7899">
                  <c:v>105.31</c:v>
                </c:pt>
                <c:pt idx="7900">
                  <c:v>105.36</c:v>
                </c:pt>
                <c:pt idx="7901">
                  <c:v>105.48</c:v>
                </c:pt>
                <c:pt idx="7902">
                  <c:v>105.53</c:v>
                </c:pt>
                <c:pt idx="7903">
                  <c:v>105.53</c:v>
                </c:pt>
                <c:pt idx="7904">
                  <c:v>105.59</c:v>
                </c:pt>
                <c:pt idx="7905">
                  <c:v>105.62</c:v>
                </c:pt>
                <c:pt idx="7906">
                  <c:v>105.62</c:v>
                </c:pt>
                <c:pt idx="7907">
                  <c:v>105.69</c:v>
                </c:pt>
                <c:pt idx="7908">
                  <c:v>105.7</c:v>
                </c:pt>
                <c:pt idx="7909">
                  <c:v>105.69</c:v>
                </c:pt>
                <c:pt idx="7910">
                  <c:v>105.65</c:v>
                </c:pt>
                <c:pt idx="7911">
                  <c:v>105.62</c:v>
                </c:pt>
                <c:pt idx="7912">
                  <c:v>105.53</c:v>
                </c:pt>
                <c:pt idx="7913">
                  <c:v>105.34</c:v>
                </c:pt>
                <c:pt idx="7914">
                  <c:v>105.2</c:v>
                </c:pt>
                <c:pt idx="7915">
                  <c:v>105.03</c:v>
                </c:pt>
                <c:pt idx="7916">
                  <c:v>104.58</c:v>
                </c:pt>
                <c:pt idx="7917">
                  <c:v>104.31</c:v>
                </c:pt>
                <c:pt idx="7918">
                  <c:v>104.05</c:v>
                </c:pt>
                <c:pt idx="7919">
                  <c:v>104.25</c:v>
                </c:pt>
                <c:pt idx="7920">
                  <c:v>104.51</c:v>
                </c:pt>
                <c:pt idx="7921">
                  <c:v>104.94</c:v>
                </c:pt>
                <c:pt idx="7922">
                  <c:v>105.14</c:v>
                </c:pt>
                <c:pt idx="7923">
                  <c:v>105.27</c:v>
                </c:pt>
                <c:pt idx="7924">
                  <c:v>105.45</c:v>
                </c:pt>
                <c:pt idx="7925">
                  <c:v>105.51</c:v>
                </c:pt>
                <c:pt idx="7926">
                  <c:v>105.54</c:v>
                </c:pt>
                <c:pt idx="7927">
                  <c:v>105.53</c:v>
                </c:pt>
                <c:pt idx="7928">
                  <c:v>105.51</c:v>
                </c:pt>
                <c:pt idx="7929">
                  <c:v>105.47</c:v>
                </c:pt>
                <c:pt idx="7930">
                  <c:v>105.38</c:v>
                </c:pt>
                <c:pt idx="7931">
                  <c:v>105.33</c:v>
                </c:pt>
                <c:pt idx="7932">
                  <c:v>105.26</c:v>
                </c:pt>
                <c:pt idx="7933">
                  <c:v>105.27</c:v>
                </c:pt>
                <c:pt idx="7934">
                  <c:v>105.26</c:v>
                </c:pt>
                <c:pt idx="7935">
                  <c:v>105.21</c:v>
                </c:pt>
                <c:pt idx="7936">
                  <c:v>105.13</c:v>
                </c:pt>
                <c:pt idx="7937">
                  <c:v>105.1</c:v>
                </c:pt>
                <c:pt idx="7938">
                  <c:v>105.08</c:v>
                </c:pt>
                <c:pt idx="7939">
                  <c:v>105.06</c:v>
                </c:pt>
                <c:pt idx="7940">
                  <c:v>105.06</c:v>
                </c:pt>
                <c:pt idx="7941">
                  <c:v>105.03</c:v>
                </c:pt>
                <c:pt idx="7942">
                  <c:v>104.93</c:v>
                </c:pt>
                <c:pt idx="7943">
                  <c:v>104.93</c:v>
                </c:pt>
                <c:pt idx="7944">
                  <c:v>104.91</c:v>
                </c:pt>
                <c:pt idx="7945">
                  <c:v>104.84</c:v>
                </c:pt>
                <c:pt idx="7946">
                  <c:v>104.8</c:v>
                </c:pt>
                <c:pt idx="7947">
                  <c:v>104.76</c:v>
                </c:pt>
                <c:pt idx="7948">
                  <c:v>104.66</c:v>
                </c:pt>
                <c:pt idx="7949">
                  <c:v>104.61</c:v>
                </c:pt>
                <c:pt idx="7950">
                  <c:v>104.55</c:v>
                </c:pt>
                <c:pt idx="7951">
                  <c:v>104.4</c:v>
                </c:pt>
                <c:pt idx="7952">
                  <c:v>104.33</c:v>
                </c:pt>
                <c:pt idx="7953">
                  <c:v>104.25</c:v>
                </c:pt>
                <c:pt idx="7954">
                  <c:v>104.08</c:v>
                </c:pt>
                <c:pt idx="7955">
                  <c:v>103.95</c:v>
                </c:pt>
                <c:pt idx="7956">
                  <c:v>103.88</c:v>
                </c:pt>
                <c:pt idx="7957">
                  <c:v>103.92</c:v>
                </c:pt>
                <c:pt idx="7958">
                  <c:v>103.99</c:v>
                </c:pt>
                <c:pt idx="7959">
                  <c:v>104.07</c:v>
                </c:pt>
                <c:pt idx="7960">
                  <c:v>104.22</c:v>
                </c:pt>
                <c:pt idx="7961">
                  <c:v>104.29</c:v>
                </c:pt>
                <c:pt idx="7962">
                  <c:v>104.35</c:v>
                </c:pt>
                <c:pt idx="7963">
                  <c:v>104.46</c:v>
                </c:pt>
                <c:pt idx="7964">
                  <c:v>104.51</c:v>
                </c:pt>
                <c:pt idx="7965">
                  <c:v>104.54</c:v>
                </c:pt>
                <c:pt idx="7966">
                  <c:v>104.61</c:v>
                </c:pt>
                <c:pt idx="7967">
                  <c:v>104.64</c:v>
                </c:pt>
                <c:pt idx="7968">
                  <c:v>104.65</c:v>
                </c:pt>
                <c:pt idx="7969">
                  <c:v>104.68</c:v>
                </c:pt>
                <c:pt idx="7970">
                  <c:v>104.67</c:v>
                </c:pt>
                <c:pt idx="7971">
                  <c:v>104.67</c:v>
                </c:pt>
                <c:pt idx="7972">
                  <c:v>104.73</c:v>
                </c:pt>
                <c:pt idx="7973">
                  <c:v>104.76</c:v>
                </c:pt>
                <c:pt idx="7974">
                  <c:v>104.76</c:v>
                </c:pt>
                <c:pt idx="7975">
                  <c:v>104.78</c:v>
                </c:pt>
                <c:pt idx="7976">
                  <c:v>104.79</c:v>
                </c:pt>
                <c:pt idx="7977">
                  <c:v>104.83</c:v>
                </c:pt>
                <c:pt idx="7978">
                  <c:v>104.93</c:v>
                </c:pt>
                <c:pt idx="7979">
                  <c:v>104.97</c:v>
                </c:pt>
                <c:pt idx="7980">
                  <c:v>104.97</c:v>
                </c:pt>
                <c:pt idx="7981">
                  <c:v>105.01</c:v>
                </c:pt>
                <c:pt idx="7982">
                  <c:v>105.07</c:v>
                </c:pt>
                <c:pt idx="7983">
                  <c:v>105.1</c:v>
                </c:pt>
                <c:pt idx="7984">
                  <c:v>105.17</c:v>
                </c:pt>
                <c:pt idx="7985">
                  <c:v>105.2</c:v>
                </c:pt>
                <c:pt idx="7986">
                  <c:v>105.18</c:v>
                </c:pt>
                <c:pt idx="7987">
                  <c:v>105.18</c:v>
                </c:pt>
                <c:pt idx="7988">
                  <c:v>105.15</c:v>
                </c:pt>
                <c:pt idx="7989">
                  <c:v>105.09</c:v>
                </c:pt>
                <c:pt idx="7990">
                  <c:v>104.96</c:v>
                </c:pt>
                <c:pt idx="7991">
                  <c:v>104.85</c:v>
                </c:pt>
                <c:pt idx="7992">
                  <c:v>104.71</c:v>
                </c:pt>
                <c:pt idx="7993">
                  <c:v>104.34</c:v>
                </c:pt>
                <c:pt idx="7994">
                  <c:v>104.14</c:v>
                </c:pt>
                <c:pt idx="7995">
                  <c:v>104.01</c:v>
                </c:pt>
                <c:pt idx="7996">
                  <c:v>104.14</c:v>
                </c:pt>
                <c:pt idx="7997">
                  <c:v>104.28</c:v>
                </c:pt>
                <c:pt idx="7998">
                  <c:v>104.54</c:v>
                </c:pt>
                <c:pt idx="7999">
                  <c:v>104.65</c:v>
                </c:pt>
                <c:pt idx="8000">
                  <c:v>104.75</c:v>
                </c:pt>
                <c:pt idx="8001">
                  <c:v>104.95</c:v>
                </c:pt>
                <c:pt idx="8002">
                  <c:v>105.03</c:v>
                </c:pt>
                <c:pt idx="8003">
                  <c:v>105.09</c:v>
                </c:pt>
                <c:pt idx="8004">
                  <c:v>105.2</c:v>
                </c:pt>
                <c:pt idx="8005">
                  <c:v>105.25</c:v>
                </c:pt>
                <c:pt idx="8006">
                  <c:v>105.28</c:v>
                </c:pt>
                <c:pt idx="8007">
                  <c:v>105.33</c:v>
                </c:pt>
                <c:pt idx="8008">
                  <c:v>105.33</c:v>
                </c:pt>
                <c:pt idx="8009">
                  <c:v>105.31</c:v>
                </c:pt>
                <c:pt idx="8010">
                  <c:v>105.48</c:v>
                </c:pt>
                <c:pt idx="8011">
                  <c:v>105.52</c:v>
                </c:pt>
                <c:pt idx="8012">
                  <c:v>105.5</c:v>
                </c:pt>
                <c:pt idx="8013">
                  <c:v>105.51</c:v>
                </c:pt>
                <c:pt idx="8014">
                  <c:v>105.54</c:v>
                </c:pt>
                <c:pt idx="8015">
                  <c:v>105.61</c:v>
                </c:pt>
                <c:pt idx="8016">
                  <c:v>105.79</c:v>
                </c:pt>
                <c:pt idx="8017">
                  <c:v>105.85</c:v>
                </c:pt>
                <c:pt idx="8018">
                  <c:v>105.88</c:v>
                </c:pt>
                <c:pt idx="8019">
                  <c:v>106</c:v>
                </c:pt>
                <c:pt idx="8020">
                  <c:v>106.07</c:v>
                </c:pt>
                <c:pt idx="8021">
                  <c:v>106.08</c:v>
                </c:pt>
                <c:pt idx="8022">
                  <c:v>106.2</c:v>
                </c:pt>
                <c:pt idx="8023">
                  <c:v>106.23</c:v>
                </c:pt>
                <c:pt idx="8024">
                  <c:v>106.21</c:v>
                </c:pt>
                <c:pt idx="8025">
                  <c:v>106.17</c:v>
                </c:pt>
                <c:pt idx="8026">
                  <c:v>106.12</c:v>
                </c:pt>
                <c:pt idx="8027">
                  <c:v>106.01</c:v>
                </c:pt>
                <c:pt idx="8028">
                  <c:v>105.75</c:v>
                </c:pt>
                <c:pt idx="8029">
                  <c:v>105.57</c:v>
                </c:pt>
                <c:pt idx="8030">
                  <c:v>105.34</c:v>
                </c:pt>
                <c:pt idx="8031">
                  <c:v>104.71</c:v>
                </c:pt>
                <c:pt idx="8032">
                  <c:v>104.36</c:v>
                </c:pt>
                <c:pt idx="8033">
                  <c:v>104.61</c:v>
                </c:pt>
                <c:pt idx="8034">
                  <c:v>104.89</c:v>
                </c:pt>
                <c:pt idx="8035">
                  <c:v>105.35</c:v>
                </c:pt>
                <c:pt idx="8036">
                  <c:v>105.53</c:v>
                </c:pt>
                <c:pt idx="8037">
                  <c:v>105.66</c:v>
                </c:pt>
                <c:pt idx="8038">
                  <c:v>105.86</c:v>
                </c:pt>
                <c:pt idx="8039">
                  <c:v>105.92</c:v>
                </c:pt>
                <c:pt idx="8040">
                  <c:v>105.94</c:v>
                </c:pt>
                <c:pt idx="8041">
                  <c:v>105.93</c:v>
                </c:pt>
                <c:pt idx="8042">
                  <c:v>105.91</c:v>
                </c:pt>
                <c:pt idx="8043">
                  <c:v>105.87</c:v>
                </c:pt>
                <c:pt idx="8044">
                  <c:v>105.77</c:v>
                </c:pt>
                <c:pt idx="8045">
                  <c:v>105.77</c:v>
                </c:pt>
                <c:pt idx="8046">
                  <c:v>105.71</c:v>
                </c:pt>
                <c:pt idx="8047">
                  <c:v>105.67</c:v>
                </c:pt>
                <c:pt idx="8048">
                  <c:v>105.68</c:v>
                </c:pt>
                <c:pt idx="8049">
                  <c:v>105.64</c:v>
                </c:pt>
                <c:pt idx="8050">
                  <c:v>105.49</c:v>
                </c:pt>
                <c:pt idx="8051">
                  <c:v>105.46</c:v>
                </c:pt>
                <c:pt idx="8052">
                  <c:v>105.46</c:v>
                </c:pt>
                <c:pt idx="8053">
                  <c:v>105.45</c:v>
                </c:pt>
                <c:pt idx="8054">
                  <c:v>105.46</c:v>
                </c:pt>
                <c:pt idx="8055">
                  <c:v>105.42</c:v>
                </c:pt>
                <c:pt idx="8056">
                  <c:v>105.32</c:v>
                </c:pt>
                <c:pt idx="8057">
                  <c:v>105.3</c:v>
                </c:pt>
                <c:pt idx="8058">
                  <c:v>105.27</c:v>
                </c:pt>
                <c:pt idx="8059">
                  <c:v>105.21</c:v>
                </c:pt>
                <c:pt idx="8060">
                  <c:v>105.2</c:v>
                </c:pt>
                <c:pt idx="8061">
                  <c:v>105.17</c:v>
                </c:pt>
                <c:pt idx="8062">
                  <c:v>105.09</c:v>
                </c:pt>
                <c:pt idx="8063">
                  <c:v>105.04</c:v>
                </c:pt>
                <c:pt idx="8064">
                  <c:v>104.97</c:v>
                </c:pt>
                <c:pt idx="8065">
                  <c:v>104.8</c:v>
                </c:pt>
                <c:pt idx="8066">
                  <c:v>104.71</c:v>
                </c:pt>
                <c:pt idx="8067">
                  <c:v>104.6</c:v>
                </c:pt>
                <c:pt idx="8068">
                  <c:v>104.35</c:v>
                </c:pt>
                <c:pt idx="8069">
                  <c:v>104.22</c:v>
                </c:pt>
                <c:pt idx="8070">
                  <c:v>104.12</c:v>
                </c:pt>
                <c:pt idx="8071">
                  <c:v>103.9</c:v>
                </c:pt>
                <c:pt idx="8072">
                  <c:v>103.99</c:v>
                </c:pt>
                <c:pt idx="8073">
                  <c:v>104.1</c:v>
                </c:pt>
                <c:pt idx="8074">
                  <c:v>104.27</c:v>
                </c:pt>
                <c:pt idx="8075">
                  <c:v>104.35</c:v>
                </c:pt>
                <c:pt idx="8076">
                  <c:v>104.42</c:v>
                </c:pt>
                <c:pt idx="8077">
                  <c:v>104.54</c:v>
                </c:pt>
                <c:pt idx="8078">
                  <c:v>104.6</c:v>
                </c:pt>
                <c:pt idx="8079">
                  <c:v>104.65</c:v>
                </c:pt>
                <c:pt idx="8080">
                  <c:v>104.74</c:v>
                </c:pt>
                <c:pt idx="8081">
                  <c:v>104.77</c:v>
                </c:pt>
                <c:pt idx="8082">
                  <c:v>104.81</c:v>
                </c:pt>
                <c:pt idx="8083">
                  <c:v>104.85</c:v>
                </c:pt>
                <c:pt idx="8084">
                  <c:v>104.86</c:v>
                </c:pt>
                <c:pt idx="8085">
                  <c:v>104.85</c:v>
                </c:pt>
                <c:pt idx="8086">
                  <c:v>104.99</c:v>
                </c:pt>
                <c:pt idx="8087">
                  <c:v>105.01</c:v>
                </c:pt>
                <c:pt idx="8088">
                  <c:v>104.99</c:v>
                </c:pt>
                <c:pt idx="8089">
                  <c:v>105</c:v>
                </c:pt>
                <c:pt idx="8090">
                  <c:v>105.01</c:v>
                </c:pt>
                <c:pt idx="8091">
                  <c:v>105.04</c:v>
                </c:pt>
                <c:pt idx="8092">
                  <c:v>105.13</c:v>
                </c:pt>
                <c:pt idx="8093">
                  <c:v>105.17</c:v>
                </c:pt>
                <c:pt idx="8094">
                  <c:v>105.19</c:v>
                </c:pt>
                <c:pt idx="8095">
                  <c:v>105.27</c:v>
                </c:pt>
                <c:pt idx="8096">
                  <c:v>105.33</c:v>
                </c:pt>
                <c:pt idx="8097">
                  <c:v>105.33</c:v>
                </c:pt>
                <c:pt idx="8098">
                  <c:v>105.43</c:v>
                </c:pt>
                <c:pt idx="8099">
                  <c:v>105.47</c:v>
                </c:pt>
                <c:pt idx="8100">
                  <c:v>105.48</c:v>
                </c:pt>
                <c:pt idx="8101">
                  <c:v>105.5</c:v>
                </c:pt>
                <c:pt idx="8102">
                  <c:v>105.49</c:v>
                </c:pt>
                <c:pt idx="8103">
                  <c:v>105.44</c:v>
                </c:pt>
                <c:pt idx="8104">
                  <c:v>105.28</c:v>
                </c:pt>
                <c:pt idx="8105">
                  <c:v>105.15</c:v>
                </c:pt>
                <c:pt idx="8106">
                  <c:v>104.97</c:v>
                </c:pt>
                <c:pt idx="8107">
                  <c:v>104.53</c:v>
                </c:pt>
                <c:pt idx="8108">
                  <c:v>104.28</c:v>
                </c:pt>
                <c:pt idx="8109">
                  <c:v>104.39</c:v>
                </c:pt>
                <c:pt idx="8110">
                  <c:v>104.68</c:v>
                </c:pt>
                <c:pt idx="8111">
                  <c:v>105.2</c:v>
                </c:pt>
                <c:pt idx="8112">
                  <c:v>105.41</c:v>
                </c:pt>
                <c:pt idx="8113">
                  <c:v>105.57</c:v>
                </c:pt>
                <c:pt idx="8114">
                  <c:v>105.8</c:v>
                </c:pt>
                <c:pt idx="8115">
                  <c:v>105.89</c:v>
                </c:pt>
                <c:pt idx="8116">
                  <c:v>105.95</c:v>
                </c:pt>
                <c:pt idx="8117">
                  <c:v>105.97</c:v>
                </c:pt>
                <c:pt idx="8118">
                  <c:v>106</c:v>
                </c:pt>
                <c:pt idx="8119">
                  <c:v>105.98</c:v>
                </c:pt>
                <c:pt idx="8120">
                  <c:v>105.87</c:v>
                </c:pt>
                <c:pt idx="8121">
                  <c:v>105.86</c:v>
                </c:pt>
                <c:pt idx="8122">
                  <c:v>105.79</c:v>
                </c:pt>
                <c:pt idx="8123">
                  <c:v>105.66</c:v>
                </c:pt>
                <c:pt idx="8124">
                  <c:v>105.67</c:v>
                </c:pt>
                <c:pt idx="8125">
                  <c:v>105.6</c:v>
                </c:pt>
                <c:pt idx="8126">
                  <c:v>105.43</c:v>
                </c:pt>
                <c:pt idx="8127">
                  <c:v>105.37</c:v>
                </c:pt>
                <c:pt idx="8128">
                  <c:v>105.36</c:v>
                </c:pt>
                <c:pt idx="8129">
                  <c:v>105.33</c:v>
                </c:pt>
                <c:pt idx="8130">
                  <c:v>105.34</c:v>
                </c:pt>
                <c:pt idx="8131">
                  <c:v>105.29</c:v>
                </c:pt>
                <c:pt idx="8132">
                  <c:v>105.18</c:v>
                </c:pt>
                <c:pt idx="8133">
                  <c:v>105.22</c:v>
                </c:pt>
                <c:pt idx="8134">
                  <c:v>105.21</c:v>
                </c:pt>
                <c:pt idx="8135">
                  <c:v>105.17</c:v>
                </c:pt>
                <c:pt idx="8136">
                  <c:v>105.14</c:v>
                </c:pt>
                <c:pt idx="8137">
                  <c:v>105.1</c:v>
                </c:pt>
                <c:pt idx="8138">
                  <c:v>104.99</c:v>
                </c:pt>
                <c:pt idx="8139">
                  <c:v>104.93</c:v>
                </c:pt>
                <c:pt idx="8140">
                  <c:v>104.85</c:v>
                </c:pt>
                <c:pt idx="8141">
                  <c:v>104.68</c:v>
                </c:pt>
                <c:pt idx="8142">
                  <c:v>104.58</c:v>
                </c:pt>
                <c:pt idx="8143">
                  <c:v>104.47</c:v>
                </c:pt>
                <c:pt idx="8144">
                  <c:v>104.25</c:v>
                </c:pt>
                <c:pt idx="8145">
                  <c:v>104.18</c:v>
                </c:pt>
                <c:pt idx="8146">
                  <c:v>103.97</c:v>
                </c:pt>
                <c:pt idx="8147">
                  <c:v>104.36</c:v>
                </c:pt>
                <c:pt idx="8148">
                  <c:v>104.59</c:v>
                </c:pt>
                <c:pt idx="8149">
                  <c:v>105.07</c:v>
                </c:pt>
                <c:pt idx="8150">
                  <c:v>105.26</c:v>
                </c:pt>
                <c:pt idx="8151">
                  <c:v>105.42</c:v>
                </c:pt>
                <c:pt idx="8152">
                  <c:v>105.59</c:v>
                </c:pt>
                <c:pt idx="8153">
                  <c:v>105.66</c:v>
                </c:pt>
                <c:pt idx="8154">
                  <c:v>105.68</c:v>
                </c:pt>
                <c:pt idx="8155">
                  <c:v>105.69</c:v>
                </c:pt>
                <c:pt idx="8156">
                  <c:v>105.71</c:v>
                </c:pt>
                <c:pt idx="8157">
                  <c:v>105.68</c:v>
                </c:pt>
                <c:pt idx="8158">
                  <c:v>105.59</c:v>
                </c:pt>
                <c:pt idx="8159">
                  <c:v>105.58</c:v>
                </c:pt>
                <c:pt idx="8160">
                  <c:v>105.52</c:v>
                </c:pt>
                <c:pt idx="8161">
                  <c:v>105.42</c:v>
                </c:pt>
                <c:pt idx="8162">
                  <c:v>105.4</c:v>
                </c:pt>
                <c:pt idx="8163">
                  <c:v>105.34</c:v>
                </c:pt>
                <c:pt idx="8164">
                  <c:v>105.19</c:v>
                </c:pt>
                <c:pt idx="8165">
                  <c:v>105.15</c:v>
                </c:pt>
                <c:pt idx="8166">
                  <c:v>105.15</c:v>
                </c:pt>
                <c:pt idx="8167">
                  <c:v>105.13</c:v>
                </c:pt>
                <c:pt idx="8168">
                  <c:v>105.13</c:v>
                </c:pt>
                <c:pt idx="8169">
                  <c:v>105.1</c:v>
                </c:pt>
                <c:pt idx="8170">
                  <c:v>105.02</c:v>
                </c:pt>
                <c:pt idx="8171">
                  <c:v>105.04</c:v>
                </c:pt>
                <c:pt idx="8172">
                  <c:v>105.04</c:v>
                </c:pt>
                <c:pt idx="8173">
                  <c:v>105.01</c:v>
                </c:pt>
                <c:pt idx="8174">
                  <c:v>104.98</c:v>
                </c:pt>
                <c:pt idx="8175">
                  <c:v>104.95</c:v>
                </c:pt>
                <c:pt idx="8176">
                  <c:v>104.85</c:v>
                </c:pt>
                <c:pt idx="8177">
                  <c:v>104.8</c:v>
                </c:pt>
                <c:pt idx="8178">
                  <c:v>104.74</c:v>
                </c:pt>
                <c:pt idx="8179">
                  <c:v>104.57</c:v>
                </c:pt>
                <c:pt idx="8180">
                  <c:v>104.5</c:v>
                </c:pt>
                <c:pt idx="8181">
                  <c:v>104.41</c:v>
                </c:pt>
                <c:pt idx="8182">
                  <c:v>104.2</c:v>
                </c:pt>
                <c:pt idx="8183">
                  <c:v>104.14</c:v>
                </c:pt>
                <c:pt idx="8184">
                  <c:v>104.04</c:v>
                </c:pt>
                <c:pt idx="8185">
                  <c:v>103.97</c:v>
                </c:pt>
                <c:pt idx="8186">
                  <c:v>104.07</c:v>
                </c:pt>
                <c:pt idx="8187">
                  <c:v>104.18</c:v>
                </c:pt>
                <c:pt idx="8188">
                  <c:v>104.39</c:v>
                </c:pt>
                <c:pt idx="8189">
                  <c:v>104.48</c:v>
                </c:pt>
                <c:pt idx="8190">
                  <c:v>104.55</c:v>
                </c:pt>
                <c:pt idx="8191">
                  <c:v>104.72</c:v>
                </c:pt>
                <c:pt idx="8192">
                  <c:v>104.79</c:v>
                </c:pt>
                <c:pt idx="8193">
                  <c:v>104.84</c:v>
                </c:pt>
                <c:pt idx="8194">
                  <c:v>104.97</c:v>
                </c:pt>
                <c:pt idx="8195">
                  <c:v>105.03</c:v>
                </c:pt>
                <c:pt idx="8196">
                  <c:v>105.07</c:v>
                </c:pt>
                <c:pt idx="8197">
                  <c:v>105.18</c:v>
                </c:pt>
                <c:pt idx="8198">
                  <c:v>105.25</c:v>
                </c:pt>
                <c:pt idx="8199">
                  <c:v>105.27</c:v>
                </c:pt>
                <c:pt idx="8200">
                  <c:v>105.36</c:v>
                </c:pt>
                <c:pt idx="8201">
                  <c:v>105.41</c:v>
                </c:pt>
                <c:pt idx="8202">
                  <c:v>105.42</c:v>
                </c:pt>
                <c:pt idx="8203">
                  <c:v>105.45</c:v>
                </c:pt>
                <c:pt idx="8204">
                  <c:v>105.49</c:v>
                </c:pt>
                <c:pt idx="8205">
                  <c:v>105.55</c:v>
                </c:pt>
                <c:pt idx="8206">
                  <c:v>105.71</c:v>
                </c:pt>
                <c:pt idx="8207">
                  <c:v>105.76</c:v>
                </c:pt>
                <c:pt idx="8208">
                  <c:v>105.78</c:v>
                </c:pt>
                <c:pt idx="8209">
                  <c:v>105.88</c:v>
                </c:pt>
                <c:pt idx="8210">
                  <c:v>105.92</c:v>
                </c:pt>
                <c:pt idx="8211">
                  <c:v>105.91</c:v>
                </c:pt>
                <c:pt idx="8212">
                  <c:v>105.95</c:v>
                </c:pt>
                <c:pt idx="8213">
                  <c:v>105.99</c:v>
                </c:pt>
                <c:pt idx="8214">
                  <c:v>105.98</c:v>
                </c:pt>
                <c:pt idx="8215">
                  <c:v>105.93</c:v>
                </c:pt>
                <c:pt idx="8216">
                  <c:v>105.89</c:v>
                </c:pt>
                <c:pt idx="8217">
                  <c:v>105.78</c:v>
                </c:pt>
                <c:pt idx="8218">
                  <c:v>105.57</c:v>
                </c:pt>
                <c:pt idx="8219">
                  <c:v>105.41</c:v>
                </c:pt>
                <c:pt idx="8220">
                  <c:v>105.19</c:v>
                </c:pt>
                <c:pt idx="8221">
                  <c:v>104.64</c:v>
                </c:pt>
                <c:pt idx="8222">
                  <c:v>104.33</c:v>
                </c:pt>
                <c:pt idx="8223">
                  <c:v>103.92</c:v>
                </c:pt>
                <c:pt idx="8224">
                  <c:v>103.96</c:v>
                </c:pt>
                <c:pt idx="8225">
                  <c:v>104.01</c:v>
                </c:pt>
                <c:pt idx="8226">
                  <c:v>104.1</c:v>
                </c:pt>
                <c:pt idx="8227">
                  <c:v>104.15</c:v>
                </c:pt>
                <c:pt idx="8228">
                  <c:v>104.18</c:v>
                </c:pt>
                <c:pt idx="8229">
                  <c:v>104.26</c:v>
                </c:pt>
                <c:pt idx="8230">
                  <c:v>104.29</c:v>
                </c:pt>
                <c:pt idx="8231">
                  <c:v>104.31</c:v>
                </c:pt>
                <c:pt idx="8232">
                  <c:v>104.35</c:v>
                </c:pt>
                <c:pt idx="8233">
                  <c:v>104.38</c:v>
                </c:pt>
                <c:pt idx="8234">
                  <c:v>104.39</c:v>
                </c:pt>
                <c:pt idx="8235">
                  <c:v>104.41</c:v>
                </c:pt>
                <c:pt idx="8236">
                  <c:v>104.44</c:v>
                </c:pt>
                <c:pt idx="8237">
                  <c:v>104.44</c:v>
                </c:pt>
                <c:pt idx="8238">
                  <c:v>104.5</c:v>
                </c:pt>
                <c:pt idx="8239">
                  <c:v>104.53</c:v>
                </c:pt>
                <c:pt idx="8240">
                  <c:v>104.53</c:v>
                </c:pt>
                <c:pt idx="8241">
                  <c:v>104.55</c:v>
                </c:pt>
                <c:pt idx="8242">
                  <c:v>104.56</c:v>
                </c:pt>
                <c:pt idx="8243">
                  <c:v>104.59</c:v>
                </c:pt>
                <c:pt idx="8244">
                  <c:v>104.66</c:v>
                </c:pt>
                <c:pt idx="8245">
                  <c:v>104.68</c:v>
                </c:pt>
                <c:pt idx="8246">
                  <c:v>104.68</c:v>
                </c:pt>
                <c:pt idx="8247">
                  <c:v>104.7</c:v>
                </c:pt>
                <c:pt idx="8248">
                  <c:v>104.73</c:v>
                </c:pt>
                <c:pt idx="8249">
                  <c:v>104.73</c:v>
                </c:pt>
                <c:pt idx="8250">
                  <c:v>104.75</c:v>
                </c:pt>
                <c:pt idx="8251">
                  <c:v>104.77</c:v>
                </c:pt>
                <c:pt idx="8252">
                  <c:v>104.76</c:v>
                </c:pt>
                <c:pt idx="8253">
                  <c:v>104.74</c:v>
                </c:pt>
                <c:pt idx="8254">
                  <c:v>104.72</c:v>
                </c:pt>
                <c:pt idx="8255">
                  <c:v>104.67</c:v>
                </c:pt>
                <c:pt idx="8256">
                  <c:v>104.59</c:v>
                </c:pt>
                <c:pt idx="8257">
                  <c:v>104.52</c:v>
                </c:pt>
                <c:pt idx="8258">
                  <c:v>104.43</c:v>
                </c:pt>
                <c:pt idx="8259">
                  <c:v>104.23</c:v>
                </c:pt>
                <c:pt idx="8260">
                  <c:v>104.1</c:v>
                </c:pt>
                <c:pt idx="8261">
                  <c:v>104.07</c:v>
                </c:pt>
                <c:pt idx="8262">
                  <c:v>104.2</c:v>
                </c:pt>
                <c:pt idx="8263">
                  <c:v>104.45</c:v>
                </c:pt>
                <c:pt idx="8264">
                  <c:v>104.56</c:v>
                </c:pt>
                <c:pt idx="8265">
                  <c:v>104.64</c:v>
                </c:pt>
                <c:pt idx="8266">
                  <c:v>104.75</c:v>
                </c:pt>
                <c:pt idx="8267">
                  <c:v>104.81</c:v>
                </c:pt>
                <c:pt idx="8268">
                  <c:v>104.84</c:v>
                </c:pt>
                <c:pt idx="8269">
                  <c:v>104.89</c:v>
                </c:pt>
                <c:pt idx="8270">
                  <c:v>104.92</c:v>
                </c:pt>
                <c:pt idx="8271">
                  <c:v>104.92</c:v>
                </c:pt>
                <c:pt idx="8272">
                  <c:v>104.91</c:v>
                </c:pt>
                <c:pt idx="8273">
                  <c:v>104.93</c:v>
                </c:pt>
                <c:pt idx="8274">
                  <c:v>104.92</c:v>
                </c:pt>
                <c:pt idx="8275">
                  <c:v>104.88</c:v>
                </c:pt>
                <c:pt idx="8276">
                  <c:v>104.88</c:v>
                </c:pt>
                <c:pt idx="8277">
                  <c:v>104.86</c:v>
                </c:pt>
                <c:pt idx="8278">
                  <c:v>104.8</c:v>
                </c:pt>
                <c:pt idx="8279">
                  <c:v>104.8</c:v>
                </c:pt>
                <c:pt idx="8280">
                  <c:v>104.76</c:v>
                </c:pt>
                <c:pt idx="8281">
                  <c:v>104.69</c:v>
                </c:pt>
                <c:pt idx="8282">
                  <c:v>104.69</c:v>
                </c:pt>
                <c:pt idx="8283">
                  <c:v>104.66</c:v>
                </c:pt>
                <c:pt idx="8284">
                  <c:v>104.6</c:v>
                </c:pt>
                <c:pt idx="8285">
                  <c:v>104.57</c:v>
                </c:pt>
                <c:pt idx="8286">
                  <c:v>104.54</c:v>
                </c:pt>
                <c:pt idx="8287">
                  <c:v>104.48</c:v>
                </c:pt>
                <c:pt idx="8288">
                  <c:v>104.44</c:v>
                </c:pt>
                <c:pt idx="8289">
                  <c:v>104.41</c:v>
                </c:pt>
                <c:pt idx="8290">
                  <c:v>104.33</c:v>
                </c:pt>
                <c:pt idx="8291">
                  <c:v>104.3</c:v>
                </c:pt>
                <c:pt idx="8292">
                  <c:v>104.26</c:v>
                </c:pt>
                <c:pt idx="8293">
                  <c:v>104.17</c:v>
                </c:pt>
                <c:pt idx="8294">
                  <c:v>104.13</c:v>
                </c:pt>
                <c:pt idx="8295">
                  <c:v>104.08</c:v>
                </c:pt>
                <c:pt idx="8296">
                  <c:v>103.97</c:v>
                </c:pt>
                <c:pt idx="8297">
                  <c:v>103.91</c:v>
                </c:pt>
                <c:pt idx="8298">
                  <c:v>104.3</c:v>
                </c:pt>
                <c:pt idx="8299">
                  <c:v>104.6</c:v>
                </c:pt>
                <c:pt idx="8300">
                  <c:v>105.1</c:v>
                </c:pt>
                <c:pt idx="8301">
                  <c:v>105.32</c:v>
                </c:pt>
                <c:pt idx="8302">
                  <c:v>105.49</c:v>
                </c:pt>
                <c:pt idx="8303">
                  <c:v>105.67</c:v>
                </c:pt>
                <c:pt idx="8304">
                  <c:v>105.77</c:v>
                </c:pt>
                <c:pt idx="8305">
                  <c:v>105.84</c:v>
                </c:pt>
                <c:pt idx="8306">
                  <c:v>105.85</c:v>
                </c:pt>
                <c:pt idx="8307">
                  <c:v>105.9</c:v>
                </c:pt>
                <c:pt idx="8308">
                  <c:v>105.89</c:v>
                </c:pt>
                <c:pt idx="8309">
                  <c:v>105.84</c:v>
                </c:pt>
                <c:pt idx="8310">
                  <c:v>105.83</c:v>
                </c:pt>
                <c:pt idx="8311">
                  <c:v>105.79</c:v>
                </c:pt>
                <c:pt idx="8312">
                  <c:v>105.73</c:v>
                </c:pt>
                <c:pt idx="8313">
                  <c:v>105.68</c:v>
                </c:pt>
                <c:pt idx="8314">
                  <c:v>105.63</c:v>
                </c:pt>
                <c:pt idx="8315">
                  <c:v>105.52</c:v>
                </c:pt>
                <c:pt idx="8316">
                  <c:v>105.5</c:v>
                </c:pt>
                <c:pt idx="8317">
                  <c:v>105.44</c:v>
                </c:pt>
                <c:pt idx="8318">
                  <c:v>105.34</c:v>
                </c:pt>
                <c:pt idx="8319">
                  <c:v>105.33</c:v>
                </c:pt>
                <c:pt idx="8320">
                  <c:v>105.29</c:v>
                </c:pt>
                <c:pt idx="8321">
                  <c:v>105.2</c:v>
                </c:pt>
                <c:pt idx="8322">
                  <c:v>105.16</c:v>
                </c:pt>
                <c:pt idx="8323">
                  <c:v>105.1</c:v>
                </c:pt>
                <c:pt idx="8324">
                  <c:v>105</c:v>
                </c:pt>
                <c:pt idx="8325">
                  <c:v>104.93</c:v>
                </c:pt>
                <c:pt idx="8326">
                  <c:v>104.86</c:v>
                </c:pt>
                <c:pt idx="8327">
                  <c:v>104.75</c:v>
                </c:pt>
                <c:pt idx="8328">
                  <c:v>104.69</c:v>
                </c:pt>
                <c:pt idx="8329">
                  <c:v>104.62</c:v>
                </c:pt>
                <c:pt idx="8330">
                  <c:v>104.46</c:v>
                </c:pt>
                <c:pt idx="8331">
                  <c:v>104.39</c:v>
                </c:pt>
                <c:pt idx="8332">
                  <c:v>104.3</c:v>
                </c:pt>
                <c:pt idx="8333">
                  <c:v>104.09</c:v>
                </c:pt>
                <c:pt idx="8334">
                  <c:v>103.99</c:v>
                </c:pt>
                <c:pt idx="8335">
                  <c:v>103.93</c:v>
                </c:pt>
                <c:pt idx="8336">
                  <c:v>104.29</c:v>
                </c:pt>
                <c:pt idx="8337">
                  <c:v>104.48</c:v>
                </c:pt>
                <c:pt idx="8338">
                  <c:v>104.83</c:v>
                </c:pt>
                <c:pt idx="8339">
                  <c:v>104.97</c:v>
                </c:pt>
                <c:pt idx="8340">
                  <c:v>105.08</c:v>
                </c:pt>
                <c:pt idx="8341">
                  <c:v>105.22</c:v>
                </c:pt>
                <c:pt idx="8342">
                  <c:v>105.27</c:v>
                </c:pt>
                <c:pt idx="8343">
                  <c:v>105.31</c:v>
                </c:pt>
                <c:pt idx="8344">
                  <c:v>105.31</c:v>
                </c:pt>
                <c:pt idx="8345">
                  <c:v>105.33</c:v>
                </c:pt>
                <c:pt idx="8346">
                  <c:v>105.3</c:v>
                </c:pt>
                <c:pt idx="8347">
                  <c:v>105.22</c:v>
                </c:pt>
                <c:pt idx="8348">
                  <c:v>105.22</c:v>
                </c:pt>
                <c:pt idx="8349">
                  <c:v>105.18</c:v>
                </c:pt>
                <c:pt idx="8350">
                  <c:v>105.16</c:v>
                </c:pt>
                <c:pt idx="8351">
                  <c:v>105.15</c:v>
                </c:pt>
                <c:pt idx="8352">
                  <c:v>105.11</c:v>
                </c:pt>
                <c:pt idx="8353">
                  <c:v>105.01</c:v>
                </c:pt>
                <c:pt idx="8354">
                  <c:v>104.98</c:v>
                </c:pt>
                <c:pt idx="8355">
                  <c:v>104.97</c:v>
                </c:pt>
                <c:pt idx="8356">
                  <c:v>104.95</c:v>
                </c:pt>
                <c:pt idx="8357">
                  <c:v>104.95</c:v>
                </c:pt>
                <c:pt idx="8358">
                  <c:v>104.91</c:v>
                </c:pt>
                <c:pt idx="8359">
                  <c:v>104.85</c:v>
                </c:pt>
                <c:pt idx="8360">
                  <c:v>104.85</c:v>
                </c:pt>
                <c:pt idx="8361">
                  <c:v>104.82</c:v>
                </c:pt>
                <c:pt idx="8362">
                  <c:v>104.78</c:v>
                </c:pt>
                <c:pt idx="8363">
                  <c:v>104.75</c:v>
                </c:pt>
                <c:pt idx="8364">
                  <c:v>104.71</c:v>
                </c:pt>
                <c:pt idx="8365">
                  <c:v>104.64</c:v>
                </c:pt>
                <c:pt idx="8366">
                  <c:v>104.6</c:v>
                </c:pt>
                <c:pt idx="8367">
                  <c:v>104.55</c:v>
                </c:pt>
                <c:pt idx="8368">
                  <c:v>104.44</c:v>
                </c:pt>
                <c:pt idx="8369">
                  <c:v>104.38</c:v>
                </c:pt>
                <c:pt idx="8370">
                  <c:v>104.32</c:v>
                </c:pt>
                <c:pt idx="8371">
                  <c:v>104.16</c:v>
                </c:pt>
                <c:pt idx="8372">
                  <c:v>104.08</c:v>
                </c:pt>
                <c:pt idx="8373">
                  <c:v>104.03</c:v>
                </c:pt>
                <c:pt idx="8374">
                  <c:v>104.29</c:v>
                </c:pt>
                <c:pt idx="8375">
                  <c:v>104.6</c:v>
                </c:pt>
                <c:pt idx="8376">
                  <c:v>105.08</c:v>
                </c:pt>
                <c:pt idx="8377">
                  <c:v>105.27</c:v>
                </c:pt>
                <c:pt idx="8378">
                  <c:v>105.4</c:v>
                </c:pt>
                <c:pt idx="8379">
                  <c:v>105.59</c:v>
                </c:pt>
                <c:pt idx="8380">
                  <c:v>105.67</c:v>
                </c:pt>
                <c:pt idx="8381">
                  <c:v>105.72</c:v>
                </c:pt>
                <c:pt idx="8382">
                  <c:v>105.72</c:v>
                </c:pt>
                <c:pt idx="8383">
                  <c:v>105.74</c:v>
                </c:pt>
                <c:pt idx="8384">
                  <c:v>105.7</c:v>
                </c:pt>
                <c:pt idx="8385">
                  <c:v>105.63</c:v>
                </c:pt>
                <c:pt idx="8386">
                  <c:v>105.63</c:v>
                </c:pt>
                <c:pt idx="8387">
                  <c:v>105.59</c:v>
                </c:pt>
                <c:pt idx="8388">
                  <c:v>105.5</c:v>
                </c:pt>
                <c:pt idx="8389">
                  <c:v>105.48</c:v>
                </c:pt>
                <c:pt idx="8390">
                  <c:v>105.43</c:v>
                </c:pt>
                <c:pt idx="8391">
                  <c:v>105.29</c:v>
                </c:pt>
                <c:pt idx="8392">
                  <c:v>105.25</c:v>
                </c:pt>
                <c:pt idx="8393">
                  <c:v>105.24</c:v>
                </c:pt>
                <c:pt idx="8394">
                  <c:v>105.19</c:v>
                </c:pt>
                <c:pt idx="8395">
                  <c:v>105.19</c:v>
                </c:pt>
                <c:pt idx="8396">
                  <c:v>105.16</c:v>
                </c:pt>
                <c:pt idx="8397">
                  <c:v>105.07</c:v>
                </c:pt>
                <c:pt idx="8398">
                  <c:v>105.04</c:v>
                </c:pt>
                <c:pt idx="8399">
                  <c:v>105.01</c:v>
                </c:pt>
                <c:pt idx="8400">
                  <c:v>104.91</c:v>
                </c:pt>
                <c:pt idx="8401">
                  <c:v>104.86</c:v>
                </c:pt>
                <c:pt idx="8402">
                  <c:v>104.82</c:v>
                </c:pt>
                <c:pt idx="8403">
                  <c:v>104.69</c:v>
                </c:pt>
                <c:pt idx="8404">
                  <c:v>104.65</c:v>
                </c:pt>
                <c:pt idx="8405">
                  <c:v>104.59</c:v>
                </c:pt>
                <c:pt idx="8406">
                  <c:v>104.43</c:v>
                </c:pt>
                <c:pt idx="8407">
                  <c:v>104.35</c:v>
                </c:pt>
                <c:pt idx="8408">
                  <c:v>104.27</c:v>
                </c:pt>
                <c:pt idx="8409">
                  <c:v>104.06</c:v>
                </c:pt>
                <c:pt idx="8410">
                  <c:v>103.95</c:v>
                </c:pt>
                <c:pt idx="8411">
                  <c:v>104.17</c:v>
                </c:pt>
                <c:pt idx="8412">
                  <c:v>104.38</c:v>
                </c:pt>
                <c:pt idx="8413">
                  <c:v>104.74</c:v>
                </c:pt>
                <c:pt idx="8414">
                  <c:v>104.86</c:v>
                </c:pt>
                <c:pt idx="8415">
                  <c:v>104.96</c:v>
                </c:pt>
                <c:pt idx="8416">
                  <c:v>105.09</c:v>
                </c:pt>
                <c:pt idx="8417">
                  <c:v>105.15</c:v>
                </c:pt>
                <c:pt idx="8418">
                  <c:v>105.18</c:v>
                </c:pt>
                <c:pt idx="8419">
                  <c:v>105.17</c:v>
                </c:pt>
                <c:pt idx="8420">
                  <c:v>105.17</c:v>
                </c:pt>
                <c:pt idx="8421">
                  <c:v>105.15</c:v>
                </c:pt>
                <c:pt idx="8422">
                  <c:v>105.06</c:v>
                </c:pt>
                <c:pt idx="8423">
                  <c:v>105.05</c:v>
                </c:pt>
                <c:pt idx="8424">
                  <c:v>104.98</c:v>
                </c:pt>
                <c:pt idx="8425">
                  <c:v>104.93</c:v>
                </c:pt>
                <c:pt idx="8426">
                  <c:v>104.92</c:v>
                </c:pt>
                <c:pt idx="8427">
                  <c:v>104.9</c:v>
                </c:pt>
                <c:pt idx="8428">
                  <c:v>104.81</c:v>
                </c:pt>
                <c:pt idx="8429">
                  <c:v>104.78</c:v>
                </c:pt>
                <c:pt idx="8430">
                  <c:v>104.77</c:v>
                </c:pt>
                <c:pt idx="8431">
                  <c:v>104.76</c:v>
                </c:pt>
                <c:pt idx="8432">
                  <c:v>104.77</c:v>
                </c:pt>
                <c:pt idx="8433">
                  <c:v>104.74</c:v>
                </c:pt>
                <c:pt idx="8434">
                  <c:v>104.7</c:v>
                </c:pt>
                <c:pt idx="8435">
                  <c:v>104.69</c:v>
                </c:pt>
                <c:pt idx="8436">
                  <c:v>104.67</c:v>
                </c:pt>
                <c:pt idx="8437">
                  <c:v>104.64</c:v>
                </c:pt>
                <c:pt idx="8438">
                  <c:v>104.61</c:v>
                </c:pt>
                <c:pt idx="8439">
                  <c:v>104.58</c:v>
                </c:pt>
                <c:pt idx="8440">
                  <c:v>104.5</c:v>
                </c:pt>
                <c:pt idx="8441">
                  <c:v>104.47</c:v>
                </c:pt>
                <c:pt idx="8442">
                  <c:v>104.42</c:v>
                </c:pt>
                <c:pt idx="8443">
                  <c:v>104.32</c:v>
                </c:pt>
                <c:pt idx="8444">
                  <c:v>104.26</c:v>
                </c:pt>
                <c:pt idx="8445">
                  <c:v>104.19</c:v>
                </c:pt>
                <c:pt idx="8446">
                  <c:v>104.04</c:v>
                </c:pt>
                <c:pt idx="8447">
                  <c:v>103.96</c:v>
                </c:pt>
                <c:pt idx="8448">
                  <c:v>103.91</c:v>
                </c:pt>
                <c:pt idx="8449">
                  <c:v>104.22</c:v>
                </c:pt>
                <c:pt idx="8450">
                  <c:v>104.43</c:v>
                </c:pt>
                <c:pt idx="8451">
                  <c:v>104.86</c:v>
                </c:pt>
                <c:pt idx="8452">
                  <c:v>105.01</c:v>
                </c:pt>
                <c:pt idx="8453">
                  <c:v>105.14</c:v>
                </c:pt>
                <c:pt idx="8454">
                  <c:v>105.3</c:v>
                </c:pt>
                <c:pt idx="8455">
                  <c:v>105.37</c:v>
                </c:pt>
                <c:pt idx="8456">
                  <c:v>105.4</c:v>
                </c:pt>
                <c:pt idx="8457">
                  <c:v>105.4</c:v>
                </c:pt>
                <c:pt idx="8458">
                  <c:v>105.41</c:v>
                </c:pt>
                <c:pt idx="8459">
                  <c:v>105.38</c:v>
                </c:pt>
                <c:pt idx="8460">
                  <c:v>105.3</c:v>
                </c:pt>
                <c:pt idx="8461">
                  <c:v>105.26</c:v>
                </c:pt>
                <c:pt idx="8462">
                  <c:v>105.2</c:v>
                </c:pt>
                <c:pt idx="8463">
                  <c:v>105.15</c:v>
                </c:pt>
                <c:pt idx="8464">
                  <c:v>105.15</c:v>
                </c:pt>
                <c:pt idx="8465">
                  <c:v>105.13</c:v>
                </c:pt>
                <c:pt idx="8466">
                  <c:v>105.01</c:v>
                </c:pt>
                <c:pt idx="8467">
                  <c:v>104.98</c:v>
                </c:pt>
                <c:pt idx="8468">
                  <c:v>104.96</c:v>
                </c:pt>
                <c:pt idx="8469">
                  <c:v>104.95</c:v>
                </c:pt>
                <c:pt idx="8470">
                  <c:v>104.96</c:v>
                </c:pt>
                <c:pt idx="8471">
                  <c:v>104.94</c:v>
                </c:pt>
                <c:pt idx="8472">
                  <c:v>104.86</c:v>
                </c:pt>
                <c:pt idx="8473">
                  <c:v>104.85</c:v>
                </c:pt>
                <c:pt idx="8474">
                  <c:v>104.84</c:v>
                </c:pt>
                <c:pt idx="8475">
                  <c:v>104.83</c:v>
                </c:pt>
                <c:pt idx="8476">
                  <c:v>104.81</c:v>
                </c:pt>
                <c:pt idx="8477">
                  <c:v>104.78</c:v>
                </c:pt>
                <c:pt idx="8478">
                  <c:v>104.7</c:v>
                </c:pt>
                <c:pt idx="8479">
                  <c:v>104.66</c:v>
                </c:pt>
                <c:pt idx="8480">
                  <c:v>104.61</c:v>
                </c:pt>
                <c:pt idx="8481">
                  <c:v>104.49</c:v>
                </c:pt>
                <c:pt idx="8482">
                  <c:v>104.42</c:v>
                </c:pt>
                <c:pt idx="8483">
                  <c:v>104.34</c:v>
                </c:pt>
                <c:pt idx="8484">
                  <c:v>104.16</c:v>
                </c:pt>
                <c:pt idx="8485">
                  <c:v>104.07</c:v>
                </c:pt>
                <c:pt idx="8486">
                  <c:v>103.99</c:v>
                </c:pt>
                <c:pt idx="8487">
                  <c:v>104.04</c:v>
                </c:pt>
                <c:pt idx="8488">
                  <c:v>104.17</c:v>
                </c:pt>
                <c:pt idx="8489">
                  <c:v>104.3</c:v>
                </c:pt>
                <c:pt idx="8490">
                  <c:v>104.54</c:v>
                </c:pt>
                <c:pt idx="8491">
                  <c:v>104.64</c:v>
                </c:pt>
                <c:pt idx="8492">
                  <c:v>104.74</c:v>
                </c:pt>
                <c:pt idx="8493">
                  <c:v>104.92</c:v>
                </c:pt>
                <c:pt idx="8494">
                  <c:v>105</c:v>
                </c:pt>
                <c:pt idx="8495">
                  <c:v>105.08</c:v>
                </c:pt>
                <c:pt idx="8496">
                  <c:v>105.22</c:v>
                </c:pt>
                <c:pt idx="8497">
                  <c:v>105.27</c:v>
                </c:pt>
                <c:pt idx="8498">
                  <c:v>105.32</c:v>
                </c:pt>
                <c:pt idx="8499">
                  <c:v>105.4</c:v>
                </c:pt>
                <c:pt idx="8500">
                  <c:v>105.4</c:v>
                </c:pt>
                <c:pt idx="8501">
                  <c:v>105.39</c:v>
                </c:pt>
                <c:pt idx="8502">
                  <c:v>105.53</c:v>
                </c:pt>
                <c:pt idx="8503">
                  <c:v>105.58</c:v>
                </c:pt>
                <c:pt idx="8504">
                  <c:v>105.55</c:v>
                </c:pt>
                <c:pt idx="8505">
                  <c:v>105.55</c:v>
                </c:pt>
                <c:pt idx="8506">
                  <c:v>105.57</c:v>
                </c:pt>
                <c:pt idx="8507">
                  <c:v>105.61</c:v>
                </c:pt>
                <c:pt idx="8508">
                  <c:v>105.71</c:v>
                </c:pt>
                <c:pt idx="8509">
                  <c:v>105.75</c:v>
                </c:pt>
                <c:pt idx="8510">
                  <c:v>105.75</c:v>
                </c:pt>
                <c:pt idx="8511">
                  <c:v>105.86</c:v>
                </c:pt>
                <c:pt idx="8512">
                  <c:v>105.97</c:v>
                </c:pt>
                <c:pt idx="8513">
                  <c:v>106.03</c:v>
                </c:pt>
                <c:pt idx="8514">
                  <c:v>106.18</c:v>
                </c:pt>
                <c:pt idx="8515">
                  <c:v>106.24</c:v>
                </c:pt>
                <c:pt idx="8516">
                  <c:v>106.23</c:v>
                </c:pt>
                <c:pt idx="8517">
                  <c:v>106.23</c:v>
                </c:pt>
                <c:pt idx="8518">
                  <c:v>106.19</c:v>
                </c:pt>
                <c:pt idx="8519">
                  <c:v>106.1</c:v>
                </c:pt>
                <c:pt idx="8520">
                  <c:v>105.84</c:v>
                </c:pt>
                <c:pt idx="8521">
                  <c:v>105.64</c:v>
                </c:pt>
                <c:pt idx="8522">
                  <c:v>105.39</c:v>
                </c:pt>
                <c:pt idx="8523">
                  <c:v>104.8</c:v>
                </c:pt>
                <c:pt idx="8524">
                  <c:v>104.48</c:v>
                </c:pt>
                <c:pt idx="8525">
                  <c:v>104.07</c:v>
                </c:pt>
                <c:pt idx="8526">
                  <c:v>104.08</c:v>
                </c:pt>
                <c:pt idx="8527">
                  <c:v>104.69</c:v>
                </c:pt>
                <c:pt idx="8528">
                  <c:v>104.81</c:v>
                </c:pt>
                <c:pt idx="8529">
                  <c:v>104.9</c:v>
                </c:pt>
                <c:pt idx="8530">
                  <c:v>105.12</c:v>
                </c:pt>
                <c:pt idx="8531">
                  <c:v>105.21</c:v>
                </c:pt>
                <c:pt idx="8532">
                  <c:v>105.3</c:v>
                </c:pt>
                <c:pt idx="8533">
                  <c:v>105.47</c:v>
                </c:pt>
                <c:pt idx="8534">
                  <c:v>105.53</c:v>
                </c:pt>
                <c:pt idx="8535">
                  <c:v>105.59</c:v>
                </c:pt>
                <c:pt idx="8536">
                  <c:v>105.68</c:v>
                </c:pt>
                <c:pt idx="8537">
                  <c:v>105.69</c:v>
                </c:pt>
                <c:pt idx="8538">
                  <c:v>105.68</c:v>
                </c:pt>
                <c:pt idx="8539">
                  <c:v>105.85</c:v>
                </c:pt>
                <c:pt idx="8540">
                  <c:v>105.91</c:v>
                </c:pt>
                <c:pt idx="8541">
                  <c:v>105.89</c:v>
                </c:pt>
                <c:pt idx="8542">
                  <c:v>105.87</c:v>
                </c:pt>
                <c:pt idx="8543">
                  <c:v>105.9</c:v>
                </c:pt>
                <c:pt idx="8544">
                  <c:v>105.95</c:v>
                </c:pt>
                <c:pt idx="8545">
                  <c:v>106.07</c:v>
                </c:pt>
                <c:pt idx="8546">
                  <c:v>106.12</c:v>
                </c:pt>
                <c:pt idx="8547">
                  <c:v>106.12</c:v>
                </c:pt>
                <c:pt idx="8548">
                  <c:v>106.25</c:v>
                </c:pt>
                <c:pt idx="8549">
                  <c:v>106.38</c:v>
                </c:pt>
                <c:pt idx="8550">
                  <c:v>106.44</c:v>
                </c:pt>
                <c:pt idx="8551">
                  <c:v>106.62</c:v>
                </c:pt>
                <c:pt idx="8552">
                  <c:v>106.68</c:v>
                </c:pt>
                <c:pt idx="8553">
                  <c:v>106.67</c:v>
                </c:pt>
                <c:pt idx="8554">
                  <c:v>106.66</c:v>
                </c:pt>
                <c:pt idx="8555">
                  <c:v>106.62</c:v>
                </c:pt>
                <c:pt idx="8556">
                  <c:v>106.51</c:v>
                </c:pt>
                <c:pt idx="8557">
                  <c:v>106.2</c:v>
                </c:pt>
                <c:pt idx="8558">
                  <c:v>105.97</c:v>
                </c:pt>
                <c:pt idx="8559">
                  <c:v>105.68</c:v>
                </c:pt>
                <c:pt idx="8560">
                  <c:v>104.97</c:v>
                </c:pt>
                <c:pt idx="8561">
                  <c:v>104.56</c:v>
                </c:pt>
                <c:pt idx="8562">
                  <c:v>104.17</c:v>
                </c:pt>
                <c:pt idx="8563">
                  <c:v>104.56</c:v>
                </c:pt>
                <c:pt idx="8564">
                  <c:v>104.91</c:v>
                </c:pt>
                <c:pt idx="8565">
                  <c:v>105.49</c:v>
                </c:pt>
                <c:pt idx="8566">
                  <c:v>105.73</c:v>
                </c:pt>
                <c:pt idx="8567">
                  <c:v>105.92</c:v>
                </c:pt>
                <c:pt idx="8568">
                  <c:v>106.18</c:v>
                </c:pt>
                <c:pt idx="8569">
                  <c:v>106.3</c:v>
                </c:pt>
                <c:pt idx="8570">
                  <c:v>106.37</c:v>
                </c:pt>
                <c:pt idx="8571">
                  <c:v>106.36</c:v>
                </c:pt>
                <c:pt idx="8572">
                  <c:v>106.36</c:v>
                </c:pt>
                <c:pt idx="8573">
                  <c:v>106.34</c:v>
                </c:pt>
                <c:pt idx="8574">
                  <c:v>106.21</c:v>
                </c:pt>
                <c:pt idx="8575">
                  <c:v>106.17</c:v>
                </c:pt>
                <c:pt idx="8576">
                  <c:v>106.09</c:v>
                </c:pt>
                <c:pt idx="8577">
                  <c:v>106.02</c:v>
                </c:pt>
                <c:pt idx="8578">
                  <c:v>106.01</c:v>
                </c:pt>
                <c:pt idx="8579">
                  <c:v>105.95</c:v>
                </c:pt>
                <c:pt idx="8580">
                  <c:v>105.81</c:v>
                </c:pt>
                <c:pt idx="8581">
                  <c:v>105.76</c:v>
                </c:pt>
                <c:pt idx="8582">
                  <c:v>105.76</c:v>
                </c:pt>
                <c:pt idx="8583">
                  <c:v>105.75</c:v>
                </c:pt>
                <c:pt idx="8584">
                  <c:v>105.74</c:v>
                </c:pt>
                <c:pt idx="8585">
                  <c:v>105.69</c:v>
                </c:pt>
                <c:pt idx="8586">
                  <c:v>105.55</c:v>
                </c:pt>
                <c:pt idx="8587">
                  <c:v>105.55</c:v>
                </c:pt>
                <c:pt idx="8588">
                  <c:v>105.52</c:v>
                </c:pt>
                <c:pt idx="8589">
                  <c:v>105.46</c:v>
                </c:pt>
                <c:pt idx="8590">
                  <c:v>105.4</c:v>
                </c:pt>
                <c:pt idx="8591">
                  <c:v>105.33</c:v>
                </c:pt>
                <c:pt idx="8592">
                  <c:v>105.17</c:v>
                </c:pt>
                <c:pt idx="8593">
                  <c:v>105.1</c:v>
                </c:pt>
                <c:pt idx="8594">
                  <c:v>105.01</c:v>
                </c:pt>
                <c:pt idx="8595">
                  <c:v>104.81</c:v>
                </c:pt>
                <c:pt idx="8596">
                  <c:v>104.7</c:v>
                </c:pt>
                <c:pt idx="8597">
                  <c:v>104.59</c:v>
                </c:pt>
                <c:pt idx="8598">
                  <c:v>104.32</c:v>
                </c:pt>
                <c:pt idx="8599">
                  <c:v>104.17</c:v>
                </c:pt>
                <c:pt idx="8600">
                  <c:v>104.07</c:v>
                </c:pt>
                <c:pt idx="8601">
                  <c:v>104.5</c:v>
                </c:pt>
                <c:pt idx="8602">
                  <c:v>104.81</c:v>
                </c:pt>
                <c:pt idx="8603">
                  <c:v>105.33</c:v>
                </c:pt>
                <c:pt idx="8604">
                  <c:v>105.54</c:v>
                </c:pt>
                <c:pt idx="8605">
                  <c:v>105.71</c:v>
                </c:pt>
                <c:pt idx="8606">
                  <c:v>105.95</c:v>
                </c:pt>
                <c:pt idx="8607">
                  <c:v>106.06</c:v>
                </c:pt>
                <c:pt idx="8608">
                  <c:v>106.12</c:v>
                </c:pt>
                <c:pt idx="8609">
                  <c:v>106.11</c:v>
                </c:pt>
                <c:pt idx="8610">
                  <c:v>106.11</c:v>
                </c:pt>
                <c:pt idx="8611">
                  <c:v>106.09</c:v>
                </c:pt>
                <c:pt idx="8612">
                  <c:v>105.97</c:v>
                </c:pt>
                <c:pt idx="8613">
                  <c:v>105.94</c:v>
                </c:pt>
                <c:pt idx="8614">
                  <c:v>105.86</c:v>
                </c:pt>
                <c:pt idx="8615">
                  <c:v>105.78</c:v>
                </c:pt>
                <c:pt idx="8616">
                  <c:v>105.78</c:v>
                </c:pt>
                <c:pt idx="8617">
                  <c:v>105.73</c:v>
                </c:pt>
                <c:pt idx="8618">
                  <c:v>105.59</c:v>
                </c:pt>
                <c:pt idx="8619">
                  <c:v>105.55</c:v>
                </c:pt>
                <c:pt idx="8620">
                  <c:v>105.55</c:v>
                </c:pt>
                <c:pt idx="8621">
                  <c:v>105.54</c:v>
                </c:pt>
                <c:pt idx="8622">
                  <c:v>105.54</c:v>
                </c:pt>
                <c:pt idx="8623">
                  <c:v>105.49</c:v>
                </c:pt>
                <c:pt idx="8624">
                  <c:v>105.37</c:v>
                </c:pt>
                <c:pt idx="8625">
                  <c:v>105.37</c:v>
                </c:pt>
                <c:pt idx="8626">
                  <c:v>105.35</c:v>
                </c:pt>
                <c:pt idx="8627">
                  <c:v>105.29</c:v>
                </c:pt>
                <c:pt idx="8628">
                  <c:v>105.23</c:v>
                </c:pt>
                <c:pt idx="8629">
                  <c:v>105.17</c:v>
                </c:pt>
                <c:pt idx="8630">
                  <c:v>105.03</c:v>
                </c:pt>
                <c:pt idx="8631">
                  <c:v>104.96</c:v>
                </c:pt>
                <c:pt idx="8632">
                  <c:v>104.88</c:v>
                </c:pt>
                <c:pt idx="8633">
                  <c:v>104.7</c:v>
                </c:pt>
                <c:pt idx="8634">
                  <c:v>104.61</c:v>
                </c:pt>
                <c:pt idx="8635">
                  <c:v>104.51</c:v>
                </c:pt>
                <c:pt idx="8636">
                  <c:v>104.27</c:v>
                </c:pt>
                <c:pt idx="8637">
                  <c:v>104.14</c:v>
                </c:pt>
                <c:pt idx="8638">
                  <c:v>104.05</c:v>
                </c:pt>
                <c:pt idx="8639">
                  <c:v>104.58</c:v>
                </c:pt>
                <c:pt idx="8640">
                  <c:v>105.01</c:v>
                </c:pt>
                <c:pt idx="8641">
                  <c:v>105.68</c:v>
                </c:pt>
                <c:pt idx="8642">
                  <c:v>105.94</c:v>
                </c:pt>
                <c:pt idx="8643">
                  <c:v>106.12</c:v>
                </c:pt>
                <c:pt idx="8644">
                  <c:v>106.36</c:v>
                </c:pt>
                <c:pt idx="8645">
                  <c:v>106.45</c:v>
                </c:pt>
                <c:pt idx="8646">
                  <c:v>106.5</c:v>
                </c:pt>
                <c:pt idx="8647">
                  <c:v>106.49</c:v>
                </c:pt>
                <c:pt idx="8648">
                  <c:v>106.52</c:v>
                </c:pt>
                <c:pt idx="8649">
                  <c:v>106.47</c:v>
                </c:pt>
                <c:pt idx="8650">
                  <c:v>106.4</c:v>
                </c:pt>
                <c:pt idx="8651">
                  <c:v>106.38</c:v>
                </c:pt>
                <c:pt idx="8652">
                  <c:v>106.32</c:v>
                </c:pt>
                <c:pt idx="8653">
                  <c:v>106.21</c:v>
                </c:pt>
                <c:pt idx="8654">
                  <c:v>106.19</c:v>
                </c:pt>
                <c:pt idx="8655">
                  <c:v>106.11</c:v>
                </c:pt>
                <c:pt idx="8656">
                  <c:v>105.9</c:v>
                </c:pt>
                <c:pt idx="8657">
                  <c:v>105.84</c:v>
                </c:pt>
                <c:pt idx="8658">
                  <c:v>105.81</c:v>
                </c:pt>
                <c:pt idx="8659">
                  <c:v>105.73</c:v>
                </c:pt>
                <c:pt idx="8660">
                  <c:v>105.73</c:v>
                </c:pt>
                <c:pt idx="8661">
                  <c:v>105.68</c:v>
                </c:pt>
                <c:pt idx="8662">
                  <c:v>105.54</c:v>
                </c:pt>
                <c:pt idx="8663">
                  <c:v>105.5</c:v>
                </c:pt>
                <c:pt idx="8664">
                  <c:v>105.44</c:v>
                </c:pt>
                <c:pt idx="8665">
                  <c:v>105.31</c:v>
                </c:pt>
                <c:pt idx="8666">
                  <c:v>105.25</c:v>
                </c:pt>
                <c:pt idx="8667">
                  <c:v>105.19</c:v>
                </c:pt>
                <c:pt idx="8668">
                  <c:v>105.03</c:v>
                </c:pt>
                <c:pt idx="8669">
                  <c:v>104.96</c:v>
                </c:pt>
                <c:pt idx="8670">
                  <c:v>104.89</c:v>
                </c:pt>
                <c:pt idx="8671">
                  <c:v>104.69</c:v>
                </c:pt>
                <c:pt idx="8672">
                  <c:v>104.61</c:v>
                </c:pt>
                <c:pt idx="8673">
                  <c:v>104.5</c:v>
                </c:pt>
                <c:pt idx="8674">
                  <c:v>104.25</c:v>
                </c:pt>
                <c:pt idx="8675">
                  <c:v>104.11</c:v>
                </c:pt>
                <c:pt idx="8676">
                  <c:v>104.01</c:v>
                </c:pt>
                <c:pt idx="8677">
                  <c:v>104.12</c:v>
                </c:pt>
                <c:pt idx="8678">
                  <c:v>104.22</c:v>
                </c:pt>
                <c:pt idx="8679">
                  <c:v>104.29</c:v>
                </c:pt>
                <c:pt idx="8680">
                  <c:v>104.46</c:v>
                </c:pt>
                <c:pt idx="8681">
                  <c:v>104.53</c:v>
                </c:pt>
                <c:pt idx="8682">
                  <c:v>104.59</c:v>
                </c:pt>
                <c:pt idx="8683">
                  <c:v>104.73</c:v>
                </c:pt>
                <c:pt idx="8684">
                  <c:v>104.79</c:v>
                </c:pt>
                <c:pt idx="8685">
                  <c:v>104.86</c:v>
                </c:pt>
                <c:pt idx="8686">
                  <c:v>104.98</c:v>
                </c:pt>
                <c:pt idx="8687">
                  <c:v>105.03</c:v>
                </c:pt>
                <c:pt idx="8688">
                  <c:v>105.09</c:v>
                </c:pt>
                <c:pt idx="8689">
                  <c:v>105.21</c:v>
                </c:pt>
                <c:pt idx="8690">
                  <c:v>105.26</c:v>
                </c:pt>
                <c:pt idx="8691">
                  <c:v>105.3</c:v>
                </c:pt>
                <c:pt idx="8692">
                  <c:v>105.39</c:v>
                </c:pt>
                <c:pt idx="8693">
                  <c:v>105.43</c:v>
                </c:pt>
                <c:pt idx="8694">
                  <c:v>105.44</c:v>
                </c:pt>
                <c:pt idx="8695">
                  <c:v>105.54</c:v>
                </c:pt>
                <c:pt idx="8696">
                  <c:v>105.59</c:v>
                </c:pt>
                <c:pt idx="8697">
                  <c:v>105.6</c:v>
                </c:pt>
                <c:pt idx="8698">
                  <c:v>105.7</c:v>
                </c:pt>
                <c:pt idx="8699">
                  <c:v>105.75</c:v>
                </c:pt>
                <c:pt idx="8700">
                  <c:v>105.77</c:v>
                </c:pt>
                <c:pt idx="8701">
                  <c:v>105.88</c:v>
                </c:pt>
                <c:pt idx="8702">
                  <c:v>105.92</c:v>
                </c:pt>
                <c:pt idx="8703">
                  <c:v>105.92</c:v>
                </c:pt>
                <c:pt idx="8704">
                  <c:v>105.97</c:v>
                </c:pt>
                <c:pt idx="8705">
                  <c:v>105.98</c:v>
                </c:pt>
                <c:pt idx="8706">
                  <c:v>105.94</c:v>
                </c:pt>
                <c:pt idx="8707">
                  <c:v>105.89</c:v>
                </c:pt>
                <c:pt idx="8708">
                  <c:v>105.84</c:v>
                </c:pt>
                <c:pt idx="8709">
                  <c:v>105.76</c:v>
                </c:pt>
                <c:pt idx="8710">
                  <c:v>105.53</c:v>
                </c:pt>
                <c:pt idx="8711">
                  <c:v>105.38</c:v>
                </c:pt>
                <c:pt idx="8712">
                  <c:v>105.17</c:v>
                </c:pt>
                <c:pt idx="8713">
                  <c:v>104.68</c:v>
                </c:pt>
                <c:pt idx="8714">
                  <c:v>104.43</c:v>
                </c:pt>
                <c:pt idx="8715">
                  <c:v>104.16</c:v>
                </c:pt>
                <c:pt idx="8716">
                  <c:v>104.16</c:v>
                </c:pt>
                <c:pt idx="8717">
                  <c:v>104.15</c:v>
                </c:pt>
                <c:pt idx="8718">
                  <c:v>104.19</c:v>
                </c:pt>
                <c:pt idx="8719">
                  <c:v>104.22</c:v>
                </c:pt>
                <c:pt idx="8720">
                  <c:v>104.27</c:v>
                </c:pt>
                <c:pt idx="8721">
                  <c:v>104.28</c:v>
                </c:pt>
                <c:pt idx="8722">
                  <c:v>104.29</c:v>
                </c:pt>
                <c:pt idx="8723">
                  <c:v>104.3</c:v>
                </c:pt>
                <c:pt idx="8724">
                  <c:v>104.32</c:v>
                </c:pt>
                <c:pt idx="8725">
                  <c:v>104.32</c:v>
                </c:pt>
                <c:pt idx="8726">
                  <c:v>104.31</c:v>
                </c:pt>
                <c:pt idx="8727">
                  <c:v>104.32</c:v>
                </c:pt>
                <c:pt idx="8728">
                  <c:v>104.32</c:v>
                </c:pt>
                <c:pt idx="8729">
                  <c:v>104.3</c:v>
                </c:pt>
                <c:pt idx="8730">
                  <c:v>104.3</c:v>
                </c:pt>
                <c:pt idx="8731">
                  <c:v>104.29</c:v>
                </c:pt>
                <c:pt idx="8732">
                  <c:v>104.28</c:v>
                </c:pt>
                <c:pt idx="8733">
                  <c:v>104.28</c:v>
                </c:pt>
                <c:pt idx="8734">
                  <c:v>104.27</c:v>
                </c:pt>
                <c:pt idx="8735">
                  <c:v>104.24</c:v>
                </c:pt>
                <c:pt idx="8736">
                  <c:v>104.24</c:v>
                </c:pt>
                <c:pt idx="8737">
                  <c:v>104.23</c:v>
                </c:pt>
                <c:pt idx="8738">
                  <c:v>104.22</c:v>
                </c:pt>
                <c:pt idx="8739">
                  <c:v>104.21</c:v>
                </c:pt>
                <c:pt idx="8740">
                  <c:v>104.2</c:v>
                </c:pt>
                <c:pt idx="8741">
                  <c:v>104.17</c:v>
                </c:pt>
                <c:pt idx="8742">
                  <c:v>104.17</c:v>
                </c:pt>
                <c:pt idx="8743">
                  <c:v>104.16</c:v>
                </c:pt>
                <c:pt idx="8744">
                  <c:v>104.12</c:v>
                </c:pt>
                <c:pt idx="8745">
                  <c:v>104.11</c:v>
                </c:pt>
                <c:pt idx="8746">
                  <c:v>104.1</c:v>
                </c:pt>
                <c:pt idx="8747">
                  <c:v>104.06</c:v>
                </c:pt>
                <c:pt idx="8748">
                  <c:v>104.04</c:v>
                </c:pt>
                <c:pt idx="8749">
                  <c:v>104.02</c:v>
                </c:pt>
                <c:pt idx="8750">
                  <c:v>103.99</c:v>
                </c:pt>
                <c:pt idx="8751">
                  <c:v>103.97</c:v>
                </c:pt>
                <c:pt idx="8752">
                  <c:v>103.94</c:v>
                </c:pt>
                <c:pt idx="8753">
                  <c:v>104.35</c:v>
                </c:pt>
                <c:pt idx="8754">
                  <c:v>104.56</c:v>
                </c:pt>
                <c:pt idx="8755">
                  <c:v>104.94</c:v>
                </c:pt>
                <c:pt idx="8756">
                  <c:v>105.08</c:v>
                </c:pt>
                <c:pt idx="8757">
                  <c:v>105.21</c:v>
                </c:pt>
                <c:pt idx="8758">
                  <c:v>105.38</c:v>
                </c:pt>
                <c:pt idx="8759">
                  <c:v>105.45</c:v>
                </c:pt>
                <c:pt idx="8760">
                  <c:v>105.49</c:v>
                </c:pt>
                <c:pt idx="8761">
                  <c:v>105.52</c:v>
                </c:pt>
                <c:pt idx="8762">
                  <c:v>105.56</c:v>
                </c:pt>
                <c:pt idx="8763">
                  <c:v>105.55</c:v>
                </c:pt>
                <c:pt idx="8764">
                  <c:v>105.52</c:v>
                </c:pt>
                <c:pt idx="8765">
                  <c:v>105.54</c:v>
                </c:pt>
                <c:pt idx="8766">
                  <c:v>105.53</c:v>
                </c:pt>
                <c:pt idx="8767">
                  <c:v>105.47</c:v>
                </c:pt>
                <c:pt idx="8768">
                  <c:v>105.46</c:v>
                </c:pt>
                <c:pt idx="8769">
                  <c:v>105.42</c:v>
                </c:pt>
                <c:pt idx="8770">
                  <c:v>105.34</c:v>
                </c:pt>
                <c:pt idx="8771">
                  <c:v>105.31</c:v>
                </c:pt>
                <c:pt idx="8772">
                  <c:v>105.28</c:v>
                </c:pt>
                <c:pt idx="8773">
                  <c:v>105.19</c:v>
                </c:pt>
                <c:pt idx="8774">
                  <c:v>105.18</c:v>
                </c:pt>
                <c:pt idx="8775">
                  <c:v>105.14</c:v>
                </c:pt>
                <c:pt idx="8776">
                  <c:v>105.06</c:v>
                </c:pt>
                <c:pt idx="8777">
                  <c:v>105.03</c:v>
                </c:pt>
                <c:pt idx="8778">
                  <c:v>104.99</c:v>
                </c:pt>
                <c:pt idx="8779">
                  <c:v>104.88</c:v>
                </c:pt>
                <c:pt idx="8780">
                  <c:v>104.83</c:v>
                </c:pt>
                <c:pt idx="8781">
                  <c:v>104.78</c:v>
                </c:pt>
                <c:pt idx="8782">
                  <c:v>104.68</c:v>
                </c:pt>
                <c:pt idx="8783">
                  <c:v>104.63</c:v>
                </c:pt>
                <c:pt idx="8784">
                  <c:v>104.57</c:v>
                </c:pt>
                <c:pt idx="8785">
                  <c:v>104.45</c:v>
                </c:pt>
                <c:pt idx="8786">
                  <c:v>104.38</c:v>
                </c:pt>
                <c:pt idx="8787">
                  <c:v>104.31</c:v>
                </c:pt>
                <c:pt idx="8788">
                  <c:v>104.16</c:v>
                </c:pt>
                <c:pt idx="8789">
                  <c:v>104.08</c:v>
                </c:pt>
                <c:pt idx="8790">
                  <c:v>103.99</c:v>
                </c:pt>
                <c:pt idx="8791">
                  <c:v>103.92</c:v>
                </c:pt>
                <c:pt idx="8792">
                  <c:v>103.98</c:v>
                </c:pt>
                <c:pt idx="8793">
                  <c:v>104.07</c:v>
                </c:pt>
                <c:pt idx="8794">
                  <c:v>104.24</c:v>
                </c:pt>
                <c:pt idx="8795">
                  <c:v>104.31</c:v>
                </c:pt>
                <c:pt idx="8796">
                  <c:v>104.39</c:v>
                </c:pt>
                <c:pt idx="8797">
                  <c:v>104.52</c:v>
                </c:pt>
                <c:pt idx="8798">
                  <c:v>104.59</c:v>
                </c:pt>
                <c:pt idx="8799">
                  <c:v>104.65</c:v>
                </c:pt>
                <c:pt idx="8800">
                  <c:v>104.78</c:v>
                </c:pt>
                <c:pt idx="8801">
                  <c:v>104.83</c:v>
                </c:pt>
                <c:pt idx="8802">
                  <c:v>104.89</c:v>
                </c:pt>
                <c:pt idx="8803">
                  <c:v>105</c:v>
                </c:pt>
                <c:pt idx="8804">
                  <c:v>105.06</c:v>
                </c:pt>
                <c:pt idx="8805">
                  <c:v>105.09</c:v>
                </c:pt>
                <c:pt idx="8806">
                  <c:v>105.18</c:v>
                </c:pt>
                <c:pt idx="8807">
                  <c:v>105.22</c:v>
                </c:pt>
                <c:pt idx="8808">
                  <c:v>105.23</c:v>
                </c:pt>
                <c:pt idx="8809">
                  <c:v>105.33</c:v>
                </c:pt>
                <c:pt idx="8810">
                  <c:v>105.38</c:v>
                </c:pt>
                <c:pt idx="8811">
                  <c:v>105.39</c:v>
                </c:pt>
                <c:pt idx="8812">
                  <c:v>105.46</c:v>
                </c:pt>
                <c:pt idx="8813">
                  <c:v>105.51</c:v>
                </c:pt>
                <c:pt idx="8814">
                  <c:v>105.51</c:v>
                </c:pt>
                <c:pt idx="8815">
                  <c:v>105.57</c:v>
                </c:pt>
                <c:pt idx="8816">
                  <c:v>105.59</c:v>
                </c:pt>
                <c:pt idx="8817">
                  <c:v>105.57</c:v>
                </c:pt>
                <c:pt idx="8818">
                  <c:v>105.59</c:v>
                </c:pt>
                <c:pt idx="8819">
                  <c:v>105.58</c:v>
                </c:pt>
                <c:pt idx="8820">
                  <c:v>105.53</c:v>
                </c:pt>
                <c:pt idx="8821">
                  <c:v>105.48</c:v>
                </c:pt>
                <c:pt idx="8822">
                  <c:v>105.42</c:v>
                </c:pt>
                <c:pt idx="8823">
                  <c:v>105.33</c:v>
                </c:pt>
                <c:pt idx="8824">
                  <c:v>105.12</c:v>
                </c:pt>
                <c:pt idx="8825">
                  <c:v>104.98</c:v>
                </c:pt>
                <c:pt idx="8826">
                  <c:v>104.81</c:v>
                </c:pt>
                <c:pt idx="8827">
                  <c:v>104.43</c:v>
                </c:pt>
                <c:pt idx="8828">
                  <c:v>104.23</c:v>
                </c:pt>
                <c:pt idx="8829">
                  <c:v>103.97</c:v>
                </c:pt>
                <c:pt idx="8830">
                  <c:v>104.02</c:v>
                </c:pt>
                <c:pt idx="8831">
                  <c:v>104.05</c:v>
                </c:pt>
                <c:pt idx="8832">
                  <c:v>104.15</c:v>
                </c:pt>
                <c:pt idx="8833">
                  <c:v>104.23</c:v>
                </c:pt>
                <c:pt idx="8834">
                  <c:v>104.24</c:v>
                </c:pt>
                <c:pt idx="8835">
                  <c:v>104.35</c:v>
                </c:pt>
                <c:pt idx="8836">
                  <c:v>104.4</c:v>
                </c:pt>
                <c:pt idx="8837">
                  <c:v>104.43</c:v>
                </c:pt>
                <c:pt idx="8838">
                  <c:v>104.48</c:v>
                </c:pt>
                <c:pt idx="8839">
                  <c:v>104.52</c:v>
                </c:pt>
                <c:pt idx="8840">
                  <c:v>104.55</c:v>
                </c:pt>
                <c:pt idx="8841">
                  <c:v>104.63</c:v>
                </c:pt>
                <c:pt idx="8842">
                  <c:v>104.66</c:v>
                </c:pt>
                <c:pt idx="8843">
                  <c:v>104.68</c:v>
                </c:pt>
                <c:pt idx="8844">
                  <c:v>104.77</c:v>
                </c:pt>
                <c:pt idx="8845">
                  <c:v>104.8</c:v>
                </c:pt>
                <c:pt idx="8846">
                  <c:v>104.8</c:v>
                </c:pt>
                <c:pt idx="8847">
                  <c:v>104.87</c:v>
                </c:pt>
                <c:pt idx="8848">
                  <c:v>104.9</c:v>
                </c:pt>
                <c:pt idx="8849">
                  <c:v>104.91</c:v>
                </c:pt>
                <c:pt idx="8850">
                  <c:v>104.97</c:v>
                </c:pt>
                <c:pt idx="8851">
                  <c:v>104.99</c:v>
                </c:pt>
                <c:pt idx="8852">
                  <c:v>104.99</c:v>
                </c:pt>
                <c:pt idx="8853">
                  <c:v>105.03</c:v>
                </c:pt>
                <c:pt idx="8854">
                  <c:v>105.04</c:v>
                </c:pt>
                <c:pt idx="8855">
                  <c:v>105.03</c:v>
                </c:pt>
                <c:pt idx="8856">
                  <c:v>105.06</c:v>
                </c:pt>
                <c:pt idx="8857">
                  <c:v>105.05</c:v>
                </c:pt>
                <c:pt idx="8858">
                  <c:v>105.01</c:v>
                </c:pt>
                <c:pt idx="8859">
                  <c:v>104.98</c:v>
                </c:pt>
                <c:pt idx="8860">
                  <c:v>104.93</c:v>
                </c:pt>
                <c:pt idx="8861">
                  <c:v>104.87</c:v>
                </c:pt>
                <c:pt idx="8862">
                  <c:v>104.74</c:v>
                </c:pt>
                <c:pt idx="8863">
                  <c:v>104.65</c:v>
                </c:pt>
                <c:pt idx="8864">
                  <c:v>104.56</c:v>
                </c:pt>
                <c:pt idx="8865">
                  <c:v>104.3</c:v>
                </c:pt>
                <c:pt idx="8866">
                  <c:v>104.15</c:v>
                </c:pt>
                <c:pt idx="8867">
                  <c:v>103.94</c:v>
                </c:pt>
                <c:pt idx="8868">
                  <c:v>104.09</c:v>
                </c:pt>
                <c:pt idx="8869">
                  <c:v>104.24</c:v>
                </c:pt>
                <c:pt idx="8870">
                  <c:v>104.51</c:v>
                </c:pt>
                <c:pt idx="8871">
                  <c:v>104.64</c:v>
                </c:pt>
                <c:pt idx="8872">
                  <c:v>104.75</c:v>
                </c:pt>
                <c:pt idx="8873">
                  <c:v>104.97</c:v>
                </c:pt>
                <c:pt idx="8874">
                  <c:v>105.06</c:v>
                </c:pt>
                <c:pt idx="8875">
                  <c:v>105.14</c:v>
                </c:pt>
                <c:pt idx="8876">
                  <c:v>105.29</c:v>
                </c:pt>
                <c:pt idx="8877">
                  <c:v>105.34</c:v>
                </c:pt>
                <c:pt idx="8878">
                  <c:v>105.38</c:v>
                </c:pt>
                <c:pt idx="8879">
                  <c:v>105.42</c:v>
                </c:pt>
                <c:pt idx="8880">
                  <c:v>105.41</c:v>
                </c:pt>
                <c:pt idx="8881">
                  <c:v>105.39</c:v>
                </c:pt>
                <c:pt idx="8882">
                  <c:v>105.6</c:v>
                </c:pt>
                <c:pt idx="8883">
                  <c:v>105.66</c:v>
                </c:pt>
                <c:pt idx="8884">
                  <c:v>105.68</c:v>
                </c:pt>
                <c:pt idx="8885">
                  <c:v>105.69</c:v>
                </c:pt>
                <c:pt idx="8886">
                  <c:v>105.73</c:v>
                </c:pt>
                <c:pt idx="8887">
                  <c:v>105.81</c:v>
                </c:pt>
                <c:pt idx="8888">
                  <c:v>105.99</c:v>
                </c:pt>
                <c:pt idx="8889">
                  <c:v>106.05</c:v>
                </c:pt>
                <c:pt idx="8890">
                  <c:v>106.05</c:v>
                </c:pt>
                <c:pt idx="8891">
                  <c:v>106.15</c:v>
                </c:pt>
                <c:pt idx="8892">
                  <c:v>106.25</c:v>
                </c:pt>
                <c:pt idx="8893">
                  <c:v>106.29</c:v>
                </c:pt>
                <c:pt idx="8894">
                  <c:v>106.4</c:v>
                </c:pt>
                <c:pt idx="8895">
                  <c:v>106.44</c:v>
                </c:pt>
                <c:pt idx="8896">
                  <c:v>106.42</c:v>
                </c:pt>
                <c:pt idx="8897">
                  <c:v>106.4</c:v>
                </c:pt>
                <c:pt idx="8898">
                  <c:v>106.36</c:v>
                </c:pt>
                <c:pt idx="8899">
                  <c:v>106.25</c:v>
                </c:pt>
                <c:pt idx="8900">
                  <c:v>105.96</c:v>
                </c:pt>
                <c:pt idx="8901">
                  <c:v>105.75</c:v>
                </c:pt>
                <c:pt idx="8902">
                  <c:v>105.49</c:v>
                </c:pt>
                <c:pt idx="8903">
                  <c:v>104.78</c:v>
                </c:pt>
                <c:pt idx="8904">
                  <c:v>104.4</c:v>
                </c:pt>
                <c:pt idx="8905">
                  <c:v>103.97</c:v>
                </c:pt>
                <c:pt idx="8906">
                  <c:v>104.1</c:v>
                </c:pt>
                <c:pt idx="8907">
                  <c:v>104.25</c:v>
                </c:pt>
                <c:pt idx="8908">
                  <c:v>104.51</c:v>
                </c:pt>
                <c:pt idx="8909">
                  <c:v>104.63</c:v>
                </c:pt>
                <c:pt idx="8910">
                  <c:v>104.74</c:v>
                </c:pt>
                <c:pt idx="8911">
                  <c:v>104.94</c:v>
                </c:pt>
                <c:pt idx="8912">
                  <c:v>105.03</c:v>
                </c:pt>
                <c:pt idx="8913">
                  <c:v>105.09</c:v>
                </c:pt>
                <c:pt idx="8914">
                  <c:v>105.24</c:v>
                </c:pt>
                <c:pt idx="8915">
                  <c:v>105.3</c:v>
                </c:pt>
                <c:pt idx="8916">
                  <c:v>105.34</c:v>
                </c:pt>
                <c:pt idx="8917">
                  <c:v>105.4</c:v>
                </c:pt>
                <c:pt idx="8918">
                  <c:v>105.4</c:v>
                </c:pt>
                <c:pt idx="8919">
                  <c:v>105.37</c:v>
                </c:pt>
                <c:pt idx="8920">
                  <c:v>105.52</c:v>
                </c:pt>
                <c:pt idx="8921">
                  <c:v>105.58</c:v>
                </c:pt>
                <c:pt idx="8922">
                  <c:v>105.59</c:v>
                </c:pt>
                <c:pt idx="8923">
                  <c:v>105.63</c:v>
                </c:pt>
                <c:pt idx="8924">
                  <c:v>105.66</c:v>
                </c:pt>
                <c:pt idx="8925">
                  <c:v>105.73</c:v>
                </c:pt>
                <c:pt idx="8926">
                  <c:v>105.93</c:v>
                </c:pt>
                <c:pt idx="8927">
                  <c:v>106.01</c:v>
                </c:pt>
                <c:pt idx="8928">
                  <c:v>106.04</c:v>
                </c:pt>
                <c:pt idx="8929">
                  <c:v>106.19</c:v>
                </c:pt>
                <c:pt idx="8930">
                  <c:v>106.27</c:v>
                </c:pt>
                <c:pt idx="8931">
                  <c:v>106.31</c:v>
                </c:pt>
                <c:pt idx="8932">
                  <c:v>106.44</c:v>
                </c:pt>
                <c:pt idx="8933">
                  <c:v>106.49</c:v>
                </c:pt>
                <c:pt idx="8934">
                  <c:v>106.49</c:v>
                </c:pt>
                <c:pt idx="8935">
                  <c:v>106.45</c:v>
                </c:pt>
                <c:pt idx="8936">
                  <c:v>106.39</c:v>
                </c:pt>
                <c:pt idx="8937">
                  <c:v>106.27</c:v>
                </c:pt>
                <c:pt idx="8938">
                  <c:v>106</c:v>
                </c:pt>
                <c:pt idx="8939">
                  <c:v>105.8</c:v>
                </c:pt>
                <c:pt idx="8940">
                  <c:v>105.52</c:v>
                </c:pt>
                <c:pt idx="8941">
                  <c:v>104.8</c:v>
                </c:pt>
                <c:pt idx="8942">
                  <c:v>104.36</c:v>
                </c:pt>
                <c:pt idx="8943">
                  <c:v>104.52</c:v>
                </c:pt>
                <c:pt idx="8944">
                  <c:v>104.91</c:v>
                </c:pt>
                <c:pt idx="8945">
                  <c:v>105.51</c:v>
                </c:pt>
                <c:pt idx="8946">
                  <c:v>105.77</c:v>
                </c:pt>
                <c:pt idx="8947">
                  <c:v>105.97</c:v>
                </c:pt>
                <c:pt idx="8948">
                  <c:v>106.25</c:v>
                </c:pt>
                <c:pt idx="8949">
                  <c:v>106.36</c:v>
                </c:pt>
                <c:pt idx="8950">
                  <c:v>106.39</c:v>
                </c:pt>
                <c:pt idx="8951">
                  <c:v>106.36</c:v>
                </c:pt>
                <c:pt idx="8952">
                  <c:v>106.33</c:v>
                </c:pt>
                <c:pt idx="8953">
                  <c:v>106.23</c:v>
                </c:pt>
                <c:pt idx="8954">
                  <c:v>106.09</c:v>
                </c:pt>
                <c:pt idx="8955">
                  <c:v>106.08</c:v>
                </c:pt>
                <c:pt idx="8956">
                  <c:v>106.01</c:v>
                </c:pt>
                <c:pt idx="8957">
                  <c:v>105.92</c:v>
                </c:pt>
                <c:pt idx="8958">
                  <c:v>105.9</c:v>
                </c:pt>
                <c:pt idx="8959">
                  <c:v>105.84</c:v>
                </c:pt>
                <c:pt idx="8960">
                  <c:v>105.7</c:v>
                </c:pt>
                <c:pt idx="8961">
                  <c:v>105.66</c:v>
                </c:pt>
                <c:pt idx="8962">
                  <c:v>105.65</c:v>
                </c:pt>
                <c:pt idx="8963">
                  <c:v>105.65</c:v>
                </c:pt>
                <c:pt idx="8964">
                  <c:v>105.67</c:v>
                </c:pt>
                <c:pt idx="8965">
                  <c:v>105.65</c:v>
                </c:pt>
                <c:pt idx="8966">
                  <c:v>105.54</c:v>
                </c:pt>
                <c:pt idx="8967">
                  <c:v>105.51</c:v>
                </c:pt>
                <c:pt idx="8968">
                  <c:v>105.45</c:v>
                </c:pt>
                <c:pt idx="8969">
                  <c:v>105.32</c:v>
                </c:pt>
                <c:pt idx="8970">
                  <c:v>105.31</c:v>
                </c:pt>
                <c:pt idx="8971">
                  <c:v>105.29</c:v>
                </c:pt>
                <c:pt idx="8972">
                  <c:v>105.14</c:v>
                </c:pt>
                <c:pt idx="8973">
                  <c:v>105.08</c:v>
                </c:pt>
                <c:pt idx="8974">
                  <c:v>105</c:v>
                </c:pt>
                <c:pt idx="8975">
                  <c:v>104.77</c:v>
                </c:pt>
                <c:pt idx="8976">
                  <c:v>104.68</c:v>
                </c:pt>
                <c:pt idx="8977">
                  <c:v>104.56</c:v>
                </c:pt>
                <c:pt idx="8978">
                  <c:v>104.5</c:v>
                </c:pt>
                <c:pt idx="8979">
                  <c:v>103.96</c:v>
                </c:pt>
                <c:pt idx="8980">
                  <c:v>103.94</c:v>
                </c:pt>
                <c:pt idx="8981">
                  <c:v>104.02</c:v>
                </c:pt>
                <c:pt idx="8982">
                  <c:v>104.12</c:v>
                </c:pt>
                <c:pt idx="8983">
                  <c:v>104.31</c:v>
                </c:pt>
                <c:pt idx="8984">
                  <c:v>104.39</c:v>
                </c:pt>
                <c:pt idx="8985">
                  <c:v>104.46</c:v>
                </c:pt>
                <c:pt idx="8986">
                  <c:v>104.59</c:v>
                </c:pt>
                <c:pt idx="8987">
                  <c:v>104.64</c:v>
                </c:pt>
                <c:pt idx="8988">
                  <c:v>104.68</c:v>
                </c:pt>
                <c:pt idx="8989">
                  <c:v>104.76</c:v>
                </c:pt>
                <c:pt idx="8990">
                  <c:v>104.79</c:v>
                </c:pt>
                <c:pt idx="8991">
                  <c:v>104.82</c:v>
                </c:pt>
                <c:pt idx="8992">
                  <c:v>104.85</c:v>
                </c:pt>
                <c:pt idx="8993">
                  <c:v>104.87</c:v>
                </c:pt>
                <c:pt idx="8994">
                  <c:v>104.85</c:v>
                </c:pt>
                <c:pt idx="8995">
                  <c:v>104.92</c:v>
                </c:pt>
                <c:pt idx="8996">
                  <c:v>104.94</c:v>
                </c:pt>
                <c:pt idx="8997">
                  <c:v>104.93</c:v>
                </c:pt>
                <c:pt idx="8998">
                  <c:v>104.95</c:v>
                </c:pt>
                <c:pt idx="8999">
                  <c:v>104.95</c:v>
                </c:pt>
                <c:pt idx="9000">
                  <c:v>104.98</c:v>
                </c:pt>
                <c:pt idx="9001">
                  <c:v>105.09</c:v>
                </c:pt>
                <c:pt idx="9002">
                  <c:v>105.13</c:v>
                </c:pt>
                <c:pt idx="9003">
                  <c:v>105.15</c:v>
                </c:pt>
                <c:pt idx="9004">
                  <c:v>105.21</c:v>
                </c:pt>
                <c:pt idx="9005">
                  <c:v>105.25</c:v>
                </c:pt>
                <c:pt idx="9006">
                  <c:v>105.26</c:v>
                </c:pt>
                <c:pt idx="9007">
                  <c:v>105.32</c:v>
                </c:pt>
                <c:pt idx="9008">
                  <c:v>105.33</c:v>
                </c:pt>
                <c:pt idx="9009">
                  <c:v>105.32</c:v>
                </c:pt>
                <c:pt idx="9010">
                  <c:v>105.33</c:v>
                </c:pt>
                <c:pt idx="9011">
                  <c:v>105.31</c:v>
                </c:pt>
                <c:pt idx="9012">
                  <c:v>105.24</c:v>
                </c:pt>
                <c:pt idx="9013">
                  <c:v>105.09</c:v>
                </c:pt>
                <c:pt idx="9014">
                  <c:v>104.97</c:v>
                </c:pt>
                <c:pt idx="9015">
                  <c:v>104.82</c:v>
                </c:pt>
                <c:pt idx="9016">
                  <c:v>104.42</c:v>
                </c:pt>
                <c:pt idx="9017">
                  <c:v>104.21</c:v>
                </c:pt>
                <c:pt idx="9018">
                  <c:v>103.94</c:v>
                </c:pt>
                <c:pt idx="9019">
                  <c:v>104.06</c:v>
                </c:pt>
                <c:pt idx="9020">
                  <c:v>104.2</c:v>
                </c:pt>
                <c:pt idx="9021">
                  <c:v>104.44</c:v>
                </c:pt>
                <c:pt idx="9022">
                  <c:v>104.55</c:v>
                </c:pt>
                <c:pt idx="9023">
                  <c:v>104.64</c:v>
                </c:pt>
                <c:pt idx="9024">
                  <c:v>104.82</c:v>
                </c:pt>
                <c:pt idx="9025">
                  <c:v>104.88</c:v>
                </c:pt>
                <c:pt idx="9026">
                  <c:v>104.93</c:v>
                </c:pt>
                <c:pt idx="9027">
                  <c:v>105.06</c:v>
                </c:pt>
                <c:pt idx="9028">
                  <c:v>105.1</c:v>
                </c:pt>
                <c:pt idx="9029">
                  <c:v>105.14</c:v>
                </c:pt>
                <c:pt idx="9030">
                  <c:v>105.2</c:v>
                </c:pt>
                <c:pt idx="9031">
                  <c:v>105.22</c:v>
                </c:pt>
                <c:pt idx="9032">
                  <c:v>105.2</c:v>
                </c:pt>
                <c:pt idx="9033">
                  <c:v>105.31</c:v>
                </c:pt>
                <c:pt idx="9034">
                  <c:v>105.35</c:v>
                </c:pt>
                <c:pt idx="9035">
                  <c:v>105.33</c:v>
                </c:pt>
                <c:pt idx="9036">
                  <c:v>105.35</c:v>
                </c:pt>
                <c:pt idx="9037">
                  <c:v>105.36</c:v>
                </c:pt>
                <c:pt idx="9038">
                  <c:v>105.41</c:v>
                </c:pt>
                <c:pt idx="9039">
                  <c:v>105.56</c:v>
                </c:pt>
                <c:pt idx="9040">
                  <c:v>105.62</c:v>
                </c:pt>
                <c:pt idx="9041">
                  <c:v>105.65</c:v>
                </c:pt>
                <c:pt idx="9042">
                  <c:v>105.74</c:v>
                </c:pt>
                <c:pt idx="9043">
                  <c:v>105.79</c:v>
                </c:pt>
                <c:pt idx="9044">
                  <c:v>105.79</c:v>
                </c:pt>
                <c:pt idx="9045">
                  <c:v>105.87</c:v>
                </c:pt>
                <c:pt idx="9046">
                  <c:v>105.89</c:v>
                </c:pt>
                <c:pt idx="9047">
                  <c:v>105.87</c:v>
                </c:pt>
                <c:pt idx="9048">
                  <c:v>105.88</c:v>
                </c:pt>
                <c:pt idx="9049">
                  <c:v>105.85</c:v>
                </c:pt>
                <c:pt idx="9050">
                  <c:v>105.76</c:v>
                </c:pt>
                <c:pt idx="9051">
                  <c:v>105.55</c:v>
                </c:pt>
                <c:pt idx="9052">
                  <c:v>105.38</c:v>
                </c:pt>
                <c:pt idx="9053">
                  <c:v>105.17</c:v>
                </c:pt>
                <c:pt idx="9054">
                  <c:v>104.6</c:v>
                </c:pt>
                <c:pt idx="9055">
                  <c:v>104.29</c:v>
                </c:pt>
                <c:pt idx="9056">
                  <c:v>103.93</c:v>
                </c:pt>
                <c:pt idx="9057">
                  <c:v>104.04</c:v>
                </c:pt>
                <c:pt idx="9058">
                  <c:v>104.15</c:v>
                </c:pt>
                <c:pt idx="9059">
                  <c:v>104.35</c:v>
                </c:pt>
                <c:pt idx="9060">
                  <c:v>104.45</c:v>
                </c:pt>
                <c:pt idx="9061">
                  <c:v>104.54</c:v>
                </c:pt>
                <c:pt idx="9062">
                  <c:v>104.71</c:v>
                </c:pt>
                <c:pt idx="9063">
                  <c:v>104.79</c:v>
                </c:pt>
                <c:pt idx="9064">
                  <c:v>104.87</c:v>
                </c:pt>
                <c:pt idx="9065">
                  <c:v>105.03</c:v>
                </c:pt>
                <c:pt idx="9066">
                  <c:v>105.09</c:v>
                </c:pt>
                <c:pt idx="9067">
                  <c:v>105.15</c:v>
                </c:pt>
                <c:pt idx="9068">
                  <c:v>105.3</c:v>
                </c:pt>
                <c:pt idx="9069">
                  <c:v>105.37</c:v>
                </c:pt>
                <c:pt idx="9070">
                  <c:v>105.41</c:v>
                </c:pt>
                <c:pt idx="9071">
                  <c:v>105.54</c:v>
                </c:pt>
                <c:pt idx="9072">
                  <c:v>105.6</c:v>
                </c:pt>
                <c:pt idx="9073">
                  <c:v>105.6</c:v>
                </c:pt>
                <c:pt idx="9074">
                  <c:v>105.72</c:v>
                </c:pt>
                <c:pt idx="9075">
                  <c:v>105.77</c:v>
                </c:pt>
                <c:pt idx="9076">
                  <c:v>105.8</c:v>
                </c:pt>
                <c:pt idx="9077">
                  <c:v>105.9</c:v>
                </c:pt>
                <c:pt idx="9078">
                  <c:v>105.95</c:v>
                </c:pt>
                <c:pt idx="9079">
                  <c:v>105.97</c:v>
                </c:pt>
                <c:pt idx="9080">
                  <c:v>106.06</c:v>
                </c:pt>
                <c:pt idx="9081">
                  <c:v>106.07</c:v>
                </c:pt>
                <c:pt idx="9082">
                  <c:v>106.06</c:v>
                </c:pt>
                <c:pt idx="9083">
                  <c:v>106.09</c:v>
                </c:pt>
                <c:pt idx="9084">
                  <c:v>106.08</c:v>
                </c:pt>
                <c:pt idx="9085">
                  <c:v>106.05</c:v>
                </c:pt>
                <c:pt idx="9086">
                  <c:v>105.98</c:v>
                </c:pt>
                <c:pt idx="9087">
                  <c:v>105.91</c:v>
                </c:pt>
                <c:pt idx="9088">
                  <c:v>105.81</c:v>
                </c:pt>
                <c:pt idx="9089">
                  <c:v>105.54</c:v>
                </c:pt>
                <c:pt idx="9090">
                  <c:v>105.37</c:v>
                </c:pt>
                <c:pt idx="9091">
                  <c:v>105.14</c:v>
                </c:pt>
                <c:pt idx="9092">
                  <c:v>104.6</c:v>
                </c:pt>
                <c:pt idx="9093">
                  <c:v>104.31</c:v>
                </c:pt>
                <c:pt idx="9094">
                  <c:v>103.98</c:v>
                </c:pt>
                <c:pt idx="9095">
                  <c:v>103.84</c:v>
                </c:pt>
                <c:pt idx="9096">
                  <c:v>103.95</c:v>
                </c:pt>
                <c:pt idx="9097">
                  <c:v>104.01</c:v>
                </c:pt>
                <c:pt idx="9098">
                  <c:v>104.16</c:v>
                </c:pt>
                <c:pt idx="9099">
                  <c:v>104.23</c:v>
                </c:pt>
                <c:pt idx="9100">
                  <c:v>104.3</c:v>
                </c:pt>
                <c:pt idx="9101">
                  <c:v>104.42</c:v>
                </c:pt>
                <c:pt idx="9102">
                  <c:v>104.49</c:v>
                </c:pt>
                <c:pt idx="9103">
                  <c:v>104.54</c:v>
                </c:pt>
                <c:pt idx="9104">
                  <c:v>104.66</c:v>
                </c:pt>
                <c:pt idx="9105">
                  <c:v>104.71</c:v>
                </c:pt>
                <c:pt idx="9106">
                  <c:v>104.76</c:v>
                </c:pt>
                <c:pt idx="9107">
                  <c:v>104.87</c:v>
                </c:pt>
                <c:pt idx="9108">
                  <c:v>104.92</c:v>
                </c:pt>
                <c:pt idx="9109">
                  <c:v>104.95</c:v>
                </c:pt>
                <c:pt idx="9110">
                  <c:v>105.1</c:v>
                </c:pt>
                <c:pt idx="9111">
                  <c:v>105.14</c:v>
                </c:pt>
                <c:pt idx="9112">
                  <c:v>105.13</c:v>
                </c:pt>
                <c:pt idx="9113">
                  <c:v>105.23</c:v>
                </c:pt>
                <c:pt idx="9114">
                  <c:v>105.27</c:v>
                </c:pt>
                <c:pt idx="9115">
                  <c:v>105.29</c:v>
                </c:pt>
                <c:pt idx="9116">
                  <c:v>105.36</c:v>
                </c:pt>
                <c:pt idx="9117">
                  <c:v>105.4</c:v>
                </c:pt>
                <c:pt idx="9118">
                  <c:v>105.42</c:v>
                </c:pt>
                <c:pt idx="9119">
                  <c:v>105.49</c:v>
                </c:pt>
                <c:pt idx="9120">
                  <c:v>105.5</c:v>
                </c:pt>
                <c:pt idx="9121">
                  <c:v>105.49</c:v>
                </c:pt>
                <c:pt idx="9122">
                  <c:v>105.52</c:v>
                </c:pt>
                <c:pt idx="9123">
                  <c:v>105.51</c:v>
                </c:pt>
                <c:pt idx="9124">
                  <c:v>105.48</c:v>
                </c:pt>
                <c:pt idx="9125">
                  <c:v>105.43</c:v>
                </c:pt>
                <c:pt idx="9126">
                  <c:v>105.38</c:v>
                </c:pt>
                <c:pt idx="9127">
                  <c:v>105.3</c:v>
                </c:pt>
                <c:pt idx="9128">
                  <c:v>105.1</c:v>
                </c:pt>
                <c:pt idx="9129">
                  <c:v>104.97</c:v>
                </c:pt>
                <c:pt idx="9130">
                  <c:v>104.8</c:v>
                </c:pt>
                <c:pt idx="9131">
                  <c:v>104.42</c:v>
                </c:pt>
                <c:pt idx="9132">
                  <c:v>104.21</c:v>
                </c:pt>
                <c:pt idx="9133">
                  <c:v>103.69</c:v>
                </c:pt>
                <c:pt idx="9134">
                  <c:v>103.7</c:v>
                </c:pt>
                <c:pt idx="9135">
                  <c:v>103.72</c:v>
                </c:pt>
                <c:pt idx="9136">
                  <c:v>103.76</c:v>
                </c:pt>
                <c:pt idx="9137">
                  <c:v>103.78</c:v>
                </c:pt>
                <c:pt idx="9138">
                  <c:v>103.8</c:v>
                </c:pt>
                <c:pt idx="9139">
                  <c:v>103.83</c:v>
                </c:pt>
                <c:pt idx="9140">
                  <c:v>103.85</c:v>
                </c:pt>
                <c:pt idx="9141">
                  <c:v>103.87</c:v>
                </c:pt>
                <c:pt idx="9142">
                  <c:v>103.89</c:v>
                </c:pt>
                <c:pt idx="9143">
                  <c:v>103.91</c:v>
                </c:pt>
                <c:pt idx="9144">
                  <c:v>103.91</c:v>
                </c:pt>
                <c:pt idx="9145">
                  <c:v>103.93</c:v>
                </c:pt>
                <c:pt idx="9146">
                  <c:v>103.95</c:v>
                </c:pt>
                <c:pt idx="9147">
                  <c:v>103.95</c:v>
                </c:pt>
                <c:pt idx="9148">
                  <c:v>103.97</c:v>
                </c:pt>
                <c:pt idx="9149">
                  <c:v>103.98</c:v>
                </c:pt>
                <c:pt idx="9150">
                  <c:v>103.97</c:v>
                </c:pt>
                <c:pt idx="9151">
                  <c:v>104</c:v>
                </c:pt>
                <c:pt idx="9152">
                  <c:v>104.01</c:v>
                </c:pt>
                <c:pt idx="9153">
                  <c:v>104.01</c:v>
                </c:pt>
                <c:pt idx="9154">
                  <c:v>104.03</c:v>
                </c:pt>
                <c:pt idx="9155">
                  <c:v>104.04</c:v>
                </c:pt>
                <c:pt idx="9156">
                  <c:v>104.04</c:v>
                </c:pt>
                <c:pt idx="9157">
                  <c:v>104.05</c:v>
                </c:pt>
                <c:pt idx="9158">
                  <c:v>104.06</c:v>
                </c:pt>
                <c:pt idx="9159">
                  <c:v>104.05</c:v>
                </c:pt>
                <c:pt idx="9160">
                  <c:v>104.06</c:v>
                </c:pt>
                <c:pt idx="9161">
                  <c:v>104.06</c:v>
                </c:pt>
                <c:pt idx="9162">
                  <c:v>104.06</c:v>
                </c:pt>
                <c:pt idx="9163">
                  <c:v>104.04</c:v>
                </c:pt>
                <c:pt idx="9164">
                  <c:v>104.03</c:v>
                </c:pt>
                <c:pt idx="9165">
                  <c:v>104.01</c:v>
                </c:pt>
                <c:pt idx="9166">
                  <c:v>103.97</c:v>
                </c:pt>
                <c:pt idx="9167">
                  <c:v>103.94</c:v>
                </c:pt>
                <c:pt idx="9168">
                  <c:v>103.91</c:v>
                </c:pt>
                <c:pt idx="9169">
                  <c:v>103.83</c:v>
                </c:pt>
                <c:pt idx="9170">
                  <c:v>103.79</c:v>
                </c:pt>
                <c:pt idx="9171">
                  <c:v>103.92</c:v>
                </c:pt>
                <c:pt idx="9172">
                  <c:v>104.02</c:v>
                </c:pt>
                <c:pt idx="9173">
                  <c:v>104.15</c:v>
                </c:pt>
                <c:pt idx="9174">
                  <c:v>104.34</c:v>
                </c:pt>
                <c:pt idx="9175">
                  <c:v>104.43</c:v>
                </c:pt>
                <c:pt idx="9176">
                  <c:v>104.5</c:v>
                </c:pt>
                <c:pt idx="9177">
                  <c:v>104.65</c:v>
                </c:pt>
                <c:pt idx="9178">
                  <c:v>104.71</c:v>
                </c:pt>
                <c:pt idx="9179">
                  <c:v>104.76</c:v>
                </c:pt>
                <c:pt idx="9180">
                  <c:v>104.85</c:v>
                </c:pt>
                <c:pt idx="9181">
                  <c:v>104.87</c:v>
                </c:pt>
                <c:pt idx="9182">
                  <c:v>104.9</c:v>
                </c:pt>
                <c:pt idx="9183">
                  <c:v>104.95</c:v>
                </c:pt>
                <c:pt idx="9184">
                  <c:v>104.96</c:v>
                </c:pt>
                <c:pt idx="9185">
                  <c:v>104.98</c:v>
                </c:pt>
                <c:pt idx="9186">
                  <c:v>105.08</c:v>
                </c:pt>
                <c:pt idx="9187">
                  <c:v>105.12</c:v>
                </c:pt>
                <c:pt idx="9188">
                  <c:v>105.12</c:v>
                </c:pt>
                <c:pt idx="9189">
                  <c:v>105.13</c:v>
                </c:pt>
                <c:pt idx="9190">
                  <c:v>105.15</c:v>
                </c:pt>
                <c:pt idx="9191">
                  <c:v>105.2</c:v>
                </c:pt>
                <c:pt idx="9192">
                  <c:v>105.31</c:v>
                </c:pt>
                <c:pt idx="9193">
                  <c:v>105.34</c:v>
                </c:pt>
                <c:pt idx="9194">
                  <c:v>105.33</c:v>
                </c:pt>
                <c:pt idx="9195">
                  <c:v>105.35</c:v>
                </c:pt>
                <c:pt idx="9196">
                  <c:v>105.38</c:v>
                </c:pt>
                <c:pt idx="9197">
                  <c:v>105.4</c:v>
                </c:pt>
                <c:pt idx="9198">
                  <c:v>105.46</c:v>
                </c:pt>
                <c:pt idx="9199">
                  <c:v>105.5</c:v>
                </c:pt>
                <c:pt idx="9200">
                  <c:v>105.49</c:v>
                </c:pt>
                <c:pt idx="9201">
                  <c:v>105.48</c:v>
                </c:pt>
                <c:pt idx="9202">
                  <c:v>105.44</c:v>
                </c:pt>
                <c:pt idx="9203">
                  <c:v>105.38</c:v>
                </c:pt>
                <c:pt idx="9204">
                  <c:v>105.19</c:v>
                </c:pt>
                <c:pt idx="9205">
                  <c:v>105.05</c:v>
                </c:pt>
                <c:pt idx="9206">
                  <c:v>104.88</c:v>
                </c:pt>
                <c:pt idx="9207">
                  <c:v>104.43</c:v>
                </c:pt>
                <c:pt idx="9208">
                  <c:v>104.19</c:v>
                </c:pt>
                <c:pt idx="9209">
                  <c:v>104.35</c:v>
                </c:pt>
                <c:pt idx="9210">
                  <c:v>104.63</c:v>
                </c:pt>
                <c:pt idx="9211">
                  <c:v>105.11</c:v>
                </c:pt>
                <c:pt idx="9212">
                  <c:v>105.31</c:v>
                </c:pt>
                <c:pt idx="9213">
                  <c:v>105.46</c:v>
                </c:pt>
                <c:pt idx="9214">
                  <c:v>105.63</c:v>
                </c:pt>
                <c:pt idx="9215">
                  <c:v>105.71</c:v>
                </c:pt>
                <c:pt idx="9216">
                  <c:v>105.75</c:v>
                </c:pt>
                <c:pt idx="9217">
                  <c:v>105.74</c:v>
                </c:pt>
                <c:pt idx="9218">
                  <c:v>105.75</c:v>
                </c:pt>
                <c:pt idx="9219">
                  <c:v>105.7</c:v>
                </c:pt>
                <c:pt idx="9220">
                  <c:v>105.57</c:v>
                </c:pt>
                <c:pt idx="9221">
                  <c:v>105.54</c:v>
                </c:pt>
                <c:pt idx="9222">
                  <c:v>105.46</c:v>
                </c:pt>
                <c:pt idx="9223">
                  <c:v>105.4</c:v>
                </c:pt>
                <c:pt idx="9224">
                  <c:v>105.4</c:v>
                </c:pt>
                <c:pt idx="9225">
                  <c:v>105.36</c:v>
                </c:pt>
                <c:pt idx="9226">
                  <c:v>105.23</c:v>
                </c:pt>
                <c:pt idx="9227">
                  <c:v>105.19</c:v>
                </c:pt>
                <c:pt idx="9228">
                  <c:v>105.18</c:v>
                </c:pt>
                <c:pt idx="9229">
                  <c:v>105.14</c:v>
                </c:pt>
                <c:pt idx="9230">
                  <c:v>105.14</c:v>
                </c:pt>
                <c:pt idx="9231">
                  <c:v>105.1</c:v>
                </c:pt>
                <c:pt idx="9232">
                  <c:v>105.01</c:v>
                </c:pt>
                <c:pt idx="9233">
                  <c:v>105.01</c:v>
                </c:pt>
                <c:pt idx="9234">
                  <c:v>105.01</c:v>
                </c:pt>
                <c:pt idx="9235">
                  <c:v>104.95</c:v>
                </c:pt>
                <c:pt idx="9236">
                  <c:v>104.91</c:v>
                </c:pt>
                <c:pt idx="9237">
                  <c:v>104.86</c:v>
                </c:pt>
                <c:pt idx="9238">
                  <c:v>104.76</c:v>
                </c:pt>
                <c:pt idx="9239">
                  <c:v>104.7</c:v>
                </c:pt>
                <c:pt idx="9240">
                  <c:v>104.64</c:v>
                </c:pt>
                <c:pt idx="9241">
                  <c:v>104.49</c:v>
                </c:pt>
                <c:pt idx="9242">
                  <c:v>104.42</c:v>
                </c:pt>
                <c:pt idx="9243">
                  <c:v>104.33</c:v>
                </c:pt>
                <c:pt idx="9244">
                  <c:v>104.14</c:v>
                </c:pt>
                <c:pt idx="9245">
                  <c:v>104.03</c:v>
                </c:pt>
                <c:pt idx="9246">
                  <c:v>103.96</c:v>
                </c:pt>
                <c:pt idx="9247">
                  <c:v>104.17</c:v>
                </c:pt>
                <c:pt idx="9248">
                  <c:v>104.38</c:v>
                </c:pt>
                <c:pt idx="9249">
                  <c:v>104.77</c:v>
                </c:pt>
                <c:pt idx="9250">
                  <c:v>104.92</c:v>
                </c:pt>
                <c:pt idx="9251">
                  <c:v>105.02</c:v>
                </c:pt>
                <c:pt idx="9252">
                  <c:v>105.18</c:v>
                </c:pt>
                <c:pt idx="9253">
                  <c:v>105.24</c:v>
                </c:pt>
                <c:pt idx="9254">
                  <c:v>105.27</c:v>
                </c:pt>
                <c:pt idx="9255">
                  <c:v>105.28</c:v>
                </c:pt>
                <c:pt idx="9256">
                  <c:v>105.28</c:v>
                </c:pt>
                <c:pt idx="9257">
                  <c:v>105.28</c:v>
                </c:pt>
                <c:pt idx="9258">
                  <c:v>105.18</c:v>
                </c:pt>
                <c:pt idx="9259">
                  <c:v>105.15</c:v>
                </c:pt>
                <c:pt idx="9260">
                  <c:v>105.09</c:v>
                </c:pt>
                <c:pt idx="9261">
                  <c:v>105.06</c:v>
                </c:pt>
                <c:pt idx="9262">
                  <c:v>105.06</c:v>
                </c:pt>
                <c:pt idx="9263">
                  <c:v>105.02</c:v>
                </c:pt>
                <c:pt idx="9264">
                  <c:v>104.93</c:v>
                </c:pt>
                <c:pt idx="9265">
                  <c:v>104.92</c:v>
                </c:pt>
                <c:pt idx="9266">
                  <c:v>104.9</c:v>
                </c:pt>
                <c:pt idx="9267">
                  <c:v>104.89</c:v>
                </c:pt>
                <c:pt idx="9268">
                  <c:v>104.88</c:v>
                </c:pt>
                <c:pt idx="9269">
                  <c:v>104.86</c:v>
                </c:pt>
                <c:pt idx="9270">
                  <c:v>104.78</c:v>
                </c:pt>
                <c:pt idx="9271">
                  <c:v>104.79</c:v>
                </c:pt>
                <c:pt idx="9272">
                  <c:v>104.79</c:v>
                </c:pt>
                <c:pt idx="9273">
                  <c:v>104.74</c:v>
                </c:pt>
                <c:pt idx="9274">
                  <c:v>104.71</c:v>
                </c:pt>
                <c:pt idx="9275">
                  <c:v>104.66</c:v>
                </c:pt>
                <c:pt idx="9276">
                  <c:v>104.57</c:v>
                </c:pt>
                <c:pt idx="9277">
                  <c:v>104.52</c:v>
                </c:pt>
                <c:pt idx="9278">
                  <c:v>104.47</c:v>
                </c:pt>
                <c:pt idx="9279">
                  <c:v>104.34</c:v>
                </c:pt>
                <c:pt idx="9280">
                  <c:v>104.27</c:v>
                </c:pt>
                <c:pt idx="9281">
                  <c:v>104.2</c:v>
                </c:pt>
                <c:pt idx="9282">
                  <c:v>104.02</c:v>
                </c:pt>
                <c:pt idx="9283">
                  <c:v>103.94</c:v>
                </c:pt>
                <c:pt idx="9284">
                  <c:v>103.87</c:v>
                </c:pt>
                <c:pt idx="9285">
                  <c:v>104.32</c:v>
                </c:pt>
                <c:pt idx="9286">
                  <c:v>104.55</c:v>
                </c:pt>
                <c:pt idx="9287">
                  <c:v>104.95</c:v>
                </c:pt>
                <c:pt idx="9288">
                  <c:v>105.11</c:v>
                </c:pt>
                <c:pt idx="9289">
                  <c:v>105.25</c:v>
                </c:pt>
                <c:pt idx="9290">
                  <c:v>105.45</c:v>
                </c:pt>
                <c:pt idx="9291">
                  <c:v>105.53</c:v>
                </c:pt>
                <c:pt idx="9292">
                  <c:v>105.58</c:v>
                </c:pt>
                <c:pt idx="9293">
                  <c:v>105.58</c:v>
                </c:pt>
                <c:pt idx="9294">
                  <c:v>105.59</c:v>
                </c:pt>
                <c:pt idx="9295">
                  <c:v>105.55</c:v>
                </c:pt>
                <c:pt idx="9296">
                  <c:v>105.44</c:v>
                </c:pt>
                <c:pt idx="9297">
                  <c:v>105.41</c:v>
                </c:pt>
                <c:pt idx="9298">
                  <c:v>105.33</c:v>
                </c:pt>
                <c:pt idx="9299">
                  <c:v>105.25</c:v>
                </c:pt>
                <c:pt idx="9300">
                  <c:v>105.23</c:v>
                </c:pt>
                <c:pt idx="9301">
                  <c:v>105.21</c:v>
                </c:pt>
                <c:pt idx="9302">
                  <c:v>105.14</c:v>
                </c:pt>
                <c:pt idx="9303">
                  <c:v>105.12</c:v>
                </c:pt>
                <c:pt idx="9304">
                  <c:v>105.11</c:v>
                </c:pt>
                <c:pt idx="9305">
                  <c:v>105.12</c:v>
                </c:pt>
                <c:pt idx="9306">
                  <c:v>105.13</c:v>
                </c:pt>
                <c:pt idx="9307">
                  <c:v>105.11</c:v>
                </c:pt>
                <c:pt idx="9308">
                  <c:v>105.04</c:v>
                </c:pt>
                <c:pt idx="9309">
                  <c:v>105.04</c:v>
                </c:pt>
                <c:pt idx="9310">
                  <c:v>105.02</c:v>
                </c:pt>
                <c:pt idx="9311">
                  <c:v>104.97</c:v>
                </c:pt>
                <c:pt idx="9312">
                  <c:v>104.93</c:v>
                </c:pt>
                <c:pt idx="9313">
                  <c:v>104.89</c:v>
                </c:pt>
                <c:pt idx="9314">
                  <c:v>104.79</c:v>
                </c:pt>
                <c:pt idx="9315">
                  <c:v>104.74</c:v>
                </c:pt>
                <c:pt idx="9316">
                  <c:v>104.68</c:v>
                </c:pt>
                <c:pt idx="9317">
                  <c:v>104.55</c:v>
                </c:pt>
                <c:pt idx="9318">
                  <c:v>104.48</c:v>
                </c:pt>
                <c:pt idx="9319">
                  <c:v>104.41</c:v>
                </c:pt>
                <c:pt idx="9320">
                  <c:v>104.24</c:v>
                </c:pt>
                <c:pt idx="9321">
                  <c:v>104.15</c:v>
                </c:pt>
                <c:pt idx="9322">
                  <c:v>104.07</c:v>
                </c:pt>
                <c:pt idx="9323">
                  <c:v>103.96</c:v>
                </c:pt>
                <c:pt idx="9324">
                  <c:v>104.02</c:v>
                </c:pt>
                <c:pt idx="9325">
                  <c:v>104.11</c:v>
                </c:pt>
                <c:pt idx="9326">
                  <c:v>104.27</c:v>
                </c:pt>
                <c:pt idx="9327">
                  <c:v>104.35</c:v>
                </c:pt>
                <c:pt idx="9328">
                  <c:v>104.42</c:v>
                </c:pt>
                <c:pt idx="9329">
                  <c:v>104.53</c:v>
                </c:pt>
                <c:pt idx="9330">
                  <c:v>104.58</c:v>
                </c:pt>
                <c:pt idx="9331">
                  <c:v>104.61</c:v>
                </c:pt>
                <c:pt idx="9332">
                  <c:v>104.68</c:v>
                </c:pt>
                <c:pt idx="9333">
                  <c:v>104.7</c:v>
                </c:pt>
                <c:pt idx="9334">
                  <c:v>104.71</c:v>
                </c:pt>
                <c:pt idx="9335">
                  <c:v>104.74</c:v>
                </c:pt>
                <c:pt idx="9336">
                  <c:v>104.75</c:v>
                </c:pt>
                <c:pt idx="9337">
                  <c:v>104.74</c:v>
                </c:pt>
                <c:pt idx="9338">
                  <c:v>104.83</c:v>
                </c:pt>
                <c:pt idx="9339">
                  <c:v>104.86</c:v>
                </c:pt>
                <c:pt idx="9340">
                  <c:v>104.85</c:v>
                </c:pt>
                <c:pt idx="9341">
                  <c:v>104.87</c:v>
                </c:pt>
                <c:pt idx="9342">
                  <c:v>104.88</c:v>
                </c:pt>
                <c:pt idx="9343">
                  <c:v>104.91</c:v>
                </c:pt>
                <c:pt idx="9344">
                  <c:v>105.01</c:v>
                </c:pt>
                <c:pt idx="9345">
                  <c:v>105.03</c:v>
                </c:pt>
                <c:pt idx="9346">
                  <c:v>105.04</c:v>
                </c:pt>
                <c:pt idx="9347">
                  <c:v>105.08</c:v>
                </c:pt>
                <c:pt idx="9348">
                  <c:v>105.12</c:v>
                </c:pt>
                <c:pt idx="9349">
                  <c:v>105.12</c:v>
                </c:pt>
                <c:pt idx="9350">
                  <c:v>105.19</c:v>
                </c:pt>
                <c:pt idx="9351">
                  <c:v>105.21</c:v>
                </c:pt>
                <c:pt idx="9352">
                  <c:v>105.2</c:v>
                </c:pt>
                <c:pt idx="9353">
                  <c:v>105.21</c:v>
                </c:pt>
                <c:pt idx="9354">
                  <c:v>105.2</c:v>
                </c:pt>
                <c:pt idx="9355">
                  <c:v>105.16</c:v>
                </c:pt>
                <c:pt idx="9356">
                  <c:v>105.04</c:v>
                </c:pt>
                <c:pt idx="9357">
                  <c:v>104.93</c:v>
                </c:pt>
                <c:pt idx="9358">
                  <c:v>104.8</c:v>
                </c:pt>
                <c:pt idx="9359">
                  <c:v>104.43</c:v>
                </c:pt>
                <c:pt idx="9360">
                  <c:v>104.23</c:v>
                </c:pt>
                <c:pt idx="9361">
                  <c:v>103.97</c:v>
                </c:pt>
                <c:pt idx="9362">
                  <c:v>104.08</c:v>
                </c:pt>
                <c:pt idx="9363">
                  <c:v>104.2</c:v>
                </c:pt>
                <c:pt idx="9364">
                  <c:v>104.42</c:v>
                </c:pt>
                <c:pt idx="9365">
                  <c:v>104.53</c:v>
                </c:pt>
                <c:pt idx="9366">
                  <c:v>104.62</c:v>
                </c:pt>
                <c:pt idx="9367">
                  <c:v>104.77</c:v>
                </c:pt>
                <c:pt idx="9368">
                  <c:v>104.84</c:v>
                </c:pt>
                <c:pt idx="9369">
                  <c:v>104.9</c:v>
                </c:pt>
                <c:pt idx="9370">
                  <c:v>105</c:v>
                </c:pt>
                <c:pt idx="9371">
                  <c:v>105.04</c:v>
                </c:pt>
                <c:pt idx="9372">
                  <c:v>105.06</c:v>
                </c:pt>
                <c:pt idx="9373">
                  <c:v>105.1</c:v>
                </c:pt>
                <c:pt idx="9374">
                  <c:v>105.12</c:v>
                </c:pt>
                <c:pt idx="9375">
                  <c:v>105.1</c:v>
                </c:pt>
                <c:pt idx="9376">
                  <c:v>105.21</c:v>
                </c:pt>
                <c:pt idx="9377">
                  <c:v>105.26</c:v>
                </c:pt>
                <c:pt idx="9378">
                  <c:v>105.27</c:v>
                </c:pt>
                <c:pt idx="9379">
                  <c:v>105.27</c:v>
                </c:pt>
                <c:pt idx="9380">
                  <c:v>105.28</c:v>
                </c:pt>
                <c:pt idx="9381">
                  <c:v>105.34</c:v>
                </c:pt>
                <c:pt idx="9382">
                  <c:v>105.47</c:v>
                </c:pt>
                <c:pt idx="9383">
                  <c:v>105.53</c:v>
                </c:pt>
                <c:pt idx="9384">
                  <c:v>105.54</c:v>
                </c:pt>
                <c:pt idx="9385">
                  <c:v>105.6</c:v>
                </c:pt>
                <c:pt idx="9386">
                  <c:v>105.65</c:v>
                </c:pt>
                <c:pt idx="9387">
                  <c:v>105.64</c:v>
                </c:pt>
                <c:pt idx="9388">
                  <c:v>105.73</c:v>
                </c:pt>
                <c:pt idx="9389">
                  <c:v>105.76</c:v>
                </c:pt>
                <c:pt idx="9390">
                  <c:v>105.76</c:v>
                </c:pt>
                <c:pt idx="9391">
                  <c:v>105.77</c:v>
                </c:pt>
                <c:pt idx="9392">
                  <c:v>105.75</c:v>
                </c:pt>
                <c:pt idx="9393">
                  <c:v>105.71</c:v>
                </c:pt>
                <c:pt idx="9394">
                  <c:v>105.54</c:v>
                </c:pt>
                <c:pt idx="9395">
                  <c:v>105.39</c:v>
                </c:pt>
                <c:pt idx="9396">
                  <c:v>105.21</c:v>
                </c:pt>
                <c:pt idx="9397">
                  <c:v>104.69</c:v>
                </c:pt>
                <c:pt idx="9398">
                  <c:v>104.39</c:v>
                </c:pt>
                <c:pt idx="9399">
                  <c:v>104.15</c:v>
                </c:pt>
                <c:pt idx="9400">
                  <c:v>103.91</c:v>
                </c:pt>
                <c:pt idx="9401">
                  <c:v>104.01</c:v>
                </c:pt>
                <c:pt idx="9402">
                  <c:v>104.07</c:v>
                </c:pt>
                <c:pt idx="9403">
                  <c:v>104.22</c:v>
                </c:pt>
                <c:pt idx="9404">
                  <c:v>104.28</c:v>
                </c:pt>
                <c:pt idx="9405">
                  <c:v>104.34</c:v>
                </c:pt>
                <c:pt idx="9406">
                  <c:v>104.45</c:v>
                </c:pt>
                <c:pt idx="9407">
                  <c:v>104.5</c:v>
                </c:pt>
                <c:pt idx="9408">
                  <c:v>104.53</c:v>
                </c:pt>
                <c:pt idx="9409">
                  <c:v>104.62</c:v>
                </c:pt>
                <c:pt idx="9410">
                  <c:v>104.65</c:v>
                </c:pt>
                <c:pt idx="9411">
                  <c:v>104.68</c:v>
                </c:pt>
                <c:pt idx="9412">
                  <c:v>104.72</c:v>
                </c:pt>
                <c:pt idx="9413">
                  <c:v>104.73</c:v>
                </c:pt>
                <c:pt idx="9414">
                  <c:v>104.72</c:v>
                </c:pt>
                <c:pt idx="9415">
                  <c:v>104.79</c:v>
                </c:pt>
                <c:pt idx="9416">
                  <c:v>104.81</c:v>
                </c:pt>
                <c:pt idx="9417">
                  <c:v>104.81</c:v>
                </c:pt>
                <c:pt idx="9418">
                  <c:v>104.83</c:v>
                </c:pt>
                <c:pt idx="9419">
                  <c:v>104.85</c:v>
                </c:pt>
                <c:pt idx="9420">
                  <c:v>104.88</c:v>
                </c:pt>
                <c:pt idx="9421">
                  <c:v>104.97</c:v>
                </c:pt>
                <c:pt idx="9422">
                  <c:v>105</c:v>
                </c:pt>
                <c:pt idx="9423">
                  <c:v>104.99</c:v>
                </c:pt>
                <c:pt idx="9424">
                  <c:v>105.05</c:v>
                </c:pt>
                <c:pt idx="9425">
                  <c:v>105.12</c:v>
                </c:pt>
                <c:pt idx="9426">
                  <c:v>105.15</c:v>
                </c:pt>
                <c:pt idx="9427">
                  <c:v>105.25</c:v>
                </c:pt>
                <c:pt idx="9428">
                  <c:v>105.28</c:v>
                </c:pt>
                <c:pt idx="9429">
                  <c:v>105.29</c:v>
                </c:pt>
                <c:pt idx="9430">
                  <c:v>105.31</c:v>
                </c:pt>
                <c:pt idx="9431">
                  <c:v>105.29</c:v>
                </c:pt>
                <c:pt idx="9432">
                  <c:v>105.24</c:v>
                </c:pt>
                <c:pt idx="9433">
                  <c:v>105.11</c:v>
                </c:pt>
                <c:pt idx="9434">
                  <c:v>104.99</c:v>
                </c:pt>
                <c:pt idx="9435">
                  <c:v>104.83</c:v>
                </c:pt>
                <c:pt idx="9436">
                  <c:v>104.43</c:v>
                </c:pt>
                <c:pt idx="9437">
                  <c:v>104.2</c:v>
                </c:pt>
                <c:pt idx="9438">
                  <c:v>103.93</c:v>
                </c:pt>
                <c:pt idx="9439">
                  <c:v>104.02</c:v>
                </c:pt>
                <c:pt idx="9440">
                  <c:v>104.14</c:v>
                </c:pt>
                <c:pt idx="9441">
                  <c:v>104.34</c:v>
                </c:pt>
                <c:pt idx="9442">
                  <c:v>104.43</c:v>
                </c:pt>
                <c:pt idx="9443">
                  <c:v>104.51</c:v>
                </c:pt>
                <c:pt idx="9444">
                  <c:v>104.66</c:v>
                </c:pt>
                <c:pt idx="9445">
                  <c:v>104.73</c:v>
                </c:pt>
                <c:pt idx="9446">
                  <c:v>104.78</c:v>
                </c:pt>
                <c:pt idx="9447">
                  <c:v>104.89</c:v>
                </c:pt>
                <c:pt idx="9448">
                  <c:v>104.93</c:v>
                </c:pt>
                <c:pt idx="9449">
                  <c:v>104.97</c:v>
                </c:pt>
                <c:pt idx="9450">
                  <c:v>105.04</c:v>
                </c:pt>
                <c:pt idx="9451">
                  <c:v>105.05</c:v>
                </c:pt>
                <c:pt idx="9452">
                  <c:v>105.04</c:v>
                </c:pt>
                <c:pt idx="9453">
                  <c:v>105.15</c:v>
                </c:pt>
                <c:pt idx="9454">
                  <c:v>105.18</c:v>
                </c:pt>
                <c:pt idx="9455">
                  <c:v>105.18</c:v>
                </c:pt>
                <c:pt idx="9456">
                  <c:v>105.21</c:v>
                </c:pt>
                <c:pt idx="9457">
                  <c:v>105.23</c:v>
                </c:pt>
                <c:pt idx="9458">
                  <c:v>105.28</c:v>
                </c:pt>
                <c:pt idx="9459">
                  <c:v>105.41</c:v>
                </c:pt>
                <c:pt idx="9460">
                  <c:v>105.44</c:v>
                </c:pt>
                <c:pt idx="9461">
                  <c:v>105.44</c:v>
                </c:pt>
                <c:pt idx="9462">
                  <c:v>105.53</c:v>
                </c:pt>
                <c:pt idx="9463">
                  <c:v>105.61</c:v>
                </c:pt>
                <c:pt idx="9464">
                  <c:v>105.66</c:v>
                </c:pt>
                <c:pt idx="9465">
                  <c:v>105.79</c:v>
                </c:pt>
                <c:pt idx="9466">
                  <c:v>105.83</c:v>
                </c:pt>
                <c:pt idx="9467">
                  <c:v>105.83</c:v>
                </c:pt>
                <c:pt idx="9468">
                  <c:v>105.86</c:v>
                </c:pt>
                <c:pt idx="9469">
                  <c:v>105.84</c:v>
                </c:pt>
                <c:pt idx="9470">
                  <c:v>105.78</c:v>
                </c:pt>
                <c:pt idx="9471">
                  <c:v>105.6</c:v>
                </c:pt>
                <c:pt idx="9472">
                  <c:v>105.43</c:v>
                </c:pt>
                <c:pt idx="9473">
                  <c:v>105.21</c:v>
                </c:pt>
                <c:pt idx="9474">
                  <c:v>104.63</c:v>
                </c:pt>
                <c:pt idx="9475">
                  <c:v>104.31</c:v>
                </c:pt>
                <c:pt idx="9476">
                  <c:v>104.04</c:v>
                </c:pt>
                <c:pt idx="9477">
                  <c:v>104.04</c:v>
                </c:pt>
                <c:pt idx="9478">
                  <c:v>104.47</c:v>
                </c:pt>
                <c:pt idx="9479">
                  <c:v>104.57</c:v>
                </c:pt>
                <c:pt idx="9480">
                  <c:v>104.65</c:v>
                </c:pt>
                <c:pt idx="9481">
                  <c:v>104.81</c:v>
                </c:pt>
                <c:pt idx="9482">
                  <c:v>104.89</c:v>
                </c:pt>
                <c:pt idx="9483">
                  <c:v>104.95</c:v>
                </c:pt>
                <c:pt idx="9484">
                  <c:v>105.11</c:v>
                </c:pt>
                <c:pt idx="9485">
                  <c:v>105.18</c:v>
                </c:pt>
                <c:pt idx="9486">
                  <c:v>105.24</c:v>
                </c:pt>
                <c:pt idx="9487">
                  <c:v>105.38</c:v>
                </c:pt>
                <c:pt idx="9488">
                  <c:v>105.44</c:v>
                </c:pt>
                <c:pt idx="9489">
                  <c:v>105.49</c:v>
                </c:pt>
                <c:pt idx="9490">
                  <c:v>105.62</c:v>
                </c:pt>
                <c:pt idx="9491">
                  <c:v>105.68</c:v>
                </c:pt>
                <c:pt idx="9492">
                  <c:v>105.68</c:v>
                </c:pt>
                <c:pt idx="9493">
                  <c:v>105.81</c:v>
                </c:pt>
                <c:pt idx="9494">
                  <c:v>105.87</c:v>
                </c:pt>
                <c:pt idx="9495">
                  <c:v>105.91</c:v>
                </c:pt>
                <c:pt idx="9496">
                  <c:v>106.03</c:v>
                </c:pt>
                <c:pt idx="9497">
                  <c:v>106.09</c:v>
                </c:pt>
                <c:pt idx="9498">
                  <c:v>106.11</c:v>
                </c:pt>
                <c:pt idx="9499">
                  <c:v>106.19</c:v>
                </c:pt>
                <c:pt idx="9500">
                  <c:v>106.2</c:v>
                </c:pt>
                <c:pt idx="9501">
                  <c:v>106.19</c:v>
                </c:pt>
                <c:pt idx="9502">
                  <c:v>106.23</c:v>
                </c:pt>
                <c:pt idx="9503">
                  <c:v>106.21</c:v>
                </c:pt>
                <c:pt idx="9504">
                  <c:v>106.18</c:v>
                </c:pt>
                <c:pt idx="9505">
                  <c:v>106.12</c:v>
                </c:pt>
                <c:pt idx="9506">
                  <c:v>106.04</c:v>
                </c:pt>
                <c:pt idx="9507">
                  <c:v>105.94</c:v>
                </c:pt>
                <c:pt idx="9508">
                  <c:v>105.71</c:v>
                </c:pt>
                <c:pt idx="9509">
                  <c:v>105.54</c:v>
                </c:pt>
                <c:pt idx="9510">
                  <c:v>105.31</c:v>
                </c:pt>
                <c:pt idx="9511">
                  <c:v>104.74</c:v>
                </c:pt>
                <c:pt idx="9512">
                  <c:v>104.44</c:v>
                </c:pt>
                <c:pt idx="9513">
                  <c:v>104.16</c:v>
                </c:pt>
                <c:pt idx="9514">
                  <c:v>103.94</c:v>
                </c:pt>
                <c:pt idx="9515">
                  <c:v>103.98</c:v>
                </c:pt>
                <c:pt idx="9516">
                  <c:v>104.12</c:v>
                </c:pt>
                <c:pt idx="9517">
                  <c:v>104.18</c:v>
                </c:pt>
                <c:pt idx="9518">
                  <c:v>104.22</c:v>
                </c:pt>
                <c:pt idx="9519">
                  <c:v>104.27</c:v>
                </c:pt>
                <c:pt idx="9520">
                  <c:v>104.3</c:v>
                </c:pt>
                <c:pt idx="9521">
                  <c:v>104.31</c:v>
                </c:pt>
                <c:pt idx="9522">
                  <c:v>104.3</c:v>
                </c:pt>
                <c:pt idx="9523">
                  <c:v>104.3</c:v>
                </c:pt>
                <c:pt idx="9524">
                  <c:v>104.29</c:v>
                </c:pt>
                <c:pt idx="9525">
                  <c:v>104.27</c:v>
                </c:pt>
                <c:pt idx="9526">
                  <c:v>104.26</c:v>
                </c:pt>
                <c:pt idx="9527">
                  <c:v>104.24</c:v>
                </c:pt>
                <c:pt idx="9528">
                  <c:v>104.23</c:v>
                </c:pt>
                <c:pt idx="9529">
                  <c:v>104.23</c:v>
                </c:pt>
                <c:pt idx="9530">
                  <c:v>104.22</c:v>
                </c:pt>
                <c:pt idx="9531">
                  <c:v>104.18</c:v>
                </c:pt>
                <c:pt idx="9532">
                  <c:v>104.18</c:v>
                </c:pt>
                <c:pt idx="9533">
                  <c:v>104.17</c:v>
                </c:pt>
                <c:pt idx="9534">
                  <c:v>104.17</c:v>
                </c:pt>
                <c:pt idx="9535">
                  <c:v>104.17</c:v>
                </c:pt>
                <c:pt idx="9536">
                  <c:v>104.15</c:v>
                </c:pt>
                <c:pt idx="9537">
                  <c:v>104.12</c:v>
                </c:pt>
                <c:pt idx="9538">
                  <c:v>104.14</c:v>
                </c:pt>
                <c:pt idx="9539">
                  <c:v>104.14</c:v>
                </c:pt>
                <c:pt idx="9540">
                  <c:v>104.14</c:v>
                </c:pt>
                <c:pt idx="9541">
                  <c:v>104.13</c:v>
                </c:pt>
                <c:pt idx="9542">
                  <c:v>104.11</c:v>
                </c:pt>
                <c:pt idx="9543">
                  <c:v>104.09</c:v>
                </c:pt>
                <c:pt idx="9544">
                  <c:v>104.07</c:v>
                </c:pt>
                <c:pt idx="9545">
                  <c:v>104.05</c:v>
                </c:pt>
                <c:pt idx="9546">
                  <c:v>104</c:v>
                </c:pt>
                <c:pt idx="9547">
                  <c:v>103.99</c:v>
                </c:pt>
                <c:pt idx="9548">
                  <c:v>103.92</c:v>
                </c:pt>
                <c:pt idx="9549">
                  <c:v>103.89</c:v>
                </c:pt>
                <c:pt idx="9550">
                  <c:v>103.86</c:v>
                </c:pt>
                <c:pt idx="9551">
                  <c:v>104.48</c:v>
                </c:pt>
                <c:pt idx="9552">
                  <c:v>104.63</c:v>
                </c:pt>
                <c:pt idx="9553">
                  <c:v>104.76</c:v>
                </c:pt>
                <c:pt idx="9554">
                  <c:v>104.98</c:v>
                </c:pt>
                <c:pt idx="9555">
                  <c:v>104.6</c:v>
                </c:pt>
                <c:pt idx="9556">
                  <c:v>104.69</c:v>
                </c:pt>
                <c:pt idx="9557">
                  <c:v>104.86</c:v>
                </c:pt>
                <c:pt idx="9558">
                  <c:v>104.94</c:v>
                </c:pt>
                <c:pt idx="9559">
                  <c:v>105</c:v>
                </c:pt>
                <c:pt idx="9560">
                  <c:v>105.13</c:v>
                </c:pt>
                <c:pt idx="9561">
                  <c:v>105.18</c:v>
                </c:pt>
                <c:pt idx="9562">
                  <c:v>105.23</c:v>
                </c:pt>
                <c:pt idx="9563">
                  <c:v>105.29</c:v>
                </c:pt>
                <c:pt idx="9564">
                  <c:v>105.32</c:v>
                </c:pt>
                <c:pt idx="9565">
                  <c:v>105.32</c:v>
                </c:pt>
                <c:pt idx="9566">
                  <c:v>105.4</c:v>
                </c:pt>
                <c:pt idx="9567">
                  <c:v>105.42</c:v>
                </c:pt>
                <c:pt idx="9568">
                  <c:v>105.39</c:v>
                </c:pt>
                <c:pt idx="9569">
                  <c:v>105.38</c:v>
                </c:pt>
                <c:pt idx="9570">
                  <c:v>105.39</c:v>
                </c:pt>
                <c:pt idx="9571">
                  <c:v>105.43</c:v>
                </c:pt>
                <c:pt idx="9572">
                  <c:v>105.52</c:v>
                </c:pt>
                <c:pt idx="9573">
                  <c:v>105.52</c:v>
                </c:pt>
                <c:pt idx="9574">
                  <c:v>105.49</c:v>
                </c:pt>
                <c:pt idx="9575">
                  <c:v>105.62</c:v>
                </c:pt>
                <c:pt idx="9576">
                  <c:v>105.72</c:v>
                </c:pt>
                <c:pt idx="9577">
                  <c:v>105.78</c:v>
                </c:pt>
                <c:pt idx="9578">
                  <c:v>105.92</c:v>
                </c:pt>
                <c:pt idx="9579">
                  <c:v>105.97</c:v>
                </c:pt>
                <c:pt idx="9580">
                  <c:v>105.97</c:v>
                </c:pt>
                <c:pt idx="9581">
                  <c:v>105.98</c:v>
                </c:pt>
                <c:pt idx="9582">
                  <c:v>105.93</c:v>
                </c:pt>
                <c:pt idx="9583">
                  <c:v>105.84</c:v>
                </c:pt>
                <c:pt idx="9584">
                  <c:v>105.6</c:v>
                </c:pt>
                <c:pt idx="9585">
                  <c:v>105.43</c:v>
                </c:pt>
                <c:pt idx="9586">
                  <c:v>105.21</c:v>
                </c:pt>
                <c:pt idx="9587">
                  <c:v>104.68</c:v>
                </c:pt>
                <c:pt idx="9588">
                  <c:v>104.39</c:v>
                </c:pt>
                <c:pt idx="9589">
                  <c:v>103.96</c:v>
                </c:pt>
                <c:pt idx="9590">
                  <c:v>104.29</c:v>
                </c:pt>
                <c:pt idx="9591">
                  <c:v>104.19</c:v>
                </c:pt>
                <c:pt idx="9592">
                  <c:v>104.41</c:v>
                </c:pt>
                <c:pt idx="9593">
                  <c:v>104.5</c:v>
                </c:pt>
                <c:pt idx="9594">
                  <c:v>104.59</c:v>
                </c:pt>
                <c:pt idx="9595">
                  <c:v>104.74</c:v>
                </c:pt>
                <c:pt idx="9596">
                  <c:v>104.82</c:v>
                </c:pt>
                <c:pt idx="9597">
                  <c:v>104.87</c:v>
                </c:pt>
                <c:pt idx="9598">
                  <c:v>105.01</c:v>
                </c:pt>
                <c:pt idx="9599">
                  <c:v>105.06</c:v>
                </c:pt>
                <c:pt idx="9600">
                  <c:v>105.1</c:v>
                </c:pt>
                <c:pt idx="9601">
                  <c:v>105.2</c:v>
                </c:pt>
                <c:pt idx="9602">
                  <c:v>105.23</c:v>
                </c:pt>
                <c:pt idx="9603">
                  <c:v>105.24</c:v>
                </c:pt>
                <c:pt idx="9604">
                  <c:v>105.36</c:v>
                </c:pt>
                <c:pt idx="9605">
                  <c:v>105.4</c:v>
                </c:pt>
                <c:pt idx="9606">
                  <c:v>105.39</c:v>
                </c:pt>
                <c:pt idx="9607">
                  <c:v>105.4</c:v>
                </c:pt>
                <c:pt idx="9608">
                  <c:v>105.42</c:v>
                </c:pt>
                <c:pt idx="9609">
                  <c:v>105.48</c:v>
                </c:pt>
                <c:pt idx="9610">
                  <c:v>105.64</c:v>
                </c:pt>
                <c:pt idx="9611">
                  <c:v>105.68</c:v>
                </c:pt>
                <c:pt idx="9612">
                  <c:v>105.68</c:v>
                </c:pt>
                <c:pt idx="9613">
                  <c:v>105.78</c:v>
                </c:pt>
                <c:pt idx="9614">
                  <c:v>105.85</c:v>
                </c:pt>
                <c:pt idx="9615">
                  <c:v>105.9</c:v>
                </c:pt>
                <c:pt idx="9616">
                  <c:v>106.01</c:v>
                </c:pt>
                <c:pt idx="9617">
                  <c:v>106.05</c:v>
                </c:pt>
                <c:pt idx="9618">
                  <c:v>106.04</c:v>
                </c:pt>
                <c:pt idx="9619">
                  <c:v>106.02</c:v>
                </c:pt>
                <c:pt idx="9620">
                  <c:v>105.97</c:v>
                </c:pt>
                <c:pt idx="9621">
                  <c:v>105.88</c:v>
                </c:pt>
                <c:pt idx="9622">
                  <c:v>105.64</c:v>
                </c:pt>
                <c:pt idx="9623">
                  <c:v>105.45</c:v>
                </c:pt>
                <c:pt idx="9624">
                  <c:v>105.22</c:v>
                </c:pt>
                <c:pt idx="9625">
                  <c:v>104.6</c:v>
                </c:pt>
                <c:pt idx="9626">
                  <c:v>104.27</c:v>
                </c:pt>
                <c:pt idx="9627">
                  <c:v>103.95</c:v>
                </c:pt>
                <c:pt idx="9628">
                  <c:v>104.03</c:v>
                </c:pt>
                <c:pt idx="9629">
                  <c:v>104.11</c:v>
                </c:pt>
                <c:pt idx="9630">
                  <c:v>104.27</c:v>
                </c:pt>
                <c:pt idx="9631">
                  <c:v>104.35</c:v>
                </c:pt>
                <c:pt idx="9632">
                  <c:v>104.41</c:v>
                </c:pt>
                <c:pt idx="9633">
                  <c:v>104.53</c:v>
                </c:pt>
                <c:pt idx="9634">
                  <c:v>104.58</c:v>
                </c:pt>
                <c:pt idx="9635">
                  <c:v>104.63</c:v>
                </c:pt>
                <c:pt idx="9636">
                  <c:v>104.72</c:v>
                </c:pt>
                <c:pt idx="9637">
                  <c:v>104.75</c:v>
                </c:pt>
                <c:pt idx="9638">
                  <c:v>104.78</c:v>
                </c:pt>
                <c:pt idx="9639">
                  <c:v>104.84</c:v>
                </c:pt>
                <c:pt idx="9640">
                  <c:v>104.87</c:v>
                </c:pt>
                <c:pt idx="9641">
                  <c:v>104.87</c:v>
                </c:pt>
                <c:pt idx="9642">
                  <c:v>104.93</c:v>
                </c:pt>
                <c:pt idx="9643">
                  <c:v>104.96</c:v>
                </c:pt>
                <c:pt idx="9644">
                  <c:v>104.95</c:v>
                </c:pt>
                <c:pt idx="9645">
                  <c:v>104.97</c:v>
                </c:pt>
                <c:pt idx="9646">
                  <c:v>104.98</c:v>
                </c:pt>
                <c:pt idx="9647">
                  <c:v>105.02</c:v>
                </c:pt>
                <c:pt idx="9648">
                  <c:v>105.13</c:v>
                </c:pt>
                <c:pt idx="9649">
                  <c:v>105.17</c:v>
                </c:pt>
                <c:pt idx="9650">
                  <c:v>105.17</c:v>
                </c:pt>
                <c:pt idx="9651">
                  <c:v>105.23</c:v>
                </c:pt>
                <c:pt idx="9652">
                  <c:v>105.29</c:v>
                </c:pt>
                <c:pt idx="9653">
                  <c:v>105.33</c:v>
                </c:pt>
                <c:pt idx="9654">
                  <c:v>105.41</c:v>
                </c:pt>
                <c:pt idx="9655">
                  <c:v>105.44</c:v>
                </c:pt>
                <c:pt idx="9656">
                  <c:v>105.43</c:v>
                </c:pt>
                <c:pt idx="9657">
                  <c:v>105.43</c:v>
                </c:pt>
                <c:pt idx="9658">
                  <c:v>105.39</c:v>
                </c:pt>
                <c:pt idx="9659">
                  <c:v>105.33</c:v>
                </c:pt>
                <c:pt idx="9660">
                  <c:v>105.16</c:v>
                </c:pt>
                <c:pt idx="9661">
                  <c:v>105.02</c:v>
                </c:pt>
                <c:pt idx="9662">
                  <c:v>104.85</c:v>
                </c:pt>
                <c:pt idx="9663">
                  <c:v>104.4</c:v>
                </c:pt>
                <c:pt idx="9664">
                  <c:v>104.18</c:v>
                </c:pt>
                <c:pt idx="9665">
                  <c:v>104.43</c:v>
                </c:pt>
                <c:pt idx="9666">
                  <c:v>104.76</c:v>
                </c:pt>
                <c:pt idx="9667">
                  <c:v>105.27</c:v>
                </c:pt>
                <c:pt idx="9668">
                  <c:v>105.47</c:v>
                </c:pt>
                <c:pt idx="9669">
                  <c:v>105.61</c:v>
                </c:pt>
                <c:pt idx="9670">
                  <c:v>105.81</c:v>
                </c:pt>
                <c:pt idx="9671">
                  <c:v>105.89</c:v>
                </c:pt>
                <c:pt idx="9672">
                  <c:v>105.91</c:v>
                </c:pt>
                <c:pt idx="9673">
                  <c:v>105.91</c:v>
                </c:pt>
                <c:pt idx="9674">
                  <c:v>105.91</c:v>
                </c:pt>
                <c:pt idx="9675">
                  <c:v>105.87</c:v>
                </c:pt>
                <c:pt idx="9676">
                  <c:v>105.76</c:v>
                </c:pt>
                <c:pt idx="9677">
                  <c:v>105.73</c:v>
                </c:pt>
                <c:pt idx="9678">
                  <c:v>105.66</c:v>
                </c:pt>
                <c:pt idx="9679">
                  <c:v>105.59</c:v>
                </c:pt>
                <c:pt idx="9680">
                  <c:v>105.57</c:v>
                </c:pt>
                <c:pt idx="9681">
                  <c:v>105.5</c:v>
                </c:pt>
                <c:pt idx="9682">
                  <c:v>105.34</c:v>
                </c:pt>
                <c:pt idx="9683">
                  <c:v>105.29</c:v>
                </c:pt>
                <c:pt idx="9684">
                  <c:v>105.28</c:v>
                </c:pt>
                <c:pt idx="9685">
                  <c:v>105.23</c:v>
                </c:pt>
                <c:pt idx="9686">
                  <c:v>105.23</c:v>
                </c:pt>
                <c:pt idx="9687">
                  <c:v>105.17</c:v>
                </c:pt>
                <c:pt idx="9688">
                  <c:v>105.08</c:v>
                </c:pt>
                <c:pt idx="9689">
                  <c:v>105.09</c:v>
                </c:pt>
                <c:pt idx="9690">
                  <c:v>105.1</c:v>
                </c:pt>
                <c:pt idx="9691">
                  <c:v>105.06</c:v>
                </c:pt>
                <c:pt idx="9692">
                  <c:v>105.04</c:v>
                </c:pt>
                <c:pt idx="9693">
                  <c:v>104.99</c:v>
                </c:pt>
                <c:pt idx="9694">
                  <c:v>104.87</c:v>
                </c:pt>
                <c:pt idx="9695">
                  <c:v>104.82</c:v>
                </c:pt>
                <c:pt idx="9696">
                  <c:v>104.75</c:v>
                </c:pt>
                <c:pt idx="9697">
                  <c:v>104.61</c:v>
                </c:pt>
                <c:pt idx="9698">
                  <c:v>104.52</c:v>
                </c:pt>
                <c:pt idx="9699">
                  <c:v>104.42</c:v>
                </c:pt>
                <c:pt idx="9700">
                  <c:v>104.2</c:v>
                </c:pt>
                <c:pt idx="9701">
                  <c:v>104.12</c:v>
                </c:pt>
                <c:pt idx="9702">
                  <c:v>104.03</c:v>
                </c:pt>
                <c:pt idx="9703">
                  <c:v>104.2</c:v>
                </c:pt>
                <c:pt idx="9704">
                  <c:v>104.45</c:v>
                </c:pt>
                <c:pt idx="9705">
                  <c:v>104.92</c:v>
                </c:pt>
                <c:pt idx="9706">
                  <c:v>105.05</c:v>
                </c:pt>
                <c:pt idx="9707">
                  <c:v>105.17</c:v>
                </c:pt>
                <c:pt idx="9708">
                  <c:v>105.39</c:v>
                </c:pt>
                <c:pt idx="9709">
                  <c:v>105.43</c:v>
                </c:pt>
                <c:pt idx="9710">
                  <c:v>105.45</c:v>
                </c:pt>
                <c:pt idx="9711">
                  <c:v>105.46</c:v>
                </c:pt>
                <c:pt idx="9712">
                  <c:v>105.44</c:v>
                </c:pt>
                <c:pt idx="9713">
                  <c:v>105.38</c:v>
                </c:pt>
                <c:pt idx="9714">
                  <c:v>105.3</c:v>
                </c:pt>
                <c:pt idx="9715">
                  <c:v>105.27</c:v>
                </c:pt>
                <c:pt idx="9716">
                  <c:v>105.24</c:v>
                </c:pt>
                <c:pt idx="9717">
                  <c:v>105.14</c:v>
                </c:pt>
                <c:pt idx="9718">
                  <c:v>105.14</c:v>
                </c:pt>
                <c:pt idx="9719">
                  <c:v>105.08</c:v>
                </c:pt>
                <c:pt idx="9720">
                  <c:v>104.94</c:v>
                </c:pt>
                <c:pt idx="9721">
                  <c:v>104.9</c:v>
                </c:pt>
                <c:pt idx="9722">
                  <c:v>104.89</c:v>
                </c:pt>
                <c:pt idx="9723">
                  <c:v>104.86</c:v>
                </c:pt>
                <c:pt idx="9724">
                  <c:v>104.85</c:v>
                </c:pt>
                <c:pt idx="9725">
                  <c:v>104.8</c:v>
                </c:pt>
                <c:pt idx="9726">
                  <c:v>104.72</c:v>
                </c:pt>
                <c:pt idx="9727">
                  <c:v>104.73</c:v>
                </c:pt>
                <c:pt idx="9728">
                  <c:v>104.71</c:v>
                </c:pt>
                <c:pt idx="9729">
                  <c:v>104.67</c:v>
                </c:pt>
                <c:pt idx="9730">
                  <c:v>104.64</c:v>
                </c:pt>
                <c:pt idx="9731">
                  <c:v>104.6</c:v>
                </c:pt>
                <c:pt idx="9732">
                  <c:v>104.52</c:v>
                </c:pt>
                <c:pt idx="9733">
                  <c:v>104.47</c:v>
                </c:pt>
                <c:pt idx="9734">
                  <c:v>104.41</c:v>
                </c:pt>
                <c:pt idx="9735">
                  <c:v>104.27</c:v>
                </c:pt>
                <c:pt idx="9736">
                  <c:v>104.21</c:v>
                </c:pt>
                <c:pt idx="9737">
                  <c:v>104.13</c:v>
                </c:pt>
                <c:pt idx="9738">
                  <c:v>104</c:v>
                </c:pt>
                <c:pt idx="9739">
                  <c:v>103.93</c:v>
                </c:pt>
                <c:pt idx="9740">
                  <c:v>103.79</c:v>
                </c:pt>
                <c:pt idx="9741">
                  <c:v>104.36</c:v>
                </c:pt>
                <c:pt idx="9742">
                  <c:v>104.71</c:v>
                </c:pt>
                <c:pt idx="9743">
                  <c:v>105.37</c:v>
                </c:pt>
                <c:pt idx="9744">
                  <c:v>105.56</c:v>
                </c:pt>
                <c:pt idx="9745">
                  <c:v>105.71</c:v>
                </c:pt>
                <c:pt idx="9746">
                  <c:v>106.02</c:v>
                </c:pt>
                <c:pt idx="9747">
                  <c:v>106.07</c:v>
                </c:pt>
                <c:pt idx="9748">
                  <c:v>106.09</c:v>
                </c:pt>
                <c:pt idx="9749">
                  <c:v>106.12</c:v>
                </c:pt>
                <c:pt idx="9750">
                  <c:v>106.08</c:v>
                </c:pt>
                <c:pt idx="9751">
                  <c:v>106</c:v>
                </c:pt>
                <c:pt idx="9752">
                  <c:v>105.9</c:v>
                </c:pt>
                <c:pt idx="9753">
                  <c:v>105.86</c:v>
                </c:pt>
                <c:pt idx="9754">
                  <c:v>105.83</c:v>
                </c:pt>
                <c:pt idx="9755">
                  <c:v>105.69</c:v>
                </c:pt>
                <c:pt idx="9756">
                  <c:v>105.67</c:v>
                </c:pt>
                <c:pt idx="9757">
                  <c:v>105.61</c:v>
                </c:pt>
                <c:pt idx="9758">
                  <c:v>105.41</c:v>
                </c:pt>
                <c:pt idx="9759">
                  <c:v>105.34</c:v>
                </c:pt>
                <c:pt idx="9760">
                  <c:v>105.33</c:v>
                </c:pt>
                <c:pt idx="9761">
                  <c:v>105.28</c:v>
                </c:pt>
                <c:pt idx="9762">
                  <c:v>105.28</c:v>
                </c:pt>
                <c:pt idx="9763">
                  <c:v>105.21</c:v>
                </c:pt>
                <c:pt idx="9764">
                  <c:v>105.09</c:v>
                </c:pt>
                <c:pt idx="9765">
                  <c:v>105.1</c:v>
                </c:pt>
                <c:pt idx="9766">
                  <c:v>105.08</c:v>
                </c:pt>
                <c:pt idx="9767">
                  <c:v>105</c:v>
                </c:pt>
                <c:pt idx="9768">
                  <c:v>104.96</c:v>
                </c:pt>
                <c:pt idx="9769">
                  <c:v>104.91</c:v>
                </c:pt>
                <c:pt idx="9770">
                  <c:v>104.79</c:v>
                </c:pt>
                <c:pt idx="9771">
                  <c:v>104.73</c:v>
                </c:pt>
                <c:pt idx="9772">
                  <c:v>104.65</c:v>
                </c:pt>
                <c:pt idx="9773">
                  <c:v>104.47</c:v>
                </c:pt>
                <c:pt idx="9774">
                  <c:v>104.38</c:v>
                </c:pt>
                <c:pt idx="9775">
                  <c:v>104.26</c:v>
                </c:pt>
                <c:pt idx="9776">
                  <c:v>104.18</c:v>
                </c:pt>
                <c:pt idx="9777">
                  <c:v>103.81</c:v>
                </c:pt>
                <c:pt idx="9778">
                  <c:v>104.09</c:v>
                </c:pt>
                <c:pt idx="9779">
                  <c:v>104.28</c:v>
                </c:pt>
                <c:pt idx="9780">
                  <c:v>104.56</c:v>
                </c:pt>
                <c:pt idx="9781">
                  <c:v>104.69</c:v>
                </c:pt>
                <c:pt idx="9782">
                  <c:v>104.81</c:v>
                </c:pt>
                <c:pt idx="9783">
                  <c:v>104.99</c:v>
                </c:pt>
                <c:pt idx="9784">
                  <c:v>105.05</c:v>
                </c:pt>
                <c:pt idx="9785">
                  <c:v>105.1</c:v>
                </c:pt>
                <c:pt idx="9786">
                  <c:v>105.15</c:v>
                </c:pt>
                <c:pt idx="9787">
                  <c:v>105.17</c:v>
                </c:pt>
                <c:pt idx="9788">
                  <c:v>105.18</c:v>
                </c:pt>
                <c:pt idx="9789">
                  <c:v>105.15</c:v>
                </c:pt>
                <c:pt idx="9790">
                  <c:v>105.17</c:v>
                </c:pt>
                <c:pt idx="9791">
                  <c:v>105.15</c:v>
                </c:pt>
                <c:pt idx="9792">
                  <c:v>105.11</c:v>
                </c:pt>
                <c:pt idx="9793">
                  <c:v>105.1</c:v>
                </c:pt>
                <c:pt idx="9794">
                  <c:v>105.08</c:v>
                </c:pt>
                <c:pt idx="9795">
                  <c:v>105.03</c:v>
                </c:pt>
                <c:pt idx="9796">
                  <c:v>105.01</c:v>
                </c:pt>
                <c:pt idx="9797">
                  <c:v>104.97</c:v>
                </c:pt>
                <c:pt idx="9798">
                  <c:v>104.88</c:v>
                </c:pt>
                <c:pt idx="9799">
                  <c:v>104.86</c:v>
                </c:pt>
                <c:pt idx="9800">
                  <c:v>104.83</c:v>
                </c:pt>
                <c:pt idx="9801">
                  <c:v>104.74</c:v>
                </c:pt>
                <c:pt idx="9802">
                  <c:v>104.72</c:v>
                </c:pt>
                <c:pt idx="9803">
                  <c:v>104.66</c:v>
                </c:pt>
                <c:pt idx="9804">
                  <c:v>104.57</c:v>
                </c:pt>
                <c:pt idx="9805">
                  <c:v>104.52</c:v>
                </c:pt>
                <c:pt idx="9806">
                  <c:v>104.48</c:v>
                </c:pt>
                <c:pt idx="9807">
                  <c:v>104.39</c:v>
                </c:pt>
                <c:pt idx="9808">
                  <c:v>104.35</c:v>
                </c:pt>
                <c:pt idx="9809">
                  <c:v>104.29</c:v>
                </c:pt>
                <c:pt idx="9810">
                  <c:v>104.17</c:v>
                </c:pt>
                <c:pt idx="9811">
                  <c:v>104.12</c:v>
                </c:pt>
                <c:pt idx="9812">
                  <c:v>104.06</c:v>
                </c:pt>
                <c:pt idx="9813">
                  <c:v>103.93</c:v>
                </c:pt>
                <c:pt idx="9814">
                  <c:v>103.85</c:v>
                </c:pt>
                <c:pt idx="9815">
                  <c:v>103.81</c:v>
                </c:pt>
                <c:pt idx="9816">
                  <c:v>103.99</c:v>
                </c:pt>
                <c:pt idx="9817">
                  <c:v>104.12</c:v>
                </c:pt>
                <c:pt idx="9818">
                  <c:v>104.32</c:v>
                </c:pt>
                <c:pt idx="9819">
                  <c:v>104.4</c:v>
                </c:pt>
                <c:pt idx="9820">
                  <c:v>104.49</c:v>
                </c:pt>
                <c:pt idx="9821">
                  <c:v>104.62</c:v>
                </c:pt>
                <c:pt idx="9822">
                  <c:v>104.67</c:v>
                </c:pt>
                <c:pt idx="9823">
                  <c:v>104.7</c:v>
                </c:pt>
                <c:pt idx="9824">
                  <c:v>104.73</c:v>
                </c:pt>
                <c:pt idx="9825">
                  <c:v>104.75</c:v>
                </c:pt>
                <c:pt idx="9826">
                  <c:v>104.76</c:v>
                </c:pt>
                <c:pt idx="9827">
                  <c:v>104.75</c:v>
                </c:pt>
                <c:pt idx="9828">
                  <c:v>104.76</c:v>
                </c:pt>
                <c:pt idx="9829">
                  <c:v>104.75</c:v>
                </c:pt>
                <c:pt idx="9830">
                  <c:v>104.72</c:v>
                </c:pt>
                <c:pt idx="9831">
                  <c:v>104.71</c:v>
                </c:pt>
                <c:pt idx="9832">
                  <c:v>104.71</c:v>
                </c:pt>
                <c:pt idx="9833">
                  <c:v>104.67</c:v>
                </c:pt>
                <c:pt idx="9834">
                  <c:v>104.65</c:v>
                </c:pt>
                <c:pt idx="9835">
                  <c:v>104.63</c:v>
                </c:pt>
                <c:pt idx="9836">
                  <c:v>104.56</c:v>
                </c:pt>
                <c:pt idx="9837">
                  <c:v>104.55</c:v>
                </c:pt>
                <c:pt idx="9838">
                  <c:v>104.52</c:v>
                </c:pt>
                <c:pt idx="9839">
                  <c:v>104.46</c:v>
                </c:pt>
                <c:pt idx="9840">
                  <c:v>104.45</c:v>
                </c:pt>
                <c:pt idx="9841">
                  <c:v>104.41</c:v>
                </c:pt>
                <c:pt idx="9842">
                  <c:v>104.34</c:v>
                </c:pt>
                <c:pt idx="9843">
                  <c:v>104.31</c:v>
                </c:pt>
                <c:pt idx="9844">
                  <c:v>104.28</c:v>
                </c:pt>
                <c:pt idx="9845">
                  <c:v>104.2</c:v>
                </c:pt>
                <c:pt idx="9846">
                  <c:v>104.18</c:v>
                </c:pt>
                <c:pt idx="9847">
                  <c:v>104.14</c:v>
                </c:pt>
                <c:pt idx="9848">
                  <c:v>104.05</c:v>
                </c:pt>
                <c:pt idx="9849">
                  <c:v>104.01</c:v>
                </c:pt>
                <c:pt idx="9850">
                  <c:v>103.96</c:v>
                </c:pt>
                <c:pt idx="9851">
                  <c:v>103.87</c:v>
                </c:pt>
                <c:pt idx="9852">
                  <c:v>103.82</c:v>
                </c:pt>
                <c:pt idx="9853">
                  <c:v>103.78</c:v>
                </c:pt>
                <c:pt idx="9854">
                  <c:v>104.06</c:v>
                </c:pt>
                <c:pt idx="9855">
                  <c:v>104.25</c:v>
                </c:pt>
                <c:pt idx="9856">
                  <c:v>104.54</c:v>
                </c:pt>
                <c:pt idx="9857">
                  <c:v>104.65</c:v>
                </c:pt>
                <c:pt idx="9858">
                  <c:v>104.76</c:v>
                </c:pt>
                <c:pt idx="9859">
                  <c:v>104.91</c:v>
                </c:pt>
                <c:pt idx="9860">
                  <c:v>104.99</c:v>
                </c:pt>
                <c:pt idx="9861">
                  <c:v>105.03</c:v>
                </c:pt>
                <c:pt idx="9862">
                  <c:v>105.07</c:v>
                </c:pt>
                <c:pt idx="9863">
                  <c:v>105.1</c:v>
                </c:pt>
                <c:pt idx="9864">
                  <c:v>105.1</c:v>
                </c:pt>
                <c:pt idx="9865">
                  <c:v>105.07</c:v>
                </c:pt>
                <c:pt idx="9866">
                  <c:v>105.08</c:v>
                </c:pt>
                <c:pt idx="9867">
                  <c:v>105.06</c:v>
                </c:pt>
                <c:pt idx="9868">
                  <c:v>105.04</c:v>
                </c:pt>
                <c:pt idx="9869">
                  <c:v>105.04</c:v>
                </c:pt>
                <c:pt idx="9870">
                  <c:v>105</c:v>
                </c:pt>
                <c:pt idx="9871">
                  <c:v>104.92</c:v>
                </c:pt>
                <c:pt idx="9872">
                  <c:v>104.9</c:v>
                </c:pt>
                <c:pt idx="9873">
                  <c:v>104.87</c:v>
                </c:pt>
                <c:pt idx="9874">
                  <c:v>104.79</c:v>
                </c:pt>
                <c:pt idx="9875">
                  <c:v>104.78</c:v>
                </c:pt>
                <c:pt idx="9876">
                  <c:v>104.75</c:v>
                </c:pt>
                <c:pt idx="9877">
                  <c:v>104.66</c:v>
                </c:pt>
                <c:pt idx="9878">
                  <c:v>104.64</c:v>
                </c:pt>
                <c:pt idx="9879">
                  <c:v>104.6</c:v>
                </c:pt>
                <c:pt idx="9880">
                  <c:v>104.54</c:v>
                </c:pt>
                <c:pt idx="9881">
                  <c:v>104.5</c:v>
                </c:pt>
                <c:pt idx="9882">
                  <c:v>104.47</c:v>
                </c:pt>
                <c:pt idx="9883">
                  <c:v>104.37</c:v>
                </c:pt>
                <c:pt idx="9884">
                  <c:v>104.33</c:v>
                </c:pt>
                <c:pt idx="9885">
                  <c:v>104.29</c:v>
                </c:pt>
                <c:pt idx="9886">
                  <c:v>104.18</c:v>
                </c:pt>
                <c:pt idx="9887">
                  <c:v>104.13</c:v>
                </c:pt>
                <c:pt idx="9888">
                  <c:v>104.07</c:v>
                </c:pt>
                <c:pt idx="9889">
                  <c:v>103.97</c:v>
                </c:pt>
                <c:pt idx="9890">
                  <c:v>103.92</c:v>
                </c:pt>
                <c:pt idx="9891">
                  <c:v>103.89</c:v>
                </c:pt>
                <c:pt idx="9892">
                  <c:v>104.24</c:v>
                </c:pt>
                <c:pt idx="9893">
                  <c:v>104.49</c:v>
                </c:pt>
                <c:pt idx="9894">
                  <c:v>104.76</c:v>
                </c:pt>
                <c:pt idx="9895">
                  <c:v>105.26</c:v>
                </c:pt>
                <c:pt idx="9896">
                  <c:v>105.48</c:v>
                </c:pt>
                <c:pt idx="9897">
                  <c:v>105.66</c:v>
                </c:pt>
                <c:pt idx="9898">
                  <c:v>105.93</c:v>
                </c:pt>
                <c:pt idx="9899">
                  <c:v>106.04</c:v>
                </c:pt>
                <c:pt idx="9900">
                  <c:v>106.11</c:v>
                </c:pt>
                <c:pt idx="9901">
                  <c:v>106.17</c:v>
                </c:pt>
                <c:pt idx="9902">
                  <c:v>106.21</c:v>
                </c:pt>
                <c:pt idx="9903">
                  <c:v>106.23</c:v>
                </c:pt>
                <c:pt idx="9904">
                  <c:v>106.19</c:v>
                </c:pt>
                <c:pt idx="9905">
                  <c:v>106.19</c:v>
                </c:pt>
                <c:pt idx="9906">
                  <c:v>106.19</c:v>
                </c:pt>
                <c:pt idx="9907">
                  <c:v>106.09</c:v>
                </c:pt>
                <c:pt idx="9908">
                  <c:v>106.05</c:v>
                </c:pt>
                <c:pt idx="9909">
                  <c:v>106.01</c:v>
                </c:pt>
                <c:pt idx="9910">
                  <c:v>105.93</c:v>
                </c:pt>
                <c:pt idx="9911">
                  <c:v>105.93</c:v>
                </c:pt>
                <c:pt idx="9912">
                  <c:v>105.89</c:v>
                </c:pt>
                <c:pt idx="9913">
                  <c:v>105.76</c:v>
                </c:pt>
                <c:pt idx="9914">
                  <c:v>105.76</c:v>
                </c:pt>
                <c:pt idx="9915">
                  <c:v>105.7</c:v>
                </c:pt>
                <c:pt idx="9916">
                  <c:v>105.58</c:v>
                </c:pt>
                <c:pt idx="9917">
                  <c:v>105.52</c:v>
                </c:pt>
                <c:pt idx="9918">
                  <c:v>105.45</c:v>
                </c:pt>
                <c:pt idx="9919">
                  <c:v>105.27</c:v>
                </c:pt>
                <c:pt idx="9920">
                  <c:v>105.2</c:v>
                </c:pt>
                <c:pt idx="9921">
                  <c:v>105.12</c:v>
                </c:pt>
                <c:pt idx="9922">
                  <c:v>104.94</c:v>
                </c:pt>
                <c:pt idx="9923">
                  <c:v>104.88</c:v>
                </c:pt>
                <c:pt idx="9924">
                  <c:v>104.8</c:v>
                </c:pt>
                <c:pt idx="9925">
                  <c:v>104.62</c:v>
                </c:pt>
                <c:pt idx="9926">
                  <c:v>104.53</c:v>
                </c:pt>
                <c:pt idx="9927">
                  <c:v>104.43</c:v>
                </c:pt>
                <c:pt idx="9928">
                  <c:v>104.23</c:v>
                </c:pt>
                <c:pt idx="9929">
                  <c:v>104.1</c:v>
                </c:pt>
                <c:pt idx="9930">
                  <c:v>104.02</c:v>
                </c:pt>
                <c:pt idx="9931">
                  <c:v>104.03</c:v>
                </c:pt>
                <c:pt idx="9932">
                  <c:v>104.19</c:v>
                </c:pt>
                <c:pt idx="9933">
                  <c:v>104.48</c:v>
                </c:pt>
                <c:pt idx="9934">
                  <c:v>104.58</c:v>
                </c:pt>
                <c:pt idx="9935">
                  <c:v>104.67</c:v>
                </c:pt>
                <c:pt idx="9936">
                  <c:v>104.8</c:v>
                </c:pt>
                <c:pt idx="9937">
                  <c:v>104.84</c:v>
                </c:pt>
                <c:pt idx="9938">
                  <c:v>104.89</c:v>
                </c:pt>
                <c:pt idx="9939">
                  <c:v>104.93</c:v>
                </c:pt>
                <c:pt idx="9940">
                  <c:v>104.96</c:v>
                </c:pt>
                <c:pt idx="9941">
                  <c:v>104.96</c:v>
                </c:pt>
                <c:pt idx="9942">
                  <c:v>104.96</c:v>
                </c:pt>
                <c:pt idx="9943">
                  <c:v>104.96</c:v>
                </c:pt>
                <c:pt idx="9944">
                  <c:v>104.93</c:v>
                </c:pt>
                <c:pt idx="9945">
                  <c:v>104.9</c:v>
                </c:pt>
                <c:pt idx="9946">
                  <c:v>104.9</c:v>
                </c:pt>
                <c:pt idx="9947">
                  <c:v>104.88</c:v>
                </c:pt>
                <c:pt idx="9948">
                  <c:v>104.82</c:v>
                </c:pt>
                <c:pt idx="9949">
                  <c:v>104.81</c:v>
                </c:pt>
                <c:pt idx="9950">
                  <c:v>104.78</c:v>
                </c:pt>
                <c:pt idx="9951">
                  <c:v>104.7</c:v>
                </c:pt>
                <c:pt idx="9952">
                  <c:v>104.69</c:v>
                </c:pt>
                <c:pt idx="9953">
                  <c:v>104.67</c:v>
                </c:pt>
                <c:pt idx="9954">
                  <c:v>104.6</c:v>
                </c:pt>
                <c:pt idx="9955">
                  <c:v>104.57</c:v>
                </c:pt>
                <c:pt idx="9956">
                  <c:v>104.53</c:v>
                </c:pt>
                <c:pt idx="9957">
                  <c:v>104.46</c:v>
                </c:pt>
                <c:pt idx="9958">
                  <c:v>104.42</c:v>
                </c:pt>
                <c:pt idx="9959">
                  <c:v>104.39</c:v>
                </c:pt>
                <c:pt idx="9960">
                  <c:v>104.31</c:v>
                </c:pt>
                <c:pt idx="9961">
                  <c:v>104.27</c:v>
                </c:pt>
                <c:pt idx="9962">
                  <c:v>104.23</c:v>
                </c:pt>
                <c:pt idx="9963">
                  <c:v>104.15</c:v>
                </c:pt>
                <c:pt idx="9964">
                  <c:v>104.1</c:v>
                </c:pt>
                <c:pt idx="9965">
                  <c:v>104.05</c:v>
                </c:pt>
                <c:pt idx="9966">
                  <c:v>103.93</c:v>
                </c:pt>
                <c:pt idx="9967">
                  <c:v>103.87</c:v>
                </c:pt>
                <c:pt idx="9968">
                  <c:v>103.83</c:v>
                </c:pt>
                <c:pt idx="9969">
                  <c:v>104</c:v>
                </c:pt>
                <c:pt idx="9970">
                  <c:v>104.12</c:v>
                </c:pt>
                <c:pt idx="9971">
                  <c:v>104.23</c:v>
                </c:pt>
                <c:pt idx="9972">
                  <c:v>104.44</c:v>
                </c:pt>
                <c:pt idx="9973">
                  <c:v>104.53</c:v>
                </c:pt>
                <c:pt idx="9974">
                  <c:v>104.61</c:v>
                </c:pt>
                <c:pt idx="9975">
                  <c:v>104.75</c:v>
                </c:pt>
                <c:pt idx="9976">
                  <c:v>104.81</c:v>
                </c:pt>
                <c:pt idx="9977">
                  <c:v>104.86</c:v>
                </c:pt>
                <c:pt idx="9978">
                  <c:v>104.94</c:v>
                </c:pt>
                <c:pt idx="9979">
                  <c:v>104.95</c:v>
                </c:pt>
                <c:pt idx="9980">
                  <c:v>104.95</c:v>
                </c:pt>
                <c:pt idx="9981">
                  <c:v>105.05</c:v>
                </c:pt>
                <c:pt idx="9982">
                  <c:v>105.1</c:v>
                </c:pt>
                <c:pt idx="9983">
                  <c:v>105.11</c:v>
                </c:pt>
                <c:pt idx="9984">
                  <c:v>105.25</c:v>
                </c:pt>
                <c:pt idx="9985">
                  <c:v>105.3</c:v>
                </c:pt>
                <c:pt idx="9986">
                  <c:v>105.31</c:v>
                </c:pt>
                <c:pt idx="9987">
                  <c:v>105.37</c:v>
                </c:pt>
                <c:pt idx="9988">
                  <c:v>105.38</c:v>
                </c:pt>
                <c:pt idx="9989">
                  <c:v>105.42</c:v>
                </c:pt>
                <c:pt idx="9990">
                  <c:v>105.54</c:v>
                </c:pt>
                <c:pt idx="9991">
                  <c:v>105.56</c:v>
                </c:pt>
                <c:pt idx="9992">
                  <c:v>105.53</c:v>
                </c:pt>
                <c:pt idx="9993">
                  <c:v>105.54</c:v>
                </c:pt>
                <c:pt idx="9994">
                  <c:v>105.55</c:v>
                </c:pt>
                <c:pt idx="9995">
                  <c:v>105.53</c:v>
                </c:pt>
                <c:pt idx="9996">
                  <c:v>105.58</c:v>
                </c:pt>
                <c:pt idx="9997">
                  <c:v>105.62</c:v>
                </c:pt>
                <c:pt idx="9998">
                  <c:v>105.61</c:v>
                </c:pt>
                <c:pt idx="9999">
                  <c:v>105.61</c:v>
                </c:pt>
                <c:pt idx="10000">
                  <c:v>105.57</c:v>
                </c:pt>
                <c:pt idx="10001">
                  <c:v>105.5</c:v>
                </c:pt>
                <c:pt idx="10002">
                  <c:v>105.32</c:v>
                </c:pt>
                <c:pt idx="10003">
                  <c:v>105.19</c:v>
                </c:pt>
                <c:pt idx="10004">
                  <c:v>105.01</c:v>
                </c:pt>
                <c:pt idx="10005">
                  <c:v>104.61</c:v>
                </c:pt>
                <c:pt idx="10006">
                  <c:v>104.35</c:v>
                </c:pt>
                <c:pt idx="10007">
                  <c:v>103.96</c:v>
                </c:pt>
                <c:pt idx="10008">
                  <c:v>104.06</c:v>
                </c:pt>
                <c:pt idx="10009">
                  <c:v>104.13</c:v>
                </c:pt>
                <c:pt idx="10010">
                  <c:v>104.28</c:v>
                </c:pt>
                <c:pt idx="10011">
                  <c:v>104.36</c:v>
                </c:pt>
                <c:pt idx="10012">
                  <c:v>104.43</c:v>
                </c:pt>
                <c:pt idx="10013">
                  <c:v>104.55</c:v>
                </c:pt>
                <c:pt idx="10014">
                  <c:v>104.61</c:v>
                </c:pt>
                <c:pt idx="10015">
                  <c:v>104.65</c:v>
                </c:pt>
                <c:pt idx="10016">
                  <c:v>104.74</c:v>
                </c:pt>
                <c:pt idx="10017">
                  <c:v>104.77</c:v>
                </c:pt>
                <c:pt idx="10018">
                  <c:v>104.8</c:v>
                </c:pt>
                <c:pt idx="10019">
                  <c:v>104.84</c:v>
                </c:pt>
                <c:pt idx="10020">
                  <c:v>104.85</c:v>
                </c:pt>
                <c:pt idx="10021">
                  <c:v>104.84</c:v>
                </c:pt>
                <c:pt idx="10022">
                  <c:v>104.99</c:v>
                </c:pt>
                <c:pt idx="10023">
                  <c:v>105.04</c:v>
                </c:pt>
                <c:pt idx="10024">
                  <c:v>105.03</c:v>
                </c:pt>
                <c:pt idx="10025">
                  <c:v>105.05</c:v>
                </c:pt>
                <c:pt idx="10026">
                  <c:v>105.08</c:v>
                </c:pt>
                <c:pt idx="10027">
                  <c:v>105.12</c:v>
                </c:pt>
                <c:pt idx="10028">
                  <c:v>105.24</c:v>
                </c:pt>
                <c:pt idx="10029">
                  <c:v>105.29</c:v>
                </c:pt>
                <c:pt idx="10030">
                  <c:v>105.3</c:v>
                </c:pt>
                <c:pt idx="10031">
                  <c:v>105.36</c:v>
                </c:pt>
                <c:pt idx="10032">
                  <c:v>105.41</c:v>
                </c:pt>
                <c:pt idx="10033">
                  <c:v>105.43</c:v>
                </c:pt>
                <c:pt idx="10034">
                  <c:v>105.51</c:v>
                </c:pt>
                <c:pt idx="10035">
                  <c:v>105.53</c:v>
                </c:pt>
                <c:pt idx="10036">
                  <c:v>105.52</c:v>
                </c:pt>
                <c:pt idx="10037">
                  <c:v>105.53</c:v>
                </c:pt>
                <c:pt idx="10038">
                  <c:v>105.51</c:v>
                </c:pt>
                <c:pt idx="10039">
                  <c:v>105.44</c:v>
                </c:pt>
                <c:pt idx="10040">
                  <c:v>105.25</c:v>
                </c:pt>
                <c:pt idx="10041">
                  <c:v>105.1</c:v>
                </c:pt>
                <c:pt idx="10042">
                  <c:v>104.92</c:v>
                </c:pt>
                <c:pt idx="10043">
                  <c:v>104.51</c:v>
                </c:pt>
                <c:pt idx="10044">
                  <c:v>104.29</c:v>
                </c:pt>
                <c:pt idx="10045">
                  <c:v>104.03</c:v>
                </c:pt>
                <c:pt idx="10046">
                  <c:v>104.18</c:v>
                </c:pt>
                <c:pt idx="10047">
                  <c:v>104.32</c:v>
                </c:pt>
                <c:pt idx="10048">
                  <c:v>104.59</c:v>
                </c:pt>
                <c:pt idx="10049">
                  <c:v>104.7</c:v>
                </c:pt>
                <c:pt idx="10050">
                  <c:v>104.8</c:v>
                </c:pt>
                <c:pt idx="10051">
                  <c:v>105.01</c:v>
                </c:pt>
                <c:pt idx="10052">
                  <c:v>105.09</c:v>
                </c:pt>
                <c:pt idx="10053">
                  <c:v>105.16</c:v>
                </c:pt>
                <c:pt idx="10054">
                  <c:v>105.32</c:v>
                </c:pt>
                <c:pt idx="10055">
                  <c:v>105.38</c:v>
                </c:pt>
                <c:pt idx="10056">
                  <c:v>105.44</c:v>
                </c:pt>
                <c:pt idx="10057">
                  <c:v>105.55</c:v>
                </c:pt>
                <c:pt idx="10058">
                  <c:v>105.59</c:v>
                </c:pt>
                <c:pt idx="10059">
                  <c:v>105.6</c:v>
                </c:pt>
                <c:pt idx="10060">
                  <c:v>105.72</c:v>
                </c:pt>
                <c:pt idx="10061">
                  <c:v>105.77</c:v>
                </c:pt>
                <c:pt idx="10062">
                  <c:v>105.76</c:v>
                </c:pt>
                <c:pt idx="10063">
                  <c:v>105.8</c:v>
                </c:pt>
                <c:pt idx="10064">
                  <c:v>105.85</c:v>
                </c:pt>
                <c:pt idx="10065">
                  <c:v>105.91</c:v>
                </c:pt>
                <c:pt idx="10066">
                  <c:v>106.11</c:v>
                </c:pt>
                <c:pt idx="10067">
                  <c:v>106.16</c:v>
                </c:pt>
                <c:pt idx="10068">
                  <c:v>106.12</c:v>
                </c:pt>
                <c:pt idx="10069">
                  <c:v>106.23</c:v>
                </c:pt>
                <c:pt idx="10070">
                  <c:v>106.33</c:v>
                </c:pt>
                <c:pt idx="10071">
                  <c:v>106.36</c:v>
                </c:pt>
                <c:pt idx="10072">
                  <c:v>106.49</c:v>
                </c:pt>
                <c:pt idx="10073">
                  <c:v>106.53</c:v>
                </c:pt>
                <c:pt idx="10074">
                  <c:v>106.5</c:v>
                </c:pt>
                <c:pt idx="10075">
                  <c:v>106.46</c:v>
                </c:pt>
                <c:pt idx="10076">
                  <c:v>106.41</c:v>
                </c:pt>
                <c:pt idx="10077">
                  <c:v>106.28</c:v>
                </c:pt>
                <c:pt idx="10078">
                  <c:v>106.01</c:v>
                </c:pt>
                <c:pt idx="10079">
                  <c:v>105.82</c:v>
                </c:pt>
                <c:pt idx="10080">
                  <c:v>105.56</c:v>
                </c:pt>
                <c:pt idx="10081">
                  <c:v>104.84</c:v>
                </c:pt>
                <c:pt idx="10082">
                  <c:v>104.44</c:v>
                </c:pt>
                <c:pt idx="10083">
                  <c:v>104.22</c:v>
                </c:pt>
                <c:pt idx="10084">
                  <c:v>104.46</c:v>
                </c:pt>
                <c:pt idx="10085">
                  <c:v>104.85</c:v>
                </c:pt>
                <c:pt idx="10086">
                  <c:v>105.02</c:v>
                </c:pt>
                <c:pt idx="10087">
                  <c:v>105.14</c:v>
                </c:pt>
                <c:pt idx="10088">
                  <c:v>105.28</c:v>
                </c:pt>
                <c:pt idx="10089">
                  <c:v>105.35</c:v>
                </c:pt>
                <c:pt idx="10090">
                  <c:v>105.38</c:v>
                </c:pt>
                <c:pt idx="10091">
                  <c:v>105.37</c:v>
                </c:pt>
                <c:pt idx="10092">
                  <c:v>105.37</c:v>
                </c:pt>
                <c:pt idx="10093">
                  <c:v>105.32</c:v>
                </c:pt>
                <c:pt idx="10094">
                  <c:v>105.29</c:v>
                </c:pt>
                <c:pt idx="10095">
                  <c:v>105.32</c:v>
                </c:pt>
                <c:pt idx="10096">
                  <c:v>105.3</c:v>
                </c:pt>
                <c:pt idx="10097">
                  <c:v>105.35</c:v>
                </c:pt>
                <c:pt idx="10098">
                  <c:v>105.37</c:v>
                </c:pt>
                <c:pt idx="10099">
                  <c:v>105.34</c:v>
                </c:pt>
                <c:pt idx="10100">
                  <c:v>105.23</c:v>
                </c:pt>
                <c:pt idx="10101">
                  <c:v>105.19</c:v>
                </c:pt>
                <c:pt idx="10102">
                  <c:v>105.19</c:v>
                </c:pt>
                <c:pt idx="10103">
                  <c:v>105.14</c:v>
                </c:pt>
                <c:pt idx="10104">
                  <c:v>105.14</c:v>
                </c:pt>
                <c:pt idx="10105">
                  <c:v>105.09</c:v>
                </c:pt>
                <c:pt idx="10106">
                  <c:v>104.96</c:v>
                </c:pt>
                <c:pt idx="10107">
                  <c:v>104.94</c:v>
                </c:pt>
                <c:pt idx="10108">
                  <c:v>104.89</c:v>
                </c:pt>
                <c:pt idx="10109">
                  <c:v>104.81</c:v>
                </c:pt>
                <c:pt idx="10110">
                  <c:v>104.79</c:v>
                </c:pt>
                <c:pt idx="10111">
                  <c:v>104.78</c:v>
                </c:pt>
                <c:pt idx="10112">
                  <c:v>104.69</c:v>
                </c:pt>
                <c:pt idx="10113">
                  <c:v>104.65</c:v>
                </c:pt>
                <c:pt idx="10114">
                  <c:v>104.59</c:v>
                </c:pt>
                <c:pt idx="10115">
                  <c:v>104.45</c:v>
                </c:pt>
                <c:pt idx="10116">
                  <c:v>104.39</c:v>
                </c:pt>
                <c:pt idx="10117">
                  <c:v>104.31</c:v>
                </c:pt>
                <c:pt idx="10118">
                  <c:v>104.12</c:v>
                </c:pt>
                <c:pt idx="10119">
                  <c:v>104.04</c:v>
                </c:pt>
                <c:pt idx="10120">
                  <c:v>103.96</c:v>
                </c:pt>
                <c:pt idx="10121">
                  <c:v>104.41</c:v>
                </c:pt>
                <c:pt idx="10122">
                  <c:v>104.75</c:v>
                </c:pt>
                <c:pt idx="10123">
                  <c:v>105.28</c:v>
                </c:pt>
                <c:pt idx="10124">
                  <c:v>105.5</c:v>
                </c:pt>
                <c:pt idx="10125">
                  <c:v>105.65</c:v>
                </c:pt>
                <c:pt idx="10126">
                  <c:v>105.83</c:v>
                </c:pt>
                <c:pt idx="10127">
                  <c:v>105.92</c:v>
                </c:pt>
                <c:pt idx="10128">
                  <c:v>105.95</c:v>
                </c:pt>
                <c:pt idx="10129">
                  <c:v>105.95</c:v>
                </c:pt>
                <c:pt idx="10130">
                  <c:v>105.95</c:v>
                </c:pt>
                <c:pt idx="10131">
                  <c:v>105.89</c:v>
                </c:pt>
                <c:pt idx="10132">
                  <c:v>105.85</c:v>
                </c:pt>
                <c:pt idx="10133">
                  <c:v>105.88</c:v>
                </c:pt>
                <c:pt idx="10134">
                  <c:v>105.86</c:v>
                </c:pt>
                <c:pt idx="10135">
                  <c:v>105.87</c:v>
                </c:pt>
                <c:pt idx="10136">
                  <c:v>105.89</c:v>
                </c:pt>
                <c:pt idx="10137">
                  <c:v>105.85</c:v>
                </c:pt>
                <c:pt idx="10138">
                  <c:v>105.7</c:v>
                </c:pt>
                <c:pt idx="10139">
                  <c:v>105.66</c:v>
                </c:pt>
                <c:pt idx="10140">
                  <c:v>105.65</c:v>
                </c:pt>
                <c:pt idx="10141">
                  <c:v>105.6</c:v>
                </c:pt>
                <c:pt idx="10142">
                  <c:v>105.59</c:v>
                </c:pt>
                <c:pt idx="10143">
                  <c:v>105.53</c:v>
                </c:pt>
                <c:pt idx="10144">
                  <c:v>105.35</c:v>
                </c:pt>
                <c:pt idx="10145">
                  <c:v>105.31</c:v>
                </c:pt>
                <c:pt idx="10146">
                  <c:v>105.24</c:v>
                </c:pt>
                <c:pt idx="10147">
                  <c:v>105.13</c:v>
                </c:pt>
                <c:pt idx="10148">
                  <c:v>105.11</c:v>
                </c:pt>
                <c:pt idx="10149">
                  <c:v>105.09</c:v>
                </c:pt>
                <c:pt idx="10150">
                  <c:v>104.98</c:v>
                </c:pt>
                <c:pt idx="10151">
                  <c:v>104.92</c:v>
                </c:pt>
                <c:pt idx="10152">
                  <c:v>104.85</c:v>
                </c:pt>
                <c:pt idx="10153">
                  <c:v>104.66</c:v>
                </c:pt>
                <c:pt idx="10154">
                  <c:v>104.57</c:v>
                </c:pt>
                <c:pt idx="10155">
                  <c:v>104.47</c:v>
                </c:pt>
                <c:pt idx="10156">
                  <c:v>104.21</c:v>
                </c:pt>
                <c:pt idx="10157">
                  <c:v>104.08</c:v>
                </c:pt>
                <c:pt idx="10158">
                  <c:v>103.98</c:v>
                </c:pt>
                <c:pt idx="10159">
                  <c:v>103.77</c:v>
                </c:pt>
                <c:pt idx="10160">
                  <c:v>103.92</c:v>
                </c:pt>
                <c:pt idx="10161">
                  <c:v>103.98</c:v>
                </c:pt>
                <c:pt idx="10162">
                  <c:v>104.15</c:v>
                </c:pt>
                <c:pt idx="10163">
                  <c:v>104.22</c:v>
                </c:pt>
                <c:pt idx="10164">
                  <c:v>104.29</c:v>
                </c:pt>
                <c:pt idx="10165">
                  <c:v>104.42</c:v>
                </c:pt>
                <c:pt idx="10166">
                  <c:v>104.49</c:v>
                </c:pt>
                <c:pt idx="10167">
                  <c:v>104.54</c:v>
                </c:pt>
                <c:pt idx="10168">
                  <c:v>104.64</c:v>
                </c:pt>
                <c:pt idx="10169">
                  <c:v>104.67</c:v>
                </c:pt>
                <c:pt idx="10170">
                  <c:v>104.68</c:v>
                </c:pt>
                <c:pt idx="10171">
                  <c:v>104.79</c:v>
                </c:pt>
                <c:pt idx="10172">
                  <c:v>104.88</c:v>
                </c:pt>
                <c:pt idx="10173">
                  <c:v>104.93</c:v>
                </c:pt>
                <c:pt idx="10174">
                  <c:v>105.11</c:v>
                </c:pt>
                <c:pt idx="10175">
                  <c:v>105.17</c:v>
                </c:pt>
                <c:pt idx="10176">
                  <c:v>105.18</c:v>
                </c:pt>
                <c:pt idx="10177">
                  <c:v>105.25</c:v>
                </c:pt>
                <c:pt idx="10178">
                  <c:v>105.27</c:v>
                </c:pt>
                <c:pt idx="10179">
                  <c:v>105.29</c:v>
                </c:pt>
                <c:pt idx="10180">
                  <c:v>105.38</c:v>
                </c:pt>
                <c:pt idx="10181">
                  <c:v>105.42</c:v>
                </c:pt>
                <c:pt idx="10182">
                  <c:v>105.44</c:v>
                </c:pt>
                <c:pt idx="10183">
                  <c:v>105.48</c:v>
                </c:pt>
                <c:pt idx="10184">
                  <c:v>105.48</c:v>
                </c:pt>
                <c:pt idx="10185">
                  <c:v>105.46</c:v>
                </c:pt>
                <c:pt idx="10186">
                  <c:v>105.51</c:v>
                </c:pt>
                <c:pt idx="10187">
                  <c:v>105.53</c:v>
                </c:pt>
                <c:pt idx="10188">
                  <c:v>105.58</c:v>
                </c:pt>
                <c:pt idx="10189">
                  <c:v>105.61</c:v>
                </c:pt>
                <c:pt idx="10190">
                  <c:v>105.56</c:v>
                </c:pt>
                <c:pt idx="10191">
                  <c:v>105.52</c:v>
                </c:pt>
                <c:pt idx="10192">
                  <c:v>105.35</c:v>
                </c:pt>
                <c:pt idx="10193">
                  <c:v>105.21</c:v>
                </c:pt>
                <c:pt idx="10194">
                  <c:v>105.03</c:v>
                </c:pt>
                <c:pt idx="10195">
                  <c:v>104.56</c:v>
                </c:pt>
                <c:pt idx="10196">
                  <c:v>104.27</c:v>
                </c:pt>
                <c:pt idx="10197">
                  <c:v>103.95</c:v>
                </c:pt>
                <c:pt idx="10198">
                  <c:v>103.89</c:v>
                </c:pt>
                <c:pt idx="10199">
                  <c:v>103.9</c:v>
                </c:pt>
                <c:pt idx="10200">
                  <c:v>103.93</c:v>
                </c:pt>
                <c:pt idx="10201">
                  <c:v>103.95</c:v>
                </c:pt>
                <c:pt idx="10202">
                  <c:v>103.96</c:v>
                </c:pt>
                <c:pt idx="10203">
                  <c:v>103.98</c:v>
                </c:pt>
                <c:pt idx="10204">
                  <c:v>103.99</c:v>
                </c:pt>
                <c:pt idx="10205">
                  <c:v>104</c:v>
                </c:pt>
                <c:pt idx="10206">
                  <c:v>104</c:v>
                </c:pt>
                <c:pt idx="10207">
                  <c:v>103.99</c:v>
                </c:pt>
                <c:pt idx="10208">
                  <c:v>103.99</c:v>
                </c:pt>
                <c:pt idx="10209">
                  <c:v>103.99</c:v>
                </c:pt>
                <c:pt idx="10210">
                  <c:v>103.98</c:v>
                </c:pt>
                <c:pt idx="10211">
                  <c:v>103.98</c:v>
                </c:pt>
                <c:pt idx="10212">
                  <c:v>103.98</c:v>
                </c:pt>
                <c:pt idx="10213">
                  <c:v>103.99</c:v>
                </c:pt>
                <c:pt idx="10214">
                  <c:v>103.99</c:v>
                </c:pt>
                <c:pt idx="10215">
                  <c:v>103.98</c:v>
                </c:pt>
                <c:pt idx="10216">
                  <c:v>103.98</c:v>
                </c:pt>
                <c:pt idx="10217">
                  <c:v>103.98</c:v>
                </c:pt>
                <c:pt idx="10218">
                  <c:v>103.97</c:v>
                </c:pt>
                <c:pt idx="10219">
                  <c:v>103.97</c:v>
                </c:pt>
                <c:pt idx="10220">
                  <c:v>103.97</c:v>
                </c:pt>
                <c:pt idx="10221">
                  <c:v>103.96</c:v>
                </c:pt>
                <c:pt idx="10222">
                  <c:v>103.95</c:v>
                </c:pt>
                <c:pt idx="10223">
                  <c:v>103.94</c:v>
                </c:pt>
                <c:pt idx="10224">
                  <c:v>103.94</c:v>
                </c:pt>
                <c:pt idx="10225">
                  <c:v>103.94</c:v>
                </c:pt>
                <c:pt idx="10226">
                  <c:v>103.94</c:v>
                </c:pt>
                <c:pt idx="10227">
                  <c:v>103.94</c:v>
                </c:pt>
                <c:pt idx="10228">
                  <c:v>103.93</c:v>
                </c:pt>
                <c:pt idx="10229">
                  <c:v>103.92</c:v>
                </c:pt>
                <c:pt idx="10230">
                  <c:v>103.91</c:v>
                </c:pt>
                <c:pt idx="10231">
                  <c:v>103.9</c:v>
                </c:pt>
                <c:pt idx="10232">
                  <c:v>103.88</c:v>
                </c:pt>
                <c:pt idx="10233">
                  <c:v>103.86</c:v>
                </c:pt>
                <c:pt idx="10234">
                  <c:v>103.85</c:v>
                </c:pt>
                <c:pt idx="10235">
                  <c:v>103.85</c:v>
                </c:pt>
                <c:pt idx="10236">
                  <c:v>104.26</c:v>
                </c:pt>
                <c:pt idx="10237">
                  <c:v>104.34</c:v>
                </c:pt>
                <c:pt idx="10238">
                  <c:v>104.4</c:v>
                </c:pt>
                <c:pt idx="10239">
                  <c:v>104.54</c:v>
                </c:pt>
                <c:pt idx="10240">
                  <c:v>104.61</c:v>
                </c:pt>
                <c:pt idx="10241">
                  <c:v>104.67</c:v>
                </c:pt>
                <c:pt idx="10242">
                  <c:v>104.79</c:v>
                </c:pt>
                <c:pt idx="10243">
                  <c:v>104.85</c:v>
                </c:pt>
                <c:pt idx="10244">
                  <c:v>104.89</c:v>
                </c:pt>
                <c:pt idx="10245">
                  <c:v>104.98</c:v>
                </c:pt>
                <c:pt idx="10246">
                  <c:v>105.04</c:v>
                </c:pt>
                <c:pt idx="10247">
                  <c:v>105.13</c:v>
                </c:pt>
                <c:pt idx="10248">
                  <c:v>105.19</c:v>
                </c:pt>
                <c:pt idx="10249">
                  <c:v>105.18</c:v>
                </c:pt>
                <c:pt idx="10250">
                  <c:v>105.36</c:v>
                </c:pt>
                <c:pt idx="10251">
                  <c:v>105.4</c:v>
                </c:pt>
                <c:pt idx="10252">
                  <c:v>105.41</c:v>
                </c:pt>
                <c:pt idx="10253">
                  <c:v>105.51</c:v>
                </c:pt>
                <c:pt idx="10254">
                  <c:v>105.55</c:v>
                </c:pt>
                <c:pt idx="10255">
                  <c:v>105.56</c:v>
                </c:pt>
                <c:pt idx="10256">
                  <c:v>105.65</c:v>
                </c:pt>
                <c:pt idx="10257">
                  <c:v>105.69</c:v>
                </c:pt>
                <c:pt idx="10258">
                  <c:v>105.69</c:v>
                </c:pt>
                <c:pt idx="10259">
                  <c:v>105.72</c:v>
                </c:pt>
                <c:pt idx="10260">
                  <c:v>105.71</c:v>
                </c:pt>
                <c:pt idx="10261">
                  <c:v>105.7</c:v>
                </c:pt>
                <c:pt idx="10262">
                  <c:v>105.72</c:v>
                </c:pt>
                <c:pt idx="10263">
                  <c:v>105.71</c:v>
                </c:pt>
                <c:pt idx="10264">
                  <c:v>105.66</c:v>
                </c:pt>
                <c:pt idx="10265">
                  <c:v>105.65</c:v>
                </c:pt>
                <c:pt idx="10266">
                  <c:v>105.58</c:v>
                </c:pt>
                <c:pt idx="10267">
                  <c:v>105.5</c:v>
                </c:pt>
                <c:pt idx="10268">
                  <c:v>105.32</c:v>
                </c:pt>
                <c:pt idx="10269">
                  <c:v>105.2</c:v>
                </c:pt>
                <c:pt idx="10270">
                  <c:v>105.04</c:v>
                </c:pt>
                <c:pt idx="10271">
                  <c:v>104.68</c:v>
                </c:pt>
                <c:pt idx="10272">
                  <c:v>103.86</c:v>
                </c:pt>
                <c:pt idx="10273">
                  <c:v>103.95</c:v>
                </c:pt>
                <c:pt idx="10274">
                  <c:v>103.97</c:v>
                </c:pt>
                <c:pt idx="10275">
                  <c:v>104.09</c:v>
                </c:pt>
                <c:pt idx="10276">
                  <c:v>104.14</c:v>
                </c:pt>
                <c:pt idx="10277">
                  <c:v>104.18</c:v>
                </c:pt>
                <c:pt idx="10278">
                  <c:v>104.27</c:v>
                </c:pt>
                <c:pt idx="10279">
                  <c:v>104.32</c:v>
                </c:pt>
                <c:pt idx="10280">
                  <c:v>104.36</c:v>
                </c:pt>
                <c:pt idx="10281">
                  <c:v>104.43</c:v>
                </c:pt>
                <c:pt idx="10282">
                  <c:v>104.47</c:v>
                </c:pt>
                <c:pt idx="10283">
                  <c:v>104.51</c:v>
                </c:pt>
                <c:pt idx="10284">
                  <c:v>104.58</c:v>
                </c:pt>
                <c:pt idx="10285">
                  <c:v>104.62</c:v>
                </c:pt>
                <c:pt idx="10286">
                  <c:v>104.65</c:v>
                </c:pt>
                <c:pt idx="10287">
                  <c:v>104.73</c:v>
                </c:pt>
                <c:pt idx="10288">
                  <c:v>104.77</c:v>
                </c:pt>
                <c:pt idx="10289">
                  <c:v>104.78</c:v>
                </c:pt>
                <c:pt idx="10290">
                  <c:v>104.87</c:v>
                </c:pt>
                <c:pt idx="10291">
                  <c:v>104.9</c:v>
                </c:pt>
                <c:pt idx="10292">
                  <c:v>104.93</c:v>
                </c:pt>
                <c:pt idx="10293">
                  <c:v>105</c:v>
                </c:pt>
                <c:pt idx="10294">
                  <c:v>105.04</c:v>
                </c:pt>
                <c:pt idx="10295">
                  <c:v>105.06</c:v>
                </c:pt>
                <c:pt idx="10296">
                  <c:v>105.11</c:v>
                </c:pt>
                <c:pt idx="10297">
                  <c:v>105.13</c:v>
                </c:pt>
                <c:pt idx="10298">
                  <c:v>105.14</c:v>
                </c:pt>
                <c:pt idx="10299">
                  <c:v>105.19</c:v>
                </c:pt>
                <c:pt idx="10300">
                  <c:v>105.18</c:v>
                </c:pt>
                <c:pt idx="10301">
                  <c:v>105.2</c:v>
                </c:pt>
                <c:pt idx="10302">
                  <c:v>105.15</c:v>
                </c:pt>
                <c:pt idx="10303">
                  <c:v>105.13</c:v>
                </c:pt>
                <c:pt idx="10304">
                  <c:v>105.09</c:v>
                </c:pt>
                <c:pt idx="10305">
                  <c:v>104.92</c:v>
                </c:pt>
                <c:pt idx="10306">
                  <c:v>104.8</c:v>
                </c:pt>
                <c:pt idx="10307">
                  <c:v>104.69</c:v>
                </c:pt>
                <c:pt idx="10308">
                  <c:v>104.35</c:v>
                </c:pt>
                <c:pt idx="10309">
                  <c:v>104.14</c:v>
                </c:pt>
                <c:pt idx="10310">
                  <c:v>103.92</c:v>
                </c:pt>
                <c:pt idx="10311">
                  <c:v>103.92</c:v>
                </c:pt>
                <c:pt idx="10312">
                  <c:v>103.96</c:v>
                </c:pt>
                <c:pt idx="10313">
                  <c:v>103.97</c:v>
                </c:pt>
                <c:pt idx="10314">
                  <c:v>103.99</c:v>
                </c:pt>
                <c:pt idx="10315">
                  <c:v>104.01</c:v>
                </c:pt>
                <c:pt idx="10316">
                  <c:v>104.01</c:v>
                </c:pt>
                <c:pt idx="10317">
                  <c:v>104.02</c:v>
                </c:pt>
                <c:pt idx="10318">
                  <c:v>104.02</c:v>
                </c:pt>
                <c:pt idx="10319">
                  <c:v>104.03</c:v>
                </c:pt>
                <c:pt idx="10320">
                  <c:v>104.03</c:v>
                </c:pt>
                <c:pt idx="10321">
                  <c:v>104.03</c:v>
                </c:pt>
                <c:pt idx="10322">
                  <c:v>104.03</c:v>
                </c:pt>
                <c:pt idx="10323">
                  <c:v>104.03</c:v>
                </c:pt>
                <c:pt idx="10324">
                  <c:v>104.03</c:v>
                </c:pt>
                <c:pt idx="10325">
                  <c:v>104.03</c:v>
                </c:pt>
                <c:pt idx="10326">
                  <c:v>104.03</c:v>
                </c:pt>
                <c:pt idx="10327">
                  <c:v>104.02</c:v>
                </c:pt>
                <c:pt idx="10328">
                  <c:v>104.02</c:v>
                </c:pt>
                <c:pt idx="10329">
                  <c:v>104.02</c:v>
                </c:pt>
                <c:pt idx="10330">
                  <c:v>104.02</c:v>
                </c:pt>
                <c:pt idx="10331">
                  <c:v>104.01</c:v>
                </c:pt>
                <c:pt idx="10332">
                  <c:v>104.01</c:v>
                </c:pt>
                <c:pt idx="10333">
                  <c:v>104</c:v>
                </c:pt>
                <c:pt idx="10334">
                  <c:v>104</c:v>
                </c:pt>
                <c:pt idx="10335">
                  <c:v>103.99</c:v>
                </c:pt>
                <c:pt idx="10336">
                  <c:v>103.98</c:v>
                </c:pt>
                <c:pt idx="10337">
                  <c:v>103.98</c:v>
                </c:pt>
                <c:pt idx="10338">
                  <c:v>103.97</c:v>
                </c:pt>
                <c:pt idx="10339">
                  <c:v>103.96</c:v>
                </c:pt>
                <c:pt idx="10340">
                  <c:v>103.97</c:v>
                </c:pt>
                <c:pt idx="10341">
                  <c:v>103.96</c:v>
                </c:pt>
                <c:pt idx="10342">
                  <c:v>103.94</c:v>
                </c:pt>
                <c:pt idx="10343">
                  <c:v>103.93</c:v>
                </c:pt>
                <c:pt idx="10344">
                  <c:v>103.92</c:v>
                </c:pt>
                <c:pt idx="10345">
                  <c:v>103.91</c:v>
                </c:pt>
                <c:pt idx="10346">
                  <c:v>103.9</c:v>
                </c:pt>
                <c:pt idx="10347">
                  <c:v>104.18</c:v>
                </c:pt>
                <c:pt idx="10348">
                  <c:v>104.37</c:v>
                </c:pt>
                <c:pt idx="10349">
                  <c:v>104.68</c:v>
                </c:pt>
                <c:pt idx="10350">
                  <c:v>104.81</c:v>
                </c:pt>
                <c:pt idx="10351">
                  <c:v>104.9</c:v>
                </c:pt>
                <c:pt idx="10352">
                  <c:v>105.02</c:v>
                </c:pt>
                <c:pt idx="10353">
                  <c:v>105.08</c:v>
                </c:pt>
                <c:pt idx="10354">
                  <c:v>105.11</c:v>
                </c:pt>
                <c:pt idx="10355">
                  <c:v>105.13</c:v>
                </c:pt>
                <c:pt idx="10356">
                  <c:v>105.14</c:v>
                </c:pt>
                <c:pt idx="10357">
                  <c:v>105.13</c:v>
                </c:pt>
                <c:pt idx="10358">
                  <c:v>105.09</c:v>
                </c:pt>
                <c:pt idx="10359">
                  <c:v>105.09</c:v>
                </c:pt>
                <c:pt idx="10360">
                  <c:v>105.06</c:v>
                </c:pt>
                <c:pt idx="10361">
                  <c:v>105.03</c:v>
                </c:pt>
                <c:pt idx="10362">
                  <c:v>105.04</c:v>
                </c:pt>
                <c:pt idx="10363">
                  <c:v>105.02</c:v>
                </c:pt>
                <c:pt idx="10364">
                  <c:v>104.94</c:v>
                </c:pt>
                <c:pt idx="10365">
                  <c:v>104.9</c:v>
                </c:pt>
                <c:pt idx="10366">
                  <c:v>104.89</c:v>
                </c:pt>
                <c:pt idx="10367">
                  <c:v>104.86</c:v>
                </c:pt>
                <c:pt idx="10368">
                  <c:v>104.86</c:v>
                </c:pt>
                <c:pt idx="10369">
                  <c:v>104.82</c:v>
                </c:pt>
                <c:pt idx="10370">
                  <c:v>104.73</c:v>
                </c:pt>
                <c:pt idx="10371">
                  <c:v>104.72</c:v>
                </c:pt>
                <c:pt idx="10372">
                  <c:v>104.71</c:v>
                </c:pt>
                <c:pt idx="10373">
                  <c:v>104.65</c:v>
                </c:pt>
                <c:pt idx="10374">
                  <c:v>104.64</c:v>
                </c:pt>
                <c:pt idx="10375">
                  <c:v>104.6</c:v>
                </c:pt>
                <c:pt idx="10376">
                  <c:v>104.53</c:v>
                </c:pt>
                <c:pt idx="10377">
                  <c:v>104.49</c:v>
                </c:pt>
                <c:pt idx="10378">
                  <c:v>104.45</c:v>
                </c:pt>
                <c:pt idx="10379">
                  <c:v>104.35</c:v>
                </c:pt>
                <c:pt idx="10380">
                  <c:v>104.29</c:v>
                </c:pt>
                <c:pt idx="10381">
                  <c:v>104.23</c:v>
                </c:pt>
                <c:pt idx="10382">
                  <c:v>104.07</c:v>
                </c:pt>
                <c:pt idx="10383">
                  <c:v>103.98</c:v>
                </c:pt>
                <c:pt idx="10384">
                  <c:v>103.93</c:v>
                </c:pt>
                <c:pt idx="10385">
                  <c:v>103.98</c:v>
                </c:pt>
                <c:pt idx="10386">
                  <c:v>104.01</c:v>
                </c:pt>
                <c:pt idx="10387">
                  <c:v>104.1</c:v>
                </c:pt>
                <c:pt idx="10388">
                  <c:v>104.12</c:v>
                </c:pt>
                <c:pt idx="10389">
                  <c:v>104.15</c:v>
                </c:pt>
                <c:pt idx="10390">
                  <c:v>104.19</c:v>
                </c:pt>
                <c:pt idx="10391">
                  <c:v>104.2</c:v>
                </c:pt>
                <c:pt idx="10392">
                  <c:v>104.21</c:v>
                </c:pt>
                <c:pt idx="10393">
                  <c:v>104.22</c:v>
                </c:pt>
                <c:pt idx="10394">
                  <c:v>104.22</c:v>
                </c:pt>
                <c:pt idx="10395">
                  <c:v>104.23</c:v>
                </c:pt>
                <c:pt idx="10396">
                  <c:v>104.22</c:v>
                </c:pt>
                <c:pt idx="10397">
                  <c:v>104.22</c:v>
                </c:pt>
                <c:pt idx="10398">
                  <c:v>104.22</c:v>
                </c:pt>
                <c:pt idx="10399">
                  <c:v>104.22</c:v>
                </c:pt>
                <c:pt idx="10400">
                  <c:v>104.21</c:v>
                </c:pt>
                <c:pt idx="10401">
                  <c:v>104.21</c:v>
                </c:pt>
                <c:pt idx="10402">
                  <c:v>104.2</c:v>
                </c:pt>
                <c:pt idx="10403">
                  <c:v>104.19</c:v>
                </c:pt>
                <c:pt idx="10404">
                  <c:v>104.19</c:v>
                </c:pt>
                <c:pt idx="10405">
                  <c:v>104.17</c:v>
                </c:pt>
                <c:pt idx="10406">
                  <c:v>104.16</c:v>
                </c:pt>
                <c:pt idx="10407">
                  <c:v>104.15</c:v>
                </c:pt>
                <c:pt idx="10408">
                  <c:v>104.12</c:v>
                </c:pt>
                <c:pt idx="10409">
                  <c:v>104.12</c:v>
                </c:pt>
                <c:pt idx="10410">
                  <c:v>104.11</c:v>
                </c:pt>
                <c:pt idx="10411">
                  <c:v>104.08</c:v>
                </c:pt>
                <c:pt idx="10412">
                  <c:v>104.07</c:v>
                </c:pt>
                <c:pt idx="10413">
                  <c:v>104.06</c:v>
                </c:pt>
                <c:pt idx="10414">
                  <c:v>104.04</c:v>
                </c:pt>
                <c:pt idx="10415">
                  <c:v>104.03</c:v>
                </c:pt>
                <c:pt idx="10416">
                  <c:v>104.02</c:v>
                </c:pt>
                <c:pt idx="10417">
                  <c:v>104</c:v>
                </c:pt>
                <c:pt idx="10418">
                  <c:v>103.98</c:v>
                </c:pt>
                <c:pt idx="10419">
                  <c:v>104.01</c:v>
                </c:pt>
                <c:pt idx="10420">
                  <c:v>103.96</c:v>
                </c:pt>
                <c:pt idx="10421">
                  <c:v>103.92</c:v>
                </c:pt>
                <c:pt idx="10422">
                  <c:v>104.17</c:v>
                </c:pt>
                <c:pt idx="10423">
                  <c:v>104.35</c:v>
                </c:pt>
                <c:pt idx="10424">
                  <c:v>104.7</c:v>
                </c:pt>
                <c:pt idx="10425">
                  <c:v>104.84</c:v>
                </c:pt>
                <c:pt idx="10426">
                  <c:v>104.94</c:v>
                </c:pt>
                <c:pt idx="10427">
                  <c:v>105.11</c:v>
                </c:pt>
                <c:pt idx="10428">
                  <c:v>105.16</c:v>
                </c:pt>
                <c:pt idx="10429">
                  <c:v>105.21</c:v>
                </c:pt>
                <c:pt idx="10430">
                  <c:v>105.23</c:v>
                </c:pt>
                <c:pt idx="10431">
                  <c:v>105.26</c:v>
                </c:pt>
                <c:pt idx="10432">
                  <c:v>105.27</c:v>
                </c:pt>
                <c:pt idx="10433">
                  <c:v>105.24</c:v>
                </c:pt>
                <c:pt idx="10434">
                  <c:v>105.25</c:v>
                </c:pt>
                <c:pt idx="10435">
                  <c:v>105.23</c:v>
                </c:pt>
                <c:pt idx="10436">
                  <c:v>105.17</c:v>
                </c:pt>
                <c:pt idx="10437">
                  <c:v>105.16</c:v>
                </c:pt>
                <c:pt idx="10438">
                  <c:v>105.14</c:v>
                </c:pt>
                <c:pt idx="10439">
                  <c:v>105.08</c:v>
                </c:pt>
                <c:pt idx="10440">
                  <c:v>105.06</c:v>
                </c:pt>
                <c:pt idx="10441">
                  <c:v>105.02</c:v>
                </c:pt>
                <c:pt idx="10442">
                  <c:v>104.91</c:v>
                </c:pt>
                <c:pt idx="10443">
                  <c:v>104.89</c:v>
                </c:pt>
                <c:pt idx="10444">
                  <c:v>104.86</c:v>
                </c:pt>
                <c:pt idx="10445">
                  <c:v>104.77</c:v>
                </c:pt>
                <c:pt idx="10446">
                  <c:v>104.74</c:v>
                </c:pt>
                <c:pt idx="10447">
                  <c:v>104.7</c:v>
                </c:pt>
                <c:pt idx="10448">
                  <c:v>104.61</c:v>
                </c:pt>
                <c:pt idx="10449">
                  <c:v>104.57</c:v>
                </c:pt>
                <c:pt idx="10450">
                  <c:v>104.53</c:v>
                </c:pt>
                <c:pt idx="10451">
                  <c:v>104.44</c:v>
                </c:pt>
                <c:pt idx="10452">
                  <c:v>104.4</c:v>
                </c:pt>
                <c:pt idx="10453">
                  <c:v>104.35</c:v>
                </c:pt>
                <c:pt idx="10454">
                  <c:v>104.25</c:v>
                </c:pt>
                <c:pt idx="10455">
                  <c:v>104.19</c:v>
                </c:pt>
                <c:pt idx="10456">
                  <c:v>104.14</c:v>
                </c:pt>
                <c:pt idx="10457">
                  <c:v>104.02</c:v>
                </c:pt>
                <c:pt idx="10458">
                  <c:v>103.96</c:v>
                </c:pt>
                <c:pt idx="10459">
                  <c:v>104</c:v>
                </c:pt>
                <c:pt idx="10460">
                  <c:v>104.06</c:v>
                </c:pt>
                <c:pt idx="10461">
                  <c:v>104.2</c:v>
                </c:pt>
                <c:pt idx="10462">
                  <c:v>104.25</c:v>
                </c:pt>
                <c:pt idx="10463">
                  <c:v>104.29</c:v>
                </c:pt>
                <c:pt idx="10464">
                  <c:v>104.36</c:v>
                </c:pt>
                <c:pt idx="10465">
                  <c:v>104.38</c:v>
                </c:pt>
                <c:pt idx="10466">
                  <c:v>104.4</c:v>
                </c:pt>
                <c:pt idx="10467">
                  <c:v>104.42</c:v>
                </c:pt>
                <c:pt idx="10468">
                  <c:v>104.43</c:v>
                </c:pt>
                <c:pt idx="10469">
                  <c:v>104.44</c:v>
                </c:pt>
                <c:pt idx="10470">
                  <c:v>104.42</c:v>
                </c:pt>
                <c:pt idx="10471">
                  <c:v>104.42</c:v>
                </c:pt>
                <c:pt idx="10472">
                  <c:v>104.42</c:v>
                </c:pt>
                <c:pt idx="10473">
                  <c:v>104.42</c:v>
                </c:pt>
                <c:pt idx="10474">
                  <c:v>104.42</c:v>
                </c:pt>
                <c:pt idx="10475">
                  <c:v>104.41</c:v>
                </c:pt>
                <c:pt idx="10476">
                  <c:v>104.39</c:v>
                </c:pt>
                <c:pt idx="10477">
                  <c:v>104.38</c:v>
                </c:pt>
                <c:pt idx="10478">
                  <c:v>104.37</c:v>
                </c:pt>
                <c:pt idx="10479">
                  <c:v>104.32</c:v>
                </c:pt>
                <c:pt idx="10480">
                  <c:v>104.32</c:v>
                </c:pt>
                <c:pt idx="10481">
                  <c:v>104.3</c:v>
                </c:pt>
                <c:pt idx="10482">
                  <c:v>104.26</c:v>
                </c:pt>
                <c:pt idx="10483">
                  <c:v>104.25</c:v>
                </c:pt>
                <c:pt idx="10484">
                  <c:v>104.23</c:v>
                </c:pt>
                <c:pt idx="10485">
                  <c:v>104.19</c:v>
                </c:pt>
                <c:pt idx="10486">
                  <c:v>104.18</c:v>
                </c:pt>
                <c:pt idx="10487">
                  <c:v>104.16</c:v>
                </c:pt>
                <c:pt idx="10488">
                  <c:v>104.12</c:v>
                </c:pt>
                <c:pt idx="10489">
                  <c:v>104.1</c:v>
                </c:pt>
                <c:pt idx="10490">
                  <c:v>104.08</c:v>
                </c:pt>
                <c:pt idx="10491">
                  <c:v>104.04</c:v>
                </c:pt>
                <c:pt idx="10492">
                  <c:v>104.01</c:v>
                </c:pt>
                <c:pt idx="10493">
                  <c:v>103.99</c:v>
                </c:pt>
                <c:pt idx="10494">
                  <c:v>103.94</c:v>
                </c:pt>
                <c:pt idx="10495">
                  <c:v>103.92</c:v>
                </c:pt>
                <c:pt idx="10496">
                  <c:v>103.89</c:v>
                </c:pt>
                <c:pt idx="10497">
                  <c:v>104.39</c:v>
                </c:pt>
                <c:pt idx="10498">
                  <c:v>104.66</c:v>
                </c:pt>
                <c:pt idx="10499">
                  <c:v>105.14</c:v>
                </c:pt>
                <c:pt idx="10500">
                  <c:v>105.34</c:v>
                </c:pt>
                <c:pt idx="10501">
                  <c:v>105.49</c:v>
                </c:pt>
                <c:pt idx="10502">
                  <c:v>105.68</c:v>
                </c:pt>
                <c:pt idx="10503">
                  <c:v>105.75</c:v>
                </c:pt>
                <c:pt idx="10504">
                  <c:v>105.78</c:v>
                </c:pt>
                <c:pt idx="10505">
                  <c:v>105.78</c:v>
                </c:pt>
                <c:pt idx="10506">
                  <c:v>105.78</c:v>
                </c:pt>
                <c:pt idx="10507">
                  <c:v>105.76</c:v>
                </c:pt>
                <c:pt idx="10508">
                  <c:v>105.69</c:v>
                </c:pt>
                <c:pt idx="10509">
                  <c:v>105.69</c:v>
                </c:pt>
                <c:pt idx="10510">
                  <c:v>105.66</c:v>
                </c:pt>
                <c:pt idx="10511">
                  <c:v>105.59</c:v>
                </c:pt>
                <c:pt idx="10512">
                  <c:v>105.58</c:v>
                </c:pt>
                <c:pt idx="10513">
                  <c:v>105.53</c:v>
                </c:pt>
                <c:pt idx="10514">
                  <c:v>105.43</c:v>
                </c:pt>
                <c:pt idx="10515">
                  <c:v>105.41</c:v>
                </c:pt>
                <c:pt idx="10516">
                  <c:v>105.37</c:v>
                </c:pt>
                <c:pt idx="10517">
                  <c:v>105.31</c:v>
                </c:pt>
                <c:pt idx="10518">
                  <c:v>105.29</c:v>
                </c:pt>
                <c:pt idx="10519">
                  <c:v>105.25</c:v>
                </c:pt>
                <c:pt idx="10520">
                  <c:v>105.13</c:v>
                </c:pt>
                <c:pt idx="10521">
                  <c:v>105.1</c:v>
                </c:pt>
                <c:pt idx="10522">
                  <c:v>105.04</c:v>
                </c:pt>
                <c:pt idx="10523">
                  <c:v>104.95</c:v>
                </c:pt>
                <c:pt idx="10524">
                  <c:v>104.9</c:v>
                </c:pt>
                <c:pt idx="10525">
                  <c:v>104.86</c:v>
                </c:pt>
                <c:pt idx="10526">
                  <c:v>104.75</c:v>
                </c:pt>
                <c:pt idx="10527">
                  <c:v>104.7</c:v>
                </c:pt>
                <c:pt idx="10528">
                  <c:v>104.64</c:v>
                </c:pt>
                <c:pt idx="10529">
                  <c:v>104.49</c:v>
                </c:pt>
                <c:pt idx="10530">
                  <c:v>104.42</c:v>
                </c:pt>
                <c:pt idx="10531">
                  <c:v>104.34</c:v>
                </c:pt>
                <c:pt idx="10532">
                  <c:v>104.15</c:v>
                </c:pt>
                <c:pt idx="10533">
                  <c:v>104.05</c:v>
                </c:pt>
                <c:pt idx="10534">
                  <c:v>103.98</c:v>
                </c:pt>
                <c:pt idx="10535">
                  <c:v>104.28</c:v>
                </c:pt>
                <c:pt idx="10536">
                  <c:v>104.53</c:v>
                </c:pt>
                <c:pt idx="10537">
                  <c:v>104.93</c:v>
                </c:pt>
                <c:pt idx="10538">
                  <c:v>105.13</c:v>
                </c:pt>
                <c:pt idx="10539">
                  <c:v>105.3</c:v>
                </c:pt>
                <c:pt idx="10540">
                  <c:v>105.52</c:v>
                </c:pt>
                <c:pt idx="10541">
                  <c:v>105.59</c:v>
                </c:pt>
                <c:pt idx="10542">
                  <c:v>105.63</c:v>
                </c:pt>
                <c:pt idx="10543">
                  <c:v>105.66</c:v>
                </c:pt>
                <c:pt idx="10544">
                  <c:v>105.68</c:v>
                </c:pt>
                <c:pt idx="10545">
                  <c:v>105.66</c:v>
                </c:pt>
                <c:pt idx="10546">
                  <c:v>105.59</c:v>
                </c:pt>
                <c:pt idx="10547">
                  <c:v>105.59</c:v>
                </c:pt>
                <c:pt idx="10548">
                  <c:v>105.51</c:v>
                </c:pt>
                <c:pt idx="10549">
                  <c:v>105.4</c:v>
                </c:pt>
                <c:pt idx="10550">
                  <c:v>105.37</c:v>
                </c:pt>
                <c:pt idx="10551">
                  <c:v>105.35</c:v>
                </c:pt>
                <c:pt idx="10552">
                  <c:v>105.28</c:v>
                </c:pt>
                <c:pt idx="10553">
                  <c:v>105.27</c:v>
                </c:pt>
                <c:pt idx="10554">
                  <c:v>105.27</c:v>
                </c:pt>
                <c:pt idx="10555">
                  <c:v>105.24</c:v>
                </c:pt>
                <c:pt idx="10556">
                  <c:v>105.23</c:v>
                </c:pt>
                <c:pt idx="10557">
                  <c:v>105.18</c:v>
                </c:pt>
                <c:pt idx="10558">
                  <c:v>105.08</c:v>
                </c:pt>
                <c:pt idx="10559">
                  <c:v>105.08</c:v>
                </c:pt>
                <c:pt idx="10560">
                  <c:v>105.06</c:v>
                </c:pt>
                <c:pt idx="10561">
                  <c:v>104.95</c:v>
                </c:pt>
                <c:pt idx="10562">
                  <c:v>104.9</c:v>
                </c:pt>
                <c:pt idx="10563">
                  <c:v>104.85</c:v>
                </c:pt>
                <c:pt idx="10564">
                  <c:v>104.72</c:v>
                </c:pt>
                <c:pt idx="10565">
                  <c:v>104.66</c:v>
                </c:pt>
                <c:pt idx="10566">
                  <c:v>104.59</c:v>
                </c:pt>
                <c:pt idx="10567">
                  <c:v>104.45</c:v>
                </c:pt>
                <c:pt idx="10568">
                  <c:v>104.36</c:v>
                </c:pt>
                <c:pt idx="10569">
                  <c:v>104.28</c:v>
                </c:pt>
                <c:pt idx="10570">
                  <c:v>104.17</c:v>
                </c:pt>
                <c:pt idx="10571">
                  <c:v>103.99</c:v>
                </c:pt>
                <c:pt idx="10572">
                  <c:v>103.93</c:v>
                </c:pt>
                <c:pt idx="10573">
                  <c:v>103.94</c:v>
                </c:pt>
                <c:pt idx="10574">
                  <c:v>103.96</c:v>
                </c:pt>
                <c:pt idx="10575">
                  <c:v>103.99</c:v>
                </c:pt>
                <c:pt idx="10576">
                  <c:v>104.01</c:v>
                </c:pt>
                <c:pt idx="10577">
                  <c:v>104.02</c:v>
                </c:pt>
                <c:pt idx="10578">
                  <c:v>104.04</c:v>
                </c:pt>
                <c:pt idx="10579">
                  <c:v>104.04</c:v>
                </c:pt>
                <c:pt idx="10580">
                  <c:v>104.06</c:v>
                </c:pt>
                <c:pt idx="10581">
                  <c:v>104.05</c:v>
                </c:pt>
                <c:pt idx="10582">
                  <c:v>104.05</c:v>
                </c:pt>
                <c:pt idx="10583">
                  <c:v>104.05</c:v>
                </c:pt>
                <c:pt idx="10584">
                  <c:v>104.05</c:v>
                </c:pt>
                <c:pt idx="10585">
                  <c:v>104.05</c:v>
                </c:pt>
                <c:pt idx="10586">
                  <c:v>104.05</c:v>
                </c:pt>
                <c:pt idx="10587">
                  <c:v>104.06</c:v>
                </c:pt>
                <c:pt idx="10588">
                  <c:v>104.06</c:v>
                </c:pt>
                <c:pt idx="10589">
                  <c:v>104.05</c:v>
                </c:pt>
                <c:pt idx="10590">
                  <c:v>104.05</c:v>
                </c:pt>
                <c:pt idx="10591">
                  <c:v>104.04</c:v>
                </c:pt>
                <c:pt idx="10592">
                  <c:v>104.04</c:v>
                </c:pt>
                <c:pt idx="10593">
                  <c:v>104.03</c:v>
                </c:pt>
                <c:pt idx="10594">
                  <c:v>104.03</c:v>
                </c:pt>
                <c:pt idx="10595">
                  <c:v>104.02</c:v>
                </c:pt>
                <c:pt idx="10596">
                  <c:v>104.02</c:v>
                </c:pt>
                <c:pt idx="10597">
                  <c:v>104.02</c:v>
                </c:pt>
                <c:pt idx="10598">
                  <c:v>104.01</c:v>
                </c:pt>
                <c:pt idx="10599">
                  <c:v>104</c:v>
                </c:pt>
                <c:pt idx="10600">
                  <c:v>103.99</c:v>
                </c:pt>
                <c:pt idx="10601">
                  <c:v>103.99</c:v>
                </c:pt>
                <c:pt idx="10602">
                  <c:v>103.98</c:v>
                </c:pt>
                <c:pt idx="10603">
                  <c:v>103.97</c:v>
                </c:pt>
                <c:pt idx="10604">
                  <c:v>103.97</c:v>
                </c:pt>
                <c:pt idx="10605">
                  <c:v>103.94</c:v>
                </c:pt>
                <c:pt idx="10606">
                  <c:v>103.93</c:v>
                </c:pt>
                <c:pt idx="10607">
                  <c:v>103.92</c:v>
                </c:pt>
                <c:pt idx="10608">
                  <c:v>103.91</c:v>
                </c:pt>
                <c:pt idx="10609">
                  <c:v>103.91</c:v>
                </c:pt>
                <c:pt idx="10610">
                  <c:v>103.91</c:v>
                </c:pt>
                <c:pt idx="10611">
                  <c:v>103.98</c:v>
                </c:pt>
                <c:pt idx="10612">
                  <c:v>104.03</c:v>
                </c:pt>
                <c:pt idx="10613">
                  <c:v>104.17</c:v>
                </c:pt>
                <c:pt idx="10614">
                  <c:v>104.24</c:v>
                </c:pt>
                <c:pt idx="10615">
                  <c:v>104.29</c:v>
                </c:pt>
                <c:pt idx="10616">
                  <c:v>104.41</c:v>
                </c:pt>
                <c:pt idx="10617">
                  <c:v>104.46</c:v>
                </c:pt>
                <c:pt idx="10618">
                  <c:v>104.51</c:v>
                </c:pt>
                <c:pt idx="10619">
                  <c:v>104.59</c:v>
                </c:pt>
                <c:pt idx="10620">
                  <c:v>104.63</c:v>
                </c:pt>
                <c:pt idx="10621">
                  <c:v>104.67</c:v>
                </c:pt>
                <c:pt idx="10622">
                  <c:v>104.76</c:v>
                </c:pt>
                <c:pt idx="10623">
                  <c:v>104.79</c:v>
                </c:pt>
                <c:pt idx="10624">
                  <c:v>104.84</c:v>
                </c:pt>
                <c:pt idx="10625">
                  <c:v>104.94</c:v>
                </c:pt>
                <c:pt idx="10626">
                  <c:v>104.97</c:v>
                </c:pt>
                <c:pt idx="10627">
                  <c:v>104.99</c:v>
                </c:pt>
                <c:pt idx="10628">
                  <c:v>105.07</c:v>
                </c:pt>
                <c:pt idx="10629">
                  <c:v>105.1</c:v>
                </c:pt>
                <c:pt idx="10630">
                  <c:v>105.1</c:v>
                </c:pt>
                <c:pt idx="10631">
                  <c:v>105.2</c:v>
                </c:pt>
                <c:pt idx="10632">
                  <c:v>105.23</c:v>
                </c:pt>
                <c:pt idx="10633">
                  <c:v>105.24</c:v>
                </c:pt>
                <c:pt idx="10634">
                  <c:v>105.28</c:v>
                </c:pt>
                <c:pt idx="10635">
                  <c:v>105.32</c:v>
                </c:pt>
                <c:pt idx="10636">
                  <c:v>105.31</c:v>
                </c:pt>
                <c:pt idx="10637">
                  <c:v>105.34</c:v>
                </c:pt>
                <c:pt idx="10638">
                  <c:v>105.34</c:v>
                </c:pt>
                <c:pt idx="10639">
                  <c:v>105.32</c:v>
                </c:pt>
                <c:pt idx="10640">
                  <c:v>105.32</c:v>
                </c:pt>
                <c:pt idx="10641">
                  <c:v>105.26</c:v>
                </c:pt>
                <c:pt idx="10642">
                  <c:v>105.21</c:v>
                </c:pt>
                <c:pt idx="10643">
                  <c:v>105.05</c:v>
                </c:pt>
                <c:pt idx="10644">
                  <c:v>104.93</c:v>
                </c:pt>
                <c:pt idx="10645">
                  <c:v>104.78</c:v>
                </c:pt>
                <c:pt idx="10646">
                  <c:v>104.38</c:v>
                </c:pt>
                <c:pt idx="10647">
                  <c:v>104.15</c:v>
                </c:pt>
                <c:pt idx="10648">
                  <c:v>104.17</c:v>
                </c:pt>
                <c:pt idx="10649">
                  <c:v>104.31</c:v>
                </c:pt>
                <c:pt idx="10650">
                  <c:v>104.59</c:v>
                </c:pt>
                <c:pt idx="10651">
                  <c:v>104.69</c:v>
                </c:pt>
                <c:pt idx="10652">
                  <c:v>104.76</c:v>
                </c:pt>
                <c:pt idx="10653">
                  <c:v>104.86</c:v>
                </c:pt>
                <c:pt idx="10654">
                  <c:v>104.9</c:v>
                </c:pt>
                <c:pt idx="10655">
                  <c:v>104.92</c:v>
                </c:pt>
                <c:pt idx="10656">
                  <c:v>104.93</c:v>
                </c:pt>
                <c:pt idx="10657">
                  <c:v>104.94</c:v>
                </c:pt>
                <c:pt idx="10658">
                  <c:v>104.94</c:v>
                </c:pt>
                <c:pt idx="10659">
                  <c:v>104.91</c:v>
                </c:pt>
                <c:pt idx="10660">
                  <c:v>104.92</c:v>
                </c:pt>
                <c:pt idx="10661">
                  <c:v>104.92</c:v>
                </c:pt>
                <c:pt idx="10662">
                  <c:v>104.88</c:v>
                </c:pt>
                <c:pt idx="10663">
                  <c:v>104.88</c:v>
                </c:pt>
                <c:pt idx="10664">
                  <c:v>104.86</c:v>
                </c:pt>
                <c:pt idx="10665">
                  <c:v>104.81</c:v>
                </c:pt>
                <c:pt idx="10666">
                  <c:v>104.79</c:v>
                </c:pt>
                <c:pt idx="10667">
                  <c:v>104.75</c:v>
                </c:pt>
                <c:pt idx="10668">
                  <c:v>104.68</c:v>
                </c:pt>
                <c:pt idx="10669">
                  <c:v>104.67</c:v>
                </c:pt>
                <c:pt idx="10670">
                  <c:v>104.64</c:v>
                </c:pt>
                <c:pt idx="10671">
                  <c:v>104.58</c:v>
                </c:pt>
                <c:pt idx="10672">
                  <c:v>104.56</c:v>
                </c:pt>
                <c:pt idx="10673">
                  <c:v>104.53</c:v>
                </c:pt>
                <c:pt idx="10674">
                  <c:v>104.45</c:v>
                </c:pt>
                <c:pt idx="10675">
                  <c:v>104.42</c:v>
                </c:pt>
                <c:pt idx="10676">
                  <c:v>104.39</c:v>
                </c:pt>
                <c:pt idx="10677">
                  <c:v>104.33</c:v>
                </c:pt>
                <c:pt idx="10678">
                  <c:v>104.3</c:v>
                </c:pt>
                <c:pt idx="10679">
                  <c:v>104.26</c:v>
                </c:pt>
                <c:pt idx="10680">
                  <c:v>104.18</c:v>
                </c:pt>
                <c:pt idx="10681">
                  <c:v>104.14</c:v>
                </c:pt>
                <c:pt idx="10682">
                  <c:v>104.09</c:v>
                </c:pt>
                <c:pt idx="10683">
                  <c:v>103.98</c:v>
                </c:pt>
                <c:pt idx="10684">
                  <c:v>103.96</c:v>
                </c:pt>
                <c:pt idx="10685">
                  <c:v>103.92</c:v>
                </c:pt>
                <c:pt idx="10686">
                  <c:v>104.26</c:v>
                </c:pt>
                <c:pt idx="10687">
                  <c:v>104.48</c:v>
                </c:pt>
                <c:pt idx="10688">
                  <c:v>104.89</c:v>
                </c:pt>
                <c:pt idx="10689">
                  <c:v>105.03</c:v>
                </c:pt>
                <c:pt idx="10690">
                  <c:v>105.13</c:v>
                </c:pt>
                <c:pt idx="10691">
                  <c:v>105.28</c:v>
                </c:pt>
                <c:pt idx="10692">
                  <c:v>105.33</c:v>
                </c:pt>
                <c:pt idx="10693">
                  <c:v>105.35</c:v>
                </c:pt>
                <c:pt idx="10694">
                  <c:v>105.36</c:v>
                </c:pt>
                <c:pt idx="10695">
                  <c:v>105.37</c:v>
                </c:pt>
                <c:pt idx="10696">
                  <c:v>105.37</c:v>
                </c:pt>
                <c:pt idx="10697">
                  <c:v>105.34</c:v>
                </c:pt>
                <c:pt idx="10698">
                  <c:v>105.34</c:v>
                </c:pt>
                <c:pt idx="10699">
                  <c:v>105.34</c:v>
                </c:pt>
                <c:pt idx="10700">
                  <c:v>105.34</c:v>
                </c:pt>
                <c:pt idx="10701">
                  <c:v>105.33</c:v>
                </c:pt>
                <c:pt idx="10702">
                  <c:v>105.3</c:v>
                </c:pt>
                <c:pt idx="10703">
                  <c:v>105.23</c:v>
                </c:pt>
                <c:pt idx="10704">
                  <c:v>105.2</c:v>
                </c:pt>
                <c:pt idx="10705">
                  <c:v>105.14</c:v>
                </c:pt>
                <c:pt idx="10706">
                  <c:v>105.05</c:v>
                </c:pt>
                <c:pt idx="10707">
                  <c:v>105.03</c:v>
                </c:pt>
                <c:pt idx="10708">
                  <c:v>104.99</c:v>
                </c:pt>
                <c:pt idx="10709">
                  <c:v>104.89</c:v>
                </c:pt>
                <c:pt idx="10710">
                  <c:v>104.86</c:v>
                </c:pt>
                <c:pt idx="10711">
                  <c:v>104.81</c:v>
                </c:pt>
                <c:pt idx="10712">
                  <c:v>104.71</c:v>
                </c:pt>
                <c:pt idx="10713">
                  <c:v>104.66</c:v>
                </c:pt>
                <c:pt idx="10714">
                  <c:v>104.62</c:v>
                </c:pt>
                <c:pt idx="10715">
                  <c:v>104.53</c:v>
                </c:pt>
                <c:pt idx="10716">
                  <c:v>104.48</c:v>
                </c:pt>
                <c:pt idx="10717">
                  <c:v>104.43</c:v>
                </c:pt>
                <c:pt idx="10718">
                  <c:v>104.32</c:v>
                </c:pt>
                <c:pt idx="10719">
                  <c:v>104.26</c:v>
                </c:pt>
                <c:pt idx="10720">
                  <c:v>104.19</c:v>
                </c:pt>
                <c:pt idx="10721">
                  <c:v>104.04</c:v>
                </c:pt>
                <c:pt idx="10722">
                  <c:v>103.99</c:v>
                </c:pt>
                <c:pt idx="10723">
                  <c:v>103.93</c:v>
                </c:pt>
                <c:pt idx="10724">
                  <c:v>103.84</c:v>
                </c:pt>
                <c:pt idx="10725">
                  <c:v>103.88</c:v>
                </c:pt>
                <c:pt idx="10726">
                  <c:v>103.93</c:v>
                </c:pt>
                <c:pt idx="10727">
                  <c:v>104.04</c:v>
                </c:pt>
                <c:pt idx="10728">
                  <c:v>104.08</c:v>
                </c:pt>
                <c:pt idx="10729">
                  <c:v>104.1</c:v>
                </c:pt>
                <c:pt idx="10730">
                  <c:v>104.17</c:v>
                </c:pt>
                <c:pt idx="10731">
                  <c:v>104.2</c:v>
                </c:pt>
                <c:pt idx="10732">
                  <c:v>104.23</c:v>
                </c:pt>
                <c:pt idx="10733">
                  <c:v>104.28</c:v>
                </c:pt>
                <c:pt idx="10734">
                  <c:v>104.3</c:v>
                </c:pt>
                <c:pt idx="10735">
                  <c:v>104.32</c:v>
                </c:pt>
                <c:pt idx="10736">
                  <c:v>104.38</c:v>
                </c:pt>
                <c:pt idx="10737">
                  <c:v>104.4</c:v>
                </c:pt>
                <c:pt idx="10738">
                  <c:v>104.43</c:v>
                </c:pt>
                <c:pt idx="10739">
                  <c:v>104.48</c:v>
                </c:pt>
                <c:pt idx="10740">
                  <c:v>104.5</c:v>
                </c:pt>
                <c:pt idx="10741">
                  <c:v>104.5</c:v>
                </c:pt>
                <c:pt idx="10742">
                  <c:v>104.56</c:v>
                </c:pt>
                <c:pt idx="10743">
                  <c:v>104.58</c:v>
                </c:pt>
                <c:pt idx="10744">
                  <c:v>104.58</c:v>
                </c:pt>
                <c:pt idx="10745">
                  <c:v>104.62</c:v>
                </c:pt>
                <c:pt idx="10746">
                  <c:v>104.64</c:v>
                </c:pt>
                <c:pt idx="10747">
                  <c:v>104.64</c:v>
                </c:pt>
                <c:pt idx="10748">
                  <c:v>104.65</c:v>
                </c:pt>
                <c:pt idx="10749">
                  <c:v>104.65</c:v>
                </c:pt>
                <c:pt idx="10750">
                  <c:v>104.64</c:v>
                </c:pt>
                <c:pt idx="10751">
                  <c:v>104.64</c:v>
                </c:pt>
                <c:pt idx="10752">
                  <c:v>104.64</c:v>
                </c:pt>
                <c:pt idx="10753">
                  <c:v>104.62</c:v>
                </c:pt>
                <c:pt idx="10754">
                  <c:v>104.62</c:v>
                </c:pt>
                <c:pt idx="10755">
                  <c:v>104.59</c:v>
                </c:pt>
                <c:pt idx="10756">
                  <c:v>104.53</c:v>
                </c:pt>
                <c:pt idx="10757">
                  <c:v>104.44</c:v>
                </c:pt>
                <c:pt idx="10758">
                  <c:v>104.38</c:v>
                </c:pt>
                <c:pt idx="10759">
                  <c:v>104.29</c:v>
                </c:pt>
                <c:pt idx="10760">
                  <c:v>104.1</c:v>
                </c:pt>
                <c:pt idx="10761">
                  <c:v>103.97</c:v>
                </c:pt>
                <c:pt idx="10762">
                  <c:v>103.96</c:v>
                </c:pt>
                <c:pt idx="10763">
                  <c:v>104.01</c:v>
                </c:pt>
                <c:pt idx="10764">
                  <c:v>104.05</c:v>
                </c:pt>
                <c:pt idx="10765">
                  <c:v>104.17</c:v>
                </c:pt>
                <c:pt idx="10766">
                  <c:v>104.21</c:v>
                </c:pt>
                <c:pt idx="10767">
                  <c:v>104.26</c:v>
                </c:pt>
                <c:pt idx="10768">
                  <c:v>104.35</c:v>
                </c:pt>
                <c:pt idx="10769">
                  <c:v>104.4</c:v>
                </c:pt>
                <c:pt idx="10770">
                  <c:v>104.43</c:v>
                </c:pt>
                <c:pt idx="10771">
                  <c:v>104.5</c:v>
                </c:pt>
                <c:pt idx="10772">
                  <c:v>104.53</c:v>
                </c:pt>
                <c:pt idx="10773">
                  <c:v>104.56</c:v>
                </c:pt>
                <c:pt idx="10774">
                  <c:v>104.62</c:v>
                </c:pt>
                <c:pt idx="10775">
                  <c:v>104.66</c:v>
                </c:pt>
                <c:pt idx="10776">
                  <c:v>104.68</c:v>
                </c:pt>
                <c:pt idx="10777">
                  <c:v>104.72</c:v>
                </c:pt>
                <c:pt idx="10778">
                  <c:v>104.75</c:v>
                </c:pt>
                <c:pt idx="10779">
                  <c:v>104.76</c:v>
                </c:pt>
                <c:pt idx="10780">
                  <c:v>104.82</c:v>
                </c:pt>
                <c:pt idx="10781">
                  <c:v>104.84</c:v>
                </c:pt>
                <c:pt idx="10782">
                  <c:v>104.84</c:v>
                </c:pt>
                <c:pt idx="10783">
                  <c:v>104.9</c:v>
                </c:pt>
                <c:pt idx="10784">
                  <c:v>104.93</c:v>
                </c:pt>
                <c:pt idx="10785">
                  <c:v>104.94</c:v>
                </c:pt>
                <c:pt idx="10786">
                  <c:v>104.98</c:v>
                </c:pt>
                <c:pt idx="10787">
                  <c:v>104.99</c:v>
                </c:pt>
                <c:pt idx="10788">
                  <c:v>104.98</c:v>
                </c:pt>
                <c:pt idx="10789">
                  <c:v>104.98</c:v>
                </c:pt>
                <c:pt idx="10790">
                  <c:v>104.98</c:v>
                </c:pt>
                <c:pt idx="10791">
                  <c:v>104.96</c:v>
                </c:pt>
                <c:pt idx="10792">
                  <c:v>104.93</c:v>
                </c:pt>
                <c:pt idx="10793">
                  <c:v>104.89</c:v>
                </c:pt>
                <c:pt idx="10794">
                  <c:v>104.84</c:v>
                </c:pt>
                <c:pt idx="10795">
                  <c:v>104.72</c:v>
                </c:pt>
                <c:pt idx="10796">
                  <c:v>104.64</c:v>
                </c:pt>
                <c:pt idx="10797">
                  <c:v>104.54</c:v>
                </c:pt>
                <c:pt idx="10798">
                  <c:v>104.31</c:v>
                </c:pt>
                <c:pt idx="10799">
                  <c:v>104.19</c:v>
                </c:pt>
                <c:pt idx="10800">
                  <c:v>103.98</c:v>
                </c:pt>
                <c:pt idx="10801">
                  <c:v>104.01</c:v>
                </c:pt>
                <c:pt idx="10802">
                  <c:v>104.07</c:v>
                </c:pt>
                <c:pt idx="10803">
                  <c:v>104.1</c:v>
                </c:pt>
                <c:pt idx="10804">
                  <c:v>104.12</c:v>
                </c:pt>
                <c:pt idx="10805">
                  <c:v>104.15</c:v>
                </c:pt>
                <c:pt idx="10806">
                  <c:v>104.17</c:v>
                </c:pt>
                <c:pt idx="10807">
                  <c:v>104.18</c:v>
                </c:pt>
                <c:pt idx="10808">
                  <c:v>104.18</c:v>
                </c:pt>
                <c:pt idx="10809">
                  <c:v>104.18</c:v>
                </c:pt>
                <c:pt idx="10810">
                  <c:v>104.19</c:v>
                </c:pt>
                <c:pt idx="10811">
                  <c:v>104.19</c:v>
                </c:pt>
                <c:pt idx="10812">
                  <c:v>104.19</c:v>
                </c:pt>
                <c:pt idx="10813">
                  <c:v>104.19</c:v>
                </c:pt>
                <c:pt idx="10814">
                  <c:v>104.19</c:v>
                </c:pt>
                <c:pt idx="10815">
                  <c:v>104.19</c:v>
                </c:pt>
                <c:pt idx="10816">
                  <c:v>104.18</c:v>
                </c:pt>
                <c:pt idx="10817">
                  <c:v>104.16</c:v>
                </c:pt>
                <c:pt idx="10818">
                  <c:v>104.17</c:v>
                </c:pt>
                <c:pt idx="10819">
                  <c:v>104.17</c:v>
                </c:pt>
                <c:pt idx="10820">
                  <c:v>104.14</c:v>
                </c:pt>
                <c:pt idx="10821">
                  <c:v>104.14</c:v>
                </c:pt>
                <c:pt idx="10822">
                  <c:v>104.14</c:v>
                </c:pt>
                <c:pt idx="10823">
                  <c:v>104.14</c:v>
                </c:pt>
                <c:pt idx="10824">
                  <c:v>104.12</c:v>
                </c:pt>
                <c:pt idx="10825">
                  <c:v>104.11</c:v>
                </c:pt>
                <c:pt idx="10826">
                  <c:v>104.1</c:v>
                </c:pt>
                <c:pt idx="10827">
                  <c:v>104.09</c:v>
                </c:pt>
                <c:pt idx="10828">
                  <c:v>104.08</c:v>
                </c:pt>
                <c:pt idx="10829">
                  <c:v>104.07</c:v>
                </c:pt>
                <c:pt idx="10830">
                  <c:v>104.05</c:v>
                </c:pt>
                <c:pt idx="10831">
                  <c:v>104.04</c:v>
                </c:pt>
                <c:pt idx="10832">
                  <c:v>104.01</c:v>
                </c:pt>
                <c:pt idx="10833">
                  <c:v>104</c:v>
                </c:pt>
                <c:pt idx="10834">
                  <c:v>103.99</c:v>
                </c:pt>
                <c:pt idx="10835">
                  <c:v>103.96</c:v>
                </c:pt>
                <c:pt idx="10836">
                  <c:v>103.95</c:v>
                </c:pt>
                <c:pt idx="10837">
                  <c:v>103.95</c:v>
                </c:pt>
                <c:pt idx="10838">
                  <c:v>104.33</c:v>
                </c:pt>
                <c:pt idx="10839">
                  <c:v>104.54</c:v>
                </c:pt>
                <c:pt idx="10840">
                  <c:v>104.95</c:v>
                </c:pt>
                <c:pt idx="10841">
                  <c:v>105.12</c:v>
                </c:pt>
                <c:pt idx="10842">
                  <c:v>105.25</c:v>
                </c:pt>
                <c:pt idx="10843">
                  <c:v>105.44</c:v>
                </c:pt>
                <c:pt idx="10844">
                  <c:v>105.53</c:v>
                </c:pt>
                <c:pt idx="10845">
                  <c:v>105.59</c:v>
                </c:pt>
                <c:pt idx="10846">
                  <c:v>105.64</c:v>
                </c:pt>
                <c:pt idx="10847">
                  <c:v>105.68</c:v>
                </c:pt>
                <c:pt idx="10848">
                  <c:v>105.68</c:v>
                </c:pt>
                <c:pt idx="10849">
                  <c:v>105.68</c:v>
                </c:pt>
                <c:pt idx="10850">
                  <c:v>105.69</c:v>
                </c:pt>
                <c:pt idx="10851">
                  <c:v>105.68</c:v>
                </c:pt>
                <c:pt idx="10852">
                  <c:v>105.62</c:v>
                </c:pt>
                <c:pt idx="10853">
                  <c:v>105.61</c:v>
                </c:pt>
                <c:pt idx="10854">
                  <c:v>105.57</c:v>
                </c:pt>
                <c:pt idx="10855">
                  <c:v>105.48</c:v>
                </c:pt>
                <c:pt idx="10856">
                  <c:v>105.47</c:v>
                </c:pt>
                <c:pt idx="10857">
                  <c:v>105.44</c:v>
                </c:pt>
                <c:pt idx="10858">
                  <c:v>105.33</c:v>
                </c:pt>
                <c:pt idx="10859">
                  <c:v>105.32</c:v>
                </c:pt>
                <c:pt idx="10860">
                  <c:v>105.28</c:v>
                </c:pt>
                <c:pt idx="10861">
                  <c:v>105.18</c:v>
                </c:pt>
                <c:pt idx="10862">
                  <c:v>105.14</c:v>
                </c:pt>
                <c:pt idx="10863">
                  <c:v>105.09</c:v>
                </c:pt>
                <c:pt idx="10864">
                  <c:v>104.99</c:v>
                </c:pt>
                <c:pt idx="10865">
                  <c:v>104.94</c:v>
                </c:pt>
                <c:pt idx="10866">
                  <c:v>104.89</c:v>
                </c:pt>
                <c:pt idx="10867">
                  <c:v>104.77</c:v>
                </c:pt>
                <c:pt idx="10868">
                  <c:v>104.72</c:v>
                </c:pt>
                <c:pt idx="10869">
                  <c:v>104.65</c:v>
                </c:pt>
                <c:pt idx="10870">
                  <c:v>104.49</c:v>
                </c:pt>
                <c:pt idx="10871">
                  <c:v>104.42</c:v>
                </c:pt>
                <c:pt idx="10872">
                  <c:v>104.35</c:v>
                </c:pt>
                <c:pt idx="10873">
                  <c:v>104.17</c:v>
                </c:pt>
                <c:pt idx="10874">
                  <c:v>104.08</c:v>
                </c:pt>
                <c:pt idx="10875">
                  <c:v>103.99</c:v>
                </c:pt>
                <c:pt idx="10876">
                  <c:v>104.09</c:v>
                </c:pt>
                <c:pt idx="10877">
                  <c:v>104.2</c:v>
                </c:pt>
                <c:pt idx="10878">
                  <c:v>104.43</c:v>
                </c:pt>
                <c:pt idx="10879">
                  <c:v>104.52</c:v>
                </c:pt>
                <c:pt idx="10880">
                  <c:v>104.62</c:v>
                </c:pt>
                <c:pt idx="10881">
                  <c:v>104.8</c:v>
                </c:pt>
                <c:pt idx="10882">
                  <c:v>104.89</c:v>
                </c:pt>
                <c:pt idx="10883">
                  <c:v>104.97</c:v>
                </c:pt>
                <c:pt idx="10884">
                  <c:v>105.15</c:v>
                </c:pt>
                <c:pt idx="10885">
                  <c:v>105.23</c:v>
                </c:pt>
                <c:pt idx="10886">
                  <c:v>105.3</c:v>
                </c:pt>
                <c:pt idx="10887">
                  <c:v>105.46</c:v>
                </c:pt>
                <c:pt idx="10888">
                  <c:v>105.52</c:v>
                </c:pt>
                <c:pt idx="10889">
                  <c:v>105.58</c:v>
                </c:pt>
                <c:pt idx="10890">
                  <c:v>105.74</c:v>
                </c:pt>
                <c:pt idx="10891">
                  <c:v>105.79</c:v>
                </c:pt>
                <c:pt idx="10892">
                  <c:v>105.81</c:v>
                </c:pt>
                <c:pt idx="10893">
                  <c:v>105.92</c:v>
                </c:pt>
                <c:pt idx="10894">
                  <c:v>105.97</c:v>
                </c:pt>
                <c:pt idx="10895">
                  <c:v>105.97</c:v>
                </c:pt>
                <c:pt idx="10896">
                  <c:v>106.06</c:v>
                </c:pt>
                <c:pt idx="10897">
                  <c:v>106.1</c:v>
                </c:pt>
                <c:pt idx="10898">
                  <c:v>106.11</c:v>
                </c:pt>
                <c:pt idx="10899">
                  <c:v>106.2</c:v>
                </c:pt>
                <c:pt idx="10900">
                  <c:v>106.23</c:v>
                </c:pt>
                <c:pt idx="10901">
                  <c:v>106.21</c:v>
                </c:pt>
                <c:pt idx="10902">
                  <c:v>106.24</c:v>
                </c:pt>
                <c:pt idx="10903">
                  <c:v>106.23</c:v>
                </c:pt>
                <c:pt idx="10904">
                  <c:v>106.17</c:v>
                </c:pt>
                <c:pt idx="10905">
                  <c:v>106.07</c:v>
                </c:pt>
                <c:pt idx="10906">
                  <c:v>105.98</c:v>
                </c:pt>
                <c:pt idx="10907">
                  <c:v>105.85</c:v>
                </c:pt>
                <c:pt idx="10908">
                  <c:v>105.56</c:v>
                </c:pt>
                <c:pt idx="10909">
                  <c:v>105.38</c:v>
                </c:pt>
                <c:pt idx="10910">
                  <c:v>105.15</c:v>
                </c:pt>
                <c:pt idx="10911">
                  <c:v>104.67</c:v>
                </c:pt>
                <c:pt idx="10912">
                  <c:v>104.39</c:v>
                </c:pt>
                <c:pt idx="10913">
                  <c:v>104.45</c:v>
                </c:pt>
                <c:pt idx="10914">
                  <c:v>104.8</c:v>
                </c:pt>
                <c:pt idx="10915">
                  <c:v>105.4</c:v>
                </c:pt>
                <c:pt idx="10916">
                  <c:v>105.64</c:v>
                </c:pt>
                <c:pt idx="10917">
                  <c:v>105.85</c:v>
                </c:pt>
                <c:pt idx="10918">
                  <c:v>106.1</c:v>
                </c:pt>
                <c:pt idx="10919">
                  <c:v>106.2</c:v>
                </c:pt>
                <c:pt idx="10920">
                  <c:v>106.26</c:v>
                </c:pt>
                <c:pt idx="10921">
                  <c:v>106.27</c:v>
                </c:pt>
                <c:pt idx="10922">
                  <c:v>106.28</c:v>
                </c:pt>
                <c:pt idx="10923">
                  <c:v>106.25</c:v>
                </c:pt>
                <c:pt idx="10924">
                  <c:v>106.13</c:v>
                </c:pt>
                <c:pt idx="10925">
                  <c:v>106.1</c:v>
                </c:pt>
                <c:pt idx="10926">
                  <c:v>106</c:v>
                </c:pt>
                <c:pt idx="10927">
                  <c:v>105.9</c:v>
                </c:pt>
                <c:pt idx="10928">
                  <c:v>105.88</c:v>
                </c:pt>
                <c:pt idx="10929">
                  <c:v>105.87</c:v>
                </c:pt>
                <c:pt idx="10930">
                  <c:v>105.74</c:v>
                </c:pt>
                <c:pt idx="10931">
                  <c:v>105.71</c:v>
                </c:pt>
                <c:pt idx="10932">
                  <c:v>105.71</c:v>
                </c:pt>
                <c:pt idx="10933">
                  <c:v>105.73</c:v>
                </c:pt>
                <c:pt idx="10934">
                  <c:v>105.74</c:v>
                </c:pt>
                <c:pt idx="10935">
                  <c:v>105.71</c:v>
                </c:pt>
                <c:pt idx="10936">
                  <c:v>105.59</c:v>
                </c:pt>
                <c:pt idx="10937">
                  <c:v>105.58</c:v>
                </c:pt>
                <c:pt idx="10938">
                  <c:v>105.55</c:v>
                </c:pt>
                <c:pt idx="10939">
                  <c:v>105.47</c:v>
                </c:pt>
                <c:pt idx="10940">
                  <c:v>105.42</c:v>
                </c:pt>
                <c:pt idx="10941">
                  <c:v>105.36</c:v>
                </c:pt>
                <c:pt idx="10942">
                  <c:v>105.18</c:v>
                </c:pt>
                <c:pt idx="10943">
                  <c:v>105.11</c:v>
                </c:pt>
                <c:pt idx="10944">
                  <c:v>105.01</c:v>
                </c:pt>
                <c:pt idx="10945">
                  <c:v>104.79</c:v>
                </c:pt>
                <c:pt idx="10946">
                  <c:v>104.68</c:v>
                </c:pt>
                <c:pt idx="10947">
                  <c:v>104.54</c:v>
                </c:pt>
                <c:pt idx="10948">
                  <c:v>104.24</c:v>
                </c:pt>
                <c:pt idx="10949">
                  <c:v>104.08</c:v>
                </c:pt>
                <c:pt idx="10950">
                  <c:v>103.96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350-4F0B-A4DA-28C095B0AA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3959088"/>
        <c:axId val="383959480"/>
      </c:scatterChart>
      <c:valAx>
        <c:axId val="3839590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Predicted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959480"/>
        <c:crosses val="autoZero"/>
        <c:crossBetween val="midCat"/>
      </c:valAx>
      <c:valAx>
        <c:axId val="3839594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Measured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9590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Measured vs Predicted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Sheet1!$BN$507:$BN$11457</c:f>
              <c:numCache>
                <c:formatCode>General</c:formatCode>
                <c:ptCount val="10951"/>
                <c:pt idx="0">
                  <c:v>4.1014389720558473</c:v>
                </c:pt>
                <c:pt idx="1">
                  <c:v>4.0953179645713638</c:v>
                </c:pt>
                <c:pt idx="2">
                  <c:v>4.0823610850985084</c:v>
                </c:pt>
                <c:pt idx="3">
                  <c:v>4.0754771831480516</c:v>
                </c:pt>
                <c:pt idx="4">
                  <c:v>4.0714856724138846</c:v>
                </c:pt>
                <c:pt idx="5">
                  <c:v>4.0621208917074734</c:v>
                </c:pt>
                <c:pt idx="6">
                  <c:v>4.0573843253639383</c:v>
                </c:pt>
                <c:pt idx="7">
                  <c:v>4.0545861373734047</c:v>
                </c:pt>
                <c:pt idx="8">
                  <c:v>4.0488683929714187</c:v>
                </c:pt>
                <c:pt idx="9">
                  <c:v>4.045987169631843</c:v>
                </c:pt>
                <c:pt idx="10">
                  <c:v>4.0396027472378506</c:v>
                </c:pt>
                <c:pt idx="11">
                  <c:v>4.0261535289533992</c:v>
                </c:pt>
                <c:pt idx="12">
                  <c:v>4.019076963053096</c:v>
                </c:pt>
                <c:pt idx="13">
                  <c:v>4.0156942226695715</c:v>
                </c:pt>
                <c:pt idx="14">
                  <c:v>4.0089934798849471</c:v>
                </c:pt>
                <c:pt idx="15">
                  <c:v>4.0056452180869364</c:v>
                </c:pt>
                <c:pt idx="16">
                  <c:v>4.0071599702966996</c:v>
                </c:pt>
                <c:pt idx="17">
                  <c:v>4.0110325573589396</c:v>
                </c:pt>
                <c:pt idx="18">
                  <c:v>4.0133813466634312</c:v>
                </c:pt>
                <c:pt idx="19">
                  <c:v>4.0215410631474127</c:v>
                </c:pt>
                <c:pt idx="20">
                  <c:v>4.0395954136792422</c:v>
                </c:pt>
                <c:pt idx="21">
                  <c:v>4.0494476191294435</c:v>
                </c:pt>
                <c:pt idx="22">
                  <c:v>4.0648750555653654</c:v>
                </c:pt>
                <c:pt idx="23">
                  <c:v>4.0977435423159951</c:v>
                </c:pt>
                <c:pt idx="24">
                  <c:v>4.1151552917013552</c:v>
                </c:pt>
                <c:pt idx="25">
                  <c:v>4.1359989115298372</c:v>
                </c:pt>
                <c:pt idx="26">
                  <c:v>4.1793330087708433</c:v>
                </c:pt>
                <c:pt idx="27">
                  <c:v>4.2037332270470626</c:v>
                </c:pt>
                <c:pt idx="28">
                  <c:v>4.2136847250436409</c:v>
                </c:pt>
                <c:pt idx="29">
                  <c:v>4.2346558413394426</c:v>
                </c:pt>
                <c:pt idx="30">
                  <c:v>4.2301059200543811</c:v>
                </c:pt>
                <c:pt idx="31">
                  <c:v>4.2185267230765966</c:v>
                </c:pt>
                <c:pt idx="32">
                  <c:v>4.1976366468994817</c:v>
                </c:pt>
                <c:pt idx="33">
                  <c:v>4.1868589302177419</c:v>
                </c:pt>
                <c:pt idx="34">
                  <c:v>4.177773219554795</c:v>
                </c:pt>
                <c:pt idx="35">
                  <c:v>4.1588079312905988</c:v>
                </c:pt>
                <c:pt idx="36">
                  <c:v>4.1489710589841735</c:v>
                </c:pt>
                <c:pt idx="37">
                  <c:v>4.1416664073475395</c:v>
                </c:pt>
                <c:pt idx="38">
                  <c:v>4.1261802660124136</c:v>
                </c:pt>
                <c:pt idx="39">
                  <c:v>4.1178446159144393</c:v>
                </c:pt>
                <c:pt idx="40">
                  <c:v>4.1125229966295338</c:v>
                </c:pt>
                <c:pt idx="41">
                  <c:v>4.101285706644247</c:v>
                </c:pt>
                <c:pt idx="42">
                  <c:v>4.0952950559692063</c:v>
                </c:pt>
                <c:pt idx="43">
                  <c:v>4.0915495585955233</c:v>
                </c:pt>
                <c:pt idx="44">
                  <c:v>4.0829341547136648</c:v>
                </c:pt>
                <c:pt idx="45">
                  <c:v>4.0785236658929449</c:v>
                </c:pt>
                <c:pt idx="46">
                  <c:v>4.0763173349045605</c:v>
                </c:pt>
                <c:pt idx="47">
                  <c:v>4.0720489128703177</c:v>
                </c:pt>
                <c:pt idx="48">
                  <c:v>4.0699714525650288</c:v>
                </c:pt>
                <c:pt idx="49">
                  <c:v>4.0642911357782161</c:v>
                </c:pt>
                <c:pt idx="50">
                  <c:v>4.0521809118854275</c:v>
                </c:pt>
                <c:pt idx="51">
                  <c:v>4.0457349294884937</c:v>
                </c:pt>
                <c:pt idx="52">
                  <c:v>4.0430059450515499</c:v>
                </c:pt>
                <c:pt idx="53">
                  <c:v>4.0377169172046594</c:v>
                </c:pt>
                <c:pt idx="54">
                  <c:v>4.035119648252059</c:v>
                </c:pt>
                <c:pt idx="55">
                  <c:v>4.0357836623749375</c:v>
                </c:pt>
                <c:pt idx="56">
                  <c:v>4.037763855672754</c:v>
                </c:pt>
                <c:pt idx="57">
                  <c:v>4.0390612808066857</c:v>
                </c:pt>
                <c:pt idx="58">
                  <c:v>4.0457321841986431</c:v>
                </c:pt>
                <c:pt idx="59">
                  <c:v>4.0607201663753054</c:v>
                </c:pt>
                <c:pt idx="60">
                  <c:v>4.0689775170883218</c:v>
                </c:pt>
                <c:pt idx="61">
                  <c:v>4.0824856295788559</c:v>
                </c:pt>
                <c:pt idx="62">
                  <c:v>4.1112905660141674</c:v>
                </c:pt>
                <c:pt idx="63">
                  <c:v>4.1266353250570553</c:v>
                </c:pt>
                <c:pt idx="64">
                  <c:v>4.1455132477492187</c:v>
                </c:pt>
                <c:pt idx="65">
                  <c:v>4.1845329739546608</c:v>
                </c:pt>
                <c:pt idx="66">
                  <c:v>4.2067110018842691</c:v>
                </c:pt>
                <c:pt idx="67">
                  <c:v>4.2157734390280668</c:v>
                </c:pt>
                <c:pt idx="68">
                  <c:v>4.2344813812416229</c:v>
                </c:pt>
                <c:pt idx="69">
                  <c:v>4.2292242381955472</c:v>
                </c:pt>
                <c:pt idx="70">
                  <c:v>4.2160214040496822</c:v>
                </c:pt>
                <c:pt idx="71">
                  <c:v>4.1924000577267284</c:v>
                </c:pt>
                <c:pt idx="72">
                  <c:v>4.1802675916149674</c:v>
                </c:pt>
                <c:pt idx="73">
                  <c:v>4.1702885895608333</c:v>
                </c:pt>
                <c:pt idx="74">
                  <c:v>4.1494434042107118</c:v>
                </c:pt>
                <c:pt idx="75">
                  <c:v>4.1383313436858176</c:v>
                </c:pt>
                <c:pt idx="76">
                  <c:v>4.1308518220363872</c:v>
                </c:pt>
                <c:pt idx="77">
                  <c:v>4.1148450070776859</c:v>
                </c:pt>
                <c:pt idx="78">
                  <c:v>4.1063512110942728</c:v>
                </c:pt>
                <c:pt idx="79">
                  <c:v>4.1010060413392626</c:v>
                </c:pt>
                <c:pt idx="80">
                  <c:v>4.0897049880239988</c:v>
                </c:pt>
                <c:pt idx="81">
                  <c:v>4.0837012537200632</c:v>
                </c:pt>
                <c:pt idx="82">
                  <c:v>4.0801495902933169</c:v>
                </c:pt>
                <c:pt idx="83">
                  <c:v>4.0728420036153894</c:v>
                </c:pt>
                <c:pt idx="84">
                  <c:v>4.0690342202764285</c:v>
                </c:pt>
                <c:pt idx="85">
                  <c:v>4.0691227753222581</c:v>
                </c:pt>
                <c:pt idx="86">
                  <c:v>4.0698601472869322</c:v>
                </c:pt>
                <c:pt idx="87">
                  <c:v>4.0705305231911861</c:v>
                </c:pt>
                <c:pt idx="88">
                  <c:v>4.0637440740683699</c:v>
                </c:pt>
                <c:pt idx="89">
                  <c:v>4.0492364980408766</c:v>
                </c:pt>
                <c:pt idx="90">
                  <c:v>4.0414928419748755</c:v>
                </c:pt>
                <c:pt idx="91">
                  <c:v>4.0378902323327743</c:v>
                </c:pt>
                <c:pt idx="92">
                  <c:v>4.030617422343405</c:v>
                </c:pt>
                <c:pt idx="93">
                  <c:v>4.0268982461650067</c:v>
                </c:pt>
                <c:pt idx="94">
                  <c:v>4.0260048036437173</c:v>
                </c:pt>
                <c:pt idx="95">
                  <c:v>4.0246421335871396</c:v>
                </c:pt>
                <c:pt idx="96">
                  <c:v>4.0241940102514695</c:v>
                </c:pt>
                <c:pt idx="97">
                  <c:v>4.0302301384976777</c:v>
                </c:pt>
                <c:pt idx="98">
                  <c:v>4.0437792879289596</c:v>
                </c:pt>
                <c:pt idx="99">
                  <c:v>4.0512616516644862</c:v>
                </c:pt>
                <c:pt idx="100">
                  <c:v>4.0658135006584937</c:v>
                </c:pt>
                <c:pt idx="101">
                  <c:v>4.097039551563233</c:v>
                </c:pt>
                <c:pt idx="102">
                  <c:v>4.1136543774046697</c:v>
                </c:pt>
                <c:pt idx="103">
                  <c:v>4.1350154225288476</c:v>
                </c:pt>
                <c:pt idx="104">
                  <c:v>4.1793785130724901</c:v>
                </c:pt>
                <c:pt idx="105">
                  <c:v>4.2046910507138193</c:v>
                </c:pt>
                <c:pt idx="106">
                  <c:v>4.2138614142668693</c:v>
                </c:pt>
                <c:pt idx="107">
                  <c:v>4.2015888356836433</c:v>
                </c:pt>
                <c:pt idx="108">
                  <c:v>4.1707920253539843</c:v>
                </c:pt>
                <c:pt idx="109">
                  <c:v>4.1172071143210527</c:v>
                </c:pt>
                <c:pt idx="110">
                  <c:v>4.0914405538269172</c:v>
                </c:pt>
                <c:pt idx="111">
                  <c:v>4.0713893460971029</c:v>
                </c:pt>
                <c:pt idx="112">
                  <c:v>4.0336981855633818</c:v>
                </c:pt>
                <c:pt idx="113">
                  <c:v>4.0160308003954572</c:v>
                </c:pt>
                <c:pt idx="114">
                  <c:v>4.0069435064824592</c:v>
                </c:pt>
                <c:pt idx="115">
                  <c:v>3.9904666754181419</c:v>
                </c:pt>
                <c:pt idx="116">
                  <c:v>3.983084921581054</c:v>
                </c:pt>
                <c:pt idx="117">
                  <c:v>3.9836158733515172</c:v>
                </c:pt>
                <c:pt idx="118">
                  <c:v>3.9851737419973507</c:v>
                </c:pt>
                <c:pt idx="119">
                  <c:v>3.9861522210543892</c:v>
                </c:pt>
                <c:pt idx="120">
                  <c:v>3.9903931953115443</c:v>
                </c:pt>
                <c:pt idx="121">
                  <c:v>3.998638402141875</c:v>
                </c:pt>
                <c:pt idx="122">
                  <c:v>4.0026549039405239</c:v>
                </c:pt>
                <c:pt idx="123">
                  <c:v>4.0115871165419046</c:v>
                </c:pt>
                <c:pt idx="124">
                  <c:v>4.0285173312079587</c:v>
                </c:pt>
                <c:pt idx="125">
                  <c:v>4.036545652796403</c:v>
                </c:pt>
                <c:pt idx="126">
                  <c:v>4.0355778916293215</c:v>
                </c:pt>
                <c:pt idx="127">
                  <c:v>4.0342283065789806</c:v>
                </c:pt>
                <c:pt idx="128">
                  <c:v>4.0338569814365339</c:v>
                </c:pt>
                <c:pt idx="129">
                  <c:v>4.0384185601349714</c:v>
                </c:pt>
                <c:pt idx="130">
                  <c:v>4.0471573187209016</c:v>
                </c:pt>
                <c:pt idx="131">
                  <c:v>4.0513476643753696</c:v>
                </c:pt>
                <c:pt idx="132">
                  <c:v>4.0579462957933448</c:v>
                </c:pt>
                <c:pt idx="133">
                  <c:v>4.0705069033946186</c:v>
                </c:pt>
                <c:pt idx="134">
                  <c:v>4.0764867236092481</c:v>
                </c:pt>
                <c:pt idx="135">
                  <c:v>4.0868150202690732</c:v>
                </c:pt>
                <c:pt idx="136">
                  <c:v>4.1061951228709566</c:v>
                </c:pt>
                <c:pt idx="137">
                  <c:v>4.1151957374316002</c:v>
                </c:pt>
                <c:pt idx="138">
                  <c:v>4.1287327619863614</c:v>
                </c:pt>
                <c:pt idx="139">
                  <c:v>4.1542903622283003</c:v>
                </c:pt>
                <c:pt idx="140">
                  <c:v>4.1665368622195684</c:v>
                </c:pt>
                <c:pt idx="141">
                  <c:v>4.1816601444000732</c:v>
                </c:pt>
                <c:pt idx="142">
                  <c:v>4.2110879301793043</c:v>
                </c:pt>
                <c:pt idx="143">
                  <c:v>4.2274824590551061</c:v>
                </c:pt>
                <c:pt idx="144">
                  <c:v>4.2341504987989378</c:v>
                </c:pt>
                <c:pt idx="145">
                  <c:v>4.2353566389950936</c:v>
                </c:pt>
                <c:pt idx="146">
                  <c:v>4.2313604707025041</c:v>
                </c:pt>
                <c:pt idx="147">
                  <c:v>4.2212186539620378</c:v>
                </c:pt>
                <c:pt idx="148">
                  <c:v>4.2026856617123114</c:v>
                </c:pt>
                <c:pt idx="149">
                  <c:v>4.1931302482389023</c:v>
                </c:pt>
                <c:pt idx="150">
                  <c:v>4.1850460845016224</c:v>
                </c:pt>
                <c:pt idx="151">
                  <c:v>4.1683147893946009</c:v>
                </c:pt>
                <c:pt idx="152">
                  <c:v>4.1594241842575652</c:v>
                </c:pt>
                <c:pt idx="153">
                  <c:v>4.1529113829276882</c:v>
                </c:pt>
                <c:pt idx="154">
                  <c:v>4.1391247499225488</c:v>
                </c:pt>
                <c:pt idx="155">
                  <c:v>4.131734783305161</c:v>
                </c:pt>
                <c:pt idx="156">
                  <c:v>4.1275557714799316</c:v>
                </c:pt>
                <c:pt idx="157">
                  <c:v>4.1187739578731302</c:v>
                </c:pt>
                <c:pt idx="158">
                  <c:v>4.1141194600755355</c:v>
                </c:pt>
                <c:pt idx="159">
                  <c:v>4.1111200646396302</c:v>
                </c:pt>
                <c:pt idx="160">
                  <c:v>4.1049505696665367</c:v>
                </c:pt>
                <c:pt idx="161">
                  <c:v>4.1017216531985374</c:v>
                </c:pt>
                <c:pt idx="162">
                  <c:v>4.1014474201466165</c:v>
                </c:pt>
                <c:pt idx="163">
                  <c:v>4.1012733599559699</c:v>
                </c:pt>
                <c:pt idx="164">
                  <c:v>4.1013481905089071</c:v>
                </c:pt>
                <c:pt idx="165">
                  <c:v>4.0973838357387784</c:v>
                </c:pt>
                <c:pt idx="166">
                  <c:v>4.0889732293582881</c:v>
                </c:pt>
                <c:pt idx="167">
                  <c:v>4.0845447189897959</c:v>
                </c:pt>
                <c:pt idx="168">
                  <c:v>4.082231279366269</c:v>
                </c:pt>
                <c:pt idx="169">
                  <c:v>4.0776000786309847</c:v>
                </c:pt>
                <c:pt idx="170">
                  <c:v>4.0752423736606014</c:v>
                </c:pt>
                <c:pt idx="171">
                  <c:v>4.0747425385201073</c:v>
                </c:pt>
                <c:pt idx="172">
                  <c:v>4.0740634228885346</c:v>
                </c:pt>
                <c:pt idx="173">
                  <c:v>4.0738722245272063</c:v>
                </c:pt>
                <c:pt idx="174">
                  <c:v>4.078990016012666</c:v>
                </c:pt>
                <c:pt idx="175">
                  <c:v>4.09051573680002</c:v>
                </c:pt>
                <c:pt idx="176">
                  <c:v>4.0968739764668163</c:v>
                </c:pt>
                <c:pt idx="177">
                  <c:v>4.1082521470704387</c:v>
                </c:pt>
                <c:pt idx="178">
                  <c:v>4.1323155839206125</c:v>
                </c:pt>
                <c:pt idx="179">
                  <c:v>4.1450938022348183</c:v>
                </c:pt>
                <c:pt idx="180">
                  <c:v>4.1611402662108175</c:v>
                </c:pt>
                <c:pt idx="181">
                  <c:v>4.1943741708393363</c:v>
                </c:pt>
                <c:pt idx="182">
                  <c:v>4.2132394911953694</c:v>
                </c:pt>
                <c:pt idx="183">
                  <c:v>4.2072854923556342</c:v>
                </c:pt>
                <c:pt idx="184">
                  <c:v>4.1864595029976686</c:v>
                </c:pt>
                <c:pt idx="185">
                  <c:v>4.1500174295305721</c:v>
                </c:pt>
                <c:pt idx="186">
                  <c:v>4.13233110805694</c:v>
                </c:pt>
                <c:pt idx="187">
                  <c:v>4.1180058658108782</c:v>
                </c:pt>
                <c:pt idx="188">
                  <c:v>4.0906724020974465</c:v>
                </c:pt>
                <c:pt idx="189">
                  <c:v>4.0777564792650747</c:v>
                </c:pt>
                <c:pt idx="190">
                  <c:v>4.069478718729405</c:v>
                </c:pt>
                <c:pt idx="191">
                  <c:v>4.0545192688670131</c:v>
                </c:pt>
                <c:pt idx="192">
                  <c:v>4.0478327704060764</c:v>
                </c:pt>
                <c:pt idx="193">
                  <c:v>4.0450746241774613</c:v>
                </c:pt>
                <c:pt idx="194">
                  <c:v>4.0404145912003475</c:v>
                </c:pt>
                <c:pt idx="195">
                  <c:v>4.0384599285757137</c:v>
                </c:pt>
                <c:pt idx="196">
                  <c:v>4.039863462291458</c:v>
                </c:pt>
                <c:pt idx="197">
                  <c:v>4.0429400233593924</c:v>
                </c:pt>
                <c:pt idx="198">
                  <c:v>4.0445985328327341</c:v>
                </c:pt>
                <c:pt idx="199">
                  <c:v>4.0492048753847314</c:v>
                </c:pt>
                <c:pt idx="200">
                  <c:v>4.0580724524104665</c:v>
                </c:pt>
                <c:pt idx="201">
                  <c:v>4.0623314222013462</c:v>
                </c:pt>
                <c:pt idx="202">
                  <c:v>4.0646362646257765</c:v>
                </c:pt>
                <c:pt idx="203">
                  <c:v>4.0693201075548506</c:v>
                </c:pt>
                <c:pt idx="204">
                  <c:v>4.0717131424413289</c:v>
                </c:pt>
                <c:pt idx="205">
                  <c:v>4.0768605085248009</c:v>
                </c:pt>
                <c:pt idx="206">
                  <c:v>4.0865792432732837</c:v>
                </c:pt>
                <c:pt idx="207">
                  <c:v>4.0911640332405517</c:v>
                </c:pt>
                <c:pt idx="208">
                  <c:v>4.0985865677970379</c:v>
                </c:pt>
                <c:pt idx="209">
                  <c:v>4.1124182345839246</c:v>
                </c:pt>
                <c:pt idx="210">
                  <c:v>4.1188774824000092</c:v>
                </c:pt>
                <c:pt idx="211">
                  <c:v>4.1275624549792109</c:v>
                </c:pt>
                <c:pt idx="212">
                  <c:v>4.1437810972083726</c:v>
                </c:pt>
                <c:pt idx="213">
                  <c:v>4.1514463009950529</c:v>
                </c:pt>
                <c:pt idx="214">
                  <c:v>4.1611816047002899</c:v>
                </c:pt>
                <c:pt idx="215">
                  <c:v>4.1797282135516678</c:v>
                </c:pt>
                <c:pt idx="216">
                  <c:v>4.1886476461120026</c:v>
                </c:pt>
                <c:pt idx="217">
                  <c:v>4.1991109768588348</c:v>
                </c:pt>
                <c:pt idx="218">
                  <c:v>4.2194048842716327</c:v>
                </c:pt>
                <c:pt idx="219">
                  <c:v>4.2300955959311048</c:v>
                </c:pt>
                <c:pt idx="220">
                  <c:v>4.2344857708244135</c:v>
                </c:pt>
                <c:pt idx="221">
                  <c:v>4.2119075197965481</c:v>
                </c:pt>
                <c:pt idx="222">
                  <c:v>4.1978760557701147</c:v>
                </c:pt>
                <c:pt idx="223">
                  <c:v>4.1723616168141771</c:v>
                </c:pt>
                <c:pt idx="224">
                  <c:v>4.160007311458255</c:v>
                </c:pt>
                <c:pt idx="225">
                  <c:v>4.1496497972839252</c:v>
                </c:pt>
                <c:pt idx="226">
                  <c:v>4.1299211868340588</c:v>
                </c:pt>
                <c:pt idx="227">
                  <c:v>4.1205990753445043</c:v>
                </c:pt>
                <c:pt idx="228">
                  <c:v>4.1138060834995924</c:v>
                </c:pt>
                <c:pt idx="229">
                  <c:v>4.1015244062240761</c:v>
                </c:pt>
                <c:pt idx="230">
                  <c:v>4.0959530648493869</c:v>
                </c:pt>
                <c:pt idx="231">
                  <c:v>4.0928147092657685</c:v>
                </c:pt>
                <c:pt idx="232">
                  <c:v>4.0873452807580799</c:v>
                </c:pt>
                <c:pt idx="233">
                  <c:v>4.0849765223152197</c:v>
                </c:pt>
                <c:pt idx="234">
                  <c:v>4.0854971289299247</c:v>
                </c:pt>
                <c:pt idx="235">
                  <c:v>4.086900369812132</c:v>
                </c:pt>
                <c:pt idx="236">
                  <c:v>4.0877457121951251</c:v>
                </c:pt>
                <c:pt idx="237">
                  <c:v>4.0903957951188925</c:v>
                </c:pt>
                <c:pt idx="238">
                  <c:v>4.0956175472581542</c:v>
                </c:pt>
                <c:pt idx="239">
                  <c:v>4.0982238083031746</c:v>
                </c:pt>
                <c:pt idx="240">
                  <c:v>4.1012884061827171</c:v>
                </c:pt>
                <c:pt idx="241">
                  <c:v>4.1072622046137015</c:v>
                </c:pt>
                <c:pt idx="242">
                  <c:v>4.1101636175615033</c:v>
                </c:pt>
                <c:pt idx="243">
                  <c:v>4.1147975179621197</c:v>
                </c:pt>
                <c:pt idx="244">
                  <c:v>4.1235331704593001</c:v>
                </c:pt>
                <c:pt idx="245">
                  <c:v>4.127640282965956</c:v>
                </c:pt>
                <c:pt idx="246">
                  <c:v>4.1338791211704011</c:v>
                </c:pt>
                <c:pt idx="247">
                  <c:v>4.1457063099718425</c:v>
                </c:pt>
                <c:pt idx="248">
                  <c:v>4.1512368883412485</c:v>
                </c:pt>
                <c:pt idx="249">
                  <c:v>4.158083497035415</c:v>
                </c:pt>
                <c:pt idx="250">
                  <c:v>4.1708627495900004</c:v>
                </c:pt>
                <c:pt idx="251">
                  <c:v>4.1768598043249803</c:v>
                </c:pt>
                <c:pt idx="252">
                  <c:v>4.1838036431233219</c:v>
                </c:pt>
                <c:pt idx="253">
                  <c:v>4.1970623831448446</c:v>
                </c:pt>
                <c:pt idx="254">
                  <c:v>4.2034413797110686</c:v>
                </c:pt>
                <c:pt idx="255">
                  <c:v>4.2103754445740655</c:v>
                </c:pt>
                <c:pt idx="256">
                  <c:v>4.2240932146785077</c:v>
                </c:pt>
                <c:pt idx="257">
                  <c:v>4.2315309093939417</c:v>
                </c:pt>
                <c:pt idx="258">
                  <c:v>4.2346166246020633</c:v>
                </c:pt>
                <c:pt idx="259">
                  <c:v>4.2171076049478309</c:v>
                </c:pt>
                <c:pt idx="260">
                  <c:v>4.1856937537711216</c:v>
                </c:pt>
                <c:pt idx="261">
                  <c:v>4.14656230924684</c:v>
                </c:pt>
                <c:pt idx="262">
                  <c:v>4.1279362492110856</c:v>
                </c:pt>
                <c:pt idx="263">
                  <c:v>4.1131143446101799</c:v>
                </c:pt>
                <c:pt idx="264">
                  <c:v>4.0851433477292298</c:v>
                </c:pt>
                <c:pt idx="265">
                  <c:v>4.072031800615572</c:v>
                </c:pt>
                <c:pt idx="266">
                  <c:v>4.0655254804577936</c:v>
                </c:pt>
                <c:pt idx="267">
                  <c:v>4.0538179436849822</c:v>
                </c:pt>
                <c:pt idx="268">
                  <c:v>4.0485521388051815</c:v>
                </c:pt>
                <c:pt idx="269">
                  <c:v>4.0467809431475654</c:v>
                </c:pt>
                <c:pt idx="270">
                  <c:v>4.0438850254056238</c:v>
                </c:pt>
                <c:pt idx="271">
                  <c:v>4.0427128937017054</c:v>
                </c:pt>
                <c:pt idx="272">
                  <c:v>4.0434093179903572</c:v>
                </c:pt>
                <c:pt idx="273">
                  <c:v>4.0452440674223116</c:v>
                </c:pt>
                <c:pt idx="274">
                  <c:v>4.0463407036294994</c:v>
                </c:pt>
                <c:pt idx="275">
                  <c:v>4.0525802957620263</c:v>
                </c:pt>
                <c:pt idx="276">
                  <c:v>4.0644208349580149</c:v>
                </c:pt>
                <c:pt idx="277">
                  <c:v>4.0700019106640672</c:v>
                </c:pt>
                <c:pt idx="278">
                  <c:v>4.0703798551580022</c:v>
                </c:pt>
                <c:pt idx="279">
                  <c:v>4.0715307880178448</c:v>
                </c:pt>
                <c:pt idx="280">
                  <c:v>4.072304936462074</c:v>
                </c:pt>
                <c:pt idx="281">
                  <c:v>4.0781097415128613</c:v>
                </c:pt>
                <c:pt idx="282">
                  <c:v>4.0891095719414876</c:v>
                </c:pt>
                <c:pt idx="283">
                  <c:v>4.0942642987823916</c:v>
                </c:pt>
                <c:pt idx="284">
                  <c:v>4.1005186866931504</c:v>
                </c:pt>
                <c:pt idx="285">
                  <c:v>4.1122697637492376</c:v>
                </c:pt>
                <c:pt idx="286">
                  <c:v>4.1177881716371196</c:v>
                </c:pt>
                <c:pt idx="287">
                  <c:v>4.1252332818929816</c:v>
                </c:pt>
                <c:pt idx="288">
                  <c:v>4.1391531527134093</c:v>
                </c:pt>
                <c:pt idx="289">
                  <c:v>4.1457816346405219</c:v>
                </c:pt>
                <c:pt idx="290">
                  <c:v>4.1559711003026267</c:v>
                </c:pt>
                <c:pt idx="291">
                  <c:v>4.175351197859575</c:v>
                </c:pt>
                <c:pt idx="292">
                  <c:v>4.1846072174066418</c:v>
                </c:pt>
                <c:pt idx="293">
                  <c:v>4.1920484995206424</c:v>
                </c:pt>
                <c:pt idx="294">
                  <c:v>4.2346199257815913</c:v>
                </c:pt>
                <c:pt idx="295">
                  <c:v>4.2129741202358</c:v>
                </c:pt>
                <c:pt idx="296">
                  <c:v>4.1940836647403819</c:v>
                </c:pt>
                <c:pt idx="297">
                  <c:v>4.1613398695453041</c:v>
                </c:pt>
                <c:pt idx="298">
                  <c:v>4.1453983899424269</c:v>
                </c:pt>
                <c:pt idx="299">
                  <c:v>4.1329184983638561</c:v>
                </c:pt>
                <c:pt idx="300">
                  <c:v>4.1093294203096944</c:v>
                </c:pt>
                <c:pt idx="301">
                  <c:v>4.0982810474604454</c:v>
                </c:pt>
                <c:pt idx="302">
                  <c:v>4.0928072162890228</c:v>
                </c:pt>
                <c:pt idx="303">
                  <c:v>4.0829417217314017</c:v>
                </c:pt>
                <c:pt idx="304">
                  <c:v>4.0785044288668768</c:v>
                </c:pt>
                <c:pt idx="305">
                  <c:v>4.077010745056115</c:v>
                </c:pt>
                <c:pt idx="306">
                  <c:v>4.0745708049983005</c:v>
                </c:pt>
                <c:pt idx="307">
                  <c:v>4.0735831519437351</c:v>
                </c:pt>
                <c:pt idx="308">
                  <c:v>4.0741702720159347</c:v>
                </c:pt>
                <c:pt idx="309">
                  <c:v>4.0757168433262763</c:v>
                </c:pt>
                <c:pt idx="310">
                  <c:v>4.0766409368178138</c:v>
                </c:pt>
                <c:pt idx="311">
                  <c:v>4.081903014571993</c:v>
                </c:pt>
                <c:pt idx="312">
                  <c:v>4.091876373672199</c:v>
                </c:pt>
                <c:pt idx="313">
                  <c:v>4.0965793332333931</c:v>
                </c:pt>
                <c:pt idx="314">
                  <c:v>4.0968980716104575</c:v>
                </c:pt>
                <c:pt idx="315">
                  <c:v>4.0978676598477488</c:v>
                </c:pt>
                <c:pt idx="316">
                  <c:v>4.0985200052054047</c:v>
                </c:pt>
                <c:pt idx="317">
                  <c:v>4.1034154260359985</c:v>
                </c:pt>
                <c:pt idx="318">
                  <c:v>4.1126806303720898</c:v>
                </c:pt>
                <c:pt idx="319">
                  <c:v>4.1170243220112273</c:v>
                </c:pt>
                <c:pt idx="320">
                  <c:v>4.1222946560782656</c:v>
                </c:pt>
                <c:pt idx="321">
                  <c:v>4.1321968403713987</c:v>
                </c:pt>
                <c:pt idx="322">
                  <c:v>4.1368469921532034</c:v>
                </c:pt>
                <c:pt idx="323">
                  <c:v>4.1430257511166841</c:v>
                </c:pt>
                <c:pt idx="324">
                  <c:v>4.1548504465622722</c:v>
                </c:pt>
                <c:pt idx="325">
                  <c:v>4.160436015383981</c:v>
                </c:pt>
                <c:pt idx="326">
                  <c:v>4.169022289335989</c:v>
                </c:pt>
                <c:pt idx="327">
                  <c:v>4.1853531581331085</c:v>
                </c:pt>
                <c:pt idx="328">
                  <c:v>4.1931528526579962</c:v>
                </c:pt>
                <c:pt idx="329">
                  <c:v>4.2026189357136809</c:v>
                </c:pt>
                <c:pt idx="330">
                  <c:v>4.2210468348434524</c:v>
                </c:pt>
                <c:pt idx="331">
                  <c:v>4.226771028781064</c:v>
                </c:pt>
                <c:pt idx="332">
                  <c:v>4.2352966629639397</c:v>
                </c:pt>
                <c:pt idx="333">
                  <c:v>4.211961185627513</c:v>
                </c:pt>
                <c:pt idx="334">
                  <c:v>4.1905723983480652</c:v>
                </c:pt>
                <c:pt idx="335">
                  <c:v>4.1532553512928603</c:v>
                </c:pt>
                <c:pt idx="336">
                  <c:v>4.1355189979580773</c:v>
                </c:pt>
                <c:pt idx="337">
                  <c:v>4.122304397310061</c:v>
                </c:pt>
                <c:pt idx="338">
                  <c:v>4.0974675148791855</c:v>
                </c:pt>
                <c:pt idx="339">
                  <c:v>4.0859084706567312</c:v>
                </c:pt>
                <c:pt idx="340">
                  <c:v>4.0820842484237945</c:v>
                </c:pt>
                <c:pt idx="341">
                  <c:v>4.0754301371169017</c:v>
                </c:pt>
                <c:pt idx="342">
                  <c:v>4.0725211017498193</c:v>
                </c:pt>
                <c:pt idx="343">
                  <c:v>4.0730492259288624</c:v>
                </c:pt>
                <c:pt idx="344">
                  <c:v>4.0743071931666037</c:v>
                </c:pt>
                <c:pt idx="345">
                  <c:v>4.0750296561280317</c:v>
                </c:pt>
                <c:pt idx="346">
                  <c:v>4.076937590335576</c:v>
                </c:pt>
                <c:pt idx="347">
                  <c:v>4.080913820097348</c:v>
                </c:pt>
                <c:pt idx="348">
                  <c:v>4.0829509612438475</c:v>
                </c:pt>
                <c:pt idx="349">
                  <c:v>4.0896379298935539</c:v>
                </c:pt>
                <c:pt idx="350">
                  <c:v>4.1021810091217263</c:v>
                </c:pt>
                <c:pt idx="351">
                  <c:v>4.1080411281552003</c:v>
                </c:pt>
                <c:pt idx="352">
                  <c:v>4.1074951407944553</c:v>
                </c:pt>
                <c:pt idx="353">
                  <c:v>4.1067755210918824</c:v>
                </c:pt>
                <c:pt idx="354">
                  <c:v>4.1065986997501369</c:v>
                </c:pt>
                <c:pt idx="355">
                  <c:v>4.1102361544530206</c:v>
                </c:pt>
                <c:pt idx="356">
                  <c:v>4.1172398717792644</c:v>
                </c:pt>
                <c:pt idx="357">
                  <c:v>4.1205641601393008</c:v>
                </c:pt>
                <c:pt idx="358">
                  <c:v>4.1237033677638761</c:v>
                </c:pt>
                <c:pt idx="359">
                  <c:v>4.1297161717170869</c:v>
                </c:pt>
                <c:pt idx="360">
                  <c:v>4.1325927832302378</c:v>
                </c:pt>
                <c:pt idx="361">
                  <c:v>4.1377536603516178</c:v>
                </c:pt>
                <c:pt idx="362">
                  <c:v>4.1473811479723732</c:v>
                </c:pt>
                <c:pt idx="363">
                  <c:v>4.1519469049122577</c:v>
                </c:pt>
                <c:pt idx="364">
                  <c:v>4.1611655445134081</c:v>
                </c:pt>
                <c:pt idx="365">
                  <c:v>4.1787256037697267</c:v>
                </c:pt>
                <c:pt idx="366">
                  <c:v>4.1871006093561967</c:v>
                </c:pt>
                <c:pt idx="367">
                  <c:v>4.1980866573631941</c:v>
                </c:pt>
                <c:pt idx="368">
                  <c:v>4.2193912140288159</c:v>
                </c:pt>
                <c:pt idx="369">
                  <c:v>4.2306667200162709</c:v>
                </c:pt>
                <c:pt idx="370">
                  <c:v>4.2352310346925055</c:v>
                </c:pt>
                <c:pt idx="371">
                  <c:v>4.2292190413274948</c:v>
                </c:pt>
                <c:pt idx="372">
                  <c:v>4.2157992421245689</c:v>
                </c:pt>
                <c:pt idx="373">
                  <c:v>4.19056984896035</c:v>
                </c:pt>
                <c:pt idx="374">
                  <c:v>4.1774778440663978</c:v>
                </c:pt>
                <c:pt idx="375">
                  <c:v>4.1675891633183717</c:v>
                </c:pt>
                <c:pt idx="376">
                  <c:v>4.1468063402708069</c:v>
                </c:pt>
                <c:pt idx="377">
                  <c:v>4.1357768898402609</c:v>
                </c:pt>
                <c:pt idx="378">
                  <c:v>4.1303244194238697</c:v>
                </c:pt>
                <c:pt idx="379">
                  <c:v>4.1188345158823889</c:v>
                </c:pt>
                <c:pt idx="380">
                  <c:v>4.1127348137932564</c:v>
                </c:pt>
                <c:pt idx="381">
                  <c:v>4.1092976552852409</c:v>
                </c:pt>
                <c:pt idx="382">
                  <c:v>4.1021786366208568</c:v>
                </c:pt>
                <c:pt idx="383">
                  <c:v>4.098441544634996</c:v>
                </c:pt>
                <c:pt idx="384">
                  <c:v>4.0945216327282239</c:v>
                </c:pt>
                <c:pt idx="385">
                  <c:v>4.0862325662291603</c:v>
                </c:pt>
                <c:pt idx="386">
                  <c:v>4.0818441683965876</c:v>
                </c:pt>
                <c:pt idx="387">
                  <c:v>4.0820390556319612</c:v>
                </c:pt>
                <c:pt idx="388">
                  <c:v>4.082896830448278</c:v>
                </c:pt>
                <c:pt idx="389">
                  <c:v>4.0835567906041836</c:v>
                </c:pt>
                <c:pt idx="390">
                  <c:v>4.0766294679672939</c:v>
                </c:pt>
                <c:pt idx="391">
                  <c:v>4.0617816538505869</c:v>
                </c:pt>
                <c:pt idx="392">
                  <c:v>4.0537908172942956</c:v>
                </c:pt>
                <c:pt idx="393">
                  <c:v>4.051375713448973</c:v>
                </c:pt>
                <c:pt idx="394">
                  <c:v>4.0466658299779921</c:v>
                </c:pt>
                <c:pt idx="395">
                  <c:v>4.0443748916016258</c:v>
                </c:pt>
                <c:pt idx="396">
                  <c:v>4.0435183951101958</c:v>
                </c:pt>
                <c:pt idx="397">
                  <c:v>4.0420078987076451</c:v>
                </c:pt>
                <c:pt idx="398">
                  <c:v>4.041372594065435</c:v>
                </c:pt>
                <c:pt idx="399">
                  <c:v>4.0448095585840074</c:v>
                </c:pt>
                <c:pt idx="400">
                  <c:v>4.0526858160021675</c:v>
                </c:pt>
                <c:pt idx="401">
                  <c:v>4.0571406110163482</c:v>
                </c:pt>
                <c:pt idx="402">
                  <c:v>4.0707920040642795</c:v>
                </c:pt>
                <c:pt idx="403">
                  <c:v>4.1001792216136428</c:v>
                </c:pt>
                <c:pt idx="404">
                  <c:v>4.1158103815740983</c:v>
                </c:pt>
                <c:pt idx="405">
                  <c:v>4.1370663925510263</c:v>
                </c:pt>
                <c:pt idx="406">
                  <c:v>4.1814242221197411</c:v>
                </c:pt>
                <c:pt idx="407">
                  <c:v>4.2066693674374713</c:v>
                </c:pt>
                <c:pt idx="408">
                  <c:v>4.2170514560886092</c:v>
                </c:pt>
                <c:pt idx="409">
                  <c:v>4.2034703656323957</c:v>
                </c:pt>
                <c:pt idx="410">
                  <c:v>4.1776511399707639</c:v>
                </c:pt>
                <c:pt idx="411">
                  <c:v>4.1329907948499507</c:v>
                </c:pt>
                <c:pt idx="412">
                  <c:v>4.1108637044858671</c:v>
                </c:pt>
                <c:pt idx="413">
                  <c:v>4.0940072612385681</c:v>
                </c:pt>
                <c:pt idx="414">
                  <c:v>4.0618853498656957</c:v>
                </c:pt>
                <c:pt idx="415">
                  <c:v>4.0467267942169967</c:v>
                </c:pt>
                <c:pt idx="416">
                  <c:v>4.03907472450725</c:v>
                </c:pt>
                <c:pt idx="417">
                  <c:v>4.025316549516484</c:v>
                </c:pt>
                <c:pt idx="418">
                  <c:v>4.0191828500611422</c:v>
                </c:pt>
                <c:pt idx="419">
                  <c:v>4.0171578735237761</c:v>
                </c:pt>
                <c:pt idx="420">
                  <c:v>4.0138598168382469</c:v>
                </c:pt>
                <c:pt idx="421">
                  <c:v>4.0125362347336901</c:v>
                </c:pt>
                <c:pt idx="422">
                  <c:v>4.013569395358596</c:v>
                </c:pt>
                <c:pt idx="423">
                  <c:v>4.016076549795712</c:v>
                </c:pt>
                <c:pt idx="424">
                  <c:v>4.0175312923541133</c:v>
                </c:pt>
                <c:pt idx="425">
                  <c:v>4.0247892370147662</c:v>
                </c:pt>
                <c:pt idx="426">
                  <c:v>4.0384520324897704</c:v>
                </c:pt>
                <c:pt idx="427">
                  <c:v>4.0448779929621219</c:v>
                </c:pt>
                <c:pt idx="428">
                  <c:v>4.0456844166524419</c:v>
                </c:pt>
                <c:pt idx="429">
                  <c:v>4.0476063372431605</c:v>
                </c:pt>
                <c:pt idx="430">
                  <c:v>4.0487407266480027</c:v>
                </c:pt>
                <c:pt idx="431">
                  <c:v>4.055669073870888</c:v>
                </c:pt>
                <c:pt idx="432">
                  <c:v>4.0687219481110803</c:v>
                </c:pt>
                <c:pt idx="433">
                  <c:v>4.0748691297678308</c:v>
                </c:pt>
                <c:pt idx="434">
                  <c:v>4.0815000335589007</c:v>
                </c:pt>
                <c:pt idx="435">
                  <c:v>4.0939466500286121</c:v>
                </c:pt>
                <c:pt idx="436">
                  <c:v>4.0998000073244203</c:v>
                </c:pt>
                <c:pt idx="437">
                  <c:v>4.1082299987475315</c:v>
                </c:pt>
                <c:pt idx="438">
                  <c:v>4.1240203830992286</c:v>
                </c:pt>
                <c:pt idx="439">
                  <c:v>4.1314939594123494</c:v>
                </c:pt>
                <c:pt idx="440">
                  <c:v>4.1430180217757631</c:v>
                </c:pt>
                <c:pt idx="441">
                  <c:v>4.1649871466994348</c:v>
                </c:pt>
                <c:pt idx="442">
                  <c:v>4.1755513373503188</c:v>
                </c:pt>
                <c:pt idx="443">
                  <c:v>4.1886799315167353</c:v>
                </c:pt>
                <c:pt idx="444">
                  <c:v>4.2141106850216525</c:v>
                </c:pt>
                <c:pt idx="445">
                  <c:v>4.2281291535692214</c:v>
                </c:pt>
                <c:pt idx="446">
                  <c:v>4.233884865761194</c:v>
                </c:pt>
                <c:pt idx="447">
                  <c:v>4.2351851526033757</c:v>
                </c:pt>
                <c:pt idx="448">
                  <c:v>4.2336107046638416</c:v>
                </c:pt>
                <c:pt idx="449">
                  <c:v>4.229626124113401</c:v>
                </c:pt>
                <c:pt idx="450">
                  <c:v>4.2217697547469752</c:v>
                </c:pt>
                <c:pt idx="451">
                  <c:v>4.2177518410092176</c:v>
                </c:pt>
                <c:pt idx="452">
                  <c:v>4.2139927059573274</c:v>
                </c:pt>
                <c:pt idx="453">
                  <c:v>4.2061916142377775</c:v>
                </c:pt>
                <c:pt idx="454">
                  <c:v>4.202162938774002</c:v>
                </c:pt>
                <c:pt idx="455">
                  <c:v>4.1986547282313014</c:v>
                </c:pt>
                <c:pt idx="456">
                  <c:v>4.1912529970081991</c:v>
                </c:pt>
                <c:pt idx="457">
                  <c:v>4.1872951981418929</c:v>
                </c:pt>
                <c:pt idx="458">
                  <c:v>4.1843058328180698</c:v>
                </c:pt>
                <c:pt idx="459">
                  <c:v>4.1779640951848585</c:v>
                </c:pt>
                <c:pt idx="460">
                  <c:v>4.1745793184719169</c:v>
                </c:pt>
                <c:pt idx="461">
                  <c:v>4.1718674483535914</c:v>
                </c:pt>
                <c:pt idx="462">
                  <c:v>4.1658017127754654</c:v>
                </c:pt>
                <c:pt idx="463">
                  <c:v>4.1625798852178715</c:v>
                </c:pt>
                <c:pt idx="464">
                  <c:v>4.1606426711186364</c:v>
                </c:pt>
                <c:pt idx="465">
                  <c:v>4.1566821527948754</c:v>
                </c:pt>
                <c:pt idx="466">
                  <c:v>4.1546418510181731</c:v>
                </c:pt>
                <c:pt idx="467">
                  <c:v>4.1532758418962779</c:v>
                </c:pt>
                <c:pt idx="468">
                  <c:v>4.1505016541807009</c:v>
                </c:pt>
                <c:pt idx="469">
                  <c:v>4.1490920481003304</c:v>
                </c:pt>
                <c:pt idx="470">
                  <c:v>4.1487676263260695</c:v>
                </c:pt>
                <c:pt idx="471">
                  <c:v>4.1483494898772575</c:v>
                </c:pt>
                <c:pt idx="472">
                  <c:v>4.1482634673979453</c:v>
                </c:pt>
                <c:pt idx="473">
                  <c:v>4.1496351772272462</c:v>
                </c:pt>
                <c:pt idx="474">
                  <c:v>4.152864367421798</c:v>
                </c:pt>
                <c:pt idx="475">
                  <c:v>4.1547152580588342</c:v>
                </c:pt>
                <c:pt idx="476">
                  <c:v>4.1579348084539705</c:v>
                </c:pt>
                <c:pt idx="477">
                  <c:v>4.1649865172137766</c:v>
                </c:pt>
                <c:pt idx="478">
                  <c:v>4.1688099459024928</c:v>
                </c:pt>
                <c:pt idx="479">
                  <c:v>4.1740315074570455</c:v>
                </c:pt>
                <c:pt idx="480">
                  <c:v>4.1852925959097043</c:v>
                </c:pt>
                <c:pt idx="481">
                  <c:v>4.191226169855736</c:v>
                </c:pt>
                <c:pt idx="482">
                  <c:v>4.1979948907404649</c:v>
                </c:pt>
                <c:pt idx="483">
                  <c:v>4.2119758729540839</c:v>
                </c:pt>
                <c:pt idx="484">
                  <c:v>4.2192251097062874</c:v>
                </c:pt>
                <c:pt idx="485">
                  <c:v>4.2347694066253023</c:v>
                </c:pt>
                <c:pt idx="486">
                  <c:v>4.2301538355790065</c:v>
                </c:pt>
                <c:pt idx="487">
                  <c:v>4.2186053510069721</c:v>
                </c:pt>
                <c:pt idx="488">
                  <c:v>4.1977599564005112</c:v>
                </c:pt>
                <c:pt idx="489">
                  <c:v>4.1869707616391967</c:v>
                </c:pt>
                <c:pt idx="490">
                  <c:v>4.1779407942753073</c:v>
                </c:pt>
                <c:pt idx="491">
                  <c:v>4.1591625588962655</c:v>
                </c:pt>
                <c:pt idx="492">
                  <c:v>4.1492655783653083</c:v>
                </c:pt>
                <c:pt idx="493">
                  <c:v>4.1412561802749064</c:v>
                </c:pt>
                <c:pt idx="494">
                  <c:v>4.1243458625373295</c:v>
                </c:pt>
                <c:pt idx="495">
                  <c:v>4.1153434091430086</c:v>
                </c:pt>
                <c:pt idx="496">
                  <c:v>4.1087238077975465</c:v>
                </c:pt>
                <c:pt idx="497">
                  <c:v>4.0947483062449432</c:v>
                </c:pt>
                <c:pt idx="498">
                  <c:v>4.0872131491849153</c:v>
                </c:pt>
                <c:pt idx="499">
                  <c:v>4.0815028158777515</c:v>
                </c:pt>
                <c:pt idx="500">
                  <c:v>4.0687270118343646</c:v>
                </c:pt>
                <c:pt idx="501">
                  <c:v>4.0620135808992881</c:v>
                </c:pt>
                <c:pt idx="502">
                  <c:v>4.058765311076459</c:v>
                </c:pt>
                <c:pt idx="503">
                  <c:v>4.0522628778195759</c:v>
                </c:pt>
                <c:pt idx="504">
                  <c:v>4.0489876108901059</c:v>
                </c:pt>
                <c:pt idx="505">
                  <c:v>4.0442816676221689</c:v>
                </c:pt>
                <c:pt idx="506">
                  <c:v>4.0344991036224505</c:v>
                </c:pt>
                <c:pt idx="507">
                  <c:v>4.0293373044416221</c:v>
                </c:pt>
                <c:pt idx="508">
                  <c:v>4.0280713460919166</c:v>
                </c:pt>
                <c:pt idx="509">
                  <c:v>4.0261161219987587</c:v>
                </c:pt>
                <c:pt idx="510">
                  <c:v>4.0254059535164481</c:v>
                </c:pt>
                <c:pt idx="511">
                  <c:v>4.0285464350034479</c:v>
                </c:pt>
                <c:pt idx="512">
                  <c:v>4.0357805011503149</c:v>
                </c:pt>
                <c:pt idx="513">
                  <c:v>4.0398632131699088</c:v>
                </c:pt>
                <c:pt idx="514">
                  <c:v>4.0475812272690934</c:v>
                </c:pt>
                <c:pt idx="515">
                  <c:v>4.0649728218312582</c:v>
                </c:pt>
                <c:pt idx="516">
                  <c:v>4.0745017393188565</c:v>
                </c:pt>
                <c:pt idx="517">
                  <c:v>4.0881618616048305</c:v>
                </c:pt>
                <c:pt idx="518">
                  <c:v>4.1171417293383614</c:v>
                </c:pt>
                <c:pt idx="519">
                  <c:v>4.1323277964027394</c:v>
                </c:pt>
                <c:pt idx="520">
                  <c:v>4.1505630589525824</c:v>
                </c:pt>
                <c:pt idx="521">
                  <c:v>4.1881431580282031</c:v>
                </c:pt>
                <c:pt idx="522">
                  <c:v>4.2094217827877403</c:v>
                </c:pt>
                <c:pt idx="523">
                  <c:v>4.2179994173305611</c:v>
                </c:pt>
                <c:pt idx="524">
                  <c:v>4.234024128681102</c:v>
                </c:pt>
                <c:pt idx="525">
                  <c:v>4.2288243191968045</c:v>
                </c:pt>
                <c:pt idx="526">
                  <c:v>4.2156891809750823</c:v>
                </c:pt>
                <c:pt idx="527">
                  <c:v>4.192046798757131</c:v>
                </c:pt>
                <c:pt idx="528">
                  <c:v>4.1798503236999842</c:v>
                </c:pt>
                <c:pt idx="529">
                  <c:v>4.169630781786565</c:v>
                </c:pt>
                <c:pt idx="530">
                  <c:v>4.148106850477439</c:v>
                </c:pt>
                <c:pt idx="531">
                  <c:v>4.1368095606963777</c:v>
                </c:pt>
                <c:pt idx="532">
                  <c:v>4.1284007504278115</c:v>
                </c:pt>
                <c:pt idx="533">
                  <c:v>4.1106395171639214</c:v>
                </c:pt>
                <c:pt idx="534">
                  <c:v>4.1011887226389963</c:v>
                </c:pt>
                <c:pt idx="535">
                  <c:v>4.0938323479177239</c:v>
                </c:pt>
                <c:pt idx="536">
                  <c:v>4.0782756647950045</c:v>
                </c:pt>
                <c:pt idx="537">
                  <c:v>4.0699463860159568</c:v>
                </c:pt>
                <c:pt idx="538">
                  <c:v>4.0642618922520883</c:v>
                </c:pt>
                <c:pt idx="539">
                  <c:v>4.0520415548527708</c:v>
                </c:pt>
                <c:pt idx="540">
                  <c:v>4.0455475329660526</c:v>
                </c:pt>
                <c:pt idx="541">
                  <c:v>4.043984772108483</c:v>
                </c:pt>
                <c:pt idx="542">
                  <c:v>4.0413025529842725</c:v>
                </c:pt>
                <c:pt idx="543">
                  <c:v>4.0401844352791683</c:v>
                </c:pt>
                <c:pt idx="544">
                  <c:v>4.0334607788279708</c:v>
                </c:pt>
                <c:pt idx="545">
                  <c:v>4.0191617580443753</c:v>
                </c:pt>
                <c:pt idx="546">
                  <c:v>4.011527353750644</c:v>
                </c:pt>
                <c:pt idx="547">
                  <c:v>4.0097633803015782</c:v>
                </c:pt>
                <c:pt idx="548">
                  <c:v>4.0065094643901169</c:v>
                </c:pt>
                <c:pt idx="549">
                  <c:v>4.0050549981185597</c:v>
                </c:pt>
                <c:pt idx="550">
                  <c:v>4.0069420604961987</c:v>
                </c:pt>
                <c:pt idx="551">
                  <c:v>4.0116822467540159</c:v>
                </c:pt>
                <c:pt idx="552">
                  <c:v>4.0145433117633145</c:v>
                </c:pt>
                <c:pt idx="553">
                  <c:v>4.0216986303569655</c:v>
                </c:pt>
                <c:pt idx="554">
                  <c:v>4.037671807285439</c:v>
                </c:pt>
                <c:pt idx="555">
                  <c:v>4.0465170643999322</c:v>
                </c:pt>
                <c:pt idx="556">
                  <c:v>4.0616031239062274</c:v>
                </c:pt>
                <c:pt idx="557">
                  <c:v>4.09389889371983</c:v>
                </c:pt>
                <c:pt idx="558">
                  <c:v>4.1110080470275712</c:v>
                </c:pt>
                <c:pt idx="559">
                  <c:v>4.1326386868458105</c:v>
                </c:pt>
                <c:pt idx="560">
                  <c:v>4.1772319694376856</c:v>
                </c:pt>
                <c:pt idx="561">
                  <c:v>4.2025326261051061</c:v>
                </c:pt>
                <c:pt idx="562">
                  <c:v>4.212931876300984</c:v>
                </c:pt>
                <c:pt idx="563">
                  <c:v>4.2347175873156342</c:v>
                </c:pt>
                <c:pt idx="564">
                  <c:v>4.230830804991971</c:v>
                </c:pt>
                <c:pt idx="565">
                  <c:v>4.220929526461318</c:v>
                </c:pt>
                <c:pt idx="566">
                  <c:v>4.2027708122242133</c:v>
                </c:pt>
                <c:pt idx="567">
                  <c:v>4.1934605691084181</c:v>
                </c:pt>
                <c:pt idx="568">
                  <c:v>4.1853203036183704</c:v>
                </c:pt>
                <c:pt idx="569">
                  <c:v>4.1685680552954629</c:v>
                </c:pt>
                <c:pt idx="570">
                  <c:v>4.1597199514575305</c:v>
                </c:pt>
                <c:pt idx="571">
                  <c:v>4.1519726534884507</c:v>
                </c:pt>
                <c:pt idx="572">
                  <c:v>4.1356148297706863</c:v>
                </c:pt>
                <c:pt idx="573">
                  <c:v>4.1268863807697649</c:v>
                </c:pt>
                <c:pt idx="574">
                  <c:v>4.1203223066843444</c:v>
                </c:pt>
                <c:pt idx="575">
                  <c:v>4.1064053945526791</c:v>
                </c:pt>
                <c:pt idx="576">
                  <c:v>4.0989780259634214</c:v>
                </c:pt>
                <c:pt idx="577">
                  <c:v>4.0936669209531349</c:v>
                </c:pt>
                <c:pt idx="578">
                  <c:v>4.0814601880796699</c:v>
                </c:pt>
                <c:pt idx="579">
                  <c:v>4.075198915518599</c:v>
                </c:pt>
                <c:pt idx="580">
                  <c:v>4.0715776640191521</c:v>
                </c:pt>
                <c:pt idx="581">
                  <c:v>4.0642199623638557</c:v>
                </c:pt>
                <c:pt idx="582">
                  <c:v>4.0604451047333869</c:v>
                </c:pt>
                <c:pt idx="583">
                  <c:v>4.057085410518086</c:v>
                </c:pt>
                <c:pt idx="584">
                  <c:v>4.0501537740101679</c:v>
                </c:pt>
                <c:pt idx="585">
                  <c:v>4.046574706225206</c:v>
                </c:pt>
                <c:pt idx="586">
                  <c:v>4.045925129047629</c:v>
                </c:pt>
                <c:pt idx="587">
                  <c:v>4.0451326562956567</c:v>
                </c:pt>
                <c:pt idx="588">
                  <c:v>4.0450001197927481</c:v>
                </c:pt>
                <c:pt idx="589">
                  <c:v>4.0481928548297361</c:v>
                </c:pt>
                <c:pt idx="590">
                  <c:v>4.0555689894915314</c:v>
                </c:pt>
                <c:pt idx="591">
                  <c:v>4.0597303754640057</c:v>
                </c:pt>
                <c:pt idx="592">
                  <c:v>4.0671682860325866</c:v>
                </c:pt>
                <c:pt idx="593">
                  <c:v>4.083555345750967</c:v>
                </c:pt>
                <c:pt idx="594">
                  <c:v>4.0924576818254605</c:v>
                </c:pt>
                <c:pt idx="595">
                  <c:v>4.104733052982894</c:v>
                </c:pt>
                <c:pt idx="596">
                  <c:v>4.1304629126130097</c:v>
                </c:pt>
                <c:pt idx="597">
                  <c:v>4.1440411249853897</c:v>
                </c:pt>
                <c:pt idx="598">
                  <c:v>4.1599294673679426</c:v>
                </c:pt>
                <c:pt idx="599">
                  <c:v>4.1926290565708966</c:v>
                </c:pt>
                <c:pt idx="600">
                  <c:v>4.2111133266258127</c:v>
                </c:pt>
                <c:pt idx="601">
                  <c:v>4.2340102785617573</c:v>
                </c:pt>
                <c:pt idx="602">
                  <c:v>4.2177997093957655</c:v>
                </c:pt>
                <c:pt idx="603">
                  <c:v>4.1966361794013629</c:v>
                </c:pt>
                <c:pt idx="604">
                  <c:v>4.1858206131289029</c:v>
                </c:pt>
                <c:pt idx="605">
                  <c:v>4.1762942034774069</c:v>
                </c:pt>
                <c:pt idx="606">
                  <c:v>4.1565990343372166</c:v>
                </c:pt>
                <c:pt idx="607">
                  <c:v>4.1462426652173905</c:v>
                </c:pt>
                <c:pt idx="608">
                  <c:v>4.1372625808414929</c:v>
                </c:pt>
                <c:pt idx="609">
                  <c:v>4.1181847556822913</c:v>
                </c:pt>
                <c:pt idx="610">
                  <c:v>4.1079697149323735</c:v>
                </c:pt>
                <c:pt idx="611">
                  <c:v>4.1003054802537404</c:v>
                </c:pt>
                <c:pt idx="612">
                  <c:v>4.0840818932704313</c:v>
                </c:pt>
                <c:pt idx="613">
                  <c:v>4.0754537432380964</c:v>
                </c:pt>
                <c:pt idx="614">
                  <c:v>4.0688910976128128</c:v>
                </c:pt>
                <c:pt idx="615">
                  <c:v>4.054996710819144</c:v>
                </c:pt>
                <c:pt idx="616">
                  <c:v>4.0475551630817623</c:v>
                </c:pt>
                <c:pt idx="617">
                  <c:v>4.0433912014451252</c:v>
                </c:pt>
                <c:pt idx="618">
                  <c:v>4.0348122258566033</c:v>
                </c:pt>
                <c:pt idx="619">
                  <c:v>4.0303947103521294</c:v>
                </c:pt>
                <c:pt idx="620">
                  <c:v>4.0264945311892042</c:v>
                </c:pt>
                <c:pt idx="621">
                  <c:v>4.0183800982618019</c:v>
                </c:pt>
                <c:pt idx="622">
                  <c:v>4.014225824500409</c:v>
                </c:pt>
                <c:pt idx="623">
                  <c:v>4.0134539115443486</c:v>
                </c:pt>
                <c:pt idx="624">
                  <c:v>4.0125254992219039</c:v>
                </c:pt>
                <c:pt idx="625">
                  <c:v>4.012371104016017</c:v>
                </c:pt>
                <c:pt idx="626">
                  <c:v>4.0161275497921078</c:v>
                </c:pt>
                <c:pt idx="627">
                  <c:v>4.0247351751418723</c:v>
                </c:pt>
                <c:pt idx="628">
                  <c:v>4.0296012804213612</c:v>
                </c:pt>
                <c:pt idx="629">
                  <c:v>4.0382635226310617</c:v>
                </c:pt>
                <c:pt idx="630">
                  <c:v>4.057439760425356</c:v>
                </c:pt>
                <c:pt idx="631">
                  <c:v>4.0677726447710461</c:v>
                </c:pt>
                <c:pt idx="632">
                  <c:v>4.0821323661002484</c:v>
                </c:pt>
                <c:pt idx="633">
                  <c:v>4.1123800576872105</c:v>
                </c:pt>
                <c:pt idx="634">
                  <c:v>4.1282704622999038</c:v>
                </c:pt>
                <c:pt idx="635">
                  <c:v>4.1467596816811012</c:v>
                </c:pt>
                <c:pt idx="636">
                  <c:v>4.1848874021235547</c:v>
                </c:pt>
                <c:pt idx="637">
                  <c:v>4.2065218888573783</c:v>
                </c:pt>
                <c:pt idx="638">
                  <c:v>4.2152736711603191</c:v>
                </c:pt>
                <c:pt idx="639">
                  <c:v>4.2340708538859264</c:v>
                </c:pt>
                <c:pt idx="640">
                  <c:v>4.2287222178618</c:v>
                </c:pt>
                <c:pt idx="641">
                  <c:v>4.2152089957158161</c:v>
                </c:pt>
                <c:pt idx="642">
                  <c:v>4.1907032454418882</c:v>
                </c:pt>
                <c:pt idx="643">
                  <c:v>4.1780765981043562</c:v>
                </c:pt>
                <c:pt idx="644">
                  <c:v>4.1676124982581086</c:v>
                </c:pt>
                <c:pt idx="645">
                  <c:v>4.1456324361722858</c:v>
                </c:pt>
                <c:pt idx="646">
                  <c:v>4.1341337878695166</c:v>
                </c:pt>
                <c:pt idx="647">
                  <c:v>4.1247706534698629</c:v>
                </c:pt>
                <c:pt idx="648">
                  <c:v>4.105051715031621</c:v>
                </c:pt>
                <c:pt idx="649">
                  <c:v>4.0945943122486179</c:v>
                </c:pt>
                <c:pt idx="650">
                  <c:v>4.0868368983465517</c:v>
                </c:pt>
                <c:pt idx="651">
                  <c:v>4.0704071324017734</c:v>
                </c:pt>
                <c:pt idx="652">
                  <c:v>4.0615872010840643</c:v>
                </c:pt>
                <c:pt idx="653">
                  <c:v>4.0547296741616279</c:v>
                </c:pt>
                <c:pt idx="654">
                  <c:v>4.040072961996926</c:v>
                </c:pt>
                <c:pt idx="655">
                  <c:v>4.0322165685796607</c:v>
                </c:pt>
                <c:pt idx="656">
                  <c:v>4.0284293668481288</c:v>
                </c:pt>
                <c:pt idx="657">
                  <c:v>4.020848242743992</c:v>
                </c:pt>
                <c:pt idx="658">
                  <c:v>4.0170466575390993</c:v>
                </c:pt>
                <c:pt idx="659">
                  <c:v>4.0115423327124491</c:v>
                </c:pt>
                <c:pt idx="660">
                  <c:v>4.0000472264259681</c:v>
                </c:pt>
                <c:pt idx="661">
                  <c:v>3.9940056152266306</c:v>
                </c:pt>
                <c:pt idx="662">
                  <c:v>3.9925876607943191</c:v>
                </c:pt>
                <c:pt idx="663">
                  <c:v>3.990310059472197</c:v>
                </c:pt>
                <c:pt idx="664">
                  <c:v>3.9894798042861161</c:v>
                </c:pt>
                <c:pt idx="665">
                  <c:v>3.993168997737274</c:v>
                </c:pt>
                <c:pt idx="666">
                  <c:v>4.0016056184410669</c:v>
                </c:pt>
                <c:pt idx="667">
                  <c:v>4.0063440208774539</c:v>
                </c:pt>
                <c:pt idx="668">
                  <c:v>4.0155084495671165</c:v>
                </c:pt>
                <c:pt idx="669">
                  <c:v>4.035803457208992</c:v>
                </c:pt>
                <c:pt idx="670">
                  <c:v>4.0469560367615136</c:v>
                </c:pt>
                <c:pt idx="671">
                  <c:v>4.0628747803190599</c:v>
                </c:pt>
                <c:pt idx="672">
                  <c:v>4.0967801918227558</c:v>
                </c:pt>
                <c:pt idx="673">
                  <c:v>4.1144365346428557</c:v>
                </c:pt>
                <c:pt idx="674">
                  <c:v>4.1357659238162254</c:v>
                </c:pt>
                <c:pt idx="675">
                  <c:v>4.1795816846631064</c:v>
                </c:pt>
                <c:pt idx="676">
                  <c:v>4.2043180343546052</c:v>
                </c:pt>
                <c:pt idx="677">
                  <c:v>4.2144788364074177</c:v>
                </c:pt>
                <c:pt idx="678">
                  <c:v>4.2345766610095206</c:v>
                </c:pt>
                <c:pt idx="679">
                  <c:v>4.2293542924708758</c:v>
                </c:pt>
                <c:pt idx="680">
                  <c:v>4.2162594330485721</c:v>
                </c:pt>
                <c:pt idx="681">
                  <c:v>4.193087143216311</c:v>
                </c:pt>
                <c:pt idx="682">
                  <c:v>4.1810213740941169</c:v>
                </c:pt>
                <c:pt idx="683">
                  <c:v>4.1714471250754643</c:v>
                </c:pt>
                <c:pt idx="684">
                  <c:v>4.1514558653213758</c:v>
                </c:pt>
                <c:pt idx="685">
                  <c:v>4.1408823045788674</c:v>
                </c:pt>
                <c:pt idx="686">
                  <c:v>4.1349141260620126</c:v>
                </c:pt>
                <c:pt idx="687">
                  <c:v>4.1223612773017955</c:v>
                </c:pt>
                <c:pt idx="688">
                  <c:v>4.1156935809395216</c:v>
                </c:pt>
                <c:pt idx="689">
                  <c:v>4.1117862997357584</c:v>
                </c:pt>
                <c:pt idx="690">
                  <c:v>4.1036583634643868</c:v>
                </c:pt>
                <c:pt idx="691">
                  <c:v>4.0993445501486772</c:v>
                </c:pt>
                <c:pt idx="692">
                  <c:v>4.0949805074673797</c:v>
                </c:pt>
                <c:pt idx="693">
                  <c:v>4.0856852854008379</c:v>
                </c:pt>
                <c:pt idx="694">
                  <c:v>4.0807128415944725</c:v>
                </c:pt>
                <c:pt idx="695">
                  <c:v>4.0798453934124845</c:v>
                </c:pt>
                <c:pt idx="696">
                  <c:v>4.0785950647624567</c:v>
                </c:pt>
                <c:pt idx="697">
                  <c:v>4.0782012510257646</c:v>
                </c:pt>
                <c:pt idx="698">
                  <c:v>4.0718826707073497</c:v>
                </c:pt>
                <c:pt idx="699">
                  <c:v>4.0583932129494338</c:v>
                </c:pt>
                <c:pt idx="700">
                  <c:v>4.0510675979243427</c:v>
                </c:pt>
                <c:pt idx="701">
                  <c:v>4.049339390473965</c:v>
                </c:pt>
                <c:pt idx="702">
                  <c:v>4.0463968768248151</c:v>
                </c:pt>
                <c:pt idx="703">
                  <c:v>4.0451352941905068</c:v>
                </c:pt>
                <c:pt idx="704">
                  <c:v>4.0444036023650742</c:v>
                </c:pt>
                <c:pt idx="705">
                  <c:v>4.0430898920133513</c:v>
                </c:pt>
                <c:pt idx="706">
                  <c:v>4.0425111032225027</c:v>
                </c:pt>
                <c:pt idx="707">
                  <c:v>4.0463267830122875</c:v>
                </c:pt>
                <c:pt idx="708">
                  <c:v>4.0550829917447517</c:v>
                </c:pt>
                <c:pt idx="709">
                  <c:v>4.0600993555131053</c:v>
                </c:pt>
                <c:pt idx="710">
                  <c:v>4.0737942718692652</c:v>
                </c:pt>
                <c:pt idx="711">
                  <c:v>4.1032918031690668</c:v>
                </c:pt>
                <c:pt idx="712">
                  <c:v>4.1188727282511755</c:v>
                </c:pt>
                <c:pt idx="713">
                  <c:v>4.1395029790322138</c:v>
                </c:pt>
                <c:pt idx="714">
                  <c:v>4.1823366262470882</c:v>
                </c:pt>
                <c:pt idx="715">
                  <c:v>4.2068718919852515</c:v>
                </c:pt>
                <c:pt idx="716">
                  <c:v>4.2167862253073984</c:v>
                </c:pt>
                <c:pt idx="717">
                  <c:v>4.2105604703826902</c:v>
                </c:pt>
                <c:pt idx="718">
                  <c:v>4.1883966081067792</c:v>
                </c:pt>
                <c:pt idx="719">
                  <c:v>4.149350206985396</c:v>
                </c:pt>
                <c:pt idx="720">
                  <c:v>4.1305592896696837</c:v>
                </c:pt>
                <c:pt idx="721">
                  <c:v>4.1160504492186103</c:v>
                </c:pt>
                <c:pt idx="722">
                  <c:v>4.0887369855214351</c:v>
                </c:pt>
                <c:pt idx="723">
                  <c:v>4.0760121760641654</c:v>
                </c:pt>
                <c:pt idx="724">
                  <c:v>4.06980971520853</c:v>
                </c:pt>
                <c:pt idx="725">
                  <c:v>4.0588388895909633</c:v>
                </c:pt>
                <c:pt idx="726">
                  <c:v>4.0539843037247127</c:v>
                </c:pt>
                <c:pt idx="727">
                  <c:v>4.054943448131878</c:v>
                </c:pt>
                <c:pt idx="728">
                  <c:v>4.057273108653721</c:v>
                </c:pt>
                <c:pt idx="729">
                  <c:v>4.0585580639524625</c:v>
                </c:pt>
                <c:pt idx="730">
                  <c:v>4.0633630873751043</c:v>
                </c:pt>
                <c:pt idx="731">
                  <c:v>4.0725270291330213</c:v>
                </c:pt>
                <c:pt idx="732">
                  <c:v>4.0768677410670495</c:v>
                </c:pt>
                <c:pt idx="733">
                  <c:v>4.0849030125480112</c:v>
                </c:pt>
                <c:pt idx="734">
                  <c:v>4.0998255495531302</c:v>
                </c:pt>
                <c:pt idx="735">
                  <c:v>4.1068714869763685</c:v>
                </c:pt>
                <c:pt idx="736">
                  <c:v>4.1069980587071786</c:v>
                </c:pt>
                <c:pt idx="737">
                  <c:v>4.107419674864234</c:v>
                </c:pt>
                <c:pt idx="738">
                  <c:v>4.107789048272779</c:v>
                </c:pt>
                <c:pt idx="739">
                  <c:v>4.1099057557716758</c:v>
                </c:pt>
                <c:pt idx="740">
                  <c:v>4.1139884480123223</c:v>
                </c:pt>
                <c:pt idx="741">
                  <c:v>4.1159440991948006</c:v>
                </c:pt>
                <c:pt idx="742">
                  <c:v>4.1182186877530063</c:v>
                </c:pt>
                <c:pt idx="743">
                  <c:v>4.1227448096083412</c:v>
                </c:pt>
                <c:pt idx="744">
                  <c:v>4.1249534461634196</c:v>
                </c:pt>
                <c:pt idx="745">
                  <c:v>4.1316475303032432</c:v>
                </c:pt>
                <c:pt idx="746">
                  <c:v>4.1442567813855202</c:v>
                </c:pt>
                <c:pt idx="747">
                  <c:v>4.1501646312894893</c:v>
                </c:pt>
                <c:pt idx="748">
                  <c:v>4.1598215527286131</c:v>
                </c:pt>
                <c:pt idx="749">
                  <c:v>4.1781039232741088</c:v>
                </c:pt>
                <c:pt idx="750">
                  <c:v>4.1866676826562061</c:v>
                </c:pt>
                <c:pt idx="751">
                  <c:v>4.1975656167784017</c:v>
                </c:pt>
                <c:pt idx="752">
                  <c:v>4.2187301740205889</c:v>
                </c:pt>
                <c:pt idx="753">
                  <c:v>4.2303663674991467</c:v>
                </c:pt>
                <c:pt idx="754">
                  <c:v>4.2351811359618496</c:v>
                </c:pt>
                <c:pt idx="755">
                  <c:v>4.2071588650977487</c:v>
                </c:pt>
                <c:pt idx="756">
                  <c:v>4.179618376303682</c:v>
                </c:pt>
                <c:pt idx="757">
                  <c:v>4.1316857452784461</c:v>
                </c:pt>
                <c:pt idx="758">
                  <c:v>4.1089174930913783</c:v>
                </c:pt>
                <c:pt idx="759">
                  <c:v>4.0918965956123206</c:v>
                </c:pt>
                <c:pt idx="760">
                  <c:v>4.0599936402340129</c:v>
                </c:pt>
                <c:pt idx="761">
                  <c:v>4.0451241144667476</c:v>
                </c:pt>
                <c:pt idx="762">
                  <c:v>4.0388234601825177</c:v>
                </c:pt>
                <c:pt idx="763">
                  <c:v>4.0277801493271568</c:v>
                </c:pt>
                <c:pt idx="764">
                  <c:v>4.0229503380354208</c:v>
                </c:pt>
                <c:pt idx="765">
                  <c:v>4.0248484305777836</c:v>
                </c:pt>
                <c:pt idx="766">
                  <c:v>4.0287145465025924</c:v>
                </c:pt>
                <c:pt idx="767">
                  <c:v>4.0306850175698656</c:v>
                </c:pt>
                <c:pt idx="768">
                  <c:v>4.0356002950078915</c:v>
                </c:pt>
                <c:pt idx="769">
                  <c:v>4.0451655098116737</c:v>
                </c:pt>
                <c:pt idx="770">
                  <c:v>4.049777573383933</c:v>
                </c:pt>
                <c:pt idx="771">
                  <c:v>4.0581522783733632</c:v>
                </c:pt>
                <c:pt idx="772">
                  <c:v>4.0738566788321222</c:v>
                </c:pt>
                <c:pt idx="773">
                  <c:v>4.0812073621928375</c:v>
                </c:pt>
                <c:pt idx="774">
                  <c:v>4.0799889534414211</c:v>
                </c:pt>
                <c:pt idx="775">
                  <c:v>4.0781152198007149</c:v>
                </c:pt>
                <c:pt idx="776">
                  <c:v>4.077450519484362</c:v>
                </c:pt>
                <c:pt idx="777">
                  <c:v>4.079509567446026</c:v>
                </c:pt>
                <c:pt idx="778">
                  <c:v>4.0836014231219737</c:v>
                </c:pt>
                <c:pt idx="779">
                  <c:v>4.0855968123615236</c:v>
                </c:pt>
                <c:pt idx="780">
                  <c:v>4.0889311906227501</c:v>
                </c:pt>
                <c:pt idx="781">
                  <c:v>4.0953961294358088</c:v>
                </c:pt>
                <c:pt idx="782">
                  <c:v>4.098514970631741</c:v>
                </c:pt>
                <c:pt idx="783">
                  <c:v>4.1068196952535168</c:v>
                </c:pt>
                <c:pt idx="784">
                  <c:v>4.1221994624913485</c:v>
                </c:pt>
                <c:pt idx="785">
                  <c:v>4.1294514410483645</c:v>
                </c:pt>
                <c:pt idx="786">
                  <c:v>4.1410868138624268</c:v>
                </c:pt>
                <c:pt idx="787">
                  <c:v>4.1631933729351429</c:v>
                </c:pt>
                <c:pt idx="788">
                  <c:v>4.1737334704853311</c:v>
                </c:pt>
                <c:pt idx="789">
                  <c:v>4.1874564296464269</c:v>
                </c:pt>
                <c:pt idx="790">
                  <c:v>4.2141261045948184</c:v>
                </c:pt>
                <c:pt idx="791">
                  <c:v>4.2289392997870294</c:v>
                </c:pt>
                <c:pt idx="792">
                  <c:v>4.2349172965146717</c:v>
                </c:pt>
                <c:pt idx="793">
                  <c:v>4.2146104587679405</c:v>
                </c:pt>
                <c:pt idx="794">
                  <c:v>4.2018667703877908</c:v>
                </c:pt>
                <c:pt idx="795">
                  <c:v>4.1696665160624846</c:v>
                </c:pt>
                <c:pt idx="796">
                  <c:v>4.1137531495458859</c:v>
                </c:pt>
                <c:pt idx="797">
                  <c:v>4.0866765491216936</c:v>
                </c:pt>
                <c:pt idx="798">
                  <c:v>4.0670172546385723</c:v>
                </c:pt>
                <c:pt idx="799">
                  <c:v>4.0298178457655487</c:v>
                </c:pt>
                <c:pt idx="800">
                  <c:v>4.0124208586107182</c:v>
                </c:pt>
                <c:pt idx="801">
                  <c:v>4.0051106534583001</c:v>
                </c:pt>
                <c:pt idx="802">
                  <c:v>3.992236826849759</c:v>
                </c:pt>
                <c:pt idx="803">
                  <c:v>3.9866263482632966</c:v>
                </c:pt>
                <c:pt idx="804">
                  <c:v>3.9888286374061157</c:v>
                </c:pt>
                <c:pt idx="805">
                  <c:v>3.9933731226489262</c:v>
                </c:pt>
                <c:pt idx="806">
                  <c:v>3.9956786350509441</c:v>
                </c:pt>
                <c:pt idx="807">
                  <c:v>4.0014282227875304</c:v>
                </c:pt>
                <c:pt idx="808">
                  <c:v>4.0125790971279898</c:v>
                </c:pt>
                <c:pt idx="809">
                  <c:v>4.0179797289060009</c:v>
                </c:pt>
                <c:pt idx="810">
                  <c:v>4.0278001771942895</c:v>
                </c:pt>
                <c:pt idx="811">
                  <c:v>4.0460984174470713</c:v>
                </c:pt>
                <c:pt idx="812">
                  <c:v>4.0546376441325842</c:v>
                </c:pt>
                <c:pt idx="813">
                  <c:v>4.0532506997241651</c:v>
                </c:pt>
                <c:pt idx="814">
                  <c:v>4.0510515862555136</c:v>
                </c:pt>
                <c:pt idx="815">
                  <c:v>4.0502733168515643</c:v>
                </c:pt>
                <c:pt idx="816">
                  <c:v>4.0527040517526638</c:v>
                </c:pt>
                <c:pt idx="817">
                  <c:v>4.0574724919724066</c:v>
                </c:pt>
                <c:pt idx="818">
                  <c:v>4.0598091394438098</c:v>
                </c:pt>
                <c:pt idx="819">
                  <c:v>4.0637170214765641</c:v>
                </c:pt>
                <c:pt idx="820">
                  <c:v>4.0712508549708115</c:v>
                </c:pt>
                <c:pt idx="821">
                  <c:v>4.0748769520307651</c:v>
                </c:pt>
                <c:pt idx="822">
                  <c:v>4.0845703115834509</c:v>
                </c:pt>
                <c:pt idx="823">
                  <c:v>4.1026370298065142</c:v>
                </c:pt>
                <c:pt idx="824">
                  <c:v>4.1111343625574328</c:v>
                </c:pt>
                <c:pt idx="825">
                  <c:v>4.1247022384481351</c:v>
                </c:pt>
                <c:pt idx="826">
                  <c:v>4.1504621052940092</c:v>
                </c:pt>
                <c:pt idx="827">
                  <c:v>4.1628049927777822</c:v>
                </c:pt>
                <c:pt idx="828">
                  <c:v>4.1787588699728975</c:v>
                </c:pt>
                <c:pt idx="829">
                  <c:v>4.2099666759199241</c:v>
                </c:pt>
                <c:pt idx="830">
                  <c:v>4.2271762254131211</c:v>
                </c:pt>
                <c:pt idx="831">
                  <c:v>4.2342439299132186</c:v>
                </c:pt>
                <c:pt idx="832">
                  <c:v>4.2183140132927592</c:v>
                </c:pt>
                <c:pt idx="833">
                  <c:v>4.2090572947417026</c:v>
                </c:pt>
                <c:pt idx="834">
                  <c:v>4.1857986505419431</c:v>
                </c:pt>
                <c:pt idx="835">
                  <c:v>4.1447529544016808</c:v>
                </c:pt>
                <c:pt idx="836">
                  <c:v>4.1251633736038578</c:v>
                </c:pt>
                <c:pt idx="837">
                  <c:v>4.1092363629780664</c:v>
                </c:pt>
                <c:pt idx="838">
                  <c:v>4.0789826524517165</c:v>
                </c:pt>
                <c:pt idx="839">
                  <c:v>4.0647083301975364</c:v>
                </c:pt>
                <c:pt idx="840">
                  <c:v>4.0561204833866293</c:v>
                </c:pt>
                <c:pt idx="841">
                  <c:v>4.0406206202480819</c:v>
                </c:pt>
                <c:pt idx="842">
                  <c:v>4.0337634142825216</c:v>
                </c:pt>
                <c:pt idx="843">
                  <c:v>4.030644865257841</c:v>
                </c:pt>
                <c:pt idx="844">
                  <c:v>4.0253346033554012</c:v>
                </c:pt>
                <c:pt idx="845">
                  <c:v>4.0230680040733997</c:v>
                </c:pt>
                <c:pt idx="846">
                  <c:v>4.0241526450041034</c:v>
                </c:pt>
                <c:pt idx="847">
                  <c:v>4.0268062626363239</c:v>
                </c:pt>
                <c:pt idx="848">
                  <c:v>4.0283173265654293</c:v>
                </c:pt>
                <c:pt idx="849">
                  <c:v>4.0354684781197756</c:v>
                </c:pt>
                <c:pt idx="850">
                  <c:v>4.0489544216516808</c:v>
                </c:pt>
                <c:pt idx="851">
                  <c:v>4.0552800593106912</c:v>
                </c:pt>
                <c:pt idx="852">
                  <c:v>4.0560663087202631</c:v>
                </c:pt>
                <c:pt idx="853">
                  <c:v>4.0579375745792179</c:v>
                </c:pt>
                <c:pt idx="854">
                  <c:v>4.0590388557434736</c:v>
                </c:pt>
                <c:pt idx="855">
                  <c:v>4.0648462310196756</c:v>
                </c:pt>
                <c:pt idx="856">
                  <c:v>4.0759168011614513</c:v>
                </c:pt>
                <c:pt idx="857">
                  <c:v>4.0811336382508472</c:v>
                </c:pt>
                <c:pt idx="858">
                  <c:v>4.088160159030692</c:v>
                </c:pt>
                <c:pt idx="859">
                  <c:v>4.1014232449967611</c:v>
                </c:pt>
                <c:pt idx="860">
                  <c:v>4.107682299630337</c:v>
                </c:pt>
                <c:pt idx="861">
                  <c:v>4.1164801362900549</c:v>
                </c:pt>
                <c:pt idx="862">
                  <c:v>4.1328038991330107</c:v>
                </c:pt>
                <c:pt idx="863">
                  <c:v>4.1405425115201648</c:v>
                </c:pt>
                <c:pt idx="864">
                  <c:v>4.1512238975974753</c:v>
                </c:pt>
                <c:pt idx="865">
                  <c:v>4.1716005717732276</c:v>
                </c:pt>
                <c:pt idx="866">
                  <c:v>4.1813707923759535</c:v>
                </c:pt>
                <c:pt idx="867">
                  <c:v>4.1933492013640983</c:v>
                </c:pt>
                <c:pt idx="868">
                  <c:v>4.2166811458068594</c:v>
                </c:pt>
                <c:pt idx="869">
                  <c:v>4.2348374369285393</c:v>
                </c:pt>
                <c:pt idx="870">
                  <c:v>4.2040765581951032</c:v>
                </c:pt>
                <c:pt idx="871">
                  <c:v>4.1768607422547603</c:v>
                </c:pt>
                <c:pt idx="872">
                  <c:v>4.1289845372950698</c:v>
                </c:pt>
                <c:pt idx="873">
                  <c:v>4.105707044418005</c:v>
                </c:pt>
                <c:pt idx="874">
                  <c:v>4.0872532860785924</c:v>
                </c:pt>
                <c:pt idx="875">
                  <c:v>4.0519912315573929</c:v>
                </c:pt>
                <c:pt idx="876">
                  <c:v>4.0353038834217356</c:v>
                </c:pt>
                <c:pt idx="877">
                  <c:v>4.0252925720210371</c:v>
                </c:pt>
                <c:pt idx="878">
                  <c:v>4.0072296883391605</c:v>
                </c:pt>
                <c:pt idx="879">
                  <c:v>3.9991683472820725</c:v>
                </c:pt>
                <c:pt idx="880">
                  <c:v>3.9955853360481801</c:v>
                </c:pt>
                <c:pt idx="881">
                  <c:v>3.9893895443732408</c:v>
                </c:pt>
                <c:pt idx="882">
                  <c:v>3.9867106616384085</c:v>
                </c:pt>
                <c:pt idx="883">
                  <c:v>3.9880208060956601</c:v>
                </c:pt>
                <c:pt idx="884">
                  <c:v>3.9911219447511659</c:v>
                </c:pt>
                <c:pt idx="885">
                  <c:v>3.9928915435056531</c:v>
                </c:pt>
                <c:pt idx="886">
                  <c:v>4.0012306380413269</c:v>
                </c:pt>
                <c:pt idx="887">
                  <c:v>4.0170164535503119</c:v>
                </c:pt>
                <c:pt idx="888">
                  <c:v>4.0243645894146383</c:v>
                </c:pt>
                <c:pt idx="889">
                  <c:v>4.0253000345782883</c:v>
                </c:pt>
                <c:pt idx="890">
                  <c:v>4.0275023782285535</c:v>
                </c:pt>
                <c:pt idx="891">
                  <c:v>4.0287901173352809</c:v>
                </c:pt>
                <c:pt idx="892">
                  <c:v>4.0356124978211643</c:v>
                </c:pt>
                <c:pt idx="893">
                  <c:v>4.0485060756765163</c:v>
                </c:pt>
                <c:pt idx="894">
                  <c:v>4.0546148007430247</c:v>
                </c:pt>
                <c:pt idx="895">
                  <c:v>4.0627813723588462</c:v>
                </c:pt>
                <c:pt idx="896">
                  <c:v>4.0783069961448826</c:v>
                </c:pt>
                <c:pt idx="897">
                  <c:v>4.0855779430233827</c:v>
                </c:pt>
                <c:pt idx="898">
                  <c:v>4.0958629434283447</c:v>
                </c:pt>
                <c:pt idx="899">
                  <c:v>4.1150453679515682</c:v>
                </c:pt>
                <c:pt idx="900">
                  <c:v>4.1240911452099356</c:v>
                </c:pt>
                <c:pt idx="901">
                  <c:v>4.1365486462467613</c:v>
                </c:pt>
                <c:pt idx="902">
                  <c:v>4.1603016190427491</c:v>
                </c:pt>
                <c:pt idx="903">
                  <c:v>4.1717244629214987</c:v>
                </c:pt>
                <c:pt idx="904">
                  <c:v>4.1856592336433378</c:v>
                </c:pt>
                <c:pt idx="905">
                  <c:v>4.2129609133800576</c:v>
                </c:pt>
                <c:pt idx="906">
                  <c:v>4.2279683103080625</c:v>
                </c:pt>
                <c:pt idx="907">
                  <c:v>4.23415057074559</c:v>
                </c:pt>
                <c:pt idx="908">
                  <c:v>4.2347357365763472</c:v>
                </c:pt>
                <c:pt idx="909">
                  <c:v>4.230546528341014</c:v>
                </c:pt>
                <c:pt idx="910">
                  <c:v>4.2200244231089332</c:v>
                </c:pt>
                <c:pt idx="911">
                  <c:v>4.2009364727875997</c:v>
                </c:pt>
                <c:pt idx="912">
                  <c:v>4.1912617853793712</c:v>
                </c:pt>
                <c:pt idx="913">
                  <c:v>4.1827650482881396</c:v>
                </c:pt>
                <c:pt idx="914">
                  <c:v>4.1651277323773588</c:v>
                </c:pt>
                <c:pt idx="915">
                  <c:v>4.1558678996857594</c:v>
                </c:pt>
                <c:pt idx="916">
                  <c:v>4.1484164134569044</c:v>
                </c:pt>
                <c:pt idx="917">
                  <c:v>4.1326182504621833</c:v>
                </c:pt>
                <c:pt idx="918">
                  <c:v>4.1241608024194969</c:v>
                </c:pt>
                <c:pt idx="919">
                  <c:v>4.1175448027733159</c:v>
                </c:pt>
                <c:pt idx="920">
                  <c:v>4.103519173628821</c:v>
                </c:pt>
                <c:pt idx="921">
                  <c:v>4.0959223844472845</c:v>
                </c:pt>
                <c:pt idx="922">
                  <c:v>4.0911712069347885</c:v>
                </c:pt>
                <c:pt idx="923">
                  <c:v>4.0801500170721141</c:v>
                </c:pt>
                <c:pt idx="924">
                  <c:v>4.0745059412340385</c:v>
                </c:pt>
                <c:pt idx="925">
                  <c:v>4.0716230130639719</c:v>
                </c:pt>
                <c:pt idx="926">
                  <c:v>4.065790374982349</c:v>
                </c:pt>
                <c:pt idx="927">
                  <c:v>4.0628195739613551</c:v>
                </c:pt>
                <c:pt idx="928">
                  <c:v>4.0583018098372543</c:v>
                </c:pt>
                <c:pt idx="929">
                  <c:v>4.0489774886534153</c:v>
                </c:pt>
                <c:pt idx="930">
                  <c:v>4.0440936273357906</c:v>
                </c:pt>
                <c:pt idx="931">
                  <c:v>4.0426332373629403</c:v>
                </c:pt>
                <c:pt idx="932">
                  <c:v>4.0400622470134495</c:v>
                </c:pt>
                <c:pt idx="933">
                  <c:v>4.0389226649806416</c:v>
                </c:pt>
                <c:pt idx="934">
                  <c:v>4.0413385927774721</c:v>
                </c:pt>
                <c:pt idx="935">
                  <c:v>4.0472001417012438</c:v>
                </c:pt>
                <c:pt idx="936">
                  <c:v>4.0506386649075923</c:v>
                </c:pt>
                <c:pt idx="937">
                  <c:v>4.0577280136535361</c:v>
                </c:pt>
                <c:pt idx="938">
                  <c:v>4.0732468416984027</c:v>
                </c:pt>
                <c:pt idx="939">
                  <c:v>4.0817836741135141</c:v>
                </c:pt>
                <c:pt idx="940">
                  <c:v>4.094407454345018</c:v>
                </c:pt>
                <c:pt idx="941">
                  <c:v>4.1213550275265494</c:v>
                </c:pt>
                <c:pt idx="942">
                  <c:v>4.135545113837332</c:v>
                </c:pt>
                <c:pt idx="943">
                  <c:v>4.1528270713582849</c:v>
                </c:pt>
                <c:pt idx="944">
                  <c:v>4.18854422564596</c:v>
                </c:pt>
                <c:pt idx="945">
                  <c:v>4.2088698968346705</c:v>
                </c:pt>
                <c:pt idx="946">
                  <c:v>4.2170786967164879</c:v>
                </c:pt>
                <c:pt idx="947">
                  <c:v>4.2352196257039623</c:v>
                </c:pt>
                <c:pt idx="948">
                  <c:v>4.232020420085651</c:v>
                </c:pt>
                <c:pt idx="949">
                  <c:v>4.2237492969266448</c:v>
                </c:pt>
                <c:pt idx="950">
                  <c:v>4.2086633736811541</c:v>
                </c:pt>
                <c:pt idx="951">
                  <c:v>4.2009880764831768</c:v>
                </c:pt>
                <c:pt idx="952">
                  <c:v>4.1941984121406852</c:v>
                </c:pt>
                <c:pt idx="953">
                  <c:v>4.1802567502011065</c:v>
                </c:pt>
                <c:pt idx="954">
                  <c:v>4.1730244933865626</c:v>
                </c:pt>
                <c:pt idx="955">
                  <c:v>4.1668642587537539</c:v>
                </c:pt>
                <c:pt idx="956">
                  <c:v>4.1539600641591727</c:v>
                </c:pt>
                <c:pt idx="957">
                  <c:v>4.1471254901114802</c:v>
                </c:pt>
                <c:pt idx="958">
                  <c:v>4.1419177915578453</c:v>
                </c:pt>
                <c:pt idx="959">
                  <c:v>4.1309837452790337</c:v>
                </c:pt>
                <c:pt idx="960">
                  <c:v>4.1251902413837858</c:v>
                </c:pt>
                <c:pt idx="961">
                  <c:v>4.1206467735743697</c:v>
                </c:pt>
                <c:pt idx="962">
                  <c:v>4.1111432563246195</c:v>
                </c:pt>
                <c:pt idx="963">
                  <c:v>4.1060366172497362</c:v>
                </c:pt>
                <c:pt idx="964">
                  <c:v>4.1030263539660208</c:v>
                </c:pt>
                <c:pt idx="965">
                  <c:v>4.0968972321335064</c:v>
                </c:pt>
                <c:pt idx="966">
                  <c:v>4.093753318984227</c:v>
                </c:pt>
                <c:pt idx="967">
                  <c:v>4.0909524533260253</c:v>
                </c:pt>
                <c:pt idx="968">
                  <c:v>4.0851166205956977</c:v>
                </c:pt>
                <c:pt idx="969">
                  <c:v>4.0820631733745394</c:v>
                </c:pt>
                <c:pt idx="970">
                  <c:v>4.0814924524925846</c:v>
                </c:pt>
                <c:pt idx="971">
                  <c:v>4.0807552883347418</c:v>
                </c:pt>
                <c:pt idx="972">
                  <c:v>4.0805989963382094</c:v>
                </c:pt>
                <c:pt idx="973">
                  <c:v>4.0834435020629556</c:v>
                </c:pt>
                <c:pt idx="974">
                  <c:v>4.0899743320921971</c:v>
                </c:pt>
                <c:pt idx="975">
                  <c:v>4.0936330819380773</c:v>
                </c:pt>
                <c:pt idx="976">
                  <c:v>4.0997625703289247</c:v>
                </c:pt>
                <c:pt idx="977">
                  <c:v>4.1132401078590668</c:v>
                </c:pt>
                <c:pt idx="978">
                  <c:v>4.1205676527301458</c:v>
                </c:pt>
                <c:pt idx="979">
                  <c:v>4.130465435017503</c:v>
                </c:pt>
                <c:pt idx="980">
                  <c:v>4.151231441453441</c:v>
                </c:pt>
                <c:pt idx="981">
                  <c:v>4.1622033769720943</c:v>
                </c:pt>
                <c:pt idx="982">
                  <c:v>4.1748739977216127</c:v>
                </c:pt>
                <c:pt idx="983">
                  <c:v>4.2009480989349131</c:v>
                </c:pt>
                <c:pt idx="984">
                  <c:v>4.2154744008454701</c:v>
                </c:pt>
                <c:pt idx="985">
                  <c:v>4.2214006033735121</c:v>
                </c:pt>
                <c:pt idx="986">
                  <c:v>4.2346911323718777</c:v>
                </c:pt>
                <c:pt idx="987">
                  <c:v>4.2316393806409422</c:v>
                </c:pt>
                <c:pt idx="988">
                  <c:v>4.2238636234568512</c:v>
                </c:pt>
                <c:pt idx="989">
                  <c:v>4.2095655640855938</c:v>
                </c:pt>
                <c:pt idx="990">
                  <c:v>4.2022397574637944</c:v>
                </c:pt>
                <c:pt idx="991">
                  <c:v>4.1955458999686268</c:v>
                </c:pt>
                <c:pt idx="992">
                  <c:v>4.1816150983564828</c:v>
                </c:pt>
                <c:pt idx="993">
                  <c:v>4.1744073502022294</c:v>
                </c:pt>
                <c:pt idx="994">
                  <c:v>4.1681621539632285</c:v>
                </c:pt>
                <c:pt idx="995">
                  <c:v>4.1549578945154462</c:v>
                </c:pt>
                <c:pt idx="996">
                  <c:v>4.147900431858063</c:v>
                </c:pt>
                <c:pt idx="997">
                  <c:v>4.1420637192148391</c:v>
                </c:pt>
                <c:pt idx="998">
                  <c:v>4.1296754366401531</c:v>
                </c:pt>
                <c:pt idx="999">
                  <c:v>4.1230609058393686</c:v>
                </c:pt>
                <c:pt idx="1000">
                  <c:v>4.1189297374515537</c:v>
                </c:pt>
                <c:pt idx="1001">
                  <c:v>4.1085689944397066</c:v>
                </c:pt>
                <c:pt idx="1002">
                  <c:v>4.1033038052414792</c:v>
                </c:pt>
                <c:pt idx="1003">
                  <c:v>4.0996866789016764</c:v>
                </c:pt>
                <c:pt idx="1004">
                  <c:v>4.0922612629744028</c:v>
                </c:pt>
                <c:pt idx="1005">
                  <c:v>4.0884243371929321</c:v>
                </c:pt>
                <c:pt idx="1006">
                  <c:v>4.0856065245456099</c:v>
                </c:pt>
                <c:pt idx="1007">
                  <c:v>4.0799346421624998</c:v>
                </c:pt>
                <c:pt idx="1008">
                  <c:v>4.0770741578972034</c:v>
                </c:pt>
                <c:pt idx="1009">
                  <c:v>4.0765669166559952</c:v>
                </c:pt>
                <c:pt idx="1010">
                  <c:v>4.0759287323540647</c:v>
                </c:pt>
                <c:pt idx="1011">
                  <c:v>4.0758016393264649</c:v>
                </c:pt>
                <c:pt idx="1012">
                  <c:v>4.0785557261320173</c:v>
                </c:pt>
                <c:pt idx="1013">
                  <c:v>4.0850039243808256</c:v>
                </c:pt>
                <c:pt idx="1014">
                  <c:v>4.0886793030461561</c:v>
                </c:pt>
                <c:pt idx="1015">
                  <c:v>4.0949076786184051</c:v>
                </c:pt>
                <c:pt idx="1016">
                  <c:v>4.1087088613162628</c:v>
                </c:pt>
                <c:pt idx="1017">
                  <c:v>4.1162525866988586</c:v>
                </c:pt>
                <c:pt idx="1018">
                  <c:v>4.1262634504374045</c:v>
                </c:pt>
                <c:pt idx="1019">
                  <c:v>4.147264586387184</c:v>
                </c:pt>
                <c:pt idx="1020">
                  <c:v>4.1583741372254632</c:v>
                </c:pt>
                <c:pt idx="1021">
                  <c:v>4.1710235332010734</c:v>
                </c:pt>
                <c:pt idx="1022">
                  <c:v>4.1970981641102467</c:v>
                </c:pt>
                <c:pt idx="1023">
                  <c:v>4.211633195589215</c:v>
                </c:pt>
                <c:pt idx="1024">
                  <c:v>4.2344815001318086</c:v>
                </c:pt>
                <c:pt idx="1025">
                  <c:v>4.2289546848632513</c:v>
                </c:pt>
                <c:pt idx="1026">
                  <c:v>4.2151014734983692</c:v>
                </c:pt>
                <c:pt idx="1027">
                  <c:v>4.1900438961930986</c:v>
                </c:pt>
                <c:pt idx="1028">
                  <c:v>4.1771370432918564</c:v>
                </c:pt>
                <c:pt idx="1029">
                  <c:v>4.1667638464205332</c:v>
                </c:pt>
                <c:pt idx="1030">
                  <c:v>4.1451184757205271</c:v>
                </c:pt>
                <c:pt idx="1031">
                  <c:v>4.1336096021552295</c:v>
                </c:pt>
                <c:pt idx="1032">
                  <c:v>4.1266260298356912</c:v>
                </c:pt>
                <c:pt idx="1033">
                  <c:v>4.1117046113417901</c:v>
                </c:pt>
                <c:pt idx="1034">
                  <c:v>4.1036838949416854</c:v>
                </c:pt>
                <c:pt idx="1035">
                  <c:v>4.1010363042671907</c:v>
                </c:pt>
                <c:pt idx="1036">
                  <c:v>4.0956770467318711</c:v>
                </c:pt>
                <c:pt idx="1037">
                  <c:v>4.0929481498157676</c:v>
                </c:pt>
                <c:pt idx="1038">
                  <c:v>4.0906182809449394</c:v>
                </c:pt>
                <c:pt idx="1039">
                  <c:v>4.0857843615457288</c:v>
                </c:pt>
                <c:pt idx="1040">
                  <c:v>4.0832534570952683</c:v>
                </c:pt>
                <c:pt idx="1041">
                  <c:v>4.082814322016632</c:v>
                </c:pt>
                <c:pt idx="1042">
                  <c:v>4.0823093496569536</c:v>
                </c:pt>
                <c:pt idx="1043">
                  <c:v>4.0822613819105786</c:v>
                </c:pt>
                <c:pt idx="1044">
                  <c:v>4.0739712016530021</c:v>
                </c:pt>
                <c:pt idx="1045">
                  <c:v>4.0560932378913153</c:v>
                </c:pt>
                <c:pt idx="1046">
                  <c:v>4.0466078356281532</c:v>
                </c:pt>
                <c:pt idx="1047">
                  <c:v>4.0414111423924188</c:v>
                </c:pt>
                <c:pt idx="1048">
                  <c:v>4.0305616900473833</c:v>
                </c:pt>
                <c:pt idx="1049">
                  <c:v>4.0248200826420213</c:v>
                </c:pt>
                <c:pt idx="1050">
                  <c:v>4.023296784223664</c:v>
                </c:pt>
                <c:pt idx="1051">
                  <c:v>4.0205333349441412</c:v>
                </c:pt>
                <c:pt idx="1052">
                  <c:v>4.019306778330642</c:v>
                </c:pt>
                <c:pt idx="1053">
                  <c:v>4.0250125484341552</c:v>
                </c:pt>
                <c:pt idx="1054">
                  <c:v>4.0381424866505649</c:v>
                </c:pt>
                <c:pt idx="1055">
                  <c:v>4.0454481011638093</c:v>
                </c:pt>
                <c:pt idx="1056">
                  <c:v>4.0605431023983671</c:v>
                </c:pt>
                <c:pt idx="1057">
                  <c:v>4.0928761601098413</c:v>
                </c:pt>
                <c:pt idx="1058">
                  <c:v>4.110084698833222</c:v>
                </c:pt>
                <c:pt idx="1059">
                  <c:v>4.1322603661971549</c:v>
                </c:pt>
                <c:pt idx="1060">
                  <c:v>4.1784894192062909</c:v>
                </c:pt>
                <c:pt idx="1061">
                  <c:v>4.2048280043937245</c:v>
                </c:pt>
                <c:pt idx="1062">
                  <c:v>4.2154981856440914</c:v>
                </c:pt>
                <c:pt idx="1063">
                  <c:v>4.2181851181753522</c:v>
                </c:pt>
                <c:pt idx="1064">
                  <c:v>4.2075098978281096</c:v>
                </c:pt>
                <c:pt idx="1065">
                  <c:v>4.1803551889882549</c:v>
                </c:pt>
                <c:pt idx="1066">
                  <c:v>4.1328474222443274</c:v>
                </c:pt>
                <c:pt idx="1067">
                  <c:v>4.1099326119937212</c:v>
                </c:pt>
                <c:pt idx="1068">
                  <c:v>4.092938903347485</c:v>
                </c:pt>
                <c:pt idx="1069">
                  <c:v>4.0609356937447201</c:v>
                </c:pt>
                <c:pt idx="1070">
                  <c:v>4.0462358536722194</c:v>
                </c:pt>
                <c:pt idx="1071">
                  <c:v>4.0397238171804517</c:v>
                </c:pt>
                <c:pt idx="1072">
                  <c:v>4.0282375987671903</c:v>
                </c:pt>
                <c:pt idx="1073">
                  <c:v>4.0231511099406756</c:v>
                </c:pt>
                <c:pt idx="1074">
                  <c:v>4.026726765776</c:v>
                </c:pt>
                <c:pt idx="1075">
                  <c:v>4.0339085093192351</c:v>
                </c:pt>
                <c:pt idx="1076">
                  <c:v>4.0374378053909421</c:v>
                </c:pt>
                <c:pt idx="1077">
                  <c:v>4.0421948284749289</c:v>
                </c:pt>
                <c:pt idx="1078">
                  <c:v>4.0511615408191215</c:v>
                </c:pt>
                <c:pt idx="1079">
                  <c:v>4.0554568120441328</c:v>
                </c:pt>
                <c:pt idx="1080">
                  <c:v>4.0620059112933147</c:v>
                </c:pt>
                <c:pt idx="1081">
                  <c:v>4.0744629228624669</c:v>
                </c:pt>
                <c:pt idx="1082">
                  <c:v>4.0803661626361434</c:v>
                </c:pt>
                <c:pt idx="1083">
                  <c:v>4.0772763978368687</c:v>
                </c:pt>
                <c:pt idx="1084">
                  <c:v>4.0718649384756613</c:v>
                </c:pt>
                <c:pt idx="1085">
                  <c:v>4.0696009757027189</c:v>
                </c:pt>
                <c:pt idx="1086">
                  <c:v>4.0724350389952697</c:v>
                </c:pt>
                <c:pt idx="1087">
                  <c:v>4.077843860517719</c:v>
                </c:pt>
                <c:pt idx="1088">
                  <c:v>4.080458706572311</c:v>
                </c:pt>
                <c:pt idx="1089">
                  <c:v>4.0843434940301817</c:v>
                </c:pt>
                <c:pt idx="1090">
                  <c:v>4.0918615770481539</c:v>
                </c:pt>
                <c:pt idx="1091">
                  <c:v>4.0954821279100067</c:v>
                </c:pt>
                <c:pt idx="1092">
                  <c:v>4.1045616553543898</c:v>
                </c:pt>
                <c:pt idx="1093">
                  <c:v>4.1215636918588263</c:v>
                </c:pt>
                <c:pt idx="1094">
                  <c:v>4.1295327937671908</c:v>
                </c:pt>
                <c:pt idx="1095">
                  <c:v>4.1412489146776332</c:v>
                </c:pt>
                <c:pt idx="1096">
                  <c:v>4.1637261014596385</c:v>
                </c:pt>
                <c:pt idx="1097">
                  <c:v>4.1744325757593543</c:v>
                </c:pt>
                <c:pt idx="1098">
                  <c:v>4.1880451380274888</c:v>
                </c:pt>
                <c:pt idx="1099">
                  <c:v>4.2144901780398856</c:v>
                </c:pt>
                <c:pt idx="1100">
                  <c:v>4.2349215152934194</c:v>
                </c:pt>
                <c:pt idx="1101">
                  <c:v>4.2347316549282672</c:v>
                </c:pt>
                <c:pt idx="1102">
                  <c:v>4.2296001411002058</c:v>
                </c:pt>
                <c:pt idx="1103">
                  <c:v>4.2165380390810379</c:v>
                </c:pt>
                <c:pt idx="1104">
                  <c:v>4.1929214417120324</c:v>
                </c:pt>
                <c:pt idx="1105">
                  <c:v>4.180711861354963</c:v>
                </c:pt>
                <c:pt idx="1106">
                  <c:v>4.1707650192888952</c:v>
                </c:pt>
                <c:pt idx="1107">
                  <c:v>4.1498937841159114</c:v>
                </c:pt>
                <c:pt idx="1108">
                  <c:v>4.1390052192790705</c:v>
                </c:pt>
                <c:pt idx="1109">
                  <c:v>4.1317847692875569</c:v>
                </c:pt>
                <c:pt idx="1110">
                  <c:v>4.1165406237452924</c:v>
                </c:pt>
                <c:pt idx="1111">
                  <c:v>4.1083814406008434</c:v>
                </c:pt>
                <c:pt idx="1112">
                  <c:v>4.1041307178791655</c:v>
                </c:pt>
                <c:pt idx="1113">
                  <c:v>4.0951936238217304</c:v>
                </c:pt>
                <c:pt idx="1114">
                  <c:v>4.090444232126635</c:v>
                </c:pt>
                <c:pt idx="1115">
                  <c:v>4.0885422132004905</c:v>
                </c:pt>
                <c:pt idx="1116">
                  <c:v>4.0840348955065187</c:v>
                </c:pt>
                <c:pt idx="1117">
                  <c:v>4.0818997804502768</c:v>
                </c:pt>
                <c:pt idx="1118">
                  <c:v>4.0834891521607659</c:v>
                </c:pt>
                <c:pt idx="1119">
                  <c:v>4.0874866575233106</c:v>
                </c:pt>
                <c:pt idx="1120">
                  <c:v>4.0898617079875548</c:v>
                </c:pt>
                <c:pt idx="1121">
                  <c:v>4.0842579077393433</c:v>
                </c:pt>
                <c:pt idx="1122">
                  <c:v>4.0721499489093489</c:v>
                </c:pt>
                <c:pt idx="1123">
                  <c:v>4.0656674644160251</c:v>
                </c:pt>
                <c:pt idx="1124">
                  <c:v>4.0610974742969139</c:v>
                </c:pt>
                <c:pt idx="1125">
                  <c:v>4.0517054052215009</c:v>
                </c:pt>
                <c:pt idx="1126">
                  <c:v>4.0467961189063404</c:v>
                </c:pt>
                <c:pt idx="1127">
                  <c:v>4.0431650127827599</c:v>
                </c:pt>
                <c:pt idx="1128">
                  <c:v>4.0357132424434807</c:v>
                </c:pt>
                <c:pt idx="1129">
                  <c:v>4.0318711061117751</c:v>
                </c:pt>
                <c:pt idx="1130">
                  <c:v>4.0363552266534075</c:v>
                </c:pt>
                <c:pt idx="1131">
                  <c:v>4.0467930962526344</c:v>
                </c:pt>
                <c:pt idx="1132">
                  <c:v>4.0526931889754998</c:v>
                </c:pt>
                <c:pt idx="1133">
                  <c:v>4.06677146672072</c:v>
                </c:pt>
                <c:pt idx="1134">
                  <c:v>4.0968860404854865</c:v>
                </c:pt>
                <c:pt idx="1135">
                  <c:v>4.1130435064375552</c:v>
                </c:pt>
                <c:pt idx="1136">
                  <c:v>4.1347267271146615</c:v>
                </c:pt>
                <c:pt idx="1137">
                  <c:v>4.1798650044970804</c:v>
                </c:pt>
                <c:pt idx="1138">
                  <c:v>4.2056392185432738</c:v>
                </c:pt>
                <c:pt idx="1139">
                  <c:v>4.2162284777768102</c:v>
                </c:pt>
                <c:pt idx="1140">
                  <c:v>4.2353531183887503</c:v>
                </c:pt>
                <c:pt idx="1141">
                  <c:v>4.2312986114394997</c:v>
                </c:pt>
                <c:pt idx="1142">
                  <c:v>4.2197040974584867</c:v>
                </c:pt>
                <c:pt idx="1143">
                  <c:v>4.1992715658635849</c:v>
                </c:pt>
                <c:pt idx="1144">
                  <c:v>4.1887263851839567</c:v>
                </c:pt>
                <c:pt idx="1145">
                  <c:v>4.1801082797011206</c:v>
                </c:pt>
                <c:pt idx="1146">
                  <c:v>4.1621936483717246</c:v>
                </c:pt>
                <c:pt idx="1147">
                  <c:v>4.1526165801330368</c:v>
                </c:pt>
                <c:pt idx="1148">
                  <c:v>4.1463095923675812</c:v>
                </c:pt>
                <c:pt idx="1149">
                  <c:v>4.1329140054858602</c:v>
                </c:pt>
                <c:pt idx="1150">
                  <c:v>4.1256912347729431</c:v>
                </c:pt>
                <c:pt idx="1151">
                  <c:v>4.1224426105397702</c:v>
                </c:pt>
                <c:pt idx="1152">
                  <c:v>4.1157643927828325</c:v>
                </c:pt>
                <c:pt idx="1153">
                  <c:v>4.1122920082589633</c:v>
                </c:pt>
                <c:pt idx="1154">
                  <c:v>4.1102590156195884</c:v>
                </c:pt>
                <c:pt idx="1155">
                  <c:v>4.1061102422065217</c:v>
                </c:pt>
                <c:pt idx="1156">
                  <c:v>4.1039571545699136</c:v>
                </c:pt>
                <c:pt idx="1157">
                  <c:v>4.1052778783245527</c:v>
                </c:pt>
                <c:pt idx="1158">
                  <c:v>4.1086873501044652</c:v>
                </c:pt>
                <c:pt idx="1159">
                  <c:v>4.1107423904179896</c:v>
                </c:pt>
                <c:pt idx="1160">
                  <c:v>4.1059955369395267</c:v>
                </c:pt>
                <c:pt idx="1161">
                  <c:v>4.0957924984777492</c:v>
                </c:pt>
                <c:pt idx="1162">
                  <c:v>4.0903618205923813</c:v>
                </c:pt>
                <c:pt idx="1163">
                  <c:v>4.0864830850094327</c:v>
                </c:pt>
                <c:pt idx="1164">
                  <c:v>4.0784530072426506</c:v>
                </c:pt>
                <c:pt idx="1165">
                  <c:v>4.0742210359812994</c:v>
                </c:pt>
                <c:pt idx="1166">
                  <c:v>4.0712398034849633</c:v>
                </c:pt>
                <c:pt idx="1167">
                  <c:v>4.0650631922849296</c:v>
                </c:pt>
                <c:pt idx="1168">
                  <c:v>4.0618413519195684</c:v>
                </c:pt>
                <c:pt idx="1169">
                  <c:v>4.0656282649924069</c:v>
                </c:pt>
                <c:pt idx="1170">
                  <c:v>4.0746032218581707</c:v>
                </c:pt>
                <c:pt idx="1171">
                  <c:v>4.0797504255499764</c:v>
                </c:pt>
                <c:pt idx="1172">
                  <c:v>4.0916768946928652</c:v>
                </c:pt>
                <c:pt idx="1173">
                  <c:v>4.1176976484239978</c:v>
                </c:pt>
                <c:pt idx="1174">
                  <c:v>4.1315209356197915</c:v>
                </c:pt>
                <c:pt idx="1175">
                  <c:v>4.150008866240567</c:v>
                </c:pt>
                <c:pt idx="1176">
                  <c:v>4.1884954535875405</c:v>
                </c:pt>
                <c:pt idx="1177">
                  <c:v>4.2104909377971511</c:v>
                </c:pt>
                <c:pt idx="1178">
                  <c:v>4.2346869331248529</c:v>
                </c:pt>
                <c:pt idx="1179">
                  <c:v>4.2294460193382672</c:v>
                </c:pt>
                <c:pt idx="1180">
                  <c:v>4.2161052297049029</c:v>
                </c:pt>
                <c:pt idx="1181">
                  <c:v>4.1918784081096492</c:v>
                </c:pt>
                <c:pt idx="1182">
                  <c:v>4.1793542591871331</c:v>
                </c:pt>
                <c:pt idx="1183">
                  <c:v>4.1691270185492755</c:v>
                </c:pt>
                <c:pt idx="1184">
                  <c:v>4.1476954105703223</c:v>
                </c:pt>
                <c:pt idx="1185">
                  <c:v>4.1365021884649291</c:v>
                </c:pt>
                <c:pt idx="1186">
                  <c:v>4.1290115248938912</c:v>
                </c:pt>
                <c:pt idx="1187">
                  <c:v>4.1131208348132073</c:v>
                </c:pt>
                <c:pt idx="1188">
                  <c:v>4.1045494597818628</c:v>
                </c:pt>
                <c:pt idx="1189">
                  <c:v>4.1006942665679</c:v>
                </c:pt>
                <c:pt idx="1190">
                  <c:v>4.0927724027753234</c:v>
                </c:pt>
                <c:pt idx="1191">
                  <c:v>4.0886483879984441</c:v>
                </c:pt>
                <c:pt idx="1192">
                  <c:v>4.0863181530065482</c:v>
                </c:pt>
                <c:pt idx="1193">
                  <c:v>4.0813103492329716</c:v>
                </c:pt>
                <c:pt idx="1194">
                  <c:v>4.0787572866967698</c:v>
                </c:pt>
                <c:pt idx="1195">
                  <c:v>4.0803246102438919</c:v>
                </c:pt>
                <c:pt idx="1196">
                  <c:v>4.0843706837586096</c:v>
                </c:pt>
                <c:pt idx="1197">
                  <c:v>4.086811441373154</c:v>
                </c:pt>
                <c:pt idx="1198">
                  <c:v>4.0811762669526415</c:v>
                </c:pt>
                <c:pt idx="1199">
                  <c:v>4.0690630337290479</c:v>
                </c:pt>
                <c:pt idx="1200">
                  <c:v>4.0626182236505919</c:v>
                </c:pt>
                <c:pt idx="1201">
                  <c:v>4.058020534904438</c:v>
                </c:pt>
                <c:pt idx="1202">
                  <c:v>4.048487115021584</c:v>
                </c:pt>
                <c:pt idx="1203">
                  <c:v>4.0434648697003963</c:v>
                </c:pt>
                <c:pt idx="1204">
                  <c:v>4.0399310941831734</c:v>
                </c:pt>
                <c:pt idx="1205">
                  <c:v>4.0325981609085471</c:v>
                </c:pt>
                <c:pt idx="1206">
                  <c:v>4.0287746897081318</c:v>
                </c:pt>
                <c:pt idx="1207">
                  <c:v>4.0332717936412763</c:v>
                </c:pt>
                <c:pt idx="1208">
                  <c:v>4.0439273613349007</c:v>
                </c:pt>
                <c:pt idx="1209">
                  <c:v>4.0500307825671351</c:v>
                </c:pt>
                <c:pt idx="1210">
                  <c:v>4.0641723397055403</c:v>
                </c:pt>
                <c:pt idx="1211">
                  <c:v>4.0950764682176599</c:v>
                </c:pt>
                <c:pt idx="1212">
                  <c:v>4.1114809937149355</c:v>
                </c:pt>
                <c:pt idx="1213">
                  <c:v>4.1334075735816356</c:v>
                </c:pt>
                <c:pt idx="1214">
                  <c:v>4.1790990582245815</c:v>
                </c:pt>
                <c:pt idx="1215">
                  <c:v>4.2052036865945812</c:v>
                </c:pt>
                <c:pt idx="1216">
                  <c:v>4.2340242107627404</c:v>
                </c:pt>
                <c:pt idx="1217">
                  <c:v>4.2279280589050652</c:v>
                </c:pt>
                <c:pt idx="1218">
                  <c:v>4.2126478630973656</c:v>
                </c:pt>
                <c:pt idx="1219">
                  <c:v>4.185097488628573</c:v>
                </c:pt>
                <c:pt idx="1220">
                  <c:v>4.1709066461855393</c:v>
                </c:pt>
                <c:pt idx="1221">
                  <c:v>4.1592571075476421</c:v>
                </c:pt>
                <c:pt idx="1222">
                  <c:v>4.1349133612894065</c:v>
                </c:pt>
                <c:pt idx="1223">
                  <c:v>4.1219443611776088</c:v>
                </c:pt>
                <c:pt idx="1224">
                  <c:v>4.1136200226585178</c:v>
                </c:pt>
                <c:pt idx="1225">
                  <c:v>4.0958392302306947</c:v>
                </c:pt>
                <c:pt idx="1226">
                  <c:v>4.0862856106177814</c:v>
                </c:pt>
                <c:pt idx="1227">
                  <c:v>4.0813356063159896</c:v>
                </c:pt>
                <c:pt idx="1228">
                  <c:v>4.0709080822903969</c:v>
                </c:pt>
                <c:pt idx="1229">
                  <c:v>4.0653880487929888</c:v>
                </c:pt>
                <c:pt idx="1230">
                  <c:v>4.0630575626930305</c:v>
                </c:pt>
                <c:pt idx="1231">
                  <c:v>4.0578549566882822</c:v>
                </c:pt>
                <c:pt idx="1232">
                  <c:v>4.0553547942463366</c:v>
                </c:pt>
                <c:pt idx="1233">
                  <c:v>4.0572593509523003</c:v>
                </c:pt>
                <c:pt idx="1234">
                  <c:v>4.0619262479815799</c:v>
                </c:pt>
                <c:pt idx="1235">
                  <c:v>4.0647072591847433</c:v>
                </c:pt>
                <c:pt idx="1236">
                  <c:v>4.0581489767463719</c:v>
                </c:pt>
                <c:pt idx="1237">
                  <c:v>4.0439671082016098</c:v>
                </c:pt>
                <c:pt idx="1238">
                  <c:v>4.0364389648765391</c:v>
                </c:pt>
                <c:pt idx="1239">
                  <c:v>4.0310769243895628</c:v>
                </c:pt>
                <c:pt idx="1240">
                  <c:v>4.0200306716572873</c:v>
                </c:pt>
                <c:pt idx="1241">
                  <c:v>4.014286206618511</c:v>
                </c:pt>
                <c:pt idx="1242">
                  <c:v>4.0100813062885958</c:v>
                </c:pt>
                <c:pt idx="1243">
                  <c:v>4.0013879566730823</c:v>
                </c:pt>
                <c:pt idx="1244">
                  <c:v>3.9968931325796739</c:v>
                </c:pt>
                <c:pt idx="1245">
                  <c:v>4.0021482928477505</c:v>
                </c:pt>
                <c:pt idx="1246">
                  <c:v>4.0143693633202204</c:v>
                </c:pt>
                <c:pt idx="1247">
                  <c:v>4.0212209942097914</c:v>
                </c:pt>
                <c:pt idx="1248">
                  <c:v>4.0376776382642907</c:v>
                </c:pt>
                <c:pt idx="1249">
                  <c:v>4.0731003240486485</c:v>
                </c:pt>
                <c:pt idx="1250">
                  <c:v>4.0920198439983357</c:v>
                </c:pt>
                <c:pt idx="1251">
                  <c:v>4.1172992080930602</c:v>
                </c:pt>
                <c:pt idx="1252">
                  <c:v>4.1699589144548348</c:v>
                </c:pt>
                <c:pt idx="1253">
                  <c:v>4.2001658774283612</c:v>
                </c:pt>
                <c:pt idx="1254">
                  <c:v>4.2123965179933798</c:v>
                </c:pt>
                <c:pt idx="1255">
                  <c:v>4.2353531303587886</c:v>
                </c:pt>
                <c:pt idx="1256">
                  <c:v>4.2310468364756968</c:v>
                </c:pt>
                <c:pt idx="1257">
                  <c:v>4.2200945780206087</c:v>
                </c:pt>
                <c:pt idx="1258">
                  <c:v>4.2003230150437716</c:v>
                </c:pt>
                <c:pt idx="1259">
                  <c:v>4.1901447690575333</c:v>
                </c:pt>
                <c:pt idx="1260">
                  <c:v>4.1819208224300191</c:v>
                </c:pt>
                <c:pt idx="1261">
                  <c:v>4.1646939139644745</c:v>
                </c:pt>
                <c:pt idx="1262">
                  <c:v>4.1557257708801023</c:v>
                </c:pt>
                <c:pt idx="1263">
                  <c:v>4.150458165724503</c:v>
                </c:pt>
                <c:pt idx="1264">
                  <c:v>4.1394397826577016</c:v>
                </c:pt>
                <c:pt idx="1265">
                  <c:v>4.1335902755008354</c:v>
                </c:pt>
                <c:pt idx="1266">
                  <c:v>4.1301011980553506</c:v>
                </c:pt>
                <c:pt idx="1267">
                  <c:v>4.1228173183626122</c:v>
                </c:pt>
                <c:pt idx="1268">
                  <c:v>4.1189858730439779</c:v>
                </c:pt>
                <c:pt idx="1269">
                  <c:v>4.1157500951889538</c:v>
                </c:pt>
                <c:pt idx="1270">
                  <c:v>4.1082460532963028</c:v>
                </c:pt>
                <c:pt idx="1271">
                  <c:v>4.1043497978075871</c:v>
                </c:pt>
                <c:pt idx="1272">
                  <c:v>4.1043313634414789</c:v>
                </c:pt>
                <c:pt idx="1273">
                  <c:v>4.1048329201099856</c:v>
                </c:pt>
                <c:pt idx="1274">
                  <c:v>4.1053136569948956</c:v>
                </c:pt>
                <c:pt idx="1275">
                  <c:v>4.1006648704090214</c:v>
                </c:pt>
                <c:pt idx="1276">
                  <c:v>4.0906282780724652</c:v>
                </c:pt>
                <c:pt idx="1277">
                  <c:v>4.0852450541591114</c:v>
                </c:pt>
                <c:pt idx="1278">
                  <c:v>4.0834832538670405</c:v>
                </c:pt>
                <c:pt idx="1279">
                  <c:v>4.0801945129017394</c:v>
                </c:pt>
                <c:pt idx="1280">
                  <c:v>4.0786498040439394</c:v>
                </c:pt>
                <c:pt idx="1281">
                  <c:v>4.0776751631468509</c:v>
                </c:pt>
                <c:pt idx="1282">
                  <c:v>4.0758193294644016</c:v>
                </c:pt>
                <c:pt idx="1283">
                  <c:v>4.0749358450370252</c:v>
                </c:pt>
                <c:pt idx="1284">
                  <c:v>4.0782354317702403</c:v>
                </c:pt>
                <c:pt idx="1285">
                  <c:v>4.0858197970075949</c:v>
                </c:pt>
                <c:pt idx="1286">
                  <c:v>4.0900776089135826</c:v>
                </c:pt>
                <c:pt idx="1287">
                  <c:v>4.1015793378471921</c:v>
                </c:pt>
                <c:pt idx="1288">
                  <c:v>4.1259973729232726</c:v>
                </c:pt>
                <c:pt idx="1289">
                  <c:v>4.1390060908357924</c:v>
                </c:pt>
                <c:pt idx="1290">
                  <c:v>4.1562398779691163</c:v>
                </c:pt>
                <c:pt idx="1291">
                  <c:v>4.1920458647327221</c:v>
                </c:pt>
                <c:pt idx="1292">
                  <c:v>4.2126061336521605</c:v>
                </c:pt>
                <c:pt idx="1293">
                  <c:v>4.2311520036361916</c:v>
                </c:pt>
                <c:pt idx="1294">
                  <c:v>4.2227528576382554</c:v>
                </c:pt>
                <c:pt idx="1295">
                  <c:v>4.2073918597895945</c:v>
                </c:pt>
                <c:pt idx="1296">
                  <c:v>4.1994783465852565</c:v>
                </c:pt>
                <c:pt idx="1297">
                  <c:v>4.192350165586638</c:v>
                </c:pt>
                <c:pt idx="1298">
                  <c:v>4.1774916496347725</c:v>
                </c:pt>
                <c:pt idx="1299">
                  <c:v>4.1696763399840391</c:v>
                </c:pt>
                <c:pt idx="1300">
                  <c:v>4.1630541718154932</c:v>
                </c:pt>
                <c:pt idx="1301">
                  <c:v>4.1490792235352689</c:v>
                </c:pt>
                <c:pt idx="1302">
                  <c:v>4.1416452667733434</c:v>
                </c:pt>
                <c:pt idx="1303">
                  <c:v>4.1354911908810426</c:v>
                </c:pt>
                <c:pt idx="1304">
                  <c:v>4.1224254943787688</c:v>
                </c:pt>
                <c:pt idx="1305">
                  <c:v>4.1154094514159683</c:v>
                </c:pt>
                <c:pt idx="1306">
                  <c:v>4.1105460285145474</c:v>
                </c:pt>
                <c:pt idx="1307">
                  <c:v>4.1000990834515871</c:v>
                </c:pt>
                <c:pt idx="1308">
                  <c:v>4.0944685635454352</c:v>
                </c:pt>
                <c:pt idx="1309">
                  <c:v>4.0906987566156241</c:v>
                </c:pt>
                <c:pt idx="1310">
                  <c:v>4.0829511177678057</c:v>
                </c:pt>
                <c:pt idx="1311">
                  <c:v>4.0789679963765053</c:v>
                </c:pt>
                <c:pt idx="1312">
                  <c:v>4.0760773557141903</c:v>
                </c:pt>
                <c:pt idx="1313">
                  <c:v>4.0702755470993663</c:v>
                </c:pt>
                <c:pt idx="1314">
                  <c:v>4.0673493514420569</c:v>
                </c:pt>
                <c:pt idx="1315">
                  <c:v>4.0669607186011412</c:v>
                </c:pt>
                <c:pt idx="1316">
                  <c:v>4.0665024507980005</c:v>
                </c:pt>
                <c:pt idx="1317">
                  <c:v>4.0664451664185544</c:v>
                </c:pt>
                <c:pt idx="1318">
                  <c:v>4.0693889553425242</c:v>
                </c:pt>
                <c:pt idx="1319">
                  <c:v>4.0763262282937278</c:v>
                </c:pt>
                <c:pt idx="1320">
                  <c:v>4.0802717963735331</c:v>
                </c:pt>
                <c:pt idx="1321">
                  <c:v>4.0869917966594631</c:v>
                </c:pt>
                <c:pt idx="1322">
                  <c:v>4.1017818378759809</c:v>
                </c:pt>
                <c:pt idx="1323">
                  <c:v>4.1098646174071458</c:v>
                </c:pt>
                <c:pt idx="1324">
                  <c:v>4.1204835402998867</c:v>
                </c:pt>
                <c:pt idx="1325">
                  <c:v>4.1429422316910314</c:v>
                </c:pt>
                <c:pt idx="1326">
                  <c:v>4.1547205651166745</c:v>
                </c:pt>
                <c:pt idx="1327">
                  <c:v>4.1680157043729684</c:v>
                </c:pt>
                <c:pt idx="1328">
                  <c:v>4.1955959399275411</c:v>
                </c:pt>
                <c:pt idx="1329">
                  <c:v>4.2108440709761297</c:v>
                </c:pt>
                <c:pt idx="1330">
                  <c:v>4.2171092764678315</c:v>
                </c:pt>
                <c:pt idx="1331">
                  <c:v>4.2079411939297309</c:v>
                </c:pt>
                <c:pt idx="1332">
                  <c:v>4.187386763016244</c:v>
                </c:pt>
                <c:pt idx="1333">
                  <c:v>4.1509298058853101</c:v>
                </c:pt>
                <c:pt idx="1334">
                  <c:v>4.1332493800265082</c:v>
                </c:pt>
                <c:pt idx="1335">
                  <c:v>4.1184555239143554</c:v>
                </c:pt>
                <c:pt idx="1336">
                  <c:v>4.0903574447955986</c:v>
                </c:pt>
                <c:pt idx="1337">
                  <c:v>4.0771191462402117</c:v>
                </c:pt>
                <c:pt idx="1338">
                  <c:v>4.0678916700041121</c:v>
                </c:pt>
                <c:pt idx="1339">
                  <c:v>4.0511042505683053</c:v>
                </c:pt>
                <c:pt idx="1340">
                  <c:v>4.0434866909815241</c:v>
                </c:pt>
                <c:pt idx="1341">
                  <c:v>4.0395344278998397</c:v>
                </c:pt>
                <c:pt idx="1342">
                  <c:v>4.0326920271446838</c:v>
                </c:pt>
                <c:pt idx="1343">
                  <c:v>4.0297894807879047</c:v>
                </c:pt>
                <c:pt idx="1344">
                  <c:v>4.0309167923455913</c:v>
                </c:pt>
                <c:pt idx="1345">
                  <c:v>4.0335242730097658</c:v>
                </c:pt>
                <c:pt idx="1346">
                  <c:v>4.0349540858975619</c:v>
                </c:pt>
                <c:pt idx="1347">
                  <c:v>4.0400926480492751</c:v>
                </c:pt>
                <c:pt idx="1348">
                  <c:v>4.0499006166880767</c:v>
                </c:pt>
                <c:pt idx="1349">
                  <c:v>4.0545998897355702</c:v>
                </c:pt>
                <c:pt idx="1350">
                  <c:v>4.0575759555895203</c:v>
                </c:pt>
                <c:pt idx="1351">
                  <c:v>4.0635205861156507</c:v>
                </c:pt>
                <c:pt idx="1352">
                  <c:v>4.06648144807171</c:v>
                </c:pt>
                <c:pt idx="1353">
                  <c:v>4.0722298374502213</c:v>
                </c:pt>
                <c:pt idx="1354">
                  <c:v>4.0830284780221362</c:v>
                </c:pt>
                <c:pt idx="1355">
                  <c:v>4.0880889099923152</c:v>
                </c:pt>
                <c:pt idx="1356">
                  <c:v>4.0958697707464395</c:v>
                </c:pt>
                <c:pt idx="1357">
                  <c:v>4.1103826138717263</c:v>
                </c:pt>
                <c:pt idx="1358">
                  <c:v>4.1172133087229481</c:v>
                </c:pt>
                <c:pt idx="1359">
                  <c:v>4.1260007780252517</c:v>
                </c:pt>
                <c:pt idx="1360">
                  <c:v>4.142476921241399</c:v>
                </c:pt>
                <c:pt idx="1361">
                  <c:v>4.1502530723396198</c:v>
                </c:pt>
                <c:pt idx="1362">
                  <c:v>4.1601233982152186</c:v>
                </c:pt>
                <c:pt idx="1363">
                  <c:v>4.1788614092120016</c:v>
                </c:pt>
                <c:pt idx="1364">
                  <c:v>4.1878335552064438</c:v>
                </c:pt>
                <c:pt idx="1365">
                  <c:v>4.1983279067032155</c:v>
                </c:pt>
                <c:pt idx="1366">
                  <c:v>4.2187188013295085</c:v>
                </c:pt>
                <c:pt idx="1367">
                  <c:v>4.2299833639608586</c:v>
                </c:pt>
                <c:pt idx="1368">
                  <c:v>4.2347653757550479</c:v>
                </c:pt>
                <c:pt idx="1369">
                  <c:v>4.229037757979393</c:v>
                </c:pt>
                <c:pt idx="1370">
                  <c:v>4.2144964310075244</c:v>
                </c:pt>
                <c:pt idx="1371">
                  <c:v>4.1879292183159373</c:v>
                </c:pt>
                <c:pt idx="1372">
                  <c:v>4.1742257990852192</c:v>
                </c:pt>
                <c:pt idx="1373">
                  <c:v>4.1636293159148066</c:v>
                </c:pt>
                <c:pt idx="1374">
                  <c:v>4.1415950073245673</c:v>
                </c:pt>
                <c:pt idx="1375">
                  <c:v>4.1298105164019798</c:v>
                </c:pt>
                <c:pt idx="1376">
                  <c:v>4.1221008692202119</c:v>
                </c:pt>
                <c:pt idx="1377">
                  <c:v>4.1057756738812952</c:v>
                </c:pt>
                <c:pt idx="1378">
                  <c:v>4.0970086550109208</c:v>
                </c:pt>
                <c:pt idx="1379">
                  <c:v>4.0948535594709794</c:v>
                </c:pt>
                <c:pt idx="1380">
                  <c:v>4.0907058610240998</c:v>
                </c:pt>
                <c:pt idx="1381">
                  <c:v>4.088669251346956</c:v>
                </c:pt>
                <c:pt idx="1382">
                  <c:v>4.0866140310062429</c:v>
                </c:pt>
                <c:pt idx="1383">
                  <c:v>4.0813979601816008</c:v>
                </c:pt>
                <c:pt idx="1384">
                  <c:v>4.0788218855071703</c:v>
                </c:pt>
                <c:pt idx="1385">
                  <c:v>4.0787486040636205</c:v>
                </c:pt>
                <c:pt idx="1386">
                  <c:v>4.079084806524059</c:v>
                </c:pt>
                <c:pt idx="1387">
                  <c:v>4.0794798837161519</c:v>
                </c:pt>
                <c:pt idx="1388">
                  <c:v>4.0706730031236082</c:v>
                </c:pt>
                <c:pt idx="1389">
                  <c:v>4.0516891355100517</c:v>
                </c:pt>
                <c:pt idx="1390">
                  <c:v>4.0414944318202082</c:v>
                </c:pt>
                <c:pt idx="1391">
                  <c:v>4.0359252705654347</c:v>
                </c:pt>
                <c:pt idx="1392">
                  <c:v>4.0243053350900482</c:v>
                </c:pt>
                <c:pt idx="1393">
                  <c:v>4.0181261690070063</c:v>
                </c:pt>
                <c:pt idx="1394">
                  <c:v>4.0157331312302844</c:v>
                </c:pt>
                <c:pt idx="1395">
                  <c:v>4.0112478698439373</c:v>
                </c:pt>
                <c:pt idx="1396">
                  <c:v>4.0091269323547287</c:v>
                </c:pt>
                <c:pt idx="1397">
                  <c:v>4.0151486643999164</c:v>
                </c:pt>
                <c:pt idx="1398">
                  <c:v>4.0288886901203158</c:v>
                </c:pt>
                <c:pt idx="1399">
                  <c:v>4.0365570785368154</c:v>
                </c:pt>
                <c:pt idx="1400">
                  <c:v>4.0521463196449288</c:v>
                </c:pt>
                <c:pt idx="1401">
                  <c:v>4.0863297571006942</c:v>
                </c:pt>
                <c:pt idx="1402">
                  <c:v>4.1045088641939032</c:v>
                </c:pt>
                <c:pt idx="1403">
                  <c:v>4.1282281909079117</c:v>
                </c:pt>
                <c:pt idx="1404">
                  <c:v>4.177519104666465</c:v>
                </c:pt>
                <c:pt idx="1405">
                  <c:v>4.2057120194799111</c:v>
                </c:pt>
                <c:pt idx="1406">
                  <c:v>4.2172409339713628</c:v>
                </c:pt>
                <c:pt idx="1407">
                  <c:v>4.2340660026347035</c:v>
                </c:pt>
                <c:pt idx="1408">
                  <c:v>4.2273201629912505</c:v>
                </c:pt>
                <c:pt idx="1409">
                  <c:v>4.2103046428904793</c:v>
                </c:pt>
                <c:pt idx="1410">
                  <c:v>4.1793369708831429</c:v>
                </c:pt>
                <c:pt idx="1411">
                  <c:v>4.1633017079678138</c:v>
                </c:pt>
                <c:pt idx="1412">
                  <c:v>4.151001587013071</c:v>
                </c:pt>
                <c:pt idx="1413">
                  <c:v>4.1250991987265238</c:v>
                </c:pt>
                <c:pt idx="1414">
                  <c:v>4.1113063198974134</c:v>
                </c:pt>
                <c:pt idx="1415">
                  <c:v>4.1023362805619561</c:v>
                </c:pt>
                <c:pt idx="1416">
                  <c:v>4.0832924351757391</c:v>
                </c:pt>
                <c:pt idx="1417">
                  <c:v>4.0731065599745016</c:v>
                </c:pt>
                <c:pt idx="1418">
                  <c:v>4.0706040498743805</c:v>
                </c:pt>
                <c:pt idx="1419">
                  <c:v>4.06577037201924</c:v>
                </c:pt>
                <c:pt idx="1420">
                  <c:v>4.0633853271208711</c:v>
                </c:pt>
                <c:pt idx="1421">
                  <c:v>4.060632160855949</c:v>
                </c:pt>
                <c:pt idx="1422">
                  <c:v>4.0548704655336971</c:v>
                </c:pt>
                <c:pt idx="1423">
                  <c:v>4.0518531388181263</c:v>
                </c:pt>
                <c:pt idx="1424">
                  <c:v>4.0517992618640797</c:v>
                </c:pt>
                <c:pt idx="1425">
                  <c:v>4.0521956977549181</c:v>
                </c:pt>
                <c:pt idx="1426">
                  <c:v>4.0526548800933115</c:v>
                </c:pt>
                <c:pt idx="1427">
                  <c:v>4.0423141804801643</c:v>
                </c:pt>
                <c:pt idx="1428">
                  <c:v>4.0201776753356357</c:v>
                </c:pt>
                <c:pt idx="1429">
                  <c:v>4.0082674146164399</c:v>
                </c:pt>
                <c:pt idx="1430">
                  <c:v>4.0018027985193898</c:v>
                </c:pt>
                <c:pt idx="1431">
                  <c:v>3.9881442508518163</c:v>
                </c:pt>
                <c:pt idx="1432">
                  <c:v>3.9809063706736114</c:v>
                </c:pt>
                <c:pt idx="1433">
                  <c:v>3.9781703823015087</c:v>
                </c:pt>
                <c:pt idx="1434">
                  <c:v>3.9729216678919164</c:v>
                </c:pt>
                <c:pt idx="1435">
                  <c:v>3.9704597765628162</c:v>
                </c:pt>
                <c:pt idx="1436">
                  <c:v>3.977527954980542</c:v>
                </c:pt>
                <c:pt idx="1437">
                  <c:v>3.9935504811917339</c:v>
                </c:pt>
                <c:pt idx="1438">
                  <c:v>4.0025090857238128</c:v>
                </c:pt>
                <c:pt idx="1439">
                  <c:v>4.0209487277601506</c:v>
                </c:pt>
                <c:pt idx="1440">
                  <c:v>4.0608090497279603</c:v>
                </c:pt>
                <c:pt idx="1441">
                  <c:v>4.0820664501096271</c:v>
                </c:pt>
                <c:pt idx="1442">
                  <c:v>4.1097169561193452</c:v>
                </c:pt>
                <c:pt idx="1443">
                  <c:v>4.1674016582180862</c:v>
                </c:pt>
                <c:pt idx="1444">
                  <c:v>4.2001245608731246</c:v>
                </c:pt>
                <c:pt idx="1445">
                  <c:v>4.2135931208893123</c:v>
                </c:pt>
                <c:pt idx="1446">
                  <c:v>4.2352160183215748</c:v>
                </c:pt>
                <c:pt idx="1447">
                  <c:v>4.2307894367637013</c:v>
                </c:pt>
                <c:pt idx="1448">
                  <c:v>4.2194013149031155</c:v>
                </c:pt>
                <c:pt idx="1449">
                  <c:v>4.198096597647508</c:v>
                </c:pt>
                <c:pt idx="1450">
                  <c:v>4.1870952901017739</c:v>
                </c:pt>
                <c:pt idx="1451">
                  <c:v>4.1782215825964268</c:v>
                </c:pt>
                <c:pt idx="1452">
                  <c:v>4.1596193863874591</c:v>
                </c:pt>
                <c:pt idx="1453">
                  <c:v>4.1498902351784777</c:v>
                </c:pt>
                <c:pt idx="1454">
                  <c:v>4.1434505406603384</c:v>
                </c:pt>
                <c:pt idx="1455">
                  <c:v>4.1298369250356926</c:v>
                </c:pt>
                <c:pt idx="1456">
                  <c:v>4.122518271419767</c:v>
                </c:pt>
                <c:pt idx="1457">
                  <c:v>4.1199437665398682</c:v>
                </c:pt>
                <c:pt idx="1458">
                  <c:v>4.1147154340254382</c:v>
                </c:pt>
                <c:pt idx="1459">
                  <c:v>4.1120049401422634</c:v>
                </c:pt>
                <c:pt idx="1460">
                  <c:v>4.1102296456262808</c:v>
                </c:pt>
                <c:pt idx="1461">
                  <c:v>4.1064957557256179</c:v>
                </c:pt>
                <c:pt idx="1462">
                  <c:v>4.1046963820327251</c:v>
                </c:pt>
                <c:pt idx="1463">
                  <c:v>4.1044156682044299</c:v>
                </c:pt>
                <c:pt idx="1464">
                  <c:v>4.1041245504727009</c:v>
                </c:pt>
                <c:pt idx="1465">
                  <c:v>4.1041033322547085</c:v>
                </c:pt>
                <c:pt idx="1466">
                  <c:v>4.0979225110830724</c:v>
                </c:pt>
                <c:pt idx="1467">
                  <c:v>4.0847055606351601</c:v>
                </c:pt>
                <c:pt idx="1468">
                  <c:v>4.0776754017614207</c:v>
                </c:pt>
                <c:pt idx="1469">
                  <c:v>4.0733975865874115</c:v>
                </c:pt>
                <c:pt idx="1470">
                  <c:v>4.0644865203172644</c:v>
                </c:pt>
                <c:pt idx="1471">
                  <c:v>4.0597440502124993</c:v>
                </c:pt>
                <c:pt idx="1472">
                  <c:v>4.0579128272177076</c:v>
                </c:pt>
                <c:pt idx="1473">
                  <c:v>4.0545206537018776</c:v>
                </c:pt>
                <c:pt idx="1474">
                  <c:v>4.0529308372047979</c:v>
                </c:pt>
                <c:pt idx="1475">
                  <c:v>4.0581169296297013</c:v>
                </c:pt>
                <c:pt idx="1476">
                  <c:v>4.0699019130881382</c:v>
                </c:pt>
                <c:pt idx="1477">
                  <c:v>4.0764551970094036</c:v>
                </c:pt>
                <c:pt idx="1478">
                  <c:v>4.089211518385234</c:v>
                </c:pt>
                <c:pt idx="1479">
                  <c:v>4.1164306204874839</c:v>
                </c:pt>
                <c:pt idx="1480">
                  <c:v>4.1310205283522947</c:v>
                </c:pt>
                <c:pt idx="1481">
                  <c:v>4.1494848692498705</c:v>
                </c:pt>
                <c:pt idx="1482">
                  <c:v>4.1878717250752775</c:v>
                </c:pt>
                <c:pt idx="1483">
                  <c:v>4.2098063060805195</c:v>
                </c:pt>
                <c:pt idx="1484">
                  <c:v>4.2345406605483378</c:v>
                </c:pt>
                <c:pt idx="1485">
                  <c:v>4.2292909564556913</c:v>
                </c:pt>
                <c:pt idx="1486">
                  <c:v>4.2161063057879637</c:v>
                </c:pt>
                <c:pt idx="1487">
                  <c:v>4.1922814918529685</c:v>
                </c:pt>
                <c:pt idx="1488">
                  <c:v>4.1800217562844004</c:v>
                </c:pt>
                <c:pt idx="1489">
                  <c:v>4.1695778176409419</c:v>
                </c:pt>
                <c:pt idx="1490">
                  <c:v>4.1477848724096091</c:v>
                </c:pt>
                <c:pt idx="1491">
                  <c:v>4.1361918892810339</c:v>
                </c:pt>
                <c:pt idx="1492">
                  <c:v>4.1280301486803532</c:v>
                </c:pt>
                <c:pt idx="1493">
                  <c:v>4.1104843985678761</c:v>
                </c:pt>
                <c:pt idx="1494">
                  <c:v>4.1011215540155597</c:v>
                </c:pt>
                <c:pt idx="1495">
                  <c:v>4.096478475010902</c:v>
                </c:pt>
                <c:pt idx="1496">
                  <c:v>4.0867645373515415</c:v>
                </c:pt>
                <c:pt idx="1497">
                  <c:v>4.0816500072173101</c:v>
                </c:pt>
                <c:pt idx="1498">
                  <c:v>4.0790321932780094</c:v>
                </c:pt>
                <c:pt idx="1499">
                  <c:v>4.0737453136334478</c:v>
                </c:pt>
                <c:pt idx="1500">
                  <c:v>4.0710464817405807</c:v>
                </c:pt>
                <c:pt idx="1501">
                  <c:v>4.0712867695292418</c:v>
                </c:pt>
                <c:pt idx="1502">
                  <c:v>4.072339844557141</c:v>
                </c:pt>
                <c:pt idx="1503">
                  <c:v>4.073159933849773</c:v>
                </c:pt>
                <c:pt idx="1504">
                  <c:v>4.0669162552150331</c:v>
                </c:pt>
                <c:pt idx="1505">
                  <c:v>4.0535502322013084</c:v>
                </c:pt>
                <c:pt idx="1506">
                  <c:v>4.0464069393653626</c:v>
                </c:pt>
                <c:pt idx="1507">
                  <c:v>4.0418038107725964</c:v>
                </c:pt>
                <c:pt idx="1508">
                  <c:v>4.0323214418768574</c:v>
                </c:pt>
                <c:pt idx="1509">
                  <c:v>4.0273857552171686</c:v>
                </c:pt>
                <c:pt idx="1510">
                  <c:v>4.0252590782234705</c:v>
                </c:pt>
                <c:pt idx="1511">
                  <c:v>4.0211007472843914</c:v>
                </c:pt>
                <c:pt idx="1512">
                  <c:v>4.0191075839680694</c:v>
                </c:pt>
                <c:pt idx="1513">
                  <c:v>4.0252566203130336</c:v>
                </c:pt>
                <c:pt idx="1514">
                  <c:v>4.0392914646041227</c:v>
                </c:pt>
                <c:pt idx="1515">
                  <c:v>4.0471391026397585</c:v>
                </c:pt>
                <c:pt idx="1516">
                  <c:v>4.0622180455962695</c:v>
                </c:pt>
                <c:pt idx="1517">
                  <c:v>4.0945128478187875</c:v>
                </c:pt>
                <c:pt idx="1518">
                  <c:v>4.111692733658658</c:v>
                </c:pt>
                <c:pt idx="1519">
                  <c:v>4.1334264809408676</c:v>
                </c:pt>
                <c:pt idx="1520">
                  <c:v>4.1786721416417647</c:v>
                </c:pt>
                <c:pt idx="1521">
                  <c:v>4.2045332106550832</c:v>
                </c:pt>
                <c:pt idx="1522">
                  <c:v>4.2026933464450726</c:v>
                </c:pt>
                <c:pt idx="1523">
                  <c:v>4.1770212036198879</c:v>
                </c:pt>
                <c:pt idx="1524">
                  <c:v>4.1312940421786255</c:v>
                </c:pt>
                <c:pt idx="1525">
                  <c:v>4.1090815669976273</c:v>
                </c:pt>
                <c:pt idx="1526">
                  <c:v>4.0910430225000924</c:v>
                </c:pt>
                <c:pt idx="1527">
                  <c:v>4.0570309516936787</c:v>
                </c:pt>
                <c:pt idx="1528">
                  <c:v>4.041161843379359</c:v>
                </c:pt>
                <c:pt idx="1529">
                  <c:v>4.0309579148177743</c:v>
                </c:pt>
                <c:pt idx="1530">
                  <c:v>4.0124765337412169</c:v>
                </c:pt>
                <c:pt idx="1531">
                  <c:v>4.004119699802744</c:v>
                </c:pt>
                <c:pt idx="1532">
                  <c:v>4.0018266782933116</c:v>
                </c:pt>
                <c:pt idx="1533">
                  <c:v>3.9981146795131917</c:v>
                </c:pt>
                <c:pt idx="1534">
                  <c:v>3.9966725034283983</c:v>
                </c:pt>
                <c:pt idx="1535">
                  <c:v>4.0001308574477656</c:v>
                </c:pt>
                <c:pt idx="1536">
                  <c:v>4.0071581273337031</c:v>
                </c:pt>
                <c:pt idx="1537">
                  <c:v>4.0106457000970233</c:v>
                </c:pt>
                <c:pt idx="1538">
                  <c:v>4.0188401176828439</c:v>
                </c:pt>
                <c:pt idx="1539">
                  <c:v>4.0340945878322874</c:v>
                </c:pt>
                <c:pt idx="1540">
                  <c:v>4.0412357527339688</c:v>
                </c:pt>
                <c:pt idx="1541">
                  <c:v>4.0415881649846286</c:v>
                </c:pt>
                <c:pt idx="1542">
                  <c:v>4.0428611414591895</c:v>
                </c:pt>
                <c:pt idx="1543">
                  <c:v>4.0437671359664735</c:v>
                </c:pt>
                <c:pt idx="1544">
                  <c:v>4.0488207223674548</c:v>
                </c:pt>
                <c:pt idx="1545">
                  <c:v>4.0584026222064278</c:v>
                </c:pt>
                <c:pt idx="1546">
                  <c:v>4.062875662258322</c:v>
                </c:pt>
                <c:pt idx="1547">
                  <c:v>4.0707869003398098</c:v>
                </c:pt>
                <c:pt idx="1548">
                  <c:v>4.0856550423547917</c:v>
                </c:pt>
                <c:pt idx="1549">
                  <c:v>4.0926852479807989</c:v>
                </c:pt>
                <c:pt idx="1550">
                  <c:v>4.1031772036569665</c:v>
                </c:pt>
                <c:pt idx="1551">
                  <c:v>4.1228182914394571</c:v>
                </c:pt>
                <c:pt idx="1552">
                  <c:v>4.1320701055836695</c:v>
                </c:pt>
                <c:pt idx="1553">
                  <c:v>4.1439465222831009</c:v>
                </c:pt>
                <c:pt idx="1554">
                  <c:v>4.1666594756542121</c:v>
                </c:pt>
                <c:pt idx="1555">
                  <c:v>4.1774602151373541</c:v>
                </c:pt>
                <c:pt idx="1556">
                  <c:v>4.1901534494124606</c:v>
                </c:pt>
                <c:pt idx="1557">
                  <c:v>4.2147836845766804</c:v>
                </c:pt>
                <c:pt idx="1558">
                  <c:v>4.2283853200304806</c:v>
                </c:pt>
                <c:pt idx="1559">
                  <c:v>4.2338848404996492</c:v>
                </c:pt>
                <c:pt idx="1560">
                  <c:v>4.235330477716329</c:v>
                </c:pt>
                <c:pt idx="1561">
                  <c:v>4.2284809802067871</c:v>
                </c:pt>
                <c:pt idx="1562">
                  <c:v>4.2190716583441485</c:v>
                </c:pt>
                <c:pt idx="1563">
                  <c:v>4.2142291857083869</c:v>
                </c:pt>
                <c:pt idx="1564">
                  <c:v>4.2097699156245483</c:v>
                </c:pt>
                <c:pt idx="1565">
                  <c:v>4.2004702054897205</c:v>
                </c:pt>
                <c:pt idx="1566">
                  <c:v>4.1956486708741174</c:v>
                </c:pt>
                <c:pt idx="1567">
                  <c:v>4.1915489756832578</c:v>
                </c:pt>
                <c:pt idx="1568">
                  <c:v>4.1828860952077465</c:v>
                </c:pt>
                <c:pt idx="1569">
                  <c:v>4.1782601386719973</c:v>
                </c:pt>
                <c:pt idx="1570">
                  <c:v>4.1743407592273059</c:v>
                </c:pt>
                <c:pt idx="1571">
                  <c:v>4.1659565468480046</c:v>
                </c:pt>
                <c:pt idx="1572">
                  <c:v>4.1614401734964348</c:v>
                </c:pt>
                <c:pt idx="1573">
                  <c:v>4.1582632230148278</c:v>
                </c:pt>
                <c:pt idx="1574">
                  <c:v>4.1506958246028907</c:v>
                </c:pt>
                <c:pt idx="1575">
                  <c:v>4.1467882446693345</c:v>
                </c:pt>
                <c:pt idx="1576">
                  <c:v>4.1440506355542928</c:v>
                </c:pt>
                <c:pt idx="1577">
                  <c:v>4.1384062003989888</c:v>
                </c:pt>
                <c:pt idx="1578">
                  <c:v>4.1354779307721605</c:v>
                </c:pt>
                <c:pt idx="1579">
                  <c:v>4.1334470139912369</c:v>
                </c:pt>
                <c:pt idx="1580">
                  <c:v>4.1293440344630987</c:v>
                </c:pt>
                <c:pt idx="1581">
                  <c:v>4.1272704325948943</c:v>
                </c:pt>
                <c:pt idx="1582">
                  <c:v>4.1268191283649829</c:v>
                </c:pt>
                <c:pt idx="1583">
                  <c:v>4.1261714059210854</c:v>
                </c:pt>
                <c:pt idx="1584">
                  <c:v>4.1259787641808874</c:v>
                </c:pt>
                <c:pt idx="1585">
                  <c:v>4.1277185311653346</c:v>
                </c:pt>
                <c:pt idx="1586">
                  <c:v>4.1319511453260409</c:v>
                </c:pt>
                <c:pt idx="1587">
                  <c:v>4.1344328369990517</c:v>
                </c:pt>
                <c:pt idx="1588">
                  <c:v>4.1386526998565678</c:v>
                </c:pt>
                <c:pt idx="1589">
                  <c:v>4.1480102737592048</c:v>
                </c:pt>
                <c:pt idx="1590">
                  <c:v>4.1531212156704171</c:v>
                </c:pt>
                <c:pt idx="1591">
                  <c:v>4.1598143807433301</c:v>
                </c:pt>
                <c:pt idx="1592">
                  <c:v>4.173991472767427</c:v>
                </c:pt>
                <c:pt idx="1593">
                  <c:v>4.1815353049718285</c:v>
                </c:pt>
                <c:pt idx="1594">
                  <c:v>4.1898410826580994</c:v>
                </c:pt>
                <c:pt idx="1595">
                  <c:v>4.2069452713857132</c:v>
                </c:pt>
                <c:pt idx="1596">
                  <c:v>4.2162540545842289</c:v>
                </c:pt>
                <c:pt idx="1597">
                  <c:v>4.2158826995469951</c:v>
                </c:pt>
                <c:pt idx="1598">
                  <c:v>4.2064220851928571</c:v>
                </c:pt>
                <c:pt idx="1599">
                  <c:v>4.1827102587016407</c:v>
                </c:pt>
                <c:pt idx="1600">
                  <c:v>4.1412139830288393</c:v>
                </c:pt>
                <c:pt idx="1601">
                  <c:v>4.1210130972320433</c:v>
                </c:pt>
                <c:pt idx="1602">
                  <c:v>4.1047369149137962</c:v>
                </c:pt>
                <c:pt idx="1603">
                  <c:v>4.0741149281292079</c:v>
                </c:pt>
                <c:pt idx="1604">
                  <c:v>4.0598491202011866</c:v>
                </c:pt>
                <c:pt idx="1605">
                  <c:v>4.0512382920217531</c:v>
                </c:pt>
                <c:pt idx="1606">
                  <c:v>4.0357190215934526</c:v>
                </c:pt>
                <c:pt idx="1607">
                  <c:v>4.0287805674120785</c:v>
                </c:pt>
                <c:pt idx="1608">
                  <c:v>4.0283952918293808</c:v>
                </c:pt>
                <c:pt idx="1609">
                  <c:v>4.0282051174843678</c:v>
                </c:pt>
                <c:pt idx="1610">
                  <c:v>4.0283644303633279</c:v>
                </c:pt>
                <c:pt idx="1611">
                  <c:v>4.0328259379655425</c:v>
                </c:pt>
                <c:pt idx="1612">
                  <c:v>4.0415588088850924</c:v>
                </c:pt>
                <c:pt idx="1613">
                  <c:v>4.045776086643432</c:v>
                </c:pt>
                <c:pt idx="1614">
                  <c:v>4.0533393252815175</c:v>
                </c:pt>
                <c:pt idx="1615">
                  <c:v>4.0675082427381914</c:v>
                </c:pt>
                <c:pt idx="1616">
                  <c:v>4.0741371561586632</c:v>
                </c:pt>
                <c:pt idx="1617">
                  <c:v>4.0734064105328693</c:v>
                </c:pt>
                <c:pt idx="1618">
                  <c:v>4.0725793938361035</c:v>
                </c:pt>
                <c:pt idx="1619">
                  <c:v>4.0724716260048135</c:v>
                </c:pt>
                <c:pt idx="1620">
                  <c:v>4.0755604426365926</c:v>
                </c:pt>
                <c:pt idx="1621">
                  <c:v>4.0815475921466247</c:v>
                </c:pt>
                <c:pt idx="1622">
                  <c:v>4.0844124867795202</c:v>
                </c:pt>
                <c:pt idx="1623">
                  <c:v>4.0905682460574644</c:v>
                </c:pt>
                <c:pt idx="1624">
                  <c:v>4.1021624587423098</c:v>
                </c:pt>
                <c:pt idx="1625">
                  <c:v>4.107612492869932</c:v>
                </c:pt>
                <c:pt idx="1626">
                  <c:v>4.116811712007479</c:v>
                </c:pt>
                <c:pt idx="1627">
                  <c:v>4.134277434956747</c:v>
                </c:pt>
                <c:pt idx="1628">
                  <c:v>4.1424746792008609</c:v>
                </c:pt>
                <c:pt idx="1629">
                  <c:v>4.1533186457568814</c:v>
                </c:pt>
                <c:pt idx="1630">
                  <c:v>4.173859652950914</c:v>
                </c:pt>
                <c:pt idx="1631">
                  <c:v>4.1836648893036505</c:v>
                </c:pt>
                <c:pt idx="1632">
                  <c:v>4.1950891151148735</c:v>
                </c:pt>
                <c:pt idx="1633">
                  <c:v>4.217324290705502</c:v>
                </c:pt>
                <c:pt idx="1634">
                  <c:v>4.229639948934568</c:v>
                </c:pt>
                <c:pt idx="1635">
                  <c:v>4.234612206794532</c:v>
                </c:pt>
                <c:pt idx="1636">
                  <c:v>4.2097528691396739</c:v>
                </c:pt>
                <c:pt idx="1637">
                  <c:v>4.1880031443585128</c:v>
                </c:pt>
                <c:pt idx="1638">
                  <c:v>4.149474741758044</c:v>
                </c:pt>
                <c:pt idx="1639">
                  <c:v>4.130893655480218</c:v>
                </c:pt>
                <c:pt idx="1640">
                  <c:v>4.1159193196805512</c:v>
                </c:pt>
                <c:pt idx="1641">
                  <c:v>4.0878556477176611</c:v>
                </c:pt>
                <c:pt idx="1642">
                  <c:v>4.0746822650911056</c:v>
                </c:pt>
                <c:pt idx="1643">
                  <c:v>4.0670339876246073</c:v>
                </c:pt>
                <c:pt idx="1644">
                  <c:v>4.053490355414743</c:v>
                </c:pt>
                <c:pt idx="1645">
                  <c:v>4.0475464678205917</c:v>
                </c:pt>
                <c:pt idx="1646">
                  <c:v>4.0486425435665172</c:v>
                </c:pt>
                <c:pt idx="1647">
                  <c:v>4.0512154458461493</c:v>
                </c:pt>
                <c:pt idx="1648">
                  <c:v>4.0526236536556013</c:v>
                </c:pt>
                <c:pt idx="1649">
                  <c:v>4.0574250216996735</c:v>
                </c:pt>
                <c:pt idx="1650">
                  <c:v>4.0665460811870116</c:v>
                </c:pt>
                <c:pt idx="1651">
                  <c:v>4.0709331388408696</c:v>
                </c:pt>
                <c:pt idx="1652">
                  <c:v>4.0779331610867713</c:v>
                </c:pt>
                <c:pt idx="1653">
                  <c:v>4.0910902257386645</c:v>
                </c:pt>
                <c:pt idx="1654">
                  <c:v>4.0972441399881632</c:v>
                </c:pt>
                <c:pt idx="1655">
                  <c:v>4.0972895003509633</c:v>
                </c:pt>
                <c:pt idx="1656">
                  <c:v>4.0976117508585919</c:v>
                </c:pt>
                <c:pt idx="1657">
                  <c:v>4.0979232338378733</c:v>
                </c:pt>
                <c:pt idx="1658">
                  <c:v>4.1001273592208722</c:v>
                </c:pt>
                <c:pt idx="1659">
                  <c:v>4.1044953216500408</c:v>
                </c:pt>
                <c:pt idx="1660">
                  <c:v>4.106681068598828</c:v>
                </c:pt>
                <c:pt idx="1661">
                  <c:v>4.1106692756224499</c:v>
                </c:pt>
                <c:pt idx="1662">
                  <c:v>4.1182697770924923</c:v>
                </c:pt>
                <c:pt idx="1663">
                  <c:v>4.1218696461670001</c:v>
                </c:pt>
                <c:pt idx="1664">
                  <c:v>4.1296012280522589</c:v>
                </c:pt>
                <c:pt idx="1665">
                  <c:v>4.1440790892494226</c:v>
                </c:pt>
                <c:pt idx="1666">
                  <c:v>4.1508602729908413</c:v>
                </c:pt>
                <c:pt idx="1667">
                  <c:v>4.1605897773012659</c:v>
                </c:pt>
                <c:pt idx="1668">
                  <c:v>4.1792361418333055</c:v>
                </c:pt>
                <c:pt idx="1669">
                  <c:v>4.188095791762076</c:v>
                </c:pt>
                <c:pt idx="1670">
                  <c:v>4.1986924853880589</c:v>
                </c:pt>
                <c:pt idx="1671">
                  <c:v>4.219261768903614</c:v>
                </c:pt>
                <c:pt idx="1672">
                  <c:v>4.2305645467164084</c:v>
                </c:pt>
                <c:pt idx="1673">
                  <c:v>4.2351812235940827</c:v>
                </c:pt>
                <c:pt idx="1674">
                  <c:v>4.2162274538297746</c:v>
                </c:pt>
                <c:pt idx="1675">
                  <c:v>4.2062346446536054</c:v>
                </c:pt>
                <c:pt idx="1676">
                  <c:v>4.1808160838115525</c:v>
                </c:pt>
                <c:pt idx="1677">
                  <c:v>4.1363334157302107</c:v>
                </c:pt>
                <c:pt idx="1678">
                  <c:v>4.1149567952286921</c:v>
                </c:pt>
                <c:pt idx="1679">
                  <c:v>4.0991132523772675</c:v>
                </c:pt>
                <c:pt idx="1680">
                  <c:v>4.0694932166435258</c:v>
                </c:pt>
                <c:pt idx="1681">
                  <c:v>4.0555617287532195</c:v>
                </c:pt>
                <c:pt idx="1682">
                  <c:v>4.0493756250961921</c:v>
                </c:pt>
                <c:pt idx="1683">
                  <c:v>4.0386408587466445</c:v>
                </c:pt>
                <c:pt idx="1684">
                  <c:v>4.0339903499420364</c:v>
                </c:pt>
                <c:pt idx="1685">
                  <c:v>4.0374545245455389</c:v>
                </c:pt>
                <c:pt idx="1686">
                  <c:v>4.0442331679299555</c:v>
                </c:pt>
                <c:pt idx="1687">
                  <c:v>4.0474869305619974</c:v>
                </c:pt>
                <c:pt idx="1688">
                  <c:v>4.0523900713006986</c:v>
                </c:pt>
                <c:pt idx="1689">
                  <c:v>4.0617089490244558</c:v>
                </c:pt>
                <c:pt idx="1690">
                  <c:v>4.0662064530852469</c:v>
                </c:pt>
                <c:pt idx="1691">
                  <c:v>4.072820159590087</c:v>
                </c:pt>
                <c:pt idx="1692">
                  <c:v>4.0853255116617468</c:v>
                </c:pt>
                <c:pt idx="1693">
                  <c:v>4.0912212757827282</c:v>
                </c:pt>
                <c:pt idx="1694">
                  <c:v>4.0886288969031082</c:v>
                </c:pt>
                <c:pt idx="1695">
                  <c:v>4.0841379185215958</c:v>
                </c:pt>
                <c:pt idx="1696">
                  <c:v>4.0822923545915764</c:v>
                </c:pt>
                <c:pt idx="1697">
                  <c:v>4.0837527598746171</c:v>
                </c:pt>
                <c:pt idx="1698">
                  <c:v>4.0866865307955731</c:v>
                </c:pt>
                <c:pt idx="1699">
                  <c:v>4.0881733880499835</c:v>
                </c:pt>
                <c:pt idx="1700">
                  <c:v>4.0924482644060038</c:v>
                </c:pt>
                <c:pt idx="1701">
                  <c:v>4.1006723450884444</c:v>
                </c:pt>
                <c:pt idx="1702">
                  <c:v>4.1045958864792</c:v>
                </c:pt>
                <c:pt idx="1703">
                  <c:v>4.1131265094653795</c:v>
                </c:pt>
                <c:pt idx="1704">
                  <c:v>4.129028914332376</c:v>
                </c:pt>
                <c:pt idx="1705">
                  <c:v>4.1364561672289026</c:v>
                </c:pt>
                <c:pt idx="1706">
                  <c:v>4.1475290438462578</c:v>
                </c:pt>
                <c:pt idx="1707">
                  <c:v>4.1687676759378984</c:v>
                </c:pt>
                <c:pt idx="1708">
                  <c:v>4.1788822502577814</c:v>
                </c:pt>
                <c:pt idx="1709">
                  <c:v>4.191376998376974</c:v>
                </c:pt>
                <c:pt idx="1710">
                  <c:v>4.2156273334314349</c:v>
                </c:pt>
                <c:pt idx="1711">
                  <c:v>4.229095696514503</c:v>
                </c:pt>
                <c:pt idx="1712">
                  <c:v>4.2346123580835346</c:v>
                </c:pt>
                <c:pt idx="1713">
                  <c:v>4.2050204325770144</c:v>
                </c:pt>
                <c:pt idx="1714">
                  <c:v>4.1792057660225632</c:v>
                </c:pt>
                <c:pt idx="1715">
                  <c:v>4.1336513232993726</c:v>
                </c:pt>
                <c:pt idx="1716">
                  <c:v>4.1116772859022177</c:v>
                </c:pt>
                <c:pt idx="1717">
                  <c:v>4.0945570889289833</c:v>
                </c:pt>
                <c:pt idx="1718">
                  <c:v>4.0623720883359402</c:v>
                </c:pt>
                <c:pt idx="1719">
                  <c:v>4.0473897825728811</c:v>
                </c:pt>
                <c:pt idx="1720">
                  <c:v>4.0396427801190562</c:v>
                </c:pt>
                <c:pt idx="1721">
                  <c:v>4.0259915273069469</c:v>
                </c:pt>
                <c:pt idx="1722">
                  <c:v>4.0200020207151645</c:v>
                </c:pt>
                <c:pt idx="1723">
                  <c:v>4.021498625129091</c:v>
                </c:pt>
                <c:pt idx="1724">
                  <c:v>4.0248073394459327</c:v>
                </c:pt>
                <c:pt idx="1725">
                  <c:v>4.0265979135192236</c:v>
                </c:pt>
                <c:pt idx="1726">
                  <c:v>4.0328032424026308</c:v>
                </c:pt>
                <c:pt idx="1727">
                  <c:v>4.0445993729266139</c:v>
                </c:pt>
                <c:pt idx="1728">
                  <c:v>4.0501120048297805</c:v>
                </c:pt>
                <c:pt idx="1729">
                  <c:v>4.0595925002843805</c:v>
                </c:pt>
                <c:pt idx="1730">
                  <c:v>4.077292961440107</c:v>
                </c:pt>
                <c:pt idx="1731">
                  <c:v>4.0856178692929603</c:v>
                </c:pt>
                <c:pt idx="1732">
                  <c:v>4.0853572690898847</c:v>
                </c:pt>
                <c:pt idx="1733">
                  <c:v>4.0851759997528037</c:v>
                </c:pt>
                <c:pt idx="1734">
                  <c:v>4.0852548263578683</c:v>
                </c:pt>
                <c:pt idx="1735">
                  <c:v>4.0868116709019526</c:v>
                </c:pt>
                <c:pt idx="1736">
                  <c:v>4.089961691203337</c:v>
                </c:pt>
                <c:pt idx="1737">
                  <c:v>4.0915244630959604</c:v>
                </c:pt>
                <c:pt idx="1738">
                  <c:v>4.0943681928933469</c:v>
                </c:pt>
                <c:pt idx="1739">
                  <c:v>4.0999190980350591</c:v>
                </c:pt>
                <c:pt idx="1740">
                  <c:v>4.1026355291205672</c:v>
                </c:pt>
                <c:pt idx="1741">
                  <c:v>4.11095226376339</c:v>
                </c:pt>
                <c:pt idx="1742">
                  <c:v>4.1264982477990175</c:v>
                </c:pt>
                <c:pt idx="1743">
                  <c:v>4.1337955276710865</c:v>
                </c:pt>
                <c:pt idx="1744">
                  <c:v>4.1452819523420299</c:v>
                </c:pt>
                <c:pt idx="1745">
                  <c:v>4.1671143567373807</c:v>
                </c:pt>
                <c:pt idx="1746">
                  <c:v>4.1774321210421661</c:v>
                </c:pt>
                <c:pt idx="1747">
                  <c:v>4.1903139489169536</c:v>
                </c:pt>
                <c:pt idx="1748">
                  <c:v>4.2151773485351329</c:v>
                </c:pt>
                <c:pt idx="1749">
                  <c:v>4.2289534700533862</c:v>
                </c:pt>
                <c:pt idx="1750">
                  <c:v>4.2347134403485578</c:v>
                </c:pt>
                <c:pt idx="1751">
                  <c:v>4.2290877407526324</c:v>
                </c:pt>
                <c:pt idx="1752">
                  <c:v>4.2147766707246754</c:v>
                </c:pt>
                <c:pt idx="1753">
                  <c:v>4.1885399095586937</c:v>
                </c:pt>
                <c:pt idx="1754">
                  <c:v>4.1750061900353153</c:v>
                </c:pt>
                <c:pt idx="1755">
                  <c:v>4.1640343070361734</c:v>
                </c:pt>
                <c:pt idx="1756">
                  <c:v>4.1410411990569864</c:v>
                </c:pt>
                <c:pt idx="1757">
                  <c:v>4.1290499367427635</c:v>
                </c:pt>
                <c:pt idx="1758">
                  <c:v>4.120791591714454</c:v>
                </c:pt>
                <c:pt idx="1759">
                  <c:v>4.1033194217994922</c:v>
                </c:pt>
                <c:pt idx="1760">
                  <c:v>4.0939472049837358</c:v>
                </c:pt>
                <c:pt idx="1761">
                  <c:v>4.0898616529129788</c:v>
                </c:pt>
                <c:pt idx="1762">
                  <c:v>4.0814153852958199</c:v>
                </c:pt>
                <c:pt idx="1763">
                  <c:v>4.0769919594051487</c:v>
                </c:pt>
                <c:pt idx="1764">
                  <c:v>4.0748192503930802</c:v>
                </c:pt>
                <c:pt idx="1765">
                  <c:v>4.0688823331877932</c:v>
                </c:pt>
                <c:pt idx="1766">
                  <c:v>4.0661177079804478</c:v>
                </c:pt>
                <c:pt idx="1767">
                  <c:v>4.0671160272667652</c:v>
                </c:pt>
                <c:pt idx="1768">
                  <c:v>4.0699326346800113</c:v>
                </c:pt>
                <c:pt idx="1769">
                  <c:v>4.0717199144757608</c:v>
                </c:pt>
                <c:pt idx="1770">
                  <c:v>4.0653453357147304</c:v>
                </c:pt>
                <c:pt idx="1771">
                  <c:v>4.0516009465144052</c:v>
                </c:pt>
                <c:pt idx="1772">
                  <c:v>4.0442445203247024</c:v>
                </c:pt>
                <c:pt idx="1773">
                  <c:v>4.0390419574832501</c:v>
                </c:pt>
                <c:pt idx="1774">
                  <c:v>4.0283546071088816</c:v>
                </c:pt>
                <c:pt idx="1775">
                  <c:v>4.0227688408827458</c:v>
                </c:pt>
                <c:pt idx="1776">
                  <c:v>4.0193121746245213</c:v>
                </c:pt>
                <c:pt idx="1777">
                  <c:v>4.0122856686197981</c:v>
                </c:pt>
                <c:pt idx="1778">
                  <c:v>4.0086763142112476</c:v>
                </c:pt>
                <c:pt idx="1779">
                  <c:v>4.0145250915454955</c:v>
                </c:pt>
                <c:pt idx="1780">
                  <c:v>4.0280331274568688</c:v>
                </c:pt>
                <c:pt idx="1781">
                  <c:v>4.0356167351233188</c:v>
                </c:pt>
                <c:pt idx="1782">
                  <c:v>4.051600706178335</c:v>
                </c:pt>
                <c:pt idx="1783">
                  <c:v>4.0856887391268728</c:v>
                </c:pt>
                <c:pt idx="1784">
                  <c:v>4.1039210333506304</c:v>
                </c:pt>
                <c:pt idx="1785">
                  <c:v>4.1277339728799216</c:v>
                </c:pt>
                <c:pt idx="1786">
                  <c:v>4.1771741657292685</c:v>
                </c:pt>
                <c:pt idx="1787">
                  <c:v>4.2052791697895389</c:v>
                </c:pt>
                <c:pt idx="1788">
                  <c:v>4.2168323112087496</c:v>
                </c:pt>
                <c:pt idx="1789">
                  <c:v>4.2340054091503259</c:v>
                </c:pt>
                <c:pt idx="1790">
                  <c:v>4.2273255664832083</c:v>
                </c:pt>
                <c:pt idx="1791">
                  <c:v>4.2105793263312092</c:v>
                </c:pt>
                <c:pt idx="1792">
                  <c:v>4.1799999641746348</c:v>
                </c:pt>
                <c:pt idx="1793">
                  <c:v>4.1642781375095055</c:v>
                </c:pt>
                <c:pt idx="1794">
                  <c:v>4.1514345202406355</c:v>
                </c:pt>
                <c:pt idx="1795">
                  <c:v>4.1246294792088092</c:v>
                </c:pt>
                <c:pt idx="1796">
                  <c:v>4.1103662667864462</c:v>
                </c:pt>
                <c:pt idx="1797">
                  <c:v>4.1008379768821266</c:v>
                </c:pt>
                <c:pt idx="1798">
                  <c:v>4.0804607946966556</c:v>
                </c:pt>
                <c:pt idx="1799">
                  <c:v>4.0694924144392948</c:v>
                </c:pt>
                <c:pt idx="1800">
                  <c:v>4.0647475696063884</c:v>
                </c:pt>
                <c:pt idx="1801">
                  <c:v>4.0548942920302604</c:v>
                </c:pt>
                <c:pt idx="1802">
                  <c:v>4.0497556307399476</c:v>
                </c:pt>
                <c:pt idx="1803">
                  <c:v>4.0470531641415315</c:v>
                </c:pt>
                <c:pt idx="1804">
                  <c:v>4.0402835922258715</c:v>
                </c:pt>
                <c:pt idx="1805">
                  <c:v>4.0369978793951793</c:v>
                </c:pt>
                <c:pt idx="1806">
                  <c:v>4.0382199393369023</c:v>
                </c:pt>
                <c:pt idx="1807">
                  <c:v>4.0415099881621757</c:v>
                </c:pt>
                <c:pt idx="1808">
                  <c:v>4.0436001823347087</c:v>
                </c:pt>
                <c:pt idx="1809">
                  <c:v>4.0360918107043968</c:v>
                </c:pt>
                <c:pt idx="1810">
                  <c:v>4.0200499213333547</c:v>
                </c:pt>
                <c:pt idx="1811">
                  <c:v>4.0115110273009549</c:v>
                </c:pt>
                <c:pt idx="1812">
                  <c:v>4.0054120487170932</c:v>
                </c:pt>
                <c:pt idx="1813">
                  <c:v>3.9928485424330886</c:v>
                </c:pt>
                <c:pt idx="1814">
                  <c:v>3.9863157199060359</c:v>
                </c:pt>
                <c:pt idx="1815">
                  <c:v>3.9823334277331903</c:v>
                </c:pt>
                <c:pt idx="1816">
                  <c:v>3.9741371273449513</c:v>
                </c:pt>
                <c:pt idx="1817">
                  <c:v>3.9699167619980513</c:v>
                </c:pt>
                <c:pt idx="1818">
                  <c:v>3.9767701888668916</c:v>
                </c:pt>
                <c:pt idx="1819">
                  <c:v>3.9925791153826684</c:v>
                </c:pt>
                <c:pt idx="1820">
                  <c:v>4.0013815133012685</c:v>
                </c:pt>
                <c:pt idx="1821">
                  <c:v>4.0200685293589462</c:v>
                </c:pt>
                <c:pt idx="1822">
                  <c:v>4.0601458662615961</c:v>
                </c:pt>
                <c:pt idx="1823">
                  <c:v>4.0814667833297165</c:v>
                </c:pt>
                <c:pt idx="1824">
                  <c:v>4.1092078615047543</c:v>
                </c:pt>
                <c:pt idx="1825">
                  <c:v>4.1668804352401771</c:v>
                </c:pt>
                <c:pt idx="1826">
                  <c:v>4.1997514491441619</c:v>
                </c:pt>
                <c:pt idx="1827">
                  <c:v>4.2131158928028869</c:v>
                </c:pt>
                <c:pt idx="1828">
                  <c:v>4.2340101800674699</c:v>
                </c:pt>
                <c:pt idx="1829">
                  <c:v>4.2292094732397079</c:v>
                </c:pt>
                <c:pt idx="1830">
                  <c:v>4.2171566108274048</c:v>
                </c:pt>
                <c:pt idx="1831">
                  <c:v>4.1952303581873167</c:v>
                </c:pt>
                <c:pt idx="1832">
                  <c:v>4.1840089819774997</c:v>
                </c:pt>
                <c:pt idx="1833">
                  <c:v>4.174180178382958</c:v>
                </c:pt>
                <c:pt idx="1834">
                  <c:v>4.1538101922584492</c:v>
                </c:pt>
                <c:pt idx="1835">
                  <c:v>4.1430633630196416</c:v>
                </c:pt>
                <c:pt idx="1836">
                  <c:v>4.1345497337356214</c:v>
                </c:pt>
                <c:pt idx="1837">
                  <c:v>4.1163799156848588</c:v>
                </c:pt>
                <c:pt idx="1838">
                  <c:v>4.1067537439835595</c:v>
                </c:pt>
                <c:pt idx="1839">
                  <c:v>4.0992999627605595</c:v>
                </c:pt>
                <c:pt idx="1840">
                  <c:v>4.0834948247362881</c:v>
                </c:pt>
                <c:pt idx="1841">
                  <c:v>4.0750875949358436</c:v>
                </c:pt>
                <c:pt idx="1842">
                  <c:v>4.0700561815254144</c:v>
                </c:pt>
                <c:pt idx="1843">
                  <c:v>4.0580872920730346</c:v>
                </c:pt>
                <c:pt idx="1844">
                  <c:v>4.0519387463985712</c:v>
                </c:pt>
                <c:pt idx="1845">
                  <c:v>4.0488079611303887</c:v>
                </c:pt>
                <c:pt idx="1846">
                  <c:v>4.0423923990523658</c:v>
                </c:pt>
                <c:pt idx="1847">
                  <c:v>4.0391489633019413</c:v>
                </c:pt>
                <c:pt idx="1848">
                  <c:v>4.0336795128034968</c:v>
                </c:pt>
                <c:pt idx="1849">
                  <c:v>4.0223174249975742</c:v>
                </c:pt>
                <c:pt idx="1850">
                  <c:v>4.0164271313149884</c:v>
                </c:pt>
                <c:pt idx="1851">
                  <c:v>4.0140338669055655</c:v>
                </c:pt>
                <c:pt idx="1852">
                  <c:v>4.0094185169710324</c:v>
                </c:pt>
                <c:pt idx="1853">
                  <c:v>4.0071742274531319</c:v>
                </c:pt>
                <c:pt idx="1854">
                  <c:v>4.0096251661627313</c:v>
                </c:pt>
                <c:pt idx="1855">
                  <c:v>4.0155779222027954</c:v>
                </c:pt>
                <c:pt idx="1856">
                  <c:v>4.0190573668279557</c:v>
                </c:pt>
                <c:pt idx="1857">
                  <c:v>4.027557273620328</c:v>
                </c:pt>
                <c:pt idx="1858">
                  <c:v>4.0464479926505588</c:v>
                </c:pt>
                <c:pt idx="1859">
                  <c:v>4.0567877333131301</c:v>
                </c:pt>
                <c:pt idx="1860">
                  <c:v>4.0717107292889834</c:v>
                </c:pt>
                <c:pt idx="1861">
                  <c:v>4.1032933610712448</c:v>
                </c:pt>
                <c:pt idx="1862">
                  <c:v>4.1199461905022456</c:v>
                </c:pt>
                <c:pt idx="1863">
                  <c:v>4.1398584280910153</c:v>
                </c:pt>
                <c:pt idx="1864">
                  <c:v>4.1812981947988881</c:v>
                </c:pt>
                <c:pt idx="1865">
                  <c:v>4.2045496308136228</c:v>
                </c:pt>
                <c:pt idx="1866">
                  <c:v>4.2140394672789103</c:v>
                </c:pt>
                <c:pt idx="1867">
                  <c:v>4.2173190127775237</c:v>
                </c:pt>
                <c:pt idx="1868">
                  <c:v>4.208417204896957</c:v>
                </c:pt>
                <c:pt idx="1869">
                  <c:v>4.1918930009864912</c:v>
                </c:pt>
                <c:pt idx="1870">
                  <c:v>4.1839053954446976</c:v>
                </c:pt>
                <c:pt idx="1871">
                  <c:v>4.176625306373035</c:v>
                </c:pt>
                <c:pt idx="1872">
                  <c:v>4.1628889502136097</c:v>
                </c:pt>
                <c:pt idx="1873">
                  <c:v>4.1563639292358294</c:v>
                </c:pt>
                <c:pt idx="1874">
                  <c:v>4.1513437724732647</c:v>
                </c:pt>
                <c:pt idx="1875">
                  <c:v>4.1421626362150858</c:v>
                </c:pt>
                <c:pt idx="1876">
                  <c:v>4.1380001805994535</c:v>
                </c:pt>
                <c:pt idx="1877">
                  <c:v>4.1354653479337085</c:v>
                </c:pt>
                <c:pt idx="1878">
                  <c:v>4.1310730682746843</c:v>
                </c:pt>
                <c:pt idx="1879">
                  <c:v>4.1291970425291806</c:v>
                </c:pt>
                <c:pt idx="1880">
                  <c:v>4.1292519326208028</c:v>
                </c:pt>
                <c:pt idx="1881">
                  <c:v>4.129630126206175</c:v>
                </c:pt>
                <c:pt idx="1882">
                  <c:v>4.1299433822358189</c:v>
                </c:pt>
                <c:pt idx="1883">
                  <c:v>4.1318034854223864</c:v>
                </c:pt>
                <c:pt idx="1884">
                  <c:v>4.1355344158388538</c:v>
                </c:pt>
                <c:pt idx="1885">
                  <c:v>4.1373810965895403</c:v>
                </c:pt>
                <c:pt idx="1886">
                  <c:v>4.1401283618907376</c:v>
                </c:pt>
                <c:pt idx="1887">
                  <c:v>4.1454487462211347</c:v>
                </c:pt>
                <c:pt idx="1888">
                  <c:v>4.1480154875834652</c:v>
                </c:pt>
                <c:pt idx="1889">
                  <c:v>4.151769109862756</c:v>
                </c:pt>
                <c:pt idx="1890">
                  <c:v>4.1588437303299433</c:v>
                </c:pt>
                <c:pt idx="1891">
                  <c:v>4.162128693217988</c:v>
                </c:pt>
                <c:pt idx="1892">
                  <c:v>4.166347623867984</c:v>
                </c:pt>
                <c:pt idx="1893">
                  <c:v>4.1742355992910891</c:v>
                </c:pt>
                <c:pt idx="1894">
                  <c:v>4.1779231974667566</c:v>
                </c:pt>
                <c:pt idx="1895">
                  <c:v>4.1826023252680447</c:v>
                </c:pt>
                <c:pt idx="1896">
                  <c:v>4.1913643582117706</c:v>
                </c:pt>
                <c:pt idx="1897">
                  <c:v>4.1954934890106097</c:v>
                </c:pt>
                <c:pt idx="1898">
                  <c:v>4.2002770449795666</c:v>
                </c:pt>
                <c:pt idx="1899">
                  <c:v>4.2095441597145307</c:v>
                </c:pt>
                <c:pt idx="1900">
                  <c:v>4.213999118360177</c:v>
                </c:pt>
                <c:pt idx="1901">
                  <c:v>4.2188450338052101</c:v>
                </c:pt>
                <c:pt idx="1902">
                  <c:v>4.2283036485686445</c:v>
                </c:pt>
                <c:pt idx="1903">
                  <c:v>4.2332435980486087</c:v>
                </c:pt>
                <c:pt idx="1904">
                  <c:v>4.2352702724259936</c:v>
                </c:pt>
                <c:pt idx="1905">
                  <c:v>4.2132429150769557</c:v>
                </c:pt>
                <c:pt idx="1906">
                  <c:v>4.2026620250187428</c:v>
                </c:pt>
                <c:pt idx="1907">
                  <c:v>4.1830736928376346</c:v>
                </c:pt>
                <c:pt idx="1908">
                  <c:v>4.1737395347471686</c:v>
                </c:pt>
                <c:pt idx="1909">
                  <c:v>4.1650906872059901</c:v>
                </c:pt>
                <c:pt idx="1910">
                  <c:v>4.1486610171145015</c:v>
                </c:pt>
                <c:pt idx="1911">
                  <c:v>4.1409183346285614</c:v>
                </c:pt>
                <c:pt idx="1912">
                  <c:v>4.1349633189688699</c:v>
                </c:pt>
                <c:pt idx="1913">
                  <c:v>4.1240760895199395</c:v>
                </c:pt>
                <c:pt idx="1914">
                  <c:v>4.1191370828431957</c:v>
                </c:pt>
                <c:pt idx="1915">
                  <c:v>4.1161343190362718</c:v>
                </c:pt>
                <c:pt idx="1916">
                  <c:v>4.1109343267363636</c:v>
                </c:pt>
                <c:pt idx="1917">
                  <c:v>4.1087343932375084</c:v>
                </c:pt>
                <c:pt idx="1918">
                  <c:v>4.1087740498861383</c:v>
                </c:pt>
                <c:pt idx="1919">
                  <c:v>4.1092255467019196</c:v>
                </c:pt>
                <c:pt idx="1920">
                  <c:v>4.1095970925859255</c:v>
                </c:pt>
                <c:pt idx="1921">
                  <c:v>4.1118118621159256</c:v>
                </c:pt>
                <c:pt idx="1922">
                  <c:v>4.1162412397698471</c:v>
                </c:pt>
                <c:pt idx="1923">
                  <c:v>4.1184307389993977</c:v>
                </c:pt>
                <c:pt idx="1924">
                  <c:v>4.1216952166643654</c:v>
                </c:pt>
                <c:pt idx="1925">
                  <c:v>4.1279586206179966</c:v>
                </c:pt>
                <c:pt idx="1926">
                  <c:v>4.1310056761483702</c:v>
                </c:pt>
                <c:pt idx="1927">
                  <c:v>4.1355216628764202</c:v>
                </c:pt>
                <c:pt idx="1928">
                  <c:v>4.1439111706139187</c:v>
                </c:pt>
                <c:pt idx="1929">
                  <c:v>4.1478058366541868</c:v>
                </c:pt>
                <c:pt idx="1930">
                  <c:v>4.1528169687733092</c:v>
                </c:pt>
                <c:pt idx="1931">
                  <c:v>4.1621792918831204</c:v>
                </c:pt>
                <c:pt idx="1932">
                  <c:v>4.1665548555539846</c:v>
                </c:pt>
                <c:pt idx="1933">
                  <c:v>4.1721088429145743</c:v>
                </c:pt>
                <c:pt idx="1934">
                  <c:v>4.1824248982875227</c:v>
                </c:pt>
                <c:pt idx="1935">
                  <c:v>4.1873262028777836</c:v>
                </c:pt>
                <c:pt idx="1936">
                  <c:v>4.1930892703373468</c:v>
                </c:pt>
                <c:pt idx="1937">
                  <c:v>4.2040890280200385</c:v>
                </c:pt>
                <c:pt idx="1938">
                  <c:v>4.2093669858055023</c:v>
                </c:pt>
                <c:pt idx="1939">
                  <c:v>4.2151242484318114</c:v>
                </c:pt>
                <c:pt idx="1940">
                  <c:v>4.2263434908175048</c:v>
                </c:pt>
                <c:pt idx="1941">
                  <c:v>4.2322119121268207</c:v>
                </c:pt>
                <c:pt idx="1942">
                  <c:v>4.234588516987861</c:v>
                </c:pt>
                <c:pt idx="1943">
                  <c:v>4.2344813812416229</c:v>
                </c:pt>
                <c:pt idx="1944">
                  <c:v>4.2291302689685679</c:v>
                </c:pt>
                <c:pt idx="1945">
                  <c:v>4.2156909456451617</c:v>
                </c:pt>
                <c:pt idx="1946">
                  <c:v>4.1913249657107663</c:v>
                </c:pt>
                <c:pt idx="1947">
                  <c:v>4.178792884456076</c:v>
                </c:pt>
                <c:pt idx="1948">
                  <c:v>4.1682370114527352</c:v>
                </c:pt>
                <c:pt idx="1949">
                  <c:v>4.1461729810016479</c:v>
                </c:pt>
                <c:pt idx="1950">
                  <c:v>4.1344066335724277</c:v>
                </c:pt>
                <c:pt idx="1951">
                  <c:v>4.1263948808961164</c:v>
                </c:pt>
                <c:pt idx="1952">
                  <c:v>4.1091929106631504</c:v>
                </c:pt>
                <c:pt idx="1953">
                  <c:v>4.1000301266376278</c:v>
                </c:pt>
                <c:pt idx="1954">
                  <c:v>4.0957279430025872</c:v>
                </c:pt>
                <c:pt idx="1955">
                  <c:v>4.0867271555309452</c:v>
                </c:pt>
                <c:pt idx="1956">
                  <c:v>4.0819971679229017</c:v>
                </c:pt>
                <c:pt idx="1957">
                  <c:v>4.0793794426773529</c:v>
                </c:pt>
                <c:pt idx="1958">
                  <c:v>4.074164256283443</c:v>
                </c:pt>
                <c:pt idx="1959">
                  <c:v>4.0715387265258638</c:v>
                </c:pt>
                <c:pt idx="1960">
                  <c:v>4.0711681486121689</c:v>
                </c:pt>
                <c:pt idx="1961">
                  <c:v>4.0707828268021942</c:v>
                </c:pt>
                <c:pt idx="1962">
                  <c:v>4.0707840558521449</c:v>
                </c:pt>
                <c:pt idx="1963">
                  <c:v>4.0634949438569254</c:v>
                </c:pt>
                <c:pt idx="1964">
                  <c:v>4.0479232466440527</c:v>
                </c:pt>
                <c:pt idx="1965">
                  <c:v>4.0396134155480032</c:v>
                </c:pt>
                <c:pt idx="1966">
                  <c:v>4.0343792035808574</c:v>
                </c:pt>
                <c:pt idx="1967">
                  <c:v>4.023489320246747</c:v>
                </c:pt>
                <c:pt idx="1968">
                  <c:v>4.0177678970721349</c:v>
                </c:pt>
                <c:pt idx="1969">
                  <c:v>4.0161005758597055</c:v>
                </c:pt>
                <c:pt idx="1970">
                  <c:v>4.0130412934860953</c:v>
                </c:pt>
                <c:pt idx="1971">
                  <c:v>4.0116821644026563</c:v>
                </c:pt>
                <c:pt idx="1972">
                  <c:v>4.0187108742314939</c:v>
                </c:pt>
                <c:pt idx="1973">
                  <c:v>4.0347290393912507</c:v>
                </c:pt>
                <c:pt idx="1974">
                  <c:v>4.0436714886577843</c:v>
                </c:pt>
                <c:pt idx="1975">
                  <c:v>4.0592890966020834</c:v>
                </c:pt>
                <c:pt idx="1976">
                  <c:v>4.0927710670192257</c:v>
                </c:pt>
                <c:pt idx="1977">
                  <c:v>4.1105925232519906</c:v>
                </c:pt>
                <c:pt idx="1978">
                  <c:v>4.132501673556054</c:v>
                </c:pt>
                <c:pt idx="1979">
                  <c:v>4.1782660506630993</c:v>
                </c:pt>
                <c:pt idx="1980">
                  <c:v>4.2039606693008391</c:v>
                </c:pt>
                <c:pt idx="1981">
                  <c:v>4.2107488410539045</c:v>
                </c:pt>
                <c:pt idx="1982">
                  <c:v>4.1885853508805324</c:v>
                </c:pt>
                <c:pt idx="1983">
                  <c:v>4.1498980954259954</c:v>
                </c:pt>
                <c:pt idx="1984">
                  <c:v>4.1312759483197894</c:v>
                </c:pt>
                <c:pt idx="1985">
                  <c:v>4.1173540144646203</c:v>
                </c:pt>
                <c:pt idx="1986">
                  <c:v>4.09115060360363</c:v>
                </c:pt>
                <c:pt idx="1987">
                  <c:v>4.0789547881723722</c:v>
                </c:pt>
                <c:pt idx="1988">
                  <c:v>4.073574471848934</c:v>
                </c:pt>
                <c:pt idx="1989">
                  <c:v>4.0640764767550879</c:v>
                </c:pt>
                <c:pt idx="1990">
                  <c:v>4.0598778972604848</c:v>
                </c:pt>
                <c:pt idx="1991">
                  <c:v>4.0615586034137303</c:v>
                </c:pt>
                <c:pt idx="1992">
                  <c:v>4.0652471995942099</c:v>
                </c:pt>
                <c:pt idx="1993">
                  <c:v>4.067167433803391</c:v>
                </c:pt>
                <c:pt idx="1994">
                  <c:v>4.0715910701664058</c:v>
                </c:pt>
                <c:pt idx="1995">
                  <c:v>4.0800205338603472</c:v>
                </c:pt>
                <c:pt idx="1996">
                  <c:v>4.0840177929554384</c:v>
                </c:pt>
                <c:pt idx="1997">
                  <c:v>4.0909882318731743</c:v>
                </c:pt>
                <c:pt idx="1998">
                  <c:v>4.1039781195637399</c:v>
                </c:pt>
                <c:pt idx="1999">
                  <c:v>4.1101269022429703</c:v>
                </c:pt>
                <c:pt idx="2000">
                  <c:v>4.1091023997981804</c:v>
                </c:pt>
                <c:pt idx="2001">
                  <c:v>4.1073138089312593</c:v>
                </c:pt>
                <c:pt idx="2002">
                  <c:v>4.1066312202139548</c:v>
                </c:pt>
                <c:pt idx="2003">
                  <c:v>4.1084319720675317</c:v>
                </c:pt>
                <c:pt idx="2004">
                  <c:v>4.1120272738462571</c:v>
                </c:pt>
                <c:pt idx="2005">
                  <c:v>4.1138012954029124</c:v>
                </c:pt>
                <c:pt idx="2006">
                  <c:v>4.1169326134411453</c:v>
                </c:pt>
                <c:pt idx="2007">
                  <c:v>4.1230709958509877</c:v>
                </c:pt>
                <c:pt idx="2008">
                  <c:v>4.1260216275785249</c:v>
                </c:pt>
                <c:pt idx="2009">
                  <c:v>4.1326909377892465</c:v>
                </c:pt>
                <c:pt idx="2010">
                  <c:v>4.1452276962118182</c:v>
                </c:pt>
                <c:pt idx="2011">
                  <c:v>4.1511015549335841</c:v>
                </c:pt>
                <c:pt idx="2012">
                  <c:v>4.1606191926852363</c:v>
                </c:pt>
                <c:pt idx="2013">
                  <c:v>4.178602191241783</c:v>
                </c:pt>
                <c:pt idx="2014">
                  <c:v>4.1870105924679484</c:v>
                </c:pt>
                <c:pt idx="2015">
                  <c:v>4.1978432134609687</c:v>
                </c:pt>
                <c:pt idx="2016">
                  <c:v>4.2188758423740005</c:v>
                </c:pt>
                <c:pt idx="2017">
                  <c:v>4.2304442628487422</c:v>
                </c:pt>
                <c:pt idx="2018">
                  <c:v>4.2352311088929273</c:v>
                </c:pt>
                <c:pt idx="2019">
                  <c:v>4.2111504400657864</c:v>
                </c:pt>
                <c:pt idx="2020">
                  <c:v>4.1896518766176367</c:v>
                </c:pt>
                <c:pt idx="2021">
                  <c:v>4.1521732455303004</c:v>
                </c:pt>
                <c:pt idx="2022">
                  <c:v>4.1339678848098274</c:v>
                </c:pt>
                <c:pt idx="2023">
                  <c:v>4.119970514527826</c:v>
                </c:pt>
                <c:pt idx="2024">
                  <c:v>4.0936734704604882</c:v>
                </c:pt>
                <c:pt idx="2025">
                  <c:v>4.0814213311562053</c:v>
                </c:pt>
                <c:pt idx="2026">
                  <c:v>4.0753769020717998</c:v>
                </c:pt>
                <c:pt idx="2027">
                  <c:v>4.0647602169740313</c:v>
                </c:pt>
                <c:pt idx="2028">
                  <c:v>4.060142528213655</c:v>
                </c:pt>
                <c:pt idx="2029">
                  <c:v>4.061633308245149</c:v>
                </c:pt>
                <c:pt idx="2030">
                  <c:v>4.0646845142165171</c:v>
                </c:pt>
                <c:pt idx="2031">
                  <c:v>4.0662446846650839</c:v>
                </c:pt>
                <c:pt idx="2032">
                  <c:v>4.0711196127159939</c:v>
                </c:pt>
                <c:pt idx="2033">
                  <c:v>4.0804590138822379</c:v>
                </c:pt>
                <c:pt idx="2034">
                  <c:v>4.084888151472895</c:v>
                </c:pt>
                <c:pt idx="2035">
                  <c:v>4.0923707962740341</c:v>
                </c:pt>
                <c:pt idx="2036">
                  <c:v>4.1064775568237222</c:v>
                </c:pt>
                <c:pt idx="2037">
                  <c:v>4.1131223868784668</c:v>
                </c:pt>
                <c:pt idx="2038">
                  <c:v>4.1125281961991131</c:v>
                </c:pt>
                <c:pt idx="2039">
                  <c:v>4.1116493396162248</c:v>
                </c:pt>
                <c:pt idx="2040">
                  <c:v>4.1113640564699052</c:v>
                </c:pt>
                <c:pt idx="2041">
                  <c:v>4.1126813706611554</c:v>
                </c:pt>
                <c:pt idx="2042">
                  <c:v>4.1153571838672436</c:v>
                </c:pt>
                <c:pt idx="2043">
                  <c:v>4.1166929510698118</c:v>
                </c:pt>
                <c:pt idx="2044">
                  <c:v>4.1191750989072773</c:v>
                </c:pt>
                <c:pt idx="2045">
                  <c:v>4.1239880674943539</c:v>
                </c:pt>
                <c:pt idx="2046">
                  <c:v>4.126313027427706</c:v>
                </c:pt>
                <c:pt idx="2047">
                  <c:v>4.1330435979216205</c:v>
                </c:pt>
                <c:pt idx="2048">
                  <c:v>4.1458395431188748</c:v>
                </c:pt>
                <c:pt idx="2049">
                  <c:v>4.1518526487044918</c:v>
                </c:pt>
                <c:pt idx="2050">
                  <c:v>4.1613353586800894</c:v>
                </c:pt>
                <c:pt idx="2051">
                  <c:v>4.1792909271525991</c:v>
                </c:pt>
                <c:pt idx="2052">
                  <c:v>4.187853005804941</c:v>
                </c:pt>
                <c:pt idx="2053">
                  <c:v>4.1985173630536501</c:v>
                </c:pt>
                <c:pt idx="2054">
                  <c:v>4.2191923947951508</c:v>
                </c:pt>
                <c:pt idx="2055">
                  <c:v>4.2306437681910385</c:v>
                </c:pt>
                <c:pt idx="2056">
                  <c:v>4.2352664784875467</c:v>
                </c:pt>
                <c:pt idx="2057">
                  <c:v>4.2353530944485653</c:v>
                </c:pt>
                <c:pt idx="2058">
                  <c:v>4.2309002942225957</c:v>
                </c:pt>
                <c:pt idx="2059">
                  <c:v>4.219620798669836</c:v>
                </c:pt>
                <c:pt idx="2060">
                  <c:v>4.1989331739998903</c:v>
                </c:pt>
                <c:pt idx="2061">
                  <c:v>4.1882430570937244</c:v>
                </c:pt>
                <c:pt idx="2062">
                  <c:v>4.1797315353780791</c:v>
                </c:pt>
                <c:pt idx="2063">
                  <c:v>4.1619839155786149</c:v>
                </c:pt>
                <c:pt idx="2064">
                  <c:v>4.1524634747165301</c:v>
                </c:pt>
                <c:pt idx="2065">
                  <c:v>4.1466271377323149</c:v>
                </c:pt>
                <c:pt idx="2066">
                  <c:v>4.1343276564928564</c:v>
                </c:pt>
                <c:pt idx="2067">
                  <c:v>4.1277461496592442</c:v>
                </c:pt>
                <c:pt idx="2068">
                  <c:v>4.1251248406322247</c:v>
                </c:pt>
                <c:pt idx="2069">
                  <c:v>4.1197062015190582</c:v>
                </c:pt>
                <c:pt idx="2070">
                  <c:v>4.1168699802993673</c:v>
                </c:pt>
                <c:pt idx="2071">
                  <c:v>4.1149509384820551</c:v>
                </c:pt>
                <c:pt idx="2072">
                  <c:v>4.1111328303730774</c:v>
                </c:pt>
                <c:pt idx="2073">
                  <c:v>4.1092077175715458</c:v>
                </c:pt>
                <c:pt idx="2074">
                  <c:v>4.109594642725547</c:v>
                </c:pt>
                <c:pt idx="2075">
                  <c:v>4.1107615694287905</c:v>
                </c:pt>
                <c:pt idx="2076">
                  <c:v>4.1115243211099246</c:v>
                </c:pt>
                <c:pt idx="2077">
                  <c:v>4.1053652470250821</c:v>
                </c:pt>
                <c:pt idx="2078">
                  <c:v>4.0921552389757458</c:v>
                </c:pt>
                <c:pt idx="2079">
                  <c:v>4.0851050125586923</c:v>
                </c:pt>
                <c:pt idx="2080">
                  <c:v>4.0807259911581504</c:v>
                </c:pt>
                <c:pt idx="2081">
                  <c:v>4.0715657626359807</c:v>
                </c:pt>
                <c:pt idx="2082">
                  <c:v>4.0666946992327349</c:v>
                </c:pt>
                <c:pt idx="2083">
                  <c:v>4.0648274567144362</c:v>
                </c:pt>
                <c:pt idx="2084">
                  <c:v>4.061256517908328</c:v>
                </c:pt>
                <c:pt idx="2085">
                  <c:v>4.0595283392765085</c:v>
                </c:pt>
                <c:pt idx="2086">
                  <c:v>4.0638360494616661</c:v>
                </c:pt>
                <c:pt idx="2087">
                  <c:v>4.0738234651586414</c:v>
                </c:pt>
                <c:pt idx="2088">
                  <c:v>4.0794632764645229</c:v>
                </c:pt>
                <c:pt idx="2089">
                  <c:v>4.0914477166214729</c:v>
                </c:pt>
                <c:pt idx="2090">
                  <c:v>4.117676810702215</c:v>
                </c:pt>
                <c:pt idx="2091">
                  <c:v>4.1316367977913302</c:v>
                </c:pt>
                <c:pt idx="2092">
                  <c:v>4.1500684394389582</c:v>
                </c:pt>
                <c:pt idx="2093">
                  <c:v>4.1884503990796587</c:v>
                </c:pt>
                <c:pt idx="2094">
                  <c:v>4.2104385700291029</c:v>
                </c:pt>
                <c:pt idx="2095">
                  <c:v>4.219415410587068</c:v>
                </c:pt>
                <c:pt idx="2096">
                  <c:v>4.2382548286405397</c:v>
                </c:pt>
                <c:pt idx="2097">
                  <c:v>4.2374115624114239</c:v>
                </c:pt>
                <c:pt idx="2098">
                  <c:v>4.2353054701127606</c:v>
                </c:pt>
                <c:pt idx="2099">
                  <c:v>4.2314754268455443</c:v>
                </c:pt>
                <c:pt idx="2100">
                  <c:v>4.2294797561408375</c:v>
                </c:pt>
                <c:pt idx="2101">
                  <c:v>4.2278874998925975</c:v>
                </c:pt>
                <c:pt idx="2102">
                  <c:v>4.2245471820035165</c:v>
                </c:pt>
                <c:pt idx="2103">
                  <c:v>4.222767881161972</c:v>
                </c:pt>
                <c:pt idx="2104">
                  <c:v>4.2216821407545027</c:v>
                </c:pt>
                <c:pt idx="2105">
                  <c:v>4.2193849838620494</c:v>
                </c:pt>
                <c:pt idx="2106">
                  <c:v>4.2181559042850028</c:v>
                </c:pt>
                <c:pt idx="2107">
                  <c:v>4.2176707387602264</c:v>
                </c:pt>
                <c:pt idx="2108">
                  <c:v>4.2166676617830339</c:v>
                </c:pt>
                <c:pt idx="2109">
                  <c:v>4.2161378107724889</c:v>
                </c:pt>
                <c:pt idx="2110">
                  <c:v>4.2157776646592442</c:v>
                </c:pt>
                <c:pt idx="2111">
                  <c:v>4.2150592515930132</c:v>
                </c:pt>
                <c:pt idx="2112">
                  <c:v>4.2146997706901796</c:v>
                </c:pt>
                <c:pt idx="2113">
                  <c:v>4.2147742327517692</c:v>
                </c:pt>
                <c:pt idx="2114">
                  <c:v>4.2149924344604717</c:v>
                </c:pt>
                <c:pt idx="2115">
                  <c:v>4.2151349022816884</c:v>
                </c:pt>
                <c:pt idx="2116">
                  <c:v>4.2139783936459558</c:v>
                </c:pt>
                <c:pt idx="2117">
                  <c:v>4.2115322058555966</c:v>
                </c:pt>
                <c:pt idx="2118">
                  <c:v>4.2102162515061057</c:v>
                </c:pt>
                <c:pt idx="2119">
                  <c:v>4.2093915552447232</c:v>
                </c:pt>
                <c:pt idx="2120">
                  <c:v>4.2076688406778811</c:v>
                </c:pt>
                <c:pt idx="2121">
                  <c:v>4.2067592212129954</c:v>
                </c:pt>
                <c:pt idx="2122">
                  <c:v>4.206413375100043</c:v>
                </c:pt>
                <c:pt idx="2123">
                  <c:v>4.2057464706687151</c:v>
                </c:pt>
                <c:pt idx="2124">
                  <c:v>4.2054237788859785</c:v>
                </c:pt>
                <c:pt idx="2125">
                  <c:v>4.2062218908629161</c:v>
                </c:pt>
                <c:pt idx="2126">
                  <c:v>4.2080830328921692</c:v>
                </c:pt>
                <c:pt idx="2127">
                  <c:v>4.2091305237937622</c:v>
                </c:pt>
                <c:pt idx="2128">
                  <c:v>4.2113966220209695</c:v>
                </c:pt>
                <c:pt idx="2129">
                  <c:v>4.2162974345697943</c:v>
                </c:pt>
                <c:pt idx="2130">
                  <c:v>4.2189021015756945</c:v>
                </c:pt>
                <c:pt idx="2131">
                  <c:v>4.2223476912857087</c:v>
                </c:pt>
                <c:pt idx="2132">
                  <c:v>4.2295003338232284</c:v>
                </c:pt>
                <c:pt idx="2133">
                  <c:v>4.2335598060981123</c:v>
                </c:pt>
                <c:pt idx="2134">
                  <c:v>4.2106156191732644</c:v>
                </c:pt>
                <c:pt idx="2135">
                  <c:v>4.1889350561017658</c:v>
                </c:pt>
                <c:pt idx="2136">
                  <c:v>4.1509982113145671</c:v>
                </c:pt>
                <c:pt idx="2137">
                  <c:v>4.1327010039787426</c:v>
                </c:pt>
                <c:pt idx="2138">
                  <c:v>4.1184200198525351</c:v>
                </c:pt>
                <c:pt idx="2139">
                  <c:v>4.0916839798586819</c:v>
                </c:pt>
                <c:pt idx="2140">
                  <c:v>4.0791028303438841</c:v>
                </c:pt>
                <c:pt idx="2141">
                  <c:v>4.0728755267788825</c:v>
                </c:pt>
                <c:pt idx="2142">
                  <c:v>4.0618950395047948</c:v>
                </c:pt>
                <c:pt idx="2143">
                  <c:v>4.057060492398767</c:v>
                </c:pt>
                <c:pt idx="2144">
                  <c:v>4.059236551384136</c:v>
                </c:pt>
                <c:pt idx="2145">
                  <c:v>4.0637536574983093</c:v>
                </c:pt>
                <c:pt idx="2146">
                  <c:v>4.066036699629537</c:v>
                </c:pt>
                <c:pt idx="2147">
                  <c:v>4.0699564953665508</c:v>
                </c:pt>
                <c:pt idx="2148">
                  <c:v>4.0774049692199084</c:v>
                </c:pt>
                <c:pt idx="2149">
                  <c:v>4.0809968316175453</c:v>
                </c:pt>
                <c:pt idx="2150">
                  <c:v>4.0864288286858663</c:v>
                </c:pt>
                <c:pt idx="2151">
                  <c:v>4.0967369401792038</c:v>
                </c:pt>
                <c:pt idx="2152">
                  <c:v>4.101602582613574</c:v>
                </c:pt>
                <c:pt idx="2153">
                  <c:v>4.1006585392977435</c:v>
                </c:pt>
                <c:pt idx="2154">
                  <c:v>4.0991454264538412</c:v>
                </c:pt>
                <c:pt idx="2155">
                  <c:v>4.0986093578377982</c:v>
                </c:pt>
                <c:pt idx="2156">
                  <c:v>4.1011081483381444</c:v>
                </c:pt>
                <c:pt idx="2157">
                  <c:v>4.1059776320772814</c:v>
                </c:pt>
                <c:pt idx="2158">
                  <c:v>4.1083764336539179</c:v>
                </c:pt>
                <c:pt idx="2159">
                  <c:v>4.11239567361641</c:v>
                </c:pt>
                <c:pt idx="2160">
                  <c:v>4.1201038178199596</c:v>
                </c:pt>
                <c:pt idx="2161">
                  <c:v>4.1237780080600883</c:v>
                </c:pt>
                <c:pt idx="2162">
                  <c:v>4.131173913005779</c:v>
                </c:pt>
                <c:pt idx="2163">
                  <c:v>4.1449732770211574</c:v>
                </c:pt>
                <c:pt idx="2164">
                  <c:v>4.1514181851151628</c:v>
                </c:pt>
                <c:pt idx="2165">
                  <c:v>4.1610649573818739</c:v>
                </c:pt>
                <c:pt idx="2166">
                  <c:v>4.1796207490883805</c:v>
                </c:pt>
                <c:pt idx="2167">
                  <c:v>4.1884582052815134</c:v>
                </c:pt>
                <c:pt idx="2168">
                  <c:v>4.1990170666538953</c:v>
                </c:pt>
                <c:pt idx="2169">
                  <c:v>4.2194738521529374</c:v>
                </c:pt>
                <c:pt idx="2170">
                  <c:v>4.2352311645423519</c:v>
                </c:pt>
                <c:pt idx="2171">
                  <c:v>4.2338481320436703</c:v>
                </c:pt>
                <c:pt idx="2172">
                  <c:v>4.2296671811903082</c:v>
                </c:pt>
                <c:pt idx="2173">
                  <c:v>4.2191288236858755</c:v>
                </c:pt>
                <c:pt idx="2174">
                  <c:v>4.19985338884202</c:v>
                </c:pt>
                <c:pt idx="2175">
                  <c:v>4.1899053533068926</c:v>
                </c:pt>
                <c:pt idx="2176">
                  <c:v>4.1810741859532792</c:v>
                </c:pt>
                <c:pt idx="2177">
                  <c:v>4.1626195263474051</c:v>
                </c:pt>
                <c:pt idx="2178">
                  <c:v>4.1528814893980881</c:v>
                </c:pt>
                <c:pt idx="2179">
                  <c:v>4.1446989199936626</c:v>
                </c:pt>
                <c:pt idx="2180">
                  <c:v>4.1273986097541124</c:v>
                </c:pt>
                <c:pt idx="2181">
                  <c:v>4.1181791852539806</c:v>
                </c:pt>
                <c:pt idx="2182">
                  <c:v>4.1110513911494939</c:v>
                </c:pt>
                <c:pt idx="2183">
                  <c:v>4.0958902269671285</c:v>
                </c:pt>
                <c:pt idx="2184">
                  <c:v>4.0877104017546824</c:v>
                </c:pt>
                <c:pt idx="2185">
                  <c:v>4.0819639305543802</c:v>
                </c:pt>
                <c:pt idx="2186">
                  <c:v>4.0697057866843434</c:v>
                </c:pt>
                <c:pt idx="2187">
                  <c:v>4.063155063555997</c:v>
                </c:pt>
                <c:pt idx="2188">
                  <c:v>4.0591403919252365</c:v>
                </c:pt>
                <c:pt idx="2189">
                  <c:v>4.0507434408452783</c:v>
                </c:pt>
                <c:pt idx="2190">
                  <c:v>4.0464161838948742</c:v>
                </c:pt>
                <c:pt idx="2191">
                  <c:v>4.0423709109133972</c:v>
                </c:pt>
                <c:pt idx="2192">
                  <c:v>4.034183981140246</c:v>
                </c:pt>
                <c:pt idx="2193">
                  <c:v>4.0300237073999581</c:v>
                </c:pt>
                <c:pt idx="2194">
                  <c:v>4.0289271169931462</c:v>
                </c:pt>
                <c:pt idx="2195">
                  <c:v>4.027055677865655</c:v>
                </c:pt>
                <c:pt idx="2196">
                  <c:v>4.0262959635034177</c:v>
                </c:pt>
                <c:pt idx="2197">
                  <c:v>4.0293838711789052</c:v>
                </c:pt>
                <c:pt idx="2198">
                  <c:v>4.0368155847416176</c:v>
                </c:pt>
                <c:pt idx="2199">
                  <c:v>4.04110956805782</c:v>
                </c:pt>
                <c:pt idx="2200">
                  <c:v>4.0492652904906192</c:v>
                </c:pt>
                <c:pt idx="2201">
                  <c:v>4.0672027289304555</c:v>
                </c:pt>
                <c:pt idx="2202">
                  <c:v>4.0769980039980336</c:v>
                </c:pt>
                <c:pt idx="2203">
                  <c:v>4.0901248415604847</c:v>
                </c:pt>
                <c:pt idx="2204">
                  <c:v>4.1180144642464152</c:v>
                </c:pt>
                <c:pt idx="2205">
                  <c:v>4.1326944432818786</c:v>
                </c:pt>
                <c:pt idx="2206">
                  <c:v>4.1497171402065245</c:v>
                </c:pt>
                <c:pt idx="2207">
                  <c:v>4.1850838762993492</c:v>
                </c:pt>
                <c:pt idx="2208">
                  <c:v>4.204754564179189</c:v>
                </c:pt>
                <c:pt idx="2209">
                  <c:v>4.212839314017427</c:v>
                </c:pt>
                <c:pt idx="2210">
                  <c:v>4.2345810358429725</c:v>
                </c:pt>
                <c:pt idx="2211">
                  <c:v>4.2321877754915462</c:v>
                </c:pt>
                <c:pt idx="2212">
                  <c:v>4.2260956487298147</c:v>
                </c:pt>
                <c:pt idx="2213">
                  <c:v>4.214555488291869</c:v>
                </c:pt>
                <c:pt idx="2214">
                  <c:v>4.2086270334408988</c:v>
                </c:pt>
                <c:pt idx="2215">
                  <c:v>4.2031869377274385</c:v>
                </c:pt>
                <c:pt idx="2216">
                  <c:v>4.191852836486623</c:v>
                </c:pt>
                <c:pt idx="2217">
                  <c:v>4.1859819191328231</c:v>
                </c:pt>
                <c:pt idx="2218">
                  <c:v>4.18075838358439</c:v>
                </c:pt>
                <c:pt idx="2219">
                  <c:v>4.1697041125474961</c:v>
                </c:pt>
                <c:pt idx="2220">
                  <c:v>4.1637928411806104</c:v>
                </c:pt>
                <c:pt idx="2221">
                  <c:v>4.1592340296971422</c:v>
                </c:pt>
                <c:pt idx="2222">
                  <c:v>4.1495162259946872</c:v>
                </c:pt>
                <c:pt idx="2223">
                  <c:v>4.1442974254819962</c:v>
                </c:pt>
                <c:pt idx="2224">
                  <c:v>4.1410467278723058</c:v>
                </c:pt>
                <c:pt idx="2225">
                  <c:v>4.1321425083056953</c:v>
                </c:pt>
                <c:pt idx="2226">
                  <c:v>4.1276924184586914</c:v>
                </c:pt>
                <c:pt idx="2227">
                  <c:v>4.1249394557517522</c:v>
                </c:pt>
                <c:pt idx="2228">
                  <c:v>4.1193086699833987</c:v>
                </c:pt>
                <c:pt idx="2229">
                  <c:v>4.1164062770996379</c:v>
                </c:pt>
                <c:pt idx="2230">
                  <c:v>4.1141951600924829</c:v>
                </c:pt>
                <c:pt idx="2231">
                  <c:v>4.1097430130845556</c:v>
                </c:pt>
                <c:pt idx="2232">
                  <c:v>4.1075025530009777</c:v>
                </c:pt>
                <c:pt idx="2233">
                  <c:v>4.106906855878683</c:v>
                </c:pt>
                <c:pt idx="2234">
                  <c:v>4.1060519518245044</c:v>
                </c:pt>
                <c:pt idx="2235">
                  <c:v>4.1057998170180019</c:v>
                </c:pt>
                <c:pt idx="2236">
                  <c:v>4.1076254948418995</c:v>
                </c:pt>
                <c:pt idx="2237">
                  <c:v>4.1119338874855309</c:v>
                </c:pt>
                <c:pt idx="2238">
                  <c:v>4.114403356000091</c:v>
                </c:pt>
                <c:pt idx="2239">
                  <c:v>4.1191285396599895</c:v>
                </c:pt>
                <c:pt idx="2240">
                  <c:v>4.1296259303507998</c:v>
                </c:pt>
                <c:pt idx="2241">
                  <c:v>4.1353721438866957</c:v>
                </c:pt>
                <c:pt idx="2242">
                  <c:v>4.143355253373552</c:v>
                </c:pt>
                <c:pt idx="2243">
                  <c:v>4.1601694281028045</c:v>
                </c:pt>
                <c:pt idx="2244">
                  <c:v>4.1690862946433214</c:v>
                </c:pt>
                <c:pt idx="2245">
                  <c:v>4.1795141154685655</c:v>
                </c:pt>
                <c:pt idx="2246">
                  <c:v>4.20107901427673</c:v>
                </c:pt>
                <c:pt idx="2247">
                  <c:v>4.2128176995986966</c:v>
                </c:pt>
                <c:pt idx="2248">
                  <c:v>4.2347693441045156</c:v>
                </c:pt>
                <c:pt idx="2249">
                  <c:v>4.217371594340575</c:v>
                </c:pt>
                <c:pt idx="2250">
                  <c:v>4.1947656273057961</c:v>
                </c:pt>
                <c:pt idx="2251">
                  <c:v>4.1831563073744711</c:v>
                </c:pt>
                <c:pt idx="2252">
                  <c:v>4.1735822988485145</c:v>
                </c:pt>
                <c:pt idx="2253">
                  <c:v>4.1536405247780959</c:v>
                </c:pt>
                <c:pt idx="2254">
                  <c:v>4.1431492617943801</c:v>
                </c:pt>
                <c:pt idx="2255">
                  <c:v>4.1359331667881571</c:v>
                </c:pt>
                <c:pt idx="2256">
                  <c:v>4.1208167050755922</c:v>
                </c:pt>
                <c:pt idx="2257">
                  <c:v>4.1127099543477428</c:v>
                </c:pt>
                <c:pt idx="2258">
                  <c:v>4.1068988717961226</c:v>
                </c:pt>
                <c:pt idx="2259">
                  <c:v>4.0946230989719981</c:v>
                </c:pt>
                <c:pt idx="2260">
                  <c:v>4.0880771391523627</c:v>
                </c:pt>
                <c:pt idx="2261">
                  <c:v>4.083740328607953</c:v>
                </c:pt>
                <c:pt idx="2262">
                  <c:v>4.0741422080764238</c:v>
                </c:pt>
                <c:pt idx="2263">
                  <c:v>4.0691647429935056</c:v>
                </c:pt>
                <c:pt idx="2264">
                  <c:v>4.0680592771416091</c:v>
                </c:pt>
                <c:pt idx="2265">
                  <c:v>4.0662334640485556</c:v>
                </c:pt>
                <c:pt idx="2266">
                  <c:v>4.0655093513404532</c:v>
                </c:pt>
                <c:pt idx="2267">
                  <c:v>4.0592770569480008</c:v>
                </c:pt>
                <c:pt idx="2268">
                  <c:v>4.0457141400370595</c:v>
                </c:pt>
                <c:pt idx="2269">
                  <c:v>4.0383974998302561</c:v>
                </c:pt>
                <c:pt idx="2270">
                  <c:v>4.0361073693666683</c:v>
                </c:pt>
                <c:pt idx="2271">
                  <c:v>4.0318664302650138</c:v>
                </c:pt>
                <c:pt idx="2272">
                  <c:v>4.029894412984028</c:v>
                </c:pt>
                <c:pt idx="2273">
                  <c:v>4.0311731566119695</c:v>
                </c:pt>
                <c:pt idx="2274">
                  <c:v>4.0343326941911366</c:v>
                </c:pt>
                <c:pt idx="2275">
                  <c:v>4.0362465595574877</c:v>
                </c:pt>
                <c:pt idx="2276">
                  <c:v>4.0427786768301202</c:v>
                </c:pt>
                <c:pt idx="2277">
                  <c:v>4.0573501463179928</c:v>
                </c:pt>
                <c:pt idx="2278">
                  <c:v>4.0653302150502393</c:v>
                </c:pt>
                <c:pt idx="2279">
                  <c:v>4.0794390215047924</c:v>
                </c:pt>
                <c:pt idx="2280">
                  <c:v>4.1095914960858124</c:v>
                </c:pt>
                <c:pt idx="2281">
                  <c:v>4.1254842123377236</c:v>
                </c:pt>
                <c:pt idx="2282">
                  <c:v>4.1450319527626371</c:v>
                </c:pt>
                <c:pt idx="2283">
                  <c:v>4.1860054623756451</c:v>
                </c:pt>
                <c:pt idx="2284">
                  <c:v>4.2092027032633199</c:v>
                </c:pt>
                <c:pt idx="2285">
                  <c:v>4.2188242161652081</c:v>
                </c:pt>
                <c:pt idx="2286">
                  <c:v>4.2091595552818308</c:v>
                </c:pt>
                <c:pt idx="2287">
                  <c:v>4.1866998441971681</c:v>
                </c:pt>
                <c:pt idx="2288">
                  <c:v>4.1475271425002305</c:v>
                </c:pt>
                <c:pt idx="2289">
                  <c:v>4.1284614857614468</c:v>
                </c:pt>
                <c:pt idx="2290">
                  <c:v>4.113674041811259</c:v>
                </c:pt>
                <c:pt idx="2291">
                  <c:v>4.0858151597629613</c:v>
                </c:pt>
                <c:pt idx="2292">
                  <c:v>4.0728185157348635</c:v>
                </c:pt>
                <c:pt idx="2293">
                  <c:v>4.0667266576562362</c:v>
                </c:pt>
                <c:pt idx="2294">
                  <c:v>4.0557216238074716</c:v>
                </c:pt>
                <c:pt idx="2295">
                  <c:v>4.0507573665796031</c:v>
                </c:pt>
                <c:pt idx="2296">
                  <c:v>4.0510303918123043</c:v>
                </c:pt>
                <c:pt idx="2297">
                  <c:v>4.0519128990641642</c:v>
                </c:pt>
                <c:pt idx="2298">
                  <c:v>4.052506871827747</c:v>
                </c:pt>
                <c:pt idx="2299">
                  <c:v>4.0545799686703425</c:v>
                </c:pt>
                <c:pt idx="2300">
                  <c:v>4.058765054667214</c:v>
                </c:pt>
                <c:pt idx="2301">
                  <c:v>4.0608518031810288</c:v>
                </c:pt>
                <c:pt idx="2302">
                  <c:v>4.0665041102843702</c:v>
                </c:pt>
                <c:pt idx="2303">
                  <c:v>4.0772977043753071</c:v>
                </c:pt>
                <c:pt idx="2304">
                  <c:v>4.0824327850398046</c:v>
                </c:pt>
                <c:pt idx="2305">
                  <c:v>4.0823818073275246</c:v>
                </c:pt>
                <c:pt idx="2306">
                  <c:v>4.082619197570402</c:v>
                </c:pt>
                <c:pt idx="2307">
                  <c:v>4.0829046816379764</c:v>
                </c:pt>
                <c:pt idx="2308">
                  <c:v>4.0868846007903477</c:v>
                </c:pt>
                <c:pt idx="2309">
                  <c:v>4.0944622015714378</c:v>
                </c:pt>
                <c:pt idx="2310">
                  <c:v>4.0980340750646747</c:v>
                </c:pt>
                <c:pt idx="2311">
                  <c:v>4.1028535311755725</c:v>
                </c:pt>
                <c:pt idx="2312">
                  <c:v>4.1120822169380675</c:v>
                </c:pt>
                <c:pt idx="2313">
                  <c:v>4.1165016280883844</c:v>
                </c:pt>
                <c:pt idx="2314">
                  <c:v>4.1239934811068091</c:v>
                </c:pt>
                <c:pt idx="2315">
                  <c:v>4.1382499727070945</c:v>
                </c:pt>
                <c:pt idx="2316">
                  <c:v>4.1449542409040205</c:v>
                </c:pt>
                <c:pt idx="2317">
                  <c:v>4.1552182471589703</c:v>
                </c:pt>
                <c:pt idx="2318">
                  <c:v>4.1747722065368471</c:v>
                </c:pt>
                <c:pt idx="2319">
                  <c:v>4.1841388184527846</c:v>
                </c:pt>
                <c:pt idx="2320">
                  <c:v>4.1954560834438759</c:v>
                </c:pt>
                <c:pt idx="2321">
                  <c:v>4.2174750736154101</c:v>
                </c:pt>
                <c:pt idx="2322">
                  <c:v>4.2296887625631205</c:v>
                </c:pt>
                <c:pt idx="2323">
                  <c:v>4.2346199473959452</c:v>
                </c:pt>
                <c:pt idx="2324">
                  <c:v>4.2138574634471242</c:v>
                </c:pt>
                <c:pt idx="2325">
                  <c:v>4.1949162294138151</c:v>
                </c:pt>
                <c:pt idx="2326">
                  <c:v>4.1619068882605239</c:v>
                </c:pt>
                <c:pt idx="2327">
                  <c:v>4.145828113670504</c:v>
                </c:pt>
                <c:pt idx="2328">
                  <c:v>4.1333702352758559</c:v>
                </c:pt>
                <c:pt idx="2329">
                  <c:v>4.1099045549218474</c:v>
                </c:pt>
                <c:pt idx="2330">
                  <c:v>4.0989527788638549</c:v>
                </c:pt>
                <c:pt idx="2331">
                  <c:v>4.0938153595514715</c:v>
                </c:pt>
                <c:pt idx="2332">
                  <c:v>4.0845458803389993</c:v>
                </c:pt>
                <c:pt idx="2333">
                  <c:v>4.0803660010442986</c:v>
                </c:pt>
                <c:pt idx="2334">
                  <c:v>4.080592960302531</c:v>
                </c:pt>
                <c:pt idx="2335">
                  <c:v>4.0813364133131227</c:v>
                </c:pt>
                <c:pt idx="2336">
                  <c:v>4.0818369314989891</c:v>
                </c:pt>
                <c:pt idx="2337">
                  <c:v>4.0835852644834087</c:v>
                </c:pt>
                <c:pt idx="2338">
                  <c:v>4.0871104634076598</c:v>
                </c:pt>
                <c:pt idx="2339">
                  <c:v>4.0888688867639695</c:v>
                </c:pt>
                <c:pt idx="2340">
                  <c:v>4.0936356817658872</c:v>
                </c:pt>
                <c:pt idx="2341">
                  <c:v>4.1027272202354581</c:v>
                </c:pt>
                <c:pt idx="2342">
                  <c:v>4.1070543567913038</c:v>
                </c:pt>
                <c:pt idx="2343">
                  <c:v>4.1070113998181315</c:v>
                </c:pt>
                <c:pt idx="2344">
                  <c:v>4.1072114395185899</c:v>
                </c:pt>
                <c:pt idx="2345">
                  <c:v>4.1074520060501847</c:v>
                </c:pt>
                <c:pt idx="2346">
                  <c:v>4.1108084344782636</c:v>
                </c:pt>
                <c:pt idx="2347">
                  <c:v>4.1171935416468708</c:v>
                </c:pt>
                <c:pt idx="2348">
                  <c:v>4.1202009686550118</c:v>
                </c:pt>
                <c:pt idx="2349">
                  <c:v>4.1242621404416475</c:v>
                </c:pt>
                <c:pt idx="2350">
                  <c:v>4.1320418415228444</c:v>
                </c:pt>
                <c:pt idx="2351">
                  <c:v>4.1357628709905283</c:v>
                </c:pt>
                <c:pt idx="2352">
                  <c:v>4.1420759696904543</c:v>
                </c:pt>
                <c:pt idx="2353">
                  <c:v>4.1540939748273864</c:v>
                </c:pt>
                <c:pt idx="2354">
                  <c:v>4.1597388022500095</c:v>
                </c:pt>
                <c:pt idx="2355">
                  <c:v>4.1683878887156398</c:v>
                </c:pt>
                <c:pt idx="2356">
                  <c:v>4.1848652642358584</c:v>
                </c:pt>
                <c:pt idx="2357">
                  <c:v>4.1927581507305334</c:v>
                </c:pt>
                <c:pt idx="2358">
                  <c:v>4.2022871316619046</c:v>
                </c:pt>
                <c:pt idx="2359">
                  <c:v>4.2208567127066434</c:v>
                </c:pt>
                <c:pt idx="2360">
                  <c:v>4.2309837847813592</c:v>
                </c:pt>
                <c:pt idx="2361">
                  <c:v>4.2352966629639397</c:v>
                </c:pt>
                <c:pt idx="2362">
                  <c:v>4.2101699308483527</c:v>
                </c:pt>
                <c:pt idx="2363">
                  <c:v>4.1880752720437053</c:v>
                </c:pt>
                <c:pt idx="2364">
                  <c:v>4.1491113349607858</c:v>
                </c:pt>
                <c:pt idx="2365">
                  <c:v>4.1303229961525876</c:v>
                </c:pt>
                <c:pt idx="2366">
                  <c:v>4.1158219407278276</c:v>
                </c:pt>
                <c:pt idx="2367">
                  <c:v>4.088706456233135</c:v>
                </c:pt>
                <c:pt idx="2368">
                  <c:v>4.0760069765464149</c:v>
                </c:pt>
                <c:pt idx="2369">
                  <c:v>4.0692979277634675</c:v>
                </c:pt>
                <c:pt idx="2370">
                  <c:v>4.0573354063801226</c:v>
                </c:pt>
                <c:pt idx="2371">
                  <c:v>4.0520143123043377</c:v>
                </c:pt>
                <c:pt idx="2372">
                  <c:v>4.0539194535226963</c:v>
                </c:pt>
                <c:pt idx="2373">
                  <c:v>4.0580169717680263</c:v>
                </c:pt>
                <c:pt idx="2374">
                  <c:v>4.0601381063052955</c:v>
                </c:pt>
                <c:pt idx="2375">
                  <c:v>4.0651790279057707</c:v>
                </c:pt>
                <c:pt idx="2376">
                  <c:v>4.0746850615967061</c:v>
                </c:pt>
                <c:pt idx="2377">
                  <c:v>4.0792310371867364</c:v>
                </c:pt>
                <c:pt idx="2378">
                  <c:v>4.0857603492757972</c:v>
                </c:pt>
                <c:pt idx="2379">
                  <c:v>4.0981049415117567</c:v>
                </c:pt>
                <c:pt idx="2380">
                  <c:v>4.1039266925812683</c:v>
                </c:pt>
                <c:pt idx="2381">
                  <c:v>4.1025057862252785</c:v>
                </c:pt>
                <c:pt idx="2382">
                  <c:v>4.1000619068028632</c:v>
                </c:pt>
                <c:pt idx="2383">
                  <c:v>4.0990782736785141</c:v>
                </c:pt>
                <c:pt idx="2384">
                  <c:v>4.1007118080176337</c:v>
                </c:pt>
                <c:pt idx="2385">
                  <c:v>4.1041367845682606</c:v>
                </c:pt>
                <c:pt idx="2386">
                  <c:v>4.1058870450757095</c:v>
                </c:pt>
                <c:pt idx="2387">
                  <c:v>4.1101456341371518</c:v>
                </c:pt>
                <c:pt idx="2388">
                  <c:v>4.1182265277099841</c:v>
                </c:pt>
                <c:pt idx="2389">
                  <c:v>4.1220376371068976</c:v>
                </c:pt>
                <c:pt idx="2390">
                  <c:v>4.1295725519334834</c:v>
                </c:pt>
                <c:pt idx="2391">
                  <c:v>4.1436989729203999</c:v>
                </c:pt>
                <c:pt idx="2392">
                  <c:v>4.1503425637277669</c:v>
                </c:pt>
                <c:pt idx="2393">
                  <c:v>4.1599353371289949</c:v>
                </c:pt>
                <c:pt idx="2394">
                  <c:v>4.1783023334277738</c:v>
                </c:pt>
                <c:pt idx="2395">
                  <c:v>4.1870415588022336</c:v>
                </c:pt>
                <c:pt idx="2396">
                  <c:v>4.1978553697400338</c:v>
                </c:pt>
                <c:pt idx="2397">
                  <c:v>4.2188422385239548</c:v>
                </c:pt>
                <c:pt idx="2398">
                  <c:v>4.2304335888052131</c:v>
                </c:pt>
                <c:pt idx="2399">
                  <c:v>4.2351812110753064</c:v>
                </c:pt>
                <c:pt idx="2400">
                  <c:v>4.2137721373804187</c:v>
                </c:pt>
                <c:pt idx="2401">
                  <c:v>4.2009693472390772</c:v>
                </c:pt>
                <c:pt idx="2402">
                  <c:v>4.1688447116425715</c:v>
                </c:pt>
                <c:pt idx="2403">
                  <c:v>4.1127680542181286</c:v>
                </c:pt>
                <c:pt idx="2404">
                  <c:v>4.0858443276288705</c:v>
                </c:pt>
                <c:pt idx="2405">
                  <c:v>4.0651042514220954</c:v>
                </c:pt>
                <c:pt idx="2406">
                  <c:v>4.0260714204980106</c:v>
                </c:pt>
                <c:pt idx="2407">
                  <c:v>4.0077370145368532</c:v>
                </c:pt>
                <c:pt idx="2408">
                  <c:v>3.9984211342056013</c:v>
                </c:pt>
                <c:pt idx="2409">
                  <c:v>3.9817593687722423</c:v>
                </c:pt>
                <c:pt idx="2410">
                  <c:v>3.9744254865233031</c:v>
                </c:pt>
                <c:pt idx="2411">
                  <c:v>3.9774726292504292</c:v>
                </c:pt>
                <c:pt idx="2412">
                  <c:v>3.9836186747833642</c:v>
                </c:pt>
                <c:pt idx="2413">
                  <c:v>3.9866718622332042</c:v>
                </c:pt>
                <c:pt idx="2414">
                  <c:v>3.9934698537690645</c:v>
                </c:pt>
                <c:pt idx="2415">
                  <c:v>4.0063601801299171</c:v>
                </c:pt>
                <c:pt idx="2416">
                  <c:v>4.0124988569935143</c:v>
                </c:pt>
                <c:pt idx="2417">
                  <c:v>4.0215586795305391</c:v>
                </c:pt>
                <c:pt idx="2418">
                  <c:v>4.0386724120473216</c:v>
                </c:pt>
                <c:pt idx="2419">
                  <c:v>4.0467675202741873</c:v>
                </c:pt>
                <c:pt idx="2420">
                  <c:v>4.0445566708865259</c:v>
                </c:pt>
                <c:pt idx="2421">
                  <c:v>4.0409525502343868</c:v>
                </c:pt>
                <c:pt idx="2422">
                  <c:v>4.0395750229270773</c:v>
                </c:pt>
                <c:pt idx="2423">
                  <c:v>4.0417071481016587</c:v>
                </c:pt>
                <c:pt idx="2424">
                  <c:v>4.045996082529884</c:v>
                </c:pt>
                <c:pt idx="2425">
                  <c:v>4.048142557765626</c:v>
                </c:pt>
                <c:pt idx="2426">
                  <c:v>4.0538249634003893</c:v>
                </c:pt>
                <c:pt idx="2427">
                  <c:v>4.0646348545051758</c:v>
                </c:pt>
                <c:pt idx="2428">
                  <c:v>4.0697764824691385</c:v>
                </c:pt>
                <c:pt idx="2429">
                  <c:v>4.0806143529097287</c:v>
                </c:pt>
                <c:pt idx="2430">
                  <c:v>4.1009455909849102</c:v>
                </c:pt>
                <c:pt idx="2431">
                  <c:v>4.1103816238982116</c:v>
                </c:pt>
                <c:pt idx="2432">
                  <c:v>4.124548019247392</c:v>
                </c:pt>
                <c:pt idx="2433">
                  <c:v>4.1512729552484062</c:v>
                </c:pt>
                <c:pt idx="2434">
                  <c:v>4.1640683247412698</c:v>
                </c:pt>
                <c:pt idx="2435">
                  <c:v>4.179785158335009</c:v>
                </c:pt>
                <c:pt idx="2436">
                  <c:v>4.2103261648361077</c:v>
                </c:pt>
                <c:pt idx="2437">
                  <c:v>4.2272625178418419</c:v>
                </c:pt>
                <c:pt idx="2438">
                  <c:v>4.2341504987989378</c:v>
                </c:pt>
                <c:pt idx="2439">
                  <c:v>4.2084149550472247</c:v>
                </c:pt>
                <c:pt idx="2440">
                  <c:v>4.1894458346461088</c:v>
                </c:pt>
                <c:pt idx="2441">
                  <c:v>4.1555814156531135</c:v>
                </c:pt>
                <c:pt idx="2442">
                  <c:v>4.1391013129382674</c:v>
                </c:pt>
                <c:pt idx="2443">
                  <c:v>4.1248498211271807</c:v>
                </c:pt>
                <c:pt idx="2444">
                  <c:v>4.0974958008906874</c:v>
                </c:pt>
                <c:pt idx="2445">
                  <c:v>4.0844807129799019</c:v>
                </c:pt>
                <c:pt idx="2446">
                  <c:v>4.0745589151386659</c:v>
                </c:pt>
                <c:pt idx="2447">
                  <c:v>4.0563388264857796</c:v>
                </c:pt>
                <c:pt idx="2448">
                  <c:v>4.0480553134361257</c:v>
                </c:pt>
                <c:pt idx="2449">
                  <c:v>4.043224339530135</c:v>
                </c:pt>
                <c:pt idx="2450">
                  <c:v>4.0348425529231484</c:v>
                </c:pt>
                <c:pt idx="2451">
                  <c:v>4.0312336323378855</c:v>
                </c:pt>
                <c:pt idx="2452">
                  <c:v>4.0316877499179524</c:v>
                </c:pt>
                <c:pt idx="2453">
                  <c:v>4.0329711171400771</c:v>
                </c:pt>
                <c:pt idx="2454">
                  <c:v>4.0337857159870163</c:v>
                </c:pt>
                <c:pt idx="2455">
                  <c:v>4.0377641064561356</c:v>
                </c:pt>
                <c:pt idx="2456">
                  <c:v>4.0455368078712164</c:v>
                </c:pt>
                <c:pt idx="2457">
                  <c:v>4.0493200698135414</c:v>
                </c:pt>
                <c:pt idx="2458">
                  <c:v>4.0536011317283416</c:v>
                </c:pt>
                <c:pt idx="2459">
                  <c:v>4.0619065182898284</c:v>
                </c:pt>
                <c:pt idx="2460">
                  <c:v>4.0659564116951108</c:v>
                </c:pt>
                <c:pt idx="2461">
                  <c:v>4.0722400077452772</c:v>
                </c:pt>
                <c:pt idx="2462">
                  <c:v>4.0840589256747188</c:v>
                </c:pt>
                <c:pt idx="2463">
                  <c:v>4.0896166919547969</c:v>
                </c:pt>
                <c:pt idx="2464">
                  <c:v>4.0977214288411838</c:v>
                </c:pt>
                <c:pt idx="2465">
                  <c:v>4.1127655440785986</c:v>
                </c:pt>
                <c:pt idx="2466">
                  <c:v>4.1197742663471475</c:v>
                </c:pt>
                <c:pt idx="2467">
                  <c:v>4.1287036154474599</c:v>
                </c:pt>
                <c:pt idx="2468">
                  <c:v>4.1454935614364201</c:v>
                </c:pt>
                <c:pt idx="2469">
                  <c:v>4.1534819097457856</c:v>
                </c:pt>
                <c:pt idx="2470">
                  <c:v>4.1630056644842934</c:v>
                </c:pt>
                <c:pt idx="2471">
                  <c:v>4.1812048704869769</c:v>
                </c:pt>
                <c:pt idx="2472">
                  <c:v>4.1899853114671011</c:v>
                </c:pt>
                <c:pt idx="2473">
                  <c:v>4.1999390918656188</c:v>
                </c:pt>
                <c:pt idx="2474">
                  <c:v>4.2193259200593802</c:v>
                </c:pt>
                <c:pt idx="2475">
                  <c:v>4.2299039199473487</c:v>
                </c:pt>
                <c:pt idx="2476">
                  <c:v>4.2342486150838932</c:v>
                </c:pt>
                <c:pt idx="2477">
                  <c:v>4.2041021538512098</c:v>
                </c:pt>
                <c:pt idx="2478">
                  <c:v>4.1781819121165169</c:v>
                </c:pt>
                <c:pt idx="2479">
                  <c:v>4.1324176735946443</c:v>
                </c:pt>
                <c:pt idx="2480">
                  <c:v>4.1103222122286693</c:v>
                </c:pt>
                <c:pt idx="2481">
                  <c:v>4.0931842396042244</c:v>
                </c:pt>
                <c:pt idx="2482">
                  <c:v>4.0610190680754172</c:v>
                </c:pt>
                <c:pt idx="2483">
                  <c:v>4.0460827385258789</c:v>
                </c:pt>
                <c:pt idx="2484">
                  <c:v>4.0378424285734038</c:v>
                </c:pt>
                <c:pt idx="2485">
                  <c:v>4.0231624818016511</c:v>
                </c:pt>
                <c:pt idx="2486">
                  <c:v>4.0166385526788204</c:v>
                </c:pt>
                <c:pt idx="2487">
                  <c:v>4.0172719306065146</c:v>
                </c:pt>
                <c:pt idx="2488">
                  <c:v>4.0190345628357411</c:v>
                </c:pt>
                <c:pt idx="2489">
                  <c:v>4.020138047082936</c:v>
                </c:pt>
                <c:pt idx="2490">
                  <c:v>4.0258103646400043</c:v>
                </c:pt>
                <c:pt idx="2491">
                  <c:v>4.0366708683647268</c:v>
                </c:pt>
                <c:pt idx="2492">
                  <c:v>4.0417758485342832</c:v>
                </c:pt>
                <c:pt idx="2493">
                  <c:v>4.0505233090303312</c:v>
                </c:pt>
                <c:pt idx="2494">
                  <c:v>4.0668668318717973</c:v>
                </c:pt>
                <c:pt idx="2495">
                  <c:v>4.0745635138461331</c:v>
                </c:pt>
                <c:pt idx="2496">
                  <c:v>4.0738846148856771</c:v>
                </c:pt>
                <c:pt idx="2497">
                  <c:v>4.0730214970491971</c:v>
                </c:pt>
                <c:pt idx="2498">
                  <c:v>4.0728274168447349</c:v>
                </c:pt>
                <c:pt idx="2499">
                  <c:v>4.0748141318853222</c:v>
                </c:pt>
                <c:pt idx="2500">
                  <c:v>4.0788365387811414</c:v>
                </c:pt>
                <c:pt idx="2501">
                  <c:v>4.0808530117823461</c:v>
                </c:pt>
                <c:pt idx="2502">
                  <c:v>4.0858172808301108</c:v>
                </c:pt>
                <c:pt idx="2503">
                  <c:v>4.0952111655729322</c:v>
                </c:pt>
                <c:pt idx="2504">
                  <c:v>4.099679301555085</c:v>
                </c:pt>
                <c:pt idx="2505">
                  <c:v>4.1089845960032436</c:v>
                </c:pt>
                <c:pt idx="2506">
                  <c:v>4.1263603573274761</c:v>
                </c:pt>
                <c:pt idx="2507">
                  <c:v>4.1345183053232457</c:v>
                </c:pt>
                <c:pt idx="2508">
                  <c:v>4.1461390971895264</c:v>
                </c:pt>
                <c:pt idx="2509">
                  <c:v>4.1679868846429722</c:v>
                </c:pt>
                <c:pt idx="2510">
                  <c:v>4.1783639577409764</c:v>
                </c:pt>
                <c:pt idx="2511">
                  <c:v>4.1909679022320638</c:v>
                </c:pt>
                <c:pt idx="2512">
                  <c:v>4.2153729697886959</c:v>
                </c:pt>
                <c:pt idx="2513">
                  <c:v>4.2289941047452437</c:v>
                </c:pt>
                <c:pt idx="2514">
                  <c:v>4.2344812772103317</c:v>
                </c:pt>
                <c:pt idx="2515">
                  <c:v>4.2340102785617573</c:v>
                </c:pt>
                <c:pt idx="2516">
                  <c:v>4.2273947844385704</c:v>
                </c:pt>
                <c:pt idx="2517">
                  <c:v>4.2108107584534498</c:v>
                </c:pt>
                <c:pt idx="2518">
                  <c:v>4.1810867605820334</c:v>
                </c:pt>
                <c:pt idx="2519">
                  <c:v>4.1658183439472296</c:v>
                </c:pt>
                <c:pt idx="2520">
                  <c:v>4.1530016978302315</c:v>
                </c:pt>
                <c:pt idx="2521">
                  <c:v>4.1262828300927419</c:v>
                </c:pt>
                <c:pt idx="2522">
                  <c:v>4.1120836459604293</c:v>
                </c:pt>
                <c:pt idx="2523">
                  <c:v>4.1021251796372393</c:v>
                </c:pt>
                <c:pt idx="2524">
                  <c:v>4.0808692673472109</c:v>
                </c:pt>
                <c:pt idx="2525">
                  <c:v>4.0694502336476024</c:v>
                </c:pt>
                <c:pt idx="2526">
                  <c:v>4.0632821407250495</c:v>
                </c:pt>
                <c:pt idx="2527">
                  <c:v>4.0503794435071212</c:v>
                </c:pt>
                <c:pt idx="2528">
                  <c:v>4.0436030607835125</c:v>
                </c:pt>
                <c:pt idx="2529">
                  <c:v>4.0409393114236467</c:v>
                </c:pt>
                <c:pt idx="2530">
                  <c:v>4.0340701294928616</c:v>
                </c:pt>
                <c:pt idx="2531">
                  <c:v>4.0307674652137013</c:v>
                </c:pt>
                <c:pt idx="2532">
                  <c:v>4.0325099554657244</c:v>
                </c:pt>
                <c:pt idx="2533">
                  <c:v>4.03691893288413</c:v>
                </c:pt>
                <c:pt idx="2534">
                  <c:v>4.0396072434919823</c:v>
                </c:pt>
                <c:pt idx="2535">
                  <c:v>4.0321931177566093</c:v>
                </c:pt>
                <c:pt idx="2536">
                  <c:v>4.0161697065255781</c:v>
                </c:pt>
                <c:pt idx="2537">
                  <c:v>4.007667189250296</c:v>
                </c:pt>
                <c:pt idx="2538">
                  <c:v>4.0026220783446904</c:v>
                </c:pt>
                <c:pt idx="2539">
                  <c:v>3.9923780880747834</c:v>
                </c:pt>
                <c:pt idx="2540">
                  <c:v>3.9871235704062196</c:v>
                </c:pt>
                <c:pt idx="2541">
                  <c:v>3.9845517341546945</c:v>
                </c:pt>
                <c:pt idx="2542">
                  <c:v>3.9795324417559561</c:v>
                </c:pt>
                <c:pt idx="2543">
                  <c:v>3.977095912740539</c:v>
                </c:pt>
                <c:pt idx="2544">
                  <c:v>3.9846510740792205</c:v>
                </c:pt>
                <c:pt idx="2545">
                  <c:v>4.0017173122696832</c:v>
                </c:pt>
                <c:pt idx="2546">
                  <c:v>4.0110643623191837</c:v>
                </c:pt>
                <c:pt idx="2547">
                  <c:v>4.0291780921789488</c:v>
                </c:pt>
                <c:pt idx="2548">
                  <c:v>4.0678333261038349</c:v>
                </c:pt>
                <c:pt idx="2549">
                  <c:v>4.088338289633052</c:v>
                </c:pt>
                <c:pt idx="2550">
                  <c:v>4.1148420166706607</c:v>
                </c:pt>
                <c:pt idx="2551">
                  <c:v>4.1698067080595518</c:v>
                </c:pt>
                <c:pt idx="2552">
                  <c:v>4.2012417561396891</c:v>
                </c:pt>
                <c:pt idx="2553">
                  <c:v>4.2139737324181752</c:v>
                </c:pt>
                <c:pt idx="2554">
                  <c:v>4.2095796775840126</c:v>
                </c:pt>
                <c:pt idx="2555">
                  <c:v>4.1882390168464037</c:v>
                </c:pt>
                <c:pt idx="2556">
                  <c:v>4.1507541414660194</c:v>
                </c:pt>
                <c:pt idx="2557">
                  <c:v>4.1328618264332295</c:v>
                </c:pt>
                <c:pt idx="2558">
                  <c:v>4.1185792094954046</c:v>
                </c:pt>
                <c:pt idx="2559">
                  <c:v>4.0916382203254145</c:v>
                </c:pt>
                <c:pt idx="2560">
                  <c:v>4.0790384513031119</c:v>
                </c:pt>
                <c:pt idx="2561">
                  <c:v>4.0730901604220255</c:v>
                </c:pt>
                <c:pt idx="2562">
                  <c:v>4.0623056394640997</c:v>
                </c:pt>
                <c:pt idx="2563">
                  <c:v>4.0574270687534675</c:v>
                </c:pt>
                <c:pt idx="2564">
                  <c:v>4.0563116380554831</c:v>
                </c:pt>
                <c:pt idx="2565">
                  <c:v>4.0546257232511085</c:v>
                </c:pt>
                <c:pt idx="2566">
                  <c:v>4.0540187958227287</c:v>
                </c:pt>
                <c:pt idx="2567">
                  <c:v>4.0546102020262467</c:v>
                </c:pt>
                <c:pt idx="2568">
                  <c:v>4.056198133858171</c:v>
                </c:pt>
                <c:pt idx="2569">
                  <c:v>4.0571632892265237</c:v>
                </c:pt>
                <c:pt idx="2570">
                  <c:v>4.0630457995005846</c:v>
                </c:pt>
                <c:pt idx="2571">
                  <c:v>4.0742033429680902</c:v>
                </c:pt>
                <c:pt idx="2572">
                  <c:v>4.0794675515009118</c:v>
                </c:pt>
                <c:pt idx="2573">
                  <c:v>4.0808419728561134</c:v>
                </c:pt>
                <c:pt idx="2574">
                  <c:v>4.0836516434806365</c:v>
                </c:pt>
                <c:pt idx="2575">
                  <c:v>4.0851103015751926</c:v>
                </c:pt>
                <c:pt idx="2576">
                  <c:v>4.0901187945456385</c:v>
                </c:pt>
                <c:pt idx="2577">
                  <c:v>4.0997091384718445</c:v>
                </c:pt>
                <c:pt idx="2578">
                  <c:v>4.1042624500593172</c:v>
                </c:pt>
                <c:pt idx="2579">
                  <c:v>4.1094026899817333</c:v>
                </c:pt>
                <c:pt idx="2580">
                  <c:v>4.1190842938631054</c:v>
                </c:pt>
                <c:pt idx="2581">
                  <c:v>4.1236491041897922</c:v>
                </c:pt>
                <c:pt idx="2582">
                  <c:v>4.1299620419729477</c:v>
                </c:pt>
                <c:pt idx="2583">
                  <c:v>4.1420275022096797</c:v>
                </c:pt>
                <c:pt idx="2584">
                  <c:v>4.1477186104277575</c:v>
                </c:pt>
                <c:pt idx="2585">
                  <c:v>4.1574954186472972</c:v>
                </c:pt>
                <c:pt idx="2586">
                  <c:v>4.1761415900022234</c:v>
                </c:pt>
                <c:pt idx="2587">
                  <c:v>4.1850670552401201</c:v>
                </c:pt>
                <c:pt idx="2588">
                  <c:v>4.1961899443881912</c:v>
                </c:pt>
                <c:pt idx="2589">
                  <c:v>4.2178107597419334</c:v>
                </c:pt>
                <c:pt idx="2590">
                  <c:v>4.2297924117592434</c:v>
                </c:pt>
                <c:pt idx="2591">
                  <c:v>4.2346300147838791</c:v>
                </c:pt>
                <c:pt idx="2592">
                  <c:v>4.2046859059090238</c:v>
                </c:pt>
                <c:pt idx="2593">
                  <c:v>4.1797016238044566</c:v>
                </c:pt>
                <c:pt idx="2594">
                  <c:v>4.1359536125875556</c:v>
                </c:pt>
                <c:pt idx="2595">
                  <c:v>4.1146991311104459</c:v>
                </c:pt>
                <c:pt idx="2596">
                  <c:v>4.0981533125268204</c:v>
                </c:pt>
                <c:pt idx="2597">
                  <c:v>4.0667339311232533</c:v>
                </c:pt>
                <c:pt idx="2598">
                  <c:v>4.0519841946153505</c:v>
                </c:pt>
                <c:pt idx="2599">
                  <c:v>4.0450462732781602</c:v>
                </c:pt>
                <c:pt idx="2600">
                  <c:v>4.0324706837776221</c:v>
                </c:pt>
                <c:pt idx="2601">
                  <c:v>4.0268004931056147</c:v>
                </c:pt>
                <c:pt idx="2602">
                  <c:v>4.0254806823607803</c:v>
                </c:pt>
                <c:pt idx="2603">
                  <c:v>4.0234996768208289</c:v>
                </c:pt>
                <c:pt idx="2604">
                  <c:v>4.0227899881707563</c:v>
                </c:pt>
                <c:pt idx="2605">
                  <c:v>4.0234951916728514</c:v>
                </c:pt>
                <c:pt idx="2606">
                  <c:v>4.0253487014010894</c:v>
                </c:pt>
                <c:pt idx="2607">
                  <c:v>4.0264786914445185</c:v>
                </c:pt>
                <c:pt idx="2608">
                  <c:v>4.0333388517057189</c:v>
                </c:pt>
                <c:pt idx="2609">
                  <c:v>4.046406399887287</c:v>
                </c:pt>
                <c:pt idx="2610">
                  <c:v>4.0525198814734784</c:v>
                </c:pt>
                <c:pt idx="2611">
                  <c:v>4.054148292331293</c:v>
                </c:pt>
                <c:pt idx="2612">
                  <c:v>4.057452890823936</c:v>
                </c:pt>
                <c:pt idx="2613">
                  <c:v>4.0591604071825076</c:v>
                </c:pt>
                <c:pt idx="2614">
                  <c:v>4.0650316365886008</c:v>
                </c:pt>
                <c:pt idx="2615">
                  <c:v>4.0762167279921622</c:v>
                </c:pt>
                <c:pt idx="2616">
                  <c:v>4.0815427470763224</c:v>
                </c:pt>
                <c:pt idx="2617">
                  <c:v>4.0875243883765657</c:v>
                </c:pt>
                <c:pt idx="2618">
                  <c:v>4.0988589811628549</c:v>
                </c:pt>
                <c:pt idx="2619">
                  <c:v>4.1041603350446474</c:v>
                </c:pt>
                <c:pt idx="2620">
                  <c:v>4.1116661920439883</c:v>
                </c:pt>
                <c:pt idx="2621">
                  <c:v>4.1257324451627726</c:v>
                </c:pt>
                <c:pt idx="2622">
                  <c:v>4.1323936510267609</c:v>
                </c:pt>
                <c:pt idx="2623">
                  <c:v>4.1438110753549813</c:v>
                </c:pt>
                <c:pt idx="2624">
                  <c:v>4.1655584399495362</c:v>
                </c:pt>
                <c:pt idx="2625">
                  <c:v>4.1760074082351464</c:v>
                </c:pt>
                <c:pt idx="2626">
                  <c:v>4.1890270611476579</c:v>
                </c:pt>
                <c:pt idx="2627">
                  <c:v>4.2142463618464969</c:v>
                </c:pt>
                <c:pt idx="2628">
                  <c:v>4.2281833689284651</c:v>
                </c:pt>
                <c:pt idx="2629">
                  <c:v>4.2339056798561554</c:v>
                </c:pt>
                <c:pt idx="2630">
                  <c:v>4.2353565762082637</c:v>
                </c:pt>
                <c:pt idx="2631">
                  <c:v>4.2316572012005533</c:v>
                </c:pt>
                <c:pt idx="2632">
                  <c:v>4.2224022876962763</c:v>
                </c:pt>
                <c:pt idx="2633">
                  <c:v>4.2056661946673106</c:v>
                </c:pt>
                <c:pt idx="2634">
                  <c:v>4.196975274872333</c:v>
                </c:pt>
                <c:pt idx="2635">
                  <c:v>4.189832996261468</c:v>
                </c:pt>
                <c:pt idx="2636">
                  <c:v>4.1749970780920247</c:v>
                </c:pt>
                <c:pt idx="2637">
                  <c:v>4.1671958751230909</c:v>
                </c:pt>
                <c:pt idx="2638">
                  <c:v>4.1622691045040696</c:v>
                </c:pt>
                <c:pt idx="2639">
                  <c:v>4.1518639546372711</c:v>
                </c:pt>
                <c:pt idx="2640">
                  <c:v>4.1463234054623666</c:v>
                </c:pt>
                <c:pt idx="2641">
                  <c:v>4.1420439495832699</c:v>
                </c:pt>
                <c:pt idx="2642">
                  <c:v>4.1330315458533162</c:v>
                </c:pt>
                <c:pt idx="2643">
                  <c:v>4.1281826732445976</c:v>
                </c:pt>
                <c:pt idx="2644">
                  <c:v>4.1231010217602364</c:v>
                </c:pt>
                <c:pt idx="2645">
                  <c:v>4.1122493679710317</c:v>
                </c:pt>
                <c:pt idx="2646">
                  <c:v>4.1064432121175605</c:v>
                </c:pt>
                <c:pt idx="2647">
                  <c:v>4.1043244442987543</c:v>
                </c:pt>
                <c:pt idx="2648">
                  <c:v>4.1001943404399732</c:v>
                </c:pt>
                <c:pt idx="2649">
                  <c:v>4.0981605006546182</c:v>
                </c:pt>
                <c:pt idx="2650">
                  <c:v>4.0945955951214854</c:v>
                </c:pt>
                <c:pt idx="2651">
                  <c:v>4.0871335990785873</c:v>
                </c:pt>
                <c:pt idx="2652">
                  <c:v>4.0831594709433885</c:v>
                </c:pt>
                <c:pt idx="2653">
                  <c:v>4.0829323650093201</c:v>
                </c:pt>
                <c:pt idx="2654">
                  <c:v>4.0830088223534631</c:v>
                </c:pt>
                <c:pt idx="2655">
                  <c:v>4.0832815359325947</c:v>
                </c:pt>
                <c:pt idx="2656">
                  <c:v>4.0846633804888368</c:v>
                </c:pt>
                <c:pt idx="2657">
                  <c:v>4.0880631710230038</c:v>
                </c:pt>
                <c:pt idx="2658">
                  <c:v>4.0900888678038587</c:v>
                </c:pt>
                <c:pt idx="2659">
                  <c:v>4.0940431684298151</c:v>
                </c:pt>
                <c:pt idx="2660">
                  <c:v>4.1029080940608216</c:v>
                </c:pt>
                <c:pt idx="2661">
                  <c:v>4.1077591307680876</c:v>
                </c:pt>
                <c:pt idx="2662">
                  <c:v>4.1179090982956792</c:v>
                </c:pt>
                <c:pt idx="2663">
                  <c:v>4.1396991254859055</c:v>
                </c:pt>
                <c:pt idx="2664">
                  <c:v>4.1511943368224911</c:v>
                </c:pt>
                <c:pt idx="2665">
                  <c:v>4.1659662629517999</c:v>
                </c:pt>
                <c:pt idx="2666">
                  <c:v>4.1965262937153787</c:v>
                </c:pt>
                <c:pt idx="2667">
                  <c:v>4.213995117078924</c:v>
                </c:pt>
                <c:pt idx="2668">
                  <c:v>4.2210307408340109</c:v>
                </c:pt>
                <c:pt idx="2669">
                  <c:v>4.2353268643017685</c:v>
                </c:pt>
                <c:pt idx="2670">
                  <c:v>4.2326923008822881</c:v>
                </c:pt>
                <c:pt idx="2671">
                  <c:v>4.2260742483121811</c:v>
                </c:pt>
                <c:pt idx="2672">
                  <c:v>4.2138546573094047</c:v>
                </c:pt>
                <c:pt idx="2673">
                  <c:v>4.2076761880247791</c:v>
                </c:pt>
                <c:pt idx="2674">
                  <c:v>4.2022217642556994</c:v>
                </c:pt>
                <c:pt idx="2675">
                  <c:v>4.1908754277975513</c:v>
                </c:pt>
                <c:pt idx="2676">
                  <c:v>4.18489574406434</c:v>
                </c:pt>
                <c:pt idx="2677">
                  <c:v>4.1800270696511008</c:v>
                </c:pt>
                <c:pt idx="2678">
                  <c:v>4.1697256147589634</c:v>
                </c:pt>
                <c:pt idx="2679">
                  <c:v>4.1642289824734684</c:v>
                </c:pt>
                <c:pt idx="2680">
                  <c:v>4.1597606635959217</c:v>
                </c:pt>
                <c:pt idx="2681">
                  <c:v>4.1502661637551128</c:v>
                </c:pt>
                <c:pt idx="2682">
                  <c:v>4.1452685092487034</c:v>
                </c:pt>
                <c:pt idx="2683">
                  <c:v>4.1411265403435893</c:v>
                </c:pt>
                <c:pt idx="2684">
                  <c:v>4.1322414636221625</c:v>
                </c:pt>
                <c:pt idx="2685">
                  <c:v>4.1274518499563726</c:v>
                </c:pt>
                <c:pt idx="2686">
                  <c:v>4.1245619038016894</c:v>
                </c:pt>
                <c:pt idx="2687">
                  <c:v>4.1186735911516523</c:v>
                </c:pt>
                <c:pt idx="2688">
                  <c:v>4.1156618708214765</c:v>
                </c:pt>
                <c:pt idx="2689">
                  <c:v>4.1132075955467933</c:v>
                </c:pt>
                <c:pt idx="2690">
                  <c:v>4.1081758532128827</c:v>
                </c:pt>
                <c:pt idx="2691">
                  <c:v>4.1055507360480359</c:v>
                </c:pt>
                <c:pt idx="2692">
                  <c:v>4.1050613616740588</c:v>
                </c:pt>
                <c:pt idx="2693">
                  <c:v>4.1044850394252421</c:v>
                </c:pt>
                <c:pt idx="2694">
                  <c:v>4.1043881812658833</c:v>
                </c:pt>
                <c:pt idx="2695">
                  <c:v>4.1066416308477907</c:v>
                </c:pt>
                <c:pt idx="2696">
                  <c:v>4.1118996907535692</c:v>
                </c:pt>
                <c:pt idx="2697">
                  <c:v>4.1148956142617044</c:v>
                </c:pt>
                <c:pt idx="2698">
                  <c:v>4.1196147062864412</c:v>
                </c:pt>
                <c:pt idx="2699">
                  <c:v>4.129973496739459</c:v>
                </c:pt>
                <c:pt idx="2700">
                  <c:v>4.1356972604301436</c:v>
                </c:pt>
                <c:pt idx="2701">
                  <c:v>4.1437607053815411</c:v>
                </c:pt>
                <c:pt idx="2702">
                  <c:v>4.1609417628285517</c:v>
                </c:pt>
                <c:pt idx="2703">
                  <c:v>4.1699776707773468</c:v>
                </c:pt>
                <c:pt idx="2704">
                  <c:v>4.1807345196098771</c:v>
                </c:pt>
                <c:pt idx="2705">
                  <c:v>4.2029616099160378</c:v>
                </c:pt>
                <c:pt idx="2706">
                  <c:v>4.2155013638554077</c:v>
                </c:pt>
                <c:pt idx="2707">
                  <c:v>4.2346558520644324</c:v>
                </c:pt>
                <c:pt idx="2708">
                  <c:v>4.2296478975968892</c:v>
                </c:pt>
                <c:pt idx="2709">
                  <c:v>4.2169112790739796</c:v>
                </c:pt>
                <c:pt idx="2710">
                  <c:v>4.193925274017265</c:v>
                </c:pt>
                <c:pt idx="2711">
                  <c:v>4.1820623371620007</c:v>
                </c:pt>
                <c:pt idx="2712">
                  <c:v>4.1721885637638882</c:v>
                </c:pt>
                <c:pt idx="2713">
                  <c:v>4.1516643027017217</c:v>
                </c:pt>
                <c:pt idx="2714">
                  <c:v>4.1406948450932619</c:v>
                </c:pt>
                <c:pt idx="2715">
                  <c:v>4.1328888048982959</c:v>
                </c:pt>
                <c:pt idx="2716">
                  <c:v>4.1162713346756785</c:v>
                </c:pt>
                <c:pt idx="2717">
                  <c:v>4.1073040444633087</c:v>
                </c:pt>
                <c:pt idx="2718">
                  <c:v>4.101795900180325</c:v>
                </c:pt>
                <c:pt idx="2719">
                  <c:v>4.0902344058134901</c:v>
                </c:pt>
                <c:pt idx="2720">
                  <c:v>4.0841259203920677</c:v>
                </c:pt>
                <c:pt idx="2721">
                  <c:v>4.0812735116201688</c:v>
                </c:pt>
                <c:pt idx="2722">
                  <c:v>4.0749585823387608</c:v>
                </c:pt>
                <c:pt idx="2723">
                  <c:v>4.0717496302488749</c:v>
                </c:pt>
                <c:pt idx="2724">
                  <c:v>4.0717845988190016</c:v>
                </c:pt>
                <c:pt idx="2725">
                  <c:v>4.0724286455002865</c:v>
                </c:pt>
                <c:pt idx="2726">
                  <c:v>4.0730139900952107</c:v>
                </c:pt>
                <c:pt idx="2727">
                  <c:v>4.0665012023625557</c:v>
                </c:pt>
                <c:pt idx="2728">
                  <c:v>4.0525730408356049</c:v>
                </c:pt>
                <c:pt idx="2729">
                  <c:v>4.0451871958082251</c:v>
                </c:pt>
                <c:pt idx="2730">
                  <c:v>4.0410381977188496</c:v>
                </c:pt>
                <c:pt idx="2731">
                  <c:v>4.0325244158769005</c:v>
                </c:pt>
                <c:pt idx="2732">
                  <c:v>4.0280899053692822</c:v>
                </c:pt>
                <c:pt idx="2733">
                  <c:v>4.02683528325902</c:v>
                </c:pt>
                <c:pt idx="2734">
                  <c:v>4.024721650623758</c:v>
                </c:pt>
                <c:pt idx="2735">
                  <c:v>4.0238387924952663</c:v>
                </c:pt>
                <c:pt idx="2736">
                  <c:v>4.0299593050180702</c:v>
                </c:pt>
                <c:pt idx="2737">
                  <c:v>4.0439231456064428</c:v>
                </c:pt>
                <c:pt idx="2738">
                  <c:v>4.051708378455757</c:v>
                </c:pt>
                <c:pt idx="2739">
                  <c:v>4.0660528592213776</c:v>
                </c:pt>
                <c:pt idx="2740">
                  <c:v>4.0974618028475813</c:v>
                </c:pt>
                <c:pt idx="2741">
                  <c:v>4.1141712358778886</c:v>
                </c:pt>
                <c:pt idx="2742">
                  <c:v>4.1354462988768486</c:v>
                </c:pt>
                <c:pt idx="2743">
                  <c:v>4.1796278664496249</c:v>
                </c:pt>
                <c:pt idx="2744">
                  <c:v>4.2047281952678244</c:v>
                </c:pt>
                <c:pt idx="2745">
                  <c:v>4.2352160183215748</c:v>
                </c:pt>
                <c:pt idx="2746">
                  <c:v>4.230897798494536</c:v>
                </c:pt>
                <c:pt idx="2747">
                  <c:v>4.2198929102004135</c:v>
                </c:pt>
                <c:pt idx="2748">
                  <c:v>4.1999892902149796</c:v>
                </c:pt>
                <c:pt idx="2749">
                  <c:v>4.1897331181892712</c:v>
                </c:pt>
                <c:pt idx="2750">
                  <c:v>4.1812407581412323</c:v>
                </c:pt>
                <c:pt idx="2751">
                  <c:v>4.163458037073231</c:v>
                </c:pt>
                <c:pt idx="2752">
                  <c:v>4.1541997239922015</c:v>
                </c:pt>
                <c:pt idx="2753">
                  <c:v>4.1477165152627391</c:v>
                </c:pt>
                <c:pt idx="2754">
                  <c:v>4.1340095623520261</c:v>
                </c:pt>
                <c:pt idx="2755">
                  <c:v>4.1266671121259924</c:v>
                </c:pt>
                <c:pt idx="2756">
                  <c:v>4.1220863855077345</c:v>
                </c:pt>
                <c:pt idx="2757">
                  <c:v>4.1123992767311366</c:v>
                </c:pt>
                <c:pt idx="2758">
                  <c:v>4.1072338597716715</c:v>
                </c:pt>
                <c:pt idx="2759">
                  <c:v>4.1046399278943539</c:v>
                </c:pt>
                <c:pt idx="2760">
                  <c:v>4.0988955633955975</c:v>
                </c:pt>
                <c:pt idx="2761">
                  <c:v>4.0959698885741123</c:v>
                </c:pt>
                <c:pt idx="2762">
                  <c:v>4.0961279352708679</c:v>
                </c:pt>
                <c:pt idx="2763">
                  <c:v>4.0970121348325552</c:v>
                </c:pt>
                <c:pt idx="2764">
                  <c:v>4.0977130189810769</c:v>
                </c:pt>
                <c:pt idx="2765">
                  <c:v>4.092390843863039</c:v>
                </c:pt>
                <c:pt idx="2766">
                  <c:v>4.0810080841141438</c:v>
                </c:pt>
                <c:pt idx="2767">
                  <c:v>4.0749836240789596</c:v>
                </c:pt>
                <c:pt idx="2768">
                  <c:v>4.0718070967721278</c:v>
                </c:pt>
                <c:pt idx="2769">
                  <c:v>4.0652561151896034</c:v>
                </c:pt>
                <c:pt idx="2770">
                  <c:v>4.0618086528493329</c:v>
                </c:pt>
                <c:pt idx="2771">
                  <c:v>4.061023009551568</c:v>
                </c:pt>
                <c:pt idx="2772">
                  <c:v>4.0598115811382458</c:v>
                </c:pt>
                <c:pt idx="2773">
                  <c:v>4.0593630368077909</c:v>
                </c:pt>
                <c:pt idx="2774">
                  <c:v>4.064564515879507</c:v>
                </c:pt>
                <c:pt idx="2775">
                  <c:v>4.0764020901904434</c:v>
                </c:pt>
                <c:pt idx="2776">
                  <c:v>4.0829800822660154</c:v>
                </c:pt>
                <c:pt idx="2777">
                  <c:v>4.0951920442843246</c:v>
                </c:pt>
                <c:pt idx="2778">
                  <c:v>4.1211705229213491</c:v>
                </c:pt>
                <c:pt idx="2779">
                  <c:v>4.1350454470336899</c:v>
                </c:pt>
                <c:pt idx="2780">
                  <c:v>4.15275304843379</c:v>
                </c:pt>
                <c:pt idx="2781">
                  <c:v>4.1895684388970089</c:v>
                </c:pt>
                <c:pt idx="2782">
                  <c:v>4.2104301080902085</c:v>
                </c:pt>
                <c:pt idx="2783">
                  <c:v>4.2131395758102537</c:v>
                </c:pt>
                <c:pt idx="2784">
                  <c:v>4.1975029606352257</c:v>
                </c:pt>
                <c:pt idx="2785">
                  <c:v>4.1697391287995051</c:v>
                </c:pt>
                <c:pt idx="2786">
                  <c:v>4.1561702439173809</c:v>
                </c:pt>
                <c:pt idx="2787">
                  <c:v>4.1448375481269419</c:v>
                </c:pt>
                <c:pt idx="2788">
                  <c:v>4.1232423861706007</c:v>
                </c:pt>
                <c:pt idx="2789">
                  <c:v>4.1130185004594448</c:v>
                </c:pt>
                <c:pt idx="2790">
                  <c:v>4.1056081269329638</c:v>
                </c:pt>
                <c:pt idx="2791">
                  <c:v>4.0919686388197904</c:v>
                </c:pt>
                <c:pt idx="2792">
                  <c:v>4.0857388536795902</c:v>
                </c:pt>
                <c:pt idx="2793">
                  <c:v>4.0817546805072693</c:v>
                </c:pt>
                <c:pt idx="2794">
                  <c:v>4.0748236728603482</c:v>
                </c:pt>
                <c:pt idx="2795">
                  <c:v>4.0718090303980219</c:v>
                </c:pt>
                <c:pt idx="2796">
                  <c:v>4.0716645258384316</c:v>
                </c:pt>
                <c:pt idx="2797">
                  <c:v>4.0718626868941579</c:v>
                </c:pt>
                <c:pt idx="2798">
                  <c:v>4.0721550289783401</c:v>
                </c:pt>
                <c:pt idx="2799">
                  <c:v>4.0752677360083736</c:v>
                </c:pt>
                <c:pt idx="2800">
                  <c:v>4.0813344345827227</c:v>
                </c:pt>
                <c:pt idx="2801">
                  <c:v>4.0842692045084394</c:v>
                </c:pt>
                <c:pt idx="2802">
                  <c:v>4.0877840362235682</c:v>
                </c:pt>
                <c:pt idx="2803">
                  <c:v>4.0945665234252369</c:v>
                </c:pt>
                <c:pt idx="2804">
                  <c:v>4.0978870691013638</c:v>
                </c:pt>
                <c:pt idx="2805">
                  <c:v>4.1031966211500066</c:v>
                </c:pt>
                <c:pt idx="2806">
                  <c:v>4.1131921577187054</c:v>
                </c:pt>
                <c:pt idx="2807">
                  <c:v>4.1178814052983927</c:v>
                </c:pt>
                <c:pt idx="2808">
                  <c:v>4.1246168119047768</c:v>
                </c:pt>
                <c:pt idx="2809">
                  <c:v>4.1371880188658716</c:v>
                </c:pt>
                <c:pt idx="2810">
                  <c:v>4.1430684334599412</c:v>
                </c:pt>
                <c:pt idx="2811">
                  <c:v>4.1500068826611338</c:v>
                </c:pt>
                <c:pt idx="2812">
                  <c:v>4.1633003899455288</c:v>
                </c:pt>
                <c:pt idx="2813">
                  <c:v>4.1695974074206621</c:v>
                </c:pt>
                <c:pt idx="2814">
                  <c:v>4.1772027738285615</c:v>
                </c:pt>
                <c:pt idx="2815">
                  <c:v>4.1917262915779441</c:v>
                </c:pt>
                <c:pt idx="2816">
                  <c:v>4.1987087071162392</c:v>
                </c:pt>
                <c:pt idx="2817">
                  <c:v>4.206805034063791</c:v>
                </c:pt>
                <c:pt idx="2818">
                  <c:v>4.2225470073108005</c:v>
                </c:pt>
                <c:pt idx="2819">
                  <c:v>4.2312948909189965</c:v>
                </c:pt>
                <c:pt idx="2820">
                  <c:v>4.2348375395721725</c:v>
                </c:pt>
                <c:pt idx="2821">
                  <c:v>4.208056971000393</c:v>
                </c:pt>
                <c:pt idx="2822">
                  <c:v>4.1912039252791864</c:v>
                </c:pt>
                <c:pt idx="2823">
                  <c:v>4.161289041953145</c:v>
                </c:pt>
                <c:pt idx="2824">
                  <c:v>4.1467543412673979</c:v>
                </c:pt>
                <c:pt idx="2825">
                  <c:v>4.134666729134457</c:v>
                </c:pt>
                <c:pt idx="2826">
                  <c:v>4.1115245800252618</c:v>
                </c:pt>
                <c:pt idx="2827">
                  <c:v>4.1005410891665708</c:v>
                </c:pt>
                <c:pt idx="2828">
                  <c:v>4.0925852444946083</c:v>
                </c:pt>
                <c:pt idx="2829">
                  <c:v>4.0780721264383448</c:v>
                </c:pt>
                <c:pt idx="2830">
                  <c:v>4.0715196692907076</c:v>
                </c:pt>
                <c:pt idx="2831">
                  <c:v>4.0672835384328705</c:v>
                </c:pt>
                <c:pt idx="2832">
                  <c:v>4.0597808863648819</c:v>
                </c:pt>
                <c:pt idx="2833">
                  <c:v>4.056462117057702</c:v>
                </c:pt>
                <c:pt idx="2834">
                  <c:v>4.0563889374744786</c:v>
                </c:pt>
                <c:pt idx="2835">
                  <c:v>4.0568439977371957</c:v>
                </c:pt>
                <c:pt idx="2836">
                  <c:v>4.0573516888475281</c:v>
                </c:pt>
                <c:pt idx="2837">
                  <c:v>4.0608875724425708</c:v>
                </c:pt>
                <c:pt idx="2838">
                  <c:v>4.0677227917891825</c:v>
                </c:pt>
                <c:pt idx="2839">
                  <c:v>4.0709669761786751</c:v>
                </c:pt>
                <c:pt idx="2840">
                  <c:v>4.0748771548453409</c:v>
                </c:pt>
                <c:pt idx="2841">
                  <c:v>4.0825203793839764</c:v>
                </c:pt>
                <c:pt idx="2842">
                  <c:v>4.0862676737240236</c:v>
                </c:pt>
                <c:pt idx="2843">
                  <c:v>4.0921210211915513</c:v>
                </c:pt>
                <c:pt idx="2844">
                  <c:v>4.1030510963626305</c:v>
                </c:pt>
                <c:pt idx="2845">
                  <c:v>4.1081754422147139</c:v>
                </c:pt>
                <c:pt idx="2846">
                  <c:v>4.115402304925591</c:v>
                </c:pt>
                <c:pt idx="2847">
                  <c:v>4.1290269597409708</c:v>
                </c:pt>
                <c:pt idx="2848">
                  <c:v>4.1353659327093837</c:v>
                </c:pt>
                <c:pt idx="2849">
                  <c:v>4.1429632554640747</c:v>
                </c:pt>
                <c:pt idx="2850">
                  <c:v>4.1571815030703014</c:v>
                </c:pt>
                <c:pt idx="2851">
                  <c:v>4.1639158274852095</c:v>
                </c:pt>
                <c:pt idx="2852">
                  <c:v>4.1720798244905737</c:v>
                </c:pt>
                <c:pt idx="2853">
                  <c:v>4.1876742029671634</c:v>
                </c:pt>
                <c:pt idx="2854">
                  <c:v>4.1951892587069368</c:v>
                </c:pt>
                <c:pt idx="2855">
                  <c:v>4.203865222481884</c:v>
                </c:pt>
                <c:pt idx="2856">
                  <c:v>4.220910807002876</c:v>
                </c:pt>
                <c:pt idx="2857">
                  <c:v>4.2301116516742789</c:v>
                </c:pt>
                <c:pt idx="2858">
                  <c:v>4.2339056924393494</c:v>
                </c:pt>
                <c:pt idx="2859">
                  <c:v>4.2318973554029888</c:v>
                </c:pt>
                <c:pt idx="2860">
                  <c:v>4.2236914553038183</c:v>
                </c:pt>
                <c:pt idx="2861">
                  <c:v>4.2089589470394548</c:v>
                </c:pt>
                <c:pt idx="2862">
                  <c:v>4.2013172729673656</c:v>
                </c:pt>
                <c:pt idx="2863">
                  <c:v>4.1949506354066548</c:v>
                </c:pt>
                <c:pt idx="2864">
                  <c:v>4.181708395636182</c:v>
                </c:pt>
                <c:pt idx="2865">
                  <c:v>4.1747332787254097</c:v>
                </c:pt>
                <c:pt idx="2866">
                  <c:v>4.1700157706565433</c:v>
                </c:pt>
                <c:pt idx="2867">
                  <c:v>4.1601039439074849</c:v>
                </c:pt>
                <c:pt idx="2868">
                  <c:v>4.154846593147405</c:v>
                </c:pt>
                <c:pt idx="2869">
                  <c:v>4.1500713488058087</c:v>
                </c:pt>
                <c:pt idx="2870">
                  <c:v>4.1399854455170857</c:v>
                </c:pt>
                <c:pt idx="2871">
                  <c:v>4.1345317336777541</c:v>
                </c:pt>
                <c:pt idx="2872">
                  <c:v>4.1294129813931919</c:v>
                </c:pt>
                <c:pt idx="2873">
                  <c:v>4.1184624257998266</c:v>
                </c:pt>
                <c:pt idx="2874">
                  <c:v>4.1125711816282138</c:v>
                </c:pt>
                <c:pt idx="2875">
                  <c:v>4.1097487467897738</c:v>
                </c:pt>
                <c:pt idx="2876">
                  <c:v>4.1039934275045287</c:v>
                </c:pt>
                <c:pt idx="2877">
                  <c:v>4.1010375156574135</c:v>
                </c:pt>
                <c:pt idx="2878">
                  <c:v>4.0985055823469301</c:v>
                </c:pt>
                <c:pt idx="2879">
                  <c:v>4.0931961557697987</c:v>
                </c:pt>
                <c:pt idx="2880">
                  <c:v>4.0904522524164619</c:v>
                </c:pt>
                <c:pt idx="2881">
                  <c:v>4.0912359319342944</c:v>
                </c:pt>
                <c:pt idx="2882">
                  <c:v>4.093589634111507</c:v>
                </c:pt>
                <c:pt idx="2883">
                  <c:v>4.095140780211171</c:v>
                </c:pt>
                <c:pt idx="2884">
                  <c:v>4.0976278129264658</c:v>
                </c:pt>
                <c:pt idx="2885">
                  <c:v>4.1032214878953983</c:v>
                </c:pt>
                <c:pt idx="2886">
                  <c:v>4.1063353543884062</c:v>
                </c:pt>
                <c:pt idx="2887">
                  <c:v>4.1102881404682616</c:v>
                </c:pt>
                <c:pt idx="2888">
                  <c:v>4.1191762253665898</c:v>
                </c:pt>
                <c:pt idx="2889">
                  <c:v>4.1240564730133098</c:v>
                </c:pt>
                <c:pt idx="2890">
                  <c:v>4.1330373098306188</c:v>
                </c:pt>
                <c:pt idx="2891">
                  <c:v>4.1521166946046417</c:v>
                </c:pt>
                <c:pt idx="2892">
                  <c:v>4.1621340070929698</c:v>
                </c:pt>
                <c:pt idx="2893">
                  <c:v>4.1745590519349314</c:v>
                </c:pt>
                <c:pt idx="2894">
                  <c:v>4.2002703552784473</c:v>
                </c:pt>
                <c:pt idx="2895">
                  <c:v>4.2148651372822457</c:v>
                </c:pt>
                <c:pt idx="2896">
                  <c:v>4.2207443796342048</c:v>
                </c:pt>
                <c:pt idx="2897">
                  <c:v>4.2093334085089058</c:v>
                </c:pt>
                <c:pt idx="2898">
                  <c:v>4.1890923935509665</c:v>
                </c:pt>
                <c:pt idx="2899">
                  <c:v>4.1533732020585816</c:v>
                </c:pt>
                <c:pt idx="2900">
                  <c:v>4.1363483023023475</c:v>
                </c:pt>
                <c:pt idx="2901">
                  <c:v>4.1225246982800723</c:v>
                </c:pt>
                <c:pt idx="2902">
                  <c:v>4.0963289341490325</c:v>
                </c:pt>
                <c:pt idx="2903">
                  <c:v>4.0839979228466197</c:v>
                </c:pt>
                <c:pt idx="2904">
                  <c:v>4.0769372392871883</c:v>
                </c:pt>
                <c:pt idx="2905">
                  <c:v>4.0642134339003091</c:v>
                </c:pt>
                <c:pt idx="2906">
                  <c:v>4.058510449948316</c:v>
                </c:pt>
                <c:pt idx="2907">
                  <c:v>4.0565027096397799</c:v>
                </c:pt>
                <c:pt idx="2908">
                  <c:v>4.0531360133047416</c:v>
                </c:pt>
                <c:pt idx="2909">
                  <c:v>4.0517261465333494</c:v>
                </c:pt>
                <c:pt idx="2910">
                  <c:v>4.0525118979127557</c:v>
                </c:pt>
                <c:pt idx="2911">
                  <c:v>4.0544309384106105</c:v>
                </c:pt>
                <c:pt idx="2912">
                  <c:v>4.0555197835543266</c:v>
                </c:pt>
                <c:pt idx="2913">
                  <c:v>4.0595438480553625</c:v>
                </c:pt>
                <c:pt idx="2914">
                  <c:v>4.0673619477376928</c:v>
                </c:pt>
                <c:pt idx="2915">
                  <c:v>4.0711345362253892</c:v>
                </c:pt>
                <c:pt idx="2916">
                  <c:v>4.0730424343272782</c:v>
                </c:pt>
                <c:pt idx="2917">
                  <c:v>4.0769431579532895</c:v>
                </c:pt>
                <c:pt idx="2918">
                  <c:v>4.0789631143752576</c:v>
                </c:pt>
                <c:pt idx="2919">
                  <c:v>4.0846743221773343</c:v>
                </c:pt>
                <c:pt idx="2920">
                  <c:v>4.0954486928690743</c:v>
                </c:pt>
                <c:pt idx="2921">
                  <c:v>4.1005310653460256</c:v>
                </c:pt>
                <c:pt idx="2922">
                  <c:v>4.1067383820040027</c:v>
                </c:pt>
                <c:pt idx="2923">
                  <c:v>4.1184472374139371</c:v>
                </c:pt>
                <c:pt idx="2924">
                  <c:v>4.1239711250118916</c:v>
                </c:pt>
                <c:pt idx="2925">
                  <c:v>4.131594114120948</c:v>
                </c:pt>
                <c:pt idx="2926">
                  <c:v>4.1458241959111168</c:v>
                </c:pt>
                <c:pt idx="2927">
                  <c:v>4.1525483438480997</c:v>
                </c:pt>
                <c:pt idx="2928">
                  <c:v>4.1620416199151498</c:v>
                </c:pt>
                <c:pt idx="2929">
                  <c:v>4.1801129172946592</c:v>
                </c:pt>
                <c:pt idx="2930">
                  <c:v>4.1887710923824262</c:v>
                </c:pt>
                <c:pt idx="2931">
                  <c:v>4.1990612134956375</c:v>
                </c:pt>
                <c:pt idx="2932">
                  <c:v>4.2191084439484507</c:v>
                </c:pt>
                <c:pt idx="2933">
                  <c:v>4.2301514502330768</c:v>
                </c:pt>
                <c:pt idx="2934">
                  <c:v>4.2346199257815913</c:v>
                </c:pt>
                <c:pt idx="2935">
                  <c:v>4.2139748999023485</c:v>
                </c:pt>
                <c:pt idx="2936">
                  <c:v>4.1969185998882041</c:v>
                </c:pt>
                <c:pt idx="2937">
                  <c:v>4.167046083076035</c:v>
                </c:pt>
                <c:pt idx="2938">
                  <c:v>4.1524752358032488</c:v>
                </c:pt>
                <c:pt idx="2939">
                  <c:v>4.1408289864567216</c:v>
                </c:pt>
                <c:pt idx="2940">
                  <c:v>4.1187641114621032</c:v>
                </c:pt>
                <c:pt idx="2941">
                  <c:v>4.1083649586079076</c:v>
                </c:pt>
                <c:pt idx="2942">
                  <c:v>4.1024234700586222</c:v>
                </c:pt>
                <c:pt idx="2943">
                  <c:v>4.091701604713899</c:v>
                </c:pt>
                <c:pt idx="2944">
                  <c:v>4.0868959177250481</c:v>
                </c:pt>
                <c:pt idx="2945">
                  <c:v>4.0852040715689046</c:v>
                </c:pt>
                <c:pt idx="2946">
                  <c:v>4.0823651073240805</c:v>
                </c:pt>
                <c:pt idx="2947">
                  <c:v>4.0811781164969956</c:v>
                </c:pt>
                <c:pt idx="2948">
                  <c:v>4.0818422899422595</c:v>
                </c:pt>
                <c:pt idx="2949">
                  <c:v>4.0834590055365148</c:v>
                </c:pt>
                <c:pt idx="2950">
                  <c:v>4.0843765405129782</c:v>
                </c:pt>
                <c:pt idx="2951">
                  <c:v>4.0877667228823373</c:v>
                </c:pt>
                <c:pt idx="2952">
                  <c:v>4.0943599254791518</c:v>
                </c:pt>
                <c:pt idx="2953">
                  <c:v>4.0975388204337868</c:v>
                </c:pt>
                <c:pt idx="2954">
                  <c:v>4.0991427511852603</c:v>
                </c:pt>
                <c:pt idx="2955">
                  <c:v>4.1024312235513838</c:v>
                </c:pt>
                <c:pt idx="2956">
                  <c:v>4.1041333224016503</c:v>
                </c:pt>
                <c:pt idx="2957">
                  <c:v>4.1089470748424954</c:v>
                </c:pt>
                <c:pt idx="2958">
                  <c:v>4.1180467800137039</c:v>
                </c:pt>
                <c:pt idx="2959">
                  <c:v>4.1223118714370761</c:v>
                </c:pt>
                <c:pt idx="2960">
                  <c:v>4.1275482496026621</c:v>
                </c:pt>
                <c:pt idx="2961">
                  <c:v>4.1374099710518957</c:v>
                </c:pt>
                <c:pt idx="2962">
                  <c:v>4.142068240794754</c:v>
                </c:pt>
                <c:pt idx="2963">
                  <c:v>4.1484088584179739</c:v>
                </c:pt>
                <c:pt idx="2964">
                  <c:v>4.160476499883373</c:v>
                </c:pt>
                <c:pt idx="2965">
                  <c:v>4.166142582576116</c:v>
                </c:pt>
                <c:pt idx="2966">
                  <c:v>4.1741376846032789</c:v>
                </c:pt>
                <c:pt idx="2967">
                  <c:v>4.1893656774258803</c:v>
                </c:pt>
                <c:pt idx="2968">
                  <c:v>4.1966615912346379</c:v>
                </c:pt>
                <c:pt idx="2969">
                  <c:v>4.2053326836949587</c:v>
                </c:pt>
                <c:pt idx="2970">
                  <c:v>4.2222324350817093</c:v>
                </c:pt>
                <c:pt idx="2971">
                  <c:v>4.2315312399993603</c:v>
                </c:pt>
                <c:pt idx="2972">
                  <c:v>4.2352966629639397</c:v>
                </c:pt>
                <c:pt idx="2973">
                  <c:v>4.2345767481100216</c:v>
                </c:pt>
                <c:pt idx="2974">
                  <c:v>4.2300310408782877</c:v>
                </c:pt>
                <c:pt idx="2975">
                  <c:v>4.2184628513459526</c:v>
                </c:pt>
                <c:pt idx="2976">
                  <c:v>4.1976458836139985</c:v>
                </c:pt>
                <c:pt idx="2977">
                  <c:v>4.18692535843347</c:v>
                </c:pt>
                <c:pt idx="2978">
                  <c:v>4.1778936190211713</c:v>
                </c:pt>
                <c:pt idx="2979">
                  <c:v>4.1591816021315609</c:v>
                </c:pt>
                <c:pt idx="2980">
                  <c:v>4.1492201761167804</c:v>
                </c:pt>
                <c:pt idx="2981">
                  <c:v>4.1419940891147222</c:v>
                </c:pt>
                <c:pt idx="2982">
                  <c:v>4.1266908924384111</c:v>
                </c:pt>
                <c:pt idx="2983">
                  <c:v>4.1184828141322933</c:v>
                </c:pt>
                <c:pt idx="2984">
                  <c:v>4.1134372266100492</c:v>
                </c:pt>
                <c:pt idx="2985">
                  <c:v>4.1027725076763462</c:v>
                </c:pt>
                <c:pt idx="2986">
                  <c:v>4.0970905403188667</c:v>
                </c:pt>
                <c:pt idx="2987">
                  <c:v>4.0929961373030057</c:v>
                </c:pt>
                <c:pt idx="2988">
                  <c:v>4.0844926374773536</c:v>
                </c:pt>
                <c:pt idx="2989">
                  <c:v>4.0799975000096156</c:v>
                </c:pt>
                <c:pt idx="2990">
                  <c:v>4.0778465272980347</c:v>
                </c:pt>
                <c:pt idx="2991">
                  <c:v>4.073699846222798</c:v>
                </c:pt>
                <c:pt idx="2992">
                  <c:v>4.071686404855499</c:v>
                </c:pt>
                <c:pt idx="2993">
                  <c:v>4.0652258928549756</c:v>
                </c:pt>
                <c:pt idx="2994">
                  <c:v>4.0513864415405747</c:v>
                </c:pt>
                <c:pt idx="2995">
                  <c:v>4.0439957860847056</c:v>
                </c:pt>
                <c:pt idx="2996">
                  <c:v>4.0413598844659333</c:v>
                </c:pt>
                <c:pt idx="2997">
                  <c:v>4.0361925207847058</c:v>
                </c:pt>
                <c:pt idx="2998">
                  <c:v>4.0336208297863863</c:v>
                </c:pt>
                <c:pt idx="2999">
                  <c:v>4.0349116280480288</c:v>
                </c:pt>
                <c:pt idx="3000">
                  <c:v>4.0383225021127211</c:v>
                </c:pt>
                <c:pt idx="3001">
                  <c:v>4.0404168123959021</c:v>
                </c:pt>
                <c:pt idx="3002">
                  <c:v>4.0470720845006634</c:v>
                </c:pt>
                <c:pt idx="3003">
                  <c:v>4.0621293884680227</c:v>
                </c:pt>
                <c:pt idx="3004">
                  <c:v>4.070487909119719</c:v>
                </c:pt>
                <c:pt idx="3005">
                  <c:v>4.0837862720313982</c:v>
                </c:pt>
                <c:pt idx="3006">
                  <c:v>4.1125683748135113</c:v>
                </c:pt>
                <c:pt idx="3007">
                  <c:v>4.1277444039859166</c:v>
                </c:pt>
                <c:pt idx="3008">
                  <c:v>4.1463945483461471</c:v>
                </c:pt>
                <c:pt idx="3009">
                  <c:v>4.1850066781931892</c:v>
                </c:pt>
                <c:pt idx="3010">
                  <c:v>4.2069419038148528</c:v>
                </c:pt>
                <c:pt idx="3011">
                  <c:v>4.2159043073073095</c:v>
                </c:pt>
                <c:pt idx="3012">
                  <c:v>4.233843154178401</c:v>
                </c:pt>
                <c:pt idx="3013">
                  <c:v>4.2282700307511494</c:v>
                </c:pt>
                <c:pt idx="3014">
                  <c:v>4.2143034753463082</c:v>
                </c:pt>
                <c:pt idx="3015">
                  <c:v>4.1892091826654907</c:v>
                </c:pt>
                <c:pt idx="3016">
                  <c:v>4.1763297434347848</c:v>
                </c:pt>
                <c:pt idx="3017">
                  <c:v>4.1655141153310691</c:v>
                </c:pt>
                <c:pt idx="3018">
                  <c:v>4.142974922251712</c:v>
                </c:pt>
                <c:pt idx="3019">
                  <c:v>4.1310005169311772</c:v>
                </c:pt>
                <c:pt idx="3020">
                  <c:v>4.1224186536395475</c:v>
                </c:pt>
                <c:pt idx="3021">
                  <c:v>4.1041142737369443</c:v>
                </c:pt>
                <c:pt idx="3022">
                  <c:v>4.0942875797006355</c:v>
                </c:pt>
                <c:pt idx="3023">
                  <c:v>4.0878867499057039</c:v>
                </c:pt>
                <c:pt idx="3024">
                  <c:v>4.0743658653052268</c:v>
                </c:pt>
                <c:pt idx="3025">
                  <c:v>4.0671946655730142</c:v>
                </c:pt>
                <c:pt idx="3026">
                  <c:v>4.0625433275447236</c:v>
                </c:pt>
                <c:pt idx="3027">
                  <c:v>4.0516501867833972</c:v>
                </c:pt>
                <c:pt idx="3028">
                  <c:v>4.0460678609008989</c:v>
                </c:pt>
                <c:pt idx="3029">
                  <c:v>4.0449213224214349</c:v>
                </c:pt>
                <c:pt idx="3030">
                  <c:v>4.0430519454599345</c:v>
                </c:pt>
                <c:pt idx="3031">
                  <c:v>4.0423511348122982</c:v>
                </c:pt>
                <c:pt idx="3032">
                  <c:v>4.035636700024952</c:v>
                </c:pt>
                <c:pt idx="3033">
                  <c:v>4.0212478418217428</c:v>
                </c:pt>
                <c:pt idx="3034">
                  <c:v>4.0136736690585311</c:v>
                </c:pt>
                <c:pt idx="3035">
                  <c:v>4.0106416986253208</c:v>
                </c:pt>
                <c:pt idx="3036">
                  <c:v>4.0046194820383096</c:v>
                </c:pt>
                <c:pt idx="3037">
                  <c:v>4.0015843823441113</c:v>
                </c:pt>
                <c:pt idx="3038">
                  <c:v>4.00170063861452</c:v>
                </c:pt>
                <c:pt idx="3039">
                  <c:v>4.0026294546351329</c:v>
                </c:pt>
                <c:pt idx="3040">
                  <c:v>4.0034673762785413</c:v>
                </c:pt>
                <c:pt idx="3041">
                  <c:v>4.0108470190809706</c:v>
                </c:pt>
                <c:pt idx="3042">
                  <c:v>4.0275061969331425</c:v>
                </c:pt>
                <c:pt idx="3043">
                  <c:v>4.0366329147424604</c:v>
                </c:pt>
                <c:pt idx="3044">
                  <c:v>4.0525828058292968</c:v>
                </c:pt>
                <c:pt idx="3045">
                  <c:v>4.0865369757876406</c:v>
                </c:pt>
                <c:pt idx="3046">
                  <c:v>4.1045261719769313</c:v>
                </c:pt>
                <c:pt idx="3047">
                  <c:v>4.127193014628447</c:v>
                </c:pt>
                <c:pt idx="3048">
                  <c:v>4.1743097049745721</c:v>
                </c:pt>
                <c:pt idx="3049">
                  <c:v>4.2012655162844235</c:v>
                </c:pt>
                <c:pt idx="3050">
                  <c:v>4.212183186455178</c:v>
                </c:pt>
                <c:pt idx="3051">
                  <c:v>4.210474889248955</c:v>
                </c:pt>
                <c:pt idx="3052">
                  <c:v>4.1931174294512354</c:v>
                </c:pt>
                <c:pt idx="3053">
                  <c:v>4.162645360324233</c:v>
                </c:pt>
                <c:pt idx="3054">
                  <c:v>4.1478532271707058</c:v>
                </c:pt>
                <c:pt idx="3055">
                  <c:v>4.1360234561543159</c:v>
                </c:pt>
                <c:pt idx="3056">
                  <c:v>4.1133955081195754</c:v>
                </c:pt>
                <c:pt idx="3057">
                  <c:v>4.1026662042855326</c:v>
                </c:pt>
                <c:pt idx="3058">
                  <c:v>4.0968441362537087</c:v>
                </c:pt>
                <c:pt idx="3059">
                  <c:v>4.0862961651403555</c:v>
                </c:pt>
                <c:pt idx="3060">
                  <c:v>4.0815544525850935</c:v>
                </c:pt>
                <c:pt idx="3061">
                  <c:v>4.0778454076105977</c:v>
                </c:pt>
                <c:pt idx="3062">
                  <c:v>4.0712111607813917</c:v>
                </c:pt>
                <c:pt idx="3063">
                  <c:v>4.0682483110647008</c:v>
                </c:pt>
                <c:pt idx="3064">
                  <c:v>4.0664150270400796</c:v>
                </c:pt>
                <c:pt idx="3065">
                  <c:v>4.0636136158304064</c:v>
                </c:pt>
                <c:pt idx="3066">
                  <c:v>4.0626281032397324</c:v>
                </c:pt>
                <c:pt idx="3067">
                  <c:v>4.0658765152433762</c:v>
                </c:pt>
                <c:pt idx="3068">
                  <c:v>4.072171661879235</c:v>
                </c:pt>
                <c:pt idx="3069">
                  <c:v>4.0752067681686324</c:v>
                </c:pt>
                <c:pt idx="3070">
                  <c:v>4.0787189416456853</c:v>
                </c:pt>
                <c:pt idx="3071">
                  <c:v>4.0855384945962978</c:v>
                </c:pt>
                <c:pt idx="3072">
                  <c:v>4.0888686465361683</c:v>
                </c:pt>
                <c:pt idx="3073">
                  <c:v>4.0958182915246857</c:v>
                </c:pt>
                <c:pt idx="3074">
                  <c:v>4.1088089421374923</c:v>
                </c:pt>
                <c:pt idx="3075">
                  <c:v>4.1148959921121113</c:v>
                </c:pt>
                <c:pt idx="3076">
                  <c:v>4.1213716438213375</c:v>
                </c:pt>
                <c:pt idx="3077">
                  <c:v>4.1334289826702078</c:v>
                </c:pt>
                <c:pt idx="3078">
                  <c:v>4.1390646467913923</c:v>
                </c:pt>
                <c:pt idx="3079">
                  <c:v>4.1453083562500517</c:v>
                </c:pt>
                <c:pt idx="3080">
                  <c:v>4.1570608223707017</c:v>
                </c:pt>
                <c:pt idx="3081">
                  <c:v>4.1626540325031591</c:v>
                </c:pt>
                <c:pt idx="3082">
                  <c:v>4.1708754475307481</c:v>
                </c:pt>
                <c:pt idx="3083">
                  <c:v>4.1865745021121459</c:v>
                </c:pt>
                <c:pt idx="3084">
                  <c:v>4.1941370531422075</c:v>
                </c:pt>
                <c:pt idx="3085">
                  <c:v>4.2031407829948826</c:v>
                </c:pt>
                <c:pt idx="3086">
                  <c:v>4.2208186725372308</c:v>
                </c:pt>
                <c:pt idx="3087">
                  <c:v>4.23050437451497</c:v>
                </c:pt>
                <c:pt idx="3088">
                  <c:v>4.2344857819604567</c:v>
                </c:pt>
                <c:pt idx="3089">
                  <c:v>4.233843154178401</c:v>
                </c:pt>
                <c:pt idx="3090">
                  <c:v>4.2284429243853658</c:v>
                </c:pt>
                <c:pt idx="3091">
                  <c:v>4.21500855690803</c:v>
                </c:pt>
                <c:pt idx="3092">
                  <c:v>4.1906365796618541</c:v>
                </c:pt>
                <c:pt idx="3093">
                  <c:v>4.1781765971701255</c:v>
                </c:pt>
                <c:pt idx="3094">
                  <c:v>4.1675979148631095</c:v>
                </c:pt>
                <c:pt idx="3095">
                  <c:v>4.1455879492288004</c:v>
                </c:pt>
                <c:pt idx="3096">
                  <c:v>4.1339224409537172</c:v>
                </c:pt>
                <c:pt idx="3097">
                  <c:v>4.1255666396442798</c:v>
                </c:pt>
                <c:pt idx="3098">
                  <c:v>4.1077107177432239</c:v>
                </c:pt>
                <c:pt idx="3099">
                  <c:v>4.0981001166788493</c:v>
                </c:pt>
                <c:pt idx="3100">
                  <c:v>4.0922113533073059</c:v>
                </c:pt>
                <c:pt idx="3101">
                  <c:v>4.0797684581429552</c:v>
                </c:pt>
                <c:pt idx="3102">
                  <c:v>4.0731592474834981</c:v>
                </c:pt>
                <c:pt idx="3103">
                  <c:v>4.0683650267479914</c:v>
                </c:pt>
                <c:pt idx="3104">
                  <c:v>4.0583635791246779</c:v>
                </c:pt>
                <c:pt idx="3105">
                  <c:v>4.0530993661552248</c:v>
                </c:pt>
                <c:pt idx="3106">
                  <c:v>4.0506335391737576</c:v>
                </c:pt>
                <c:pt idx="3107">
                  <c:v>4.0457971556755759</c:v>
                </c:pt>
                <c:pt idx="3108">
                  <c:v>4.0434398472364981</c:v>
                </c:pt>
                <c:pt idx="3109">
                  <c:v>4.03585460273296</c:v>
                </c:pt>
                <c:pt idx="3110">
                  <c:v>4.0197081344041186</c:v>
                </c:pt>
                <c:pt idx="3111">
                  <c:v>4.0111116001433942</c:v>
                </c:pt>
                <c:pt idx="3112">
                  <c:v>4.0080098358394034</c:v>
                </c:pt>
                <c:pt idx="3113">
                  <c:v>4.0019336057782322</c:v>
                </c:pt>
                <c:pt idx="3114">
                  <c:v>3.9989199727441966</c:v>
                </c:pt>
                <c:pt idx="3115">
                  <c:v>4.0004745232883252</c:v>
                </c:pt>
                <c:pt idx="3116">
                  <c:v>4.0044559623860154</c:v>
                </c:pt>
                <c:pt idx="3117">
                  <c:v>4.0069101874598738</c:v>
                </c:pt>
                <c:pt idx="3118">
                  <c:v>4.0147175947246776</c:v>
                </c:pt>
                <c:pt idx="3119">
                  <c:v>4.0322864966405501</c:v>
                </c:pt>
                <c:pt idx="3120">
                  <c:v>4.0420086470210066</c:v>
                </c:pt>
                <c:pt idx="3121">
                  <c:v>4.0577987518775256</c:v>
                </c:pt>
                <c:pt idx="3122">
                  <c:v>4.0913904395079568</c:v>
                </c:pt>
                <c:pt idx="3123">
                  <c:v>4.1091742800856652</c:v>
                </c:pt>
                <c:pt idx="3124">
                  <c:v>4.1308781909436512</c:v>
                </c:pt>
                <c:pt idx="3125">
                  <c:v>4.1759220056525708</c:v>
                </c:pt>
                <c:pt idx="3126">
                  <c:v>4.2016251984444102</c:v>
                </c:pt>
                <c:pt idx="3127">
                  <c:v>4.2120182422815882</c:v>
                </c:pt>
                <c:pt idx="3128">
                  <c:v>4.2344858376402952</c:v>
                </c:pt>
                <c:pt idx="3129">
                  <c:v>4.2299595790768016</c:v>
                </c:pt>
                <c:pt idx="3130">
                  <c:v>4.2185488268816504</c:v>
                </c:pt>
                <c:pt idx="3131">
                  <c:v>4.1981348084859125</c:v>
                </c:pt>
                <c:pt idx="3132">
                  <c:v>4.1875958179898953</c:v>
                </c:pt>
                <c:pt idx="3133">
                  <c:v>4.1789284018162034</c:v>
                </c:pt>
                <c:pt idx="3134">
                  <c:v>4.1607602509617081</c:v>
                </c:pt>
                <c:pt idx="3135">
                  <c:v>4.151136645902282</c:v>
                </c:pt>
                <c:pt idx="3136">
                  <c:v>4.1446541530517722</c:v>
                </c:pt>
                <c:pt idx="3137">
                  <c:v>4.131069828263219</c:v>
                </c:pt>
                <c:pt idx="3138">
                  <c:v>4.1239112164485636</c:v>
                </c:pt>
                <c:pt idx="3139">
                  <c:v>4.1176450450773983</c:v>
                </c:pt>
                <c:pt idx="3140">
                  <c:v>4.1043221464584159</c:v>
                </c:pt>
                <c:pt idx="3141">
                  <c:v>4.0971433052947193</c:v>
                </c:pt>
                <c:pt idx="3142">
                  <c:v>4.0911958265956612</c:v>
                </c:pt>
                <c:pt idx="3143">
                  <c:v>4.0784204749640258</c:v>
                </c:pt>
                <c:pt idx="3144">
                  <c:v>4.0715377668756743</c:v>
                </c:pt>
                <c:pt idx="3145">
                  <c:v>4.0683939218306735</c:v>
                </c:pt>
                <c:pt idx="3146">
                  <c:v>4.0619282469261906</c:v>
                </c:pt>
                <c:pt idx="3147">
                  <c:v>4.0586505269758266</c:v>
                </c:pt>
                <c:pt idx="3148">
                  <c:v>4.0543581411298026</c:v>
                </c:pt>
                <c:pt idx="3149">
                  <c:v>4.0455436811670058</c:v>
                </c:pt>
                <c:pt idx="3150">
                  <c:v>4.0410000285012746</c:v>
                </c:pt>
                <c:pt idx="3151">
                  <c:v>4.0410241080426736</c:v>
                </c:pt>
                <c:pt idx="3152">
                  <c:v>4.0415771329051546</c:v>
                </c:pt>
                <c:pt idx="3153">
                  <c:v>4.0421231699667821</c:v>
                </c:pt>
                <c:pt idx="3154">
                  <c:v>4.0442127182111411</c:v>
                </c:pt>
                <c:pt idx="3155">
                  <c:v>4.04934604942079</c:v>
                </c:pt>
                <c:pt idx="3156">
                  <c:v>4.052364422912297</c:v>
                </c:pt>
                <c:pt idx="3157">
                  <c:v>4.0577750255649709</c:v>
                </c:pt>
                <c:pt idx="3158">
                  <c:v>4.0696470282369894</c:v>
                </c:pt>
                <c:pt idx="3159">
                  <c:v>4.076134654083849</c:v>
                </c:pt>
                <c:pt idx="3160">
                  <c:v>4.0888695715949286</c:v>
                </c:pt>
                <c:pt idx="3161">
                  <c:v>4.116154056240406</c:v>
                </c:pt>
                <c:pt idx="3162">
                  <c:v>4.1306060891381815</c:v>
                </c:pt>
                <c:pt idx="3163">
                  <c:v>4.14877694321126</c:v>
                </c:pt>
                <c:pt idx="3164">
                  <c:v>4.1865192947915553</c:v>
                </c:pt>
                <c:pt idx="3165">
                  <c:v>4.2077098952312291</c:v>
                </c:pt>
                <c:pt idx="3166">
                  <c:v>4.216417956215091</c:v>
                </c:pt>
                <c:pt idx="3167">
                  <c:v>4.2104581422850389</c:v>
                </c:pt>
                <c:pt idx="3168">
                  <c:v>4.1925399022219638</c:v>
                </c:pt>
                <c:pt idx="3169">
                  <c:v>4.1607382781989992</c:v>
                </c:pt>
                <c:pt idx="3170">
                  <c:v>4.1453134411722665</c:v>
                </c:pt>
                <c:pt idx="3171">
                  <c:v>4.1325329804606605</c:v>
                </c:pt>
                <c:pt idx="3172">
                  <c:v>4.1082774274325455</c:v>
                </c:pt>
                <c:pt idx="3173">
                  <c:v>4.0968684663459332</c:v>
                </c:pt>
                <c:pt idx="3174">
                  <c:v>4.0892045993194053</c:v>
                </c:pt>
                <c:pt idx="3175">
                  <c:v>4.0752739358601593</c:v>
                </c:pt>
                <c:pt idx="3176">
                  <c:v>4.0689047440268675</c:v>
                </c:pt>
                <c:pt idx="3177">
                  <c:v>4.0653801813852954</c:v>
                </c:pt>
                <c:pt idx="3178">
                  <c:v>4.0593408801434485</c:v>
                </c:pt>
                <c:pt idx="3179">
                  <c:v>4.0567815704221806</c:v>
                </c:pt>
                <c:pt idx="3180">
                  <c:v>4.0573129945644935</c:v>
                </c:pt>
                <c:pt idx="3181">
                  <c:v>4.0587321347105449</c:v>
                </c:pt>
                <c:pt idx="3182">
                  <c:v>4.0595837621086108</c:v>
                </c:pt>
                <c:pt idx="3183">
                  <c:v>4.0635677147374158</c:v>
                </c:pt>
                <c:pt idx="3184">
                  <c:v>4.0712044253711639</c:v>
                </c:pt>
                <c:pt idx="3185">
                  <c:v>4.0749169534821563</c:v>
                </c:pt>
                <c:pt idx="3186">
                  <c:v>4.0782712009955704</c:v>
                </c:pt>
                <c:pt idx="3187">
                  <c:v>4.0848068123704939</c:v>
                </c:pt>
                <c:pt idx="3188">
                  <c:v>4.0879902793415006</c:v>
                </c:pt>
                <c:pt idx="3189">
                  <c:v>4.0931785700573053</c:v>
                </c:pt>
                <c:pt idx="3190">
                  <c:v>4.1029680539324875</c:v>
                </c:pt>
                <c:pt idx="3191">
                  <c:v>4.1075798106907593</c:v>
                </c:pt>
                <c:pt idx="3192">
                  <c:v>4.1140802751300383</c:v>
                </c:pt>
                <c:pt idx="3193">
                  <c:v>4.1264425455331946</c:v>
                </c:pt>
                <c:pt idx="3194">
                  <c:v>4.1322386610061619</c:v>
                </c:pt>
                <c:pt idx="3195">
                  <c:v>4.1397541780792082</c:v>
                </c:pt>
                <c:pt idx="3196">
                  <c:v>4.1538663620200644</c:v>
                </c:pt>
                <c:pt idx="3197">
                  <c:v>4.1605129494563702</c:v>
                </c:pt>
                <c:pt idx="3198">
                  <c:v>4.1691381018715576</c:v>
                </c:pt>
                <c:pt idx="3199">
                  <c:v>4.185563740557849</c:v>
                </c:pt>
                <c:pt idx="3200">
                  <c:v>4.1934459516180471</c:v>
                </c:pt>
                <c:pt idx="3201">
                  <c:v>4.2025634065068447</c:v>
                </c:pt>
                <c:pt idx="3202">
                  <c:v>4.220602587895578</c:v>
                </c:pt>
                <c:pt idx="3203">
                  <c:v>4.2305173142837162</c:v>
                </c:pt>
                <c:pt idx="3204">
                  <c:v>4.2346300901442993</c:v>
                </c:pt>
                <c:pt idx="3205">
                  <c:v>4.2053817379778513</c:v>
                </c:pt>
                <c:pt idx="3206">
                  <c:v>4.1845567677607542</c:v>
                </c:pt>
                <c:pt idx="3207">
                  <c:v>4.1474788731201579</c:v>
                </c:pt>
                <c:pt idx="3208">
                  <c:v>4.1294214107576952</c:v>
                </c:pt>
                <c:pt idx="3209">
                  <c:v>4.1144740925944161</c:v>
                </c:pt>
                <c:pt idx="3210">
                  <c:v>4.0861860641723435</c:v>
                </c:pt>
                <c:pt idx="3211">
                  <c:v>4.0729258983063437</c:v>
                </c:pt>
                <c:pt idx="3212">
                  <c:v>4.0639397463672635</c:v>
                </c:pt>
                <c:pt idx="3213">
                  <c:v>4.0475633079674056</c:v>
                </c:pt>
                <c:pt idx="3214">
                  <c:v>4.0401095624480785</c:v>
                </c:pt>
                <c:pt idx="3215">
                  <c:v>4.0360525953020892</c:v>
                </c:pt>
                <c:pt idx="3216">
                  <c:v>4.0290119518271652</c:v>
                </c:pt>
                <c:pt idx="3217">
                  <c:v>4.0260161944127271</c:v>
                </c:pt>
                <c:pt idx="3218">
                  <c:v>4.026648021852739</c:v>
                </c:pt>
                <c:pt idx="3219">
                  <c:v>4.028310229783143</c:v>
                </c:pt>
                <c:pt idx="3220">
                  <c:v>4.029299211487821</c:v>
                </c:pt>
                <c:pt idx="3221">
                  <c:v>4.0339524688475894</c:v>
                </c:pt>
                <c:pt idx="3222">
                  <c:v>4.0429320862090332</c:v>
                </c:pt>
                <c:pt idx="3223">
                  <c:v>4.0472772711216765</c:v>
                </c:pt>
                <c:pt idx="3224">
                  <c:v>4.0511709943182135</c:v>
                </c:pt>
                <c:pt idx="3225">
                  <c:v>4.0587942588271915</c:v>
                </c:pt>
                <c:pt idx="3226">
                  <c:v>4.0625209577946775</c:v>
                </c:pt>
                <c:pt idx="3227">
                  <c:v>4.0685994441590676</c:v>
                </c:pt>
                <c:pt idx="3228">
                  <c:v>4.0800216704890291</c:v>
                </c:pt>
                <c:pt idx="3229">
                  <c:v>4.0853775693012491</c:v>
                </c:pt>
                <c:pt idx="3230">
                  <c:v>4.0931056662544689</c:v>
                </c:pt>
                <c:pt idx="3231">
                  <c:v>4.1075173725048018</c:v>
                </c:pt>
                <c:pt idx="3232">
                  <c:v>4.1143011584144586</c:v>
                </c:pt>
                <c:pt idx="3233">
                  <c:v>4.1230592391393301</c:v>
                </c:pt>
                <c:pt idx="3234">
                  <c:v>4.139517833980924</c:v>
                </c:pt>
                <c:pt idx="3235">
                  <c:v>4.1472988030241051</c:v>
                </c:pt>
                <c:pt idx="3236">
                  <c:v>4.1573957612741355</c:v>
                </c:pt>
                <c:pt idx="3237">
                  <c:v>4.176554542752613</c:v>
                </c:pt>
                <c:pt idx="3238">
                  <c:v>4.1857233420699362</c:v>
                </c:pt>
                <c:pt idx="3239">
                  <c:v>4.1965547456838621</c:v>
                </c:pt>
                <c:pt idx="3240">
                  <c:v>4.2175933170431765</c:v>
                </c:pt>
                <c:pt idx="3241">
                  <c:v>4.2292198974747937</c:v>
                </c:pt>
                <c:pt idx="3242">
                  <c:v>4.2339056421064019</c:v>
                </c:pt>
                <c:pt idx="3243">
                  <c:v>4.2113494416287267</c:v>
                </c:pt>
                <c:pt idx="3244">
                  <c:v>4.1982601025952118</c:v>
                </c:pt>
                <c:pt idx="3245">
                  <c:v>4.1742838389128174</c:v>
                </c:pt>
                <c:pt idx="3246">
                  <c:v>4.1626116184908462</c:v>
                </c:pt>
                <c:pt idx="3247">
                  <c:v>4.152948474248384</c:v>
                </c:pt>
                <c:pt idx="3248">
                  <c:v>4.1344550143958587</c:v>
                </c:pt>
                <c:pt idx="3249">
                  <c:v>4.1256804659923585</c:v>
                </c:pt>
                <c:pt idx="3250">
                  <c:v>4.1194436985669354</c:v>
                </c:pt>
                <c:pt idx="3251">
                  <c:v>4.1080297260257339</c:v>
                </c:pt>
                <c:pt idx="3252">
                  <c:v>4.1028526834325856</c:v>
                </c:pt>
                <c:pt idx="3253">
                  <c:v>4.0994918113050174</c:v>
                </c:pt>
                <c:pt idx="3254">
                  <c:v>4.0935986717889499</c:v>
                </c:pt>
                <c:pt idx="3255">
                  <c:v>4.0910243672627544</c:v>
                </c:pt>
                <c:pt idx="3256">
                  <c:v>4.0907780132237379</c:v>
                </c:pt>
                <c:pt idx="3257">
                  <c:v>4.0907239418127599</c:v>
                </c:pt>
                <c:pt idx="3258">
                  <c:v>4.0909022818385719</c:v>
                </c:pt>
                <c:pt idx="3259">
                  <c:v>4.0932690364268343</c:v>
                </c:pt>
                <c:pt idx="3260">
                  <c:v>4.0980361530675768</c:v>
                </c:pt>
                <c:pt idx="3261">
                  <c:v>4.1003851823663986</c:v>
                </c:pt>
                <c:pt idx="3262">
                  <c:v>4.1035305609895278</c:v>
                </c:pt>
                <c:pt idx="3263">
                  <c:v>4.1096275928845243</c:v>
                </c:pt>
                <c:pt idx="3264">
                  <c:v>4.1125936827198624</c:v>
                </c:pt>
                <c:pt idx="3265">
                  <c:v>4.1174352815968733</c:v>
                </c:pt>
                <c:pt idx="3266">
                  <c:v>4.1265185087705438</c:v>
                </c:pt>
                <c:pt idx="3267">
                  <c:v>4.1307949091172418</c:v>
                </c:pt>
                <c:pt idx="3268">
                  <c:v>4.1367883032476822</c:v>
                </c:pt>
                <c:pt idx="3269">
                  <c:v>4.1480735785250618</c:v>
                </c:pt>
                <c:pt idx="3270">
                  <c:v>4.1533176230116897</c:v>
                </c:pt>
                <c:pt idx="3271">
                  <c:v>4.1596291727660306</c:v>
                </c:pt>
                <c:pt idx="3272">
                  <c:v>4.1713984136351288</c:v>
                </c:pt>
                <c:pt idx="3273">
                  <c:v>4.1769560058940183</c:v>
                </c:pt>
                <c:pt idx="3274">
                  <c:v>4.1837213688561699</c:v>
                </c:pt>
                <c:pt idx="3275">
                  <c:v>4.196640891977375</c:v>
                </c:pt>
                <c:pt idx="3276">
                  <c:v>4.2028653427250457</c:v>
                </c:pt>
                <c:pt idx="3277">
                  <c:v>4.2099341233260015</c:v>
                </c:pt>
                <c:pt idx="3278">
                  <c:v>4.2238144368395174</c:v>
                </c:pt>
                <c:pt idx="3279">
                  <c:v>4.2312013675769276</c:v>
                </c:pt>
                <c:pt idx="3280">
                  <c:v>4.2160791682431924</c:v>
                </c:pt>
                <c:pt idx="3281">
                  <c:v>4.203612583885131</c:v>
                </c:pt>
                <c:pt idx="3282">
                  <c:v>4.1816676921554947</c:v>
                </c:pt>
                <c:pt idx="3283">
                  <c:v>4.1709514514178219</c:v>
                </c:pt>
                <c:pt idx="3284">
                  <c:v>4.161886364349713</c:v>
                </c:pt>
                <c:pt idx="3285">
                  <c:v>4.1446057965321677</c:v>
                </c:pt>
                <c:pt idx="3286">
                  <c:v>4.1364434711456664</c:v>
                </c:pt>
                <c:pt idx="3287">
                  <c:v>4.1306000588993186</c:v>
                </c:pt>
                <c:pt idx="3288">
                  <c:v>4.1199406638675535</c:v>
                </c:pt>
                <c:pt idx="3289">
                  <c:v>4.1151091935534678</c:v>
                </c:pt>
                <c:pt idx="3290">
                  <c:v>4.1120664668094697</c:v>
                </c:pt>
                <c:pt idx="3291">
                  <c:v>4.1067526070514733</c:v>
                </c:pt>
                <c:pt idx="3292">
                  <c:v>4.1044288329484786</c:v>
                </c:pt>
                <c:pt idx="3293">
                  <c:v>4.1042010392554076</c:v>
                </c:pt>
                <c:pt idx="3294">
                  <c:v>4.1042027755384662</c:v>
                </c:pt>
                <c:pt idx="3295">
                  <c:v>4.104393134423419</c:v>
                </c:pt>
                <c:pt idx="3296">
                  <c:v>4.1067287512424935</c:v>
                </c:pt>
                <c:pt idx="3297">
                  <c:v>4.1113414824666394</c:v>
                </c:pt>
                <c:pt idx="3298">
                  <c:v>4.1135999848315628</c:v>
                </c:pt>
                <c:pt idx="3299">
                  <c:v>4.1167710485446101</c:v>
                </c:pt>
                <c:pt idx="3300">
                  <c:v>4.1228251044726569</c:v>
                </c:pt>
                <c:pt idx="3301">
                  <c:v>4.1257567250703575</c:v>
                </c:pt>
                <c:pt idx="3302">
                  <c:v>4.1305579827735261</c:v>
                </c:pt>
                <c:pt idx="3303">
                  <c:v>4.1395663202251862</c:v>
                </c:pt>
                <c:pt idx="3304">
                  <c:v>4.1437746979051377</c:v>
                </c:pt>
                <c:pt idx="3305">
                  <c:v>4.1487111786995134</c:v>
                </c:pt>
                <c:pt idx="3306">
                  <c:v>4.157957173026845</c:v>
                </c:pt>
                <c:pt idx="3307">
                  <c:v>4.162300131023156</c:v>
                </c:pt>
                <c:pt idx="3308">
                  <c:v>4.1678310305264556</c:v>
                </c:pt>
                <c:pt idx="3309">
                  <c:v>4.1781243288665202</c:v>
                </c:pt>
                <c:pt idx="3310">
                  <c:v>4.1830129944551908</c:v>
                </c:pt>
                <c:pt idx="3311">
                  <c:v>4.1891398932824577</c:v>
                </c:pt>
                <c:pt idx="3312">
                  <c:v>4.2008159562631073</c:v>
                </c:pt>
                <c:pt idx="3313">
                  <c:v>4.2064282493988907</c:v>
                </c:pt>
                <c:pt idx="3314">
                  <c:v>4.2129344605992651</c:v>
                </c:pt>
                <c:pt idx="3315">
                  <c:v>4.2256079533650421</c:v>
                </c:pt>
                <c:pt idx="3316">
                  <c:v>4.2325076112394751</c:v>
                </c:pt>
                <c:pt idx="3317">
                  <c:v>4.2353003373766738</c:v>
                </c:pt>
                <c:pt idx="3318">
                  <c:v>4.2129135097022443</c:v>
                </c:pt>
                <c:pt idx="3319">
                  <c:v>4.1988752708384141</c:v>
                </c:pt>
                <c:pt idx="3320">
                  <c:v>4.1736504962665837</c:v>
                </c:pt>
                <c:pt idx="3321">
                  <c:v>4.1614465549409578</c:v>
                </c:pt>
                <c:pt idx="3322">
                  <c:v>4.151221954802554</c:v>
                </c:pt>
                <c:pt idx="3323">
                  <c:v>4.1317107074603383</c:v>
                </c:pt>
                <c:pt idx="3324">
                  <c:v>4.1224305956620766</c:v>
                </c:pt>
                <c:pt idx="3325">
                  <c:v>4.1158357863308588</c:v>
                </c:pt>
                <c:pt idx="3326">
                  <c:v>4.1038480862212161</c:v>
                </c:pt>
                <c:pt idx="3327">
                  <c:v>4.0983674452672263</c:v>
                </c:pt>
                <c:pt idx="3328">
                  <c:v>4.0950751589185952</c:v>
                </c:pt>
                <c:pt idx="3329">
                  <c:v>4.0892787880720096</c:v>
                </c:pt>
                <c:pt idx="3330">
                  <c:v>4.086740300970523</c:v>
                </c:pt>
                <c:pt idx="3331">
                  <c:v>4.086636387679305</c:v>
                </c:pt>
                <c:pt idx="3332">
                  <c:v>4.0868367689849086</c:v>
                </c:pt>
                <c:pt idx="3333">
                  <c:v>4.0871083430996622</c:v>
                </c:pt>
                <c:pt idx="3334">
                  <c:v>4.0895032482901241</c:v>
                </c:pt>
                <c:pt idx="3335">
                  <c:v>4.0943176163729653</c:v>
                </c:pt>
                <c:pt idx="3336">
                  <c:v>4.0967573817413889</c:v>
                </c:pt>
                <c:pt idx="3337">
                  <c:v>4.0999668331951833</c:v>
                </c:pt>
                <c:pt idx="3338">
                  <c:v>4.1061758365880481</c:v>
                </c:pt>
                <c:pt idx="3339">
                  <c:v>4.1091633070385187</c:v>
                </c:pt>
                <c:pt idx="3340">
                  <c:v>4.113944608275065</c:v>
                </c:pt>
                <c:pt idx="3341">
                  <c:v>4.1229732506698626</c:v>
                </c:pt>
                <c:pt idx="3342">
                  <c:v>4.1272300701133391</c:v>
                </c:pt>
                <c:pt idx="3343">
                  <c:v>4.1332634753715674</c:v>
                </c:pt>
                <c:pt idx="3344">
                  <c:v>4.1447264784397975</c:v>
                </c:pt>
                <c:pt idx="3345">
                  <c:v>4.1500902741712054</c:v>
                </c:pt>
                <c:pt idx="3346">
                  <c:v>4.1567325765215122</c:v>
                </c:pt>
                <c:pt idx="3347">
                  <c:v>4.169206900832731</c:v>
                </c:pt>
                <c:pt idx="3348">
                  <c:v>4.1750895652668989</c:v>
                </c:pt>
                <c:pt idx="3349">
                  <c:v>4.1821584906849347</c:v>
                </c:pt>
                <c:pt idx="3350">
                  <c:v>4.1956326578312444</c:v>
                </c:pt>
                <c:pt idx="3351">
                  <c:v>4.2021177564643288</c:v>
                </c:pt>
                <c:pt idx="3352">
                  <c:v>4.2093200209492512</c:v>
                </c:pt>
                <c:pt idx="3353">
                  <c:v>4.2236120391011172</c:v>
                </c:pt>
                <c:pt idx="3354">
                  <c:v>4.231363844796963</c:v>
                </c:pt>
                <c:pt idx="3355">
                  <c:v>4.2345885677564139</c:v>
                </c:pt>
                <c:pt idx="3356">
                  <c:v>4.2041827838531969</c:v>
                </c:pt>
                <c:pt idx="3357">
                  <c:v>4.1821199498299482</c:v>
                </c:pt>
                <c:pt idx="3358">
                  <c:v>4.1432763648486794</c:v>
                </c:pt>
                <c:pt idx="3359">
                  <c:v>4.1243547388925208</c:v>
                </c:pt>
                <c:pt idx="3360">
                  <c:v>4.1087106993796381</c:v>
                </c:pt>
                <c:pt idx="3361">
                  <c:v>4.0788592949483062</c:v>
                </c:pt>
                <c:pt idx="3362">
                  <c:v>4.0647630598737585</c:v>
                </c:pt>
                <c:pt idx="3363">
                  <c:v>4.0549061548084397</c:v>
                </c:pt>
                <c:pt idx="3364">
                  <c:v>4.0369703612068601</c:v>
                </c:pt>
                <c:pt idx="3365">
                  <c:v>4.0288951587364625</c:v>
                </c:pt>
                <c:pt idx="3366">
                  <c:v>4.0250831559840394</c:v>
                </c:pt>
                <c:pt idx="3367">
                  <c:v>4.0185614420040343</c:v>
                </c:pt>
                <c:pt idx="3368">
                  <c:v>4.0157898228208593</c:v>
                </c:pt>
                <c:pt idx="3369">
                  <c:v>4.0168894997308655</c:v>
                </c:pt>
                <c:pt idx="3370">
                  <c:v>4.0194331856513825</c:v>
                </c:pt>
                <c:pt idx="3371">
                  <c:v>4.0208612332976621</c:v>
                </c:pt>
                <c:pt idx="3372">
                  <c:v>4.0254868041757925</c:v>
                </c:pt>
                <c:pt idx="3373">
                  <c:v>4.0344103894400716</c:v>
                </c:pt>
                <c:pt idx="3374">
                  <c:v>4.0387049353189886</c:v>
                </c:pt>
                <c:pt idx="3375">
                  <c:v>4.0422693486045258</c:v>
                </c:pt>
                <c:pt idx="3376">
                  <c:v>4.0493063224164629</c:v>
                </c:pt>
                <c:pt idx="3377">
                  <c:v>4.0527990992623337</c:v>
                </c:pt>
                <c:pt idx="3378">
                  <c:v>4.0592382891488858</c:v>
                </c:pt>
                <c:pt idx="3379">
                  <c:v>4.0713419969511282</c:v>
                </c:pt>
                <c:pt idx="3380">
                  <c:v>4.077029597334981</c:v>
                </c:pt>
                <c:pt idx="3381">
                  <c:v>4.0849022885681912</c:v>
                </c:pt>
                <c:pt idx="3382">
                  <c:v>4.0996396928076511</c:v>
                </c:pt>
                <c:pt idx="3383">
                  <c:v>4.1065517110212628</c:v>
                </c:pt>
                <c:pt idx="3384">
                  <c:v>4.116094812463345</c:v>
                </c:pt>
                <c:pt idx="3385">
                  <c:v>4.1339322250767916</c:v>
                </c:pt>
                <c:pt idx="3386">
                  <c:v>4.1423698039956154</c:v>
                </c:pt>
                <c:pt idx="3387">
                  <c:v>4.1530922567413784</c:v>
                </c:pt>
                <c:pt idx="3388">
                  <c:v>4.1735382092615785</c:v>
                </c:pt>
                <c:pt idx="3389">
                  <c:v>4.1833805034277436</c:v>
                </c:pt>
                <c:pt idx="3390">
                  <c:v>4.1947332995395961</c:v>
                </c:pt>
                <c:pt idx="3391">
                  <c:v>4.2167662664857151</c:v>
                </c:pt>
                <c:pt idx="3392">
                  <c:v>4.228844466619571</c:v>
                </c:pt>
                <c:pt idx="3393">
                  <c:v>4.2338042836512084</c:v>
                </c:pt>
                <c:pt idx="3394">
                  <c:v>4.200683268523326</c:v>
                </c:pt>
                <c:pt idx="3395">
                  <c:v>4.1736788545670196</c:v>
                </c:pt>
                <c:pt idx="3396">
                  <c:v>4.1258123165892746</c:v>
                </c:pt>
                <c:pt idx="3397">
                  <c:v>4.1026079661682262</c:v>
                </c:pt>
                <c:pt idx="3398">
                  <c:v>4.0838837726287469</c:v>
                </c:pt>
                <c:pt idx="3399">
                  <c:v>4.0486331019014559</c:v>
                </c:pt>
                <c:pt idx="3400">
                  <c:v>4.0322125652048024</c:v>
                </c:pt>
                <c:pt idx="3401">
                  <c:v>4.0220779686077703</c:v>
                </c:pt>
                <c:pt idx="3402">
                  <c:v>4.0038060267511728</c:v>
                </c:pt>
                <c:pt idx="3403">
                  <c:v>3.995583214597898</c:v>
                </c:pt>
                <c:pt idx="3404">
                  <c:v>3.9938439010314997</c:v>
                </c:pt>
                <c:pt idx="3405">
                  <c:v>3.9912246860976013</c:v>
                </c:pt>
                <c:pt idx="3406">
                  <c:v>3.99031903595391</c:v>
                </c:pt>
                <c:pt idx="3407">
                  <c:v>3.9942327984594432</c:v>
                </c:pt>
                <c:pt idx="3408">
                  <c:v>4.002038883870255</c:v>
                </c:pt>
                <c:pt idx="3409">
                  <c:v>4.0058503218122326</c:v>
                </c:pt>
                <c:pt idx="3410">
                  <c:v>4.0151302572526513</c:v>
                </c:pt>
                <c:pt idx="3411">
                  <c:v>4.0325250112471762</c:v>
                </c:pt>
                <c:pt idx="3412">
                  <c:v>4.0407202292231572</c:v>
                </c:pt>
                <c:pt idx="3413">
                  <c:v>4.0420385805069285</c:v>
                </c:pt>
                <c:pt idx="3414">
                  <c:v>4.0449119000531608</c:v>
                </c:pt>
                <c:pt idx="3415">
                  <c:v>4.0464619835379763</c:v>
                </c:pt>
                <c:pt idx="3416">
                  <c:v>4.0512587098441477</c:v>
                </c:pt>
                <c:pt idx="3417">
                  <c:v>4.0605002816534004</c:v>
                </c:pt>
                <c:pt idx="3418">
                  <c:v>4.064881752311015</c:v>
                </c:pt>
                <c:pt idx="3419">
                  <c:v>4.0711224824117043</c:v>
                </c:pt>
                <c:pt idx="3420">
                  <c:v>4.082871245426575</c:v>
                </c:pt>
                <c:pt idx="3421">
                  <c:v>4.0884365892498273</c:v>
                </c:pt>
                <c:pt idx="3422">
                  <c:v>4.0985414357529573</c:v>
                </c:pt>
                <c:pt idx="3423">
                  <c:v>4.1175035129106661</c:v>
                </c:pt>
                <c:pt idx="3424">
                  <c:v>4.1264434977758233</c:v>
                </c:pt>
                <c:pt idx="3425">
                  <c:v>4.1388596698690767</c:v>
                </c:pt>
                <c:pt idx="3426">
                  <c:v>4.1625022205654414</c:v>
                </c:pt>
                <c:pt idx="3427">
                  <c:v>4.1737003944356861</c:v>
                </c:pt>
                <c:pt idx="3428">
                  <c:v>4.1872279309796578</c:v>
                </c:pt>
                <c:pt idx="3429">
                  <c:v>4.2133902808339254</c:v>
                </c:pt>
                <c:pt idx="3430">
                  <c:v>4.2278967677893906</c:v>
                </c:pt>
                <c:pt idx="3431">
                  <c:v>4.2337616490781489</c:v>
                </c:pt>
                <c:pt idx="3432">
                  <c:v>4.2338835490217495</c:v>
                </c:pt>
                <c:pt idx="3433">
                  <c:v>4.2281669182861696</c:v>
                </c:pt>
                <c:pt idx="3434">
                  <c:v>4.2138108758924764</c:v>
                </c:pt>
                <c:pt idx="3435">
                  <c:v>4.1876795777165867</c:v>
                </c:pt>
                <c:pt idx="3436">
                  <c:v>4.1742518652396852</c:v>
                </c:pt>
                <c:pt idx="3437">
                  <c:v>4.1628017221629809</c:v>
                </c:pt>
                <c:pt idx="3438">
                  <c:v>4.1390077642820255</c:v>
                </c:pt>
                <c:pt idx="3439">
                  <c:v>4.1264196353506639</c:v>
                </c:pt>
                <c:pt idx="3440">
                  <c:v>4.1173096057314158</c:v>
                </c:pt>
                <c:pt idx="3441">
                  <c:v>4.0977860180872403</c:v>
                </c:pt>
                <c:pt idx="3442">
                  <c:v>4.0873991377235219</c:v>
                </c:pt>
                <c:pt idx="3443">
                  <c:v>4.081502393808405</c:v>
                </c:pt>
                <c:pt idx="3444">
                  <c:v>4.0691147475522413</c:v>
                </c:pt>
                <c:pt idx="3445">
                  <c:v>4.0625688380672793</c:v>
                </c:pt>
                <c:pt idx="3446">
                  <c:v>4.0584052680781886</c:v>
                </c:pt>
                <c:pt idx="3447">
                  <c:v>4.0495423161623902</c:v>
                </c:pt>
                <c:pt idx="3448">
                  <c:v>4.0449742016067614</c:v>
                </c:pt>
                <c:pt idx="3449">
                  <c:v>4.0446370055994478</c:v>
                </c:pt>
                <c:pt idx="3450">
                  <c:v>4.0443935267474433</c:v>
                </c:pt>
                <c:pt idx="3451">
                  <c:v>4.0444989480904692</c:v>
                </c:pt>
                <c:pt idx="3452">
                  <c:v>4.0388683162303947</c:v>
                </c:pt>
                <c:pt idx="3453">
                  <c:v>4.0270048427035716</c:v>
                </c:pt>
                <c:pt idx="3454">
                  <c:v>4.0207717751099903</c:v>
                </c:pt>
                <c:pt idx="3455">
                  <c:v>4.0174924846135776</c:v>
                </c:pt>
                <c:pt idx="3456">
                  <c:v>4.0109075823760607</c:v>
                </c:pt>
                <c:pt idx="3457">
                  <c:v>4.0075642441885959</c:v>
                </c:pt>
                <c:pt idx="3458">
                  <c:v>4.0068953820911997</c:v>
                </c:pt>
                <c:pt idx="3459">
                  <c:v>4.0059364594645857</c:v>
                </c:pt>
                <c:pt idx="3460">
                  <c:v>4.0056675795525258</c:v>
                </c:pt>
                <c:pt idx="3461">
                  <c:v>4.0129371569938685</c:v>
                </c:pt>
                <c:pt idx="3462">
                  <c:v>4.0291897524762392</c:v>
                </c:pt>
                <c:pt idx="3463">
                  <c:v>4.0381313851720853</c:v>
                </c:pt>
                <c:pt idx="3464">
                  <c:v>4.0542028553674898</c:v>
                </c:pt>
                <c:pt idx="3465">
                  <c:v>4.0884073189305665</c:v>
                </c:pt>
                <c:pt idx="3466">
                  <c:v>4.1065119303270086</c:v>
                </c:pt>
                <c:pt idx="3467">
                  <c:v>4.1291095036904197</c:v>
                </c:pt>
                <c:pt idx="3468">
                  <c:v>4.1759852584288746</c:v>
                </c:pt>
                <c:pt idx="3469">
                  <c:v>4.2027132005007068</c:v>
                </c:pt>
                <c:pt idx="3470">
                  <c:v>4.2135462556806793</c:v>
                </c:pt>
                <c:pt idx="3471">
                  <c:v>4.2338415330490271</c:v>
                </c:pt>
                <c:pt idx="3472">
                  <c:v>4.2283456146029073</c:v>
                </c:pt>
                <c:pt idx="3473">
                  <c:v>4.2145449173597136</c:v>
                </c:pt>
                <c:pt idx="3474">
                  <c:v>4.1897152851059412</c:v>
                </c:pt>
                <c:pt idx="3475">
                  <c:v>4.1769527230890482</c:v>
                </c:pt>
                <c:pt idx="3476">
                  <c:v>4.166110252396396</c:v>
                </c:pt>
                <c:pt idx="3477">
                  <c:v>4.1435730718276185</c:v>
                </c:pt>
                <c:pt idx="3478">
                  <c:v>4.1316461669771867</c:v>
                </c:pt>
                <c:pt idx="3479">
                  <c:v>4.1230462791475571</c:v>
                </c:pt>
                <c:pt idx="3480">
                  <c:v>4.1045580454657591</c:v>
                </c:pt>
                <c:pt idx="3481">
                  <c:v>4.0946850742310517</c:v>
                </c:pt>
                <c:pt idx="3482">
                  <c:v>4.0883603869700664</c:v>
                </c:pt>
                <c:pt idx="3483">
                  <c:v>4.0749971997696424</c:v>
                </c:pt>
                <c:pt idx="3484">
                  <c:v>4.0679034303015609</c:v>
                </c:pt>
                <c:pt idx="3485">
                  <c:v>4.0632091461291502</c:v>
                </c:pt>
                <c:pt idx="3486">
                  <c:v>4.0531096013910464</c:v>
                </c:pt>
                <c:pt idx="3487">
                  <c:v>4.0478429798846856</c:v>
                </c:pt>
                <c:pt idx="3488">
                  <c:v>4.0452630577564488</c:v>
                </c:pt>
                <c:pt idx="3489">
                  <c:v>4.0401908198777488</c:v>
                </c:pt>
                <c:pt idx="3490">
                  <c:v>4.0377127149039085</c:v>
                </c:pt>
                <c:pt idx="3491">
                  <c:v>4.0309192927872131</c:v>
                </c:pt>
                <c:pt idx="3492">
                  <c:v>4.0165181067347229</c:v>
                </c:pt>
                <c:pt idx="3493">
                  <c:v>4.0088913950446177</c:v>
                </c:pt>
                <c:pt idx="3494">
                  <c:v>4.0056206736615598</c:v>
                </c:pt>
                <c:pt idx="3495">
                  <c:v>3.9992818539387072</c:v>
                </c:pt>
                <c:pt idx="3496">
                  <c:v>3.9961833758127785</c:v>
                </c:pt>
                <c:pt idx="3497">
                  <c:v>3.9970135765292496</c:v>
                </c:pt>
                <c:pt idx="3498">
                  <c:v>3.999369855536917</c:v>
                </c:pt>
                <c:pt idx="3499">
                  <c:v>4.0009176733136202</c:v>
                </c:pt>
                <c:pt idx="3500">
                  <c:v>4.0089093812996843</c:v>
                </c:pt>
                <c:pt idx="3501">
                  <c:v>4.0267212489530895</c:v>
                </c:pt>
                <c:pt idx="3502">
                  <c:v>4.0364989030354383</c:v>
                </c:pt>
                <c:pt idx="3503">
                  <c:v>4.0526124343354253</c:v>
                </c:pt>
                <c:pt idx="3504">
                  <c:v>4.0871046857686633</c:v>
                </c:pt>
                <c:pt idx="3505">
                  <c:v>4.1054254515720272</c:v>
                </c:pt>
                <c:pt idx="3506">
                  <c:v>4.1277933262857305</c:v>
                </c:pt>
                <c:pt idx="3507">
                  <c:v>4.1741898103991053</c:v>
                </c:pt>
                <c:pt idx="3508">
                  <c:v>4.2006054593734188</c:v>
                </c:pt>
                <c:pt idx="3509">
                  <c:v>4.2113548837853036</c:v>
                </c:pt>
                <c:pt idx="3510">
                  <c:v>4.2007690309569812</c:v>
                </c:pt>
                <c:pt idx="3511">
                  <c:v>4.1705790293623011</c:v>
                </c:pt>
                <c:pt idx="3512">
                  <c:v>4.1182182207537457</c:v>
                </c:pt>
                <c:pt idx="3513">
                  <c:v>4.0929055466101527</c:v>
                </c:pt>
                <c:pt idx="3514">
                  <c:v>4.0746189480495048</c:v>
                </c:pt>
                <c:pt idx="3515">
                  <c:v>4.0400653382647995</c:v>
                </c:pt>
                <c:pt idx="3516">
                  <c:v>4.0239288811585645</c:v>
                </c:pt>
                <c:pt idx="3517">
                  <c:v>4.0187350634699168</c:v>
                </c:pt>
                <c:pt idx="3518">
                  <c:v>4.0096591000108823</c:v>
                </c:pt>
                <c:pt idx="3519">
                  <c:v>4.0057214754182366</c:v>
                </c:pt>
                <c:pt idx="3520">
                  <c:v>4.0066638148682179</c:v>
                </c:pt>
                <c:pt idx="3521">
                  <c:v>4.0088540063804761</c:v>
                </c:pt>
                <c:pt idx="3522">
                  <c:v>4.0100704544913306</c:v>
                </c:pt>
                <c:pt idx="3523">
                  <c:v>4.0128118144682041</c:v>
                </c:pt>
                <c:pt idx="3524">
                  <c:v>4.0183948431858987</c:v>
                </c:pt>
                <c:pt idx="3525">
                  <c:v>4.0212258154449403</c:v>
                </c:pt>
                <c:pt idx="3526">
                  <c:v>4.0303911877558249</c:v>
                </c:pt>
                <c:pt idx="3527">
                  <c:v>4.0476470428851465</c:v>
                </c:pt>
                <c:pt idx="3528">
                  <c:v>4.0556478794825201</c:v>
                </c:pt>
                <c:pt idx="3529">
                  <c:v>4.054832176961642</c:v>
                </c:pt>
                <c:pt idx="3530">
                  <c:v>4.0537519740982395</c:v>
                </c:pt>
                <c:pt idx="3531">
                  <c:v>4.0535099290607395</c:v>
                </c:pt>
                <c:pt idx="3532">
                  <c:v>4.0578920383038195</c:v>
                </c:pt>
                <c:pt idx="3533">
                  <c:v>4.0662303921532486</c:v>
                </c:pt>
                <c:pt idx="3534">
                  <c:v>4.0702052489906446</c:v>
                </c:pt>
                <c:pt idx="3535">
                  <c:v>4.0747869372802699</c:v>
                </c:pt>
                <c:pt idx="3536">
                  <c:v>4.083627415796026</c:v>
                </c:pt>
                <c:pt idx="3537">
                  <c:v>4.0878234907646913</c:v>
                </c:pt>
                <c:pt idx="3538">
                  <c:v>4.0956168222755416</c:v>
                </c:pt>
                <c:pt idx="3539">
                  <c:v>4.1102331140002173</c:v>
                </c:pt>
                <c:pt idx="3540">
                  <c:v>4.1171390492875428</c:v>
                </c:pt>
                <c:pt idx="3541">
                  <c:v>4.1301115190335853</c:v>
                </c:pt>
                <c:pt idx="3542">
                  <c:v>4.1546430660167895</c:v>
                </c:pt>
                <c:pt idx="3543">
                  <c:v>4.1663543627270316</c:v>
                </c:pt>
                <c:pt idx="3544">
                  <c:v>4.1814135765653013</c:v>
                </c:pt>
                <c:pt idx="3545">
                  <c:v>4.2107870373444642</c:v>
                </c:pt>
                <c:pt idx="3546">
                  <c:v>4.2270852112398005</c:v>
                </c:pt>
                <c:pt idx="3547">
                  <c:v>4.2337991596141693</c:v>
                </c:pt>
                <c:pt idx="3548">
                  <c:v>4.2338416096839451</c:v>
                </c:pt>
                <c:pt idx="3549">
                  <c:v>4.2287629303992587</c:v>
                </c:pt>
                <c:pt idx="3550">
                  <c:v>4.216180746367912</c:v>
                </c:pt>
                <c:pt idx="3551">
                  <c:v>4.1932632190512455</c:v>
                </c:pt>
                <c:pt idx="3552">
                  <c:v>4.1815803798376932</c:v>
                </c:pt>
                <c:pt idx="3553">
                  <c:v>4.1714796022582785</c:v>
                </c:pt>
                <c:pt idx="3554">
                  <c:v>4.1505008276630564</c:v>
                </c:pt>
                <c:pt idx="3555">
                  <c:v>4.1394873784422614</c:v>
                </c:pt>
                <c:pt idx="3556">
                  <c:v>4.1306469166893827</c:v>
                </c:pt>
                <c:pt idx="3557">
                  <c:v>4.1119907632057586</c:v>
                </c:pt>
                <c:pt idx="3558">
                  <c:v>4.1019881090986487</c:v>
                </c:pt>
                <c:pt idx="3559">
                  <c:v>4.0941841213214545</c:v>
                </c:pt>
                <c:pt idx="3560">
                  <c:v>4.0775024854818689</c:v>
                </c:pt>
                <c:pt idx="3561">
                  <c:v>4.0685466212214481</c:v>
                </c:pt>
                <c:pt idx="3562">
                  <c:v>4.0624283435038322</c:v>
                </c:pt>
                <c:pt idx="3563">
                  <c:v>4.0495241278467811</c:v>
                </c:pt>
                <c:pt idx="3564">
                  <c:v>4.0426944870492854</c:v>
                </c:pt>
                <c:pt idx="3565">
                  <c:v>4.0390447983722444</c:v>
                </c:pt>
                <c:pt idx="3566">
                  <c:v>4.0316623350381802</c:v>
                </c:pt>
                <c:pt idx="3567">
                  <c:v>4.027880193170124</c:v>
                </c:pt>
                <c:pt idx="3568">
                  <c:v>4.0226260148880559</c:v>
                </c:pt>
                <c:pt idx="3569">
                  <c:v>4.0116272299014817</c:v>
                </c:pt>
                <c:pt idx="3570">
                  <c:v>4.005948504181184</c:v>
                </c:pt>
                <c:pt idx="3571">
                  <c:v>4.0046258869245008</c:v>
                </c:pt>
                <c:pt idx="3572">
                  <c:v>4.0024642236178014</c:v>
                </c:pt>
                <c:pt idx="3573">
                  <c:v>4.0016335967336829</c:v>
                </c:pt>
                <c:pt idx="3574">
                  <c:v>4.004976980074745</c:v>
                </c:pt>
                <c:pt idx="3575">
                  <c:v>4.0128767393869209</c:v>
                </c:pt>
                <c:pt idx="3576">
                  <c:v>4.0174567311989025</c:v>
                </c:pt>
                <c:pt idx="3577">
                  <c:v>4.0261041669392625</c:v>
                </c:pt>
                <c:pt idx="3578">
                  <c:v>4.0452493513122647</c:v>
                </c:pt>
                <c:pt idx="3579">
                  <c:v>4.0555986487748923</c:v>
                </c:pt>
                <c:pt idx="3580">
                  <c:v>4.0705946698052928</c:v>
                </c:pt>
                <c:pt idx="3581">
                  <c:v>4.1023822050638925</c:v>
                </c:pt>
                <c:pt idx="3582">
                  <c:v>4.1190440501860515</c:v>
                </c:pt>
                <c:pt idx="3583">
                  <c:v>4.1390207629694178</c:v>
                </c:pt>
                <c:pt idx="3584">
                  <c:v>4.1800748552288329</c:v>
                </c:pt>
                <c:pt idx="3585">
                  <c:v>4.2034157617714225</c:v>
                </c:pt>
                <c:pt idx="3586">
                  <c:v>4.2128113582715478</c:v>
                </c:pt>
                <c:pt idx="3587">
                  <c:v>4.2063676414095523</c:v>
                </c:pt>
                <c:pt idx="3588">
                  <c:v>4.1861220180457259</c:v>
                </c:pt>
                <c:pt idx="3589">
                  <c:v>4.150020257918869</c:v>
                </c:pt>
                <c:pt idx="3590">
                  <c:v>4.132402678624076</c:v>
                </c:pt>
                <c:pt idx="3591">
                  <c:v>4.1171214670155036</c:v>
                </c:pt>
                <c:pt idx="3592">
                  <c:v>4.0880564760013289</c:v>
                </c:pt>
                <c:pt idx="3593">
                  <c:v>4.0743533494061897</c:v>
                </c:pt>
                <c:pt idx="3594">
                  <c:v>4.0641820422727779</c:v>
                </c:pt>
                <c:pt idx="3595">
                  <c:v>4.0455530310401429</c:v>
                </c:pt>
                <c:pt idx="3596">
                  <c:v>4.0370404351563902</c:v>
                </c:pt>
                <c:pt idx="3597">
                  <c:v>4.0320974134029139</c:v>
                </c:pt>
                <c:pt idx="3598">
                  <c:v>4.0232615424737865</c:v>
                </c:pt>
                <c:pt idx="3599">
                  <c:v>4.0193601444329525</c:v>
                </c:pt>
                <c:pt idx="3600">
                  <c:v>4.0195717164723916</c:v>
                </c:pt>
                <c:pt idx="3601">
                  <c:v>4.0206201200727643</c:v>
                </c:pt>
                <c:pt idx="3602">
                  <c:v>4.0214107543752711</c:v>
                </c:pt>
                <c:pt idx="3603">
                  <c:v>4.0256361606913096</c:v>
                </c:pt>
                <c:pt idx="3604">
                  <c:v>4.0337267018338032</c:v>
                </c:pt>
                <c:pt idx="3605">
                  <c:v>4.0376139469805796</c:v>
                </c:pt>
                <c:pt idx="3606">
                  <c:v>4.0418788532975487</c:v>
                </c:pt>
                <c:pt idx="3607">
                  <c:v>4.0502212826184874</c:v>
                </c:pt>
                <c:pt idx="3608">
                  <c:v>4.0542956084328985</c:v>
                </c:pt>
                <c:pt idx="3609">
                  <c:v>4.0608702942822461</c:v>
                </c:pt>
                <c:pt idx="3610">
                  <c:v>4.0732370711673731</c:v>
                </c:pt>
                <c:pt idx="3611">
                  <c:v>4.079041813780063</c:v>
                </c:pt>
                <c:pt idx="3612">
                  <c:v>4.0877225933849299</c:v>
                </c:pt>
                <c:pt idx="3613">
                  <c:v>4.1038415150600587</c:v>
                </c:pt>
                <c:pt idx="3614">
                  <c:v>4.1114048763281605</c:v>
                </c:pt>
                <c:pt idx="3615">
                  <c:v>4.1208326190734983</c:v>
                </c:pt>
                <c:pt idx="3616">
                  <c:v>4.1386682387684166</c:v>
                </c:pt>
                <c:pt idx="3617">
                  <c:v>4.1471529506324973</c:v>
                </c:pt>
                <c:pt idx="3618">
                  <c:v>4.1574111717676177</c:v>
                </c:pt>
                <c:pt idx="3619">
                  <c:v>4.1769201602006847</c:v>
                </c:pt>
                <c:pt idx="3620">
                  <c:v>4.1862799129454151</c:v>
                </c:pt>
                <c:pt idx="3621">
                  <c:v>4.1969336790211615</c:v>
                </c:pt>
                <c:pt idx="3622">
                  <c:v>4.2176757885517588</c:v>
                </c:pt>
                <c:pt idx="3623">
                  <c:v>4.2291412820342131</c:v>
                </c:pt>
                <c:pt idx="3624">
                  <c:v>4.2337616404412479</c:v>
                </c:pt>
                <c:pt idx="3625">
                  <c:v>4.2001455062379724</c:v>
                </c:pt>
                <c:pt idx="3626">
                  <c:v>4.1698082593902273</c:v>
                </c:pt>
                <c:pt idx="3627">
                  <c:v>4.1172092892605932</c:v>
                </c:pt>
                <c:pt idx="3628">
                  <c:v>4.0917844179918772</c:v>
                </c:pt>
                <c:pt idx="3629">
                  <c:v>4.0728232803132949</c:v>
                </c:pt>
                <c:pt idx="3630">
                  <c:v>4.0368751460145162</c:v>
                </c:pt>
                <c:pt idx="3631">
                  <c:v>4.0200156160398288</c:v>
                </c:pt>
                <c:pt idx="3632">
                  <c:v>4.0130697286953838</c:v>
                </c:pt>
                <c:pt idx="3633">
                  <c:v>4.0008470058857322</c:v>
                </c:pt>
                <c:pt idx="3634">
                  <c:v>3.9955235729946086</c:v>
                </c:pt>
                <c:pt idx="3635">
                  <c:v>3.9982647579388253</c:v>
                </c:pt>
                <c:pt idx="3636">
                  <c:v>4.003821304857258</c:v>
                </c:pt>
                <c:pt idx="3637">
                  <c:v>4.0066029163814356</c:v>
                </c:pt>
                <c:pt idx="3638">
                  <c:v>4.0105785058827319</c:v>
                </c:pt>
                <c:pt idx="3639">
                  <c:v>4.0183317458587968</c:v>
                </c:pt>
                <c:pt idx="3640">
                  <c:v>4.0221094867877234</c:v>
                </c:pt>
                <c:pt idx="3641">
                  <c:v>4.0292753121015217</c:v>
                </c:pt>
                <c:pt idx="3642">
                  <c:v>4.0428631482641144</c:v>
                </c:pt>
                <c:pt idx="3643">
                  <c:v>4.0493006027256229</c:v>
                </c:pt>
                <c:pt idx="3644">
                  <c:v>4.0478500522037129</c:v>
                </c:pt>
                <c:pt idx="3645">
                  <c:v>4.045516716473271</c:v>
                </c:pt>
                <c:pt idx="3646">
                  <c:v>4.044655715956857</c:v>
                </c:pt>
                <c:pt idx="3647">
                  <c:v>4.0480133434263381</c:v>
                </c:pt>
                <c:pt idx="3648">
                  <c:v>4.0545538090474382</c:v>
                </c:pt>
                <c:pt idx="3649">
                  <c:v>4.0577362861327035</c:v>
                </c:pt>
                <c:pt idx="3650">
                  <c:v>4.0633214724648576</c:v>
                </c:pt>
                <c:pt idx="3651">
                  <c:v>4.0739619878476292</c:v>
                </c:pt>
                <c:pt idx="3652">
                  <c:v>4.0790259607339703</c:v>
                </c:pt>
                <c:pt idx="3653">
                  <c:v>4.0889309719058033</c:v>
                </c:pt>
                <c:pt idx="3654">
                  <c:v>4.1073255155094559</c:v>
                </c:pt>
                <c:pt idx="3655">
                  <c:v>4.1159570886614176</c:v>
                </c:pt>
                <c:pt idx="3656">
                  <c:v>4.1293862532185077</c:v>
                </c:pt>
                <c:pt idx="3657">
                  <c:v>4.1548922587425903</c:v>
                </c:pt>
                <c:pt idx="3658">
                  <c:v>4.1671185971556355</c:v>
                </c:pt>
                <c:pt idx="3659">
                  <c:v>4.1820277493715015</c:v>
                </c:pt>
                <c:pt idx="3660">
                  <c:v>4.211159076564134</c:v>
                </c:pt>
                <c:pt idx="3661">
                  <c:v>4.2272066824744705</c:v>
                </c:pt>
                <c:pt idx="3662">
                  <c:v>4.2338785015383831</c:v>
                </c:pt>
                <c:pt idx="3663">
                  <c:v>4.227547964886778</c:v>
                </c:pt>
                <c:pt idx="3664">
                  <c:v>4.2116476400741245</c:v>
                </c:pt>
                <c:pt idx="3665">
                  <c:v>4.1828513014674238</c:v>
                </c:pt>
                <c:pt idx="3666">
                  <c:v>4.1680206727501261</c:v>
                </c:pt>
                <c:pt idx="3667">
                  <c:v>4.1558246687488829</c:v>
                </c:pt>
                <c:pt idx="3668">
                  <c:v>4.1303471849156308</c:v>
                </c:pt>
                <c:pt idx="3669">
                  <c:v>4.1167755996559405</c:v>
                </c:pt>
                <c:pt idx="3670">
                  <c:v>4.1079744949647639</c:v>
                </c:pt>
                <c:pt idx="3671">
                  <c:v>4.0890030414534477</c:v>
                </c:pt>
                <c:pt idx="3672">
                  <c:v>4.0788507529704781</c:v>
                </c:pt>
                <c:pt idx="3673">
                  <c:v>4.0742839334179788</c:v>
                </c:pt>
                <c:pt idx="3674">
                  <c:v>4.064860264658666</c:v>
                </c:pt>
                <c:pt idx="3675">
                  <c:v>4.0599807545193487</c:v>
                </c:pt>
                <c:pt idx="3676">
                  <c:v>4.0570916081681121</c:v>
                </c:pt>
                <c:pt idx="3677">
                  <c:v>4.0511944048886317</c:v>
                </c:pt>
                <c:pt idx="3678">
                  <c:v>4.0481459526252985</c:v>
                </c:pt>
                <c:pt idx="3679">
                  <c:v>4.050066588273312</c:v>
                </c:pt>
                <c:pt idx="3680">
                  <c:v>4.0548957381659241</c:v>
                </c:pt>
                <c:pt idx="3681">
                  <c:v>4.0577890863002866</c:v>
                </c:pt>
                <c:pt idx="3682">
                  <c:v>4.0510275037969938</c:v>
                </c:pt>
                <c:pt idx="3683">
                  <c:v>4.0366348335508508</c:v>
                </c:pt>
                <c:pt idx="3684">
                  <c:v>4.0289973232702092</c:v>
                </c:pt>
                <c:pt idx="3685">
                  <c:v>4.0235040807481948</c:v>
                </c:pt>
                <c:pt idx="3686">
                  <c:v>4.0120803559749652</c:v>
                </c:pt>
                <c:pt idx="3687">
                  <c:v>4.006088297087655</c:v>
                </c:pt>
                <c:pt idx="3688">
                  <c:v>4.001921074242289</c:v>
                </c:pt>
                <c:pt idx="3689">
                  <c:v>3.993179388516459</c:v>
                </c:pt>
                <c:pt idx="3690">
                  <c:v>3.9886476137159068</c:v>
                </c:pt>
                <c:pt idx="3691">
                  <c:v>3.9940448327011264</c:v>
                </c:pt>
                <c:pt idx="3692">
                  <c:v>4.0067074301197216</c:v>
                </c:pt>
                <c:pt idx="3693">
                  <c:v>4.0139401432131265</c:v>
                </c:pt>
                <c:pt idx="3694">
                  <c:v>4.0310410344311354</c:v>
                </c:pt>
                <c:pt idx="3695">
                  <c:v>4.0677760412141319</c:v>
                </c:pt>
                <c:pt idx="3696">
                  <c:v>4.0873620302019003</c:v>
                </c:pt>
                <c:pt idx="3697">
                  <c:v>4.1133952432575542</c:v>
                </c:pt>
                <c:pt idx="3698">
                  <c:v>4.1678824066229838</c:v>
                </c:pt>
                <c:pt idx="3699">
                  <c:v>4.1988431544812288</c:v>
                </c:pt>
                <c:pt idx="3700">
                  <c:v>4.211477803166046</c:v>
                </c:pt>
                <c:pt idx="3701">
                  <c:v>4.1996322497001319</c:v>
                </c:pt>
                <c:pt idx="3702">
                  <c:v>4.1699428012270126</c:v>
                </c:pt>
                <c:pt idx="3703">
                  <c:v>4.1180481404572982</c:v>
                </c:pt>
                <c:pt idx="3704">
                  <c:v>4.0929219645428727</c:v>
                </c:pt>
                <c:pt idx="3705">
                  <c:v>4.0734501918170611</c:v>
                </c:pt>
                <c:pt idx="3706">
                  <c:v>4.0366429597948574</c:v>
                </c:pt>
                <c:pt idx="3707">
                  <c:v>4.0194620684741249</c:v>
                </c:pt>
                <c:pt idx="3708">
                  <c:v>4.0108494734683768</c:v>
                </c:pt>
                <c:pt idx="3709">
                  <c:v>3.9954671646277191</c:v>
                </c:pt>
                <c:pt idx="3710">
                  <c:v>3.9886622565820669</c:v>
                </c:pt>
                <c:pt idx="3711">
                  <c:v>3.9898994985587848</c:v>
                </c:pt>
                <c:pt idx="3712">
                  <c:v>3.9928273134540557</c:v>
                </c:pt>
                <c:pt idx="3713">
                  <c:v>3.9944627695454913</c:v>
                </c:pt>
                <c:pt idx="3714">
                  <c:v>3.9992610290202446</c:v>
                </c:pt>
                <c:pt idx="3715">
                  <c:v>4.0084935573257399</c:v>
                </c:pt>
                <c:pt idx="3716">
                  <c:v>4.0129331278511939</c:v>
                </c:pt>
                <c:pt idx="3717">
                  <c:v>4.0218356278574579</c:v>
                </c:pt>
                <c:pt idx="3718">
                  <c:v>4.0388105180716556</c:v>
                </c:pt>
                <c:pt idx="3719">
                  <c:v>4.0467696038708034</c:v>
                </c:pt>
                <c:pt idx="3720">
                  <c:v>4.0468877807953652</c:v>
                </c:pt>
                <c:pt idx="3721">
                  <c:v>4.0474602836040123</c:v>
                </c:pt>
                <c:pt idx="3722">
                  <c:v>4.0479473825147387</c:v>
                </c:pt>
                <c:pt idx="3723">
                  <c:v>4.0513702014526265</c:v>
                </c:pt>
                <c:pt idx="3724">
                  <c:v>4.0580260613708283</c:v>
                </c:pt>
                <c:pt idx="3725">
                  <c:v>4.0612570531595722</c:v>
                </c:pt>
                <c:pt idx="3726">
                  <c:v>4.0665625091496391</c:v>
                </c:pt>
                <c:pt idx="3727">
                  <c:v>4.0767013034853932</c:v>
                </c:pt>
                <c:pt idx="3728">
                  <c:v>4.0814729883711012</c:v>
                </c:pt>
                <c:pt idx="3729">
                  <c:v>4.0913326477904697</c:v>
                </c:pt>
                <c:pt idx="3730">
                  <c:v>4.1097485160053431</c:v>
                </c:pt>
                <c:pt idx="3731">
                  <c:v>4.118432905838727</c:v>
                </c:pt>
                <c:pt idx="3732">
                  <c:v>4.1316431562995586</c:v>
                </c:pt>
                <c:pt idx="3733">
                  <c:v>4.1566184194025224</c:v>
                </c:pt>
                <c:pt idx="3734">
                  <c:v>4.1685524057251904</c:v>
                </c:pt>
                <c:pt idx="3735">
                  <c:v>4.1832213841279069</c:v>
                </c:pt>
                <c:pt idx="3736">
                  <c:v>4.2116000142370797</c:v>
                </c:pt>
                <c:pt idx="3737">
                  <c:v>4.2273079355966336</c:v>
                </c:pt>
                <c:pt idx="3738">
                  <c:v>4.2374466220912286</c:v>
                </c:pt>
                <c:pt idx="3739">
                  <c:v>4.2355840758384353</c:v>
                </c:pt>
                <c:pt idx="3740">
                  <c:v>4.2309154214547737</c:v>
                </c:pt>
                <c:pt idx="3741">
                  <c:v>4.222386123451991</c:v>
                </c:pt>
                <c:pt idx="3742">
                  <c:v>4.2179935799583017</c:v>
                </c:pt>
                <c:pt idx="3743">
                  <c:v>4.2144676856477155</c:v>
                </c:pt>
                <c:pt idx="3744">
                  <c:v>4.2070873703213367</c:v>
                </c:pt>
                <c:pt idx="3745">
                  <c:v>4.2031456611150588</c:v>
                </c:pt>
                <c:pt idx="3746">
                  <c:v>4.2007665140019128</c:v>
                </c:pt>
                <c:pt idx="3747">
                  <c:v>4.1956909492458019</c:v>
                </c:pt>
                <c:pt idx="3748">
                  <c:v>4.1929687629446084</c:v>
                </c:pt>
                <c:pt idx="3749">
                  <c:v>4.1918905598765779</c:v>
                </c:pt>
                <c:pt idx="3750">
                  <c:v>4.1896547138987383</c:v>
                </c:pt>
                <c:pt idx="3751">
                  <c:v>4.1884893215284045</c:v>
                </c:pt>
                <c:pt idx="3752">
                  <c:v>4.1877227936862598</c:v>
                </c:pt>
                <c:pt idx="3753">
                  <c:v>4.1861064496352398</c:v>
                </c:pt>
                <c:pt idx="3754">
                  <c:v>4.1853101271168827</c:v>
                </c:pt>
                <c:pt idx="3755">
                  <c:v>4.1854802509882703</c:v>
                </c:pt>
                <c:pt idx="3756">
                  <c:v>4.1859620357955389</c:v>
                </c:pt>
                <c:pt idx="3757">
                  <c:v>4.1862778024461544</c:v>
                </c:pt>
                <c:pt idx="3758">
                  <c:v>4.1837187792346739</c:v>
                </c:pt>
                <c:pt idx="3759">
                  <c:v>4.1782679131683125</c:v>
                </c:pt>
                <c:pt idx="3760">
                  <c:v>4.1753734593330503</c:v>
                </c:pt>
                <c:pt idx="3761">
                  <c:v>4.173552556261189</c:v>
                </c:pt>
                <c:pt idx="3762">
                  <c:v>4.1697450634284978</c:v>
                </c:pt>
                <c:pt idx="3763">
                  <c:v>4.1677300213434609</c:v>
                </c:pt>
                <c:pt idx="3764">
                  <c:v>4.1669755080350273</c:v>
                </c:pt>
                <c:pt idx="3765">
                  <c:v>4.1655030204930279</c:v>
                </c:pt>
                <c:pt idx="3766">
                  <c:v>4.1647877139687113</c:v>
                </c:pt>
                <c:pt idx="3767">
                  <c:v>4.1665671525007504</c:v>
                </c:pt>
                <c:pt idx="3768">
                  <c:v>4.1706990977073808</c:v>
                </c:pt>
                <c:pt idx="3769">
                  <c:v>4.1730144406621976</c:v>
                </c:pt>
                <c:pt idx="3770">
                  <c:v>4.1780460789659273</c:v>
                </c:pt>
                <c:pt idx="3771">
                  <c:v>4.188869667392864</c:v>
                </c:pt>
                <c:pt idx="3772">
                  <c:v>4.1946439157664317</c:v>
                </c:pt>
                <c:pt idx="3773">
                  <c:v>4.202241442290874</c:v>
                </c:pt>
                <c:pt idx="3774">
                  <c:v>4.2180714430133524</c:v>
                </c:pt>
                <c:pt idx="3775">
                  <c:v>4.2271658116348956</c:v>
                </c:pt>
                <c:pt idx="3776">
                  <c:v>4.2308607090944932</c:v>
                </c:pt>
                <c:pt idx="3777">
                  <c:v>4.2338835870506308</c:v>
                </c:pt>
                <c:pt idx="3778">
                  <c:v>4.2304994433200127</c:v>
                </c:pt>
                <c:pt idx="3779">
                  <c:v>4.2219588385756932</c:v>
                </c:pt>
                <c:pt idx="3780">
                  <c:v>4.2060782087210695</c:v>
                </c:pt>
                <c:pt idx="3781">
                  <c:v>4.1978942571241271</c:v>
                </c:pt>
                <c:pt idx="3782">
                  <c:v>4.1904981096052047</c:v>
                </c:pt>
                <c:pt idx="3783">
                  <c:v>4.1750208326314597</c:v>
                </c:pt>
                <c:pt idx="3784">
                  <c:v>4.166966789109571</c:v>
                </c:pt>
                <c:pt idx="3785">
                  <c:v>4.1601527022774372</c:v>
                </c:pt>
                <c:pt idx="3786">
                  <c:v>4.1457332232086506</c:v>
                </c:pt>
                <c:pt idx="3787">
                  <c:v>4.1380348836809659</c:v>
                </c:pt>
                <c:pt idx="3788">
                  <c:v>4.1316569143802671</c:v>
                </c:pt>
                <c:pt idx="3789">
                  <c:v>4.1181088173112705</c:v>
                </c:pt>
                <c:pt idx="3790">
                  <c:v>4.110816389788007</c:v>
                </c:pt>
                <c:pt idx="3791">
                  <c:v>4.1057088967804232</c:v>
                </c:pt>
                <c:pt idx="3792">
                  <c:v>4.0947795645584701</c:v>
                </c:pt>
                <c:pt idx="3793">
                  <c:v>4.0889123006193886</c:v>
                </c:pt>
                <c:pt idx="3794">
                  <c:v>4.0848486167679745</c:v>
                </c:pt>
                <c:pt idx="3795">
                  <c:v>4.0764314756826465</c:v>
                </c:pt>
                <c:pt idx="3796">
                  <c:v>4.0720654842193387</c:v>
                </c:pt>
                <c:pt idx="3797">
                  <c:v>4.068725527029474</c:v>
                </c:pt>
                <c:pt idx="3798">
                  <c:v>4.0619242953674188</c:v>
                </c:pt>
                <c:pt idx="3799">
                  <c:v>4.0584303567023712</c:v>
                </c:pt>
                <c:pt idx="3800">
                  <c:v>4.0576819402430884</c:v>
                </c:pt>
                <c:pt idx="3801">
                  <c:v>4.0565643600723522</c:v>
                </c:pt>
                <c:pt idx="3802">
                  <c:v>4.0562140798281741</c:v>
                </c:pt>
                <c:pt idx="3803">
                  <c:v>4.0592594462625309</c:v>
                </c:pt>
                <c:pt idx="3804">
                  <c:v>4.0664085854196994</c:v>
                </c:pt>
                <c:pt idx="3805">
                  <c:v>4.0705070735168674</c:v>
                </c:pt>
                <c:pt idx="3806">
                  <c:v>4.0775683165938332</c:v>
                </c:pt>
                <c:pt idx="3807">
                  <c:v>4.0931551931751757</c:v>
                </c:pt>
                <c:pt idx="3808">
                  <c:v>4.1017014799265752</c:v>
                </c:pt>
                <c:pt idx="3809">
                  <c:v>4.1127687837777058</c:v>
                </c:pt>
                <c:pt idx="3810">
                  <c:v>4.1363750066874161</c:v>
                </c:pt>
                <c:pt idx="3811">
                  <c:v>4.1486884739270957</c:v>
                </c:pt>
                <c:pt idx="3812">
                  <c:v>4.1625363966350424</c:v>
                </c:pt>
                <c:pt idx="3813">
                  <c:v>4.1910301747648067</c:v>
                </c:pt>
                <c:pt idx="3814">
                  <c:v>4.2068523620603031</c:v>
                </c:pt>
                <c:pt idx="3815">
                  <c:v>4.2133406915953451</c:v>
                </c:pt>
                <c:pt idx="3816">
                  <c:v>4.2035652021660299</c:v>
                </c:pt>
                <c:pt idx="3817">
                  <c:v>4.1767535503370219</c:v>
                </c:pt>
                <c:pt idx="3818">
                  <c:v>4.1298421568023294</c:v>
                </c:pt>
                <c:pt idx="3819">
                  <c:v>4.1070861716282572</c:v>
                </c:pt>
                <c:pt idx="3820">
                  <c:v>4.0896408130739346</c:v>
                </c:pt>
                <c:pt idx="3821">
                  <c:v>4.0565527022760044</c:v>
                </c:pt>
                <c:pt idx="3822">
                  <c:v>4.0410392990340753</c:v>
                </c:pt>
                <c:pt idx="3823">
                  <c:v>4.0338128970941511</c:v>
                </c:pt>
                <c:pt idx="3824">
                  <c:v>4.0207432399095762</c:v>
                </c:pt>
                <c:pt idx="3825">
                  <c:v>4.014864527195984</c:v>
                </c:pt>
                <c:pt idx="3826">
                  <c:v>4.0151656988852098</c:v>
                </c:pt>
                <c:pt idx="3827">
                  <c:v>4.0162245114150901</c:v>
                </c:pt>
                <c:pt idx="3828">
                  <c:v>4.0169333022090452</c:v>
                </c:pt>
                <c:pt idx="3829">
                  <c:v>4.0194113580436364</c:v>
                </c:pt>
                <c:pt idx="3830">
                  <c:v>4.0243833597786267</c:v>
                </c:pt>
                <c:pt idx="3831">
                  <c:v>4.026870332000148</c:v>
                </c:pt>
                <c:pt idx="3832">
                  <c:v>4.0336312785780848</c:v>
                </c:pt>
                <c:pt idx="3833">
                  <c:v>4.0464574050111084</c:v>
                </c:pt>
                <c:pt idx="3834">
                  <c:v>4.0525334808274369</c:v>
                </c:pt>
                <c:pt idx="3835">
                  <c:v>4.0525012859666658</c:v>
                </c:pt>
                <c:pt idx="3836">
                  <c:v>4.0527878096934735</c:v>
                </c:pt>
                <c:pt idx="3837">
                  <c:v>4.0531283800297162</c:v>
                </c:pt>
                <c:pt idx="3838">
                  <c:v>4.0578947968198245</c:v>
                </c:pt>
                <c:pt idx="3839">
                  <c:v>4.0668986474574558</c:v>
                </c:pt>
                <c:pt idx="3840">
                  <c:v>4.0711520653575777</c:v>
                </c:pt>
                <c:pt idx="3841">
                  <c:v>4.0768675593433112</c:v>
                </c:pt>
                <c:pt idx="3842">
                  <c:v>4.0878801150722897</c:v>
                </c:pt>
                <c:pt idx="3843">
                  <c:v>4.0931051943871095</c:v>
                </c:pt>
                <c:pt idx="3844">
                  <c:v>4.1021791011375157</c:v>
                </c:pt>
                <c:pt idx="3845">
                  <c:v>4.1191121824548826</c:v>
                </c:pt>
                <c:pt idx="3846">
                  <c:v>4.1270944110271133</c:v>
                </c:pt>
                <c:pt idx="3847">
                  <c:v>4.1393097953014326</c:v>
                </c:pt>
                <c:pt idx="3848">
                  <c:v>4.1625457280874372</c:v>
                </c:pt>
                <c:pt idx="3849">
                  <c:v>4.1736999745198853</c:v>
                </c:pt>
                <c:pt idx="3850">
                  <c:v>4.1871163709985808</c:v>
                </c:pt>
                <c:pt idx="3851">
                  <c:v>4.213391937620881</c:v>
                </c:pt>
                <c:pt idx="3852">
                  <c:v>4.2278444906127497</c:v>
                </c:pt>
                <c:pt idx="3853">
                  <c:v>4.2337991596141693</c:v>
                </c:pt>
                <c:pt idx="3854">
                  <c:v>4.1989296543864594</c:v>
                </c:pt>
                <c:pt idx="3855">
                  <c:v>4.1697804484905143</c:v>
                </c:pt>
                <c:pt idx="3856">
                  <c:v>4.1185670121753768</c:v>
                </c:pt>
                <c:pt idx="3857">
                  <c:v>4.0937342594735062</c:v>
                </c:pt>
                <c:pt idx="3858">
                  <c:v>4.0741909757147496</c:v>
                </c:pt>
                <c:pt idx="3859">
                  <c:v>4.037507222504221</c:v>
                </c:pt>
                <c:pt idx="3860">
                  <c:v>4.0204837571544179</c:v>
                </c:pt>
                <c:pt idx="3861">
                  <c:v>4.0108066003630798</c:v>
                </c:pt>
                <c:pt idx="3862">
                  <c:v>3.993606465323158</c:v>
                </c:pt>
                <c:pt idx="3863">
                  <c:v>3.9859917475199027</c:v>
                </c:pt>
                <c:pt idx="3864">
                  <c:v>3.9859309419731193</c:v>
                </c:pt>
                <c:pt idx="3865">
                  <c:v>3.9863405029001391</c:v>
                </c:pt>
                <c:pt idx="3866">
                  <c:v>3.9867872518404623</c:v>
                </c:pt>
                <c:pt idx="3867">
                  <c:v>3.9917119958243501</c:v>
                </c:pt>
                <c:pt idx="3868">
                  <c:v>4.0014506930196596</c:v>
                </c:pt>
                <c:pt idx="3869">
                  <c:v>4.0061667479065761</c:v>
                </c:pt>
                <c:pt idx="3870">
                  <c:v>4.0157377945482446</c:v>
                </c:pt>
                <c:pt idx="3871">
                  <c:v>4.0335819591710109</c:v>
                </c:pt>
                <c:pt idx="3872">
                  <c:v>4.0419617858714139</c:v>
                </c:pt>
                <c:pt idx="3873">
                  <c:v>4.041610219674185</c:v>
                </c:pt>
                <c:pt idx="3874">
                  <c:v>4.0414704687577272</c:v>
                </c:pt>
                <c:pt idx="3875">
                  <c:v>4.0416684056786201</c:v>
                </c:pt>
                <c:pt idx="3876">
                  <c:v>4.0453125251339452</c:v>
                </c:pt>
                <c:pt idx="3877">
                  <c:v>4.0523650824619173</c:v>
                </c:pt>
                <c:pt idx="3878">
                  <c:v>4.0557594007392783</c:v>
                </c:pt>
                <c:pt idx="3879">
                  <c:v>4.0621577345568207</c:v>
                </c:pt>
                <c:pt idx="3880">
                  <c:v>4.0742579906624075</c:v>
                </c:pt>
                <c:pt idx="3881">
                  <c:v>4.080014051320072</c:v>
                </c:pt>
                <c:pt idx="3882">
                  <c:v>4.0907594715440414</c:v>
                </c:pt>
                <c:pt idx="3883">
                  <c:v>4.1107787744255404</c:v>
                </c:pt>
                <c:pt idx="3884">
                  <c:v>4.1201624367972363</c:v>
                </c:pt>
                <c:pt idx="3885">
                  <c:v>4.1333638368415597</c:v>
                </c:pt>
                <c:pt idx="3886">
                  <c:v>4.158241063966404</c:v>
                </c:pt>
                <c:pt idx="3887">
                  <c:v>4.1700769553620738</c:v>
                </c:pt>
                <c:pt idx="3888">
                  <c:v>4.1844063455773535</c:v>
                </c:pt>
                <c:pt idx="3889">
                  <c:v>4.212138387491124</c:v>
                </c:pt>
                <c:pt idx="3890">
                  <c:v>4.2275788707411488</c:v>
                </c:pt>
                <c:pt idx="3891">
                  <c:v>4.2337991081357185</c:v>
                </c:pt>
                <c:pt idx="3892">
                  <c:v>4.233841571366618</c:v>
                </c:pt>
                <c:pt idx="3893">
                  <c:v>4.2301334398180988</c:v>
                </c:pt>
                <c:pt idx="3894">
                  <c:v>4.2207730764148508</c:v>
                </c:pt>
                <c:pt idx="3895">
                  <c:v>4.2035319434161504</c:v>
                </c:pt>
                <c:pt idx="3896">
                  <c:v>4.1946496721907804</c:v>
                </c:pt>
                <c:pt idx="3897">
                  <c:v>4.1870002615350383</c:v>
                </c:pt>
                <c:pt idx="3898">
                  <c:v>4.1709337449384947</c:v>
                </c:pt>
                <c:pt idx="3899">
                  <c:v>4.1625293676234874</c:v>
                </c:pt>
                <c:pt idx="3900">
                  <c:v>4.1556453671827089</c:v>
                </c:pt>
                <c:pt idx="3901">
                  <c:v>4.1411132272982245</c:v>
                </c:pt>
                <c:pt idx="3902">
                  <c:v>4.1333828241659996</c:v>
                </c:pt>
                <c:pt idx="3903">
                  <c:v>4.1270592808039295</c:v>
                </c:pt>
                <c:pt idx="3904">
                  <c:v>4.1136595221322381</c:v>
                </c:pt>
                <c:pt idx="3905">
                  <c:v>4.1064742135007108</c:v>
                </c:pt>
                <c:pt idx="3906">
                  <c:v>4.1006668456776305</c:v>
                </c:pt>
                <c:pt idx="3907">
                  <c:v>4.0880934227318226</c:v>
                </c:pt>
                <c:pt idx="3908">
                  <c:v>4.0813502220314533</c:v>
                </c:pt>
                <c:pt idx="3909">
                  <c:v>4.0772783836217252</c:v>
                </c:pt>
                <c:pt idx="3910">
                  <c:v>4.0689732022191292</c:v>
                </c:pt>
                <c:pt idx="3911">
                  <c:v>4.064737535181238</c:v>
                </c:pt>
                <c:pt idx="3912">
                  <c:v>4.0612671131872879</c:v>
                </c:pt>
                <c:pt idx="3913">
                  <c:v>4.054112120577833</c:v>
                </c:pt>
                <c:pt idx="3914">
                  <c:v>4.050392307610208</c:v>
                </c:pt>
                <c:pt idx="3915">
                  <c:v>4.0497512271786151</c:v>
                </c:pt>
                <c:pt idx="3916">
                  <c:v>4.0489302333338033</c:v>
                </c:pt>
                <c:pt idx="3917">
                  <c:v>4.0487942854000138</c:v>
                </c:pt>
                <c:pt idx="3918">
                  <c:v>4.0519953160472868</c:v>
                </c:pt>
                <c:pt idx="3919">
                  <c:v>4.0594136193709138</c:v>
                </c:pt>
                <c:pt idx="3920">
                  <c:v>4.063630282841749</c:v>
                </c:pt>
                <c:pt idx="3921">
                  <c:v>4.0702914986028746</c:v>
                </c:pt>
                <c:pt idx="3922">
                  <c:v>4.0850301066418782</c:v>
                </c:pt>
                <c:pt idx="3923">
                  <c:v>4.0931340828796863</c:v>
                </c:pt>
                <c:pt idx="3924">
                  <c:v>4.1045026290789872</c:v>
                </c:pt>
                <c:pt idx="3925">
                  <c:v>4.1288307408234921</c:v>
                </c:pt>
                <c:pt idx="3926">
                  <c:v>4.1415397979654047</c:v>
                </c:pt>
                <c:pt idx="3927">
                  <c:v>4.1567516191265721</c:v>
                </c:pt>
                <c:pt idx="3928">
                  <c:v>4.1881019855203299</c:v>
                </c:pt>
                <c:pt idx="3929">
                  <c:v>4.2057377463198575</c:v>
                </c:pt>
                <c:pt idx="3930">
                  <c:v>4.2129727468788856</c:v>
                </c:pt>
                <c:pt idx="3931">
                  <c:v>4.203899867146669</c:v>
                </c:pt>
                <c:pt idx="3932">
                  <c:v>4.1797559774748194</c:v>
                </c:pt>
                <c:pt idx="3933">
                  <c:v>4.1371109045112311</c:v>
                </c:pt>
                <c:pt idx="3934">
                  <c:v>4.1164891075408123</c:v>
                </c:pt>
                <c:pt idx="3935">
                  <c:v>4.1001758737471636</c:v>
                </c:pt>
                <c:pt idx="3936">
                  <c:v>4.0691592292976599</c:v>
                </c:pt>
                <c:pt idx="3937">
                  <c:v>4.0543446585369676</c:v>
                </c:pt>
                <c:pt idx="3938">
                  <c:v>4.0459649888933669</c:v>
                </c:pt>
                <c:pt idx="3939">
                  <c:v>4.0308991210051772</c:v>
                </c:pt>
                <c:pt idx="3940">
                  <c:v>4.0240956199607902</c:v>
                </c:pt>
                <c:pt idx="3941">
                  <c:v>4.0216868774722778</c:v>
                </c:pt>
                <c:pt idx="3942">
                  <c:v>4.0176528526710813</c:v>
                </c:pt>
                <c:pt idx="3943">
                  <c:v>4.0159725532072343</c:v>
                </c:pt>
                <c:pt idx="3944">
                  <c:v>4.016932150039076</c:v>
                </c:pt>
                <c:pt idx="3945">
                  <c:v>4.019211741659503</c:v>
                </c:pt>
                <c:pt idx="3946">
                  <c:v>4.0205094353781385</c:v>
                </c:pt>
                <c:pt idx="3947">
                  <c:v>4.0253009114333977</c:v>
                </c:pt>
                <c:pt idx="3948">
                  <c:v>4.0346298192397994</c:v>
                </c:pt>
                <c:pt idx="3949">
                  <c:v>4.0390612954205674</c:v>
                </c:pt>
                <c:pt idx="3950">
                  <c:v>4.0413599473403385</c:v>
                </c:pt>
                <c:pt idx="3951">
                  <c:v>4.0460545198456908</c:v>
                </c:pt>
                <c:pt idx="3952">
                  <c:v>4.0484634523570406</c:v>
                </c:pt>
                <c:pt idx="3953">
                  <c:v>4.0552375299993706</c:v>
                </c:pt>
                <c:pt idx="3954">
                  <c:v>4.0681123201933698</c:v>
                </c:pt>
                <c:pt idx="3955">
                  <c:v>4.0741442777224117</c:v>
                </c:pt>
                <c:pt idx="3956">
                  <c:v>4.081454693524293</c:v>
                </c:pt>
                <c:pt idx="3957">
                  <c:v>4.0954245977355681</c:v>
                </c:pt>
                <c:pt idx="3958">
                  <c:v>4.102008822546412</c:v>
                </c:pt>
                <c:pt idx="3959">
                  <c:v>4.1111368213003052</c:v>
                </c:pt>
                <c:pt idx="3960">
                  <c:v>4.1280802061755253</c:v>
                </c:pt>
                <c:pt idx="3961">
                  <c:v>4.1360936637089205</c:v>
                </c:pt>
                <c:pt idx="3962">
                  <c:v>4.1474303612210237</c:v>
                </c:pt>
                <c:pt idx="3963">
                  <c:v>4.1688291825907084</c:v>
                </c:pt>
                <c:pt idx="3964">
                  <c:v>4.1791490156862343</c:v>
                </c:pt>
                <c:pt idx="3965">
                  <c:v>4.1914233765680251</c:v>
                </c:pt>
                <c:pt idx="3966">
                  <c:v>4.2153361540568604</c:v>
                </c:pt>
                <c:pt idx="3967">
                  <c:v>4.2283185742863241</c:v>
                </c:pt>
                <c:pt idx="3968">
                  <c:v>4.233799043786993</c:v>
                </c:pt>
                <c:pt idx="3969">
                  <c:v>4.233883650431518</c:v>
                </c:pt>
                <c:pt idx="3970">
                  <c:v>4.2286028958797468</c:v>
                </c:pt>
                <c:pt idx="3971">
                  <c:v>4.2153702588838335</c:v>
                </c:pt>
                <c:pt idx="3972">
                  <c:v>4.1915085352053429</c:v>
                </c:pt>
                <c:pt idx="3973">
                  <c:v>4.179260759081278</c:v>
                </c:pt>
                <c:pt idx="3974">
                  <c:v>4.1688602433638859</c:v>
                </c:pt>
                <c:pt idx="3975">
                  <c:v>4.1472935790414303</c:v>
                </c:pt>
                <c:pt idx="3976">
                  <c:v>4.1359174685945579</c:v>
                </c:pt>
                <c:pt idx="3977">
                  <c:v>4.1274567618006577</c:v>
                </c:pt>
                <c:pt idx="3978">
                  <c:v>4.1093744959697016</c:v>
                </c:pt>
                <c:pt idx="3979">
                  <c:v>4.0996342946840638</c:v>
                </c:pt>
                <c:pt idx="3980">
                  <c:v>4.0921927499637123</c:v>
                </c:pt>
                <c:pt idx="3981">
                  <c:v>4.0764391321724878</c:v>
                </c:pt>
                <c:pt idx="3982">
                  <c:v>4.0680669804341454</c:v>
                </c:pt>
                <c:pt idx="3983">
                  <c:v>4.0622824568614053</c:v>
                </c:pt>
                <c:pt idx="3984">
                  <c:v>4.0491926810678844</c:v>
                </c:pt>
                <c:pt idx="3985">
                  <c:v>4.0423031049011175</c:v>
                </c:pt>
                <c:pt idx="3986">
                  <c:v>4.0386734114039582</c:v>
                </c:pt>
                <c:pt idx="3987">
                  <c:v>4.0313111336021716</c:v>
                </c:pt>
                <c:pt idx="3988">
                  <c:v>4.0275847322377158</c:v>
                </c:pt>
                <c:pt idx="3989">
                  <c:v>4.0223229074704285</c:v>
                </c:pt>
                <c:pt idx="3990">
                  <c:v>4.0112913742621918</c:v>
                </c:pt>
                <c:pt idx="3991">
                  <c:v>4.0056095373949221</c:v>
                </c:pt>
                <c:pt idx="3992">
                  <c:v>4.0041347474066606</c:v>
                </c:pt>
                <c:pt idx="3993">
                  <c:v>4.0016805775027393</c:v>
                </c:pt>
                <c:pt idx="3994">
                  <c:v>4.0006902598251601</c:v>
                </c:pt>
                <c:pt idx="3995">
                  <c:v>4.003138775185807</c:v>
                </c:pt>
                <c:pt idx="3996">
                  <c:v>4.0089723421036263</c:v>
                </c:pt>
                <c:pt idx="3997">
                  <c:v>4.0123774602182616</c:v>
                </c:pt>
                <c:pt idx="3998">
                  <c:v>4.0200135762902427</c:v>
                </c:pt>
                <c:pt idx="3999">
                  <c:v>4.0372143280293633</c:v>
                </c:pt>
                <c:pt idx="4000">
                  <c:v>4.0466242941194306</c:v>
                </c:pt>
                <c:pt idx="4001">
                  <c:v>4.061983415837406</c:v>
                </c:pt>
                <c:pt idx="4002">
                  <c:v>4.0945223424132067</c:v>
                </c:pt>
                <c:pt idx="4003">
                  <c:v>4.1116992184204708</c:v>
                </c:pt>
                <c:pt idx="4004">
                  <c:v>4.1328657014405339</c:v>
                </c:pt>
                <c:pt idx="4005">
                  <c:v>4.1768047572421718</c:v>
                </c:pt>
                <c:pt idx="4006">
                  <c:v>4.2020138268120943</c:v>
                </c:pt>
                <c:pt idx="4007">
                  <c:v>4.2122223236641299</c:v>
                </c:pt>
                <c:pt idx="4008">
                  <c:v>4.208048298665763</c:v>
                </c:pt>
                <c:pt idx="4009">
                  <c:v>4.190980956656146</c:v>
                </c:pt>
                <c:pt idx="4010">
                  <c:v>4.1606767839234786</c:v>
                </c:pt>
                <c:pt idx="4011">
                  <c:v>4.1459047919239982</c:v>
                </c:pt>
                <c:pt idx="4012">
                  <c:v>4.1337269360403921</c:v>
                </c:pt>
                <c:pt idx="4013">
                  <c:v>4.1104466842376732</c:v>
                </c:pt>
                <c:pt idx="4014">
                  <c:v>4.0994226659685831</c:v>
                </c:pt>
                <c:pt idx="4015">
                  <c:v>4.0921247561365055</c:v>
                </c:pt>
                <c:pt idx="4016">
                  <c:v>4.0788119640165084</c:v>
                </c:pt>
                <c:pt idx="4017">
                  <c:v>4.0727935171218137</c:v>
                </c:pt>
                <c:pt idx="4018">
                  <c:v>4.0685770969340611</c:v>
                </c:pt>
                <c:pt idx="4019">
                  <c:v>4.0610886463466427</c:v>
                </c:pt>
                <c:pt idx="4020">
                  <c:v>4.0577679757587592</c:v>
                </c:pt>
                <c:pt idx="4021">
                  <c:v>4.0569800249802404</c:v>
                </c:pt>
                <c:pt idx="4022">
                  <c:v>4.055982448873575</c:v>
                </c:pt>
                <c:pt idx="4023">
                  <c:v>4.0557574851240012</c:v>
                </c:pt>
                <c:pt idx="4024">
                  <c:v>4.0589982212614508</c:v>
                </c:pt>
                <c:pt idx="4025">
                  <c:v>4.0654235145989279</c:v>
                </c:pt>
                <c:pt idx="4026">
                  <c:v>4.0685437797161583</c:v>
                </c:pt>
                <c:pt idx="4027">
                  <c:v>4.0726609404480163</c:v>
                </c:pt>
                <c:pt idx="4028">
                  <c:v>4.0806337186563066</c:v>
                </c:pt>
                <c:pt idx="4029">
                  <c:v>4.0845087619757452</c:v>
                </c:pt>
                <c:pt idx="4030">
                  <c:v>4.0909032488063328</c:v>
                </c:pt>
                <c:pt idx="4031">
                  <c:v>4.1028118910076685</c:v>
                </c:pt>
                <c:pt idx="4032">
                  <c:v>4.1083830690460257</c:v>
                </c:pt>
                <c:pt idx="4033">
                  <c:v>4.1154752250197815</c:v>
                </c:pt>
                <c:pt idx="4034">
                  <c:v>4.1289069398990748</c:v>
                </c:pt>
                <c:pt idx="4035">
                  <c:v>4.1351827963635923</c:v>
                </c:pt>
                <c:pt idx="4036">
                  <c:v>4.1423512775950968</c:v>
                </c:pt>
                <c:pt idx="4037">
                  <c:v>4.1557537433935163</c:v>
                </c:pt>
                <c:pt idx="4038">
                  <c:v>4.1620967784883689</c:v>
                </c:pt>
                <c:pt idx="4039">
                  <c:v>4.1703948753241047</c:v>
                </c:pt>
                <c:pt idx="4040">
                  <c:v>4.1863064924565485</c:v>
                </c:pt>
                <c:pt idx="4041">
                  <c:v>4.193992575784498</c:v>
                </c:pt>
                <c:pt idx="4042">
                  <c:v>4.2028858904210269</c:v>
                </c:pt>
                <c:pt idx="4043">
                  <c:v>4.2203186351061124</c:v>
                </c:pt>
                <c:pt idx="4044">
                  <c:v>4.2298376471110144</c:v>
                </c:pt>
                <c:pt idx="4045">
                  <c:v>4.2337616749887719</c:v>
                </c:pt>
                <c:pt idx="4046">
                  <c:v>4.2220218733338912</c:v>
                </c:pt>
                <c:pt idx="4047">
                  <c:v>4.2134447072286001</c:v>
                </c:pt>
                <c:pt idx="4048">
                  <c:v>4.1975476753802079</c:v>
                </c:pt>
                <c:pt idx="4049">
                  <c:v>4.189846837760733</c:v>
                </c:pt>
                <c:pt idx="4050">
                  <c:v>4.1833879240667908</c:v>
                </c:pt>
                <c:pt idx="4051">
                  <c:v>4.1711745701256104</c:v>
                </c:pt>
                <c:pt idx="4052">
                  <c:v>4.1655388429004878</c:v>
                </c:pt>
                <c:pt idx="4053">
                  <c:v>4.1613985357433414</c:v>
                </c:pt>
                <c:pt idx="4054">
                  <c:v>4.1540223651815573</c:v>
                </c:pt>
                <c:pt idx="4055">
                  <c:v>4.1505781435958449</c:v>
                </c:pt>
                <c:pt idx="4056">
                  <c:v>4.1490135871698754</c:v>
                </c:pt>
                <c:pt idx="4057">
                  <c:v>4.1463231091950021</c:v>
                </c:pt>
                <c:pt idx="4058">
                  <c:v>4.1451790452636477</c:v>
                </c:pt>
                <c:pt idx="4059">
                  <c:v>4.1457936509614735</c:v>
                </c:pt>
                <c:pt idx="4060">
                  <c:v>4.1472610159877181</c:v>
                </c:pt>
                <c:pt idx="4061">
                  <c:v>4.1480481005336456</c:v>
                </c:pt>
                <c:pt idx="4062">
                  <c:v>4.1499792249855973</c:v>
                </c:pt>
                <c:pt idx="4063">
                  <c:v>4.1536947253253791</c:v>
                </c:pt>
                <c:pt idx="4064">
                  <c:v>4.1554604174739493</c:v>
                </c:pt>
                <c:pt idx="4065">
                  <c:v>4.1569684831617755</c:v>
                </c:pt>
                <c:pt idx="4066">
                  <c:v>4.1599214300594456</c:v>
                </c:pt>
                <c:pt idx="4067">
                  <c:v>4.1613922630024067</c:v>
                </c:pt>
                <c:pt idx="4068">
                  <c:v>4.1639446361511654</c:v>
                </c:pt>
                <c:pt idx="4069">
                  <c:v>4.1688692719368179</c:v>
                </c:pt>
                <c:pt idx="4070">
                  <c:v>4.1711788780593224</c:v>
                </c:pt>
                <c:pt idx="4071">
                  <c:v>4.1744926206670447</c:v>
                </c:pt>
                <c:pt idx="4072">
                  <c:v>4.1806426848187916</c:v>
                </c:pt>
                <c:pt idx="4073">
                  <c:v>4.1835870235826169</c:v>
                </c:pt>
                <c:pt idx="4074">
                  <c:v>4.187691478388726</c:v>
                </c:pt>
                <c:pt idx="4075">
                  <c:v>4.1956013182875269</c:v>
                </c:pt>
                <c:pt idx="4076">
                  <c:v>4.1993664808653799</c:v>
                </c:pt>
                <c:pt idx="4077">
                  <c:v>4.2037266928992496</c:v>
                </c:pt>
                <c:pt idx="4078">
                  <c:v>4.2122218026046578</c:v>
                </c:pt>
                <c:pt idx="4079">
                  <c:v>4.2162605561636601</c:v>
                </c:pt>
                <c:pt idx="4080">
                  <c:v>4.2207790905615745</c:v>
                </c:pt>
                <c:pt idx="4081">
                  <c:v>4.2295253033031006</c:v>
                </c:pt>
                <c:pt idx="4082">
                  <c:v>4.2343373396828277</c:v>
                </c:pt>
                <c:pt idx="4083">
                  <c:v>4.2362548657133292</c:v>
                </c:pt>
                <c:pt idx="4084">
                  <c:v>4.2248513362432449</c:v>
                </c:pt>
                <c:pt idx="4085">
                  <c:v>4.2176039020329865</c:v>
                </c:pt>
                <c:pt idx="4086">
                  <c:v>4.2045951098391843</c:v>
                </c:pt>
                <c:pt idx="4087">
                  <c:v>4.1982419453789133</c:v>
                </c:pt>
                <c:pt idx="4088">
                  <c:v>4.1928569863282519</c:v>
                </c:pt>
                <c:pt idx="4089">
                  <c:v>4.1826623797822142</c:v>
                </c:pt>
                <c:pt idx="4090">
                  <c:v>4.1778773406296619</c:v>
                </c:pt>
                <c:pt idx="4091">
                  <c:v>4.1745212559421692</c:v>
                </c:pt>
                <c:pt idx="4092">
                  <c:v>4.1683591343808164</c:v>
                </c:pt>
                <c:pt idx="4093">
                  <c:v>4.165544183804454</c:v>
                </c:pt>
                <c:pt idx="4094">
                  <c:v>4.1641999127547917</c:v>
                </c:pt>
                <c:pt idx="4095">
                  <c:v>4.1619259157198574</c:v>
                </c:pt>
                <c:pt idx="4096">
                  <c:v>4.1609686928305214</c:v>
                </c:pt>
                <c:pt idx="4097">
                  <c:v>4.1613857422791796</c:v>
                </c:pt>
                <c:pt idx="4098">
                  <c:v>4.1623993365620313</c:v>
                </c:pt>
                <c:pt idx="4099">
                  <c:v>4.162972055296696</c:v>
                </c:pt>
                <c:pt idx="4100">
                  <c:v>4.164370461709253</c:v>
                </c:pt>
                <c:pt idx="4101">
                  <c:v>4.1671203472985381</c:v>
                </c:pt>
                <c:pt idx="4102">
                  <c:v>4.1684653929403055</c:v>
                </c:pt>
                <c:pt idx="4103">
                  <c:v>4.1697302905931952</c:v>
                </c:pt>
                <c:pt idx="4104">
                  <c:v>4.1723039563298556</c:v>
                </c:pt>
                <c:pt idx="4105">
                  <c:v>4.1735874960284161</c:v>
                </c:pt>
                <c:pt idx="4106">
                  <c:v>4.1757342495327174</c:v>
                </c:pt>
                <c:pt idx="4107">
                  <c:v>4.1797862349393906</c:v>
                </c:pt>
                <c:pt idx="4108">
                  <c:v>4.1816894810894496</c:v>
                </c:pt>
                <c:pt idx="4109">
                  <c:v>4.1849150694157844</c:v>
                </c:pt>
                <c:pt idx="4110">
                  <c:v>4.1909172359779818</c:v>
                </c:pt>
                <c:pt idx="4111">
                  <c:v>4.193713836347376</c:v>
                </c:pt>
                <c:pt idx="4112">
                  <c:v>4.1971218922048656</c:v>
                </c:pt>
                <c:pt idx="4113">
                  <c:v>4.203587570627306</c:v>
                </c:pt>
                <c:pt idx="4114">
                  <c:v>4.2066204204047644</c:v>
                </c:pt>
                <c:pt idx="4115">
                  <c:v>4.2102004595667859</c:v>
                </c:pt>
                <c:pt idx="4116">
                  <c:v>4.217036248075253</c:v>
                </c:pt>
                <c:pt idx="4117">
                  <c:v>4.2203180262924072</c:v>
                </c:pt>
                <c:pt idx="4118">
                  <c:v>4.2240300561549642</c:v>
                </c:pt>
                <c:pt idx="4119">
                  <c:v>4.231247759824277</c:v>
                </c:pt>
                <c:pt idx="4120">
                  <c:v>4.2351534408422102</c:v>
                </c:pt>
                <c:pt idx="4121">
                  <c:v>4.2218883786454731</c:v>
                </c:pt>
                <c:pt idx="4122">
                  <c:v>4.2106083053540386</c:v>
                </c:pt>
                <c:pt idx="4123">
                  <c:v>4.1907965931531379</c:v>
                </c:pt>
                <c:pt idx="4124">
                  <c:v>4.1811053254014503</c:v>
                </c:pt>
                <c:pt idx="4125">
                  <c:v>4.1728709785940659</c:v>
                </c:pt>
                <c:pt idx="4126">
                  <c:v>4.157252635276385</c:v>
                </c:pt>
                <c:pt idx="4127">
                  <c:v>4.1498888842986066</c:v>
                </c:pt>
                <c:pt idx="4128">
                  <c:v>4.1447511917553159</c:v>
                </c:pt>
                <c:pt idx="4129">
                  <c:v>4.1353730034314342</c:v>
                </c:pt>
                <c:pt idx="4130">
                  <c:v>4.1311307832491417</c:v>
                </c:pt>
                <c:pt idx="4131">
                  <c:v>4.1292535162296335</c:v>
                </c:pt>
                <c:pt idx="4132">
                  <c:v>4.1260073646320166</c:v>
                </c:pt>
                <c:pt idx="4133">
                  <c:v>4.1245994694591994</c:v>
                </c:pt>
                <c:pt idx="4134">
                  <c:v>4.1251311588820068</c:v>
                </c:pt>
                <c:pt idx="4135">
                  <c:v>4.1264626469976395</c:v>
                </c:pt>
                <c:pt idx="4136">
                  <c:v>4.1272279411334187</c:v>
                </c:pt>
                <c:pt idx="4137">
                  <c:v>4.1294037722076409</c:v>
                </c:pt>
                <c:pt idx="4138">
                  <c:v>4.133587743490291</c:v>
                </c:pt>
                <c:pt idx="4139">
                  <c:v>4.1355916412463065</c:v>
                </c:pt>
                <c:pt idx="4140">
                  <c:v>4.1371533893429868</c:v>
                </c:pt>
                <c:pt idx="4141">
                  <c:v>4.1403248852692327</c:v>
                </c:pt>
                <c:pt idx="4142">
                  <c:v>4.1419517134460957</c:v>
                </c:pt>
                <c:pt idx="4143">
                  <c:v>4.145199867663047</c:v>
                </c:pt>
                <c:pt idx="4144">
                  <c:v>4.151306787822306</c:v>
                </c:pt>
                <c:pt idx="4145">
                  <c:v>4.1541644009415499</c:v>
                </c:pt>
                <c:pt idx="4146">
                  <c:v>4.1584026825980365</c:v>
                </c:pt>
                <c:pt idx="4147">
                  <c:v>4.1663406671302363</c:v>
                </c:pt>
                <c:pt idx="4148">
                  <c:v>4.1700611444182947</c:v>
                </c:pt>
                <c:pt idx="4149">
                  <c:v>4.1751215947110119</c:v>
                </c:pt>
                <c:pt idx="4150">
                  <c:v>4.1847529275313269</c:v>
                </c:pt>
                <c:pt idx="4151">
                  <c:v>4.1892885971488845</c:v>
                </c:pt>
                <c:pt idx="4152">
                  <c:v>4.1948323694084788</c:v>
                </c:pt>
                <c:pt idx="4153">
                  <c:v>4.2054080539349821</c:v>
                </c:pt>
                <c:pt idx="4154">
                  <c:v>4.2104861031790328</c:v>
                </c:pt>
                <c:pt idx="4155">
                  <c:v>4.2163399313696903</c:v>
                </c:pt>
                <c:pt idx="4156">
                  <c:v>4.2277573548726695</c:v>
                </c:pt>
                <c:pt idx="4157">
                  <c:v>4.2339588374449226</c:v>
                </c:pt>
                <c:pt idx="4158">
                  <c:v>4.2197746032136276</c:v>
                </c:pt>
                <c:pt idx="4159">
                  <c:v>4.207104871717906</c:v>
                </c:pt>
                <c:pt idx="4160">
                  <c:v>4.1848242848333763</c:v>
                </c:pt>
                <c:pt idx="4161">
                  <c:v>4.1739303175662563</c:v>
                </c:pt>
                <c:pt idx="4162">
                  <c:v>4.1646740771151443</c:v>
                </c:pt>
                <c:pt idx="4163">
                  <c:v>4.1471107293054725</c:v>
                </c:pt>
                <c:pt idx="4164">
                  <c:v>4.1388464674442851</c:v>
                </c:pt>
                <c:pt idx="4165">
                  <c:v>4.13306458646555</c:v>
                </c:pt>
                <c:pt idx="4166">
                  <c:v>4.1225225522092543</c:v>
                </c:pt>
                <c:pt idx="4167">
                  <c:v>4.1177538667297142</c:v>
                </c:pt>
                <c:pt idx="4168">
                  <c:v>4.1156436283185842</c:v>
                </c:pt>
                <c:pt idx="4169">
                  <c:v>4.1119946248904862</c:v>
                </c:pt>
                <c:pt idx="4170">
                  <c:v>4.110412008010921</c:v>
                </c:pt>
                <c:pt idx="4171">
                  <c:v>4.1110101904994414</c:v>
                </c:pt>
                <c:pt idx="4172">
                  <c:v>4.1125064084172092</c:v>
                </c:pt>
                <c:pt idx="4173">
                  <c:v>4.1133666765966161</c:v>
                </c:pt>
                <c:pt idx="4174">
                  <c:v>4.1158105708006776</c:v>
                </c:pt>
                <c:pt idx="4175">
                  <c:v>4.1205157390801137</c:v>
                </c:pt>
                <c:pt idx="4176">
                  <c:v>4.1227683232744639</c:v>
                </c:pt>
                <c:pt idx="4177">
                  <c:v>4.1245224858521663</c:v>
                </c:pt>
                <c:pt idx="4178">
                  <c:v>4.128088969321424</c:v>
                </c:pt>
                <c:pt idx="4179">
                  <c:v>4.1299191499091714</c:v>
                </c:pt>
                <c:pt idx="4180">
                  <c:v>4.1335689436639704</c:v>
                </c:pt>
                <c:pt idx="4181">
                  <c:v>4.1404337409250189</c:v>
                </c:pt>
                <c:pt idx="4182">
                  <c:v>4.1436459877208724</c:v>
                </c:pt>
                <c:pt idx="4183">
                  <c:v>4.1484102458981944</c:v>
                </c:pt>
                <c:pt idx="4184">
                  <c:v>4.1573299260004184</c:v>
                </c:pt>
                <c:pt idx="4185">
                  <c:v>4.161512211878482</c:v>
                </c:pt>
                <c:pt idx="4186">
                  <c:v>4.167296044037065</c:v>
                </c:pt>
                <c:pt idx="4187">
                  <c:v>4.1780305920839469</c:v>
                </c:pt>
                <c:pt idx="4188">
                  <c:v>4.1831291444729795</c:v>
                </c:pt>
                <c:pt idx="4189">
                  <c:v>4.1893609064137083</c:v>
                </c:pt>
                <c:pt idx="4190">
                  <c:v>4.2012490477808715</c:v>
                </c:pt>
                <c:pt idx="4191">
                  <c:v>4.2069572898460921</c:v>
                </c:pt>
                <c:pt idx="4192">
                  <c:v>4.2135375860808395</c:v>
                </c:pt>
                <c:pt idx="4193">
                  <c:v>4.2263770273457677</c:v>
                </c:pt>
                <c:pt idx="4194">
                  <c:v>4.2333374096940721</c:v>
                </c:pt>
                <c:pt idx="4195">
                  <c:v>4.2361559601320851</c:v>
                </c:pt>
                <c:pt idx="4196">
                  <c:v>4.225510362720172</c:v>
                </c:pt>
                <c:pt idx="4197">
                  <c:v>4.2176529122100623</c:v>
                </c:pt>
                <c:pt idx="4198">
                  <c:v>4.2035560173136162</c:v>
                </c:pt>
                <c:pt idx="4199">
                  <c:v>4.1967511579451351</c:v>
                </c:pt>
                <c:pt idx="4200">
                  <c:v>4.1909500441248255</c:v>
                </c:pt>
                <c:pt idx="4201">
                  <c:v>4.1799322367658602</c:v>
                </c:pt>
                <c:pt idx="4202">
                  <c:v>4.1747400922784985</c:v>
                </c:pt>
                <c:pt idx="4203">
                  <c:v>4.171146147225083</c:v>
                </c:pt>
                <c:pt idx="4204">
                  <c:v>4.1646174289946494</c:v>
                </c:pt>
                <c:pt idx="4205">
                  <c:v>4.1615811849129134</c:v>
                </c:pt>
                <c:pt idx="4206">
                  <c:v>4.1602392698196828</c:v>
                </c:pt>
                <c:pt idx="4207">
                  <c:v>4.15796736877867</c:v>
                </c:pt>
                <c:pt idx="4208">
                  <c:v>4.1569771115472491</c:v>
                </c:pt>
                <c:pt idx="4209">
                  <c:v>4.1573609065108652</c:v>
                </c:pt>
                <c:pt idx="4210">
                  <c:v>4.1583200550227435</c:v>
                </c:pt>
                <c:pt idx="4211">
                  <c:v>4.1588618630655318</c:v>
                </c:pt>
                <c:pt idx="4212">
                  <c:v>4.1604105921680548</c:v>
                </c:pt>
                <c:pt idx="4213">
                  <c:v>4.1634528828409927</c:v>
                </c:pt>
                <c:pt idx="4214">
                  <c:v>4.1649477785256384</c:v>
                </c:pt>
                <c:pt idx="4215">
                  <c:v>4.1661075735071931</c:v>
                </c:pt>
                <c:pt idx="4216">
                  <c:v>4.168484372165552</c:v>
                </c:pt>
                <c:pt idx="4217">
                  <c:v>4.1696770451779983</c:v>
                </c:pt>
                <c:pt idx="4218">
                  <c:v>4.1720148277245528</c:v>
                </c:pt>
                <c:pt idx="4219">
                  <c:v>4.1765167835643666</c:v>
                </c:pt>
                <c:pt idx="4220">
                  <c:v>4.1785705069599288</c:v>
                </c:pt>
                <c:pt idx="4221">
                  <c:v>4.1816246259018763</c:v>
                </c:pt>
                <c:pt idx="4222">
                  <c:v>4.187279713996551</c:v>
                </c:pt>
                <c:pt idx="4223">
                  <c:v>4.1899313227085822</c:v>
                </c:pt>
                <c:pt idx="4224">
                  <c:v>4.1934447749144841</c:v>
                </c:pt>
                <c:pt idx="4225">
                  <c:v>4.2001380160257922</c:v>
                </c:pt>
                <c:pt idx="4226">
                  <c:v>4.2032391716806536</c:v>
                </c:pt>
                <c:pt idx="4227">
                  <c:v>4.2072930303558316</c:v>
                </c:pt>
                <c:pt idx="4228">
                  <c:v>4.2148445381749013</c:v>
                </c:pt>
                <c:pt idx="4229">
                  <c:v>4.2184940656225667</c:v>
                </c:pt>
                <c:pt idx="4230">
                  <c:v>4.2226878077688852</c:v>
                </c:pt>
                <c:pt idx="4231">
                  <c:v>4.2306728443701092</c:v>
                </c:pt>
                <c:pt idx="4232">
                  <c:v>4.235136123625864</c:v>
                </c:pt>
                <c:pt idx="4233">
                  <c:v>4.236912793511368</c:v>
                </c:pt>
                <c:pt idx="4234">
                  <c:v>4.2194143959395243</c:v>
                </c:pt>
                <c:pt idx="4235">
                  <c:v>4.2081670625461394</c:v>
                </c:pt>
                <c:pt idx="4236">
                  <c:v>4.1877856154831079</c:v>
                </c:pt>
                <c:pt idx="4237">
                  <c:v>4.1777117223208444</c:v>
                </c:pt>
                <c:pt idx="4238">
                  <c:v>4.1691107537730714</c:v>
                </c:pt>
                <c:pt idx="4239">
                  <c:v>4.1532002691605383</c:v>
                </c:pt>
                <c:pt idx="4240">
                  <c:v>4.1455210529945274</c:v>
                </c:pt>
                <c:pt idx="4241">
                  <c:v>4.1404571265281103</c:v>
                </c:pt>
                <c:pt idx="4242">
                  <c:v>4.1307186128676605</c:v>
                </c:pt>
                <c:pt idx="4243">
                  <c:v>4.1265093551334315</c:v>
                </c:pt>
                <c:pt idx="4244">
                  <c:v>4.1244493596693248</c:v>
                </c:pt>
                <c:pt idx="4245">
                  <c:v>4.1211123729223607</c:v>
                </c:pt>
                <c:pt idx="4246">
                  <c:v>4.119671290801671</c:v>
                </c:pt>
                <c:pt idx="4247">
                  <c:v>4.1202108153508501</c:v>
                </c:pt>
                <c:pt idx="4248">
                  <c:v>4.1216256232419974</c:v>
                </c:pt>
                <c:pt idx="4249">
                  <c:v>4.1224011414473285</c:v>
                </c:pt>
                <c:pt idx="4250">
                  <c:v>4.1246678991347228</c:v>
                </c:pt>
                <c:pt idx="4251">
                  <c:v>4.1290603150651721</c:v>
                </c:pt>
                <c:pt idx="4252">
                  <c:v>4.1312348668945322</c:v>
                </c:pt>
                <c:pt idx="4253">
                  <c:v>4.1329845116775639</c:v>
                </c:pt>
                <c:pt idx="4254">
                  <c:v>4.1364159355530052</c:v>
                </c:pt>
                <c:pt idx="4255">
                  <c:v>4.1380975412018923</c:v>
                </c:pt>
                <c:pt idx="4256">
                  <c:v>4.141552320089545</c:v>
                </c:pt>
                <c:pt idx="4257">
                  <c:v>4.1480046241978394</c:v>
                </c:pt>
                <c:pt idx="4258">
                  <c:v>4.1510953037418039</c:v>
                </c:pt>
                <c:pt idx="4259">
                  <c:v>4.1555398420517031</c:v>
                </c:pt>
                <c:pt idx="4260">
                  <c:v>4.1637064078723585</c:v>
                </c:pt>
                <c:pt idx="4261">
                  <c:v>4.1676251819360344</c:v>
                </c:pt>
                <c:pt idx="4262">
                  <c:v>4.172658485994674</c:v>
                </c:pt>
                <c:pt idx="4263">
                  <c:v>4.1823320115748803</c:v>
                </c:pt>
                <c:pt idx="4264">
                  <c:v>4.1869946342817643</c:v>
                </c:pt>
                <c:pt idx="4265">
                  <c:v>4.1928893990199327</c:v>
                </c:pt>
                <c:pt idx="4266">
                  <c:v>4.2038834644041492</c:v>
                </c:pt>
                <c:pt idx="4267">
                  <c:v>4.2092795836161851</c:v>
                </c:pt>
                <c:pt idx="4268">
                  <c:v>4.2132855621350309</c:v>
                </c:pt>
                <c:pt idx="4269">
                  <c:v>4.2202561078562839</c:v>
                </c:pt>
                <c:pt idx="4270">
                  <c:v>4.23320658748528</c:v>
                </c:pt>
                <c:pt idx="4271">
                  <c:v>4.2359985221801981</c:v>
                </c:pt>
                <c:pt idx="4272">
                  <c:v>4.2252662524404796</c:v>
                </c:pt>
                <c:pt idx="4273">
                  <c:v>4.2166211510023253</c:v>
                </c:pt>
                <c:pt idx="4274">
                  <c:v>4.2014612487032146</c:v>
                </c:pt>
                <c:pt idx="4275">
                  <c:v>4.1940459529227612</c:v>
                </c:pt>
                <c:pt idx="4276">
                  <c:v>4.1878614691213372</c:v>
                </c:pt>
                <c:pt idx="4277">
                  <c:v>4.1761145669171222</c:v>
                </c:pt>
                <c:pt idx="4278">
                  <c:v>4.1705950727417553</c:v>
                </c:pt>
                <c:pt idx="4279">
                  <c:v>4.1667246680973298</c:v>
                </c:pt>
                <c:pt idx="4280">
                  <c:v>4.1596659853826825</c:v>
                </c:pt>
                <c:pt idx="4281">
                  <c:v>4.1564813491180619</c:v>
                </c:pt>
                <c:pt idx="4282">
                  <c:v>4.1549929977017008</c:v>
                </c:pt>
                <c:pt idx="4283">
                  <c:v>4.1524483480363168</c:v>
                </c:pt>
                <c:pt idx="4284">
                  <c:v>4.1513607370790382</c:v>
                </c:pt>
                <c:pt idx="4285">
                  <c:v>4.151776722591638</c:v>
                </c:pt>
                <c:pt idx="4286">
                  <c:v>4.1527760803394411</c:v>
                </c:pt>
                <c:pt idx="4287">
                  <c:v>4.1533356327129836</c:v>
                </c:pt>
                <c:pt idx="4288">
                  <c:v>4.1551436226395051</c:v>
                </c:pt>
                <c:pt idx="4289">
                  <c:v>4.1586546517465068</c:v>
                </c:pt>
                <c:pt idx="4290">
                  <c:v>4.1603469282828165</c:v>
                </c:pt>
                <c:pt idx="4291">
                  <c:v>4.1617438091215</c:v>
                </c:pt>
                <c:pt idx="4292">
                  <c:v>4.1644889076441283</c:v>
                </c:pt>
                <c:pt idx="4293">
                  <c:v>4.1658567544068372</c:v>
                </c:pt>
                <c:pt idx="4294">
                  <c:v>4.1683881955929696</c:v>
                </c:pt>
                <c:pt idx="4295">
                  <c:v>4.1731470641198092</c:v>
                </c:pt>
                <c:pt idx="4296">
                  <c:v>4.1753740797560788</c:v>
                </c:pt>
                <c:pt idx="4297">
                  <c:v>4.1784604896837605</c:v>
                </c:pt>
                <c:pt idx="4298">
                  <c:v>4.1842545753118534</c:v>
                </c:pt>
                <c:pt idx="4299">
                  <c:v>4.1869804297864581</c:v>
                </c:pt>
                <c:pt idx="4300">
                  <c:v>4.1906702928175417</c:v>
                </c:pt>
                <c:pt idx="4301">
                  <c:v>4.1976860786373464</c:v>
                </c:pt>
                <c:pt idx="4302">
                  <c:v>4.2009903465814835</c:v>
                </c:pt>
                <c:pt idx="4303">
                  <c:v>4.2052152449766682</c:v>
                </c:pt>
                <c:pt idx="4304">
                  <c:v>4.2132568820253722</c:v>
                </c:pt>
                <c:pt idx="4305">
                  <c:v>4.2171104972977878</c:v>
                </c:pt>
                <c:pt idx="4306">
                  <c:v>4.2215606749477645</c:v>
                </c:pt>
                <c:pt idx="4307">
                  <c:v>4.2302258745427777</c:v>
                </c:pt>
                <c:pt idx="4308">
                  <c:v>4.2349892842033805</c:v>
                </c:pt>
                <c:pt idx="4309">
                  <c:v>4.236912793511368</c:v>
                </c:pt>
                <c:pt idx="4310">
                  <c:v>4.2190497723275238</c:v>
                </c:pt>
                <c:pt idx="4311">
                  <c:v>4.206874290486649</c:v>
                </c:pt>
                <c:pt idx="4312">
                  <c:v>4.1847663445458823</c:v>
                </c:pt>
                <c:pt idx="4313">
                  <c:v>4.1737977698378872</c:v>
                </c:pt>
                <c:pt idx="4314">
                  <c:v>4.1646160729217598</c:v>
                </c:pt>
                <c:pt idx="4315">
                  <c:v>4.1476590045489408</c:v>
                </c:pt>
                <c:pt idx="4316">
                  <c:v>4.139488970264118</c:v>
                </c:pt>
                <c:pt idx="4317">
                  <c:v>4.1340355338035026</c:v>
                </c:pt>
                <c:pt idx="4318">
                  <c:v>4.1235881085210826</c:v>
                </c:pt>
                <c:pt idx="4319">
                  <c:v>4.1190969275172309</c:v>
                </c:pt>
                <c:pt idx="4320">
                  <c:v>4.11681801791062</c:v>
                </c:pt>
                <c:pt idx="4321">
                  <c:v>4.1131069861254543</c:v>
                </c:pt>
                <c:pt idx="4322">
                  <c:v>4.1114992439891394</c:v>
                </c:pt>
                <c:pt idx="4323">
                  <c:v>4.112082292459557</c:v>
                </c:pt>
                <c:pt idx="4324">
                  <c:v>4.1135576965052136</c:v>
                </c:pt>
                <c:pt idx="4325">
                  <c:v>4.1143456350029695</c:v>
                </c:pt>
                <c:pt idx="4326">
                  <c:v>4.1169588027373267</c:v>
                </c:pt>
                <c:pt idx="4327">
                  <c:v>4.122028043663704</c:v>
                </c:pt>
                <c:pt idx="4328">
                  <c:v>4.1245359589179911</c:v>
                </c:pt>
                <c:pt idx="4329">
                  <c:v>4.1266080769528193</c:v>
                </c:pt>
                <c:pt idx="4330">
                  <c:v>4.1306029100880641</c:v>
                </c:pt>
                <c:pt idx="4331">
                  <c:v>4.1325299643465918</c:v>
                </c:pt>
                <c:pt idx="4332">
                  <c:v>4.1362155877049416</c:v>
                </c:pt>
                <c:pt idx="4333">
                  <c:v>4.1430939835604939</c:v>
                </c:pt>
                <c:pt idx="4334">
                  <c:v>4.1463920709469617</c:v>
                </c:pt>
                <c:pt idx="4335">
                  <c:v>4.1509316272982595</c:v>
                </c:pt>
                <c:pt idx="4336">
                  <c:v>4.159302230294962</c:v>
                </c:pt>
                <c:pt idx="4337">
                  <c:v>4.1633339312793316</c:v>
                </c:pt>
                <c:pt idx="4338">
                  <c:v>4.1686125176628277</c:v>
                </c:pt>
                <c:pt idx="4339">
                  <c:v>4.178756549950446</c:v>
                </c:pt>
                <c:pt idx="4340">
                  <c:v>4.1836452897931586</c:v>
                </c:pt>
                <c:pt idx="4341">
                  <c:v>4.1898703354689957</c:v>
                </c:pt>
                <c:pt idx="4342">
                  <c:v>4.2014819713396134</c:v>
                </c:pt>
                <c:pt idx="4343">
                  <c:v>4.2071810249516473</c:v>
                </c:pt>
                <c:pt idx="4344">
                  <c:v>4.2134493912270896</c:v>
                </c:pt>
                <c:pt idx="4345">
                  <c:v>4.2262673139017988</c:v>
                </c:pt>
                <c:pt idx="4346">
                  <c:v>4.2329758144790564</c:v>
                </c:pt>
                <c:pt idx="4347">
                  <c:v>4.2359985221801981</c:v>
                </c:pt>
                <c:pt idx="4348">
                  <c:v>4.2208571469571288</c:v>
                </c:pt>
                <c:pt idx="4349">
                  <c:v>4.2081670801696935</c:v>
                </c:pt>
                <c:pt idx="4350">
                  <c:v>4.1858325292869143</c:v>
                </c:pt>
                <c:pt idx="4351">
                  <c:v>4.1749212543254455</c:v>
                </c:pt>
                <c:pt idx="4352">
                  <c:v>4.1658753039004237</c:v>
                </c:pt>
                <c:pt idx="4353">
                  <c:v>4.1487012638468634</c:v>
                </c:pt>
                <c:pt idx="4354">
                  <c:v>4.1406160195067621</c:v>
                </c:pt>
                <c:pt idx="4355">
                  <c:v>4.1350960932469576</c:v>
                </c:pt>
                <c:pt idx="4356">
                  <c:v>4.124997118419202</c:v>
                </c:pt>
                <c:pt idx="4357">
                  <c:v>4.1204065670269543</c:v>
                </c:pt>
                <c:pt idx="4358">
                  <c:v>4.118271020972327</c:v>
                </c:pt>
                <c:pt idx="4359">
                  <c:v>4.1146159381291643</c:v>
                </c:pt>
                <c:pt idx="4360">
                  <c:v>4.1130532175843388</c:v>
                </c:pt>
                <c:pt idx="4361">
                  <c:v>4.1136964912660048</c:v>
                </c:pt>
                <c:pt idx="4362">
                  <c:v>4.1152749432631976</c:v>
                </c:pt>
                <c:pt idx="4363">
                  <c:v>4.1161711517462196</c:v>
                </c:pt>
                <c:pt idx="4364">
                  <c:v>4.1188349120550942</c:v>
                </c:pt>
                <c:pt idx="4365">
                  <c:v>4.1240054498850034</c:v>
                </c:pt>
                <c:pt idx="4366">
                  <c:v>4.126498224618806</c:v>
                </c:pt>
                <c:pt idx="4367">
                  <c:v>4.1286273276910546</c:v>
                </c:pt>
                <c:pt idx="4368">
                  <c:v>4.1327615566705314</c:v>
                </c:pt>
                <c:pt idx="4369">
                  <c:v>4.1347942854803952</c:v>
                </c:pt>
                <c:pt idx="4370">
                  <c:v>4.1382973932518397</c:v>
                </c:pt>
                <c:pt idx="4371">
                  <c:v>4.1449181200317433</c:v>
                </c:pt>
                <c:pt idx="4372">
                  <c:v>4.1480356138851553</c:v>
                </c:pt>
                <c:pt idx="4373">
                  <c:v>4.1525224418180384</c:v>
                </c:pt>
                <c:pt idx="4374">
                  <c:v>4.1609315130618567</c:v>
                </c:pt>
                <c:pt idx="4375">
                  <c:v>4.1648674416878944</c:v>
                </c:pt>
                <c:pt idx="4376">
                  <c:v>4.1701455964806948</c:v>
                </c:pt>
                <c:pt idx="4377">
                  <c:v>4.1801893984578236</c:v>
                </c:pt>
                <c:pt idx="4378">
                  <c:v>4.1849161448886516</c:v>
                </c:pt>
                <c:pt idx="4379">
                  <c:v>4.1909292628642634</c:v>
                </c:pt>
                <c:pt idx="4380">
                  <c:v>4.2023777031554745</c:v>
                </c:pt>
                <c:pt idx="4381">
                  <c:v>4.2078700082397047</c:v>
                </c:pt>
                <c:pt idx="4382">
                  <c:v>4.2142849524690238</c:v>
                </c:pt>
                <c:pt idx="4383">
                  <c:v>4.226798257754969</c:v>
                </c:pt>
                <c:pt idx="4384">
                  <c:v>4.233645123989187</c:v>
                </c:pt>
                <c:pt idx="4385">
                  <c:v>4.2364096099280806</c:v>
                </c:pt>
                <c:pt idx="4386">
                  <c:v>4.2367589419675769</c:v>
                </c:pt>
                <c:pt idx="4387">
                  <c:v>4.2347445892726672</c:v>
                </c:pt>
                <c:pt idx="4388">
                  <c:v>4.2296919417793424</c:v>
                </c:pt>
                <c:pt idx="4389">
                  <c:v>4.2204762415996182</c:v>
                </c:pt>
                <c:pt idx="4390">
                  <c:v>4.2158169192496837</c:v>
                </c:pt>
                <c:pt idx="4391">
                  <c:v>4.2117188357863151</c:v>
                </c:pt>
                <c:pt idx="4392">
                  <c:v>4.203206730617163</c:v>
                </c:pt>
                <c:pt idx="4393">
                  <c:v>4.1987306928705959</c:v>
                </c:pt>
                <c:pt idx="4394">
                  <c:v>4.1951325824393031</c:v>
                </c:pt>
                <c:pt idx="4395">
                  <c:v>4.1875149555932403</c:v>
                </c:pt>
                <c:pt idx="4396">
                  <c:v>4.1834506454201579</c:v>
                </c:pt>
                <c:pt idx="4397">
                  <c:v>4.1805797095254977</c:v>
                </c:pt>
                <c:pt idx="4398">
                  <c:v>4.174516355328465</c:v>
                </c:pt>
                <c:pt idx="4399">
                  <c:v>4.1712441082447977</c:v>
                </c:pt>
                <c:pt idx="4400">
                  <c:v>4.1687862229834511</c:v>
                </c:pt>
                <c:pt idx="4401">
                  <c:v>4.1635986265390912</c:v>
                </c:pt>
                <c:pt idx="4402">
                  <c:v>4.1608414303125247</c:v>
                </c:pt>
                <c:pt idx="4403">
                  <c:v>4.1592374620549819</c:v>
                </c:pt>
                <c:pt idx="4404">
                  <c:v>4.1559683327727246</c:v>
                </c:pt>
                <c:pt idx="4405">
                  <c:v>4.1542941018158581</c:v>
                </c:pt>
                <c:pt idx="4406">
                  <c:v>4.1523840914291261</c:v>
                </c:pt>
                <c:pt idx="4407">
                  <c:v>4.1484541841642564</c:v>
                </c:pt>
                <c:pt idx="4408">
                  <c:v>4.1464007865663008</c:v>
                </c:pt>
                <c:pt idx="4409">
                  <c:v>4.1457209794695267</c:v>
                </c:pt>
                <c:pt idx="4410">
                  <c:v>4.1445193750068317</c:v>
                </c:pt>
                <c:pt idx="4411">
                  <c:v>4.1439872391210377</c:v>
                </c:pt>
                <c:pt idx="4412">
                  <c:v>4.1451102259974535</c:v>
                </c:pt>
                <c:pt idx="4413">
                  <c:v>4.1478367639146683</c:v>
                </c:pt>
                <c:pt idx="4414">
                  <c:v>4.1494385552091915</c:v>
                </c:pt>
                <c:pt idx="4415">
                  <c:v>4.1529145805065228</c:v>
                </c:pt>
                <c:pt idx="4416">
                  <c:v>4.1605136464179493</c:v>
                </c:pt>
                <c:pt idx="4417">
                  <c:v>4.1646847534654725</c:v>
                </c:pt>
                <c:pt idx="4418">
                  <c:v>4.1706654151001379</c:v>
                </c:pt>
                <c:pt idx="4419">
                  <c:v>4.1834434612394045</c:v>
                </c:pt>
                <c:pt idx="4420">
                  <c:v>4.1901548495262988</c:v>
                </c:pt>
                <c:pt idx="4421">
                  <c:v>4.1982237855384419</c:v>
                </c:pt>
                <c:pt idx="4422">
                  <c:v>4.2148540659754854</c:v>
                </c:pt>
                <c:pt idx="4423">
                  <c:v>4.2242742783411149</c:v>
                </c:pt>
                <c:pt idx="4424">
                  <c:v>4.2367610967289844</c:v>
                </c:pt>
                <c:pt idx="4425">
                  <c:v>4.2352692444399764</c:v>
                </c:pt>
                <c:pt idx="4426">
                  <c:v>4.231531334862038</c:v>
                </c:pt>
                <c:pt idx="4427">
                  <c:v>4.2243610768048603</c:v>
                </c:pt>
                <c:pt idx="4428">
                  <c:v>4.2207319458102921</c:v>
                </c:pt>
                <c:pt idx="4429">
                  <c:v>4.2174110342068936</c:v>
                </c:pt>
                <c:pt idx="4430">
                  <c:v>4.210498694920183</c:v>
                </c:pt>
                <c:pt idx="4431">
                  <c:v>4.2068499652914895</c:v>
                </c:pt>
                <c:pt idx="4432">
                  <c:v>4.2038804569996682</c:v>
                </c:pt>
                <c:pt idx="4433">
                  <c:v>4.1975780076571612</c:v>
                </c:pt>
                <c:pt idx="4434">
                  <c:v>4.1941999614994661</c:v>
                </c:pt>
                <c:pt idx="4435">
                  <c:v>4.1914969291458588</c:v>
                </c:pt>
                <c:pt idx="4436">
                  <c:v>4.1857176448052655</c:v>
                </c:pt>
                <c:pt idx="4437">
                  <c:v>4.1826580443988162</c:v>
                </c:pt>
                <c:pt idx="4438">
                  <c:v>4.1806109843316888</c:v>
                </c:pt>
                <c:pt idx="4439">
                  <c:v>4.1762909861285999</c:v>
                </c:pt>
                <c:pt idx="4440">
                  <c:v>4.1739889536958454</c:v>
                </c:pt>
                <c:pt idx="4441">
                  <c:v>4.1726661928148232</c:v>
                </c:pt>
                <c:pt idx="4442">
                  <c:v>4.1699957581998026</c:v>
                </c:pt>
                <c:pt idx="4443">
                  <c:v>4.168641698952789</c:v>
                </c:pt>
                <c:pt idx="4444">
                  <c:v>4.167229577655962</c:v>
                </c:pt>
                <c:pt idx="4445">
                  <c:v>4.1643556372702735</c:v>
                </c:pt>
                <c:pt idx="4446">
                  <c:v>4.1628729366323292</c:v>
                </c:pt>
                <c:pt idx="4447">
                  <c:v>4.1622234554373962</c:v>
                </c:pt>
                <c:pt idx="4448">
                  <c:v>4.1611029703493232</c:v>
                </c:pt>
                <c:pt idx="4449">
                  <c:v>4.1606311557938183</c:v>
                </c:pt>
                <c:pt idx="4450">
                  <c:v>4.1615568886341556</c:v>
                </c:pt>
                <c:pt idx="4451">
                  <c:v>4.1637756488141626</c:v>
                </c:pt>
                <c:pt idx="4452">
                  <c:v>4.1650650786110308</c:v>
                </c:pt>
                <c:pt idx="4453">
                  <c:v>4.1678432269312076</c:v>
                </c:pt>
                <c:pt idx="4454">
                  <c:v>4.173926020393429</c:v>
                </c:pt>
                <c:pt idx="4455">
                  <c:v>4.1772749964889773</c:v>
                </c:pt>
                <c:pt idx="4456">
                  <c:v>4.1820903014791924</c:v>
                </c:pt>
                <c:pt idx="4457">
                  <c:v>4.1923741743360434</c:v>
                </c:pt>
                <c:pt idx="4458">
                  <c:v>4.1977971609363669</c:v>
                </c:pt>
                <c:pt idx="4459">
                  <c:v>4.2042106531765331</c:v>
                </c:pt>
                <c:pt idx="4460">
                  <c:v>4.2174676860183107</c:v>
                </c:pt>
                <c:pt idx="4461">
                  <c:v>4.2247494040885138</c:v>
                </c:pt>
                <c:pt idx="4462">
                  <c:v>4.2305011026076524</c:v>
                </c:pt>
                <c:pt idx="4463">
                  <c:v>4.2265942705552586</c:v>
                </c:pt>
                <c:pt idx="4464">
                  <c:v>4.2193918821456462</c:v>
                </c:pt>
                <c:pt idx="4465">
                  <c:v>4.2159362246219034</c:v>
                </c:pt>
                <c:pt idx="4466">
                  <c:v>4.2129455128504869</c:v>
                </c:pt>
                <c:pt idx="4467">
                  <c:v>4.2072750575489239</c:v>
                </c:pt>
                <c:pt idx="4468">
                  <c:v>4.2046133007300988</c:v>
                </c:pt>
                <c:pt idx="4469">
                  <c:v>4.2026641436267242</c:v>
                </c:pt>
                <c:pt idx="4470">
                  <c:v>4.199086326367226</c:v>
                </c:pt>
                <c:pt idx="4471">
                  <c:v>4.197488441903837</c:v>
                </c:pt>
                <c:pt idx="4472">
                  <c:v>4.1965915094728645</c:v>
                </c:pt>
                <c:pt idx="4473">
                  <c:v>4.1950717785480434</c:v>
                </c:pt>
                <c:pt idx="4474">
                  <c:v>4.1944303991151628</c:v>
                </c:pt>
                <c:pt idx="4475">
                  <c:v>4.1946871305267281</c:v>
                </c:pt>
                <c:pt idx="4476">
                  <c:v>4.195318774127391</c:v>
                </c:pt>
                <c:pt idx="4477">
                  <c:v>4.195677141169039</c:v>
                </c:pt>
                <c:pt idx="4478">
                  <c:v>4.1965889308436308</c:v>
                </c:pt>
                <c:pt idx="4479">
                  <c:v>4.1983803827057153</c:v>
                </c:pt>
                <c:pt idx="4480">
                  <c:v>4.1992445273979113</c:v>
                </c:pt>
                <c:pt idx="4481">
                  <c:v>4.200172285500245</c:v>
                </c:pt>
                <c:pt idx="4482">
                  <c:v>4.2019738288063131</c:v>
                </c:pt>
                <c:pt idx="4483">
                  <c:v>4.2028444431167058</c:v>
                </c:pt>
                <c:pt idx="4484">
                  <c:v>4.2041284670301096</c:v>
                </c:pt>
                <c:pt idx="4485">
                  <c:v>4.2065475413561479</c:v>
                </c:pt>
                <c:pt idx="4486">
                  <c:v>4.2076668391191339</c:v>
                </c:pt>
                <c:pt idx="4487">
                  <c:v>4.2093555675343728</c:v>
                </c:pt>
                <c:pt idx="4488">
                  <c:v>4.212536340025328</c:v>
                </c:pt>
                <c:pt idx="4489">
                  <c:v>4.2140255279943553</c:v>
                </c:pt>
                <c:pt idx="4490">
                  <c:v>4.2158914460705246</c:v>
                </c:pt>
                <c:pt idx="4491">
                  <c:v>4.2194216317199134</c:v>
                </c:pt>
                <c:pt idx="4492">
                  <c:v>4.2210509008227879</c:v>
                </c:pt>
                <c:pt idx="4493">
                  <c:v>4.223050366917529</c:v>
                </c:pt>
                <c:pt idx="4494">
                  <c:v>4.2268309905181036</c:v>
                </c:pt>
                <c:pt idx="4495">
                  <c:v>4.2286552788523535</c:v>
                </c:pt>
                <c:pt idx="4496">
                  <c:v>4.2306791833342858</c:v>
                </c:pt>
                <c:pt idx="4497">
                  <c:v>4.2346554789830977</c:v>
                </c:pt>
                <c:pt idx="4498">
                  <c:v>4.2367579967199065</c:v>
                </c:pt>
                <c:pt idx="4499">
                  <c:v>4.2376218851749723</c:v>
                </c:pt>
                <c:pt idx="4500">
                  <c:v>4.2360230011295315</c:v>
                </c:pt>
                <c:pt idx="4501">
                  <c:v>4.2342276571745945</c:v>
                </c:pt>
                <c:pt idx="4502">
                  <c:v>4.2294656345520494</c:v>
                </c:pt>
                <c:pt idx="4503">
                  <c:v>4.2206768596723592</c:v>
                </c:pt>
                <c:pt idx="4504">
                  <c:v>4.2162569888351937</c:v>
                </c:pt>
                <c:pt idx="4505">
                  <c:v>4.2121167765669574</c:v>
                </c:pt>
                <c:pt idx="4506">
                  <c:v>4.2037454887218964</c:v>
                </c:pt>
                <c:pt idx="4507">
                  <c:v>4.1992257225569984</c:v>
                </c:pt>
                <c:pt idx="4508">
                  <c:v>4.1954674071174036</c:v>
                </c:pt>
                <c:pt idx="4509">
                  <c:v>4.1876880335962881</c:v>
                </c:pt>
                <c:pt idx="4510">
                  <c:v>4.1834006381887754</c:v>
                </c:pt>
                <c:pt idx="4511">
                  <c:v>4.1801890784918205</c:v>
                </c:pt>
                <c:pt idx="4512">
                  <c:v>4.172998987476495</c:v>
                </c:pt>
                <c:pt idx="4513">
                  <c:v>4.1693230167165094</c:v>
                </c:pt>
                <c:pt idx="4514">
                  <c:v>4.1667332483523767</c:v>
                </c:pt>
                <c:pt idx="4515">
                  <c:v>4.1614113010481999</c:v>
                </c:pt>
                <c:pt idx="4516">
                  <c:v>4.1584860406301445</c:v>
                </c:pt>
                <c:pt idx="4517">
                  <c:v>4.1565766632622116</c:v>
                </c:pt>
                <c:pt idx="4518">
                  <c:v>4.1524871086362296</c:v>
                </c:pt>
                <c:pt idx="4519">
                  <c:v>4.1504982744285241</c:v>
                </c:pt>
                <c:pt idx="4520">
                  <c:v>4.1485208594017982</c:v>
                </c:pt>
                <c:pt idx="4521">
                  <c:v>4.1445614888225037</c:v>
                </c:pt>
                <c:pt idx="4522">
                  <c:v>4.1424791615114662</c:v>
                </c:pt>
                <c:pt idx="4523">
                  <c:v>4.1416848225734642</c:v>
                </c:pt>
                <c:pt idx="4524">
                  <c:v>4.1402506355754545</c:v>
                </c:pt>
                <c:pt idx="4525">
                  <c:v>4.1396798152590222</c:v>
                </c:pt>
                <c:pt idx="4526">
                  <c:v>4.1410599512846575</c:v>
                </c:pt>
                <c:pt idx="4527">
                  <c:v>4.1444067499607486</c:v>
                </c:pt>
                <c:pt idx="4528">
                  <c:v>4.1463930533844531</c:v>
                </c:pt>
                <c:pt idx="4529">
                  <c:v>4.1500499886707143</c:v>
                </c:pt>
                <c:pt idx="4530">
                  <c:v>4.1579723239006938</c:v>
                </c:pt>
                <c:pt idx="4531">
                  <c:v>4.1621837395997794</c:v>
                </c:pt>
                <c:pt idx="4532">
                  <c:v>4.1681470527025644</c:v>
                </c:pt>
                <c:pt idx="4533">
                  <c:v>4.1806826505336625</c:v>
                </c:pt>
                <c:pt idx="4534">
                  <c:v>4.1874676243261373</c:v>
                </c:pt>
                <c:pt idx="4535">
                  <c:v>4.1952966197243127</c:v>
                </c:pt>
                <c:pt idx="4536">
                  <c:v>4.2111499555248457</c:v>
                </c:pt>
                <c:pt idx="4537">
                  <c:v>4.2199961558093833</c:v>
                </c:pt>
                <c:pt idx="4538">
                  <c:v>4.223509339984945</c:v>
                </c:pt>
                <c:pt idx="4539">
                  <c:v>4.2376534824818215</c:v>
                </c:pt>
                <c:pt idx="4540">
                  <c:v>4.236357143426102</c:v>
                </c:pt>
                <c:pt idx="4541">
                  <c:v>4.2330516726403085</c:v>
                </c:pt>
                <c:pt idx="4542">
                  <c:v>4.2271269653165344</c:v>
                </c:pt>
                <c:pt idx="4543">
                  <c:v>4.2240488327959005</c:v>
                </c:pt>
                <c:pt idx="4544">
                  <c:v>4.2214661452068327</c:v>
                </c:pt>
                <c:pt idx="4545">
                  <c:v>4.2160323423684689</c:v>
                </c:pt>
                <c:pt idx="4546">
                  <c:v>4.2131938539743299</c:v>
                </c:pt>
                <c:pt idx="4547">
                  <c:v>4.2110197612090179</c:v>
                </c:pt>
                <c:pt idx="4548">
                  <c:v>4.2064458808191798</c:v>
                </c:pt>
                <c:pt idx="4549">
                  <c:v>4.2040156091950047</c:v>
                </c:pt>
                <c:pt idx="4550">
                  <c:v>4.202147869415751</c:v>
                </c:pt>
                <c:pt idx="4551">
                  <c:v>4.1982157521360248</c:v>
                </c:pt>
                <c:pt idx="4552">
                  <c:v>4.1961232198313336</c:v>
                </c:pt>
                <c:pt idx="4553">
                  <c:v>4.1948857109859015</c:v>
                </c:pt>
                <c:pt idx="4554">
                  <c:v>4.1920804606279853</c:v>
                </c:pt>
                <c:pt idx="4555">
                  <c:v>4.1906320350775301</c:v>
                </c:pt>
                <c:pt idx="4556">
                  <c:v>4.1898712887912133</c:v>
                </c:pt>
                <c:pt idx="4557">
                  <c:v>4.1883901001531934</c:v>
                </c:pt>
                <c:pt idx="4558">
                  <c:v>4.1876629902303204</c:v>
                </c:pt>
                <c:pt idx="4559">
                  <c:v>4.1862382436368435</c:v>
                </c:pt>
                <c:pt idx="4560">
                  <c:v>4.1832164411762687</c:v>
                </c:pt>
                <c:pt idx="4561">
                  <c:v>4.1816459562577357</c:v>
                </c:pt>
                <c:pt idx="4562">
                  <c:v>4.180974926999931</c:v>
                </c:pt>
                <c:pt idx="4563">
                  <c:v>4.1796615810067514</c:v>
                </c:pt>
                <c:pt idx="4564">
                  <c:v>4.1790146468792067</c:v>
                </c:pt>
                <c:pt idx="4565">
                  <c:v>4.1794446009228698</c:v>
                </c:pt>
                <c:pt idx="4566">
                  <c:v>4.1805243024977745</c:v>
                </c:pt>
                <c:pt idx="4567">
                  <c:v>4.1811828758331417</c:v>
                </c:pt>
                <c:pt idx="4568">
                  <c:v>4.183227702335377</c:v>
                </c:pt>
                <c:pt idx="4569">
                  <c:v>4.1878490024875896</c:v>
                </c:pt>
                <c:pt idx="4570">
                  <c:v>4.1903865270775471</c:v>
                </c:pt>
                <c:pt idx="4571">
                  <c:v>4.1943272591298095</c:v>
                </c:pt>
                <c:pt idx="4572">
                  <c:v>4.2026737343519969</c:v>
                </c:pt>
                <c:pt idx="4573">
                  <c:v>4.2070226499282608</c:v>
                </c:pt>
                <c:pt idx="4574">
                  <c:v>4.2124034026729875</c:v>
                </c:pt>
                <c:pt idx="4575">
                  <c:v>4.2234400313811902</c:v>
                </c:pt>
                <c:pt idx="4576">
                  <c:v>4.229735557287281</c:v>
                </c:pt>
                <c:pt idx="4577">
                  <c:v>4.2369994593541271</c:v>
                </c:pt>
                <c:pt idx="4578">
                  <c:v>4.2348237939249671</c:v>
                </c:pt>
                <c:pt idx="4579">
                  <c:v>4.2292908158681088</c:v>
                </c:pt>
                <c:pt idx="4580">
                  <c:v>4.2191549775213959</c:v>
                </c:pt>
                <c:pt idx="4581">
                  <c:v>4.2139456267588971</c:v>
                </c:pt>
                <c:pt idx="4582">
                  <c:v>4.2094871069158444</c:v>
                </c:pt>
                <c:pt idx="4583">
                  <c:v>4.2002037721084582</c:v>
                </c:pt>
                <c:pt idx="4584">
                  <c:v>4.1954008291146234</c:v>
                </c:pt>
                <c:pt idx="4585">
                  <c:v>4.191609287173792</c:v>
                </c:pt>
                <c:pt idx="4586">
                  <c:v>4.1836024015256514</c:v>
                </c:pt>
                <c:pt idx="4587">
                  <c:v>4.1793240037341617</c:v>
                </c:pt>
                <c:pt idx="4588">
                  <c:v>4.1764492430722022</c:v>
                </c:pt>
                <c:pt idx="4589">
                  <c:v>4.1703368547911497</c:v>
                </c:pt>
                <c:pt idx="4590">
                  <c:v>4.1670592343763753</c:v>
                </c:pt>
                <c:pt idx="4591">
                  <c:v>4.1648002092714691</c:v>
                </c:pt>
                <c:pt idx="4592">
                  <c:v>4.1600800457738751</c:v>
                </c:pt>
                <c:pt idx="4593">
                  <c:v>4.1575664253929787</c:v>
                </c:pt>
                <c:pt idx="4594">
                  <c:v>4.1565436411664258</c:v>
                </c:pt>
                <c:pt idx="4595">
                  <c:v>4.1545964076702209</c:v>
                </c:pt>
                <c:pt idx="4596">
                  <c:v>4.1536576628444406</c:v>
                </c:pt>
                <c:pt idx="4597">
                  <c:v>4.1517967731242384</c:v>
                </c:pt>
                <c:pt idx="4598">
                  <c:v>4.1478915113373667</c:v>
                </c:pt>
                <c:pt idx="4599">
                  <c:v>4.1458495993577218</c:v>
                </c:pt>
                <c:pt idx="4600">
                  <c:v>4.1450033669356312</c:v>
                </c:pt>
                <c:pt idx="4601">
                  <c:v>4.1434680890707449</c:v>
                </c:pt>
                <c:pt idx="4602">
                  <c:v>4.1427738325892651</c:v>
                </c:pt>
                <c:pt idx="4603">
                  <c:v>4.1436414447991146</c:v>
                </c:pt>
                <c:pt idx="4604">
                  <c:v>4.145727296266843</c:v>
                </c:pt>
                <c:pt idx="4605">
                  <c:v>4.1469329529278012</c:v>
                </c:pt>
                <c:pt idx="4606">
                  <c:v>4.1503071287883007</c:v>
                </c:pt>
                <c:pt idx="4607">
                  <c:v>4.1577904414077578</c:v>
                </c:pt>
                <c:pt idx="4608">
                  <c:v>4.1618769182275921</c:v>
                </c:pt>
                <c:pt idx="4609">
                  <c:v>4.1681934316774605</c:v>
                </c:pt>
                <c:pt idx="4610">
                  <c:v>4.1815119896685475</c:v>
                </c:pt>
                <c:pt idx="4611">
                  <c:v>4.1885742844619003</c:v>
                </c:pt>
                <c:pt idx="4612">
                  <c:v>4.1971824235466055</c:v>
                </c:pt>
                <c:pt idx="4613">
                  <c:v>4.2149748990803619</c:v>
                </c:pt>
                <c:pt idx="4614">
                  <c:v>4.225055207937702</c:v>
                </c:pt>
                <c:pt idx="4615">
                  <c:v>4.2191109159765885</c:v>
                </c:pt>
                <c:pt idx="4616">
                  <c:v>4.2048287181069561</c:v>
                </c:pt>
                <c:pt idx="4617">
                  <c:v>4.1793898806620033</c:v>
                </c:pt>
                <c:pt idx="4618">
                  <c:v>4.166981057567436</c:v>
                </c:pt>
                <c:pt idx="4619">
                  <c:v>4.1565873321279065</c:v>
                </c:pt>
                <c:pt idx="4620">
                  <c:v>4.1372518416951776</c:v>
                </c:pt>
                <c:pt idx="4621">
                  <c:v>4.128147753773538</c:v>
                </c:pt>
                <c:pt idx="4622">
                  <c:v>4.1222433167834271</c:v>
                </c:pt>
                <c:pt idx="4623">
                  <c:v>4.1115479941668971</c:v>
                </c:pt>
                <c:pt idx="4624">
                  <c:v>4.1065920467806318</c:v>
                </c:pt>
                <c:pt idx="4625">
                  <c:v>4.1048465889160033</c:v>
                </c:pt>
                <c:pt idx="4626">
                  <c:v>4.1018629505785835</c:v>
                </c:pt>
                <c:pt idx="4627">
                  <c:v>4.1006029032390501</c:v>
                </c:pt>
                <c:pt idx="4628">
                  <c:v>4.1015376572367099</c:v>
                </c:pt>
                <c:pt idx="4629">
                  <c:v>4.1037571794310619</c:v>
                </c:pt>
                <c:pt idx="4630">
                  <c:v>4.1049699597090763</c:v>
                </c:pt>
                <c:pt idx="4631">
                  <c:v>4.1078691819865307</c:v>
                </c:pt>
                <c:pt idx="4632">
                  <c:v>4.1134929683216495</c:v>
                </c:pt>
                <c:pt idx="4633">
                  <c:v>4.1161831012345154</c:v>
                </c:pt>
                <c:pt idx="4634">
                  <c:v>4.1175567534197457</c:v>
                </c:pt>
                <c:pt idx="4635">
                  <c:v>4.120354559096727</c:v>
                </c:pt>
                <c:pt idx="4636">
                  <c:v>4.1217951315079455</c:v>
                </c:pt>
                <c:pt idx="4637">
                  <c:v>4.1253318582271508</c:v>
                </c:pt>
                <c:pt idx="4638">
                  <c:v>4.13218812544629</c:v>
                </c:pt>
                <c:pt idx="4639">
                  <c:v>4.1354350400551771</c:v>
                </c:pt>
                <c:pt idx="4640">
                  <c:v>4.140119463016255</c:v>
                </c:pt>
                <c:pt idx="4641">
                  <c:v>4.1489937584954681</c:v>
                </c:pt>
                <c:pt idx="4642">
                  <c:v>4.1531109081547077</c:v>
                </c:pt>
                <c:pt idx="4643">
                  <c:v>4.1591697000460002</c:v>
                </c:pt>
                <c:pt idx="4644">
                  <c:v>4.1707053046324578</c:v>
                </c:pt>
                <c:pt idx="4645">
                  <c:v>4.1761379767510354</c:v>
                </c:pt>
                <c:pt idx="4646">
                  <c:v>4.1831458596777127</c:v>
                </c:pt>
                <c:pt idx="4647">
                  <c:v>4.196507875901279</c:v>
                </c:pt>
                <c:pt idx="4648">
                  <c:v>4.2029185754429133</c:v>
                </c:pt>
                <c:pt idx="4649">
                  <c:v>4.2104087931086784</c:v>
                </c:pt>
                <c:pt idx="4650">
                  <c:v>4.224872539073238</c:v>
                </c:pt>
                <c:pt idx="4651">
                  <c:v>4.2328141164032242</c:v>
                </c:pt>
                <c:pt idx="4652">
                  <c:v>4.2361558347923198</c:v>
                </c:pt>
                <c:pt idx="4653">
                  <c:v>4.2150393699520867</c:v>
                </c:pt>
                <c:pt idx="4654">
                  <c:v>4.1975048441945511</c:v>
                </c:pt>
                <c:pt idx="4655">
                  <c:v>4.1666073180209917</c:v>
                </c:pt>
                <c:pt idx="4656">
                  <c:v>4.1518524626250679</c:v>
                </c:pt>
                <c:pt idx="4657">
                  <c:v>4.1395478638640135</c:v>
                </c:pt>
                <c:pt idx="4658">
                  <c:v>4.1162107741229939</c:v>
                </c:pt>
                <c:pt idx="4659">
                  <c:v>4.1052312881357862</c:v>
                </c:pt>
                <c:pt idx="4660">
                  <c:v>4.0981017963269251</c:v>
                </c:pt>
                <c:pt idx="4661">
                  <c:v>4.0851003202732752</c:v>
                </c:pt>
                <c:pt idx="4662">
                  <c:v>4.0792057450625023</c:v>
                </c:pt>
                <c:pt idx="4663">
                  <c:v>4.0771007052072337</c:v>
                </c:pt>
                <c:pt idx="4664">
                  <c:v>4.0734992158475176</c:v>
                </c:pt>
                <c:pt idx="4665">
                  <c:v>4.0719553254049794</c:v>
                </c:pt>
                <c:pt idx="4666">
                  <c:v>4.0731237879070319</c:v>
                </c:pt>
                <c:pt idx="4667">
                  <c:v>4.0758066708122849</c:v>
                </c:pt>
                <c:pt idx="4668">
                  <c:v>4.0772703254314138</c:v>
                </c:pt>
                <c:pt idx="4669">
                  <c:v>4.0808009106295176</c:v>
                </c:pt>
                <c:pt idx="4670">
                  <c:v>4.0875851768347253</c:v>
                </c:pt>
                <c:pt idx="4671">
                  <c:v>4.0908308929810469</c:v>
                </c:pt>
                <c:pt idx="4672">
                  <c:v>4.0924644998600046</c:v>
                </c:pt>
                <c:pt idx="4673">
                  <c:v>4.095816494404497</c:v>
                </c:pt>
                <c:pt idx="4674">
                  <c:v>4.0975538099607753</c:v>
                </c:pt>
                <c:pt idx="4675">
                  <c:v>4.1018898859096549</c:v>
                </c:pt>
                <c:pt idx="4676">
                  <c:v>4.1101599526322961</c:v>
                </c:pt>
                <c:pt idx="4677">
                  <c:v>4.1140740725062699</c:v>
                </c:pt>
                <c:pt idx="4678">
                  <c:v>4.1197578224983662</c:v>
                </c:pt>
                <c:pt idx="4679">
                  <c:v>4.1303786915755172</c:v>
                </c:pt>
                <c:pt idx="4680">
                  <c:v>4.1353480186947866</c:v>
                </c:pt>
                <c:pt idx="4681">
                  <c:v>4.1426587568472968</c:v>
                </c:pt>
                <c:pt idx="4682">
                  <c:v>4.1565822917564264</c:v>
                </c:pt>
                <c:pt idx="4683">
                  <c:v>4.1631394053251656</c:v>
                </c:pt>
                <c:pt idx="4684">
                  <c:v>4.1715893157618291</c:v>
                </c:pt>
                <c:pt idx="4685">
                  <c:v>4.1877239290819341</c:v>
                </c:pt>
                <c:pt idx="4686">
                  <c:v>4.19545524835421</c:v>
                </c:pt>
                <c:pt idx="4687">
                  <c:v>4.2045007614370569</c:v>
                </c:pt>
                <c:pt idx="4688">
                  <c:v>4.2156553693311434</c:v>
                </c:pt>
                <c:pt idx="4689">
                  <c:v>4.2316973303837724</c:v>
                </c:pt>
                <c:pt idx="4690">
                  <c:v>4.2355837198596902</c:v>
                </c:pt>
                <c:pt idx="4691">
                  <c:v>4.238309714761078</c:v>
                </c:pt>
                <c:pt idx="4692">
                  <c:v>4.2374500140288971</c:v>
                </c:pt>
                <c:pt idx="4693">
                  <c:v>4.2359242227500182</c:v>
                </c:pt>
                <c:pt idx="4694">
                  <c:v>4.2351207791981675</c:v>
                </c:pt>
                <c:pt idx="4695">
                  <c:v>4.2344290873740782</c:v>
                </c:pt>
                <c:pt idx="4696">
                  <c:v>4.2330232956489695</c:v>
                </c:pt>
                <c:pt idx="4697">
                  <c:v>4.2322624201423498</c:v>
                </c:pt>
                <c:pt idx="4698">
                  <c:v>4.2317198870786497</c:v>
                </c:pt>
                <c:pt idx="4699">
                  <c:v>4.230535947608816</c:v>
                </c:pt>
                <c:pt idx="4700">
                  <c:v>4.229883377784204</c:v>
                </c:pt>
                <c:pt idx="4701">
                  <c:v>4.2294553185197685</c:v>
                </c:pt>
                <c:pt idx="4702">
                  <c:v>4.2285784979415659</c:v>
                </c:pt>
                <c:pt idx="4703">
                  <c:v>4.2280996749413342</c:v>
                </c:pt>
                <c:pt idx="4704">
                  <c:v>4.2278430906736846</c:v>
                </c:pt>
                <c:pt idx="4705">
                  <c:v>4.2272944978942029</c:v>
                </c:pt>
                <c:pt idx="4706">
                  <c:v>4.2269995267156633</c:v>
                </c:pt>
                <c:pt idx="4707">
                  <c:v>4.2269820411244181</c:v>
                </c:pt>
                <c:pt idx="4708">
                  <c:v>4.2270013360968468</c:v>
                </c:pt>
                <c:pt idx="4709">
                  <c:v>4.2270321416973529</c:v>
                </c:pt>
                <c:pt idx="4710">
                  <c:v>4.2267197883448926</c:v>
                </c:pt>
                <c:pt idx="4711">
                  <c:v>4.2260163568836067</c:v>
                </c:pt>
                <c:pt idx="4712">
                  <c:v>4.2256605562411131</c:v>
                </c:pt>
                <c:pt idx="4713">
                  <c:v>4.225466204660739</c:v>
                </c:pt>
                <c:pt idx="4714">
                  <c:v>4.2251017699697258</c:v>
                </c:pt>
                <c:pt idx="4715">
                  <c:v>4.2249169892018905</c:v>
                </c:pt>
                <c:pt idx="4716">
                  <c:v>4.224907580911955</c:v>
                </c:pt>
                <c:pt idx="4717">
                  <c:v>4.2249256275927491</c:v>
                </c:pt>
                <c:pt idx="4718">
                  <c:v>4.2249515228089249</c:v>
                </c:pt>
                <c:pt idx="4719">
                  <c:v>4.2254031147536315</c:v>
                </c:pt>
                <c:pt idx="4720">
                  <c:v>4.2264149215177413</c:v>
                </c:pt>
                <c:pt idx="4721">
                  <c:v>4.2269837734396312</c:v>
                </c:pt>
                <c:pt idx="4722">
                  <c:v>4.2279456312468913</c:v>
                </c:pt>
                <c:pt idx="4723">
                  <c:v>4.2299647579017758</c:v>
                </c:pt>
                <c:pt idx="4724">
                  <c:v>4.2310066379563542</c:v>
                </c:pt>
                <c:pt idx="4725">
                  <c:v>4.2323472096358783</c:v>
                </c:pt>
                <c:pt idx="4726">
                  <c:v>4.2350747965226549</c:v>
                </c:pt>
                <c:pt idx="4727">
                  <c:v>4.2366607454198055</c:v>
                </c:pt>
                <c:pt idx="4728">
                  <c:v>4.2362331945472471</c:v>
                </c:pt>
                <c:pt idx="4729">
                  <c:v>4.2333629895301659</c:v>
                </c:pt>
                <c:pt idx="4730">
                  <c:v>4.2257464509793996</c:v>
                </c:pt>
                <c:pt idx="4731">
                  <c:v>4.2119752651296389</c:v>
                </c:pt>
                <c:pt idx="4732">
                  <c:v>4.2047652155686661</c:v>
                </c:pt>
                <c:pt idx="4733">
                  <c:v>4.1990361234219904</c:v>
                </c:pt>
                <c:pt idx="4734">
                  <c:v>4.1867456160497349</c:v>
                </c:pt>
                <c:pt idx="4735">
                  <c:v>4.1804859924377453</c:v>
                </c:pt>
                <c:pt idx="4736">
                  <c:v>4.1760536599218527</c:v>
                </c:pt>
                <c:pt idx="4737">
                  <c:v>4.1669159418639348</c:v>
                </c:pt>
                <c:pt idx="4738">
                  <c:v>4.1620348888077041</c:v>
                </c:pt>
                <c:pt idx="4739">
                  <c:v>4.1587779578916706</c:v>
                </c:pt>
                <c:pt idx="4740">
                  <c:v>4.1517221809125466</c:v>
                </c:pt>
                <c:pt idx="4741">
                  <c:v>4.1480495505215336</c:v>
                </c:pt>
                <c:pt idx="4742">
                  <c:v>4.1452576563027961</c:v>
                </c:pt>
                <c:pt idx="4743">
                  <c:v>4.1394016949724266</c:v>
                </c:pt>
                <c:pt idx="4744">
                  <c:v>4.1363067634755275</c:v>
                </c:pt>
                <c:pt idx="4745">
                  <c:v>4.1358193111047115</c:v>
                </c:pt>
                <c:pt idx="4746">
                  <c:v>4.1351624025318117</c:v>
                </c:pt>
                <c:pt idx="4747">
                  <c:v>4.1349690526612015</c:v>
                </c:pt>
                <c:pt idx="4748">
                  <c:v>4.1315166612258833</c:v>
                </c:pt>
                <c:pt idx="4749">
                  <c:v>4.1241473338688177</c:v>
                </c:pt>
                <c:pt idx="4750">
                  <c:v>4.1202933414799849</c:v>
                </c:pt>
                <c:pt idx="4751">
                  <c:v>4.1187944761606667</c:v>
                </c:pt>
                <c:pt idx="4752">
                  <c:v>4.115950087911604</c:v>
                </c:pt>
                <c:pt idx="4753">
                  <c:v>4.1145214924453857</c:v>
                </c:pt>
                <c:pt idx="4754">
                  <c:v>4.1144606279996587</c:v>
                </c:pt>
                <c:pt idx="4755">
                  <c:v>4.1146668075403472</c:v>
                </c:pt>
                <c:pt idx="4756">
                  <c:v>4.114926197573471</c:v>
                </c:pt>
                <c:pt idx="4757">
                  <c:v>4.1183705220874964</c:v>
                </c:pt>
                <c:pt idx="4758">
                  <c:v>4.1262841724700792</c:v>
                </c:pt>
                <c:pt idx="4759">
                  <c:v>4.1306947971467052</c:v>
                </c:pt>
                <c:pt idx="4760">
                  <c:v>4.1391037099970474</c:v>
                </c:pt>
                <c:pt idx="4761">
                  <c:v>4.15705161497538</c:v>
                </c:pt>
                <c:pt idx="4762">
                  <c:v>4.1667538677868006</c:v>
                </c:pt>
                <c:pt idx="4763">
                  <c:v>4.1789838408491011</c:v>
                </c:pt>
                <c:pt idx="4764">
                  <c:v>4.2041646564649833</c:v>
                </c:pt>
                <c:pt idx="4765">
                  <c:v>4.2188353474239673</c:v>
                </c:pt>
                <c:pt idx="4766">
                  <c:v>4.2352767132404701</c:v>
                </c:pt>
                <c:pt idx="4767">
                  <c:v>4.2312192441335874</c:v>
                </c:pt>
                <c:pt idx="4768">
                  <c:v>4.2209007833940637</c:v>
                </c:pt>
                <c:pt idx="4769">
                  <c:v>4.2022496050114677</c:v>
                </c:pt>
                <c:pt idx="4770">
                  <c:v>4.1926207073771318</c:v>
                </c:pt>
                <c:pt idx="4771">
                  <c:v>4.1847236751934522</c:v>
                </c:pt>
                <c:pt idx="4772">
                  <c:v>4.1681820827959406</c:v>
                </c:pt>
                <c:pt idx="4773">
                  <c:v>4.1595594191213205</c:v>
                </c:pt>
                <c:pt idx="4774">
                  <c:v>4.1536860269722071</c:v>
                </c:pt>
                <c:pt idx="4775">
                  <c:v>4.1413024519100281</c:v>
                </c:pt>
                <c:pt idx="4776">
                  <c:v>4.1346849211426102</c:v>
                </c:pt>
                <c:pt idx="4777">
                  <c:v>4.1301943757883741</c:v>
                </c:pt>
                <c:pt idx="4778">
                  <c:v>4.1206976314181789</c:v>
                </c:pt>
                <c:pt idx="4779">
                  <c:v>4.1156396781333893</c:v>
                </c:pt>
                <c:pt idx="4780">
                  <c:v>4.1120621705852729</c:v>
                </c:pt>
                <c:pt idx="4781">
                  <c:v>4.1039969664975615</c:v>
                </c:pt>
                <c:pt idx="4782">
                  <c:v>4.0997975501757535</c:v>
                </c:pt>
                <c:pt idx="4783">
                  <c:v>4.099137151089864</c:v>
                </c:pt>
                <c:pt idx="4784">
                  <c:v>4.0982462571854033</c:v>
                </c:pt>
                <c:pt idx="4785">
                  <c:v>4.0979840957772051</c:v>
                </c:pt>
                <c:pt idx="4786">
                  <c:v>4.0933070260990227</c:v>
                </c:pt>
                <c:pt idx="4787">
                  <c:v>4.0833161283997486</c:v>
                </c:pt>
                <c:pt idx="4788">
                  <c:v>4.0780042561317584</c:v>
                </c:pt>
                <c:pt idx="4789">
                  <c:v>4.0760241634238996</c:v>
                </c:pt>
                <c:pt idx="4790">
                  <c:v>4.0721691221207008</c:v>
                </c:pt>
                <c:pt idx="4791">
                  <c:v>4.0702643728283698</c:v>
                </c:pt>
                <c:pt idx="4792">
                  <c:v>4.0701781860922059</c:v>
                </c:pt>
                <c:pt idx="4793">
                  <c:v>4.0704577582178558</c:v>
                </c:pt>
                <c:pt idx="4794">
                  <c:v>4.0708155130914605</c:v>
                </c:pt>
                <c:pt idx="4795">
                  <c:v>4.0755503600979095</c:v>
                </c:pt>
                <c:pt idx="4796">
                  <c:v>4.0862993447354024</c:v>
                </c:pt>
                <c:pt idx="4797">
                  <c:v>4.0922768328736954</c:v>
                </c:pt>
                <c:pt idx="4798">
                  <c:v>4.1037681557445653</c:v>
                </c:pt>
                <c:pt idx="4799">
                  <c:v>4.1281099242727413</c:v>
                </c:pt>
                <c:pt idx="4800">
                  <c:v>4.1410774542913611</c:v>
                </c:pt>
                <c:pt idx="4801">
                  <c:v>4.1576317534460925</c:v>
                </c:pt>
                <c:pt idx="4802">
                  <c:v>4.1920542104349892</c:v>
                </c:pt>
                <c:pt idx="4803">
                  <c:v>4.2116573862481452</c:v>
                </c:pt>
                <c:pt idx="4804">
                  <c:v>4.2197411543445345</c:v>
                </c:pt>
                <c:pt idx="4805">
                  <c:v>4.2055631816978121</c:v>
                </c:pt>
                <c:pt idx="4806">
                  <c:v>4.1806668516644487</c:v>
                </c:pt>
                <c:pt idx="4807">
                  <c:v>4.1686346466547128</c:v>
                </c:pt>
                <c:pt idx="4808">
                  <c:v>4.1592615551316765</c:v>
                </c:pt>
                <c:pt idx="4809">
                  <c:v>4.1417062973319068</c:v>
                </c:pt>
                <c:pt idx="4810">
                  <c:v>4.1334032561280747</c:v>
                </c:pt>
                <c:pt idx="4811">
                  <c:v>4.1290135668131072</c:v>
                </c:pt>
                <c:pt idx="4812">
                  <c:v>4.1212143339832208</c:v>
                </c:pt>
                <c:pt idx="4813">
                  <c:v>4.1177880515743714</c:v>
                </c:pt>
                <c:pt idx="4814">
                  <c:v>4.1174429504526531</c:v>
                </c:pt>
                <c:pt idx="4815">
                  <c:v>4.1170374630430873</c:v>
                </c:pt>
                <c:pt idx="4816">
                  <c:v>4.1169582939390539</c:v>
                </c:pt>
                <c:pt idx="4817">
                  <c:v>4.1181702221416918</c:v>
                </c:pt>
                <c:pt idx="4818">
                  <c:v>4.1207322076959949</c:v>
                </c:pt>
                <c:pt idx="4819">
                  <c:v>4.1220398655475625</c:v>
                </c:pt>
                <c:pt idx="4820">
                  <c:v>4.1258335401758028</c:v>
                </c:pt>
                <c:pt idx="4821">
                  <c:v>4.1329734422163984</c:v>
                </c:pt>
                <c:pt idx="4822">
                  <c:v>4.136442276075516</c:v>
                </c:pt>
                <c:pt idx="4823">
                  <c:v>4.1366109361051517</c:v>
                </c:pt>
                <c:pt idx="4824">
                  <c:v>4.1371665627630607</c:v>
                </c:pt>
                <c:pt idx="4825">
                  <c:v>4.1375477980753548</c:v>
                </c:pt>
                <c:pt idx="4826">
                  <c:v>4.140331581439094</c:v>
                </c:pt>
                <c:pt idx="4827">
                  <c:v>4.1456229791074088</c:v>
                </c:pt>
                <c:pt idx="4828">
                  <c:v>4.1481497693721376</c:v>
                </c:pt>
                <c:pt idx="4829">
                  <c:v>4.1518623721741124</c:v>
                </c:pt>
                <c:pt idx="4830">
                  <c:v>4.1587651045942735</c:v>
                </c:pt>
                <c:pt idx="4831">
                  <c:v>4.1620542018932811</c:v>
                </c:pt>
                <c:pt idx="4832">
                  <c:v>4.1669193575480179</c:v>
                </c:pt>
                <c:pt idx="4833">
                  <c:v>4.1761949623732155</c:v>
                </c:pt>
                <c:pt idx="4834">
                  <c:v>4.1806035845795311</c:v>
                </c:pt>
                <c:pt idx="4835">
                  <c:v>4.1869734508016831</c:v>
                </c:pt>
                <c:pt idx="4836">
                  <c:v>4.1989758650967444</c:v>
                </c:pt>
                <c:pt idx="4837">
                  <c:v>4.2047672347992702</c:v>
                </c:pt>
                <c:pt idx="4838">
                  <c:v>4.2119124825298018</c:v>
                </c:pt>
                <c:pt idx="4839">
                  <c:v>4.2255269790552488</c:v>
                </c:pt>
                <c:pt idx="4840">
                  <c:v>4.2330910659102434</c:v>
                </c:pt>
                <c:pt idx="4841">
                  <c:v>4.2362660245796206</c:v>
                </c:pt>
                <c:pt idx="4842">
                  <c:v>4.2240514124344415</c:v>
                </c:pt>
                <c:pt idx="4843">
                  <c:v>4.2133924845614015</c:v>
                </c:pt>
                <c:pt idx="4844">
                  <c:v>4.1945657941625827</c:v>
                </c:pt>
                <c:pt idx="4845">
                  <c:v>4.1854727309426751</c:v>
                </c:pt>
                <c:pt idx="4846">
                  <c:v>4.1781258466515432</c:v>
                </c:pt>
                <c:pt idx="4847">
                  <c:v>4.164253957947385</c:v>
                </c:pt>
                <c:pt idx="4848">
                  <c:v>4.1577779712186835</c:v>
                </c:pt>
                <c:pt idx="4849">
                  <c:v>4.1538127390129889</c:v>
                </c:pt>
                <c:pt idx="4850">
                  <c:v>4.1466790824935478</c:v>
                </c:pt>
                <c:pt idx="4851">
                  <c:v>4.1434581753605642</c:v>
                </c:pt>
                <c:pt idx="4852">
                  <c:v>4.1427395683315043</c:v>
                </c:pt>
                <c:pt idx="4853">
                  <c:v>4.1417080012988388</c:v>
                </c:pt>
                <c:pt idx="4854">
                  <c:v>4.1413532368558235</c:v>
                </c:pt>
                <c:pt idx="4855">
                  <c:v>4.1428898752277261</c:v>
                </c:pt>
                <c:pt idx="4856">
                  <c:v>4.1459461780421858</c:v>
                </c:pt>
                <c:pt idx="4857">
                  <c:v>4.1474505705235805</c:v>
                </c:pt>
                <c:pt idx="4858">
                  <c:v>4.1510919919148268</c:v>
                </c:pt>
                <c:pt idx="4859">
                  <c:v>4.1578819030724787</c:v>
                </c:pt>
                <c:pt idx="4860">
                  <c:v>4.1610941349132391</c:v>
                </c:pt>
                <c:pt idx="4861">
                  <c:v>4.1616465609153419</c:v>
                </c:pt>
                <c:pt idx="4862">
                  <c:v>4.1627756334888275</c:v>
                </c:pt>
                <c:pt idx="4863">
                  <c:v>4.1633840072454138</c:v>
                </c:pt>
                <c:pt idx="4864">
                  <c:v>4.1652700622736658</c:v>
                </c:pt>
                <c:pt idx="4865">
                  <c:v>4.1688927992503704</c:v>
                </c:pt>
                <c:pt idx="4866">
                  <c:v>4.1706207432401303</c:v>
                </c:pt>
                <c:pt idx="4867">
                  <c:v>4.1730684505637923</c:v>
                </c:pt>
                <c:pt idx="4868">
                  <c:v>4.1776524401350601</c:v>
                </c:pt>
                <c:pt idx="4869">
                  <c:v>4.1798355682436483</c:v>
                </c:pt>
                <c:pt idx="4870">
                  <c:v>4.1838035830335798</c:v>
                </c:pt>
                <c:pt idx="4871">
                  <c:v>4.1912621562709687</c:v>
                </c:pt>
                <c:pt idx="4872">
                  <c:v>4.1947654106047372</c:v>
                </c:pt>
                <c:pt idx="4873">
                  <c:v>4.199657414593486</c:v>
                </c:pt>
                <c:pt idx="4874">
                  <c:v>4.2089214919181916</c:v>
                </c:pt>
                <c:pt idx="4875">
                  <c:v>4.2133449160765268</c:v>
                </c:pt>
                <c:pt idx="4876">
                  <c:v>4.2185606818503016</c:v>
                </c:pt>
                <c:pt idx="4877">
                  <c:v>4.2288559848801146</c:v>
                </c:pt>
                <c:pt idx="4878">
                  <c:v>4.2345346794686058</c:v>
                </c:pt>
                <c:pt idx="4879">
                  <c:v>4.236896087309014</c:v>
                </c:pt>
                <c:pt idx="4880">
                  <c:v>4.2246841406071551</c:v>
                </c:pt>
                <c:pt idx="4881">
                  <c:v>4.2142868083462899</c:v>
                </c:pt>
                <c:pt idx="4882">
                  <c:v>4.196125301098208</c:v>
                </c:pt>
                <c:pt idx="4883">
                  <c:v>4.1872505472241173</c:v>
                </c:pt>
                <c:pt idx="4884">
                  <c:v>4.1799564041533444</c:v>
                </c:pt>
                <c:pt idx="4885">
                  <c:v>4.1660892791831357</c:v>
                </c:pt>
                <c:pt idx="4886">
                  <c:v>4.1595438831580003</c:v>
                </c:pt>
                <c:pt idx="4887">
                  <c:v>4.1553002708370892</c:v>
                </c:pt>
                <c:pt idx="4888">
                  <c:v>4.1475473503588756</c:v>
                </c:pt>
                <c:pt idx="4889">
                  <c:v>4.1440306989879341</c:v>
                </c:pt>
                <c:pt idx="4890">
                  <c:v>4.14279609626215</c:v>
                </c:pt>
                <c:pt idx="4891">
                  <c:v>4.1407653238680631</c:v>
                </c:pt>
                <c:pt idx="4892">
                  <c:v>4.1399397349200306</c:v>
                </c:pt>
                <c:pt idx="4893">
                  <c:v>4.1407638201679777</c:v>
                </c:pt>
                <c:pt idx="4894">
                  <c:v>4.142524278986115</c:v>
                </c:pt>
                <c:pt idx="4895">
                  <c:v>4.1434345285174867</c:v>
                </c:pt>
                <c:pt idx="4896">
                  <c:v>4.1455542237151857</c:v>
                </c:pt>
                <c:pt idx="4897">
                  <c:v>4.1496655581794943</c:v>
                </c:pt>
                <c:pt idx="4898">
                  <c:v>4.1516497076087626</c:v>
                </c:pt>
                <c:pt idx="4899">
                  <c:v>4.1526862492287773</c:v>
                </c:pt>
                <c:pt idx="4900">
                  <c:v>4.1548011404334941</c:v>
                </c:pt>
                <c:pt idx="4901">
                  <c:v>4.1558925876803192</c:v>
                </c:pt>
                <c:pt idx="4902">
                  <c:v>4.1585032671327937</c:v>
                </c:pt>
                <c:pt idx="4903">
                  <c:v>4.1634524141107674</c:v>
                </c:pt>
                <c:pt idx="4904">
                  <c:v>4.165783281176199</c:v>
                </c:pt>
                <c:pt idx="4905">
                  <c:v>4.1691028933572891</c:v>
                </c:pt>
                <c:pt idx="4906">
                  <c:v>4.1753644942830332</c:v>
                </c:pt>
                <c:pt idx="4907">
                  <c:v>4.1783172138899953</c:v>
                </c:pt>
                <c:pt idx="4908">
                  <c:v>4.1826495385241413</c:v>
                </c:pt>
                <c:pt idx="4909">
                  <c:v>4.19087440542034</c:v>
                </c:pt>
                <c:pt idx="4910">
                  <c:v>4.1947375854795075</c:v>
                </c:pt>
                <c:pt idx="4911">
                  <c:v>4.1996520950226301</c:v>
                </c:pt>
                <c:pt idx="4912">
                  <c:v>4.2090207517711669</c:v>
                </c:pt>
                <c:pt idx="4913">
                  <c:v>4.2135142396620617</c:v>
                </c:pt>
                <c:pt idx="4914">
                  <c:v>4.2187838230454098</c:v>
                </c:pt>
                <c:pt idx="4915">
                  <c:v>4.2290404929695571</c:v>
                </c:pt>
                <c:pt idx="4916">
                  <c:v>4.2346403162622996</c:v>
                </c:pt>
                <c:pt idx="4917">
                  <c:v>4.2369012130977115</c:v>
                </c:pt>
                <c:pt idx="4918">
                  <c:v>4.2360150766758506</c:v>
                </c:pt>
                <c:pt idx="4919">
                  <c:v>4.2360127444690869</c:v>
                </c:pt>
                <c:pt idx="4920">
                  <c:v>4.2247876440848033</c:v>
                </c:pt>
                <c:pt idx="4921">
                  <c:v>4.2100258381451452</c:v>
                </c:pt>
                <c:pt idx="4922">
                  <c:v>4.2024374556346205</c:v>
                </c:pt>
                <c:pt idx="4923">
                  <c:v>4.1960725138546771</c:v>
                </c:pt>
                <c:pt idx="4924">
                  <c:v>4.1824928234991443</c:v>
                </c:pt>
                <c:pt idx="4925">
                  <c:v>4.1755193364015293</c:v>
                </c:pt>
                <c:pt idx="4926">
                  <c:v>4.1699391546265518</c:v>
                </c:pt>
                <c:pt idx="4927">
                  <c:v>4.1582222758756098</c:v>
                </c:pt>
                <c:pt idx="4928">
                  <c:v>4.1517917129396995</c:v>
                </c:pt>
                <c:pt idx="4929">
                  <c:v>4.1475914131472118</c:v>
                </c:pt>
                <c:pt idx="4930">
                  <c:v>4.1385133539882117</c:v>
                </c:pt>
                <c:pt idx="4931">
                  <c:v>4.1337317437201406</c:v>
                </c:pt>
                <c:pt idx="4932">
                  <c:v>4.1303694141843339</c:v>
                </c:pt>
                <c:pt idx="4933">
                  <c:v>4.1233120132735888</c:v>
                </c:pt>
                <c:pt idx="4934">
                  <c:v>4.1195918810935312</c:v>
                </c:pt>
                <c:pt idx="4935">
                  <c:v>4.1179280925063129</c:v>
                </c:pt>
                <c:pt idx="4936">
                  <c:v>4.1148596869812222</c:v>
                </c:pt>
                <c:pt idx="4937">
                  <c:v>4.1133699548842575</c:v>
                </c:pt>
                <c:pt idx="4938">
                  <c:v>4.1105293128190983</c:v>
                </c:pt>
                <c:pt idx="4939">
                  <c:v>4.1046641463994966</c:v>
                </c:pt>
                <c:pt idx="4940">
                  <c:v>4.1015999682728355</c:v>
                </c:pt>
                <c:pt idx="4941">
                  <c:v>4.1002363845859033</c:v>
                </c:pt>
                <c:pt idx="4942">
                  <c:v>4.0977404245252664</c:v>
                </c:pt>
                <c:pt idx="4943">
                  <c:v>4.0965037362083914</c:v>
                </c:pt>
                <c:pt idx="4944">
                  <c:v>4.0976383650950527</c:v>
                </c:pt>
                <c:pt idx="4945">
                  <c:v>4.1005652743432588</c:v>
                </c:pt>
                <c:pt idx="4946">
                  <c:v>4.102361170185671</c:v>
                </c:pt>
                <c:pt idx="4947">
                  <c:v>4.1073949902352025</c:v>
                </c:pt>
                <c:pt idx="4948">
                  <c:v>4.1185411822378626</c:v>
                </c:pt>
                <c:pt idx="4949">
                  <c:v>4.1246138448979774</c:v>
                </c:pt>
                <c:pt idx="4950">
                  <c:v>4.1340279465036076</c:v>
                </c:pt>
                <c:pt idx="4951">
                  <c:v>4.153803740247735</c:v>
                </c:pt>
                <c:pt idx="4952">
                  <c:v>4.1642648223017993</c:v>
                </c:pt>
                <c:pt idx="4953">
                  <c:v>4.1770028580896899</c:v>
                </c:pt>
                <c:pt idx="4954">
                  <c:v>4.2033321956139353</c:v>
                </c:pt>
                <c:pt idx="4955">
                  <c:v>4.2182794695640249</c:v>
                </c:pt>
                <c:pt idx="4956">
                  <c:v>4.2383686903796249</c:v>
                </c:pt>
                <c:pt idx="4957">
                  <c:v>4.237816956496256</c:v>
                </c:pt>
                <c:pt idx="4958">
                  <c:v>4.2362593980647025</c:v>
                </c:pt>
                <c:pt idx="4959">
                  <c:v>4.2334750603549347</c:v>
                </c:pt>
                <c:pt idx="4960">
                  <c:v>4.2320099353932896</c:v>
                </c:pt>
                <c:pt idx="4961">
                  <c:v>4.2307567680034079</c:v>
                </c:pt>
                <c:pt idx="4962">
                  <c:v>4.2282160082815308</c:v>
                </c:pt>
                <c:pt idx="4963">
                  <c:v>4.2269129535613335</c:v>
                </c:pt>
                <c:pt idx="4964">
                  <c:v>4.2258258471012882</c:v>
                </c:pt>
                <c:pt idx="4965">
                  <c:v>4.2236015660524862</c:v>
                </c:pt>
                <c:pt idx="4966">
                  <c:v>4.2223778960041507</c:v>
                </c:pt>
                <c:pt idx="4967">
                  <c:v>4.2215479486368999</c:v>
                </c:pt>
                <c:pt idx="4968">
                  <c:v>4.2198507705642845</c:v>
                </c:pt>
                <c:pt idx="4969">
                  <c:v>4.2189267234441488</c:v>
                </c:pt>
                <c:pt idx="4970">
                  <c:v>4.2183086899484286</c:v>
                </c:pt>
                <c:pt idx="4971">
                  <c:v>4.2169698164148395</c:v>
                </c:pt>
                <c:pt idx="4972">
                  <c:v>4.2162398724811991</c:v>
                </c:pt>
                <c:pt idx="4973">
                  <c:v>4.2159236324528786</c:v>
                </c:pt>
                <c:pt idx="4974">
                  <c:v>4.2153447191230295</c:v>
                </c:pt>
                <c:pt idx="4975">
                  <c:v>4.2150572570120577</c:v>
                </c:pt>
                <c:pt idx="4976">
                  <c:v>4.2145341452513572</c:v>
                </c:pt>
                <c:pt idx="4977">
                  <c:v>4.2133927822397164</c:v>
                </c:pt>
                <c:pt idx="4978">
                  <c:v>4.2128296042267808</c:v>
                </c:pt>
                <c:pt idx="4979">
                  <c:v>4.2125647571450173</c:v>
                </c:pt>
                <c:pt idx="4980">
                  <c:v>4.2120865171227937</c:v>
                </c:pt>
                <c:pt idx="4981">
                  <c:v>4.2118514570007592</c:v>
                </c:pt>
                <c:pt idx="4982">
                  <c:v>4.2120633722464635</c:v>
                </c:pt>
                <c:pt idx="4983">
                  <c:v>4.212629002882867</c:v>
                </c:pt>
                <c:pt idx="4984">
                  <c:v>4.2129537294258652</c:v>
                </c:pt>
                <c:pt idx="4985">
                  <c:v>4.2139058129563942</c:v>
                </c:pt>
                <c:pt idx="4986">
                  <c:v>4.2160042754177276</c:v>
                </c:pt>
                <c:pt idx="4987">
                  <c:v>4.2171765005677209</c:v>
                </c:pt>
                <c:pt idx="4988">
                  <c:v>4.2189837678109177</c:v>
                </c:pt>
                <c:pt idx="4989">
                  <c:v>4.2227441903816976</c:v>
                </c:pt>
                <c:pt idx="4990">
                  <c:v>4.2246680264489509</c:v>
                </c:pt>
                <c:pt idx="4991">
                  <c:v>4.2271127228756047</c:v>
                </c:pt>
                <c:pt idx="4992">
                  <c:v>4.2320763218122632</c:v>
                </c:pt>
                <c:pt idx="4993">
                  <c:v>4.2349517476682959</c:v>
                </c:pt>
                <c:pt idx="4994">
                  <c:v>4.2354136712967794</c:v>
                </c:pt>
                <c:pt idx="4995">
                  <c:v>4.2354120969814693</c:v>
                </c:pt>
                <c:pt idx="4996">
                  <c:v>4.2040531353908026</c:v>
                </c:pt>
                <c:pt idx="4997">
                  <c:v>4.1948869539499727</c:v>
                </c:pt>
                <c:pt idx="4998">
                  <c:v>4.1870780666562881</c:v>
                </c:pt>
                <c:pt idx="4999">
                  <c:v>4.1708146568641249</c:v>
                </c:pt>
                <c:pt idx="5000">
                  <c:v>4.1624049385238342</c:v>
                </c:pt>
                <c:pt idx="5001">
                  <c:v>4.1556683956082079</c:v>
                </c:pt>
                <c:pt idx="5002">
                  <c:v>4.1413996512413709</c:v>
                </c:pt>
                <c:pt idx="5003">
                  <c:v>4.1337535057667409</c:v>
                </c:pt>
                <c:pt idx="5004">
                  <c:v>4.1286021876199985</c:v>
                </c:pt>
                <c:pt idx="5005">
                  <c:v>4.1177333641857787</c:v>
                </c:pt>
                <c:pt idx="5006">
                  <c:v>4.1119621701050919</c:v>
                </c:pt>
                <c:pt idx="5007">
                  <c:v>4.1082410150053299</c:v>
                </c:pt>
                <c:pt idx="5008">
                  <c:v>4.0993860120110206</c:v>
                </c:pt>
                <c:pt idx="5009">
                  <c:v>4.0948213175599726</c:v>
                </c:pt>
                <c:pt idx="5010">
                  <c:v>4.0928878555488613</c:v>
                </c:pt>
                <c:pt idx="5011">
                  <c:v>4.0891829854650714</c:v>
                </c:pt>
                <c:pt idx="5012">
                  <c:v>4.0873863831601502</c:v>
                </c:pt>
                <c:pt idx="5013">
                  <c:v>4.0839550416682711</c:v>
                </c:pt>
                <c:pt idx="5014">
                  <c:v>4.0768199371736316</c:v>
                </c:pt>
                <c:pt idx="5015">
                  <c:v>4.0731232256629237</c:v>
                </c:pt>
                <c:pt idx="5016">
                  <c:v>4.0715334600839945</c:v>
                </c:pt>
                <c:pt idx="5017">
                  <c:v>4.0684985898196446</c:v>
                </c:pt>
                <c:pt idx="5018">
                  <c:v>4.0670307837405391</c:v>
                </c:pt>
                <c:pt idx="5019">
                  <c:v>4.0684216648541227</c:v>
                </c:pt>
                <c:pt idx="5020">
                  <c:v>4.0719670021215384</c:v>
                </c:pt>
                <c:pt idx="5021">
                  <c:v>4.0740975049136425</c:v>
                </c:pt>
                <c:pt idx="5022">
                  <c:v>4.0801748626300913</c:v>
                </c:pt>
                <c:pt idx="5023">
                  <c:v>4.0936278279914653</c:v>
                </c:pt>
                <c:pt idx="5024">
                  <c:v>4.1009572657401021</c:v>
                </c:pt>
                <c:pt idx="5025">
                  <c:v>4.1123196738862013</c:v>
                </c:pt>
                <c:pt idx="5026">
                  <c:v>4.1361881904315787</c:v>
                </c:pt>
                <c:pt idx="5027">
                  <c:v>4.1488040094378844</c:v>
                </c:pt>
                <c:pt idx="5028">
                  <c:v>4.1641885091653483</c:v>
                </c:pt>
                <c:pt idx="5029">
                  <c:v>4.1959668659007336</c:v>
                </c:pt>
                <c:pt idx="5030">
                  <c:v>4.2139929984774334</c:v>
                </c:pt>
                <c:pt idx="5031">
                  <c:v>4.2354569702690572</c:v>
                </c:pt>
                <c:pt idx="5032">
                  <c:v>4.2332503950889828</c:v>
                </c:pt>
                <c:pt idx="5033">
                  <c:v>4.2274016509630377</c:v>
                </c:pt>
                <c:pt idx="5034">
                  <c:v>4.2161512173434916</c:v>
                </c:pt>
                <c:pt idx="5035">
                  <c:v>4.2104335418917875</c:v>
                </c:pt>
                <c:pt idx="5036">
                  <c:v>4.205447551940888</c:v>
                </c:pt>
                <c:pt idx="5037">
                  <c:v>4.1950101869369938</c:v>
                </c:pt>
                <c:pt idx="5038">
                  <c:v>4.18947737640271</c:v>
                </c:pt>
                <c:pt idx="5039">
                  <c:v>4.1847960398666224</c:v>
                </c:pt>
                <c:pt idx="5040">
                  <c:v>4.1749624786359876</c:v>
                </c:pt>
                <c:pt idx="5041">
                  <c:v>4.1697223193651585</c:v>
                </c:pt>
                <c:pt idx="5042">
                  <c:v>4.1654017147241422</c:v>
                </c:pt>
                <c:pt idx="5043">
                  <c:v>4.1563610918986198</c:v>
                </c:pt>
                <c:pt idx="5044">
                  <c:v>4.1514956423864504</c:v>
                </c:pt>
                <c:pt idx="5045">
                  <c:v>4.148392501137427</c:v>
                </c:pt>
                <c:pt idx="5046">
                  <c:v>4.141702301821744</c:v>
                </c:pt>
                <c:pt idx="5047">
                  <c:v>4.1382049084475288</c:v>
                </c:pt>
                <c:pt idx="5048">
                  <c:v>4.1357110037735634</c:v>
                </c:pt>
                <c:pt idx="5049">
                  <c:v>4.1307642933809108</c:v>
                </c:pt>
                <c:pt idx="5050">
                  <c:v>4.1281566372557466</c:v>
                </c:pt>
                <c:pt idx="5051">
                  <c:v>4.1260851852550058</c:v>
                </c:pt>
                <c:pt idx="5052">
                  <c:v>4.121900348762721</c:v>
                </c:pt>
                <c:pt idx="5053">
                  <c:v>4.1197939504532783</c:v>
                </c:pt>
                <c:pt idx="5054">
                  <c:v>4.1192579736545669</c:v>
                </c:pt>
                <c:pt idx="5055">
                  <c:v>4.1184137744669629</c:v>
                </c:pt>
                <c:pt idx="5056">
                  <c:v>4.1181190959335243</c:v>
                </c:pt>
                <c:pt idx="5057">
                  <c:v>4.1202563329048951</c:v>
                </c:pt>
                <c:pt idx="5058">
                  <c:v>4.1252270399677631</c:v>
                </c:pt>
                <c:pt idx="5059">
                  <c:v>4.12803624751679</c:v>
                </c:pt>
                <c:pt idx="5060">
                  <c:v>4.1327186796358779</c:v>
                </c:pt>
                <c:pt idx="5061">
                  <c:v>4.1429733661241182</c:v>
                </c:pt>
                <c:pt idx="5062">
                  <c:v>4.1484319500073488</c:v>
                </c:pt>
                <c:pt idx="5063">
                  <c:v>4.155727822869137</c:v>
                </c:pt>
                <c:pt idx="5064">
                  <c:v>4.1711836088923491</c:v>
                </c:pt>
                <c:pt idx="5065">
                  <c:v>4.1791453548140352</c:v>
                </c:pt>
                <c:pt idx="5066">
                  <c:v>4.1885082748218556</c:v>
                </c:pt>
                <c:pt idx="5067">
                  <c:v>4.2080311605291127</c:v>
                </c:pt>
                <c:pt idx="5068">
                  <c:v>4.2184176444627974</c:v>
                </c:pt>
                <c:pt idx="5069">
                  <c:v>4.2199336380220265</c:v>
                </c:pt>
                <c:pt idx="5070">
                  <c:v>4.2054987517978217</c:v>
                </c:pt>
                <c:pt idx="5071">
                  <c:v>4.1799477710366277</c:v>
                </c:pt>
                <c:pt idx="5072">
                  <c:v>4.1678308644990976</c:v>
                </c:pt>
                <c:pt idx="5073">
                  <c:v>4.158320886025642</c:v>
                </c:pt>
                <c:pt idx="5074">
                  <c:v>4.1407106657424402</c:v>
                </c:pt>
                <c:pt idx="5075">
                  <c:v>4.1324472473877174</c:v>
                </c:pt>
                <c:pt idx="5076">
                  <c:v>4.1288773406291108</c:v>
                </c:pt>
                <c:pt idx="5077">
                  <c:v>4.1226099332597475</c:v>
                </c:pt>
                <c:pt idx="5078">
                  <c:v>4.119785220152675</c:v>
                </c:pt>
                <c:pt idx="5079">
                  <c:v>4.1195107548276537</c:v>
                </c:pt>
                <c:pt idx="5080">
                  <c:v>4.1192195803869014</c:v>
                </c:pt>
                <c:pt idx="5081">
                  <c:v>4.1191929315210221</c:v>
                </c:pt>
                <c:pt idx="5082">
                  <c:v>4.1203993046660168</c:v>
                </c:pt>
                <c:pt idx="5083">
                  <c:v>4.1229079233498034</c:v>
                </c:pt>
                <c:pt idx="5084">
                  <c:v>4.1241885633333535</c:v>
                </c:pt>
                <c:pt idx="5085">
                  <c:v>4.1286698723522655</c:v>
                </c:pt>
                <c:pt idx="5086">
                  <c:v>4.1370401403200239</c:v>
                </c:pt>
                <c:pt idx="5087">
                  <c:v>4.140992314694981</c:v>
                </c:pt>
                <c:pt idx="5088">
                  <c:v>4.140963017604645</c:v>
                </c:pt>
                <c:pt idx="5089">
                  <c:v>4.1410695880582233</c:v>
                </c:pt>
                <c:pt idx="5090">
                  <c:v>4.1412665214781867</c:v>
                </c:pt>
                <c:pt idx="5091">
                  <c:v>4.1439091773149803</c:v>
                </c:pt>
                <c:pt idx="5092">
                  <c:v>4.1489467996634222</c:v>
                </c:pt>
                <c:pt idx="5093">
                  <c:v>4.1512810256914205</c:v>
                </c:pt>
                <c:pt idx="5094">
                  <c:v>4.1541781791784587</c:v>
                </c:pt>
                <c:pt idx="5095">
                  <c:v>4.1595855745561794</c:v>
                </c:pt>
                <c:pt idx="5096">
                  <c:v>4.1621409222216057</c:v>
                </c:pt>
                <c:pt idx="5097">
                  <c:v>4.1664433106538254</c:v>
                </c:pt>
                <c:pt idx="5098">
                  <c:v>4.1746841020168972</c:v>
                </c:pt>
                <c:pt idx="5099">
                  <c:v>4.1785195777949795</c:v>
                </c:pt>
                <c:pt idx="5100">
                  <c:v>4.1849580459191005</c:v>
                </c:pt>
                <c:pt idx="5101">
                  <c:v>4.1972586727802108</c:v>
                </c:pt>
                <c:pt idx="5102">
                  <c:v>4.2032178895291601</c:v>
                </c:pt>
                <c:pt idx="5103">
                  <c:v>4.2106186720306473</c:v>
                </c:pt>
                <c:pt idx="5104">
                  <c:v>4.2250083384430273</c:v>
                </c:pt>
                <c:pt idx="5105">
                  <c:v>4.233020449356327</c:v>
                </c:pt>
                <c:pt idx="5106">
                  <c:v>4.2362548657133292</c:v>
                </c:pt>
                <c:pt idx="5107">
                  <c:v>4.23632885436471</c:v>
                </c:pt>
                <c:pt idx="5108">
                  <c:v>4.2331793191186744</c:v>
                </c:pt>
                <c:pt idx="5109">
                  <c:v>4.225298010033181</c:v>
                </c:pt>
                <c:pt idx="5110">
                  <c:v>4.2113348028138979</c:v>
                </c:pt>
                <c:pt idx="5111">
                  <c:v>4.2038812136492831</c:v>
                </c:pt>
                <c:pt idx="5112">
                  <c:v>4.1980474335749083</c:v>
                </c:pt>
                <c:pt idx="5113">
                  <c:v>4.1859585391163572</c:v>
                </c:pt>
                <c:pt idx="5114">
                  <c:v>4.1794038185025482</c:v>
                </c:pt>
                <c:pt idx="5115">
                  <c:v>4.1755228117717813</c:v>
                </c:pt>
                <c:pt idx="5116">
                  <c:v>4.1673353825862334</c:v>
                </c:pt>
                <c:pt idx="5117">
                  <c:v>4.1630384806132206</c:v>
                </c:pt>
                <c:pt idx="5118">
                  <c:v>4.1603751619587905</c:v>
                </c:pt>
                <c:pt idx="5119">
                  <c:v>4.1548164205231775</c:v>
                </c:pt>
                <c:pt idx="5120">
                  <c:v>4.151917117900159</c:v>
                </c:pt>
                <c:pt idx="5121">
                  <c:v>4.1493970204077373</c:v>
                </c:pt>
                <c:pt idx="5122">
                  <c:v>4.1442507010077518</c:v>
                </c:pt>
                <c:pt idx="5123">
                  <c:v>4.1414636468013377</c:v>
                </c:pt>
                <c:pt idx="5124">
                  <c:v>4.1411686173132685</c:v>
                </c:pt>
                <c:pt idx="5125">
                  <c:v>4.1408569769847441</c:v>
                </c:pt>
                <c:pt idx="5126">
                  <c:v>4.1408331927184152</c:v>
                </c:pt>
                <c:pt idx="5127">
                  <c:v>4.1367799110115486</c:v>
                </c:pt>
                <c:pt idx="5128">
                  <c:v>4.1279687651736525</c:v>
                </c:pt>
                <c:pt idx="5129">
                  <c:v>4.1232492934160554</c:v>
                </c:pt>
                <c:pt idx="5130">
                  <c:v>4.1218007432018879</c:v>
                </c:pt>
                <c:pt idx="5131">
                  <c:v>4.1190923795691976</c:v>
                </c:pt>
                <c:pt idx="5132">
                  <c:v>4.1177600379352386</c:v>
                </c:pt>
                <c:pt idx="5133">
                  <c:v>4.1176849135407236</c:v>
                </c:pt>
                <c:pt idx="5134">
                  <c:v>4.1177819952011561</c:v>
                </c:pt>
                <c:pt idx="5135">
                  <c:v>4.1179527024773197</c:v>
                </c:pt>
                <c:pt idx="5136">
                  <c:v>4.1207411074358973</c:v>
                </c:pt>
                <c:pt idx="5137">
                  <c:v>4.1270371648067847</c:v>
                </c:pt>
                <c:pt idx="5138">
                  <c:v>4.1305965678757701</c:v>
                </c:pt>
                <c:pt idx="5139">
                  <c:v>4.1387211662327719</c:v>
                </c:pt>
                <c:pt idx="5140">
                  <c:v>4.1566240347253087</c:v>
                </c:pt>
                <c:pt idx="5141">
                  <c:v>4.1660224366581975</c:v>
                </c:pt>
                <c:pt idx="5142">
                  <c:v>4.1785059006401228</c:v>
                </c:pt>
                <c:pt idx="5143">
                  <c:v>4.204413474683899</c:v>
                </c:pt>
                <c:pt idx="5144">
                  <c:v>4.2190765363180747</c:v>
                </c:pt>
                <c:pt idx="5145">
                  <c:v>4.2253225128082104</c:v>
                </c:pt>
                <c:pt idx="5146">
                  <c:v>4.2130672615792886</c:v>
                </c:pt>
                <c:pt idx="5147">
                  <c:v>4.1938102046141248</c:v>
                </c:pt>
                <c:pt idx="5148">
                  <c:v>4.1598230314348772</c:v>
                </c:pt>
                <c:pt idx="5149">
                  <c:v>4.143447563926161</c:v>
                </c:pt>
                <c:pt idx="5150">
                  <c:v>4.1303436939099569</c:v>
                </c:pt>
                <c:pt idx="5151">
                  <c:v>4.1054837555193044</c:v>
                </c:pt>
                <c:pt idx="5152">
                  <c:v>4.0938038781510659</c:v>
                </c:pt>
                <c:pt idx="5153">
                  <c:v>4.0869371901697029</c:v>
                </c:pt>
                <c:pt idx="5154">
                  <c:v>4.0746408766777433</c:v>
                </c:pt>
                <c:pt idx="5155">
                  <c:v>4.0691303426153702</c:v>
                </c:pt>
                <c:pt idx="5156">
                  <c:v>4.0683297017418791</c:v>
                </c:pt>
                <c:pt idx="5157">
                  <c:v>4.0674091920584843</c:v>
                </c:pt>
                <c:pt idx="5158">
                  <c:v>4.0672093899310688</c:v>
                </c:pt>
                <c:pt idx="5159">
                  <c:v>4.0705559163922018</c:v>
                </c:pt>
                <c:pt idx="5160">
                  <c:v>4.0770148116421812</c:v>
                </c:pt>
                <c:pt idx="5161">
                  <c:v>4.0801126154663301</c:v>
                </c:pt>
                <c:pt idx="5162">
                  <c:v>4.0870983935974152</c:v>
                </c:pt>
                <c:pt idx="5163">
                  <c:v>4.1000873394624815</c:v>
                </c:pt>
                <c:pt idx="5164">
                  <c:v>4.1062320779121064</c:v>
                </c:pt>
                <c:pt idx="5165">
                  <c:v>4.1070861537783356</c:v>
                </c:pt>
                <c:pt idx="5166">
                  <c:v>4.1088287189516057</c:v>
                </c:pt>
                <c:pt idx="5167">
                  <c:v>4.1097765378712374</c:v>
                </c:pt>
                <c:pt idx="5168">
                  <c:v>4.1122851204872406</c:v>
                </c:pt>
                <c:pt idx="5169">
                  <c:v>4.1171599491085118</c:v>
                </c:pt>
                <c:pt idx="5170">
                  <c:v>4.1195174023953189</c:v>
                </c:pt>
                <c:pt idx="5171">
                  <c:v>4.1229637273150157</c:v>
                </c:pt>
                <c:pt idx="5172">
                  <c:v>4.129666834224289</c:v>
                </c:pt>
                <c:pt idx="5173">
                  <c:v>4.1328724143799791</c:v>
                </c:pt>
                <c:pt idx="5174">
                  <c:v>4.1397196124540994</c:v>
                </c:pt>
                <c:pt idx="5175">
                  <c:v>4.1525561030682239</c:v>
                </c:pt>
                <c:pt idx="5176">
                  <c:v>4.1585736624293821</c:v>
                </c:pt>
                <c:pt idx="5177">
                  <c:v>4.1674168145482104</c:v>
                </c:pt>
                <c:pt idx="5178">
                  <c:v>4.18419062651191</c:v>
                </c:pt>
                <c:pt idx="5179">
                  <c:v>4.1922060371289414</c:v>
                </c:pt>
                <c:pt idx="5180">
                  <c:v>4.201743516049774</c:v>
                </c:pt>
                <c:pt idx="5181">
                  <c:v>4.2205490968015731</c:v>
                </c:pt>
                <c:pt idx="5182">
                  <c:v>4.2309933123320178</c:v>
                </c:pt>
                <c:pt idx="5183">
                  <c:v>4.2353214516113979</c:v>
                </c:pt>
                <c:pt idx="5184">
                  <c:v>4.2369440231798574</c:v>
                </c:pt>
                <c:pt idx="5185">
                  <c:v>4.2347365807518873</c:v>
                </c:pt>
                <c:pt idx="5186">
                  <c:v>4.2291068344348703</c:v>
                </c:pt>
                <c:pt idx="5187">
                  <c:v>4.2188270911082988</c:v>
                </c:pt>
                <c:pt idx="5188">
                  <c:v>4.2135314887843895</c:v>
                </c:pt>
                <c:pt idx="5189">
                  <c:v>4.2090425831803948</c:v>
                </c:pt>
                <c:pt idx="5190">
                  <c:v>4.1996841401601914</c:v>
                </c:pt>
                <c:pt idx="5191">
                  <c:v>4.1948316136941948</c:v>
                </c:pt>
                <c:pt idx="5192">
                  <c:v>4.1912210833109134</c:v>
                </c:pt>
                <c:pt idx="5193">
                  <c:v>4.1835748908716752</c:v>
                </c:pt>
                <c:pt idx="5194">
                  <c:v>4.1794761925109487</c:v>
                </c:pt>
                <c:pt idx="5195">
                  <c:v>4.1771553310289713</c:v>
                </c:pt>
                <c:pt idx="5196">
                  <c:v>4.1722847826811646</c:v>
                </c:pt>
                <c:pt idx="5197">
                  <c:v>4.1697032540448884</c:v>
                </c:pt>
                <c:pt idx="5198">
                  <c:v>4.1680367535866161</c:v>
                </c:pt>
                <c:pt idx="5199">
                  <c:v>4.1645863581186413</c:v>
                </c:pt>
                <c:pt idx="5200">
                  <c:v>4.1628254285202804</c:v>
                </c:pt>
                <c:pt idx="5201">
                  <c:v>4.162670500358443</c:v>
                </c:pt>
                <c:pt idx="5202">
                  <c:v>4.1625738048003997</c:v>
                </c:pt>
                <c:pt idx="5203">
                  <c:v>4.1626152820488427</c:v>
                </c:pt>
                <c:pt idx="5204">
                  <c:v>4.1604183172273297</c:v>
                </c:pt>
                <c:pt idx="5205">
                  <c:v>4.155755425122531</c:v>
                </c:pt>
                <c:pt idx="5206">
                  <c:v>4.1532952085918815</c:v>
                </c:pt>
                <c:pt idx="5207">
                  <c:v>4.1520141247980336</c:v>
                </c:pt>
                <c:pt idx="5208">
                  <c:v>4.1494454118334883</c:v>
                </c:pt>
                <c:pt idx="5209">
                  <c:v>4.1481366668350557</c:v>
                </c:pt>
                <c:pt idx="5210">
                  <c:v>4.1478587796167714</c:v>
                </c:pt>
                <c:pt idx="5211">
                  <c:v>4.1474818733623913</c:v>
                </c:pt>
                <c:pt idx="5212">
                  <c:v>4.1473757196261927</c:v>
                </c:pt>
                <c:pt idx="5213">
                  <c:v>4.1502119062166543</c:v>
                </c:pt>
                <c:pt idx="5214">
                  <c:v>4.1566042651112953</c:v>
                </c:pt>
                <c:pt idx="5215">
                  <c:v>4.1601308301685602</c:v>
                </c:pt>
                <c:pt idx="5216">
                  <c:v>4.1664395281598008</c:v>
                </c:pt>
                <c:pt idx="5217">
                  <c:v>4.1797802761382927</c:v>
                </c:pt>
                <c:pt idx="5218">
                  <c:v>4.1868676398925384</c:v>
                </c:pt>
                <c:pt idx="5219">
                  <c:v>4.1957721765304763</c:v>
                </c:pt>
                <c:pt idx="5220">
                  <c:v>4.2142052413796938</c:v>
                </c:pt>
                <c:pt idx="5221">
                  <c:v>4.2246681436410833</c:v>
                </c:pt>
                <c:pt idx="5222">
                  <c:v>4.2360439694796135</c:v>
                </c:pt>
                <c:pt idx="5223">
                  <c:v>4.2330953429987881</c:v>
                </c:pt>
                <c:pt idx="5224">
                  <c:v>4.2247709930895807</c:v>
                </c:pt>
                <c:pt idx="5225">
                  <c:v>4.2099260046136493</c:v>
                </c:pt>
                <c:pt idx="5226">
                  <c:v>4.2020916826413393</c:v>
                </c:pt>
                <c:pt idx="5227">
                  <c:v>4.1954401091401401</c:v>
                </c:pt>
                <c:pt idx="5228">
                  <c:v>4.181935537457961</c:v>
                </c:pt>
                <c:pt idx="5229">
                  <c:v>4.1749935962341258</c:v>
                </c:pt>
                <c:pt idx="5230">
                  <c:v>4.1695862004259983</c:v>
                </c:pt>
                <c:pt idx="5231">
                  <c:v>4.1585627500489837</c:v>
                </c:pt>
                <c:pt idx="5232">
                  <c:v>4.1525060361137029</c:v>
                </c:pt>
                <c:pt idx="5233">
                  <c:v>4.149033116082987</c:v>
                </c:pt>
                <c:pt idx="5234">
                  <c:v>4.1420046722394455</c:v>
                </c:pt>
                <c:pt idx="5235">
                  <c:v>4.1381880687433634</c:v>
                </c:pt>
                <c:pt idx="5236">
                  <c:v>4.1358429447663241</c:v>
                </c:pt>
                <c:pt idx="5237">
                  <c:v>4.130867086540027</c:v>
                </c:pt>
                <c:pt idx="5238">
                  <c:v>4.1282225023895363</c:v>
                </c:pt>
                <c:pt idx="5239">
                  <c:v>4.1279566539998598</c:v>
                </c:pt>
                <c:pt idx="5240">
                  <c:v>4.1278152071793368</c:v>
                </c:pt>
                <c:pt idx="5241">
                  <c:v>4.1278763559184268</c:v>
                </c:pt>
                <c:pt idx="5242">
                  <c:v>4.1247844156092475</c:v>
                </c:pt>
                <c:pt idx="5243">
                  <c:v>4.117890570642265</c:v>
                </c:pt>
                <c:pt idx="5244">
                  <c:v>4.1144299936378097</c:v>
                </c:pt>
                <c:pt idx="5245">
                  <c:v>4.1124776113633503</c:v>
                </c:pt>
                <c:pt idx="5246">
                  <c:v>4.1087396389163757</c:v>
                </c:pt>
                <c:pt idx="5247">
                  <c:v>4.1068045928162409</c:v>
                </c:pt>
                <c:pt idx="5248">
                  <c:v>4.1064135016561236</c:v>
                </c:pt>
                <c:pt idx="5249">
                  <c:v>4.1058531131907881</c:v>
                </c:pt>
                <c:pt idx="5250">
                  <c:v>4.1057032784401413</c:v>
                </c:pt>
                <c:pt idx="5251">
                  <c:v>4.10976118811673</c:v>
                </c:pt>
                <c:pt idx="5252">
                  <c:v>4.1189653620638156</c:v>
                </c:pt>
                <c:pt idx="5253">
                  <c:v>4.1241769373221482</c:v>
                </c:pt>
                <c:pt idx="5254">
                  <c:v>4.1334490788112106</c:v>
                </c:pt>
                <c:pt idx="5255">
                  <c:v>4.1528640933037622</c:v>
                </c:pt>
                <c:pt idx="5256">
                  <c:v>4.1628432284073282</c:v>
                </c:pt>
                <c:pt idx="5257">
                  <c:v>4.1759277959804271</c:v>
                </c:pt>
                <c:pt idx="5258">
                  <c:v>4.2025226463134508</c:v>
                </c:pt>
                <c:pt idx="5259">
                  <c:v>4.2179455899511185</c:v>
                </c:pt>
                <c:pt idx="5260">
                  <c:v>4.216558315297732</c:v>
                </c:pt>
                <c:pt idx="5261">
                  <c:v>4.2011448652305727</c:v>
                </c:pt>
                <c:pt idx="5262">
                  <c:v>4.1739831175950579</c:v>
                </c:pt>
                <c:pt idx="5263">
                  <c:v>4.1610600948745917</c:v>
                </c:pt>
                <c:pt idx="5264">
                  <c:v>4.1503360558674824</c:v>
                </c:pt>
                <c:pt idx="5265">
                  <c:v>4.1300718710496191</c:v>
                </c:pt>
                <c:pt idx="5266">
                  <c:v>4.1205596606416304</c:v>
                </c:pt>
                <c:pt idx="5267">
                  <c:v>4.1146929410908202</c:v>
                </c:pt>
                <c:pt idx="5268">
                  <c:v>4.1040756821694693</c:v>
                </c:pt>
                <c:pt idx="5269">
                  <c:v>4.0993037419937286</c:v>
                </c:pt>
                <c:pt idx="5270">
                  <c:v>4.0981879387940792</c:v>
                </c:pt>
                <c:pt idx="5271">
                  <c:v>4.0965547637115689</c:v>
                </c:pt>
                <c:pt idx="5272">
                  <c:v>4.0959975688687233</c:v>
                </c:pt>
                <c:pt idx="5273">
                  <c:v>4.0978323874675286</c:v>
                </c:pt>
                <c:pt idx="5274">
                  <c:v>4.101542614052601</c:v>
                </c:pt>
                <c:pt idx="5275">
                  <c:v>4.103381835163554</c:v>
                </c:pt>
                <c:pt idx="5276">
                  <c:v>4.1077431271049791</c:v>
                </c:pt>
                <c:pt idx="5277">
                  <c:v>4.1159963587990793</c:v>
                </c:pt>
                <c:pt idx="5278">
                  <c:v>4.1198805251870736</c:v>
                </c:pt>
                <c:pt idx="5279">
                  <c:v>4.1212361735109075</c:v>
                </c:pt>
                <c:pt idx="5280">
                  <c:v>4.1240498161367878</c:v>
                </c:pt>
                <c:pt idx="5281">
                  <c:v>4.1255280244036125</c:v>
                </c:pt>
                <c:pt idx="5282">
                  <c:v>4.1287571775379117</c:v>
                </c:pt>
                <c:pt idx="5283">
                  <c:v>4.1349117165361857</c:v>
                </c:pt>
                <c:pt idx="5284">
                  <c:v>4.1378236812134368</c:v>
                </c:pt>
                <c:pt idx="5285">
                  <c:v>4.1418397619314637</c:v>
                </c:pt>
                <c:pt idx="5286">
                  <c:v>4.1493992394308608</c:v>
                </c:pt>
                <c:pt idx="5287">
                  <c:v>4.1529502689889837</c:v>
                </c:pt>
                <c:pt idx="5288">
                  <c:v>4.1587272515600837</c:v>
                </c:pt>
                <c:pt idx="5289">
                  <c:v>4.1696819312350408</c:v>
                </c:pt>
                <c:pt idx="5290">
                  <c:v>4.1748276841537093</c:v>
                </c:pt>
                <c:pt idx="5291">
                  <c:v>4.1819223880066589</c:v>
                </c:pt>
                <c:pt idx="5292">
                  <c:v>4.1954036691088374</c:v>
                </c:pt>
                <c:pt idx="5293">
                  <c:v>4.2018583863269265</c:v>
                </c:pt>
                <c:pt idx="5294">
                  <c:v>4.2094919499491965</c:v>
                </c:pt>
                <c:pt idx="5295">
                  <c:v>4.2243431552211064</c:v>
                </c:pt>
                <c:pt idx="5296">
                  <c:v>4.2325548075958555</c:v>
                </c:pt>
                <c:pt idx="5297">
                  <c:v>4.2358797440473044</c:v>
                </c:pt>
                <c:pt idx="5298">
                  <c:v>4.2363677710985179</c:v>
                </c:pt>
                <c:pt idx="5299">
                  <c:v>4.2338823341865996</c:v>
                </c:pt>
                <c:pt idx="5300">
                  <c:v>4.2276399144508545</c:v>
                </c:pt>
                <c:pt idx="5301">
                  <c:v>4.2162703631184995</c:v>
                </c:pt>
                <c:pt idx="5302">
                  <c:v>4.2105326554530214</c:v>
                </c:pt>
                <c:pt idx="5303">
                  <c:v>4.2055263061211523</c:v>
                </c:pt>
                <c:pt idx="5304">
                  <c:v>4.1951557288986363</c:v>
                </c:pt>
                <c:pt idx="5305">
                  <c:v>4.1897150480420926</c:v>
                </c:pt>
                <c:pt idx="5306">
                  <c:v>4.185360939956329</c:v>
                </c:pt>
                <c:pt idx="5307">
                  <c:v>4.176137768185697</c:v>
                </c:pt>
                <c:pt idx="5308">
                  <c:v>4.1712027245873493</c:v>
                </c:pt>
                <c:pt idx="5309">
                  <c:v>4.1671994720006333</c:v>
                </c:pt>
                <c:pt idx="5310">
                  <c:v>4.1587505993289993</c:v>
                </c:pt>
                <c:pt idx="5311">
                  <c:v>4.1542006979438986</c:v>
                </c:pt>
                <c:pt idx="5312">
                  <c:v>4.1510238268144031</c:v>
                </c:pt>
                <c:pt idx="5313">
                  <c:v>4.1442975694957331</c:v>
                </c:pt>
                <c:pt idx="5314">
                  <c:v>4.1406992272356211</c:v>
                </c:pt>
                <c:pt idx="5315">
                  <c:v>4.1385215906069073</c:v>
                </c:pt>
                <c:pt idx="5316">
                  <c:v>4.1340700986273067</c:v>
                </c:pt>
                <c:pt idx="5317">
                  <c:v>4.1317848065101161</c:v>
                </c:pt>
                <c:pt idx="5318">
                  <c:v>4.1293396181632618</c:v>
                </c:pt>
                <c:pt idx="5319">
                  <c:v>4.1243077541623174</c:v>
                </c:pt>
                <c:pt idx="5320">
                  <c:v>4.1216777385743173</c:v>
                </c:pt>
                <c:pt idx="5321">
                  <c:v>4.1210087104815267</c:v>
                </c:pt>
                <c:pt idx="5322">
                  <c:v>4.1199484676627547</c:v>
                </c:pt>
                <c:pt idx="5323">
                  <c:v>4.1195441458271578</c:v>
                </c:pt>
                <c:pt idx="5324">
                  <c:v>4.1214621758099979</c:v>
                </c:pt>
                <c:pt idx="5325">
                  <c:v>4.1259576095236525</c:v>
                </c:pt>
                <c:pt idx="5326">
                  <c:v>4.1285278845901781</c:v>
                </c:pt>
                <c:pt idx="5327">
                  <c:v>4.1331238694702543</c:v>
                </c:pt>
                <c:pt idx="5328">
                  <c:v>4.143195181425499</c:v>
                </c:pt>
                <c:pt idx="5329">
                  <c:v>4.1487297027450216</c:v>
                </c:pt>
                <c:pt idx="5330">
                  <c:v>4.1561871686889491</c:v>
                </c:pt>
                <c:pt idx="5331">
                  <c:v>4.1719655910427269</c:v>
                </c:pt>
                <c:pt idx="5332">
                  <c:v>4.1802200857957663</c:v>
                </c:pt>
                <c:pt idx="5333">
                  <c:v>4.1899916415280369</c:v>
                </c:pt>
                <c:pt idx="5334">
                  <c:v>4.2101593600152656</c:v>
                </c:pt>
                <c:pt idx="5335">
                  <c:v>4.2215379789084286</c:v>
                </c:pt>
                <c:pt idx="5336">
                  <c:v>4.2369275335547307</c:v>
                </c:pt>
                <c:pt idx="5337">
                  <c:v>4.2344797731057158</c:v>
                </c:pt>
                <c:pt idx="5338">
                  <c:v>4.2282411937561442</c:v>
                </c:pt>
                <c:pt idx="5339">
                  <c:v>4.2170723004235686</c:v>
                </c:pt>
                <c:pt idx="5340">
                  <c:v>4.2112980998479053</c:v>
                </c:pt>
                <c:pt idx="5341">
                  <c:v>4.2067396717461296</c:v>
                </c:pt>
                <c:pt idx="5342">
                  <c:v>4.1971893507815432</c:v>
                </c:pt>
                <c:pt idx="5343">
                  <c:v>4.1922115177417538</c:v>
                </c:pt>
                <c:pt idx="5344">
                  <c:v>4.1892991137773254</c:v>
                </c:pt>
                <c:pt idx="5345">
                  <c:v>4.1831796765892255</c:v>
                </c:pt>
                <c:pt idx="5346">
                  <c:v>4.1799138741547619</c:v>
                </c:pt>
                <c:pt idx="5347">
                  <c:v>4.177819568374324</c:v>
                </c:pt>
                <c:pt idx="5348">
                  <c:v>4.1734367674723121</c:v>
                </c:pt>
                <c:pt idx="5349">
                  <c:v>4.1711267644174947</c:v>
                </c:pt>
                <c:pt idx="5350">
                  <c:v>4.169318422501088</c:v>
                </c:pt>
                <c:pt idx="5351">
                  <c:v>4.1655094207343746</c:v>
                </c:pt>
                <c:pt idx="5352">
                  <c:v>4.1635313283049911</c:v>
                </c:pt>
                <c:pt idx="5353">
                  <c:v>4.1636941994926167</c:v>
                </c:pt>
                <c:pt idx="5354">
                  <c:v>4.1643420978834449</c:v>
                </c:pt>
                <c:pt idx="5355">
                  <c:v>4.1648051746851786</c:v>
                </c:pt>
                <c:pt idx="5356">
                  <c:v>4.1619228257398344</c:v>
                </c:pt>
                <c:pt idx="5357">
                  <c:v>4.1557317675323837</c:v>
                </c:pt>
                <c:pt idx="5358">
                  <c:v>4.1524316488551181</c:v>
                </c:pt>
                <c:pt idx="5359">
                  <c:v>4.1513960198397406</c:v>
                </c:pt>
                <c:pt idx="5360">
                  <c:v>4.1493828544369782</c:v>
                </c:pt>
                <c:pt idx="5361">
                  <c:v>4.1483876010386238</c:v>
                </c:pt>
                <c:pt idx="5362">
                  <c:v>4.1477273207070331</c:v>
                </c:pt>
                <c:pt idx="5363">
                  <c:v>4.1464885275465448</c:v>
                </c:pt>
                <c:pt idx="5364">
                  <c:v>4.1459114972162174</c:v>
                </c:pt>
                <c:pt idx="5365">
                  <c:v>4.1475583527009876</c:v>
                </c:pt>
                <c:pt idx="5366">
                  <c:v>4.1513603216970347</c:v>
                </c:pt>
                <c:pt idx="5367">
                  <c:v>4.1535056875064118</c:v>
                </c:pt>
                <c:pt idx="5368">
                  <c:v>4.1599174544021755</c:v>
                </c:pt>
                <c:pt idx="5369">
                  <c:v>4.1736296077245418</c:v>
                </c:pt>
                <c:pt idx="5370">
                  <c:v>4.1809809459998801</c:v>
                </c:pt>
                <c:pt idx="5371">
                  <c:v>4.1909453918882864</c:v>
                </c:pt>
                <c:pt idx="5372">
                  <c:v>4.211657660711988</c:v>
                </c:pt>
                <c:pt idx="5373">
                  <c:v>4.2235639403401182</c:v>
                </c:pt>
                <c:pt idx="5374">
                  <c:v>4.2129003814276071</c:v>
                </c:pt>
                <c:pt idx="5375">
                  <c:v>4.1901290238061648</c:v>
                </c:pt>
                <c:pt idx="5376">
                  <c:v>4.1513585573595853</c:v>
                </c:pt>
                <c:pt idx="5377">
                  <c:v>4.1328157455657033</c:v>
                </c:pt>
                <c:pt idx="5378">
                  <c:v>4.1188601397503399</c:v>
                </c:pt>
                <c:pt idx="5379">
                  <c:v>4.0925333870731446</c:v>
                </c:pt>
                <c:pt idx="5380">
                  <c:v>4.0805253037624833</c:v>
                </c:pt>
                <c:pt idx="5381">
                  <c:v>4.075983589572588</c:v>
                </c:pt>
                <c:pt idx="5382">
                  <c:v>4.0681965885347093</c:v>
                </c:pt>
                <c:pt idx="5383">
                  <c:v>4.0648831793864222</c:v>
                </c:pt>
                <c:pt idx="5384">
                  <c:v>4.0658193266310283</c:v>
                </c:pt>
                <c:pt idx="5385">
                  <c:v>4.0680017088972225</c:v>
                </c:pt>
                <c:pt idx="5386">
                  <c:v>4.0691940301662024</c:v>
                </c:pt>
                <c:pt idx="5387">
                  <c:v>4.0711093067174078</c:v>
                </c:pt>
                <c:pt idx="5388">
                  <c:v>4.0750165641077301</c:v>
                </c:pt>
                <c:pt idx="5389">
                  <c:v>4.0769946810089461</c:v>
                </c:pt>
                <c:pt idx="5390">
                  <c:v>4.0829487288717559</c:v>
                </c:pt>
                <c:pt idx="5391">
                  <c:v>4.0944481256974106</c:v>
                </c:pt>
                <c:pt idx="5392">
                  <c:v>4.0998872448945693</c:v>
                </c:pt>
                <c:pt idx="5393">
                  <c:v>4.0991906439850601</c:v>
                </c:pt>
                <c:pt idx="5394">
                  <c:v>4.0980545153899266</c:v>
                </c:pt>
                <c:pt idx="5395">
                  <c:v>4.0976984894434478</c:v>
                </c:pt>
                <c:pt idx="5396">
                  <c:v>4.1016734461971716</c:v>
                </c:pt>
                <c:pt idx="5397">
                  <c:v>4.1092668128200822</c:v>
                </c:pt>
                <c:pt idx="5398">
                  <c:v>4.1129571201458184</c:v>
                </c:pt>
                <c:pt idx="5399">
                  <c:v>4.1166547122807495</c:v>
                </c:pt>
                <c:pt idx="5400">
                  <c:v>4.1236267137393643</c:v>
                </c:pt>
                <c:pt idx="5401">
                  <c:v>4.1269228425364268</c:v>
                </c:pt>
                <c:pt idx="5402">
                  <c:v>4.1331038196785403</c:v>
                </c:pt>
                <c:pt idx="5403">
                  <c:v>4.1449434351382086</c:v>
                </c:pt>
                <c:pt idx="5404">
                  <c:v>4.1505311454038267</c:v>
                </c:pt>
                <c:pt idx="5405">
                  <c:v>4.1598343041417367</c:v>
                </c:pt>
                <c:pt idx="5406">
                  <c:v>4.1774787116787175</c:v>
                </c:pt>
                <c:pt idx="5407">
                  <c:v>4.1857666600834058</c:v>
                </c:pt>
                <c:pt idx="5408">
                  <c:v>4.1968705501337578</c:v>
                </c:pt>
                <c:pt idx="5409">
                  <c:v>4.2185051891905996</c:v>
                </c:pt>
                <c:pt idx="5410">
                  <c:v>4.2306720910220008</c:v>
                </c:pt>
                <c:pt idx="5411">
                  <c:v>4.2355136739969197</c:v>
                </c:pt>
                <c:pt idx="5412">
                  <c:v>4.216724886633159</c:v>
                </c:pt>
                <c:pt idx="5413">
                  <c:v>4.2000963765785837</c:v>
                </c:pt>
                <c:pt idx="5414">
                  <c:v>4.1703648665815711</c:v>
                </c:pt>
                <c:pt idx="5415">
                  <c:v>4.1557327688598482</c:v>
                </c:pt>
                <c:pt idx="5416">
                  <c:v>4.1448363333761487</c:v>
                </c:pt>
                <c:pt idx="5417">
                  <c:v>4.1249962389275332</c:v>
                </c:pt>
                <c:pt idx="5418">
                  <c:v>4.1155303349334176</c:v>
                </c:pt>
                <c:pt idx="5419">
                  <c:v>4.1123266468215478</c:v>
                </c:pt>
                <c:pt idx="5420">
                  <c:v>4.1064241592543347</c:v>
                </c:pt>
                <c:pt idx="5421">
                  <c:v>4.1039548826021246</c:v>
                </c:pt>
                <c:pt idx="5422">
                  <c:v>4.1045987256659542</c:v>
                </c:pt>
                <c:pt idx="5423">
                  <c:v>4.1062601892382666</c:v>
                </c:pt>
                <c:pt idx="5424">
                  <c:v>4.1071988290307875</c:v>
                </c:pt>
                <c:pt idx="5425">
                  <c:v>4.1087808971370858</c:v>
                </c:pt>
                <c:pt idx="5426">
                  <c:v>4.1120525911532244</c:v>
                </c:pt>
                <c:pt idx="5427">
                  <c:v>4.113577176138473</c:v>
                </c:pt>
                <c:pt idx="5428">
                  <c:v>4.118232270976864</c:v>
                </c:pt>
                <c:pt idx="5429">
                  <c:v>4.127055531233462</c:v>
                </c:pt>
                <c:pt idx="5430">
                  <c:v>4.1313288666236643</c:v>
                </c:pt>
                <c:pt idx="5431">
                  <c:v>4.1306869597088021</c:v>
                </c:pt>
                <c:pt idx="5432">
                  <c:v>4.1297056881201915</c:v>
                </c:pt>
                <c:pt idx="5433">
                  <c:v>4.1294316790277623</c:v>
                </c:pt>
                <c:pt idx="5434">
                  <c:v>4.1323998473030468</c:v>
                </c:pt>
                <c:pt idx="5435">
                  <c:v>4.1380870608820661</c:v>
                </c:pt>
                <c:pt idx="5436">
                  <c:v>4.1408080253680657</c:v>
                </c:pt>
                <c:pt idx="5437">
                  <c:v>4.1442241177826427</c:v>
                </c:pt>
                <c:pt idx="5438">
                  <c:v>4.1505903518359375</c:v>
                </c:pt>
                <c:pt idx="5439">
                  <c:v>4.1536892882129228</c:v>
                </c:pt>
                <c:pt idx="5440">
                  <c:v>4.1580464017217533</c:v>
                </c:pt>
                <c:pt idx="5441">
                  <c:v>4.1664216819680373</c:v>
                </c:pt>
                <c:pt idx="5442">
                  <c:v>4.1704498322761454</c:v>
                </c:pt>
                <c:pt idx="5443">
                  <c:v>4.1778140846650018</c:v>
                </c:pt>
                <c:pt idx="5444">
                  <c:v>4.1915765755906609</c:v>
                </c:pt>
                <c:pt idx="5445">
                  <c:v>4.1982978422088184</c:v>
                </c:pt>
                <c:pt idx="5446">
                  <c:v>4.2064683408601846</c:v>
                </c:pt>
                <c:pt idx="5447">
                  <c:v>4.2231034794362108</c:v>
                </c:pt>
                <c:pt idx="5448">
                  <c:v>4.2319750418118733</c:v>
                </c:pt>
                <c:pt idx="5449">
                  <c:v>4.2359711874178405</c:v>
                </c:pt>
                <c:pt idx="5450">
                  <c:v>4.2363315622040307</c:v>
                </c:pt>
                <c:pt idx="5451">
                  <c:v>4.2345930364707591</c:v>
                </c:pt>
                <c:pt idx="5452">
                  <c:v>4.2299828456198014</c:v>
                </c:pt>
                <c:pt idx="5453">
                  <c:v>4.221496219515334</c:v>
                </c:pt>
                <c:pt idx="5454">
                  <c:v>4.2172027709898821</c:v>
                </c:pt>
                <c:pt idx="5455">
                  <c:v>4.2133040209385513</c:v>
                </c:pt>
                <c:pt idx="5456">
                  <c:v>4.2052788254213844</c:v>
                </c:pt>
                <c:pt idx="5457">
                  <c:v>4.2009633610832653</c:v>
                </c:pt>
                <c:pt idx="5458">
                  <c:v>4.1973170582510164</c:v>
                </c:pt>
                <c:pt idx="5459">
                  <c:v>4.1895753454608959</c:v>
                </c:pt>
                <c:pt idx="5460">
                  <c:v>4.1854237260596623</c:v>
                </c:pt>
                <c:pt idx="5461">
                  <c:v>4.1824323828916583</c:v>
                </c:pt>
                <c:pt idx="5462">
                  <c:v>4.1759349363080878</c:v>
                </c:pt>
                <c:pt idx="5463">
                  <c:v>4.1724428342493267</c:v>
                </c:pt>
                <c:pt idx="5464">
                  <c:v>4.1698149688905781</c:v>
                </c:pt>
                <c:pt idx="5465">
                  <c:v>4.1642662974056961</c:v>
                </c:pt>
                <c:pt idx="5466">
                  <c:v>4.1613128433517419</c:v>
                </c:pt>
                <c:pt idx="5467">
                  <c:v>4.1593206788102828</c:v>
                </c:pt>
                <c:pt idx="5468">
                  <c:v>4.1551534501497169</c:v>
                </c:pt>
                <c:pt idx="5469">
                  <c:v>4.1529678085677464</c:v>
                </c:pt>
                <c:pt idx="5470">
                  <c:v>4.1513763051958366</c:v>
                </c:pt>
                <c:pt idx="5471">
                  <c:v>4.148153749105834</c:v>
                </c:pt>
                <c:pt idx="5472">
                  <c:v>4.1464939182141807</c:v>
                </c:pt>
                <c:pt idx="5473">
                  <c:v>4.1459236319170127</c:v>
                </c:pt>
                <c:pt idx="5474">
                  <c:v>4.1449951822296791</c:v>
                </c:pt>
                <c:pt idx="5475">
                  <c:v>4.1446589777138758</c:v>
                </c:pt>
                <c:pt idx="5476">
                  <c:v>4.1459812611932279</c:v>
                </c:pt>
                <c:pt idx="5477">
                  <c:v>4.149131878316159</c:v>
                </c:pt>
                <c:pt idx="5478">
                  <c:v>4.1509539471486674</c:v>
                </c:pt>
                <c:pt idx="5479">
                  <c:v>4.1543039170701608</c:v>
                </c:pt>
                <c:pt idx="5480">
                  <c:v>4.1617934778998871</c:v>
                </c:pt>
                <c:pt idx="5481">
                  <c:v>4.1658731832440781</c:v>
                </c:pt>
                <c:pt idx="5482">
                  <c:v>4.1714646169091116</c:v>
                </c:pt>
                <c:pt idx="5483">
                  <c:v>4.1835596665742383</c:v>
                </c:pt>
                <c:pt idx="5484">
                  <c:v>4.190028965068592</c:v>
                </c:pt>
                <c:pt idx="5485">
                  <c:v>4.1976843339377945</c:v>
                </c:pt>
                <c:pt idx="5486">
                  <c:v>4.2133837893619068</c:v>
                </c:pt>
                <c:pt idx="5487">
                  <c:v>4.2222184977971855</c:v>
                </c:pt>
                <c:pt idx="5488">
                  <c:v>4.2257397874963587</c:v>
                </c:pt>
                <c:pt idx="5489">
                  <c:v>4.2354101467952532</c:v>
                </c:pt>
                <c:pt idx="5490">
                  <c:v>4.2329937116089749</c:v>
                </c:pt>
                <c:pt idx="5491">
                  <c:v>4.2268374835362703</c:v>
                </c:pt>
                <c:pt idx="5492">
                  <c:v>4.2153298194314477</c:v>
                </c:pt>
                <c:pt idx="5493">
                  <c:v>4.2094131902458463</c:v>
                </c:pt>
                <c:pt idx="5494">
                  <c:v>4.2041340607820441</c:v>
                </c:pt>
                <c:pt idx="5495">
                  <c:v>4.193157590937</c:v>
                </c:pt>
                <c:pt idx="5496">
                  <c:v>4.1874912222515164</c:v>
                </c:pt>
                <c:pt idx="5497">
                  <c:v>4.1825469164707414</c:v>
                </c:pt>
                <c:pt idx="5498">
                  <c:v>4.1720499241332369</c:v>
                </c:pt>
                <c:pt idx="5499">
                  <c:v>4.1664221051890937</c:v>
                </c:pt>
                <c:pt idx="5500">
                  <c:v>4.1622938582384439</c:v>
                </c:pt>
                <c:pt idx="5501">
                  <c:v>4.1534761587750157</c:v>
                </c:pt>
                <c:pt idx="5502">
                  <c:v>4.1487361462719816</c:v>
                </c:pt>
                <c:pt idx="5503">
                  <c:v>4.1453695747087931</c:v>
                </c:pt>
                <c:pt idx="5504">
                  <c:v>4.1376666735641257</c:v>
                </c:pt>
                <c:pt idx="5505">
                  <c:v>4.1337235199993962</c:v>
                </c:pt>
                <c:pt idx="5506">
                  <c:v>4.1309705573625886</c:v>
                </c:pt>
                <c:pt idx="5507">
                  <c:v>4.1253195491576671</c:v>
                </c:pt>
                <c:pt idx="5508">
                  <c:v>4.1224031270775692</c:v>
                </c:pt>
                <c:pt idx="5509">
                  <c:v>4.120240998510516</c:v>
                </c:pt>
                <c:pt idx="5510">
                  <c:v>4.1158344674972858</c:v>
                </c:pt>
                <c:pt idx="5511">
                  <c:v>4.1135853690389679</c:v>
                </c:pt>
                <c:pt idx="5512">
                  <c:v>4.1128157440685955</c:v>
                </c:pt>
                <c:pt idx="5513">
                  <c:v>4.1115795030443598</c:v>
                </c:pt>
                <c:pt idx="5514">
                  <c:v>4.1111169964085565</c:v>
                </c:pt>
                <c:pt idx="5515">
                  <c:v>4.1129021267264623</c:v>
                </c:pt>
                <c:pt idx="5516">
                  <c:v>4.117172045615586</c:v>
                </c:pt>
                <c:pt idx="5517">
                  <c:v>4.1196398499670064</c:v>
                </c:pt>
                <c:pt idx="5518">
                  <c:v>4.1242471591908236</c:v>
                </c:pt>
                <c:pt idx="5519">
                  <c:v>4.1344095433630166</c:v>
                </c:pt>
                <c:pt idx="5520">
                  <c:v>4.1399420848223851</c:v>
                </c:pt>
                <c:pt idx="5521">
                  <c:v>4.1476722985257108</c:v>
                </c:pt>
                <c:pt idx="5522">
                  <c:v>4.1639456218707123</c:v>
                </c:pt>
                <c:pt idx="5523">
                  <c:v>4.1725845877737759</c:v>
                </c:pt>
                <c:pt idx="5524">
                  <c:v>4.1829536856632838</c:v>
                </c:pt>
                <c:pt idx="5525">
                  <c:v>4.2044128542222037</c:v>
                </c:pt>
                <c:pt idx="5526">
                  <c:v>4.2162091545466369</c:v>
                </c:pt>
                <c:pt idx="5527">
                  <c:v>4.2360439767194764</c:v>
                </c:pt>
                <c:pt idx="5528">
                  <c:v>4.2342293375246705</c:v>
                </c:pt>
                <c:pt idx="5529">
                  <c:v>4.2291278121964249</c:v>
                </c:pt>
                <c:pt idx="5530">
                  <c:v>4.2198949438605986</c:v>
                </c:pt>
                <c:pt idx="5531">
                  <c:v>4.2150468138380726</c:v>
                </c:pt>
                <c:pt idx="5532">
                  <c:v>4.2106183357890679</c:v>
                </c:pt>
                <c:pt idx="5533">
                  <c:v>4.201650883662408</c:v>
                </c:pt>
                <c:pt idx="5534">
                  <c:v>4.1970560663758958</c:v>
                </c:pt>
                <c:pt idx="5535">
                  <c:v>4.1928926466685885</c:v>
                </c:pt>
                <c:pt idx="5536">
                  <c:v>4.1843245996675691</c:v>
                </c:pt>
                <c:pt idx="5537">
                  <c:v>4.1796207962608527</c:v>
                </c:pt>
                <c:pt idx="5538">
                  <c:v>4.1758713789024364</c:v>
                </c:pt>
                <c:pt idx="5539">
                  <c:v>4.1680862603643156</c:v>
                </c:pt>
                <c:pt idx="5540">
                  <c:v>4.1637852808045315</c:v>
                </c:pt>
                <c:pt idx="5541">
                  <c:v>4.1607954492670762</c:v>
                </c:pt>
                <c:pt idx="5542">
                  <c:v>4.1542983834086229</c:v>
                </c:pt>
                <c:pt idx="5543">
                  <c:v>4.1507527313046939</c:v>
                </c:pt>
                <c:pt idx="5544">
                  <c:v>4.1485793530190893</c:v>
                </c:pt>
                <c:pt idx="5545">
                  <c:v>4.1442916976497743</c:v>
                </c:pt>
                <c:pt idx="5546">
                  <c:v>4.1420294995886806</c:v>
                </c:pt>
                <c:pt idx="5547">
                  <c:v>4.1402281917749155</c:v>
                </c:pt>
                <c:pt idx="5548">
                  <c:v>4.1364036397840813</c:v>
                </c:pt>
                <c:pt idx="5549">
                  <c:v>4.1345654198190891</c:v>
                </c:pt>
                <c:pt idx="5550">
                  <c:v>4.1339669705131286</c:v>
                </c:pt>
                <c:pt idx="5551">
                  <c:v>4.1330924795087904</c:v>
                </c:pt>
                <c:pt idx="5552">
                  <c:v>4.1327623062209558</c:v>
                </c:pt>
                <c:pt idx="5553">
                  <c:v>4.1342444596093166</c:v>
                </c:pt>
                <c:pt idx="5554">
                  <c:v>4.1379953321836522</c:v>
                </c:pt>
                <c:pt idx="5555">
                  <c:v>4.1400785117034369</c:v>
                </c:pt>
                <c:pt idx="5556">
                  <c:v>4.1439037259626472</c:v>
                </c:pt>
                <c:pt idx="5557">
                  <c:v>4.1522416653221565</c:v>
                </c:pt>
                <c:pt idx="5558">
                  <c:v>4.1568976023277635</c:v>
                </c:pt>
                <c:pt idx="5559">
                  <c:v>4.16342517644373</c:v>
                </c:pt>
                <c:pt idx="5560">
                  <c:v>4.1770115978311928</c:v>
                </c:pt>
                <c:pt idx="5561">
                  <c:v>4.1839797239115839</c:v>
                </c:pt>
                <c:pt idx="5562">
                  <c:v>4.1925867303514401</c:v>
                </c:pt>
                <c:pt idx="5563">
                  <c:v>4.210049069832313</c:v>
                </c:pt>
                <c:pt idx="5564">
                  <c:v>4.2199392676200249</c:v>
                </c:pt>
                <c:pt idx="5565">
                  <c:v>4.2203312309024472</c:v>
                </c:pt>
                <c:pt idx="5566">
                  <c:v>4.2064653734613202</c:v>
                </c:pt>
                <c:pt idx="5567">
                  <c:v>4.1829865531807009</c:v>
                </c:pt>
                <c:pt idx="5568">
                  <c:v>4.1714652033534962</c:v>
                </c:pt>
                <c:pt idx="5569">
                  <c:v>4.1622673060182054</c:v>
                </c:pt>
                <c:pt idx="5570">
                  <c:v>4.1453563494020855</c:v>
                </c:pt>
                <c:pt idx="5571">
                  <c:v>4.1372134857246046</c:v>
                </c:pt>
                <c:pt idx="5572">
                  <c:v>4.1331533532226867</c:v>
                </c:pt>
                <c:pt idx="5573">
                  <c:v>4.1259069269691047</c:v>
                </c:pt>
                <c:pt idx="5574">
                  <c:v>4.1225880614504966</c:v>
                </c:pt>
                <c:pt idx="5575">
                  <c:v>4.1215273884940853</c:v>
                </c:pt>
                <c:pt idx="5576">
                  <c:v>4.1197913916848465</c:v>
                </c:pt>
                <c:pt idx="5577">
                  <c:v>4.1190912515998148</c:v>
                </c:pt>
                <c:pt idx="5578">
                  <c:v>4.1196169238363964</c:v>
                </c:pt>
                <c:pt idx="5579">
                  <c:v>4.120942428337492</c:v>
                </c:pt>
                <c:pt idx="5580">
                  <c:v>4.1217229905937627</c:v>
                </c:pt>
                <c:pt idx="5581">
                  <c:v>4.1254891832019807</c:v>
                </c:pt>
                <c:pt idx="5582">
                  <c:v>4.1327984787655074</c:v>
                </c:pt>
                <c:pt idx="5583">
                  <c:v>4.1362165032433218</c:v>
                </c:pt>
                <c:pt idx="5584">
                  <c:v>4.1366244223205326</c:v>
                </c:pt>
                <c:pt idx="5585">
                  <c:v>4.1376414002962738</c:v>
                </c:pt>
                <c:pt idx="5586">
                  <c:v>4.1382311743574443</c:v>
                </c:pt>
                <c:pt idx="5587">
                  <c:v>4.1418976307319877</c:v>
                </c:pt>
                <c:pt idx="5588">
                  <c:v>4.1488169089704039</c:v>
                </c:pt>
                <c:pt idx="5589">
                  <c:v>4.1520685964462523</c:v>
                </c:pt>
                <c:pt idx="5590">
                  <c:v>4.1555192884772811</c:v>
                </c:pt>
                <c:pt idx="5591">
                  <c:v>4.1621752179871212</c:v>
                </c:pt>
                <c:pt idx="5592">
                  <c:v>4.1652415738853312</c:v>
                </c:pt>
                <c:pt idx="5593">
                  <c:v>4.169685454941825</c:v>
                </c:pt>
                <c:pt idx="5594">
                  <c:v>4.1780009293191283</c:v>
                </c:pt>
                <c:pt idx="5595">
                  <c:v>4.1819498244088065</c:v>
                </c:pt>
                <c:pt idx="5596">
                  <c:v>4.1881295775383869</c:v>
                </c:pt>
                <c:pt idx="5597">
                  <c:v>4.1997835782941388</c:v>
                </c:pt>
                <c:pt idx="5598">
                  <c:v>4.2053624099543789</c:v>
                </c:pt>
                <c:pt idx="5599">
                  <c:v>4.2123032758148922</c:v>
                </c:pt>
                <c:pt idx="5600">
                  <c:v>4.2257928422792368</c:v>
                </c:pt>
                <c:pt idx="5601">
                  <c:v>4.2331301606190905</c:v>
                </c:pt>
                <c:pt idx="5602">
                  <c:v>4.2362548724000337</c:v>
                </c:pt>
                <c:pt idx="5603">
                  <c:v>4.2134482871754431</c:v>
                </c:pt>
                <c:pt idx="5604">
                  <c:v>4.1949477544763187</c:v>
                </c:pt>
                <c:pt idx="5605">
                  <c:v>4.1626031339841187</c:v>
                </c:pt>
                <c:pt idx="5606">
                  <c:v>4.1472147427001129</c:v>
                </c:pt>
                <c:pt idx="5607">
                  <c:v>4.1350043534885454</c:v>
                </c:pt>
                <c:pt idx="5608">
                  <c:v>4.1118983553503643</c:v>
                </c:pt>
                <c:pt idx="5609">
                  <c:v>4.1010355282378406</c:v>
                </c:pt>
                <c:pt idx="5610">
                  <c:v>4.095526535042131</c:v>
                </c:pt>
                <c:pt idx="5611">
                  <c:v>4.0856320725613227</c:v>
                </c:pt>
                <c:pt idx="5612">
                  <c:v>4.0812013645906058</c:v>
                </c:pt>
                <c:pt idx="5613">
                  <c:v>4.0797609357401727</c:v>
                </c:pt>
                <c:pt idx="5614">
                  <c:v>4.07740695466725</c:v>
                </c:pt>
                <c:pt idx="5615">
                  <c:v>4.0764576550809615</c:v>
                </c:pt>
                <c:pt idx="5616">
                  <c:v>4.0771811537035916</c:v>
                </c:pt>
                <c:pt idx="5617">
                  <c:v>4.0789818083816698</c:v>
                </c:pt>
                <c:pt idx="5618">
                  <c:v>4.0800241618157251</c:v>
                </c:pt>
                <c:pt idx="5619">
                  <c:v>4.0852058823196371</c:v>
                </c:pt>
                <c:pt idx="5620">
                  <c:v>4.0950372630980105</c:v>
                </c:pt>
                <c:pt idx="5621">
                  <c:v>4.0996714882398759</c:v>
                </c:pt>
                <c:pt idx="5622">
                  <c:v>4.1002368686743988</c:v>
                </c:pt>
                <c:pt idx="5623">
                  <c:v>4.101606386511131</c:v>
                </c:pt>
                <c:pt idx="5624">
                  <c:v>4.1024184873976646</c:v>
                </c:pt>
                <c:pt idx="5625">
                  <c:v>4.1073736169415316</c:v>
                </c:pt>
                <c:pt idx="5626">
                  <c:v>4.1167586904280826</c:v>
                </c:pt>
                <c:pt idx="5627">
                  <c:v>4.1211602902338242</c:v>
                </c:pt>
                <c:pt idx="5628">
                  <c:v>4.1259138216292399</c:v>
                </c:pt>
                <c:pt idx="5629">
                  <c:v>4.1348697629858941</c:v>
                </c:pt>
                <c:pt idx="5630">
                  <c:v>4.1390909558705449</c:v>
                </c:pt>
                <c:pt idx="5631">
                  <c:v>4.1451387928543335</c:v>
                </c:pt>
                <c:pt idx="5632">
                  <c:v>4.156409061387742</c:v>
                </c:pt>
                <c:pt idx="5633">
                  <c:v>4.1617610965091174</c:v>
                </c:pt>
                <c:pt idx="5634">
                  <c:v>4.1700451679527895</c:v>
                </c:pt>
                <c:pt idx="5635">
                  <c:v>4.1858526889877705</c:v>
                </c:pt>
                <c:pt idx="5636">
                  <c:v>4.1934165041616724</c:v>
                </c:pt>
                <c:pt idx="5637">
                  <c:v>4.2028178359791228</c:v>
                </c:pt>
                <c:pt idx="5638">
                  <c:v>4.2211074391300292</c:v>
                </c:pt>
                <c:pt idx="5639">
                  <c:v>4.2312245990998854</c:v>
                </c:pt>
                <c:pt idx="5640">
                  <c:v>4.2353064405821961</c:v>
                </c:pt>
                <c:pt idx="5641">
                  <c:v>4.2179897936800463</c:v>
                </c:pt>
                <c:pt idx="5642">
                  <c:v>4.2032091029235357</c:v>
                </c:pt>
                <c:pt idx="5643">
                  <c:v>4.1767180639181678</c:v>
                </c:pt>
                <c:pt idx="5644">
                  <c:v>4.1636384609597119</c:v>
                </c:pt>
                <c:pt idx="5645">
                  <c:v>4.1533509670511286</c:v>
                </c:pt>
                <c:pt idx="5646">
                  <c:v>4.1344643313466021</c:v>
                </c:pt>
                <c:pt idx="5647">
                  <c:v>4.1254007102079369</c:v>
                </c:pt>
                <c:pt idx="5648">
                  <c:v>4.1211253606915896</c:v>
                </c:pt>
                <c:pt idx="5649">
                  <c:v>4.1130163305369507</c:v>
                </c:pt>
                <c:pt idx="5650">
                  <c:v>4.1095482609511835</c:v>
                </c:pt>
                <c:pt idx="5651">
                  <c:v>4.1082507798886212</c:v>
                </c:pt>
                <c:pt idx="5652">
                  <c:v>4.106275856161961</c:v>
                </c:pt>
                <c:pt idx="5653">
                  <c:v>4.1054653194668385</c:v>
                </c:pt>
                <c:pt idx="5654">
                  <c:v>4.1059235566228267</c:v>
                </c:pt>
                <c:pt idx="5655">
                  <c:v>4.107187570312183</c:v>
                </c:pt>
                <c:pt idx="5656">
                  <c:v>4.1079098518437007</c:v>
                </c:pt>
                <c:pt idx="5657">
                  <c:v>4.1121128569928018</c:v>
                </c:pt>
                <c:pt idx="5658">
                  <c:v>4.1201069199888654</c:v>
                </c:pt>
                <c:pt idx="5659">
                  <c:v>4.1239667042474473</c:v>
                </c:pt>
                <c:pt idx="5660">
                  <c:v>4.1242844141277164</c:v>
                </c:pt>
                <c:pt idx="5661">
                  <c:v>4.1250670362889963</c:v>
                </c:pt>
                <c:pt idx="5662">
                  <c:v>4.1255768336894674</c:v>
                </c:pt>
                <c:pt idx="5663">
                  <c:v>4.1294815168863819</c:v>
                </c:pt>
                <c:pt idx="5664">
                  <c:v>4.1369089015705711</c:v>
                </c:pt>
                <c:pt idx="5665">
                  <c:v>4.1404739248873854</c:v>
                </c:pt>
                <c:pt idx="5666">
                  <c:v>4.1447871541821106</c:v>
                </c:pt>
                <c:pt idx="5667">
                  <c:v>4.1527151575785677</c:v>
                </c:pt>
                <c:pt idx="5668">
                  <c:v>4.156529968821471</c:v>
                </c:pt>
                <c:pt idx="5669">
                  <c:v>4.1614365649111296</c:v>
                </c:pt>
                <c:pt idx="5670">
                  <c:v>4.1709146349556097</c:v>
                </c:pt>
                <c:pt idx="5671">
                  <c:v>4.1754984169795488</c:v>
                </c:pt>
                <c:pt idx="5672">
                  <c:v>4.1825064428386787</c:v>
                </c:pt>
                <c:pt idx="5673">
                  <c:v>4.1955804327107948</c:v>
                </c:pt>
                <c:pt idx="5674">
                  <c:v>4.2019783483976711</c:v>
                </c:pt>
                <c:pt idx="5675">
                  <c:v>4.2093739352653943</c:v>
                </c:pt>
                <c:pt idx="5676">
                  <c:v>4.2244935231750551</c:v>
                </c:pt>
                <c:pt idx="5677">
                  <c:v>4.2324166362999298</c:v>
                </c:pt>
                <c:pt idx="5678">
                  <c:v>4.2125526429790083</c:v>
                </c:pt>
                <c:pt idx="5679">
                  <c:v>4.1918135979150337</c:v>
                </c:pt>
                <c:pt idx="5680">
                  <c:v>4.1560548392376688</c:v>
                </c:pt>
                <c:pt idx="5681">
                  <c:v>4.1386641475789743</c:v>
                </c:pt>
                <c:pt idx="5682">
                  <c:v>4.1260193974908841</c:v>
                </c:pt>
                <c:pt idx="5683">
                  <c:v>4.1022729385404952</c:v>
                </c:pt>
                <c:pt idx="5684">
                  <c:v>4.0911836596541971</c:v>
                </c:pt>
                <c:pt idx="5685">
                  <c:v>4.0875592568603105</c:v>
                </c:pt>
                <c:pt idx="5686">
                  <c:v>4.081333972493578</c:v>
                </c:pt>
                <c:pt idx="5687">
                  <c:v>4.0786561625685627</c:v>
                </c:pt>
                <c:pt idx="5688">
                  <c:v>4.0793903979497363</c:v>
                </c:pt>
                <c:pt idx="5689">
                  <c:v>4.0809658488202114</c:v>
                </c:pt>
                <c:pt idx="5690">
                  <c:v>4.0818051308810306</c:v>
                </c:pt>
                <c:pt idx="5691">
                  <c:v>4.0835861725483786</c:v>
                </c:pt>
                <c:pt idx="5692">
                  <c:v>4.0872963247248579</c:v>
                </c:pt>
                <c:pt idx="5693">
                  <c:v>4.0892058294380522</c:v>
                </c:pt>
                <c:pt idx="5694">
                  <c:v>4.0955617039652719</c:v>
                </c:pt>
                <c:pt idx="5695">
                  <c:v>4.1074691885561929</c:v>
                </c:pt>
                <c:pt idx="5696">
                  <c:v>4.1130331247254377</c:v>
                </c:pt>
                <c:pt idx="5697">
                  <c:v>4.1124621652900899</c:v>
                </c:pt>
                <c:pt idx="5698">
                  <c:v>4.1116853304662682</c:v>
                </c:pt>
                <c:pt idx="5699">
                  <c:v>4.111474768493296</c:v>
                </c:pt>
                <c:pt idx="5700">
                  <c:v>4.1147417088128986</c:v>
                </c:pt>
                <c:pt idx="5701">
                  <c:v>4.1210237325863313</c:v>
                </c:pt>
                <c:pt idx="5702">
                  <c:v>4.1240060028185725</c:v>
                </c:pt>
                <c:pt idx="5703">
                  <c:v>4.1270259601428192</c:v>
                </c:pt>
                <c:pt idx="5704">
                  <c:v>4.1328064001258484</c:v>
                </c:pt>
                <c:pt idx="5705">
                  <c:v>4.1355731401013696</c:v>
                </c:pt>
                <c:pt idx="5706">
                  <c:v>4.1407113312791992</c:v>
                </c:pt>
                <c:pt idx="5707">
                  <c:v>4.1505306401752859</c:v>
                </c:pt>
                <c:pt idx="5708">
                  <c:v>4.1551572980063209</c:v>
                </c:pt>
                <c:pt idx="5709">
                  <c:v>4.1639817738410905</c:v>
                </c:pt>
                <c:pt idx="5710">
                  <c:v>4.1807366034218933</c:v>
                </c:pt>
                <c:pt idx="5711">
                  <c:v>4.1887324887399355</c:v>
                </c:pt>
                <c:pt idx="5712">
                  <c:v>4.199179883192202</c:v>
                </c:pt>
                <c:pt idx="5713">
                  <c:v>4.2194369404510308</c:v>
                </c:pt>
                <c:pt idx="5714">
                  <c:v>4.2307425335944009</c:v>
                </c:pt>
                <c:pt idx="5715">
                  <c:v>4.2353064496475756</c:v>
                </c:pt>
                <c:pt idx="5716">
                  <c:v>4.2341108828621818</c:v>
                </c:pt>
                <c:pt idx="5717">
                  <c:v>4.227497590495938</c:v>
                </c:pt>
                <c:pt idx="5718">
                  <c:v>4.2151274472370854</c:v>
                </c:pt>
                <c:pt idx="5719">
                  <c:v>4.2086717555515278</c:v>
                </c:pt>
                <c:pt idx="5720">
                  <c:v>4.2037440015014402</c:v>
                </c:pt>
                <c:pt idx="5721">
                  <c:v>4.1934668116039759</c:v>
                </c:pt>
                <c:pt idx="5722">
                  <c:v>4.1880319526201673</c:v>
                </c:pt>
                <c:pt idx="5723">
                  <c:v>4.1853315636080044</c:v>
                </c:pt>
                <c:pt idx="5724">
                  <c:v>4.17965193532787</c:v>
                </c:pt>
                <c:pt idx="5725">
                  <c:v>4.1766239691459868</c:v>
                </c:pt>
                <c:pt idx="5726">
                  <c:v>4.1749356587818864</c:v>
                </c:pt>
                <c:pt idx="5727">
                  <c:v>4.1714449382212058</c:v>
                </c:pt>
                <c:pt idx="5728">
                  <c:v>4.1696038124369412</c:v>
                </c:pt>
                <c:pt idx="5729">
                  <c:v>4.1676575666090212</c:v>
                </c:pt>
                <c:pt idx="5730">
                  <c:v>4.1635584503916219</c:v>
                </c:pt>
                <c:pt idx="5731">
                  <c:v>4.1613995149167344</c:v>
                </c:pt>
                <c:pt idx="5732">
                  <c:v>4.16148539551528</c:v>
                </c:pt>
                <c:pt idx="5733">
                  <c:v>4.1619080029004616</c:v>
                </c:pt>
                <c:pt idx="5734">
                  <c:v>4.1622356331297219</c:v>
                </c:pt>
                <c:pt idx="5735">
                  <c:v>4.1588626530630499</c:v>
                </c:pt>
                <c:pt idx="5736">
                  <c:v>4.1515237863960479</c:v>
                </c:pt>
                <c:pt idx="5737">
                  <c:v>4.1475838851864681</c:v>
                </c:pt>
                <c:pt idx="5738">
                  <c:v>4.1463566901868214</c:v>
                </c:pt>
                <c:pt idx="5739">
                  <c:v>4.1440260325524596</c:v>
                </c:pt>
                <c:pt idx="5740">
                  <c:v>4.1428980002955775</c:v>
                </c:pt>
                <c:pt idx="5741">
                  <c:v>4.1424702223755787</c:v>
                </c:pt>
                <c:pt idx="5742">
                  <c:v>4.1417262631235765</c:v>
                </c:pt>
                <c:pt idx="5743">
                  <c:v>4.1414109214464352</c:v>
                </c:pt>
                <c:pt idx="5744">
                  <c:v>4.143086433947416</c:v>
                </c:pt>
                <c:pt idx="5745">
                  <c:v>4.1469773716401237</c:v>
                </c:pt>
                <c:pt idx="5746">
                  <c:v>4.1491738183634093</c:v>
                </c:pt>
                <c:pt idx="5747">
                  <c:v>4.1559004153474461</c:v>
                </c:pt>
                <c:pt idx="5748">
                  <c:v>4.1704266486868722</c:v>
                </c:pt>
                <c:pt idx="5749">
                  <c:v>4.1781418945829341</c:v>
                </c:pt>
                <c:pt idx="5750">
                  <c:v>4.1886805527448017</c:v>
                </c:pt>
                <c:pt idx="5751">
                  <c:v>4.2105409847880573</c:v>
                </c:pt>
                <c:pt idx="5752">
                  <c:v>4.222880302553965</c:v>
                </c:pt>
                <c:pt idx="5753">
                  <c:v>4.2281267036415056</c:v>
                </c:pt>
                <c:pt idx="5754">
                  <c:v>4.2358926868865643</c:v>
                </c:pt>
                <c:pt idx="5755">
                  <c:v>4.2321907897753919</c:v>
                </c:pt>
                <c:pt idx="5756">
                  <c:v>4.2229348684559138</c:v>
                </c:pt>
                <c:pt idx="5757">
                  <c:v>4.2054553862478476</c:v>
                </c:pt>
                <c:pt idx="5758">
                  <c:v>4.1965647523425256</c:v>
                </c:pt>
                <c:pt idx="5759">
                  <c:v>4.1896587966608809</c:v>
                </c:pt>
                <c:pt idx="5760">
                  <c:v>4.1752581503856625</c:v>
                </c:pt>
                <c:pt idx="5761">
                  <c:v>4.1676455512027086</c:v>
                </c:pt>
                <c:pt idx="5762">
                  <c:v>4.163866005347443</c:v>
                </c:pt>
                <c:pt idx="5763">
                  <c:v>4.1559079682633993</c:v>
                </c:pt>
                <c:pt idx="5764">
                  <c:v>4.1516668009459332</c:v>
                </c:pt>
                <c:pt idx="5765">
                  <c:v>4.1492988592397548</c:v>
                </c:pt>
                <c:pt idx="5766">
                  <c:v>4.1444075120524646</c:v>
                </c:pt>
                <c:pt idx="5767">
                  <c:v>4.1418707138068589</c:v>
                </c:pt>
                <c:pt idx="5768">
                  <c:v>4.1391048397008579</c:v>
                </c:pt>
                <c:pt idx="5769">
                  <c:v>4.1333634638669174</c:v>
                </c:pt>
                <c:pt idx="5770">
                  <c:v>4.1303370377905608</c:v>
                </c:pt>
                <c:pt idx="5771">
                  <c:v>4.1304547325920904</c:v>
                </c:pt>
                <c:pt idx="5772">
                  <c:v>4.131046104895816</c:v>
                </c:pt>
                <c:pt idx="5773">
                  <c:v>4.1314973075043362</c:v>
                </c:pt>
                <c:pt idx="5774">
                  <c:v>4.1267850424461079</c:v>
                </c:pt>
                <c:pt idx="5775">
                  <c:v>4.1165101414574883</c:v>
                </c:pt>
                <c:pt idx="5776">
                  <c:v>4.1109916727643796</c:v>
                </c:pt>
                <c:pt idx="5777">
                  <c:v>4.1092922216797394</c:v>
                </c:pt>
                <c:pt idx="5778">
                  <c:v>4.1060003291656688</c:v>
                </c:pt>
                <c:pt idx="5779">
                  <c:v>4.1044215641450892</c:v>
                </c:pt>
                <c:pt idx="5780">
                  <c:v>4.1038202724292816</c:v>
                </c:pt>
                <c:pt idx="5781">
                  <c:v>4.1027784387366601</c:v>
                </c:pt>
                <c:pt idx="5782">
                  <c:v>4.1023433679526695</c:v>
                </c:pt>
                <c:pt idx="5783">
                  <c:v>4.1047183234837075</c:v>
                </c:pt>
                <c:pt idx="5784">
                  <c:v>4.1100793660079482</c:v>
                </c:pt>
                <c:pt idx="5785">
                  <c:v>4.1132046647870295</c:v>
                </c:pt>
                <c:pt idx="5786">
                  <c:v>4.1226240715410807</c:v>
                </c:pt>
                <c:pt idx="5787">
                  <c:v>4.1429704728033254</c:v>
                </c:pt>
                <c:pt idx="5788">
                  <c:v>4.1537772901250989</c:v>
                </c:pt>
                <c:pt idx="5789">
                  <c:v>4.1682836223399367</c:v>
                </c:pt>
                <c:pt idx="5790">
                  <c:v>4.199155720065213</c:v>
                </c:pt>
                <c:pt idx="5791">
                  <c:v>4.2164239835158064</c:v>
                </c:pt>
                <c:pt idx="5792">
                  <c:v>4.2238011925714254</c:v>
                </c:pt>
                <c:pt idx="5793">
                  <c:v>4.2202561836749704</c:v>
                </c:pt>
                <c:pt idx="5794">
                  <c:v>4.2048979483989646</c:v>
                </c:pt>
                <c:pt idx="5795">
                  <c:v>4.1782808362302974</c:v>
                </c:pt>
                <c:pt idx="5796">
                  <c:v>4.1653081546755386</c:v>
                </c:pt>
                <c:pt idx="5797">
                  <c:v>4.1552107685485202</c:v>
                </c:pt>
                <c:pt idx="5798">
                  <c:v>4.1361030173934008</c:v>
                </c:pt>
                <c:pt idx="5799">
                  <c:v>4.1271270216437914</c:v>
                </c:pt>
                <c:pt idx="5800">
                  <c:v>4.1228837777511638</c:v>
                </c:pt>
                <c:pt idx="5801">
                  <c:v>4.1152485637395504</c:v>
                </c:pt>
                <c:pt idx="5802">
                  <c:v>4.1118202290816015</c:v>
                </c:pt>
                <c:pt idx="5803">
                  <c:v>4.1115474055952586</c:v>
                </c:pt>
                <c:pt idx="5804">
                  <c:v>4.1113334802498303</c:v>
                </c:pt>
                <c:pt idx="5805">
                  <c:v>4.1113734453498703</c:v>
                </c:pt>
                <c:pt idx="5806">
                  <c:v>4.1123275164760855</c:v>
                </c:pt>
                <c:pt idx="5807">
                  <c:v>4.1143594307228648</c:v>
                </c:pt>
                <c:pt idx="5808">
                  <c:v>4.1154190546210065</c:v>
                </c:pt>
                <c:pt idx="5809">
                  <c:v>4.1197874166701398</c:v>
                </c:pt>
                <c:pt idx="5810">
                  <c:v>4.1280775321596224</c:v>
                </c:pt>
                <c:pt idx="5811">
                  <c:v>4.1320003700075008</c:v>
                </c:pt>
                <c:pt idx="5812">
                  <c:v>4.1323968778066558</c:v>
                </c:pt>
                <c:pt idx="5813">
                  <c:v>4.1333289999652001</c:v>
                </c:pt>
                <c:pt idx="5814">
                  <c:v>4.1338717747326044</c:v>
                </c:pt>
                <c:pt idx="5815">
                  <c:v>4.1366292958942132</c:v>
                </c:pt>
                <c:pt idx="5816">
                  <c:v>4.1419538478308207</c:v>
                </c:pt>
                <c:pt idx="5817">
                  <c:v>4.1444988448526399</c:v>
                </c:pt>
                <c:pt idx="5818">
                  <c:v>4.1476201264145605</c:v>
                </c:pt>
                <c:pt idx="5819">
                  <c:v>4.1535219164714201</c:v>
                </c:pt>
                <c:pt idx="5820">
                  <c:v>4.156312314676498</c:v>
                </c:pt>
                <c:pt idx="5821">
                  <c:v>4.1610928403833753</c:v>
                </c:pt>
                <c:pt idx="5822">
                  <c:v>4.1702137521634608</c:v>
                </c:pt>
                <c:pt idx="5823">
                  <c:v>4.1745028999328238</c:v>
                </c:pt>
                <c:pt idx="5824">
                  <c:v>4.1814616413683492</c:v>
                </c:pt>
                <c:pt idx="5825">
                  <c:v>4.1947341801012801</c:v>
                </c:pt>
                <c:pt idx="5826">
                  <c:v>4.2010896461914689</c:v>
                </c:pt>
                <c:pt idx="5827">
                  <c:v>4.2090123298262521</c:v>
                </c:pt>
                <c:pt idx="5828">
                  <c:v>4.2243995624086272</c:v>
                </c:pt>
                <c:pt idx="5829">
                  <c:v>4.2329490361983524</c:v>
                </c:pt>
                <c:pt idx="5830">
                  <c:v>4.2364096099280806</c:v>
                </c:pt>
                <c:pt idx="5831">
                  <c:v>4.2258448280621819</c:v>
                </c:pt>
                <c:pt idx="5832">
                  <c:v>4.2179363362620554</c:v>
                </c:pt>
                <c:pt idx="5833">
                  <c:v>4.2038611308605303</c:v>
                </c:pt>
                <c:pt idx="5834">
                  <c:v>4.1970380968031353</c:v>
                </c:pt>
                <c:pt idx="5835">
                  <c:v>4.1912055171738301</c:v>
                </c:pt>
                <c:pt idx="5836">
                  <c:v>4.1800923718348022</c:v>
                </c:pt>
                <c:pt idx="5837">
                  <c:v>4.174845981042032</c:v>
                </c:pt>
                <c:pt idx="5838">
                  <c:v>4.1710334817984389</c:v>
                </c:pt>
                <c:pt idx="5839">
                  <c:v>4.1640941149474262</c:v>
                </c:pt>
                <c:pt idx="5840">
                  <c:v>4.1609244684985152</c:v>
                </c:pt>
                <c:pt idx="5841">
                  <c:v>4.1591086064965905</c:v>
                </c:pt>
                <c:pt idx="5842">
                  <c:v>4.1559262933681627</c:v>
                </c:pt>
                <c:pt idx="5843">
                  <c:v>4.1545386270763442</c:v>
                </c:pt>
                <c:pt idx="5844">
                  <c:v>4.1545918425693165</c:v>
                </c:pt>
                <c:pt idx="5845">
                  <c:v>4.1549549376478847</c:v>
                </c:pt>
                <c:pt idx="5846">
                  <c:v>4.1552440538368041</c:v>
                </c:pt>
                <c:pt idx="5847">
                  <c:v>4.1568053980644368</c:v>
                </c:pt>
                <c:pt idx="5848">
                  <c:v>4.1598104209919375</c:v>
                </c:pt>
                <c:pt idx="5849">
                  <c:v>4.1612762195254627</c:v>
                </c:pt>
                <c:pt idx="5850">
                  <c:v>4.1629522666960694</c:v>
                </c:pt>
                <c:pt idx="5851">
                  <c:v>4.1662486122634839</c:v>
                </c:pt>
                <c:pt idx="5852">
                  <c:v>4.1678629373096845</c:v>
                </c:pt>
                <c:pt idx="5853">
                  <c:v>4.1704814020266028</c:v>
                </c:pt>
                <c:pt idx="5854">
                  <c:v>4.1753668439677574</c:v>
                </c:pt>
                <c:pt idx="5855">
                  <c:v>4.1776457523497568</c:v>
                </c:pt>
                <c:pt idx="5856">
                  <c:v>4.1809804293159845</c:v>
                </c:pt>
                <c:pt idx="5857">
                  <c:v>4.1873180002069814</c:v>
                </c:pt>
                <c:pt idx="5858">
                  <c:v>4.1902890279866254</c:v>
                </c:pt>
                <c:pt idx="5859">
                  <c:v>4.1939729868027849</c:v>
                </c:pt>
                <c:pt idx="5860">
                  <c:v>4.20090762754048</c:v>
                </c:pt>
                <c:pt idx="5861">
                  <c:v>4.2041810147793619</c:v>
                </c:pt>
                <c:pt idx="5862">
                  <c:v>4.2080969743850991</c:v>
                </c:pt>
                <c:pt idx="5863">
                  <c:v>4.2155550255845649</c:v>
                </c:pt>
                <c:pt idx="5864">
                  <c:v>4.2191410170081491</c:v>
                </c:pt>
                <c:pt idx="5865">
                  <c:v>4.2230785418133667</c:v>
                </c:pt>
                <c:pt idx="5866">
                  <c:v>4.2308758828976361</c:v>
                </c:pt>
                <c:pt idx="5867">
                  <c:v>4.2351438308168161</c:v>
                </c:pt>
                <c:pt idx="5868">
                  <c:v>4.2369128136971659</c:v>
                </c:pt>
                <c:pt idx="5869">
                  <c:v>4.2249041727438312</c:v>
                </c:pt>
                <c:pt idx="5870">
                  <c:v>4.2146782268732803</c:v>
                </c:pt>
                <c:pt idx="5871">
                  <c:v>4.19660241017466</c:v>
                </c:pt>
                <c:pt idx="5872">
                  <c:v>4.1878308609227481</c:v>
                </c:pt>
                <c:pt idx="5873">
                  <c:v>4.1805202038559921</c:v>
                </c:pt>
                <c:pt idx="5874">
                  <c:v>4.1665870034236914</c:v>
                </c:pt>
                <c:pt idx="5875">
                  <c:v>4.1599994066467003</c:v>
                </c:pt>
                <c:pt idx="5876">
                  <c:v>4.1554125688485755</c:v>
                </c:pt>
                <c:pt idx="5877">
                  <c:v>4.147107692745478</c:v>
                </c:pt>
                <c:pt idx="5878">
                  <c:v>4.1433333959349463</c:v>
                </c:pt>
                <c:pt idx="5879">
                  <c:v>4.1413464779735198</c:v>
                </c:pt>
                <c:pt idx="5880">
                  <c:v>4.1378651304484881</c:v>
                </c:pt>
                <c:pt idx="5881">
                  <c:v>4.1363425683449666</c:v>
                </c:pt>
                <c:pt idx="5882">
                  <c:v>4.1366681777871088</c:v>
                </c:pt>
                <c:pt idx="5883">
                  <c:v>4.1376040663741689</c:v>
                </c:pt>
                <c:pt idx="5884">
                  <c:v>4.1381881483313423</c:v>
                </c:pt>
                <c:pt idx="5885">
                  <c:v>4.1406637986727137</c:v>
                </c:pt>
                <c:pt idx="5886">
                  <c:v>4.1453646435234983</c:v>
                </c:pt>
                <c:pt idx="5887">
                  <c:v>4.1476284690010861</c:v>
                </c:pt>
                <c:pt idx="5888">
                  <c:v>4.149211256880716</c:v>
                </c:pt>
                <c:pt idx="5889">
                  <c:v>4.1523354344498857</c:v>
                </c:pt>
                <c:pt idx="5890">
                  <c:v>4.1538819038178971</c:v>
                </c:pt>
                <c:pt idx="5891">
                  <c:v>4.1570957412123093</c:v>
                </c:pt>
                <c:pt idx="5892">
                  <c:v>4.1631394584856487</c:v>
                </c:pt>
                <c:pt idx="5893">
                  <c:v>4.1659745826361547</c:v>
                </c:pt>
                <c:pt idx="5894">
                  <c:v>4.169594927980536</c:v>
                </c:pt>
                <c:pt idx="5895">
                  <c:v>4.1763151269644663</c:v>
                </c:pt>
                <c:pt idx="5896">
                  <c:v>4.1794934536174999</c:v>
                </c:pt>
                <c:pt idx="5897">
                  <c:v>4.1838051071545657</c:v>
                </c:pt>
                <c:pt idx="5898">
                  <c:v>4.1919359783543531</c:v>
                </c:pt>
                <c:pt idx="5899">
                  <c:v>4.1957770339087608</c:v>
                </c:pt>
                <c:pt idx="5900">
                  <c:v>4.2005269851390015</c:v>
                </c:pt>
                <c:pt idx="5901">
                  <c:v>4.2095548171941468</c:v>
                </c:pt>
                <c:pt idx="5902">
                  <c:v>4.2138813687478622</c:v>
                </c:pt>
                <c:pt idx="5903">
                  <c:v>4.2189821150116371</c:v>
                </c:pt>
                <c:pt idx="5904">
                  <c:v>4.229082306708202</c:v>
                </c:pt>
                <c:pt idx="5905">
                  <c:v>4.2346236783343194</c:v>
                </c:pt>
                <c:pt idx="5906">
                  <c:v>4.2369261829731411</c:v>
                </c:pt>
                <c:pt idx="5907">
                  <c:v>4.238375510499063</c:v>
                </c:pt>
                <c:pt idx="5908">
                  <c:v>4.2378264577298053</c:v>
                </c:pt>
                <c:pt idx="5909">
                  <c:v>4.2362845857361391</c:v>
                </c:pt>
                <c:pt idx="5910">
                  <c:v>4.2335441840559005</c:v>
                </c:pt>
                <c:pt idx="5911">
                  <c:v>4.232102711869528</c:v>
                </c:pt>
                <c:pt idx="5912">
                  <c:v>4.2308965784320289</c:v>
                </c:pt>
                <c:pt idx="5913">
                  <c:v>4.228448897645416</c:v>
                </c:pt>
                <c:pt idx="5914">
                  <c:v>4.2271910010569389</c:v>
                </c:pt>
                <c:pt idx="5915">
                  <c:v>4.2261116345850667</c:v>
                </c:pt>
                <c:pt idx="5916">
                  <c:v>4.2239116895140691</c:v>
                </c:pt>
                <c:pt idx="5917">
                  <c:v>4.2227107148523917</c:v>
                </c:pt>
                <c:pt idx="5918">
                  <c:v>4.2218192342449257</c:v>
                </c:pt>
                <c:pt idx="5919">
                  <c:v>4.2199819392468196</c:v>
                </c:pt>
                <c:pt idx="5920">
                  <c:v>4.2189757597391822</c:v>
                </c:pt>
                <c:pt idx="5921">
                  <c:v>4.2182258137428681</c:v>
                </c:pt>
                <c:pt idx="5922">
                  <c:v>4.2165487717651393</c:v>
                </c:pt>
                <c:pt idx="5923">
                  <c:v>4.2156945166835316</c:v>
                </c:pt>
                <c:pt idx="5924">
                  <c:v>4.2152509498320869</c:v>
                </c:pt>
                <c:pt idx="5925">
                  <c:v>4.2144026894973239</c:v>
                </c:pt>
                <c:pt idx="5926">
                  <c:v>4.2139658369236841</c:v>
                </c:pt>
                <c:pt idx="5927">
                  <c:v>4.213368752860803</c:v>
                </c:pt>
                <c:pt idx="5928">
                  <c:v>4.2120530805751573</c:v>
                </c:pt>
                <c:pt idx="5929">
                  <c:v>4.2113962438172958</c:v>
                </c:pt>
                <c:pt idx="5930">
                  <c:v>4.2112159645391216</c:v>
                </c:pt>
                <c:pt idx="5931">
                  <c:v>4.2109601722677876</c:v>
                </c:pt>
                <c:pt idx="5932">
                  <c:v>4.2108652930366972</c:v>
                </c:pt>
                <c:pt idx="5933">
                  <c:v>4.2112605262779699</c:v>
                </c:pt>
                <c:pt idx="5934">
                  <c:v>4.2122245486501191</c:v>
                </c:pt>
                <c:pt idx="5935">
                  <c:v>4.2127432515867387</c:v>
                </c:pt>
                <c:pt idx="5936">
                  <c:v>4.2137718126174342</c:v>
                </c:pt>
                <c:pt idx="5937">
                  <c:v>4.2160369247136416</c:v>
                </c:pt>
                <c:pt idx="5938">
                  <c:v>4.2173088439275288</c:v>
                </c:pt>
                <c:pt idx="5939">
                  <c:v>4.2191285853116351</c:v>
                </c:pt>
                <c:pt idx="5940">
                  <c:v>4.2229045822588294</c:v>
                </c:pt>
                <c:pt idx="5941">
                  <c:v>4.2248367579818984</c:v>
                </c:pt>
                <c:pt idx="5942">
                  <c:v>4.2272561285694374</c:v>
                </c:pt>
                <c:pt idx="5943">
                  <c:v>4.232151365194726</c:v>
                </c:pt>
                <c:pt idx="5944">
                  <c:v>4.2349793171764372</c:v>
                </c:pt>
                <c:pt idx="5945">
                  <c:v>4.2360510520427823</c:v>
                </c:pt>
                <c:pt idx="5946">
                  <c:v>4.2328664630022015</c:v>
                </c:pt>
                <c:pt idx="5947">
                  <c:v>4.2248826963857757</c:v>
                </c:pt>
                <c:pt idx="5948">
                  <c:v>4.2105907625800043</c:v>
                </c:pt>
                <c:pt idx="5949">
                  <c:v>4.203006401760347</c:v>
                </c:pt>
                <c:pt idx="5950">
                  <c:v>4.1967637405364977</c:v>
                </c:pt>
                <c:pt idx="5951">
                  <c:v>4.1837818373768192</c:v>
                </c:pt>
                <c:pt idx="5952">
                  <c:v>4.177056936524143</c:v>
                </c:pt>
                <c:pt idx="5953">
                  <c:v>4.1714972560128718</c:v>
                </c:pt>
                <c:pt idx="5954">
                  <c:v>4.1597121113696494</c:v>
                </c:pt>
                <c:pt idx="5955">
                  <c:v>4.1534884712988136</c:v>
                </c:pt>
                <c:pt idx="5956">
                  <c:v>4.1489121614439268</c:v>
                </c:pt>
                <c:pt idx="5957">
                  <c:v>4.1392546565636081</c:v>
                </c:pt>
                <c:pt idx="5958">
                  <c:v>4.1341265264146667</c:v>
                </c:pt>
                <c:pt idx="5959">
                  <c:v>4.1299502072099141</c:v>
                </c:pt>
                <c:pt idx="5960">
                  <c:v>4.1213350020834829</c:v>
                </c:pt>
                <c:pt idx="5961">
                  <c:v>4.1166922963751</c:v>
                </c:pt>
                <c:pt idx="5962">
                  <c:v>4.1144089442979928</c:v>
                </c:pt>
                <c:pt idx="5963">
                  <c:v>4.1099135250713248</c:v>
                </c:pt>
                <c:pt idx="5964">
                  <c:v>4.1076130643877082</c:v>
                </c:pt>
                <c:pt idx="5965">
                  <c:v>4.1043615630371724</c:v>
                </c:pt>
                <c:pt idx="5966">
                  <c:v>4.0976554290308362</c:v>
                </c:pt>
                <c:pt idx="5967">
                  <c:v>4.0940330340721642</c:v>
                </c:pt>
                <c:pt idx="5968">
                  <c:v>4.0931683842723592</c:v>
                </c:pt>
                <c:pt idx="5969">
                  <c:v>4.0918117164423835</c:v>
                </c:pt>
                <c:pt idx="5970">
                  <c:v>4.0913122701912776</c:v>
                </c:pt>
                <c:pt idx="5971">
                  <c:v>4.0934833701757034</c:v>
                </c:pt>
                <c:pt idx="5972">
                  <c:v>4.0984398696737507</c:v>
                </c:pt>
                <c:pt idx="5973">
                  <c:v>4.1013069656984511</c:v>
                </c:pt>
                <c:pt idx="5974">
                  <c:v>4.1066426380658605</c:v>
                </c:pt>
                <c:pt idx="5975">
                  <c:v>4.1185556410450666</c:v>
                </c:pt>
                <c:pt idx="5976">
                  <c:v>4.1251460745571347</c:v>
                </c:pt>
                <c:pt idx="5977">
                  <c:v>4.1346971306457565</c:v>
                </c:pt>
                <c:pt idx="5978">
                  <c:v>4.1545550057722709</c:v>
                </c:pt>
                <c:pt idx="5979">
                  <c:v>4.1650598863071409</c:v>
                </c:pt>
                <c:pt idx="5980">
                  <c:v>4.1778367699497077</c:v>
                </c:pt>
                <c:pt idx="5981">
                  <c:v>4.2038062408337149</c:v>
                </c:pt>
                <c:pt idx="5982">
                  <c:v>4.2182899167102033</c:v>
                </c:pt>
                <c:pt idx="5983">
                  <c:v>4.2244573733909911</c:v>
                </c:pt>
                <c:pt idx="5984">
                  <c:v>4.2354570919883558</c:v>
                </c:pt>
                <c:pt idx="5985">
                  <c:v>4.2316134325535533</c:v>
                </c:pt>
                <c:pt idx="5986">
                  <c:v>4.2219851554200458</c:v>
                </c:pt>
                <c:pt idx="5987">
                  <c:v>4.2044390944196888</c:v>
                </c:pt>
                <c:pt idx="5988">
                  <c:v>4.1955882602566348</c:v>
                </c:pt>
                <c:pt idx="5989">
                  <c:v>4.1880451253061484</c:v>
                </c:pt>
                <c:pt idx="5990">
                  <c:v>4.1723770256515333</c:v>
                </c:pt>
                <c:pt idx="5991">
                  <c:v>4.164253779466212</c:v>
                </c:pt>
                <c:pt idx="5992">
                  <c:v>4.1575434886942073</c:v>
                </c:pt>
                <c:pt idx="5993">
                  <c:v>4.14344476402509</c:v>
                </c:pt>
                <c:pt idx="5994">
                  <c:v>4.135813816639974</c:v>
                </c:pt>
                <c:pt idx="5995">
                  <c:v>4.1303834469860554</c:v>
                </c:pt>
                <c:pt idx="5996">
                  <c:v>4.1187279508171022</c:v>
                </c:pt>
                <c:pt idx="5997">
                  <c:v>4.1123408895526774</c:v>
                </c:pt>
                <c:pt idx="5998">
                  <c:v>4.1074100972766843</c:v>
                </c:pt>
                <c:pt idx="5999">
                  <c:v>4.09700429321874</c:v>
                </c:pt>
                <c:pt idx="6000">
                  <c:v>4.0913137706836347</c:v>
                </c:pt>
                <c:pt idx="6001">
                  <c:v>4.0886425856203221</c:v>
                </c:pt>
                <c:pt idx="6002">
                  <c:v>4.0831731828999951</c:v>
                </c:pt>
                <c:pt idx="6003">
                  <c:v>4.0804402951693923</c:v>
                </c:pt>
                <c:pt idx="6004">
                  <c:v>4.0765778177346617</c:v>
                </c:pt>
                <c:pt idx="6005">
                  <c:v>4.068426495108457</c:v>
                </c:pt>
                <c:pt idx="6006">
                  <c:v>4.0641179033489063</c:v>
                </c:pt>
                <c:pt idx="6007">
                  <c:v>4.0629885437996354</c:v>
                </c:pt>
                <c:pt idx="6008">
                  <c:v>4.0613567775483999</c:v>
                </c:pt>
                <c:pt idx="6009">
                  <c:v>4.0607646601542751</c:v>
                </c:pt>
                <c:pt idx="6010">
                  <c:v>4.0633382839855559</c:v>
                </c:pt>
                <c:pt idx="6011">
                  <c:v>4.069417569887448</c:v>
                </c:pt>
                <c:pt idx="6012">
                  <c:v>4.0727680567331923</c:v>
                </c:pt>
                <c:pt idx="6013">
                  <c:v>4.0793689178985266</c:v>
                </c:pt>
                <c:pt idx="6014">
                  <c:v>4.0936452791382294</c:v>
                </c:pt>
                <c:pt idx="6015">
                  <c:v>4.1017228378254229</c:v>
                </c:pt>
                <c:pt idx="6016">
                  <c:v>4.1131180247995154</c:v>
                </c:pt>
                <c:pt idx="6017">
                  <c:v>4.1370949350019544</c:v>
                </c:pt>
                <c:pt idx="6018">
                  <c:v>4.1497635861961513</c:v>
                </c:pt>
                <c:pt idx="6019">
                  <c:v>4.1651702903169072</c:v>
                </c:pt>
                <c:pt idx="6020">
                  <c:v>4.1965390177100597</c:v>
                </c:pt>
                <c:pt idx="6021">
                  <c:v>4.214278149686062</c:v>
                </c:pt>
                <c:pt idx="6022">
                  <c:v>4.2214645325035214</c:v>
                </c:pt>
                <c:pt idx="6023">
                  <c:v>4.2362330665571237</c:v>
                </c:pt>
                <c:pt idx="6024">
                  <c:v>4.2331532857126879</c:v>
                </c:pt>
                <c:pt idx="6025">
                  <c:v>4.2248539708178248</c:v>
                </c:pt>
                <c:pt idx="6026">
                  <c:v>4.2100529276031926</c:v>
                </c:pt>
                <c:pt idx="6027">
                  <c:v>4.202411318715475</c:v>
                </c:pt>
                <c:pt idx="6028">
                  <c:v>4.1964212636972364</c:v>
                </c:pt>
                <c:pt idx="6029">
                  <c:v>4.1836674972660743</c:v>
                </c:pt>
                <c:pt idx="6030">
                  <c:v>4.1770011855312976</c:v>
                </c:pt>
                <c:pt idx="6031">
                  <c:v>4.172752898951205</c:v>
                </c:pt>
                <c:pt idx="6032">
                  <c:v>4.1638808700047658</c:v>
                </c:pt>
                <c:pt idx="6033">
                  <c:v>4.1591229318628633</c:v>
                </c:pt>
                <c:pt idx="6034">
                  <c:v>4.1570652267275969</c:v>
                </c:pt>
                <c:pt idx="6035">
                  <c:v>4.1530129356417582</c:v>
                </c:pt>
                <c:pt idx="6036">
                  <c:v>4.1509114087899519</c:v>
                </c:pt>
                <c:pt idx="6037">
                  <c:v>4.1490136678482799</c:v>
                </c:pt>
                <c:pt idx="6038">
                  <c:v>4.1449852734040853</c:v>
                </c:pt>
                <c:pt idx="6039">
                  <c:v>4.1429131226356386</c:v>
                </c:pt>
                <c:pt idx="6040">
                  <c:v>4.1424194344858831</c:v>
                </c:pt>
                <c:pt idx="6041">
                  <c:v>4.1417035660067683</c:v>
                </c:pt>
                <c:pt idx="6042">
                  <c:v>4.1414522674068248</c:v>
                </c:pt>
                <c:pt idx="6043">
                  <c:v>4.1372290108661218</c:v>
                </c:pt>
                <c:pt idx="6044">
                  <c:v>4.128158582757413</c:v>
                </c:pt>
                <c:pt idx="6045">
                  <c:v>4.1233109569044517</c:v>
                </c:pt>
                <c:pt idx="6046">
                  <c:v>4.121085200414015</c:v>
                </c:pt>
                <c:pt idx="6047">
                  <c:v>4.1166045688353607</c:v>
                </c:pt>
                <c:pt idx="6048">
                  <c:v>4.114300392991316</c:v>
                </c:pt>
                <c:pt idx="6049">
                  <c:v>4.1132543916268371</c:v>
                </c:pt>
                <c:pt idx="6050">
                  <c:v>4.1112886771436683</c:v>
                </c:pt>
                <c:pt idx="6051">
                  <c:v>4.1103968526896795</c:v>
                </c:pt>
                <c:pt idx="6052">
                  <c:v>4.1135493500718505</c:v>
                </c:pt>
                <c:pt idx="6053">
                  <c:v>4.1208117591357851</c:v>
                </c:pt>
                <c:pt idx="6054">
                  <c:v>4.1248498492463916</c:v>
                </c:pt>
                <c:pt idx="6055">
                  <c:v>4.133700219117256</c:v>
                </c:pt>
                <c:pt idx="6056">
                  <c:v>4.1524746459043733</c:v>
                </c:pt>
                <c:pt idx="6057">
                  <c:v>4.1625173450946216</c:v>
                </c:pt>
                <c:pt idx="6058">
                  <c:v>4.1756360747670209</c:v>
                </c:pt>
                <c:pt idx="6059">
                  <c:v>4.202702952147928</c:v>
                </c:pt>
                <c:pt idx="6060">
                  <c:v>4.2182372835680226</c:v>
                </c:pt>
                <c:pt idx="6061">
                  <c:v>4.2373254456017113</c:v>
                </c:pt>
                <c:pt idx="6062">
                  <c:v>4.234938634420514</c:v>
                </c:pt>
                <c:pt idx="6063">
                  <c:v>4.2307646851920113</c:v>
                </c:pt>
                <c:pt idx="6064">
                  <c:v>4.2285562186915993</c:v>
                </c:pt>
                <c:pt idx="6065">
                  <c:v>4.2268094460377066</c:v>
                </c:pt>
                <c:pt idx="6066">
                  <c:v>4.2232580666430506</c:v>
                </c:pt>
                <c:pt idx="6067">
                  <c:v>4.2214220713245103</c:v>
                </c:pt>
                <c:pt idx="6068">
                  <c:v>4.2203224986901535</c:v>
                </c:pt>
                <c:pt idx="6069">
                  <c:v>4.2181391497921181</c:v>
                </c:pt>
                <c:pt idx="6070">
                  <c:v>4.2169462104359345</c:v>
                </c:pt>
                <c:pt idx="6071">
                  <c:v>4.2162634594642938</c:v>
                </c:pt>
                <c:pt idx="6072">
                  <c:v>4.2148871593513002</c:v>
                </c:pt>
                <c:pt idx="6073">
                  <c:v>4.2141443977546436</c:v>
                </c:pt>
                <c:pt idx="6074">
                  <c:v>4.2136494762593015</c:v>
                </c:pt>
                <c:pt idx="6075">
                  <c:v>4.2125910821975276</c:v>
                </c:pt>
                <c:pt idx="6076">
                  <c:v>4.2120243864958837</c:v>
                </c:pt>
                <c:pt idx="6077">
                  <c:v>4.212129259670915</c:v>
                </c:pt>
                <c:pt idx="6078">
                  <c:v>4.2124680175301092</c:v>
                </c:pt>
                <c:pt idx="6079">
                  <c:v>4.2126936541124946</c:v>
                </c:pt>
                <c:pt idx="6080">
                  <c:v>4.2116512663637948</c:v>
                </c:pt>
                <c:pt idx="6081">
                  <c:v>4.209306839633479</c:v>
                </c:pt>
                <c:pt idx="6082">
                  <c:v>4.2081191866767593</c:v>
                </c:pt>
                <c:pt idx="6083">
                  <c:v>4.2075745902688784</c:v>
                </c:pt>
                <c:pt idx="6084">
                  <c:v>4.2065476855575206</c:v>
                </c:pt>
                <c:pt idx="6085">
                  <c:v>4.2060139302480293</c:v>
                </c:pt>
                <c:pt idx="6086">
                  <c:v>4.2056699881146056</c:v>
                </c:pt>
                <c:pt idx="6087">
                  <c:v>4.2049550388850934</c:v>
                </c:pt>
                <c:pt idx="6088">
                  <c:v>4.2046166853574061</c:v>
                </c:pt>
                <c:pt idx="6089">
                  <c:v>4.2051895198388385</c:v>
                </c:pt>
                <c:pt idx="6090">
                  <c:v>4.2065520432761776</c:v>
                </c:pt>
                <c:pt idx="6091">
                  <c:v>4.2073419252386373</c:v>
                </c:pt>
                <c:pt idx="6092">
                  <c:v>4.209725752403104</c:v>
                </c:pt>
                <c:pt idx="6093">
                  <c:v>4.2147812076445419</c:v>
                </c:pt>
                <c:pt idx="6094">
                  <c:v>4.2174009318131693</c:v>
                </c:pt>
                <c:pt idx="6095">
                  <c:v>4.2211208434145044</c:v>
                </c:pt>
                <c:pt idx="6096">
                  <c:v>4.2287458504787345</c:v>
                </c:pt>
                <c:pt idx="6097">
                  <c:v>4.2332124507542837</c:v>
                </c:pt>
                <c:pt idx="6098">
                  <c:v>4.2367589854442818</c:v>
                </c:pt>
                <c:pt idx="6099">
                  <c:v>4.2341421053018253</c:v>
                </c:pt>
                <c:pt idx="6100">
                  <c:v>4.2275106535140221</c:v>
                </c:pt>
                <c:pt idx="6101">
                  <c:v>4.2154697640344976</c:v>
                </c:pt>
                <c:pt idx="6102">
                  <c:v>4.2092616009148545</c:v>
                </c:pt>
                <c:pt idx="6103">
                  <c:v>4.2042107190428011</c:v>
                </c:pt>
                <c:pt idx="6104">
                  <c:v>4.1936333218672059</c:v>
                </c:pt>
                <c:pt idx="6105">
                  <c:v>4.1881154389793274</c:v>
                </c:pt>
                <c:pt idx="6106">
                  <c:v>4.1843102544227708</c:v>
                </c:pt>
                <c:pt idx="6107">
                  <c:v>4.1762575029173172</c:v>
                </c:pt>
                <c:pt idx="6108">
                  <c:v>4.1719368328111006</c:v>
                </c:pt>
                <c:pt idx="6109">
                  <c:v>4.1695127196589867</c:v>
                </c:pt>
                <c:pt idx="6110">
                  <c:v>4.1644436209480915</c:v>
                </c:pt>
                <c:pt idx="6111">
                  <c:v>4.1617653731009217</c:v>
                </c:pt>
                <c:pt idx="6112">
                  <c:v>4.160542054029408</c:v>
                </c:pt>
                <c:pt idx="6113">
                  <c:v>4.1580550453050398</c:v>
                </c:pt>
                <c:pt idx="6114">
                  <c:v>4.1567627788498154</c:v>
                </c:pt>
                <c:pt idx="6115">
                  <c:v>4.1575337901891691</c:v>
                </c:pt>
                <c:pt idx="6116">
                  <c:v>4.1595369408556344</c:v>
                </c:pt>
                <c:pt idx="6117">
                  <c:v>4.160751401929482</c:v>
                </c:pt>
                <c:pt idx="6118">
                  <c:v>4.1579820004528552</c:v>
                </c:pt>
                <c:pt idx="6119">
                  <c:v>4.1520331223797582</c:v>
                </c:pt>
                <c:pt idx="6120">
                  <c:v>4.1488638739006145</c:v>
                </c:pt>
                <c:pt idx="6121">
                  <c:v>4.1467930849391843</c:v>
                </c:pt>
                <c:pt idx="6122">
                  <c:v>4.1425489797154711</c:v>
                </c:pt>
                <c:pt idx="6123">
                  <c:v>4.1403376639726925</c:v>
                </c:pt>
                <c:pt idx="6124">
                  <c:v>4.1388257269368305</c:v>
                </c:pt>
                <c:pt idx="6125">
                  <c:v>4.1357044784023707</c:v>
                </c:pt>
                <c:pt idx="6126">
                  <c:v>4.1340790150727651</c:v>
                </c:pt>
                <c:pt idx="6127">
                  <c:v>4.1364616137478709</c:v>
                </c:pt>
                <c:pt idx="6128">
                  <c:v>4.142057592023451</c:v>
                </c:pt>
                <c:pt idx="6129">
                  <c:v>4.1452440802073607</c:v>
                </c:pt>
                <c:pt idx="6130">
                  <c:v>4.1524698051311768</c:v>
                </c:pt>
                <c:pt idx="6131">
                  <c:v>4.1678075992163155</c:v>
                </c:pt>
                <c:pt idx="6132">
                  <c:v>4.1760020160847082</c:v>
                </c:pt>
                <c:pt idx="6133">
                  <c:v>4.1868053803280398</c:v>
                </c:pt>
                <c:pt idx="6134">
                  <c:v>4.2093210852965948</c:v>
                </c:pt>
                <c:pt idx="6135">
                  <c:v>4.2222116629884114</c:v>
                </c:pt>
                <c:pt idx="6136">
                  <c:v>4.2354136625035084</c:v>
                </c:pt>
                <c:pt idx="6137">
                  <c:v>4.2321572232509919</c:v>
                </c:pt>
                <c:pt idx="6138">
                  <c:v>4.2239022224686149</c:v>
                </c:pt>
                <c:pt idx="6139">
                  <c:v>4.2087510063120854</c:v>
                </c:pt>
                <c:pt idx="6140">
                  <c:v>4.2009761462510937</c:v>
                </c:pt>
                <c:pt idx="6141">
                  <c:v>4.1941854896941271</c:v>
                </c:pt>
                <c:pt idx="6142">
                  <c:v>4.1802066133955647</c:v>
                </c:pt>
                <c:pt idx="6143">
                  <c:v>4.1728234998009341</c:v>
                </c:pt>
                <c:pt idx="6144">
                  <c:v>4.166360667505864</c:v>
                </c:pt>
                <c:pt idx="6145">
                  <c:v>4.1527105913044693</c:v>
                </c:pt>
                <c:pt idx="6146">
                  <c:v>4.1454272399897647</c:v>
                </c:pt>
                <c:pt idx="6147">
                  <c:v>4.1399531557930462</c:v>
                </c:pt>
                <c:pt idx="6148">
                  <c:v>4.1283448577568231</c:v>
                </c:pt>
                <c:pt idx="6149">
                  <c:v>4.1221523738926003</c:v>
                </c:pt>
                <c:pt idx="6150">
                  <c:v>4.1177817877635396</c:v>
                </c:pt>
                <c:pt idx="6151">
                  <c:v>4.1076113287742473</c:v>
                </c:pt>
                <c:pt idx="6152">
                  <c:v>4.1023110478026359</c:v>
                </c:pt>
                <c:pt idx="6153">
                  <c:v>4.0992870316752699</c:v>
                </c:pt>
                <c:pt idx="6154">
                  <c:v>4.0931476822199828</c:v>
                </c:pt>
                <c:pt idx="6155">
                  <c:v>4.0899978753346069</c:v>
                </c:pt>
                <c:pt idx="6156">
                  <c:v>4.0871948291951288</c:v>
                </c:pt>
                <c:pt idx="6157">
                  <c:v>4.0814133434586859</c:v>
                </c:pt>
                <c:pt idx="6158">
                  <c:v>4.0784245295403716</c:v>
                </c:pt>
                <c:pt idx="6159">
                  <c:v>4.0778845350601012</c:v>
                </c:pt>
                <c:pt idx="6160">
                  <c:v>4.0772236121658434</c:v>
                </c:pt>
                <c:pt idx="6161">
                  <c:v>4.077113051331164</c:v>
                </c:pt>
                <c:pt idx="6162">
                  <c:v>4.0797749220459218</c:v>
                </c:pt>
                <c:pt idx="6163">
                  <c:v>4.0859318075308577</c:v>
                </c:pt>
                <c:pt idx="6164">
                  <c:v>4.0894069255410237</c:v>
                </c:pt>
                <c:pt idx="6165">
                  <c:v>4.0956153817676162</c:v>
                </c:pt>
                <c:pt idx="6166">
                  <c:v>4.1092895913968714</c:v>
                </c:pt>
                <c:pt idx="6167">
                  <c:v>4.1167178446259456</c:v>
                </c:pt>
                <c:pt idx="6168">
                  <c:v>4.1267957041822365</c:v>
                </c:pt>
                <c:pt idx="6169">
                  <c:v>4.1484234114223506</c:v>
                </c:pt>
                <c:pt idx="6170">
                  <c:v>4.159762281871652</c:v>
                </c:pt>
                <c:pt idx="6171">
                  <c:v>4.173021120496669</c:v>
                </c:pt>
                <c:pt idx="6172">
                  <c:v>4.2002949369315248</c:v>
                </c:pt>
                <c:pt idx="6173">
                  <c:v>4.2157307025466348</c:v>
                </c:pt>
                <c:pt idx="6174">
                  <c:v>4.2239053445046686</c:v>
                </c:pt>
                <c:pt idx="6175">
                  <c:v>4.2138011540325939</c:v>
                </c:pt>
                <c:pt idx="6176">
                  <c:v>4.1960678063490944</c:v>
                </c:pt>
                <c:pt idx="6177">
                  <c:v>4.1874020590341923</c:v>
                </c:pt>
                <c:pt idx="6178">
                  <c:v>4.1802190359932583</c:v>
                </c:pt>
                <c:pt idx="6179">
                  <c:v>4.1665649170881389</c:v>
                </c:pt>
                <c:pt idx="6180">
                  <c:v>4.1601320751056425</c:v>
                </c:pt>
                <c:pt idx="6181">
                  <c:v>4.1557322975590196</c:v>
                </c:pt>
                <c:pt idx="6182">
                  <c:v>4.1476786838809065</c:v>
                </c:pt>
                <c:pt idx="6183">
                  <c:v>4.1440173495397765</c:v>
                </c:pt>
                <c:pt idx="6184">
                  <c:v>4.1420750377701285</c:v>
                </c:pt>
                <c:pt idx="6185">
                  <c:v>4.1387519935410984</c:v>
                </c:pt>
                <c:pt idx="6186">
                  <c:v>4.1373313823873152</c:v>
                </c:pt>
                <c:pt idx="6187">
                  <c:v>4.1377300276157154</c:v>
                </c:pt>
                <c:pt idx="6188">
                  <c:v>4.1387355608308916</c:v>
                </c:pt>
                <c:pt idx="6189">
                  <c:v>4.1393111633257078</c:v>
                </c:pt>
                <c:pt idx="6190">
                  <c:v>4.1416583340169968</c:v>
                </c:pt>
                <c:pt idx="6191">
                  <c:v>4.1462081054899231</c:v>
                </c:pt>
                <c:pt idx="6192">
                  <c:v>4.1483993946828832</c:v>
                </c:pt>
                <c:pt idx="6193">
                  <c:v>4.1498417761640258</c:v>
                </c:pt>
                <c:pt idx="6194">
                  <c:v>4.1526544238014447</c:v>
                </c:pt>
                <c:pt idx="6195">
                  <c:v>4.1540475318201162</c:v>
                </c:pt>
                <c:pt idx="6196">
                  <c:v>4.1569910044657039</c:v>
                </c:pt>
                <c:pt idx="6197">
                  <c:v>4.162570046472533</c:v>
                </c:pt>
                <c:pt idx="6198">
                  <c:v>4.165198950073032</c:v>
                </c:pt>
                <c:pt idx="6199">
                  <c:v>4.1689643385845567</c:v>
                </c:pt>
                <c:pt idx="6200">
                  <c:v>4.1760236962713897</c:v>
                </c:pt>
                <c:pt idx="6201">
                  <c:v>4.1793364025082553</c:v>
                </c:pt>
                <c:pt idx="6202">
                  <c:v>4.1836671888565755</c:v>
                </c:pt>
                <c:pt idx="6203">
                  <c:v>4.1919064879971257</c:v>
                </c:pt>
                <c:pt idx="6204">
                  <c:v>4.1957825301055447</c:v>
                </c:pt>
                <c:pt idx="6205">
                  <c:v>4.2005380436552588</c:v>
                </c:pt>
                <c:pt idx="6206">
                  <c:v>4.209621741669757</c:v>
                </c:pt>
                <c:pt idx="6207">
                  <c:v>4.2139889544670961</c:v>
                </c:pt>
                <c:pt idx="6208">
                  <c:v>4.2190904571880248</c:v>
                </c:pt>
                <c:pt idx="6209">
                  <c:v>4.2290434074956291</c:v>
                </c:pt>
                <c:pt idx="6210">
                  <c:v>4.2344274478573682</c:v>
                </c:pt>
                <c:pt idx="6211">
                  <c:v>4.236731728204342</c:v>
                </c:pt>
                <c:pt idx="6212">
                  <c:v>4.2358518429338341</c:v>
                </c:pt>
                <c:pt idx="6213">
                  <c:v>4.2320920086956395</c:v>
                </c:pt>
                <c:pt idx="6214">
                  <c:v>4.2226841141423295</c:v>
                </c:pt>
                <c:pt idx="6215">
                  <c:v>4.2053001533128374</c:v>
                </c:pt>
                <c:pt idx="6216">
                  <c:v>4.196189636090339</c:v>
                </c:pt>
                <c:pt idx="6217">
                  <c:v>4.1890264970995075</c:v>
                </c:pt>
                <c:pt idx="6218">
                  <c:v>4.1741617798843169</c:v>
                </c:pt>
                <c:pt idx="6219">
                  <c:v>4.1663498305917503</c:v>
                </c:pt>
                <c:pt idx="6220">
                  <c:v>4.1614002468100049</c:v>
                </c:pt>
                <c:pt idx="6221">
                  <c:v>4.1509825257377146</c:v>
                </c:pt>
                <c:pt idx="6222">
                  <c:v>4.1455372709164262</c:v>
                </c:pt>
                <c:pt idx="6223">
                  <c:v>4.1436318569073753</c:v>
                </c:pt>
                <c:pt idx="6224">
                  <c:v>4.1398881810440331</c:v>
                </c:pt>
                <c:pt idx="6225">
                  <c:v>4.1380232006724089</c:v>
                </c:pt>
                <c:pt idx="6226">
                  <c:v>4.1364096039934184</c:v>
                </c:pt>
                <c:pt idx="6227">
                  <c:v>4.1330634680031002</c:v>
                </c:pt>
                <c:pt idx="6228">
                  <c:v>4.1313438885717195</c:v>
                </c:pt>
                <c:pt idx="6229">
                  <c:v>4.1309924002491538</c:v>
                </c:pt>
                <c:pt idx="6230">
                  <c:v>4.1306421776371272</c:v>
                </c:pt>
                <c:pt idx="6231">
                  <c:v>4.1306082856883295</c:v>
                </c:pt>
                <c:pt idx="6232">
                  <c:v>4.1248669922007464</c:v>
                </c:pt>
                <c:pt idx="6233">
                  <c:v>4.112536789212542</c:v>
                </c:pt>
                <c:pt idx="6234">
                  <c:v>4.1059306914538798</c:v>
                </c:pt>
                <c:pt idx="6235">
                  <c:v>4.1024171532162121</c:v>
                </c:pt>
                <c:pt idx="6236">
                  <c:v>4.0949077666532592</c:v>
                </c:pt>
                <c:pt idx="6237">
                  <c:v>4.0909424705892707</c:v>
                </c:pt>
                <c:pt idx="6238">
                  <c:v>4.0898653049470122</c:v>
                </c:pt>
                <c:pt idx="6239">
                  <c:v>4.0879328125862759</c:v>
                </c:pt>
                <c:pt idx="6240">
                  <c:v>4.0870990264341875</c:v>
                </c:pt>
                <c:pt idx="6241">
                  <c:v>4.0910302259529798</c:v>
                </c:pt>
                <c:pt idx="6242">
                  <c:v>4.1000160296136912</c:v>
                </c:pt>
                <c:pt idx="6243">
                  <c:v>4.1050976166321416</c:v>
                </c:pt>
                <c:pt idx="6244">
                  <c:v>4.1154472393067776</c:v>
                </c:pt>
                <c:pt idx="6245">
                  <c:v>4.1376336357475623</c:v>
                </c:pt>
                <c:pt idx="6246">
                  <c:v>4.1497000939305284</c:v>
                </c:pt>
                <c:pt idx="6247">
                  <c:v>4.165076688260549</c:v>
                </c:pt>
                <c:pt idx="6248">
                  <c:v>4.1970995837154632</c:v>
                </c:pt>
                <c:pt idx="6249">
                  <c:v>4.2152760624906156</c:v>
                </c:pt>
                <c:pt idx="6250">
                  <c:v>4.2227268604708499</c:v>
                </c:pt>
                <c:pt idx="6251">
                  <c:v>4.236367815956724</c:v>
                </c:pt>
                <c:pt idx="6252">
                  <c:v>4.2328154182275366</c:v>
                </c:pt>
                <c:pt idx="6253">
                  <c:v>4.2237856394083506</c:v>
                </c:pt>
                <c:pt idx="6254">
                  <c:v>4.2074214903752072</c:v>
                </c:pt>
                <c:pt idx="6255">
                  <c:v>4.1989686022481152</c:v>
                </c:pt>
                <c:pt idx="6256">
                  <c:v>4.1923320839686493</c:v>
                </c:pt>
                <c:pt idx="6257">
                  <c:v>4.1784292776299088</c:v>
                </c:pt>
                <c:pt idx="6258">
                  <c:v>4.1711852980827224</c:v>
                </c:pt>
                <c:pt idx="6259">
                  <c:v>4.1665781120583585</c:v>
                </c:pt>
                <c:pt idx="6260">
                  <c:v>4.1568952546338691</c:v>
                </c:pt>
                <c:pt idx="6261">
                  <c:v>4.151724290312643</c:v>
                </c:pt>
                <c:pt idx="6262">
                  <c:v>4.1494989591053377</c:v>
                </c:pt>
                <c:pt idx="6263">
                  <c:v>4.1448711169343948</c:v>
                </c:pt>
                <c:pt idx="6264">
                  <c:v>4.1424304345888121</c:v>
                </c:pt>
                <c:pt idx="6265">
                  <c:v>4.1410467700499671</c:v>
                </c:pt>
                <c:pt idx="6266">
                  <c:v>4.1382741288909548</c:v>
                </c:pt>
                <c:pt idx="6267">
                  <c:v>4.1368610685325375</c:v>
                </c:pt>
                <c:pt idx="6268">
                  <c:v>4.1375478861321229</c:v>
                </c:pt>
                <c:pt idx="6269">
                  <c:v>4.1393980670055406</c:v>
                </c:pt>
                <c:pt idx="6270">
                  <c:v>4.1405451344300479</c:v>
                </c:pt>
                <c:pt idx="6271">
                  <c:v>4.1362205856639491</c:v>
                </c:pt>
                <c:pt idx="6272">
                  <c:v>4.1268873794068108</c:v>
                </c:pt>
                <c:pt idx="6273">
                  <c:v>4.1218901387931854</c:v>
                </c:pt>
                <c:pt idx="6274">
                  <c:v>4.1188220462478471</c:v>
                </c:pt>
                <c:pt idx="6275">
                  <c:v>4.1124847968417333</c:v>
                </c:pt>
                <c:pt idx="6276">
                  <c:v>4.1091487202630068</c:v>
                </c:pt>
                <c:pt idx="6277">
                  <c:v>4.107255947917487</c:v>
                </c:pt>
                <c:pt idx="6278">
                  <c:v>4.1034771886350478</c:v>
                </c:pt>
                <c:pt idx="6279">
                  <c:v>4.1015732069650266</c:v>
                </c:pt>
                <c:pt idx="6280">
                  <c:v>4.1049095481623326</c:v>
                </c:pt>
                <c:pt idx="6281">
                  <c:v>4.112567730780059</c:v>
                </c:pt>
                <c:pt idx="6282">
                  <c:v>4.1168583766775226</c:v>
                </c:pt>
                <c:pt idx="6283">
                  <c:v>4.1262528395909062</c:v>
                </c:pt>
                <c:pt idx="6284">
                  <c:v>4.146320583068114</c:v>
                </c:pt>
                <c:pt idx="6285">
                  <c:v>4.1570576173060374</c:v>
                </c:pt>
                <c:pt idx="6286">
                  <c:v>4.1715512242847197</c:v>
                </c:pt>
                <c:pt idx="6287">
                  <c:v>4.2016261985644645</c:v>
                </c:pt>
                <c:pt idx="6288">
                  <c:v>4.2187865495224015</c:v>
                </c:pt>
                <c:pt idx="6289">
                  <c:v>4.236729744843533</c:v>
                </c:pt>
                <c:pt idx="6290">
                  <c:v>4.2340228263150914</c:v>
                </c:pt>
                <c:pt idx="6291">
                  <c:v>4.2271378555146271</c:v>
                </c:pt>
                <c:pt idx="6292">
                  <c:v>4.2147263312339431</c:v>
                </c:pt>
                <c:pt idx="6293">
                  <c:v>4.2083144566985311</c:v>
                </c:pt>
                <c:pt idx="6294">
                  <c:v>4.203294777029762</c:v>
                </c:pt>
                <c:pt idx="6295">
                  <c:v>4.1927677579510432</c:v>
                </c:pt>
                <c:pt idx="6296">
                  <c:v>4.1872727499957874</c:v>
                </c:pt>
                <c:pt idx="6297">
                  <c:v>4.1836651130494609</c:v>
                </c:pt>
                <c:pt idx="6298">
                  <c:v>4.1760280961989729</c:v>
                </c:pt>
                <c:pt idx="6299">
                  <c:v>4.1719246042835314</c:v>
                </c:pt>
                <c:pt idx="6300">
                  <c:v>4.1699225790411694</c:v>
                </c:pt>
                <c:pt idx="6301">
                  <c:v>4.1657995927496136</c:v>
                </c:pt>
                <c:pt idx="6302">
                  <c:v>4.1636555267569078</c:v>
                </c:pt>
                <c:pt idx="6303">
                  <c:v>4.1627031860146975</c:v>
                </c:pt>
                <c:pt idx="6304">
                  <c:v>4.1607777110527664</c:v>
                </c:pt>
                <c:pt idx="6305">
                  <c:v>4.159784120996675</c:v>
                </c:pt>
                <c:pt idx="6306">
                  <c:v>4.1602955632286793</c:v>
                </c:pt>
                <c:pt idx="6307">
                  <c:v>4.1616874374290544</c:v>
                </c:pt>
                <c:pt idx="6308">
                  <c:v>4.1625574944778316</c:v>
                </c:pt>
                <c:pt idx="6309">
                  <c:v>4.1591837995424532</c:v>
                </c:pt>
                <c:pt idx="6310">
                  <c:v>4.1519298239077012</c:v>
                </c:pt>
                <c:pt idx="6311">
                  <c:v>4.1480592191512251</c:v>
                </c:pt>
                <c:pt idx="6312">
                  <c:v>4.1456408488533132</c:v>
                </c:pt>
                <c:pt idx="6313">
                  <c:v>4.1405981045621774</c:v>
                </c:pt>
                <c:pt idx="6314">
                  <c:v>4.1379177568519836</c:v>
                </c:pt>
                <c:pt idx="6315">
                  <c:v>4.1365660139156581</c:v>
                </c:pt>
                <c:pt idx="6316">
                  <c:v>4.1339233193917373</c:v>
                </c:pt>
                <c:pt idx="6317">
                  <c:v>4.1326200240520734</c:v>
                </c:pt>
                <c:pt idx="6318">
                  <c:v>4.1352168769521231</c:v>
                </c:pt>
                <c:pt idx="6319">
                  <c:v>4.1411733444876635</c:v>
                </c:pt>
                <c:pt idx="6320">
                  <c:v>4.1445116356176506</c:v>
                </c:pt>
                <c:pt idx="6321">
                  <c:v>4.1517330187619299</c:v>
                </c:pt>
                <c:pt idx="6322">
                  <c:v>4.1671524705147274</c:v>
                </c:pt>
                <c:pt idx="6323">
                  <c:v>4.175405685189876</c:v>
                </c:pt>
                <c:pt idx="6324">
                  <c:v>4.1863800775304023</c:v>
                </c:pt>
                <c:pt idx="6325">
                  <c:v>4.2091663211117627</c:v>
                </c:pt>
                <c:pt idx="6326">
                  <c:v>4.2221666484160041</c:v>
                </c:pt>
                <c:pt idx="6327">
                  <c:v>4.2127524498828866</c:v>
                </c:pt>
                <c:pt idx="6328">
                  <c:v>4.1897901106381834</c:v>
                </c:pt>
                <c:pt idx="6329">
                  <c:v>4.14974198871717</c:v>
                </c:pt>
                <c:pt idx="6330">
                  <c:v>4.1304149820705902</c:v>
                </c:pt>
                <c:pt idx="6331">
                  <c:v>4.1162323248113859</c:v>
                </c:pt>
                <c:pt idx="6332">
                  <c:v>4.0896034485860859</c:v>
                </c:pt>
                <c:pt idx="6333">
                  <c:v>4.0773941963807818</c:v>
                </c:pt>
                <c:pt idx="6334">
                  <c:v>4.0719551929966444</c:v>
                </c:pt>
                <c:pt idx="6335">
                  <c:v>4.0627381141999948</c:v>
                </c:pt>
                <c:pt idx="6336">
                  <c:v>4.0587751805180536</c:v>
                </c:pt>
                <c:pt idx="6337">
                  <c:v>4.0602998157200814</c:v>
                </c:pt>
                <c:pt idx="6338">
                  <c:v>4.0635004632630221</c:v>
                </c:pt>
                <c:pt idx="6339">
                  <c:v>4.0651699043678988</c:v>
                </c:pt>
                <c:pt idx="6340">
                  <c:v>4.0692039918579459</c:v>
                </c:pt>
                <c:pt idx="6341">
                  <c:v>4.0771914031913017</c:v>
                </c:pt>
                <c:pt idx="6342">
                  <c:v>4.0810411123554857</c:v>
                </c:pt>
                <c:pt idx="6343">
                  <c:v>4.0879813040700563</c:v>
                </c:pt>
                <c:pt idx="6344">
                  <c:v>4.1011960924803441</c:v>
                </c:pt>
                <c:pt idx="6345">
                  <c:v>4.1072316909511208</c:v>
                </c:pt>
                <c:pt idx="6346">
                  <c:v>4.1063224647837639</c:v>
                </c:pt>
                <c:pt idx="6347">
                  <c:v>4.1047537725390972</c:v>
                </c:pt>
                <c:pt idx="6348">
                  <c:v>4.1041974994578556</c:v>
                </c:pt>
                <c:pt idx="6349">
                  <c:v>4.1059106597841044</c:v>
                </c:pt>
                <c:pt idx="6350">
                  <c:v>4.1093234667428824</c:v>
                </c:pt>
                <c:pt idx="6351">
                  <c:v>4.1109617635031217</c:v>
                </c:pt>
                <c:pt idx="6352">
                  <c:v>4.1137737305582061</c:v>
                </c:pt>
                <c:pt idx="6353">
                  <c:v>4.1191232799961632</c:v>
                </c:pt>
                <c:pt idx="6354">
                  <c:v>4.121765999816291</c:v>
                </c:pt>
                <c:pt idx="6355">
                  <c:v>4.1284858098610187</c:v>
                </c:pt>
                <c:pt idx="6356">
                  <c:v>4.1414344414977666</c:v>
                </c:pt>
                <c:pt idx="6357">
                  <c:v>4.1474877445267602</c:v>
                </c:pt>
                <c:pt idx="6358">
                  <c:v>4.1573035525626123</c:v>
                </c:pt>
                <c:pt idx="6359">
                  <c:v>4.1755979363594458</c:v>
                </c:pt>
                <c:pt idx="6360">
                  <c:v>4.1843947010365214</c:v>
                </c:pt>
                <c:pt idx="6361">
                  <c:v>4.1959880726736953</c:v>
                </c:pt>
                <c:pt idx="6362">
                  <c:v>4.2180645166163444</c:v>
                </c:pt>
                <c:pt idx="6363">
                  <c:v>4.2305922593536103</c:v>
                </c:pt>
                <c:pt idx="6364">
                  <c:v>4.2355800958461316</c:v>
                </c:pt>
                <c:pt idx="6365">
                  <c:v>4.2369571920862699</c:v>
                </c:pt>
                <c:pt idx="6366">
                  <c:v>4.2341500250295931</c:v>
                </c:pt>
                <c:pt idx="6367">
                  <c:v>4.2270081389667569</c:v>
                </c:pt>
                <c:pt idx="6368">
                  <c:v>4.2140765309156807</c:v>
                </c:pt>
                <c:pt idx="6369">
                  <c:v>4.2074074307953664</c:v>
                </c:pt>
                <c:pt idx="6370">
                  <c:v>4.2022593827166439</c:v>
                </c:pt>
                <c:pt idx="6371">
                  <c:v>4.1914849710673128</c:v>
                </c:pt>
                <c:pt idx="6372">
                  <c:v>4.1858755870046753</c:v>
                </c:pt>
                <c:pt idx="6373">
                  <c:v>4.1822856333520999</c:v>
                </c:pt>
                <c:pt idx="6374">
                  <c:v>4.1746953300056528</c:v>
                </c:pt>
                <c:pt idx="6375">
                  <c:v>4.1706193573667427</c:v>
                </c:pt>
                <c:pt idx="6376">
                  <c:v>4.1690109501818942</c:v>
                </c:pt>
                <c:pt idx="6377">
                  <c:v>4.1657259454875444</c:v>
                </c:pt>
                <c:pt idx="6378">
                  <c:v>4.1640237935851117</c:v>
                </c:pt>
                <c:pt idx="6379">
                  <c:v>4.1630180026656447</c:v>
                </c:pt>
                <c:pt idx="6380">
                  <c:v>4.1609773678496751</c:v>
                </c:pt>
                <c:pt idx="6381">
                  <c:v>4.1599228573784712</c:v>
                </c:pt>
                <c:pt idx="6382">
                  <c:v>4.1604100250242837</c:v>
                </c:pt>
                <c:pt idx="6383">
                  <c:v>4.1617460040149767</c:v>
                </c:pt>
                <c:pt idx="6384">
                  <c:v>4.1625835905347346</c:v>
                </c:pt>
                <c:pt idx="6385">
                  <c:v>4.1592974778815268</c:v>
                </c:pt>
                <c:pt idx="6386">
                  <c:v>4.1522372721753413</c:v>
                </c:pt>
                <c:pt idx="6387">
                  <c:v>4.1484727752330084</c:v>
                </c:pt>
                <c:pt idx="6388">
                  <c:v>4.1462000440779914</c:v>
                </c:pt>
                <c:pt idx="6389">
                  <c:v>4.1414650946017888</c:v>
                </c:pt>
                <c:pt idx="6390">
                  <c:v>4.138950028269984</c:v>
                </c:pt>
                <c:pt idx="6391">
                  <c:v>4.1376196484022083</c:v>
                </c:pt>
                <c:pt idx="6392">
                  <c:v>4.135015378485809</c:v>
                </c:pt>
                <c:pt idx="6393">
                  <c:v>4.1337309765323393</c:v>
                </c:pt>
                <c:pt idx="6394">
                  <c:v>4.1363444669054958</c:v>
                </c:pt>
                <c:pt idx="6395">
                  <c:v>4.1422804854372881</c:v>
                </c:pt>
                <c:pt idx="6396">
                  <c:v>4.1455759724123986</c:v>
                </c:pt>
                <c:pt idx="6397">
                  <c:v>4.1528076672126017</c:v>
                </c:pt>
                <c:pt idx="6398">
                  <c:v>4.1682035165241853</c:v>
                </c:pt>
                <c:pt idx="6399">
                  <c:v>4.176432701896724</c:v>
                </c:pt>
                <c:pt idx="6400">
                  <c:v>4.1874617866514763</c:v>
                </c:pt>
                <c:pt idx="6401">
                  <c:v>4.2103986816533103</c:v>
                </c:pt>
                <c:pt idx="6402">
                  <c:v>4.2235308411701959</c:v>
                </c:pt>
                <c:pt idx="6403">
                  <c:v>4.2348252560215061</c:v>
                </c:pt>
                <c:pt idx="6404">
                  <c:v>4.231178275575858</c:v>
                </c:pt>
                <c:pt idx="6405">
                  <c:v>4.2249461808936637</c:v>
                </c:pt>
                <c:pt idx="6406">
                  <c:v>4.2218683400973482</c:v>
                </c:pt>
                <c:pt idx="6407">
                  <c:v>4.2196908185780106</c:v>
                </c:pt>
                <c:pt idx="6408">
                  <c:v>4.2154660446615004</c:v>
                </c:pt>
                <c:pt idx="6409">
                  <c:v>4.2134520285119379</c:v>
                </c:pt>
                <c:pt idx="6410">
                  <c:v>4.2125064697225696</c:v>
                </c:pt>
                <c:pt idx="6411">
                  <c:v>4.2108918522946368</c:v>
                </c:pt>
                <c:pt idx="6412">
                  <c:v>4.2101565746420739</c:v>
                </c:pt>
                <c:pt idx="6413">
                  <c:v>4.2104876620846241</c:v>
                </c:pt>
                <c:pt idx="6414">
                  <c:v>4.2112106429824738</c:v>
                </c:pt>
                <c:pt idx="6415">
                  <c:v>4.2115591158999637</c:v>
                </c:pt>
                <c:pt idx="6416">
                  <c:v>4.2122465095717825</c:v>
                </c:pt>
                <c:pt idx="6417">
                  <c:v>4.2135431181872569</c:v>
                </c:pt>
                <c:pt idx="6418">
                  <c:v>4.2141738191078613</c:v>
                </c:pt>
                <c:pt idx="6419">
                  <c:v>4.2151652758124927</c:v>
                </c:pt>
                <c:pt idx="6420">
                  <c:v>4.2171304702544301</c:v>
                </c:pt>
                <c:pt idx="6421">
                  <c:v>4.2180101422131182</c:v>
                </c:pt>
                <c:pt idx="6422">
                  <c:v>4.217822168815089</c:v>
                </c:pt>
                <c:pt idx="6423">
                  <c:v>4.2174565470784096</c:v>
                </c:pt>
                <c:pt idx="6424">
                  <c:v>4.2173146735709128</c:v>
                </c:pt>
                <c:pt idx="6425">
                  <c:v>4.2176001115058455</c:v>
                </c:pt>
                <c:pt idx="6426">
                  <c:v>4.2181583421124635</c:v>
                </c:pt>
                <c:pt idx="6427">
                  <c:v>4.2184237616831934</c:v>
                </c:pt>
                <c:pt idx="6428">
                  <c:v>4.2188885384587209</c:v>
                </c:pt>
                <c:pt idx="6429">
                  <c:v>4.2197805445225454</c:v>
                </c:pt>
                <c:pt idx="6430">
                  <c:v>4.2202209654059226</c:v>
                </c:pt>
                <c:pt idx="6431">
                  <c:v>4.2213386424668</c:v>
                </c:pt>
                <c:pt idx="6432">
                  <c:v>4.2233996228365527</c:v>
                </c:pt>
                <c:pt idx="6433">
                  <c:v>4.224389260782103</c:v>
                </c:pt>
                <c:pt idx="6434">
                  <c:v>4.2258983494714792</c:v>
                </c:pt>
                <c:pt idx="6435">
                  <c:v>4.2288260903506236</c:v>
                </c:pt>
                <c:pt idx="6436">
                  <c:v>4.230255603369697</c:v>
                </c:pt>
                <c:pt idx="6437">
                  <c:v>4.2320972784334669</c:v>
                </c:pt>
                <c:pt idx="6438">
                  <c:v>4.2356064908845266</c:v>
                </c:pt>
                <c:pt idx="6439">
                  <c:v>4.2375847813783665</c:v>
                </c:pt>
                <c:pt idx="6440">
                  <c:v>4.2234360775048181</c:v>
                </c:pt>
                <c:pt idx="6441">
                  <c:v>4.2101533266970721</c:v>
                </c:pt>
                <c:pt idx="6442">
                  <c:v>4.1869538438880509</c:v>
                </c:pt>
                <c:pt idx="6443">
                  <c:v>4.175731260877237</c:v>
                </c:pt>
                <c:pt idx="6444">
                  <c:v>4.167346440054974</c:v>
                </c:pt>
                <c:pt idx="6445">
                  <c:v>4.1516678873751314</c:v>
                </c:pt>
                <c:pt idx="6446">
                  <c:v>4.1443038677741075</c:v>
                </c:pt>
                <c:pt idx="6447">
                  <c:v>4.1412562489318061</c:v>
                </c:pt>
                <c:pt idx="6448">
                  <c:v>4.1359442453925173</c:v>
                </c:pt>
                <c:pt idx="6449">
                  <c:v>4.1336221751514692</c:v>
                </c:pt>
                <c:pt idx="6450">
                  <c:v>4.1349876409457851</c:v>
                </c:pt>
                <c:pt idx="6451">
                  <c:v>4.1377185357436446</c:v>
                </c:pt>
                <c:pt idx="6452">
                  <c:v>4.1390533447527904</c:v>
                </c:pt>
                <c:pt idx="6453">
                  <c:v>4.1407457677118948</c:v>
                </c:pt>
                <c:pt idx="6454">
                  <c:v>4.1440510986126977</c:v>
                </c:pt>
                <c:pt idx="6455">
                  <c:v>4.1456883018097397</c:v>
                </c:pt>
                <c:pt idx="6456">
                  <c:v>4.1488059933008659</c:v>
                </c:pt>
                <c:pt idx="6457">
                  <c:v>4.1546998594993205</c:v>
                </c:pt>
                <c:pt idx="6458">
                  <c:v>4.1574719981911876</c:v>
                </c:pt>
                <c:pt idx="6459">
                  <c:v>4.1568528042514954</c:v>
                </c:pt>
                <c:pt idx="6460">
                  <c:v>4.1558702633327274</c:v>
                </c:pt>
                <c:pt idx="6461">
                  <c:v>4.15552531233645</c:v>
                </c:pt>
                <c:pt idx="6462">
                  <c:v>4.1571811905802329</c:v>
                </c:pt>
                <c:pt idx="6463">
                  <c:v>4.160366388160563</c:v>
                </c:pt>
                <c:pt idx="6464">
                  <c:v>4.1619189991848753</c:v>
                </c:pt>
                <c:pt idx="6465">
                  <c:v>4.1640710303644877</c:v>
                </c:pt>
                <c:pt idx="6466">
                  <c:v>4.1681979851446513</c:v>
                </c:pt>
                <c:pt idx="6467">
                  <c:v>4.1701697705277523</c:v>
                </c:pt>
                <c:pt idx="6468">
                  <c:v>4.1743696731197568</c:v>
                </c:pt>
                <c:pt idx="6469">
                  <c:v>4.1822514828584962</c:v>
                </c:pt>
                <c:pt idx="6470">
                  <c:v>4.1859534467652253</c:v>
                </c:pt>
                <c:pt idx="6471">
                  <c:v>4.1916979474932452</c:v>
                </c:pt>
                <c:pt idx="6472">
                  <c:v>4.2027054310178746</c:v>
                </c:pt>
                <c:pt idx="6473">
                  <c:v>4.207945721776202</c:v>
                </c:pt>
                <c:pt idx="6474">
                  <c:v>4.2144341421966152</c:v>
                </c:pt>
                <c:pt idx="6475">
                  <c:v>4.2270565072481441</c:v>
                </c:pt>
                <c:pt idx="6476">
                  <c:v>4.2340396413554551</c:v>
                </c:pt>
                <c:pt idx="6477">
                  <c:v>4.2368992525315097</c:v>
                </c:pt>
                <c:pt idx="6478">
                  <c:v>4.2140026839638152</c:v>
                </c:pt>
                <c:pt idx="6479">
                  <c:v>4.1949083053300944</c:v>
                </c:pt>
                <c:pt idx="6480">
                  <c:v>4.1606031448257133</c:v>
                </c:pt>
                <c:pt idx="6481">
                  <c:v>4.1440014679753467</c:v>
                </c:pt>
                <c:pt idx="6482">
                  <c:v>4.1309030267482783</c:v>
                </c:pt>
                <c:pt idx="6483">
                  <c:v>4.1056527710993578</c:v>
                </c:pt>
                <c:pt idx="6484">
                  <c:v>4.0937473914809885</c:v>
                </c:pt>
                <c:pt idx="6485">
                  <c:v>4.0865054696968954</c:v>
                </c:pt>
                <c:pt idx="6486">
                  <c:v>4.0735540174771572</c:v>
                </c:pt>
                <c:pt idx="6487">
                  <c:v>4.0677601339062424</c:v>
                </c:pt>
                <c:pt idx="6488">
                  <c:v>4.0651190829602228</c:v>
                </c:pt>
                <c:pt idx="6489">
                  <c:v>4.0607184487273775</c:v>
                </c:pt>
                <c:pt idx="6490">
                  <c:v>4.0588084460632228</c:v>
                </c:pt>
                <c:pt idx="6491">
                  <c:v>4.0597141339964287</c:v>
                </c:pt>
                <c:pt idx="6492">
                  <c:v>4.061932144293035</c:v>
                </c:pt>
                <c:pt idx="6493">
                  <c:v>4.0631715845469074</c:v>
                </c:pt>
                <c:pt idx="6494">
                  <c:v>4.069069120938904</c:v>
                </c:pt>
                <c:pt idx="6495">
                  <c:v>4.0804169153895486</c:v>
                </c:pt>
                <c:pt idx="6496">
                  <c:v>4.0856109050749172</c:v>
                </c:pt>
                <c:pt idx="6497">
                  <c:v>4.0863472958165721</c:v>
                </c:pt>
                <c:pt idx="6498">
                  <c:v>4.087894874681945</c:v>
                </c:pt>
                <c:pt idx="6499">
                  <c:v>4.0888136786961384</c:v>
                </c:pt>
                <c:pt idx="6500">
                  <c:v>4.0936805483955014</c:v>
                </c:pt>
                <c:pt idx="6501">
                  <c:v>4.1029136105518846</c:v>
                </c:pt>
                <c:pt idx="6502">
                  <c:v>4.1072664528204745</c:v>
                </c:pt>
                <c:pt idx="6503">
                  <c:v>4.1130371757071487</c:v>
                </c:pt>
                <c:pt idx="6504">
                  <c:v>4.1241926683903456</c:v>
                </c:pt>
                <c:pt idx="6505">
                  <c:v>4.1294193884568253</c:v>
                </c:pt>
                <c:pt idx="6506">
                  <c:v>4.1366451594701683</c:v>
                </c:pt>
                <c:pt idx="6507">
                  <c:v>4.1502766905327251</c:v>
                </c:pt>
                <c:pt idx="6508">
                  <c:v>4.1567359682216063</c:v>
                </c:pt>
                <c:pt idx="6509">
                  <c:v>4.1657535431310553</c:v>
                </c:pt>
                <c:pt idx="6510">
                  <c:v>4.1826229680161466</c:v>
                </c:pt>
                <c:pt idx="6511">
                  <c:v>4.1909010240844822</c:v>
                </c:pt>
                <c:pt idx="6512">
                  <c:v>4.2009038436845669</c:v>
                </c:pt>
                <c:pt idx="6513">
                  <c:v>4.2203640369419304</c:v>
                </c:pt>
                <c:pt idx="6514">
                  <c:v>4.2309852588144459</c:v>
                </c:pt>
                <c:pt idx="6515">
                  <c:v>4.2355136825616082</c:v>
                </c:pt>
                <c:pt idx="6516">
                  <c:v>4.2200517769215402</c:v>
                </c:pt>
                <c:pt idx="6517">
                  <c:v>4.2081292288346717</c:v>
                </c:pt>
                <c:pt idx="6518">
                  <c:v>4.1865042357372904</c:v>
                </c:pt>
                <c:pt idx="6519">
                  <c:v>4.1760957357421988</c:v>
                </c:pt>
                <c:pt idx="6520">
                  <c:v>4.167091029440809</c:v>
                </c:pt>
                <c:pt idx="6521">
                  <c:v>4.1501675162930001</c:v>
                </c:pt>
                <c:pt idx="6522">
                  <c:v>4.1418992594866744</c:v>
                </c:pt>
                <c:pt idx="6523">
                  <c:v>4.1359510111474247</c:v>
                </c:pt>
                <c:pt idx="6524">
                  <c:v>4.1248630617083304</c:v>
                </c:pt>
                <c:pt idx="6525">
                  <c:v>4.1198123365392849</c:v>
                </c:pt>
                <c:pt idx="6526">
                  <c:v>4.1167606908131456</c:v>
                </c:pt>
                <c:pt idx="6527">
                  <c:v>4.1113444573729003</c:v>
                </c:pt>
                <c:pt idx="6528">
                  <c:v>4.108977735893327</c:v>
                </c:pt>
                <c:pt idx="6529">
                  <c:v>4.1090987690578862</c:v>
                </c:pt>
                <c:pt idx="6530">
                  <c:v>4.1096990142303209</c:v>
                </c:pt>
                <c:pt idx="6531">
                  <c:v>4.1101553613823096</c:v>
                </c:pt>
                <c:pt idx="6532">
                  <c:v>4.1126027329823858</c:v>
                </c:pt>
                <c:pt idx="6533">
                  <c:v>4.117397633033117</c:v>
                </c:pt>
                <c:pt idx="6534">
                  <c:v>4.1196952137981002</c:v>
                </c:pt>
                <c:pt idx="6535">
                  <c:v>4.1223108875840095</c:v>
                </c:pt>
                <c:pt idx="6536">
                  <c:v>4.1273367426400149</c:v>
                </c:pt>
                <c:pt idx="6537">
                  <c:v>4.1297919743631724</c:v>
                </c:pt>
                <c:pt idx="6538">
                  <c:v>4.1339097543982444</c:v>
                </c:pt>
                <c:pt idx="6539">
                  <c:v>4.1417104687370303</c:v>
                </c:pt>
                <c:pt idx="6540">
                  <c:v>4.1454034732735474</c:v>
                </c:pt>
                <c:pt idx="6541">
                  <c:v>4.1501750884921274</c:v>
                </c:pt>
                <c:pt idx="6542">
                  <c:v>4.1591778625892051</c:v>
                </c:pt>
                <c:pt idx="6543">
                  <c:v>4.163475043583917</c:v>
                </c:pt>
                <c:pt idx="6544">
                  <c:v>4.1690376188207239</c:v>
                </c:pt>
                <c:pt idx="6545">
                  <c:v>4.1796554819235361</c:v>
                </c:pt>
                <c:pt idx="6546">
                  <c:v>4.1847476409074638</c:v>
                </c:pt>
                <c:pt idx="6547">
                  <c:v>4.190550149274455</c:v>
                </c:pt>
                <c:pt idx="6548">
                  <c:v>4.2020205888064437</c:v>
                </c:pt>
                <c:pt idx="6549">
                  <c:v>4.2076361052855926</c:v>
                </c:pt>
                <c:pt idx="6550">
                  <c:v>4.2138819763991728</c:v>
                </c:pt>
                <c:pt idx="6551">
                  <c:v>4.2263805343795813</c:v>
                </c:pt>
                <c:pt idx="6552">
                  <c:v>4.2330124924451686</c:v>
                </c:pt>
                <c:pt idx="6553">
                  <c:v>4.225264446228282</c:v>
                </c:pt>
                <c:pt idx="6554">
                  <c:v>4.2167463212502865</c:v>
                </c:pt>
                <c:pt idx="6555">
                  <c:v>4.2017049966702746</c:v>
                </c:pt>
                <c:pt idx="6556">
                  <c:v>4.1942659235169906</c:v>
                </c:pt>
                <c:pt idx="6557">
                  <c:v>4.1877074889609043</c:v>
                </c:pt>
                <c:pt idx="6558">
                  <c:v>4.1754307284516932</c:v>
                </c:pt>
                <c:pt idx="6559">
                  <c:v>4.1696232858872904</c:v>
                </c:pt>
                <c:pt idx="6560">
                  <c:v>4.1653201569814353</c:v>
                </c:pt>
                <c:pt idx="6561">
                  <c:v>4.1574136212590611</c:v>
                </c:pt>
                <c:pt idx="6562">
                  <c:v>4.1538703875714509</c:v>
                </c:pt>
                <c:pt idx="6563">
                  <c:v>4.1516970100418531</c:v>
                </c:pt>
                <c:pt idx="6564">
                  <c:v>4.1478603148306261</c:v>
                </c:pt>
                <c:pt idx="6565">
                  <c:v>4.1461965222804151</c:v>
                </c:pt>
                <c:pt idx="6566">
                  <c:v>4.146237826508596</c:v>
                </c:pt>
                <c:pt idx="6567">
                  <c:v>4.1466690534479893</c:v>
                </c:pt>
                <c:pt idx="6568">
                  <c:v>4.1470006438821221</c:v>
                </c:pt>
                <c:pt idx="6569">
                  <c:v>4.1487490516603165</c:v>
                </c:pt>
                <c:pt idx="6570">
                  <c:v>4.1522010515077614</c:v>
                </c:pt>
                <c:pt idx="6571">
                  <c:v>4.1538392079238164</c:v>
                </c:pt>
                <c:pt idx="6572">
                  <c:v>4.1556536508407831</c:v>
                </c:pt>
                <c:pt idx="6573">
                  <c:v>4.1592450583810985</c:v>
                </c:pt>
                <c:pt idx="6574">
                  <c:v>4.1609648140941253</c:v>
                </c:pt>
                <c:pt idx="6575">
                  <c:v>4.1639709174206905</c:v>
                </c:pt>
                <c:pt idx="6576">
                  <c:v>4.1695791323723777</c:v>
                </c:pt>
                <c:pt idx="6577">
                  <c:v>4.1721721123036648</c:v>
                </c:pt>
                <c:pt idx="6578">
                  <c:v>4.1756347948630852</c:v>
                </c:pt>
                <c:pt idx="6579">
                  <c:v>4.1820552985688026</c:v>
                </c:pt>
                <c:pt idx="6580">
                  <c:v>4.1850758222143316</c:v>
                </c:pt>
                <c:pt idx="6581">
                  <c:v>4.1890495166806945</c:v>
                </c:pt>
                <c:pt idx="6582">
                  <c:v>4.1966308569891115</c:v>
                </c:pt>
                <c:pt idx="6583">
                  <c:v>4.2002086886826477</c:v>
                </c:pt>
                <c:pt idx="6584">
                  <c:v>4.2044088314879406</c:v>
                </c:pt>
                <c:pt idx="6585">
                  <c:v>4.2126572713314232</c:v>
                </c:pt>
                <c:pt idx="6586">
                  <c:v>4.2166052236720954</c:v>
                </c:pt>
                <c:pt idx="6587">
                  <c:v>4.221070765232235</c:v>
                </c:pt>
                <c:pt idx="6588">
                  <c:v>4.229922455581133</c:v>
                </c:pt>
                <c:pt idx="6589">
                  <c:v>4.2348076198911668</c:v>
                </c:pt>
                <c:pt idx="6590">
                  <c:v>4.2367520208538298</c:v>
                </c:pt>
                <c:pt idx="6591">
                  <c:v>4.2180897085270743</c:v>
                </c:pt>
                <c:pt idx="6592">
                  <c:v>4.2083184373433573</c:v>
                </c:pt>
                <c:pt idx="6593">
                  <c:v>4.1902613364093355</c:v>
                </c:pt>
                <c:pt idx="6594">
                  <c:v>4.1815046189682645</c:v>
                </c:pt>
                <c:pt idx="6595">
                  <c:v>4.1736373899986754</c:v>
                </c:pt>
                <c:pt idx="6596">
                  <c:v>4.1587839745485935</c:v>
                </c:pt>
                <c:pt idx="6597">
                  <c:v>4.151722534029008</c:v>
                </c:pt>
                <c:pt idx="6598">
                  <c:v>4.1462616214671888</c:v>
                </c:pt>
                <c:pt idx="6599">
                  <c:v>4.1363094965686908</c:v>
                </c:pt>
                <c:pt idx="6600">
                  <c:v>4.1318137041786454</c:v>
                </c:pt>
                <c:pt idx="6601">
                  <c:v>4.1291107042770374</c:v>
                </c:pt>
                <c:pt idx="6602">
                  <c:v>4.1244322364405992</c:v>
                </c:pt>
                <c:pt idx="6603">
                  <c:v>4.1224325113942539</c:v>
                </c:pt>
                <c:pt idx="6604">
                  <c:v>4.1225501349952056</c:v>
                </c:pt>
                <c:pt idx="6605">
                  <c:v>4.1231185167462048</c:v>
                </c:pt>
                <c:pt idx="6606">
                  <c:v>4.1235552562970685</c:v>
                </c:pt>
                <c:pt idx="6607">
                  <c:v>4.12569108432512</c:v>
                </c:pt>
                <c:pt idx="6608">
                  <c:v>4.1298691633071254</c:v>
                </c:pt>
                <c:pt idx="6609">
                  <c:v>4.1318872199995962</c:v>
                </c:pt>
                <c:pt idx="6610">
                  <c:v>4.1347541318988794</c:v>
                </c:pt>
                <c:pt idx="6611">
                  <c:v>4.1403088591524639</c:v>
                </c:pt>
                <c:pt idx="6612">
                  <c:v>4.1429877306298772</c:v>
                </c:pt>
                <c:pt idx="6613">
                  <c:v>4.1468635998829404</c:v>
                </c:pt>
                <c:pt idx="6614">
                  <c:v>4.1540170043568985</c:v>
                </c:pt>
                <c:pt idx="6615">
                  <c:v>4.1573763366754379</c:v>
                </c:pt>
                <c:pt idx="6616">
                  <c:v>4.1620590207360717</c:v>
                </c:pt>
                <c:pt idx="6617">
                  <c:v>4.1707949424814172</c:v>
                </c:pt>
                <c:pt idx="6618">
                  <c:v>4.1748737802739084</c:v>
                </c:pt>
                <c:pt idx="6619">
                  <c:v>4.1799271031168788</c:v>
                </c:pt>
                <c:pt idx="6620">
                  <c:v>4.1894221737465047</c:v>
                </c:pt>
                <c:pt idx="6621">
                  <c:v>4.1939013800310914</c:v>
                </c:pt>
                <c:pt idx="6622">
                  <c:v>4.1989305005892108</c:v>
                </c:pt>
                <c:pt idx="6623">
                  <c:v>4.2084466050719378</c:v>
                </c:pt>
                <c:pt idx="6624">
                  <c:v>4.2130564121311718</c:v>
                </c:pt>
                <c:pt idx="6625">
                  <c:v>4.2181835868413318</c:v>
                </c:pt>
                <c:pt idx="6626">
                  <c:v>4.2281962974680596</c:v>
                </c:pt>
                <c:pt idx="6627">
                  <c:v>4.2334356264401283</c:v>
                </c:pt>
                <c:pt idx="6628">
                  <c:v>4.222185565789478</c:v>
                </c:pt>
                <c:pt idx="6629">
                  <c:v>4.2103696751016972</c:v>
                </c:pt>
                <c:pt idx="6630">
                  <c:v>4.1893998054527497</c:v>
                </c:pt>
                <c:pt idx="6631">
                  <c:v>4.1793778805689321</c:v>
                </c:pt>
                <c:pt idx="6632">
                  <c:v>4.170696995578651</c:v>
                </c:pt>
                <c:pt idx="6633">
                  <c:v>4.1541510069275578</c:v>
                </c:pt>
                <c:pt idx="6634">
                  <c:v>4.1463365731687638</c:v>
                </c:pt>
                <c:pt idx="6635">
                  <c:v>4.1406006058013034</c:v>
                </c:pt>
                <c:pt idx="6636">
                  <c:v>4.1300209238320473</c:v>
                </c:pt>
                <c:pt idx="6637">
                  <c:v>4.125181663509685</c:v>
                </c:pt>
                <c:pt idx="6638">
                  <c:v>4.1224456549902362</c:v>
                </c:pt>
                <c:pt idx="6639">
                  <c:v>4.1176734830797157</c:v>
                </c:pt>
                <c:pt idx="6640">
                  <c:v>4.1155900104457315</c:v>
                </c:pt>
                <c:pt idx="6641">
                  <c:v>4.1157655271807396</c:v>
                </c:pt>
                <c:pt idx="6642">
                  <c:v>4.1164523785115259</c:v>
                </c:pt>
                <c:pt idx="6643">
                  <c:v>4.1169232787282466</c:v>
                </c:pt>
                <c:pt idx="6644">
                  <c:v>4.1192244489746566</c:v>
                </c:pt>
                <c:pt idx="6645">
                  <c:v>4.1237546667316218</c:v>
                </c:pt>
                <c:pt idx="6646">
                  <c:v>4.1259678933896256</c:v>
                </c:pt>
                <c:pt idx="6647">
                  <c:v>4.1283603622099738</c:v>
                </c:pt>
                <c:pt idx="6648">
                  <c:v>4.1329473371022241</c:v>
                </c:pt>
                <c:pt idx="6649">
                  <c:v>4.1351771940743873</c:v>
                </c:pt>
                <c:pt idx="6650">
                  <c:v>4.1389099371872771</c:v>
                </c:pt>
                <c:pt idx="6651">
                  <c:v>4.145939502466871</c:v>
                </c:pt>
                <c:pt idx="6652">
                  <c:v>4.1492372142868144</c:v>
                </c:pt>
                <c:pt idx="6653">
                  <c:v>4.153947538587297</c:v>
                </c:pt>
                <c:pt idx="6654">
                  <c:v>4.1627894343210645</c:v>
                </c:pt>
                <c:pt idx="6655">
                  <c:v>4.1669474012792822</c:v>
                </c:pt>
                <c:pt idx="6656">
                  <c:v>4.1722830208912418</c:v>
                </c:pt>
                <c:pt idx="6657">
                  <c:v>4.1824423270779851</c:v>
                </c:pt>
                <c:pt idx="6658">
                  <c:v>4.1872404430466847</c:v>
                </c:pt>
                <c:pt idx="6659">
                  <c:v>4.193038565187404</c:v>
                </c:pt>
                <c:pt idx="6660">
                  <c:v>4.2041375362961046</c:v>
                </c:pt>
                <c:pt idx="6661">
                  <c:v>4.2094731548290545</c:v>
                </c:pt>
                <c:pt idx="6662">
                  <c:v>4.2155261262174815</c:v>
                </c:pt>
                <c:pt idx="6663">
                  <c:v>4.2273649812382121</c:v>
                </c:pt>
                <c:pt idx="6664">
                  <c:v>4.2338395672299072</c:v>
                </c:pt>
                <c:pt idx="6665">
                  <c:v>4.2364612254459146</c:v>
                </c:pt>
                <c:pt idx="6666">
                  <c:v>4.2369274884396457</c:v>
                </c:pt>
                <c:pt idx="6667">
                  <c:v>4.2345485162731844</c:v>
                </c:pt>
                <c:pt idx="6668">
                  <c:v>4.2285954930707002</c:v>
                </c:pt>
                <c:pt idx="6669">
                  <c:v>4.2179195093194126</c:v>
                </c:pt>
                <c:pt idx="6670">
                  <c:v>4.2123632145507557</c:v>
                </c:pt>
                <c:pt idx="6671">
                  <c:v>4.2078621511041483</c:v>
                </c:pt>
                <c:pt idx="6672">
                  <c:v>4.1984689130622588</c:v>
                </c:pt>
                <c:pt idx="6673">
                  <c:v>4.1934750789499464</c:v>
                </c:pt>
                <c:pt idx="6674">
                  <c:v>4.1905184701211944</c:v>
                </c:pt>
                <c:pt idx="6675">
                  <c:v>4.1842708459066316</c:v>
                </c:pt>
                <c:pt idx="6676">
                  <c:v>4.1809387392743105</c:v>
                </c:pt>
                <c:pt idx="6677">
                  <c:v>4.1784741212692955</c:v>
                </c:pt>
                <c:pt idx="6678">
                  <c:v>4.1732899205674681</c:v>
                </c:pt>
                <c:pt idx="6679">
                  <c:v>4.1705087942842809</c:v>
                </c:pt>
                <c:pt idx="6680">
                  <c:v>4.1682139054638512</c:v>
                </c:pt>
                <c:pt idx="6681">
                  <c:v>4.1633631694692239</c:v>
                </c:pt>
                <c:pt idx="6682">
                  <c:v>4.1607842615226254</c:v>
                </c:pt>
                <c:pt idx="6683">
                  <c:v>4.1604917962670589</c:v>
                </c:pt>
                <c:pt idx="6684">
                  <c:v>4.1601292847378994</c:v>
                </c:pt>
                <c:pt idx="6685">
                  <c:v>4.1600534295779026</c:v>
                </c:pt>
                <c:pt idx="6686">
                  <c:v>4.1569153459113828</c:v>
                </c:pt>
                <c:pt idx="6687">
                  <c:v>4.1500779531728451</c:v>
                </c:pt>
                <c:pt idx="6688">
                  <c:v>4.1464134508551593</c:v>
                </c:pt>
                <c:pt idx="6689">
                  <c:v>4.1455840826382966</c:v>
                </c:pt>
                <c:pt idx="6690">
                  <c:v>4.14414575029625</c:v>
                </c:pt>
                <c:pt idx="6691">
                  <c:v>4.1435109369518859</c:v>
                </c:pt>
                <c:pt idx="6692">
                  <c:v>4.1438029852751876</c:v>
                </c:pt>
                <c:pt idx="6693">
                  <c:v>4.1446983288215238</c:v>
                </c:pt>
                <c:pt idx="6694">
                  <c:v>4.1453051998712525</c:v>
                </c:pt>
                <c:pt idx="6695">
                  <c:v>4.1476109215373995</c:v>
                </c:pt>
                <c:pt idx="6696">
                  <c:v>4.1528655591138346</c:v>
                </c:pt>
                <c:pt idx="6697">
                  <c:v>4.1557784305299368</c:v>
                </c:pt>
                <c:pt idx="6698">
                  <c:v>4.1622343656171097</c:v>
                </c:pt>
                <c:pt idx="6699">
                  <c:v>4.1761476639809132</c:v>
                </c:pt>
                <c:pt idx="6700">
                  <c:v>4.1835035646524457</c:v>
                </c:pt>
                <c:pt idx="6701">
                  <c:v>4.1929762403681448</c:v>
                </c:pt>
                <c:pt idx="6702">
                  <c:v>4.2125985719072938</c:v>
                </c:pt>
                <c:pt idx="6703">
                  <c:v>4.2237658688997541</c:v>
                </c:pt>
                <c:pt idx="6704">
                  <c:v>4.2117631737861121</c:v>
                </c:pt>
                <c:pt idx="6705">
                  <c:v>4.1905794994800827</c:v>
                </c:pt>
                <c:pt idx="6706">
                  <c:v>4.1535627030361386</c:v>
                </c:pt>
                <c:pt idx="6707">
                  <c:v>4.1357039086516867</c:v>
                </c:pt>
                <c:pt idx="6708">
                  <c:v>4.1224126977294517</c:v>
                </c:pt>
                <c:pt idx="6709">
                  <c:v>4.0975544818278138</c:v>
                </c:pt>
                <c:pt idx="6710">
                  <c:v>4.0858898763259939</c:v>
                </c:pt>
                <c:pt idx="6711">
                  <c:v>4.0808066197028738</c:v>
                </c:pt>
                <c:pt idx="6712">
                  <c:v>4.0718481674702804</c:v>
                </c:pt>
                <c:pt idx="6713">
                  <c:v>4.0678923430739413</c:v>
                </c:pt>
                <c:pt idx="6714">
                  <c:v>4.0706441279693015</c:v>
                </c:pt>
                <c:pt idx="6715">
                  <c:v>4.0761728129559831</c:v>
                </c:pt>
                <c:pt idx="6716">
                  <c:v>4.0788901511164983</c:v>
                </c:pt>
                <c:pt idx="6717">
                  <c:v>4.0827763831329609</c:v>
                </c:pt>
                <c:pt idx="6718">
                  <c:v>4.0901638267640852</c:v>
                </c:pt>
                <c:pt idx="6719">
                  <c:v>4.0937302436695475</c:v>
                </c:pt>
                <c:pt idx="6720">
                  <c:v>4.0988320262534206</c:v>
                </c:pt>
                <c:pt idx="6721">
                  <c:v>4.1084673941198711</c:v>
                </c:pt>
                <c:pt idx="6722">
                  <c:v>4.1130021208562892</c:v>
                </c:pt>
                <c:pt idx="6723">
                  <c:v>4.1109584916953903</c:v>
                </c:pt>
                <c:pt idx="6724">
                  <c:v>4.1074676009573894</c:v>
                </c:pt>
                <c:pt idx="6725">
                  <c:v>4.1060529277411577</c:v>
                </c:pt>
                <c:pt idx="6726">
                  <c:v>4.108232336420544</c:v>
                </c:pt>
                <c:pt idx="6727">
                  <c:v>4.1124419421719036</c:v>
                </c:pt>
                <c:pt idx="6728">
                  <c:v>4.1145022948725343</c:v>
                </c:pt>
                <c:pt idx="6729">
                  <c:v>4.117705033026458</c:v>
                </c:pt>
                <c:pt idx="6730">
                  <c:v>4.123846342409994</c:v>
                </c:pt>
                <c:pt idx="6731">
                  <c:v>4.126783087479228</c:v>
                </c:pt>
                <c:pt idx="6732">
                  <c:v>4.1335170451644716</c:v>
                </c:pt>
                <c:pt idx="6733">
                  <c:v>4.1461268518095791</c:v>
                </c:pt>
                <c:pt idx="6734">
                  <c:v>4.1520472711155199</c:v>
                </c:pt>
                <c:pt idx="6735">
                  <c:v>4.1614752853330534</c:v>
                </c:pt>
                <c:pt idx="6736">
                  <c:v>4.1795288341347572</c:v>
                </c:pt>
                <c:pt idx="6737">
                  <c:v>4.1881196907764124</c:v>
                </c:pt>
                <c:pt idx="6738">
                  <c:v>4.1987521301621724</c:v>
                </c:pt>
                <c:pt idx="6739">
                  <c:v>4.2193875366019178</c:v>
                </c:pt>
                <c:pt idx="6740">
                  <c:v>4.2306878755902861</c:v>
                </c:pt>
                <c:pt idx="6741">
                  <c:v>4.2353065765607196</c:v>
                </c:pt>
                <c:pt idx="6742">
                  <c:v>4.2188900226757937</c:v>
                </c:pt>
                <c:pt idx="6743">
                  <c:v>4.2032780150956315</c:v>
                </c:pt>
                <c:pt idx="6744">
                  <c:v>4.175973398634385</c:v>
                </c:pt>
                <c:pt idx="6745">
                  <c:v>4.1628009938599373</c:v>
                </c:pt>
                <c:pt idx="6746">
                  <c:v>4.153136175355967</c:v>
                </c:pt>
                <c:pt idx="6747">
                  <c:v>4.1345256976025437</c:v>
                </c:pt>
                <c:pt idx="6748">
                  <c:v>4.1260624663710859</c:v>
                </c:pt>
                <c:pt idx="6749">
                  <c:v>4.1223053454977476</c:v>
                </c:pt>
                <c:pt idx="6750">
                  <c:v>4.115694348692271</c:v>
                </c:pt>
                <c:pt idx="6751">
                  <c:v>4.1127811364360944</c:v>
                </c:pt>
                <c:pt idx="6752">
                  <c:v>4.1147658284383333</c:v>
                </c:pt>
                <c:pt idx="6753">
                  <c:v>4.1188800695672052</c:v>
                </c:pt>
                <c:pt idx="6754">
                  <c:v>4.1208859485857499</c:v>
                </c:pt>
                <c:pt idx="6755">
                  <c:v>4.1237386234789026</c:v>
                </c:pt>
                <c:pt idx="6756">
                  <c:v>4.1291990053734331</c:v>
                </c:pt>
                <c:pt idx="6757">
                  <c:v>4.1318316582629393</c:v>
                </c:pt>
                <c:pt idx="6758">
                  <c:v>4.1355946153199508</c:v>
                </c:pt>
                <c:pt idx="6759">
                  <c:v>4.1426987100303947</c:v>
                </c:pt>
                <c:pt idx="6760">
                  <c:v>4.1459901785419895</c:v>
                </c:pt>
                <c:pt idx="6761">
                  <c:v>4.1445400343318148</c:v>
                </c:pt>
                <c:pt idx="6762">
                  <c:v>4.1419813452633862</c:v>
                </c:pt>
                <c:pt idx="6763">
                  <c:v>4.1409205855596793</c:v>
                </c:pt>
                <c:pt idx="6764">
                  <c:v>4.142528067089005</c:v>
                </c:pt>
                <c:pt idx="6765">
                  <c:v>4.145632975110642</c:v>
                </c:pt>
                <c:pt idx="6766">
                  <c:v>4.1471526436984965</c:v>
                </c:pt>
                <c:pt idx="6767">
                  <c:v>4.1494752313149759</c:v>
                </c:pt>
                <c:pt idx="6768">
                  <c:v>4.1540410619852368</c:v>
                </c:pt>
                <c:pt idx="6769">
                  <c:v>4.1562089494693844</c:v>
                </c:pt>
                <c:pt idx="6770">
                  <c:v>4.1611656063449995</c:v>
                </c:pt>
                <c:pt idx="6771">
                  <c:v>4.1704068947693305</c:v>
                </c:pt>
                <c:pt idx="6772">
                  <c:v>4.1747754577243406</c:v>
                </c:pt>
                <c:pt idx="6773">
                  <c:v>4.1819058200582493</c:v>
                </c:pt>
                <c:pt idx="6774">
                  <c:v>4.1951147178925945</c:v>
                </c:pt>
                <c:pt idx="6775">
                  <c:v>4.2014511354278463</c:v>
                </c:pt>
                <c:pt idx="6776">
                  <c:v>4.2091612841918087</c:v>
                </c:pt>
                <c:pt idx="6777">
                  <c:v>4.2244894500994681</c:v>
                </c:pt>
                <c:pt idx="6778">
                  <c:v>4.2328215692874256</c:v>
                </c:pt>
                <c:pt idx="6779">
                  <c:v>4.2362550729940835</c:v>
                </c:pt>
                <c:pt idx="6780">
                  <c:v>4.2171905012796485</c:v>
                </c:pt>
                <c:pt idx="6781">
                  <c:v>4.1984328770511938</c:v>
                </c:pt>
                <c:pt idx="6782">
                  <c:v>4.1655765919799919</c:v>
                </c:pt>
                <c:pt idx="6783">
                  <c:v>4.1497478405531192</c:v>
                </c:pt>
                <c:pt idx="6784">
                  <c:v>4.1379902426810453</c:v>
                </c:pt>
                <c:pt idx="6785">
                  <c:v>4.1160268741005375</c:v>
                </c:pt>
                <c:pt idx="6786">
                  <c:v>4.105704337046082</c:v>
                </c:pt>
                <c:pt idx="6787">
                  <c:v>4.1012070866520958</c:v>
                </c:pt>
                <c:pt idx="6788">
                  <c:v>4.093266967723185</c:v>
                </c:pt>
                <c:pt idx="6789">
                  <c:v>4.0897506592013899</c:v>
                </c:pt>
                <c:pt idx="6790">
                  <c:v>4.0922273987740994</c:v>
                </c:pt>
                <c:pt idx="6791">
                  <c:v>4.0971903175058166</c:v>
                </c:pt>
                <c:pt idx="6792">
                  <c:v>4.0996321641698463</c:v>
                </c:pt>
                <c:pt idx="6793">
                  <c:v>4.1029214981074249</c:v>
                </c:pt>
                <c:pt idx="6794">
                  <c:v>4.1091178058784665</c:v>
                </c:pt>
                <c:pt idx="6795">
                  <c:v>4.1120872433129279</c:v>
                </c:pt>
                <c:pt idx="6796">
                  <c:v>4.1166184352812358</c:v>
                </c:pt>
                <c:pt idx="6797">
                  <c:v>4.1252266829410589</c:v>
                </c:pt>
                <c:pt idx="6798">
                  <c:v>4.1293110038538652</c:v>
                </c:pt>
                <c:pt idx="6799">
                  <c:v>4.1271699864423113</c:v>
                </c:pt>
                <c:pt idx="6800">
                  <c:v>4.1234306259080569</c:v>
                </c:pt>
                <c:pt idx="6801">
                  <c:v>4.121864258382999</c:v>
                </c:pt>
                <c:pt idx="6802">
                  <c:v>4.1238247518516014</c:v>
                </c:pt>
                <c:pt idx="6803">
                  <c:v>4.1275654892595259</c:v>
                </c:pt>
                <c:pt idx="6804">
                  <c:v>4.1293717307539346</c:v>
                </c:pt>
                <c:pt idx="6805">
                  <c:v>4.1320595380190523</c:v>
                </c:pt>
                <c:pt idx="6806">
                  <c:v>4.1372568880853038</c:v>
                </c:pt>
                <c:pt idx="6807">
                  <c:v>4.1397598225444048</c:v>
                </c:pt>
                <c:pt idx="6808">
                  <c:v>4.146039759575026</c:v>
                </c:pt>
                <c:pt idx="6809">
                  <c:v>4.1577932199074841</c:v>
                </c:pt>
                <c:pt idx="6810">
                  <c:v>4.1633023652155261</c:v>
                </c:pt>
                <c:pt idx="6811">
                  <c:v>4.1714042080076981</c:v>
                </c:pt>
                <c:pt idx="6812">
                  <c:v>4.1869427535425388</c:v>
                </c:pt>
                <c:pt idx="6813">
                  <c:v>4.1943443368234625</c:v>
                </c:pt>
                <c:pt idx="6814">
                  <c:v>4.2037566977663916</c:v>
                </c:pt>
                <c:pt idx="6815">
                  <c:v>4.2220385688744706</c:v>
                </c:pt>
                <c:pt idx="6816">
                  <c:v>4.232060594417165</c:v>
                </c:pt>
                <c:pt idx="6817">
                  <c:v>4.2361560576149921</c:v>
                </c:pt>
                <c:pt idx="6818">
                  <c:v>4.2349117067335857</c:v>
                </c:pt>
                <c:pt idx="6819">
                  <c:v>4.2312885704296175</c:v>
                </c:pt>
                <c:pt idx="6820">
                  <c:v>4.2250855720328548</c:v>
                </c:pt>
                <c:pt idx="6821">
                  <c:v>4.2220246852361036</c:v>
                </c:pt>
                <c:pt idx="6822">
                  <c:v>4.2197422426946076</c:v>
                </c:pt>
                <c:pt idx="6823">
                  <c:v>4.2155654729920888</c:v>
                </c:pt>
                <c:pt idx="6824">
                  <c:v>4.2136689126774094</c:v>
                </c:pt>
                <c:pt idx="6825">
                  <c:v>4.2127614534187829</c:v>
                </c:pt>
                <c:pt idx="6826">
                  <c:v>4.2112593686851785</c:v>
                </c:pt>
                <c:pt idx="6827">
                  <c:v>4.2105794988583032</c:v>
                </c:pt>
                <c:pt idx="6828">
                  <c:v>4.2110374947994353</c:v>
                </c:pt>
                <c:pt idx="6829">
                  <c:v>4.211973647637544</c:v>
                </c:pt>
                <c:pt idx="6830">
                  <c:v>4.2124449731683296</c:v>
                </c:pt>
                <c:pt idx="6831">
                  <c:v>4.2130493454091429</c:v>
                </c:pt>
                <c:pt idx="6832">
                  <c:v>4.2142568650601326</c:v>
                </c:pt>
                <c:pt idx="6833">
                  <c:v>4.2148035451988539</c:v>
                </c:pt>
                <c:pt idx="6834">
                  <c:v>4.2156726375283009</c:v>
                </c:pt>
                <c:pt idx="6835">
                  <c:v>4.2172969584004125</c:v>
                </c:pt>
                <c:pt idx="6836">
                  <c:v>4.2180859719923642</c:v>
                </c:pt>
                <c:pt idx="6837">
                  <c:v>4.217694721225989</c:v>
                </c:pt>
                <c:pt idx="6838">
                  <c:v>4.2169700040368046</c:v>
                </c:pt>
                <c:pt idx="6839">
                  <c:v>4.216681839701371</c:v>
                </c:pt>
                <c:pt idx="6840">
                  <c:v>4.2170378587872674</c:v>
                </c:pt>
                <c:pt idx="6841">
                  <c:v>4.2177489958002212</c:v>
                </c:pt>
                <c:pt idx="6842">
                  <c:v>4.2180982017790667</c:v>
                </c:pt>
                <c:pt idx="6843">
                  <c:v>4.2185916529026075</c:v>
                </c:pt>
                <c:pt idx="6844">
                  <c:v>4.219596334511805</c:v>
                </c:pt>
                <c:pt idx="6845">
                  <c:v>4.220056939462415</c:v>
                </c:pt>
                <c:pt idx="6846">
                  <c:v>4.2212440332844556</c:v>
                </c:pt>
                <c:pt idx="6847">
                  <c:v>4.2234641039981602</c:v>
                </c:pt>
                <c:pt idx="6848">
                  <c:v>4.2245280021709712</c:v>
                </c:pt>
                <c:pt idx="6849">
                  <c:v>4.2261091456751307</c:v>
                </c:pt>
                <c:pt idx="6850">
                  <c:v>4.2290368302712311</c:v>
                </c:pt>
                <c:pt idx="6851">
                  <c:v>4.2303998185947886</c:v>
                </c:pt>
                <c:pt idx="6852">
                  <c:v>4.232204255218786</c:v>
                </c:pt>
                <c:pt idx="6853">
                  <c:v>4.2356542766653114</c:v>
                </c:pt>
                <c:pt idx="6854">
                  <c:v>4.2375801968476772</c:v>
                </c:pt>
                <c:pt idx="6855">
                  <c:v>4.2383954842959852</c:v>
                </c:pt>
                <c:pt idx="6856">
                  <c:v>4.2216189039213052</c:v>
                </c:pt>
                <c:pt idx="6857">
                  <c:v>4.2127115336146703</c:v>
                </c:pt>
                <c:pt idx="6858">
                  <c:v>4.1904185129433014</c:v>
                </c:pt>
                <c:pt idx="6859">
                  <c:v>4.1504130499022853</c:v>
                </c:pt>
                <c:pt idx="6860">
                  <c:v>4.1312928972150385</c:v>
                </c:pt>
                <c:pt idx="6861">
                  <c:v>4.1171133207540018</c:v>
                </c:pt>
                <c:pt idx="6862">
                  <c:v>4.0904097937601156</c:v>
                </c:pt>
                <c:pt idx="6863">
                  <c:v>4.0783324899356748</c:v>
                </c:pt>
                <c:pt idx="6864">
                  <c:v>4.0727148090552321</c:v>
                </c:pt>
                <c:pt idx="6865">
                  <c:v>4.0631928778346431</c:v>
                </c:pt>
                <c:pt idx="6866">
                  <c:v>4.058882279298663</c:v>
                </c:pt>
                <c:pt idx="6867">
                  <c:v>4.061865811991308</c:v>
                </c:pt>
                <c:pt idx="6868">
                  <c:v>4.0678558717783</c:v>
                </c:pt>
                <c:pt idx="6869">
                  <c:v>4.0708031198126315</c:v>
                </c:pt>
                <c:pt idx="6870">
                  <c:v>4.0747723871427048</c:v>
                </c:pt>
                <c:pt idx="6871">
                  <c:v>4.0821957597532483</c:v>
                </c:pt>
                <c:pt idx="6872">
                  <c:v>4.0858382064973391</c:v>
                </c:pt>
                <c:pt idx="6873">
                  <c:v>4.091215330932453</c:v>
                </c:pt>
                <c:pt idx="6874">
                  <c:v>4.1016969344057541</c:v>
                </c:pt>
                <c:pt idx="6875">
                  <c:v>4.1066226066931391</c:v>
                </c:pt>
                <c:pt idx="6876">
                  <c:v>4.1040465879277281</c:v>
                </c:pt>
                <c:pt idx="6877">
                  <c:v>4.0995604718694123</c:v>
                </c:pt>
                <c:pt idx="6878">
                  <c:v>4.0976401182665381</c:v>
                </c:pt>
                <c:pt idx="6879">
                  <c:v>4.1000048650083301</c:v>
                </c:pt>
                <c:pt idx="6880">
                  <c:v>4.1045179939514131</c:v>
                </c:pt>
                <c:pt idx="6881">
                  <c:v>4.1066998254948857</c:v>
                </c:pt>
                <c:pt idx="6882">
                  <c:v>4.1099412980857419</c:v>
                </c:pt>
                <c:pt idx="6883">
                  <c:v>4.1162143980436694</c:v>
                </c:pt>
                <c:pt idx="6884">
                  <c:v>4.1192353912150521</c:v>
                </c:pt>
                <c:pt idx="6885">
                  <c:v>4.1268113627882856</c:v>
                </c:pt>
                <c:pt idx="6886">
                  <c:v>4.1408892741170744</c:v>
                </c:pt>
                <c:pt idx="6887">
                  <c:v>4.1476473188361647</c:v>
                </c:pt>
                <c:pt idx="6888">
                  <c:v>4.1572649175777157</c:v>
                </c:pt>
                <c:pt idx="6889">
                  <c:v>4.1761782670225811</c:v>
                </c:pt>
                <c:pt idx="6890">
                  <c:v>4.1849687743712751</c:v>
                </c:pt>
                <c:pt idx="6891">
                  <c:v>4.196287822131783</c:v>
                </c:pt>
                <c:pt idx="6892">
                  <c:v>4.218360913092992</c:v>
                </c:pt>
                <c:pt idx="6893">
                  <c:v>4.2304360030742174</c:v>
                </c:pt>
                <c:pt idx="6894">
                  <c:v>4.2355836610296098</c:v>
                </c:pt>
                <c:pt idx="6895">
                  <c:v>4.2333229752567307</c:v>
                </c:pt>
                <c:pt idx="6896">
                  <c:v>4.2288120279903163</c:v>
                </c:pt>
                <c:pt idx="6897">
                  <c:v>4.2210724982034877</c:v>
                </c:pt>
                <c:pt idx="6898">
                  <c:v>4.2172617521158076</c:v>
                </c:pt>
                <c:pt idx="6899">
                  <c:v>4.2145320627910854</c:v>
                </c:pt>
                <c:pt idx="6900">
                  <c:v>4.2091417492001098</c:v>
                </c:pt>
                <c:pt idx="6901">
                  <c:v>4.206750628178261</c:v>
                </c:pt>
                <c:pt idx="6902">
                  <c:v>4.2056454452940004</c:v>
                </c:pt>
                <c:pt idx="6903">
                  <c:v>4.20381503791603</c:v>
                </c:pt>
                <c:pt idx="6904">
                  <c:v>4.2030052535323223</c:v>
                </c:pt>
                <c:pt idx="6905">
                  <c:v>4.2035934249971296</c:v>
                </c:pt>
                <c:pt idx="6906">
                  <c:v>4.204789388964743</c:v>
                </c:pt>
                <c:pt idx="6907">
                  <c:v>4.2053287376610964</c:v>
                </c:pt>
                <c:pt idx="6908">
                  <c:v>4.2061336049426608</c:v>
                </c:pt>
                <c:pt idx="6909">
                  <c:v>4.2076690640601546</c:v>
                </c:pt>
                <c:pt idx="6910">
                  <c:v>4.2084292145199509</c:v>
                </c:pt>
                <c:pt idx="6911">
                  <c:v>4.2094644434418003</c:v>
                </c:pt>
                <c:pt idx="6912">
                  <c:v>4.2115292589851361</c:v>
                </c:pt>
                <c:pt idx="6913">
                  <c:v>4.2124589622344635</c:v>
                </c:pt>
                <c:pt idx="6914">
                  <c:v>4.2120750792115125</c:v>
                </c:pt>
                <c:pt idx="6915">
                  <c:v>4.2113349985786384</c:v>
                </c:pt>
                <c:pt idx="6916">
                  <c:v>4.2110159045820721</c:v>
                </c:pt>
                <c:pt idx="6917">
                  <c:v>4.211292513893766</c:v>
                </c:pt>
                <c:pt idx="6918">
                  <c:v>4.2118771711991032</c:v>
                </c:pt>
                <c:pt idx="6919">
                  <c:v>4.2121724949936867</c:v>
                </c:pt>
                <c:pt idx="6920">
                  <c:v>4.2130100243487956</c:v>
                </c:pt>
                <c:pt idx="6921">
                  <c:v>4.2145948575604786</c:v>
                </c:pt>
                <c:pt idx="6922">
                  <c:v>4.215359788172294</c:v>
                </c:pt>
                <c:pt idx="6923">
                  <c:v>4.2168713472580936</c:v>
                </c:pt>
                <c:pt idx="6924">
                  <c:v>4.2196610697740207</c:v>
                </c:pt>
                <c:pt idx="6925">
                  <c:v>4.2209998632354617</c:v>
                </c:pt>
                <c:pt idx="6926">
                  <c:v>4.2229277320814704</c:v>
                </c:pt>
                <c:pt idx="6927">
                  <c:v>4.2266584577030111</c:v>
                </c:pt>
                <c:pt idx="6928">
                  <c:v>4.2284767342284733</c:v>
                </c:pt>
                <c:pt idx="6929">
                  <c:v>4.2306700493670357</c:v>
                </c:pt>
                <c:pt idx="6930">
                  <c:v>4.2348454951300667</c:v>
                </c:pt>
                <c:pt idx="6931">
                  <c:v>4.2372104550026046</c:v>
                </c:pt>
                <c:pt idx="6932">
                  <c:v>4.2369275385674605</c:v>
                </c:pt>
                <c:pt idx="6933">
                  <c:v>4.2344289076712816</c:v>
                </c:pt>
                <c:pt idx="6934">
                  <c:v>4.2280553466325657</c:v>
                </c:pt>
                <c:pt idx="6935">
                  <c:v>4.2164845850827195</c:v>
                </c:pt>
                <c:pt idx="6936">
                  <c:v>4.2104989965787416</c:v>
                </c:pt>
                <c:pt idx="6937">
                  <c:v>4.2057357981536585</c:v>
                </c:pt>
                <c:pt idx="6938">
                  <c:v>4.1957605784461061</c:v>
                </c:pt>
                <c:pt idx="6939">
                  <c:v>4.1905556288980357</c:v>
                </c:pt>
                <c:pt idx="6940">
                  <c:v>4.187231725434625</c:v>
                </c:pt>
                <c:pt idx="6941">
                  <c:v>4.1802259947108915</c:v>
                </c:pt>
                <c:pt idx="6942">
                  <c:v>4.1764700323482726</c:v>
                </c:pt>
                <c:pt idx="6943">
                  <c:v>4.1753271455047063</c:v>
                </c:pt>
                <c:pt idx="6944">
                  <c:v>4.1730475552886643</c:v>
                </c:pt>
                <c:pt idx="6945">
                  <c:v>4.1718847944216524</c:v>
                </c:pt>
                <c:pt idx="6946">
                  <c:v>4.1709761265013112</c:v>
                </c:pt>
                <c:pt idx="6947">
                  <c:v>4.169129018302522</c:v>
                </c:pt>
                <c:pt idx="6948">
                  <c:v>4.1681739010211221</c:v>
                </c:pt>
                <c:pt idx="6949">
                  <c:v>4.1682400818200058</c:v>
                </c:pt>
                <c:pt idx="6950">
                  <c:v>4.1686264752240501</c:v>
                </c:pt>
                <c:pt idx="6951">
                  <c:v>4.1689414242011171</c:v>
                </c:pt>
                <c:pt idx="6952">
                  <c:v>4.1652837268481635</c:v>
                </c:pt>
                <c:pt idx="6953">
                  <c:v>4.1573462592130204</c:v>
                </c:pt>
                <c:pt idx="6954">
                  <c:v>4.1530614637616958</c:v>
                </c:pt>
                <c:pt idx="6955">
                  <c:v>4.1504870699817413</c:v>
                </c:pt>
                <c:pt idx="6956">
                  <c:v>4.1451563929129049</c:v>
                </c:pt>
                <c:pt idx="6957">
                  <c:v>4.1423408625072655</c:v>
                </c:pt>
                <c:pt idx="6958">
                  <c:v>4.1413236419383095</c:v>
                </c:pt>
                <c:pt idx="6959">
                  <c:v>4.1394336220422518</c:v>
                </c:pt>
                <c:pt idx="6960">
                  <c:v>4.1385442082345216</c:v>
                </c:pt>
                <c:pt idx="6961">
                  <c:v>4.1411415420074835</c:v>
                </c:pt>
                <c:pt idx="6962">
                  <c:v>4.1470863237177555</c:v>
                </c:pt>
                <c:pt idx="6963">
                  <c:v>4.1504018166126384</c:v>
                </c:pt>
                <c:pt idx="6964">
                  <c:v>4.1571980931441059</c:v>
                </c:pt>
                <c:pt idx="6965">
                  <c:v>4.1717647650839025</c:v>
                </c:pt>
                <c:pt idx="6966">
                  <c:v>4.1795753474379831</c:v>
                </c:pt>
                <c:pt idx="6967">
                  <c:v>4.1898171811711284</c:v>
                </c:pt>
                <c:pt idx="6968">
                  <c:v>4.2110711218328873</c:v>
                </c:pt>
                <c:pt idx="6969">
                  <c:v>4.223243173052003</c:v>
                </c:pt>
                <c:pt idx="6970">
                  <c:v>4.2360199727813894</c:v>
                </c:pt>
                <c:pt idx="6971">
                  <c:v>4.2326824491730681</c:v>
                </c:pt>
                <c:pt idx="6972">
                  <c:v>4.2232582677531685</c:v>
                </c:pt>
                <c:pt idx="6973">
                  <c:v>4.2065489110715113</c:v>
                </c:pt>
                <c:pt idx="6974">
                  <c:v>4.1976942677688225</c:v>
                </c:pt>
                <c:pt idx="6975">
                  <c:v>4.1906278758862001</c:v>
                </c:pt>
                <c:pt idx="6976">
                  <c:v>4.1762277517307318</c:v>
                </c:pt>
                <c:pt idx="6977">
                  <c:v>4.1687819634559062</c:v>
                </c:pt>
                <c:pt idx="6978">
                  <c:v>4.1637777808535823</c:v>
                </c:pt>
                <c:pt idx="6979">
                  <c:v>4.1536737146801128</c:v>
                </c:pt>
                <c:pt idx="6980">
                  <c:v>4.1481235694916094</c:v>
                </c:pt>
                <c:pt idx="6981">
                  <c:v>4.1463740448434994</c:v>
                </c:pt>
                <c:pt idx="6982">
                  <c:v>4.1430836226974499</c:v>
                </c:pt>
                <c:pt idx="6983">
                  <c:v>4.1413644721149128</c:v>
                </c:pt>
                <c:pt idx="6984">
                  <c:v>4.1400853844016323</c:v>
                </c:pt>
                <c:pt idx="6985">
                  <c:v>4.1373999220438558</c:v>
                </c:pt>
                <c:pt idx="6986">
                  <c:v>4.1359870119612809</c:v>
                </c:pt>
                <c:pt idx="6987">
                  <c:v>4.1360619520517901</c:v>
                </c:pt>
                <c:pt idx="6988">
                  <c:v>4.1366173639713821</c:v>
                </c:pt>
                <c:pt idx="6989">
                  <c:v>4.1370828631735455</c:v>
                </c:pt>
                <c:pt idx="6990">
                  <c:v>4.1319307978689661</c:v>
                </c:pt>
                <c:pt idx="6991">
                  <c:v>4.1202035435237434</c:v>
                </c:pt>
                <c:pt idx="6992">
                  <c:v>4.1141719929671625</c:v>
                </c:pt>
                <c:pt idx="6993">
                  <c:v>4.1102875962294121</c:v>
                </c:pt>
                <c:pt idx="6994">
                  <c:v>4.1025342645445999</c:v>
                </c:pt>
                <c:pt idx="6995">
                  <c:v>4.0983717373763042</c:v>
                </c:pt>
                <c:pt idx="6996">
                  <c:v>4.0969381940540233</c:v>
                </c:pt>
                <c:pt idx="6997">
                  <c:v>4.0941399046483786</c:v>
                </c:pt>
                <c:pt idx="6998">
                  <c:v>4.0928874368009032</c:v>
                </c:pt>
                <c:pt idx="6999">
                  <c:v>4.0965665890540484</c:v>
                </c:pt>
                <c:pt idx="7000">
                  <c:v>4.1051243634281498</c:v>
                </c:pt>
                <c:pt idx="7001">
                  <c:v>4.1100273885395744</c:v>
                </c:pt>
                <c:pt idx="7002">
                  <c:v>4.120000980163061</c:v>
                </c:pt>
                <c:pt idx="7003">
                  <c:v>4.1411911771932814</c:v>
                </c:pt>
                <c:pt idx="7004">
                  <c:v>4.1521971566865483</c:v>
                </c:pt>
                <c:pt idx="7005">
                  <c:v>4.1672194074358346</c:v>
                </c:pt>
                <c:pt idx="7006">
                  <c:v>4.1978947266314002</c:v>
                </c:pt>
                <c:pt idx="7007">
                  <c:v>4.2158052985044154</c:v>
                </c:pt>
                <c:pt idx="7008">
                  <c:v>4.2354066639418857</c:v>
                </c:pt>
                <c:pt idx="7009">
                  <c:v>4.2311019337598132</c:v>
                </c:pt>
                <c:pt idx="7010">
                  <c:v>4.2201532549039946</c:v>
                </c:pt>
                <c:pt idx="7011">
                  <c:v>4.200332948729427</c:v>
                </c:pt>
                <c:pt idx="7012">
                  <c:v>4.1900905900443997</c:v>
                </c:pt>
                <c:pt idx="7013">
                  <c:v>4.1817463946466447</c:v>
                </c:pt>
                <c:pt idx="7014">
                  <c:v>4.164237956961685</c:v>
                </c:pt>
                <c:pt idx="7015">
                  <c:v>4.1550961795041941</c:v>
                </c:pt>
                <c:pt idx="7016">
                  <c:v>4.1490417847009793</c:v>
                </c:pt>
                <c:pt idx="7017">
                  <c:v>4.1362586962660197</c:v>
                </c:pt>
                <c:pt idx="7018">
                  <c:v>4.129414130122198</c:v>
                </c:pt>
                <c:pt idx="7019">
                  <c:v>4.1258482887490482</c:v>
                </c:pt>
                <c:pt idx="7020">
                  <c:v>4.1183511495959344</c:v>
                </c:pt>
                <c:pt idx="7021">
                  <c:v>4.1143669853696281</c:v>
                </c:pt>
                <c:pt idx="7022">
                  <c:v>4.1127363428074988</c:v>
                </c:pt>
                <c:pt idx="7023">
                  <c:v>4.1089903284595239</c:v>
                </c:pt>
                <c:pt idx="7024">
                  <c:v>4.1071992256042007</c:v>
                </c:pt>
                <c:pt idx="7025">
                  <c:v>4.1085325159112047</c:v>
                </c:pt>
                <c:pt idx="7026">
                  <c:v>4.1118859385982347</c:v>
                </c:pt>
                <c:pt idx="7027">
                  <c:v>4.1138783181918335</c:v>
                </c:pt>
                <c:pt idx="7028">
                  <c:v>4.1091774087041291</c:v>
                </c:pt>
                <c:pt idx="7029">
                  <c:v>4.099024623587697</c:v>
                </c:pt>
                <c:pt idx="7030">
                  <c:v>4.0935822790549077</c:v>
                </c:pt>
                <c:pt idx="7031">
                  <c:v>4.0897486110157049</c:v>
                </c:pt>
                <c:pt idx="7032">
                  <c:v>4.0818698029443663</c:v>
                </c:pt>
                <c:pt idx="7033">
                  <c:v>4.0777515065036329</c:v>
                </c:pt>
                <c:pt idx="7034">
                  <c:v>4.0747054483875091</c:v>
                </c:pt>
                <c:pt idx="7035">
                  <c:v>4.0684543158816195</c:v>
                </c:pt>
                <c:pt idx="7036">
                  <c:v>4.0652338549488558</c:v>
                </c:pt>
                <c:pt idx="7037">
                  <c:v>4.0689928628550547</c:v>
                </c:pt>
                <c:pt idx="7038">
                  <c:v>4.0777450433716647</c:v>
                </c:pt>
                <c:pt idx="7039">
                  <c:v>4.0826984338404184</c:v>
                </c:pt>
                <c:pt idx="7040">
                  <c:v>4.0944987293498087</c:v>
                </c:pt>
                <c:pt idx="7041">
                  <c:v>4.1197600397876029</c:v>
                </c:pt>
                <c:pt idx="7042">
                  <c:v>4.133314019136006</c:v>
                </c:pt>
                <c:pt idx="7043">
                  <c:v>4.1514998018578853</c:v>
                </c:pt>
                <c:pt idx="7044">
                  <c:v>4.1893645531116492</c:v>
                </c:pt>
                <c:pt idx="7045">
                  <c:v>4.2110016226864557</c:v>
                </c:pt>
                <c:pt idx="7046">
                  <c:v>4.2360122000423752</c:v>
                </c:pt>
                <c:pt idx="7047">
                  <c:v>4.232067276473928</c:v>
                </c:pt>
                <c:pt idx="7048">
                  <c:v>4.2220602170444295</c:v>
                </c:pt>
                <c:pt idx="7049">
                  <c:v>4.2038357979720713</c:v>
                </c:pt>
                <c:pt idx="7050">
                  <c:v>4.1944389579989876</c:v>
                </c:pt>
                <c:pt idx="7051">
                  <c:v>4.1869169623037417</c:v>
                </c:pt>
                <c:pt idx="7052">
                  <c:v>4.1711094824165933</c:v>
                </c:pt>
                <c:pt idx="7053">
                  <c:v>4.1628449557405895</c:v>
                </c:pt>
                <c:pt idx="7054">
                  <c:v>4.1570947730746646</c:v>
                </c:pt>
                <c:pt idx="7055">
                  <c:v>4.1449660649638362</c:v>
                </c:pt>
                <c:pt idx="7056">
                  <c:v>4.1384755068659222</c:v>
                </c:pt>
                <c:pt idx="7057">
                  <c:v>4.1356751092833761</c:v>
                </c:pt>
                <c:pt idx="7058">
                  <c:v>4.1298506372680253</c:v>
                </c:pt>
                <c:pt idx="7059">
                  <c:v>4.1267789086281832</c:v>
                </c:pt>
                <c:pt idx="7060">
                  <c:v>4.1251715787056149</c:v>
                </c:pt>
                <c:pt idx="7061">
                  <c:v>4.1220003820315965</c:v>
                </c:pt>
                <c:pt idx="7062">
                  <c:v>4.1204104152975658</c:v>
                </c:pt>
                <c:pt idx="7063">
                  <c:v>4.1215294379300538</c:v>
                </c:pt>
                <c:pt idx="7064">
                  <c:v>4.1243177938024669</c:v>
                </c:pt>
                <c:pt idx="7065">
                  <c:v>4.1259626736270851</c:v>
                </c:pt>
                <c:pt idx="7066">
                  <c:v>4.1217512715957527</c:v>
                </c:pt>
                <c:pt idx="7067">
                  <c:v>4.1127519916715896</c:v>
                </c:pt>
                <c:pt idx="7068">
                  <c:v>4.107995237355663</c:v>
                </c:pt>
                <c:pt idx="7069">
                  <c:v>4.1047226340901286</c:v>
                </c:pt>
                <c:pt idx="7070">
                  <c:v>4.0979004673474106</c:v>
                </c:pt>
                <c:pt idx="7071">
                  <c:v>4.0942722127255813</c:v>
                </c:pt>
                <c:pt idx="7072">
                  <c:v>4.0914777544348437</c:v>
                </c:pt>
                <c:pt idx="7073">
                  <c:v>4.0857969285534397</c:v>
                </c:pt>
                <c:pt idx="7074">
                  <c:v>4.0829023157955593</c:v>
                </c:pt>
                <c:pt idx="7075">
                  <c:v>4.0863571892013288</c:v>
                </c:pt>
                <c:pt idx="7076">
                  <c:v>4.0942950888978906</c:v>
                </c:pt>
                <c:pt idx="7077">
                  <c:v>4.0987408152142368</c:v>
                </c:pt>
                <c:pt idx="7078">
                  <c:v>4.1094802208101493</c:v>
                </c:pt>
                <c:pt idx="7079">
                  <c:v>4.132491879360825</c:v>
                </c:pt>
                <c:pt idx="7080">
                  <c:v>4.144834969955582</c:v>
                </c:pt>
                <c:pt idx="7081">
                  <c:v>4.1614181823526364</c:v>
                </c:pt>
                <c:pt idx="7082">
                  <c:v>4.1959037628770846</c:v>
                </c:pt>
                <c:pt idx="7083">
                  <c:v>4.2155872649730153</c:v>
                </c:pt>
                <c:pt idx="7084">
                  <c:v>4.2354104457515351</c:v>
                </c:pt>
                <c:pt idx="7085">
                  <c:v>4.2308532647413442</c:v>
                </c:pt>
                <c:pt idx="7086">
                  <c:v>4.2185805293761645</c:v>
                </c:pt>
                <c:pt idx="7087">
                  <c:v>4.1965928417004807</c:v>
                </c:pt>
                <c:pt idx="7088">
                  <c:v>4.1854266738201549</c:v>
                </c:pt>
                <c:pt idx="7089">
                  <c:v>4.1761617759713223</c:v>
                </c:pt>
                <c:pt idx="7090">
                  <c:v>4.1570754629543361</c:v>
                </c:pt>
                <c:pt idx="7091">
                  <c:v>4.1471005413780793</c:v>
                </c:pt>
                <c:pt idx="7092">
                  <c:v>4.140165945069449</c:v>
                </c:pt>
                <c:pt idx="7093">
                  <c:v>4.1256459110037609</c:v>
                </c:pt>
                <c:pt idx="7094">
                  <c:v>4.1178159362036038</c:v>
                </c:pt>
                <c:pt idx="7095">
                  <c:v>4.1143104505715016</c:v>
                </c:pt>
                <c:pt idx="7096">
                  <c:v>4.1072807974857239</c:v>
                </c:pt>
                <c:pt idx="7097">
                  <c:v>4.1035734348098085</c:v>
                </c:pt>
                <c:pt idx="7098">
                  <c:v>4.1017921919087801</c:v>
                </c:pt>
                <c:pt idx="7099">
                  <c:v>4.0978351577194703</c:v>
                </c:pt>
                <c:pt idx="7100">
                  <c:v>4.0959166743353741</c:v>
                </c:pt>
                <c:pt idx="7101">
                  <c:v>4.0972333639373621</c:v>
                </c:pt>
                <c:pt idx="7102">
                  <c:v>4.1005968084662463</c:v>
                </c:pt>
                <c:pt idx="7103">
                  <c:v>4.1025852429153353</c:v>
                </c:pt>
                <c:pt idx="7104">
                  <c:v>4.0975862391877502</c:v>
                </c:pt>
                <c:pt idx="7105">
                  <c:v>4.0866496672915673</c:v>
                </c:pt>
                <c:pt idx="7106">
                  <c:v>4.0809040255809821</c:v>
                </c:pt>
                <c:pt idx="7107">
                  <c:v>4.0769526651848507</c:v>
                </c:pt>
                <c:pt idx="7108">
                  <c:v>4.0687153895201913</c:v>
                </c:pt>
                <c:pt idx="7109">
                  <c:v>4.0644147961845478</c:v>
                </c:pt>
                <c:pt idx="7110">
                  <c:v>4.0609661933951617</c:v>
                </c:pt>
                <c:pt idx="7111">
                  <c:v>4.0541683000801916</c:v>
                </c:pt>
                <c:pt idx="7112">
                  <c:v>4.0506161236613654</c:v>
                </c:pt>
                <c:pt idx="7113">
                  <c:v>4.0547796785340129</c:v>
                </c:pt>
                <c:pt idx="7114">
                  <c:v>4.0643553404639308</c:v>
                </c:pt>
                <c:pt idx="7115">
                  <c:v>4.069725255358362</c:v>
                </c:pt>
                <c:pt idx="7116">
                  <c:v>4.0826916445667871</c:v>
                </c:pt>
                <c:pt idx="7117">
                  <c:v>4.1104537864482618</c:v>
                </c:pt>
                <c:pt idx="7118">
                  <c:v>4.1253511708381509</c:v>
                </c:pt>
                <c:pt idx="7119">
                  <c:v>4.1453621639863591</c:v>
                </c:pt>
                <c:pt idx="7120">
                  <c:v>4.1869839325083094</c:v>
                </c:pt>
                <c:pt idx="7121">
                  <c:v>4.2107581976443127</c:v>
                </c:pt>
                <c:pt idx="7122">
                  <c:v>4.2205077287470685</c:v>
                </c:pt>
                <c:pt idx="7123">
                  <c:v>4.236041323405944</c:v>
                </c:pt>
                <c:pt idx="7124">
                  <c:v>4.2327684457122556</c:v>
                </c:pt>
                <c:pt idx="7125">
                  <c:v>4.2235561490370257</c:v>
                </c:pt>
                <c:pt idx="7126">
                  <c:v>4.2071964860842748</c:v>
                </c:pt>
                <c:pt idx="7127">
                  <c:v>4.1985439400098672</c:v>
                </c:pt>
                <c:pt idx="7128">
                  <c:v>4.1914548103951406</c:v>
                </c:pt>
                <c:pt idx="7129">
                  <c:v>4.1769951767538975</c:v>
                </c:pt>
                <c:pt idx="7130">
                  <c:v>4.1695177754032544</c:v>
                </c:pt>
                <c:pt idx="7131">
                  <c:v>4.1642503449545654</c:v>
                </c:pt>
                <c:pt idx="7132">
                  <c:v>4.1535403952743337</c:v>
                </c:pt>
                <c:pt idx="7133">
                  <c:v>4.1476256543950525</c:v>
                </c:pt>
                <c:pt idx="7134">
                  <c:v>4.1449053056121894</c:v>
                </c:pt>
                <c:pt idx="7135">
                  <c:v>4.1395595999968364</c:v>
                </c:pt>
                <c:pt idx="7136">
                  <c:v>4.1367099319992304</c:v>
                </c:pt>
                <c:pt idx="7137">
                  <c:v>4.135120974080742</c:v>
                </c:pt>
                <c:pt idx="7138">
                  <c:v>4.1317756890082613</c:v>
                </c:pt>
                <c:pt idx="7139">
                  <c:v>4.1300105957448823</c:v>
                </c:pt>
                <c:pt idx="7140">
                  <c:v>4.1310483394616515</c:v>
                </c:pt>
                <c:pt idx="7141">
                  <c:v>4.1337728335117836</c:v>
                </c:pt>
                <c:pt idx="7142">
                  <c:v>4.1354577610704792</c:v>
                </c:pt>
                <c:pt idx="7143">
                  <c:v>4.1317542334079018</c:v>
                </c:pt>
                <c:pt idx="7144">
                  <c:v>4.123392029091165</c:v>
                </c:pt>
                <c:pt idx="7145">
                  <c:v>4.119155378139383</c:v>
                </c:pt>
                <c:pt idx="7146">
                  <c:v>4.1159287883226803</c:v>
                </c:pt>
                <c:pt idx="7147">
                  <c:v>4.1094505338587393</c:v>
                </c:pt>
                <c:pt idx="7148">
                  <c:v>4.1059802000779317</c:v>
                </c:pt>
                <c:pt idx="7149">
                  <c:v>4.1036517452023231</c:v>
                </c:pt>
                <c:pt idx="7150">
                  <c:v>4.0985903428563413</c:v>
                </c:pt>
                <c:pt idx="7151">
                  <c:v>4.0960724141744933</c:v>
                </c:pt>
                <c:pt idx="7152">
                  <c:v>4.0989932263116629</c:v>
                </c:pt>
                <c:pt idx="7153">
                  <c:v>4.1061569142956511</c:v>
                </c:pt>
                <c:pt idx="7154">
                  <c:v>4.1103685756083257</c:v>
                </c:pt>
                <c:pt idx="7155">
                  <c:v>4.120214176038969</c:v>
                </c:pt>
                <c:pt idx="7156">
                  <c:v>4.1410642750838784</c:v>
                </c:pt>
                <c:pt idx="7157">
                  <c:v>4.1518681849695289</c:v>
                </c:pt>
                <c:pt idx="7158">
                  <c:v>4.1669105082188302</c:v>
                </c:pt>
                <c:pt idx="7159">
                  <c:v>4.1977062299584258</c:v>
                </c:pt>
                <c:pt idx="7160">
                  <c:v>4.2156862027631705</c:v>
                </c:pt>
                <c:pt idx="7161">
                  <c:v>4.2363358891135814</c:v>
                </c:pt>
                <c:pt idx="7162">
                  <c:v>4.2329094256233954</c:v>
                </c:pt>
                <c:pt idx="7163">
                  <c:v>4.2241862300975095</c:v>
                </c:pt>
                <c:pt idx="7164">
                  <c:v>4.2085413989415921</c:v>
                </c:pt>
                <c:pt idx="7165">
                  <c:v>4.200468939521075</c:v>
                </c:pt>
                <c:pt idx="7166">
                  <c:v>4.1939735772345434</c:v>
                </c:pt>
                <c:pt idx="7167">
                  <c:v>4.1804897894682034</c:v>
                </c:pt>
                <c:pt idx="7168">
                  <c:v>4.1733079670644671</c:v>
                </c:pt>
                <c:pt idx="7169">
                  <c:v>4.1689882241818887</c:v>
                </c:pt>
                <c:pt idx="7170">
                  <c:v>4.1599202888141447</c:v>
                </c:pt>
                <c:pt idx="7171">
                  <c:v>4.1550931866961109</c:v>
                </c:pt>
                <c:pt idx="7172">
                  <c:v>4.1524253455737616</c:v>
                </c:pt>
                <c:pt idx="7173">
                  <c:v>4.1468645472624468</c:v>
                </c:pt>
                <c:pt idx="7174">
                  <c:v>4.143939788587943</c:v>
                </c:pt>
                <c:pt idx="7175">
                  <c:v>4.1412559184240489</c:v>
                </c:pt>
                <c:pt idx="7176">
                  <c:v>4.1356510197278871</c:v>
                </c:pt>
                <c:pt idx="7177">
                  <c:v>4.1326739151974827</c:v>
                </c:pt>
                <c:pt idx="7178">
                  <c:v>4.1326993706180728</c:v>
                </c:pt>
                <c:pt idx="7179">
                  <c:v>4.1331224298516913</c:v>
                </c:pt>
                <c:pt idx="7180">
                  <c:v>4.1334920741058143</c:v>
                </c:pt>
                <c:pt idx="7181">
                  <c:v>4.1298199007363028</c:v>
                </c:pt>
                <c:pt idx="7182">
                  <c:v>4.1219878557609837</c:v>
                </c:pt>
                <c:pt idx="7183">
                  <c:v>4.1178385867631713</c:v>
                </c:pt>
                <c:pt idx="7184">
                  <c:v>4.1166221551983853</c:v>
                </c:pt>
                <c:pt idx="7185">
                  <c:v>4.1142850066871262</c:v>
                </c:pt>
                <c:pt idx="7186">
                  <c:v>4.113144322388349</c:v>
                </c:pt>
                <c:pt idx="7187">
                  <c:v>4.1122497385856782</c:v>
                </c:pt>
                <c:pt idx="7188">
                  <c:v>4.1105161452747918</c:v>
                </c:pt>
                <c:pt idx="7189">
                  <c:v>4.1096785667849796</c:v>
                </c:pt>
                <c:pt idx="7190">
                  <c:v>4.1122688259392808</c:v>
                </c:pt>
                <c:pt idx="7191">
                  <c:v>4.1182261784130505</c:v>
                </c:pt>
                <c:pt idx="7192">
                  <c:v>4.121567986573436</c:v>
                </c:pt>
                <c:pt idx="7193">
                  <c:v>4.1306007136596081</c:v>
                </c:pt>
                <c:pt idx="7194">
                  <c:v>4.1502502835018404</c:v>
                </c:pt>
                <c:pt idx="7195">
                  <c:v>4.1606458840398579</c:v>
                </c:pt>
                <c:pt idx="7196">
                  <c:v>4.1744979740381094</c:v>
                </c:pt>
                <c:pt idx="7197">
                  <c:v>4.2032124161754245</c:v>
                </c:pt>
                <c:pt idx="7198">
                  <c:v>4.2195930521216169</c:v>
                </c:pt>
                <c:pt idx="7199">
                  <c:v>4.2369420654777423</c:v>
                </c:pt>
                <c:pt idx="7200">
                  <c:v>4.2345584502669418</c:v>
                </c:pt>
                <c:pt idx="7201">
                  <c:v>4.2284837230752474</c:v>
                </c:pt>
                <c:pt idx="7202">
                  <c:v>4.2175123914484942</c:v>
                </c:pt>
                <c:pt idx="7203">
                  <c:v>4.2118623708140737</c:v>
                </c:pt>
                <c:pt idx="7204">
                  <c:v>4.2073054959567084</c:v>
                </c:pt>
                <c:pt idx="7205">
                  <c:v>4.1977545100315998</c:v>
                </c:pt>
                <c:pt idx="7206">
                  <c:v>4.1927721097498649</c:v>
                </c:pt>
                <c:pt idx="7207">
                  <c:v>4.189854529344875</c:v>
                </c:pt>
                <c:pt idx="7208">
                  <c:v>4.1837431117104753</c:v>
                </c:pt>
                <c:pt idx="7209">
                  <c:v>4.1804959896920053</c:v>
                </c:pt>
                <c:pt idx="7210">
                  <c:v>4.1785947789377955</c:v>
                </c:pt>
                <c:pt idx="7211">
                  <c:v>4.1745216612090239</c:v>
                </c:pt>
                <c:pt idx="7212">
                  <c:v>4.1724312284367473</c:v>
                </c:pt>
                <c:pt idx="7213">
                  <c:v>4.1705079875902316</c:v>
                </c:pt>
                <c:pt idx="7214">
                  <c:v>4.1664069057517121</c:v>
                </c:pt>
                <c:pt idx="7215">
                  <c:v>4.1642802240160055</c:v>
                </c:pt>
                <c:pt idx="7216">
                  <c:v>4.1642695075572975</c:v>
                </c:pt>
                <c:pt idx="7217">
                  <c:v>4.1645481909346129</c:v>
                </c:pt>
                <c:pt idx="7218">
                  <c:v>4.1648148347659388</c:v>
                </c:pt>
                <c:pt idx="7219">
                  <c:v>4.1622384805646444</c:v>
                </c:pt>
                <c:pt idx="7220">
                  <c:v>4.1567169833060396</c:v>
                </c:pt>
                <c:pt idx="7221">
                  <c:v>4.1536836540359898</c:v>
                </c:pt>
                <c:pt idx="7222">
                  <c:v>4.1527222228474834</c:v>
                </c:pt>
                <c:pt idx="7223">
                  <c:v>4.1508830267445092</c:v>
                </c:pt>
                <c:pt idx="7224">
                  <c:v>4.1500255557821202</c:v>
                </c:pt>
                <c:pt idx="7225">
                  <c:v>4.1494845334781614</c:v>
                </c:pt>
                <c:pt idx="7226">
                  <c:v>4.1484639431935211</c:v>
                </c:pt>
                <c:pt idx="7227">
                  <c:v>4.1479734601082905</c:v>
                </c:pt>
                <c:pt idx="7228">
                  <c:v>4.1497942008681239</c:v>
                </c:pt>
                <c:pt idx="7229">
                  <c:v>4.1540005608229738</c:v>
                </c:pt>
                <c:pt idx="7230">
                  <c:v>4.1563640618750188</c:v>
                </c:pt>
                <c:pt idx="7231">
                  <c:v>4.162743570429476</c:v>
                </c:pt>
                <c:pt idx="7232">
                  <c:v>4.1762871919623832</c:v>
                </c:pt>
                <c:pt idx="7233">
                  <c:v>4.1834966980135979</c:v>
                </c:pt>
                <c:pt idx="7234">
                  <c:v>4.1930536031310099</c:v>
                </c:pt>
                <c:pt idx="7235">
                  <c:v>4.2129214163419979</c:v>
                </c:pt>
                <c:pt idx="7236">
                  <c:v>4.2243160874631087</c:v>
                </c:pt>
                <c:pt idx="7237">
                  <c:v>4.2363314840667607</c:v>
                </c:pt>
                <c:pt idx="7238">
                  <c:v>4.2340469543404966</c:v>
                </c:pt>
                <c:pt idx="7239">
                  <c:v>4.2282112508930609</c:v>
                </c:pt>
                <c:pt idx="7240">
                  <c:v>4.2176404175068587</c:v>
                </c:pt>
                <c:pt idx="7241">
                  <c:v>4.2120873565274417</c:v>
                </c:pt>
                <c:pt idx="7242">
                  <c:v>4.2073207090780835</c:v>
                </c:pt>
                <c:pt idx="7243">
                  <c:v>4.1972747707058558</c:v>
                </c:pt>
                <c:pt idx="7244">
                  <c:v>4.1920251802368407</c:v>
                </c:pt>
                <c:pt idx="7245">
                  <c:v>4.1876513002704288</c:v>
                </c:pt>
                <c:pt idx="7246">
                  <c:v>4.1784247182752079</c:v>
                </c:pt>
                <c:pt idx="7247">
                  <c:v>4.1735011573506879</c:v>
                </c:pt>
                <c:pt idx="7248">
                  <c:v>4.1696745346335602</c:v>
                </c:pt>
                <c:pt idx="7249">
                  <c:v>4.1615320221493679</c:v>
                </c:pt>
                <c:pt idx="7250">
                  <c:v>4.1571658198724322</c:v>
                </c:pt>
                <c:pt idx="7251">
                  <c:v>4.1540269269620982</c:v>
                </c:pt>
                <c:pt idx="7252">
                  <c:v>4.1474449249403245</c:v>
                </c:pt>
                <c:pt idx="7253">
                  <c:v>4.1439215586689135</c:v>
                </c:pt>
                <c:pt idx="7254">
                  <c:v>4.1417939174574983</c:v>
                </c:pt>
                <c:pt idx="7255">
                  <c:v>4.1373251363712669</c:v>
                </c:pt>
                <c:pt idx="7256">
                  <c:v>4.1350229860395942</c:v>
                </c:pt>
                <c:pt idx="7257">
                  <c:v>4.1328511634521714</c:v>
                </c:pt>
                <c:pt idx="7258">
                  <c:v>4.1283939407216934</c:v>
                </c:pt>
                <c:pt idx="7259">
                  <c:v>4.1260684168363442</c:v>
                </c:pt>
                <c:pt idx="7260">
                  <c:v>4.1254194026523594</c:v>
                </c:pt>
                <c:pt idx="7261">
                  <c:v>4.1244314075556945</c:v>
                </c:pt>
                <c:pt idx="7262">
                  <c:v>4.1240529596067708</c:v>
                </c:pt>
                <c:pt idx="7263">
                  <c:v>4.1258136061916089</c:v>
                </c:pt>
                <c:pt idx="7264">
                  <c:v>4.12997487814311</c:v>
                </c:pt>
                <c:pt idx="7265">
                  <c:v>4.1323570573189565</c:v>
                </c:pt>
                <c:pt idx="7266">
                  <c:v>4.136682171240194</c:v>
                </c:pt>
                <c:pt idx="7267">
                  <c:v>4.1464517966259296</c:v>
                </c:pt>
                <c:pt idx="7268">
                  <c:v>4.1516366104066043</c:v>
                </c:pt>
                <c:pt idx="7269">
                  <c:v>4.1588726223501622</c:v>
                </c:pt>
                <c:pt idx="7270">
                  <c:v>4.17421722980135</c:v>
                </c:pt>
                <c:pt idx="7271">
                  <c:v>4.1821218379802696</c:v>
                </c:pt>
                <c:pt idx="7272">
                  <c:v>4.1914999988889319</c:v>
                </c:pt>
                <c:pt idx="7273">
                  <c:v>4.2110859672022878</c:v>
                </c:pt>
                <c:pt idx="7274">
                  <c:v>4.2219862589560728</c:v>
                </c:pt>
                <c:pt idx="7275">
                  <c:v>4.2369525222853035</c:v>
                </c:pt>
                <c:pt idx="7276">
                  <c:v>4.2357208089282246</c:v>
                </c:pt>
                <c:pt idx="7277">
                  <c:v>4.2334229011414255</c:v>
                </c:pt>
                <c:pt idx="7278">
                  <c:v>4.23236247106209</c:v>
                </c:pt>
                <c:pt idx="7279">
                  <c:v>4.2314068755233851</c:v>
                </c:pt>
                <c:pt idx="7280">
                  <c:v>4.2296252567047672</c:v>
                </c:pt>
                <c:pt idx="7281">
                  <c:v>4.2287627475845602</c:v>
                </c:pt>
                <c:pt idx="7282">
                  <c:v>4.2281661752607818</c:v>
                </c:pt>
                <c:pt idx="7283">
                  <c:v>4.227016038436946</c:v>
                </c:pt>
                <c:pt idx="7284">
                  <c:v>4.226518117687915</c:v>
                </c:pt>
                <c:pt idx="7285">
                  <c:v>4.226219130379735</c:v>
                </c:pt>
                <c:pt idx="7286">
                  <c:v>4.2257193888200826</c:v>
                </c:pt>
                <c:pt idx="7287">
                  <c:v>4.2254992004634122</c:v>
                </c:pt>
                <c:pt idx="7288">
                  <c:v>4.2255267994490326</c:v>
                </c:pt>
                <c:pt idx="7289">
                  <c:v>4.2256208803334419</c:v>
                </c:pt>
                <c:pt idx="7290">
                  <c:v>4.2256787113186052</c:v>
                </c:pt>
                <c:pt idx="7291">
                  <c:v>4.2259342795391541</c:v>
                </c:pt>
                <c:pt idx="7292">
                  <c:v>4.2264272001496117</c:v>
                </c:pt>
                <c:pt idx="7293">
                  <c:v>4.2266688486713013</c:v>
                </c:pt>
                <c:pt idx="7294">
                  <c:v>4.2269345365431104</c:v>
                </c:pt>
                <c:pt idx="7295">
                  <c:v>4.2274458738133474</c:v>
                </c:pt>
                <c:pt idx="7296">
                  <c:v>4.2276904557956181</c:v>
                </c:pt>
                <c:pt idx="7297">
                  <c:v>4.2280962245426545</c:v>
                </c:pt>
                <c:pt idx="7298">
                  <c:v>4.228851214816693</c:v>
                </c:pt>
                <c:pt idx="7299">
                  <c:v>4.229213707792848</c:v>
                </c:pt>
                <c:pt idx="7300">
                  <c:v>4.2297498321255365</c:v>
                </c:pt>
                <c:pt idx="7301">
                  <c:v>4.230739720725623</c:v>
                </c:pt>
                <c:pt idx="7302">
                  <c:v>4.2312165143906588</c:v>
                </c:pt>
                <c:pt idx="7303">
                  <c:v>4.2317799138715788</c:v>
                </c:pt>
                <c:pt idx="7304">
                  <c:v>4.2328627656070585</c:v>
                </c:pt>
                <c:pt idx="7305">
                  <c:v>4.2333854909899546</c:v>
                </c:pt>
                <c:pt idx="7306">
                  <c:v>4.2340141397540707</c:v>
                </c:pt>
                <c:pt idx="7307">
                  <c:v>4.2351906227105038</c:v>
                </c:pt>
                <c:pt idx="7308">
                  <c:v>4.2357699327144775</c:v>
                </c:pt>
                <c:pt idx="7309">
                  <c:v>4.2363875997525442</c:v>
                </c:pt>
                <c:pt idx="7310">
                  <c:v>4.2376555005568246</c:v>
                </c:pt>
                <c:pt idx="7311">
                  <c:v>4.2383194158589967</c:v>
                </c:pt>
                <c:pt idx="7312">
                  <c:v>4.2354569789634215</c:v>
                </c:pt>
                <c:pt idx="7313">
                  <c:v>4.2354557615590247</c:v>
                </c:pt>
                <c:pt idx="7314">
                  <c:v>4.2174009099489744</c:v>
                </c:pt>
                <c:pt idx="7315">
                  <c:v>4.2120679011482043</c:v>
                </c:pt>
                <c:pt idx="7316">
                  <c:v>4.2072390991579356</c:v>
                </c:pt>
                <c:pt idx="7317">
                  <c:v>4.1971778297379378</c:v>
                </c:pt>
                <c:pt idx="7318">
                  <c:v>4.1919777205146707</c:v>
                </c:pt>
                <c:pt idx="7319">
                  <c:v>4.1872607188715758</c:v>
                </c:pt>
                <c:pt idx="7320">
                  <c:v>4.1772507001156987</c:v>
                </c:pt>
                <c:pt idx="7321">
                  <c:v>4.1718810074586141</c:v>
                </c:pt>
                <c:pt idx="7322">
                  <c:v>4.1675524612296142</c:v>
                </c:pt>
                <c:pt idx="7323">
                  <c:v>4.1583257395027955</c:v>
                </c:pt>
                <c:pt idx="7324">
                  <c:v>4.1533736812265136</c:v>
                </c:pt>
                <c:pt idx="7325">
                  <c:v>4.1502423859139164</c:v>
                </c:pt>
                <c:pt idx="7326">
                  <c:v>4.1422448224696184</c:v>
                </c:pt>
                <c:pt idx="7327">
                  <c:v>4.1382241047948032</c:v>
                </c:pt>
                <c:pt idx="7328">
                  <c:v>4.1354255974652885</c:v>
                </c:pt>
                <c:pt idx="7329">
                  <c:v>4.1296703077148784</c:v>
                </c:pt>
                <c:pt idx="7330">
                  <c:v>4.1266917947236896</c:v>
                </c:pt>
                <c:pt idx="7331">
                  <c:v>4.1246247564184193</c:v>
                </c:pt>
                <c:pt idx="7332">
                  <c:v>4.1204208426416118</c:v>
                </c:pt>
                <c:pt idx="7333">
                  <c:v>4.1182754011924132</c:v>
                </c:pt>
                <c:pt idx="7334">
                  <c:v>4.1179443835587275</c:v>
                </c:pt>
                <c:pt idx="7335">
                  <c:v>4.1176718080611714</c:v>
                </c:pt>
                <c:pt idx="7336">
                  <c:v>4.1177426487139481</c:v>
                </c:pt>
                <c:pt idx="7337">
                  <c:v>4.1197691248137129</c:v>
                </c:pt>
                <c:pt idx="7338">
                  <c:v>4.1245197788921173</c:v>
                </c:pt>
                <c:pt idx="7339">
                  <c:v>4.1272310057304651</c:v>
                </c:pt>
                <c:pt idx="7340">
                  <c:v>4.1318601591890767</c:v>
                </c:pt>
                <c:pt idx="7341">
                  <c:v>4.1421482148127531</c:v>
                </c:pt>
                <c:pt idx="7342">
                  <c:v>4.1477717574387505</c:v>
                </c:pt>
                <c:pt idx="7343">
                  <c:v>4.1550883516901589</c:v>
                </c:pt>
                <c:pt idx="7344">
                  <c:v>4.1704889490529098</c:v>
                </c:pt>
                <c:pt idx="7345">
                  <c:v>4.1786387937248382</c:v>
                </c:pt>
                <c:pt idx="7346">
                  <c:v>4.1877412390544739</c:v>
                </c:pt>
                <c:pt idx="7347">
                  <c:v>4.2065474319659097</c:v>
                </c:pt>
                <c:pt idx="7348">
                  <c:v>4.2168218144372975</c:v>
                </c:pt>
                <c:pt idx="7349">
                  <c:v>4.2367318711191144</c:v>
                </c:pt>
                <c:pt idx="7350">
                  <c:v>4.2347551709477997</c:v>
                </c:pt>
                <c:pt idx="7351">
                  <c:v>4.2297972673497668</c:v>
                </c:pt>
                <c:pt idx="7352">
                  <c:v>4.2207424079533773</c:v>
                </c:pt>
                <c:pt idx="7353">
                  <c:v>4.21617486713658</c:v>
                </c:pt>
                <c:pt idx="7354">
                  <c:v>4.2120529664266453</c:v>
                </c:pt>
                <c:pt idx="7355">
                  <c:v>4.2035027346868494</c:v>
                </c:pt>
                <c:pt idx="7356">
                  <c:v>4.1990175997086645</c:v>
                </c:pt>
                <c:pt idx="7357">
                  <c:v>4.1952905796303863</c:v>
                </c:pt>
                <c:pt idx="7358">
                  <c:v>4.1874201824151474</c:v>
                </c:pt>
                <c:pt idx="7359">
                  <c:v>4.1832264169144464</c:v>
                </c:pt>
                <c:pt idx="7360">
                  <c:v>4.1799523378571495</c:v>
                </c:pt>
                <c:pt idx="7361">
                  <c:v>4.1730538775732251</c:v>
                </c:pt>
                <c:pt idx="7362">
                  <c:v>4.1693414174851826</c:v>
                </c:pt>
                <c:pt idx="7363">
                  <c:v>4.1666937234129762</c:v>
                </c:pt>
                <c:pt idx="7364">
                  <c:v>4.1610575520014681</c:v>
                </c:pt>
                <c:pt idx="7365">
                  <c:v>4.1580292537780457</c:v>
                </c:pt>
                <c:pt idx="7366">
                  <c:v>4.1561429426653786</c:v>
                </c:pt>
                <c:pt idx="7367">
                  <c:v>4.1523132614515017</c:v>
                </c:pt>
                <c:pt idx="7368">
                  <c:v>4.150363711187504</c:v>
                </c:pt>
                <c:pt idx="7369">
                  <c:v>4.1485916834564103</c:v>
                </c:pt>
                <c:pt idx="7370">
                  <c:v>4.1449569912892033</c:v>
                </c:pt>
                <c:pt idx="7371">
                  <c:v>4.1430609259185864</c:v>
                </c:pt>
                <c:pt idx="7372">
                  <c:v>4.1425935342099258</c:v>
                </c:pt>
                <c:pt idx="7373">
                  <c:v>4.1418448616033166</c:v>
                </c:pt>
                <c:pt idx="7374">
                  <c:v>4.1415543598347204</c:v>
                </c:pt>
                <c:pt idx="7375">
                  <c:v>4.1430252100111629</c:v>
                </c:pt>
                <c:pt idx="7376">
                  <c:v>4.1464913627041238</c:v>
                </c:pt>
                <c:pt idx="7377">
                  <c:v>4.1484833357814779</c:v>
                </c:pt>
                <c:pt idx="7378">
                  <c:v>4.1521906764605321</c:v>
                </c:pt>
                <c:pt idx="7379">
                  <c:v>4.1603273239779446</c:v>
                </c:pt>
                <c:pt idx="7380">
                  <c:v>4.1648068239516745</c:v>
                </c:pt>
                <c:pt idx="7381">
                  <c:v>4.1709774832833508</c:v>
                </c:pt>
                <c:pt idx="7382">
                  <c:v>4.1840326845688898</c:v>
                </c:pt>
                <c:pt idx="7383">
                  <c:v>4.1908618867332956</c:v>
                </c:pt>
                <c:pt idx="7384">
                  <c:v>4.1988058609907997</c:v>
                </c:pt>
                <c:pt idx="7385">
                  <c:v>4.2151960815913316</c:v>
                </c:pt>
                <c:pt idx="7386">
                  <c:v>4.2244203606806359</c:v>
                </c:pt>
                <c:pt idx="7387">
                  <c:v>4.230104888748639</c:v>
                </c:pt>
                <c:pt idx="7388">
                  <c:v>4.2241455961816143</c:v>
                </c:pt>
                <c:pt idx="7389">
                  <c:v>4.213554595336273</c:v>
                </c:pt>
                <c:pt idx="7390">
                  <c:v>4.2083437271416297</c:v>
                </c:pt>
                <c:pt idx="7391">
                  <c:v>4.2041143458194261</c:v>
                </c:pt>
                <c:pt idx="7392">
                  <c:v>4.1959818723166595</c:v>
                </c:pt>
                <c:pt idx="7393">
                  <c:v>4.1921662225460414</c:v>
                </c:pt>
                <c:pt idx="7394">
                  <c:v>4.1895436145802671</c:v>
                </c:pt>
                <c:pt idx="7395">
                  <c:v>4.1847406668121092</c:v>
                </c:pt>
                <c:pt idx="7396">
                  <c:v>4.182605668692255</c:v>
                </c:pt>
                <c:pt idx="7397">
                  <c:v>4.1815816294831452</c:v>
                </c:pt>
                <c:pt idx="7398">
                  <c:v>4.1798326049379382</c:v>
                </c:pt>
                <c:pt idx="7399">
                  <c:v>4.1790844513263119</c:v>
                </c:pt>
                <c:pt idx="7400">
                  <c:v>4.1794895010274375</c:v>
                </c:pt>
                <c:pt idx="7401">
                  <c:v>4.1803984605381554</c:v>
                </c:pt>
                <c:pt idx="7402">
                  <c:v>4.1808908279108596</c:v>
                </c:pt>
                <c:pt idx="7403">
                  <c:v>4.1823255234884114</c:v>
                </c:pt>
                <c:pt idx="7404">
                  <c:v>4.1851221037813664</c:v>
                </c:pt>
                <c:pt idx="7405">
                  <c:v>4.1864526753020632</c:v>
                </c:pt>
                <c:pt idx="7406">
                  <c:v>4.1874023791977981</c:v>
                </c:pt>
                <c:pt idx="7407">
                  <c:v>4.189273213793002</c:v>
                </c:pt>
                <c:pt idx="7408">
                  <c:v>4.190193297617399</c:v>
                </c:pt>
                <c:pt idx="7409">
                  <c:v>4.1918191242860079</c:v>
                </c:pt>
                <c:pt idx="7410">
                  <c:v>4.1948528957926214</c:v>
                </c:pt>
                <c:pt idx="7411">
                  <c:v>4.1962851558526983</c:v>
                </c:pt>
                <c:pt idx="7412">
                  <c:v>4.1983467708684552</c:v>
                </c:pt>
                <c:pt idx="7413">
                  <c:v>4.2021921901306794</c:v>
                </c:pt>
                <c:pt idx="7414">
                  <c:v>4.2040170002362274</c:v>
                </c:pt>
                <c:pt idx="7415">
                  <c:v>4.2065182645611028</c:v>
                </c:pt>
                <c:pt idx="7416">
                  <c:v>4.2111743772370236</c:v>
                </c:pt>
                <c:pt idx="7417">
                  <c:v>4.213386108663725</c:v>
                </c:pt>
                <c:pt idx="7418">
                  <c:v>4.2162513628254636</c:v>
                </c:pt>
                <c:pt idx="7419">
                  <c:v>4.2216756338141828</c:v>
                </c:pt>
                <c:pt idx="7420">
                  <c:v>4.2243024108350173</c:v>
                </c:pt>
                <c:pt idx="7421">
                  <c:v>4.2272999335493369</c:v>
                </c:pt>
                <c:pt idx="7422">
                  <c:v>4.2331429373236782</c:v>
                </c:pt>
                <c:pt idx="7423">
                  <c:v>4.2363386387932245</c:v>
                </c:pt>
                <c:pt idx="7424">
                  <c:v>4.2376534506557775</c:v>
                </c:pt>
                <c:pt idx="7425">
                  <c:v>4.2176398995404654</c:v>
                </c:pt>
                <c:pt idx="7426">
                  <c:v>4.2033749470671005</c:v>
                </c:pt>
                <c:pt idx="7427">
                  <c:v>4.1777674840794541</c:v>
                </c:pt>
                <c:pt idx="7428">
                  <c:v>4.1652883843321709</c:v>
                </c:pt>
                <c:pt idx="7429">
                  <c:v>4.1547663923088258</c:v>
                </c:pt>
                <c:pt idx="7430">
                  <c:v>4.1351186326767504</c:v>
                </c:pt>
                <c:pt idx="7431">
                  <c:v>4.1258417156596874</c:v>
                </c:pt>
                <c:pt idx="7432">
                  <c:v>4.1195487751414506</c:v>
                </c:pt>
                <c:pt idx="7433">
                  <c:v>4.1078439769002424</c:v>
                </c:pt>
                <c:pt idx="7434">
                  <c:v>4.1027163072891435</c:v>
                </c:pt>
                <c:pt idx="7435">
                  <c:v>4.1002001870964593</c:v>
                </c:pt>
                <c:pt idx="7436">
                  <c:v>4.0959898376161163</c:v>
                </c:pt>
                <c:pt idx="7437">
                  <c:v>4.0941920106591301</c:v>
                </c:pt>
                <c:pt idx="7438">
                  <c:v>4.0951381344747508</c:v>
                </c:pt>
                <c:pt idx="7439">
                  <c:v>4.0973464945209477</c:v>
                </c:pt>
                <c:pt idx="7440">
                  <c:v>4.0985347503517602</c:v>
                </c:pt>
                <c:pt idx="7441">
                  <c:v>4.1019858941959528</c:v>
                </c:pt>
                <c:pt idx="7442">
                  <c:v>4.1087762777531598</c:v>
                </c:pt>
                <c:pt idx="7443">
                  <c:v>4.1119412611225981</c:v>
                </c:pt>
                <c:pt idx="7444">
                  <c:v>4.1142892829356512</c:v>
                </c:pt>
                <c:pt idx="7445">
                  <c:v>4.1187620738677566</c:v>
                </c:pt>
                <c:pt idx="7446">
                  <c:v>4.121010561210837</c:v>
                </c:pt>
                <c:pt idx="7447">
                  <c:v>4.1249598941685326</c:v>
                </c:pt>
                <c:pt idx="7448">
                  <c:v>4.1323286172469622</c:v>
                </c:pt>
                <c:pt idx="7449">
                  <c:v>4.1357766056382559</c:v>
                </c:pt>
                <c:pt idx="7450">
                  <c:v>4.1407482128745299</c:v>
                </c:pt>
                <c:pt idx="7451">
                  <c:v>4.1501064506232375</c:v>
                </c:pt>
                <c:pt idx="7452">
                  <c:v>4.154505959542556</c:v>
                </c:pt>
                <c:pt idx="7453">
                  <c:v>4.160359225311419</c:v>
                </c:pt>
                <c:pt idx="7454">
                  <c:v>4.1717094081227231</c:v>
                </c:pt>
                <c:pt idx="7455">
                  <c:v>4.1771343299492374</c:v>
                </c:pt>
                <c:pt idx="7456">
                  <c:v>4.1839403562012576</c:v>
                </c:pt>
                <c:pt idx="7457">
                  <c:v>4.1971547714141515</c:v>
                </c:pt>
                <c:pt idx="7458">
                  <c:v>4.2035963974952208</c:v>
                </c:pt>
                <c:pt idx="7459">
                  <c:v>4.2108422396496321</c:v>
                </c:pt>
                <c:pt idx="7460">
                  <c:v>4.224970773541628</c:v>
                </c:pt>
                <c:pt idx="7461">
                  <c:v>4.2325987602367769</c:v>
                </c:pt>
                <c:pt idx="7462">
                  <c:v>4.2349737263594971</c:v>
                </c:pt>
                <c:pt idx="7463">
                  <c:v>4.2315979181959031</c:v>
                </c:pt>
                <c:pt idx="7464">
                  <c:v>4.2257792803134206</c:v>
                </c:pt>
                <c:pt idx="7465">
                  <c:v>4.2228966578520586</c:v>
                </c:pt>
                <c:pt idx="7466">
                  <c:v>4.2207704279220533</c:v>
                </c:pt>
                <c:pt idx="7467">
                  <c:v>4.2165546473042221</c:v>
                </c:pt>
                <c:pt idx="7468">
                  <c:v>4.2146755577858599</c:v>
                </c:pt>
                <c:pt idx="7469">
                  <c:v>4.2135834833141219</c:v>
                </c:pt>
                <c:pt idx="7470">
                  <c:v>4.2117032442239877</c:v>
                </c:pt>
                <c:pt idx="7471">
                  <c:v>4.210846825639134</c:v>
                </c:pt>
                <c:pt idx="7472">
                  <c:v>4.2107693022151782</c:v>
                </c:pt>
                <c:pt idx="7473">
                  <c:v>4.2106819549464971</c:v>
                </c:pt>
                <c:pt idx="7474">
                  <c:v>4.2106688159795498</c:v>
                </c:pt>
                <c:pt idx="7475">
                  <c:v>4.2110978861451844</c:v>
                </c:pt>
                <c:pt idx="7476">
                  <c:v>4.2119434887872433</c:v>
                </c:pt>
                <c:pt idx="7477">
                  <c:v>4.2123647243869264</c:v>
                </c:pt>
                <c:pt idx="7478">
                  <c:v>4.2133251973485475</c:v>
                </c:pt>
                <c:pt idx="7479">
                  <c:v>4.2152456229439519</c:v>
                </c:pt>
                <c:pt idx="7480">
                  <c:v>4.2161108188863006</c:v>
                </c:pt>
                <c:pt idx="7481">
                  <c:v>4.2160667389083386</c:v>
                </c:pt>
                <c:pt idx="7482">
                  <c:v>4.2159739725171113</c:v>
                </c:pt>
                <c:pt idx="7483">
                  <c:v>4.2159599341139016</c:v>
                </c:pt>
                <c:pt idx="7484">
                  <c:v>4.2166081776228062</c:v>
                </c:pt>
                <c:pt idx="7485">
                  <c:v>4.2178214579570295</c:v>
                </c:pt>
                <c:pt idx="7486">
                  <c:v>4.2183795281094003</c:v>
                </c:pt>
                <c:pt idx="7487">
                  <c:v>4.2190685251856017</c:v>
                </c:pt>
                <c:pt idx="7488">
                  <c:v>4.2203638482717194</c:v>
                </c:pt>
                <c:pt idx="7489">
                  <c:v>4.2209981850617702</c:v>
                </c:pt>
                <c:pt idx="7490">
                  <c:v>4.2222079034245175</c:v>
                </c:pt>
                <c:pt idx="7491">
                  <c:v>4.2244293284996273</c:v>
                </c:pt>
                <c:pt idx="7492">
                  <c:v>4.2254954818529287</c:v>
                </c:pt>
                <c:pt idx="7493">
                  <c:v>4.2269199693926289</c:v>
                </c:pt>
                <c:pt idx="7494">
                  <c:v>4.2296991714886731</c:v>
                </c:pt>
                <c:pt idx="7495">
                  <c:v>4.2310644022913975</c:v>
                </c:pt>
                <c:pt idx="7496">
                  <c:v>4.2327265648273533</c:v>
                </c:pt>
                <c:pt idx="7497">
                  <c:v>4.2358981864297691</c:v>
                </c:pt>
                <c:pt idx="7498">
                  <c:v>4.2376772893341661</c:v>
                </c:pt>
                <c:pt idx="7499">
                  <c:v>4.2360481237328393</c:v>
                </c:pt>
                <c:pt idx="7500">
                  <c:v>4.2321046476609805</c:v>
                </c:pt>
                <c:pt idx="7501">
                  <c:v>4.2220437618731506</c:v>
                </c:pt>
                <c:pt idx="7502">
                  <c:v>4.2036841693727922</c:v>
                </c:pt>
                <c:pt idx="7503">
                  <c:v>4.1942031634403918</c:v>
                </c:pt>
                <c:pt idx="7504">
                  <c:v>4.1868757746409937</c:v>
                </c:pt>
                <c:pt idx="7505">
                  <c:v>4.171513652423835</c:v>
                </c:pt>
                <c:pt idx="7506">
                  <c:v>4.1634966294177334</c:v>
                </c:pt>
                <c:pt idx="7507">
                  <c:v>4.1581687207503562</c:v>
                </c:pt>
                <c:pt idx="7508">
                  <c:v>4.1468788506398857</c:v>
                </c:pt>
                <c:pt idx="7509">
                  <c:v>4.1408181208152319</c:v>
                </c:pt>
                <c:pt idx="7510">
                  <c:v>4.13932564353287</c:v>
                </c:pt>
                <c:pt idx="7511">
                  <c:v>4.1364592433192389</c:v>
                </c:pt>
                <c:pt idx="7512">
                  <c:v>4.1350513387398413</c:v>
                </c:pt>
                <c:pt idx="7513">
                  <c:v>4.1334123869719441</c:v>
                </c:pt>
                <c:pt idx="7514">
                  <c:v>4.130022484547947</c:v>
                </c:pt>
                <c:pt idx="7515">
                  <c:v>4.1282430523198324</c:v>
                </c:pt>
                <c:pt idx="7516">
                  <c:v>4.1281895031391578</c:v>
                </c:pt>
                <c:pt idx="7517">
                  <c:v>4.1284214976880946</c:v>
                </c:pt>
                <c:pt idx="7518">
                  <c:v>4.1286945814832672</c:v>
                </c:pt>
                <c:pt idx="7519">
                  <c:v>4.1226066086880895</c:v>
                </c:pt>
                <c:pt idx="7520">
                  <c:v>4.1094881414965716</c:v>
                </c:pt>
                <c:pt idx="7521">
                  <c:v>4.1024461989230963</c:v>
                </c:pt>
                <c:pt idx="7522">
                  <c:v>4.0985876980204443</c:v>
                </c:pt>
                <c:pt idx="7523">
                  <c:v>4.0905547831400959</c:v>
                </c:pt>
                <c:pt idx="7524">
                  <c:v>4.0862865377674753</c:v>
                </c:pt>
                <c:pt idx="7525">
                  <c:v>4.0846251859330884</c:v>
                </c:pt>
                <c:pt idx="7526">
                  <c:v>4.0815244031498246</c:v>
                </c:pt>
                <c:pt idx="7527">
                  <c:v>4.0800605121186022</c:v>
                </c:pt>
                <c:pt idx="7528">
                  <c:v>4.0842211281694736</c:v>
                </c:pt>
                <c:pt idx="7529">
                  <c:v>4.0937199804158766</c:v>
                </c:pt>
                <c:pt idx="7530">
                  <c:v>4.0990170060028897</c:v>
                </c:pt>
                <c:pt idx="7531">
                  <c:v>4.1099781149891825</c:v>
                </c:pt>
                <c:pt idx="7532">
                  <c:v>4.1334204898485467</c:v>
                </c:pt>
                <c:pt idx="7533">
                  <c:v>4.1459880432974003</c:v>
                </c:pt>
                <c:pt idx="7534">
                  <c:v>4.1623960702147507</c:v>
                </c:pt>
                <c:pt idx="7535">
                  <c:v>4.1964581768531906</c:v>
                </c:pt>
                <c:pt idx="7536">
                  <c:v>4.2159470102415861</c:v>
                </c:pt>
                <c:pt idx="7537">
                  <c:v>4.2363653027918984</c:v>
                </c:pt>
                <c:pt idx="7538">
                  <c:v>4.232994009696383</c:v>
                </c:pt>
                <c:pt idx="7539">
                  <c:v>4.2239070210372933</c:v>
                </c:pt>
                <c:pt idx="7540">
                  <c:v>4.2077024444873743</c:v>
                </c:pt>
                <c:pt idx="7541">
                  <c:v>4.1992770151764693</c:v>
                </c:pt>
                <c:pt idx="7542">
                  <c:v>4.1927273934051907</c:v>
                </c:pt>
                <c:pt idx="7543">
                  <c:v>4.1789612335690203</c:v>
                </c:pt>
                <c:pt idx="7544">
                  <c:v>4.1718294416110471</c:v>
                </c:pt>
                <c:pt idx="7545">
                  <c:v>4.1671567701098908</c:v>
                </c:pt>
                <c:pt idx="7546">
                  <c:v>4.1571259844142601</c:v>
                </c:pt>
                <c:pt idx="7547">
                  <c:v>4.1517414064439118</c:v>
                </c:pt>
                <c:pt idx="7548">
                  <c:v>4.1503409729372756</c:v>
                </c:pt>
                <c:pt idx="7549">
                  <c:v>4.1477710767694269</c:v>
                </c:pt>
                <c:pt idx="7550">
                  <c:v>4.1465175867524477</c:v>
                </c:pt>
                <c:pt idx="7551">
                  <c:v>4.14506059490928</c:v>
                </c:pt>
                <c:pt idx="7552">
                  <c:v>4.1420449394334078</c:v>
                </c:pt>
                <c:pt idx="7553">
                  <c:v>4.1404606673663</c:v>
                </c:pt>
                <c:pt idx="7554">
                  <c:v>4.1404143201024644</c:v>
                </c:pt>
                <c:pt idx="7555">
                  <c:v>4.1406171667455229</c:v>
                </c:pt>
                <c:pt idx="7556">
                  <c:v>4.1408597320770575</c:v>
                </c:pt>
                <c:pt idx="7557">
                  <c:v>4.1354522436335426</c:v>
                </c:pt>
                <c:pt idx="7558">
                  <c:v>4.1237726208733196</c:v>
                </c:pt>
                <c:pt idx="7559">
                  <c:v>4.1175079623464796</c:v>
                </c:pt>
                <c:pt idx="7560">
                  <c:v>4.1140805692930007</c:v>
                </c:pt>
                <c:pt idx="7561">
                  <c:v>4.1069344922924804</c:v>
                </c:pt>
                <c:pt idx="7562">
                  <c:v>4.1031343587284717</c:v>
                </c:pt>
                <c:pt idx="7563">
                  <c:v>4.101660694328281</c:v>
                </c:pt>
                <c:pt idx="7564">
                  <c:v>4.0989220238529045</c:v>
                </c:pt>
                <c:pt idx="7565">
                  <c:v>4.0975977397008414</c:v>
                </c:pt>
                <c:pt idx="7566">
                  <c:v>4.1012969939693678</c:v>
                </c:pt>
                <c:pt idx="7567">
                  <c:v>4.1097502501825467</c:v>
                </c:pt>
                <c:pt idx="7568">
                  <c:v>4.1143852988763143</c:v>
                </c:pt>
                <c:pt idx="7569">
                  <c:v>4.1242054923089526</c:v>
                </c:pt>
                <c:pt idx="7570">
                  <c:v>4.1450588563766795</c:v>
                </c:pt>
                <c:pt idx="7571">
                  <c:v>4.156247892393738</c:v>
                </c:pt>
                <c:pt idx="7572">
                  <c:v>4.1708444648116583</c:v>
                </c:pt>
                <c:pt idx="7573">
                  <c:v>4.2011460975892829</c:v>
                </c:pt>
                <c:pt idx="7574">
                  <c:v>4.2181894757768807</c:v>
                </c:pt>
                <c:pt idx="7575">
                  <c:v>4.2255881004684044</c:v>
                </c:pt>
                <c:pt idx="7576">
                  <c:v>4.2382530944222632</c:v>
                </c:pt>
                <c:pt idx="7577">
                  <c:v>4.2372462881134609</c:v>
                </c:pt>
                <c:pt idx="7578">
                  <c:v>4.2354812982652499</c:v>
                </c:pt>
                <c:pt idx="7579">
                  <c:v>4.2345507814377203</c:v>
                </c:pt>
                <c:pt idx="7580">
                  <c:v>4.2338050259433437</c:v>
                </c:pt>
                <c:pt idx="7581">
                  <c:v>4.2322875251438257</c:v>
                </c:pt>
                <c:pt idx="7582">
                  <c:v>4.2315018011555194</c:v>
                </c:pt>
                <c:pt idx="7583">
                  <c:v>4.2309688728775283</c:v>
                </c:pt>
                <c:pt idx="7584">
                  <c:v>4.2298917478862759</c:v>
                </c:pt>
                <c:pt idx="7585">
                  <c:v>4.229301392573789</c:v>
                </c:pt>
                <c:pt idx="7586">
                  <c:v>4.2290322010469108</c:v>
                </c:pt>
                <c:pt idx="7587">
                  <c:v>4.2284965316534278</c:v>
                </c:pt>
                <c:pt idx="7588">
                  <c:v>4.2282066753819088</c:v>
                </c:pt>
                <c:pt idx="7589">
                  <c:v>4.2281089386394717</c:v>
                </c:pt>
                <c:pt idx="7590">
                  <c:v>4.2279154787524496</c:v>
                </c:pt>
                <c:pt idx="7591">
                  <c:v>4.227819977137881</c:v>
                </c:pt>
                <c:pt idx="7592">
                  <c:v>4.2279066585158684</c:v>
                </c:pt>
                <c:pt idx="7593">
                  <c:v>4.2281288145267837</c:v>
                </c:pt>
                <c:pt idx="7594">
                  <c:v>4.2282657210200645</c:v>
                </c:pt>
                <c:pt idx="7595">
                  <c:v>4.2278125904173196</c:v>
                </c:pt>
                <c:pt idx="7596">
                  <c:v>4.2267934476786309</c:v>
                </c:pt>
                <c:pt idx="7597">
                  <c:v>4.2262777123325881</c:v>
                </c:pt>
                <c:pt idx="7598">
                  <c:v>4.2259238960642413</c:v>
                </c:pt>
                <c:pt idx="7599">
                  <c:v>4.2252103812960096</c:v>
                </c:pt>
                <c:pt idx="7600">
                  <c:v>4.2248256550292131</c:v>
                </c:pt>
                <c:pt idx="7601">
                  <c:v>4.2246256515481901</c:v>
                </c:pt>
                <c:pt idx="7602">
                  <c:v>4.2242060667825907</c:v>
                </c:pt>
                <c:pt idx="7603">
                  <c:v>4.2240045079534285</c:v>
                </c:pt>
                <c:pt idx="7604">
                  <c:v>4.2243477034951979</c:v>
                </c:pt>
                <c:pt idx="7605">
                  <c:v>4.2251526754060436</c:v>
                </c:pt>
                <c:pt idx="7606">
                  <c:v>4.2256126841564825</c:v>
                </c:pt>
                <c:pt idx="7607">
                  <c:v>4.2266323950080462</c:v>
                </c:pt>
                <c:pt idx="7608">
                  <c:v>4.2287960650430394</c:v>
                </c:pt>
                <c:pt idx="7609">
                  <c:v>4.2299203053981236</c:v>
                </c:pt>
                <c:pt idx="7610">
                  <c:v>4.2314786503315798</c:v>
                </c:pt>
                <c:pt idx="7611">
                  <c:v>4.2346670156100767</c:v>
                </c:pt>
                <c:pt idx="7612">
                  <c:v>4.2365263839186742</c:v>
                </c:pt>
                <c:pt idx="7613">
                  <c:v>4.2187029965914249</c:v>
                </c:pt>
                <c:pt idx="7614">
                  <c:v>4.2038194666890965</c:v>
                </c:pt>
                <c:pt idx="7615">
                  <c:v>4.1771765546997255</c:v>
                </c:pt>
                <c:pt idx="7616">
                  <c:v>4.1645516824235189</c:v>
                </c:pt>
                <c:pt idx="7617">
                  <c:v>4.1544482215906671</c:v>
                </c:pt>
                <c:pt idx="7618">
                  <c:v>4.1353836942888123</c:v>
                </c:pt>
                <c:pt idx="7619">
                  <c:v>4.1265525666360565</c:v>
                </c:pt>
                <c:pt idx="7620">
                  <c:v>4.1220781432149041</c:v>
                </c:pt>
                <c:pt idx="7621">
                  <c:v>4.1139592237797453</c:v>
                </c:pt>
                <c:pt idx="7622">
                  <c:v>4.1104334666468398</c:v>
                </c:pt>
                <c:pt idx="7623">
                  <c:v>4.1110848825040538</c:v>
                </c:pt>
                <c:pt idx="7624">
                  <c:v>4.1125080666623592</c:v>
                </c:pt>
                <c:pt idx="7625">
                  <c:v>4.113243880844788</c:v>
                </c:pt>
                <c:pt idx="7626">
                  <c:v>4.115661360482501</c:v>
                </c:pt>
                <c:pt idx="7627">
                  <c:v>4.120487542010042</c:v>
                </c:pt>
                <c:pt idx="7628">
                  <c:v>4.1228821855323528</c:v>
                </c:pt>
                <c:pt idx="7629">
                  <c:v>4.1275291061643467</c:v>
                </c:pt>
                <c:pt idx="7630">
                  <c:v>4.1362938069065134</c:v>
                </c:pt>
                <c:pt idx="7631">
                  <c:v>4.140349985947922</c:v>
                </c:pt>
                <c:pt idx="7632">
                  <c:v>4.1404047681799083</c:v>
                </c:pt>
                <c:pt idx="7633">
                  <c:v>4.1405977989738734</c:v>
                </c:pt>
                <c:pt idx="7634">
                  <c:v>4.1407969497733088</c:v>
                </c:pt>
                <c:pt idx="7635">
                  <c:v>4.1428140945540113</c:v>
                </c:pt>
                <c:pt idx="7636">
                  <c:v>4.1467144800911546</c:v>
                </c:pt>
                <c:pt idx="7637">
                  <c:v>4.1486131577896117</c:v>
                </c:pt>
                <c:pt idx="7638">
                  <c:v>4.1510908161193978</c:v>
                </c:pt>
                <c:pt idx="7639">
                  <c:v>4.1558150521260622</c:v>
                </c:pt>
                <c:pt idx="7640">
                  <c:v>4.1580910700191103</c:v>
                </c:pt>
                <c:pt idx="7641">
                  <c:v>4.1628749472079196</c:v>
                </c:pt>
                <c:pt idx="7642">
                  <c:v>4.1722083023192118</c:v>
                </c:pt>
                <c:pt idx="7643">
                  <c:v>4.1764781901715624</c:v>
                </c:pt>
                <c:pt idx="7644">
                  <c:v>4.1833696354631398</c:v>
                </c:pt>
                <c:pt idx="7645">
                  <c:v>4.1962817801087109</c:v>
                </c:pt>
                <c:pt idx="7646">
                  <c:v>4.2023285644430457</c:v>
                </c:pt>
                <c:pt idx="7647">
                  <c:v>4.21005825239709</c:v>
                </c:pt>
                <c:pt idx="7648">
                  <c:v>4.2247408393904875</c:v>
                </c:pt>
                <c:pt idx="7649">
                  <c:v>4.2329835088297578</c:v>
                </c:pt>
                <c:pt idx="7650">
                  <c:v>4.2362658913520148</c:v>
                </c:pt>
                <c:pt idx="7651">
                  <c:v>4.2333738130116441</c:v>
                </c:pt>
                <c:pt idx="7652">
                  <c:v>4.2290624005063213</c:v>
                </c:pt>
                <c:pt idx="7653">
                  <c:v>4.2216427061217701</c:v>
                </c:pt>
                <c:pt idx="7654">
                  <c:v>4.2179802449421544</c:v>
                </c:pt>
                <c:pt idx="7655">
                  <c:v>4.2152300942534433</c:v>
                </c:pt>
                <c:pt idx="7656">
                  <c:v>4.2097825858171456</c:v>
                </c:pt>
                <c:pt idx="7657">
                  <c:v>4.2073627621722585</c:v>
                </c:pt>
                <c:pt idx="7658">
                  <c:v>4.2060241944223407</c:v>
                </c:pt>
                <c:pt idx="7659">
                  <c:v>4.2037606516334307</c:v>
                </c:pt>
                <c:pt idx="7660">
                  <c:v>4.2027461505968544</c:v>
                </c:pt>
                <c:pt idx="7661">
                  <c:v>4.2028934668505542</c:v>
                </c:pt>
                <c:pt idx="7662">
                  <c:v>4.2032747133726698</c:v>
                </c:pt>
                <c:pt idx="7663">
                  <c:v>4.2034741562928541</c:v>
                </c:pt>
                <c:pt idx="7664">
                  <c:v>4.2041822614130906</c:v>
                </c:pt>
                <c:pt idx="7665">
                  <c:v>4.2055432160491444</c:v>
                </c:pt>
                <c:pt idx="7666">
                  <c:v>4.2062116539814793</c:v>
                </c:pt>
                <c:pt idx="7667">
                  <c:v>4.2075331414081285</c:v>
                </c:pt>
                <c:pt idx="7668">
                  <c:v>4.2099934229195082</c:v>
                </c:pt>
                <c:pt idx="7669">
                  <c:v>4.2111301468468723</c:v>
                </c:pt>
                <c:pt idx="7670">
                  <c:v>4.2112215641437842</c:v>
                </c:pt>
                <c:pt idx="7671">
                  <c:v>4.2113503716642562</c:v>
                </c:pt>
                <c:pt idx="7672">
                  <c:v>4.2114392797130558</c:v>
                </c:pt>
                <c:pt idx="7673">
                  <c:v>4.2119303933520325</c:v>
                </c:pt>
                <c:pt idx="7674">
                  <c:v>4.2128876502280024</c:v>
                </c:pt>
                <c:pt idx="7675">
                  <c:v>4.2133673687882283</c:v>
                </c:pt>
                <c:pt idx="7676">
                  <c:v>4.2140932328438323</c:v>
                </c:pt>
                <c:pt idx="7677">
                  <c:v>4.2155064070834163</c:v>
                </c:pt>
                <c:pt idx="7678">
                  <c:v>4.2161920312835584</c:v>
                </c:pt>
                <c:pt idx="7679">
                  <c:v>4.217618273744451</c:v>
                </c:pt>
                <c:pt idx="7680">
                  <c:v>4.2202633284166673</c:v>
                </c:pt>
                <c:pt idx="7681">
                  <c:v>4.2215344932769261</c:v>
                </c:pt>
                <c:pt idx="7682">
                  <c:v>4.223394244083833</c:v>
                </c:pt>
                <c:pt idx="7683">
                  <c:v>4.2270773358925711</c:v>
                </c:pt>
                <c:pt idx="7684">
                  <c:v>4.2287488310521804</c:v>
                </c:pt>
                <c:pt idx="7685">
                  <c:v>4.2309074647294</c:v>
                </c:pt>
                <c:pt idx="7686">
                  <c:v>4.2350263219860951</c:v>
                </c:pt>
                <c:pt idx="7687">
                  <c:v>4.2372634007283843</c:v>
                </c:pt>
                <c:pt idx="7688">
                  <c:v>4.238177612517406</c:v>
                </c:pt>
                <c:pt idx="7689">
                  <c:v>4.2360440129185424</c:v>
                </c:pt>
                <c:pt idx="7690">
                  <c:v>4.2330680130403087</c:v>
                </c:pt>
                <c:pt idx="7691">
                  <c:v>4.2245971766934121</c:v>
                </c:pt>
                <c:pt idx="7692">
                  <c:v>4.2095355280362678</c:v>
                </c:pt>
                <c:pt idx="7693">
                  <c:v>4.201589289187436</c:v>
                </c:pt>
                <c:pt idx="7694">
                  <c:v>4.1948992833826138</c:v>
                </c:pt>
                <c:pt idx="7695">
                  <c:v>4.1813309701284069</c:v>
                </c:pt>
                <c:pt idx="7696">
                  <c:v>4.1740021061111552</c:v>
                </c:pt>
                <c:pt idx="7697">
                  <c:v>4.1692027388686546</c:v>
                </c:pt>
                <c:pt idx="7698">
                  <c:v>4.1587469413411062</c:v>
                </c:pt>
                <c:pt idx="7699">
                  <c:v>4.1529938164080082</c:v>
                </c:pt>
                <c:pt idx="7700">
                  <c:v>4.1492155076268942</c:v>
                </c:pt>
                <c:pt idx="7701">
                  <c:v>4.1415473444256312</c:v>
                </c:pt>
                <c:pt idx="7702">
                  <c:v>4.1373857469081852</c:v>
                </c:pt>
                <c:pt idx="7703">
                  <c:v>4.1348799204991185</c:v>
                </c:pt>
                <c:pt idx="7704">
                  <c:v>4.1293587956980042</c:v>
                </c:pt>
                <c:pt idx="7705">
                  <c:v>4.1265772141707568</c:v>
                </c:pt>
                <c:pt idx="7706">
                  <c:v>4.1264132017138708</c:v>
                </c:pt>
                <c:pt idx="7707">
                  <c:v>4.1266245047634893</c:v>
                </c:pt>
                <c:pt idx="7708">
                  <c:v>4.1269289090894032</c:v>
                </c:pt>
                <c:pt idx="7709">
                  <c:v>4.122671251194685</c:v>
                </c:pt>
                <c:pt idx="7710">
                  <c:v>4.1130392460270526</c:v>
                </c:pt>
                <c:pt idx="7711">
                  <c:v>4.1081498001535763</c:v>
                </c:pt>
                <c:pt idx="7712">
                  <c:v>4.1057836813113102</c:v>
                </c:pt>
                <c:pt idx="7713">
                  <c:v>4.1012592429256491</c:v>
                </c:pt>
                <c:pt idx="7714">
                  <c:v>4.098870547537298</c:v>
                </c:pt>
                <c:pt idx="7715">
                  <c:v>4.0987877639759152</c:v>
                </c:pt>
                <c:pt idx="7716">
                  <c:v>4.0990389981488224</c:v>
                </c:pt>
                <c:pt idx="7717">
                  <c:v>4.0993370755288856</c:v>
                </c:pt>
                <c:pt idx="7718">
                  <c:v>4.1033708467269356</c:v>
                </c:pt>
                <c:pt idx="7719">
                  <c:v>4.112569122770223</c:v>
                </c:pt>
                <c:pt idx="7720">
                  <c:v>4.1178094000708727</c:v>
                </c:pt>
                <c:pt idx="7721">
                  <c:v>4.1274292939189063</c:v>
                </c:pt>
                <c:pt idx="7722">
                  <c:v>4.1477096380461846</c:v>
                </c:pt>
                <c:pt idx="7723">
                  <c:v>4.1587024761988598</c:v>
                </c:pt>
                <c:pt idx="7724">
                  <c:v>4.1720748560566872</c:v>
                </c:pt>
                <c:pt idx="7725">
                  <c:v>4.2004100653256691</c:v>
                </c:pt>
                <c:pt idx="7726">
                  <c:v>4.216825818157738</c:v>
                </c:pt>
                <c:pt idx="7727">
                  <c:v>4.2237945199854439</c:v>
                </c:pt>
                <c:pt idx="7728">
                  <c:v>4.2248117425101022</c:v>
                </c:pt>
                <c:pt idx="7729">
                  <c:v>4.2159329127917529</c:v>
                </c:pt>
                <c:pt idx="7730">
                  <c:v>4.200166583068552</c:v>
                </c:pt>
                <c:pt idx="7731">
                  <c:v>4.1924505941718735</c:v>
                </c:pt>
                <c:pt idx="7732">
                  <c:v>4.185788994316912</c:v>
                </c:pt>
                <c:pt idx="7733">
                  <c:v>4.1731022866623739</c:v>
                </c:pt>
                <c:pt idx="7734">
                  <c:v>4.1671083571544703</c:v>
                </c:pt>
                <c:pt idx="7735">
                  <c:v>4.1626940986696779</c:v>
                </c:pt>
                <c:pt idx="7736">
                  <c:v>4.1545584443257972</c:v>
                </c:pt>
                <c:pt idx="7737">
                  <c:v>4.1508389102664882</c:v>
                </c:pt>
                <c:pt idx="7738">
                  <c:v>4.148719696470172</c:v>
                </c:pt>
                <c:pt idx="7739">
                  <c:v>4.1450238008103852</c:v>
                </c:pt>
                <c:pt idx="7740">
                  <c:v>4.1434113055682626</c:v>
                </c:pt>
                <c:pt idx="7741">
                  <c:v>4.1435696119767558</c:v>
                </c:pt>
                <c:pt idx="7742">
                  <c:v>4.1441428985400472</c:v>
                </c:pt>
                <c:pt idx="7743">
                  <c:v>4.144527128120882</c:v>
                </c:pt>
                <c:pt idx="7744">
                  <c:v>4.1463519482238507</c:v>
                </c:pt>
                <c:pt idx="7745">
                  <c:v>4.1499048638600353</c:v>
                </c:pt>
                <c:pt idx="7746">
                  <c:v>4.1516219129406728</c:v>
                </c:pt>
                <c:pt idx="7747">
                  <c:v>4.1534467485863438</c:v>
                </c:pt>
                <c:pt idx="7748">
                  <c:v>4.1570610458476374</c:v>
                </c:pt>
                <c:pt idx="7749">
                  <c:v>4.1588195581394771</c:v>
                </c:pt>
                <c:pt idx="7750">
                  <c:v>4.1617388909694508</c:v>
                </c:pt>
                <c:pt idx="7751">
                  <c:v>4.1672331252582104</c:v>
                </c:pt>
                <c:pt idx="7752">
                  <c:v>4.1698101030648571</c:v>
                </c:pt>
                <c:pt idx="7753">
                  <c:v>4.1735182424540298</c:v>
                </c:pt>
                <c:pt idx="7754">
                  <c:v>4.180447415772413</c:v>
                </c:pt>
                <c:pt idx="7755">
                  <c:v>4.1836968091279516</c:v>
                </c:pt>
                <c:pt idx="7756">
                  <c:v>4.1876812122549651</c:v>
                </c:pt>
                <c:pt idx="7757">
                  <c:v>4.1953071939501676</c:v>
                </c:pt>
                <c:pt idx="7758">
                  <c:v>4.1989162843432135</c:v>
                </c:pt>
                <c:pt idx="7759">
                  <c:v>4.2033890885011544</c:v>
                </c:pt>
                <c:pt idx="7760">
                  <c:v>4.2119246747560348</c:v>
                </c:pt>
                <c:pt idx="7761">
                  <c:v>4.2160316691106692</c:v>
                </c:pt>
                <c:pt idx="7762">
                  <c:v>4.2206932702445963</c:v>
                </c:pt>
                <c:pt idx="7763">
                  <c:v>4.2297931138765925</c:v>
                </c:pt>
                <c:pt idx="7764">
                  <c:v>4.2346732321543277</c:v>
                </c:pt>
                <c:pt idx="7765">
                  <c:v>4.2367520208538298</c:v>
                </c:pt>
                <c:pt idx="7766">
                  <c:v>4.2363677710985179</c:v>
                </c:pt>
                <c:pt idx="7767">
                  <c:v>4.2330498026829577</c:v>
                </c:pt>
                <c:pt idx="7768">
                  <c:v>4.2247292220264496</c:v>
                </c:pt>
                <c:pt idx="7769">
                  <c:v>4.2096268397958365</c:v>
                </c:pt>
                <c:pt idx="7770">
                  <c:v>4.2019677824849166</c:v>
                </c:pt>
                <c:pt idx="7771">
                  <c:v>4.1955593483171585</c:v>
                </c:pt>
                <c:pt idx="7772">
                  <c:v>4.1822122636878367</c:v>
                </c:pt>
                <c:pt idx="7773">
                  <c:v>4.1751689432158745</c:v>
                </c:pt>
                <c:pt idx="7774">
                  <c:v>4.169898820732282</c:v>
                </c:pt>
                <c:pt idx="7775">
                  <c:v>4.1586775438592127</c:v>
                </c:pt>
                <c:pt idx="7776">
                  <c:v>4.152648525621438</c:v>
                </c:pt>
                <c:pt idx="7777">
                  <c:v>4.1493565837122821</c:v>
                </c:pt>
                <c:pt idx="7778">
                  <c:v>4.1424667706901532</c:v>
                </c:pt>
                <c:pt idx="7779">
                  <c:v>4.1387869460736502</c:v>
                </c:pt>
                <c:pt idx="7780">
                  <c:v>4.1365648802500967</c:v>
                </c:pt>
                <c:pt idx="7781">
                  <c:v>4.1320122321690009</c:v>
                </c:pt>
                <c:pt idx="7782">
                  <c:v>4.1296504336363542</c:v>
                </c:pt>
                <c:pt idx="7783">
                  <c:v>4.1294855240911499</c:v>
                </c:pt>
                <c:pt idx="7784">
                  <c:v>4.1294788125361439</c:v>
                </c:pt>
                <c:pt idx="7785">
                  <c:v>4.1296313221995815</c:v>
                </c:pt>
                <c:pt idx="7786">
                  <c:v>4.1249392874474662</c:v>
                </c:pt>
                <c:pt idx="7787">
                  <c:v>4.1149817845125121</c:v>
                </c:pt>
                <c:pt idx="7788">
                  <c:v>4.1096109850640943</c:v>
                </c:pt>
                <c:pt idx="7789">
                  <c:v>4.1069815024461134</c:v>
                </c:pt>
                <c:pt idx="7790">
                  <c:v>4.1016289153951728</c:v>
                </c:pt>
                <c:pt idx="7791">
                  <c:v>4.0988629194920465</c:v>
                </c:pt>
                <c:pt idx="7792">
                  <c:v>4.0987077047983149</c:v>
                </c:pt>
                <c:pt idx="7793">
                  <c:v>4.098775556663786</c:v>
                </c:pt>
                <c:pt idx="7794">
                  <c:v>4.0989896908205008</c:v>
                </c:pt>
                <c:pt idx="7795">
                  <c:v>4.1036554058057533</c:v>
                </c:pt>
                <c:pt idx="7796">
                  <c:v>4.1141106292059417</c:v>
                </c:pt>
                <c:pt idx="7797">
                  <c:v>4.1199706659744146</c:v>
                </c:pt>
                <c:pt idx="7798">
                  <c:v>4.1296167140697415</c:v>
                </c:pt>
                <c:pt idx="7799">
                  <c:v>4.1502505901087883</c:v>
                </c:pt>
                <c:pt idx="7800">
                  <c:v>4.1611268586019055</c:v>
                </c:pt>
                <c:pt idx="7801">
                  <c:v>4.1747490157358369</c:v>
                </c:pt>
                <c:pt idx="7802">
                  <c:v>4.2030030687730102</c:v>
                </c:pt>
                <c:pt idx="7803">
                  <c:v>4.2190122306520612</c:v>
                </c:pt>
                <c:pt idx="7804">
                  <c:v>4.2254801701909654</c:v>
                </c:pt>
                <c:pt idx="7805">
                  <c:v>4.2366552268185291</c:v>
                </c:pt>
                <c:pt idx="7806">
                  <c:v>4.2349167087815083</c:v>
                </c:pt>
                <c:pt idx="7807">
                  <c:v>4.2319079294688748</c:v>
                </c:pt>
                <c:pt idx="7808">
                  <c:v>4.230419639978277</c:v>
                </c:pt>
                <c:pt idx="7809">
                  <c:v>4.2292169956810932</c:v>
                </c:pt>
                <c:pt idx="7810">
                  <c:v>4.2270027285976015</c:v>
                </c:pt>
                <c:pt idx="7811">
                  <c:v>4.2259957943286981</c:v>
                </c:pt>
                <c:pt idx="7812">
                  <c:v>4.2253416075409769</c:v>
                </c:pt>
                <c:pt idx="7813">
                  <c:v>4.2242213648460218</c:v>
                </c:pt>
                <c:pt idx="7814">
                  <c:v>4.2237115959353835</c:v>
                </c:pt>
                <c:pt idx="7815">
                  <c:v>4.2236542555557435</c:v>
                </c:pt>
                <c:pt idx="7816">
                  <c:v>4.2236122627235648</c:v>
                </c:pt>
                <c:pt idx="7817">
                  <c:v>4.2236137225624057</c:v>
                </c:pt>
                <c:pt idx="7818">
                  <c:v>4.2239228379497398</c:v>
                </c:pt>
                <c:pt idx="7819">
                  <c:v>4.2245370207233641</c:v>
                </c:pt>
                <c:pt idx="7820">
                  <c:v>4.2248410495220137</c:v>
                </c:pt>
                <c:pt idx="7821">
                  <c:v>4.2254260710193012</c:v>
                </c:pt>
                <c:pt idx="7822">
                  <c:v>4.2265036202342454</c:v>
                </c:pt>
                <c:pt idx="7823">
                  <c:v>4.2270183276834059</c:v>
                </c:pt>
                <c:pt idx="7824">
                  <c:v>4.22702327753096</c:v>
                </c:pt>
                <c:pt idx="7825">
                  <c:v>4.2270618427899516</c:v>
                </c:pt>
                <c:pt idx="7826">
                  <c:v>4.2270970158338832</c:v>
                </c:pt>
                <c:pt idx="7827">
                  <c:v>4.227350957495748</c:v>
                </c:pt>
                <c:pt idx="7828">
                  <c:v>4.2278393289537384</c:v>
                </c:pt>
                <c:pt idx="7829">
                  <c:v>4.2280783802350888</c:v>
                </c:pt>
                <c:pt idx="7830">
                  <c:v>4.2284583298988681</c:v>
                </c:pt>
                <c:pt idx="7831">
                  <c:v>4.2292178732112662</c:v>
                </c:pt>
                <c:pt idx="7832">
                  <c:v>4.2295614437336297</c:v>
                </c:pt>
                <c:pt idx="7833">
                  <c:v>4.2301880326720092</c:v>
                </c:pt>
                <c:pt idx="7834">
                  <c:v>4.2313496351772031</c:v>
                </c:pt>
                <c:pt idx="7835">
                  <c:v>4.2319061774866915</c:v>
                </c:pt>
                <c:pt idx="7836">
                  <c:v>4.2326988857104029</c:v>
                </c:pt>
                <c:pt idx="7837">
                  <c:v>4.2341687992291641</c:v>
                </c:pt>
                <c:pt idx="7838">
                  <c:v>4.2348526912430318</c:v>
                </c:pt>
                <c:pt idx="7839">
                  <c:v>4.2357036080133863</c:v>
                </c:pt>
                <c:pt idx="7840">
                  <c:v>4.2373238108776166</c:v>
                </c:pt>
                <c:pt idx="7841">
                  <c:v>4.2382338176868677</c:v>
                </c:pt>
                <c:pt idx="7842">
                  <c:v>4.2289692408311144</c:v>
                </c:pt>
                <c:pt idx="7843">
                  <c:v>4.2216848475818107</c:v>
                </c:pt>
                <c:pt idx="7844">
                  <c:v>4.2087991377248484</c:v>
                </c:pt>
                <c:pt idx="7845">
                  <c:v>4.202564965096375</c:v>
                </c:pt>
                <c:pt idx="7846">
                  <c:v>4.1975280040569549</c:v>
                </c:pt>
                <c:pt idx="7847">
                  <c:v>4.188089214471181</c:v>
                </c:pt>
                <c:pt idx="7848">
                  <c:v>4.1836430398665305</c:v>
                </c:pt>
                <c:pt idx="7849">
                  <c:v>4.1809387499582051</c:v>
                </c:pt>
                <c:pt idx="7850">
                  <c:v>4.176165999968978</c:v>
                </c:pt>
                <c:pt idx="7851">
                  <c:v>4.1740283654628625</c:v>
                </c:pt>
                <c:pt idx="7852">
                  <c:v>4.1738137175582626</c:v>
                </c:pt>
                <c:pt idx="7853">
                  <c:v>4.1736334140042199</c:v>
                </c:pt>
                <c:pt idx="7854">
                  <c:v>4.1736395889442948</c:v>
                </c:pt>
                <c:pt idx="7855">
                  <c:v>4.174996103702096</c:v>
                </c:pt>
                <c:pt idx="7856">
                  <c:v>4.1776282873990978</c:v>
                </c:pt>
                <c:pt idx="7857">
                  <c:v>4.1789043954268923</c:v>
                </c:pt>
                <c:pt idx="7858">
                  <c:v>4.1813945807307142</c:v>
                </c:pt>
                <c:pt idx="7859">
                  <c:v>4.1859942810777282</c:v>
                </c:pt>
                <c:pt idx="7860">
                  <c:v>4.1881473480308733</c:v>
                </c:pt>
                <c:pt idx="7861">
                  <c:v>4.1881807987498112</c:v>
                </c:pt>
                <c:pt idx="7862">
                  <c:v>4.1883438513671551</c:v>
                </c:pt>
                <c:pt idx="7863">
                  <c:v>4.188500201147316</c:v>
                </c:pt>
                <c:pt idx="7864">
                  <c:v>4.1895893150594379</c:v>
                </c:pt>
                <c:pt idx="7865">
                  <c:v>4.1916836315598571</c:v>
                </c:pt>
                <c:pt idx="7866">
                  <c:v>4.1926929783721905</c:v>
                </c:pt>
                <c:pt idx="7867">
                  <c:v>4.1943594225420089</c:v>
                </c:pt>
                <c:pt idx="7868">
                  <c:v>4.1975410432279583</c:v>
                </c:pt>
                <c:pt idx="7869">
                  <c:v>4.1990495507624948</c:v>
                </c:pt>
                <c:pt idx="7870">
                  <c:v>4.2017368275383893</c:v>
                </c:pt>
                <c:pt idx="7871">
                  <c:v>4.2066902748264789</c:v>
                </c:pt>
                <c:pt idx="7872">
                  <c:v>4.2090269854210307</c:v>
                </c:pt>
                <c:pt idx="7873">
                  <c:v>4.2123666871550691</c:v>
                </c:pt>
                <c:pt idx="7874">
                  <c:v>4.2186859530322893</c:v>
                </c:pt>
                <c:pt idx="7875">
                  <c:v>4.2216600494371708</c:v>
                </c:pt>
                <c:pt idx="7876">
                  <c:v>4.225245644650216</c:v>
                </c:pt>
                <c:pt idx="7877">
                  <c:v>4.2322087698441111</c:v>
                </c:pt>
                <c:pt idx="7878">
                  <c:v>4.2360273080136732</c:v>
                </c:pt>
                <c:pt idx="7879">
                  <c:v>4.2376205439704933</c:v>
                </c:pt>
                <c:pt idx="7880">
                  <c:v>4.2360202207961395</c:v>
                </c:pt>
                <c:pt idx="7881">
                  <c:v>4.2327546436490415</c:v>
                </c:pt>
                <c:pt idx="7882">
                  <c:v>4.2240601948687244</c:v>
                </c:pt>
                <c:pt idx="7883">
                  <c:v>4.2086496420124044</c:v>
                </c:pt>
                <c:pt idx="7884">
                  <c:v>4.2009053765415461</c:v>
                </c:pt>
                <c:pt idx="7885">
                  <c:v>4.194007648887367</c:v>
                </c:pt>
                <c:pt idx="7886">
                  <c:v>4.1800428206647844</c:v>
                </c:pt>
                <c:pt idx="7887">
                  <c:v>4.1724652679132692</c:v>
                </c:pt>
                <c:pt idx="7888">
                  <c:v>4.1671145510488445</c:v>
                </c:pt>
                <c:pt idx="7889">
                  <c:v>4.1560940744787267</c:v>
                </c:pt>
                <c:pt idx="7890">
                  <c:v>4.150031350854583</c:v>
                </c:pt>
                <c:pt idx="7891">
                  <c:v>4.1467544382440584</c:v>
                </c:pt>
                <c:pt idx="7892">
                  <c:v>4.1397162207378138</c:v>
                </c:pt>
                <c:pt idx="7893">
                  <c:v>4.1359058352013118</c:v>
                </c:pt>
                <c:pt idx="7894">
                  <c:v>4.1335856070980208</c:v>
                </c:pt>
                <c:pt idx="7895">
                  <c:v>4.1289458809508837</c:v>
                </c:pt>
                <c:pt idx="7896">
                  <c:v>4.1264578656863709</c:v>
                </c:pt>
                <c:pt idx="7897">
                  <c:v>4.1261050304695432</c:v>
                </c:pt>
                <c:pt idx="7898">
                  <c:v>4.1257237065978165</c:v>
                </c:pt>
                <c:pt idx="7899">
                  <c:v>4.1257158641327702</c:v>
                </c:pt>
                <c:pt idx="7900">
                  <c:v>4.1209951389464123</c:v>
                </c:pt>
                <c:pt idx="7901">
                  <c:v>4.1107694630495564</c:v>
                </c:pt>
                <c:pt idx="7902">
                  <c:v>4.1051252908650033</c:v>
                </c:pt>
                <c:pt idx="7903">
                  <c:v>4.1023325261866823</c:v>
                </c:pt>
                <c:pt idx="7904">
                  <c:v>4.0963533073773917</c:v>
                </c:pt>
                <c:pt idx="7905">
                  <c:v>4.093406650055238</c:v>
                </c:pt>
                <c:pt idx="7906">
                  <c:v>4.0932693430480889</c:v>
                </c:pt>
                <c:pt idx="7907">
                  <c:v>4.0936516779942931</c:v>
                </c:pt>
                <c:pt idx="7908">
                  <c:v>4.0940840566341929</c:v>
                </c:pt>
                <c:pt idx="7909">
                  <c:v>4.0988489289844567</c:v>
                </c:pt>
                <c:pt idx="7910">
                  <c:v>4.1094632923350733</c:v>
                </c:pt>
                <c:pt idx="7911">
                  <c:v>4.1152088370335616</c:v>
                </c:pt>
                <c:pt idx="7912">
                  <c:v>4.1250825513370248</c:v>
                </c:pt>
                <c:pt idx="7913">
                  <c:v>4.146091118795856</c:v>
                </c:pt>
                <c:pt idx="7914">
                  <c:v>4.1574924267832385</c:v>
                </c:pt>
                <c:pt idx="7915">
                  <c:v>4.1715857501388243</c:v>
                </c:pt>
                <c:pt idx="7916">
                  <c:v>4.2001188293172858</c:v>
                </c:pt>
                <c:pt idx="7917">
                  <c:v>4.2166536397949308</c:v>
                </c:pt>
                <c:pt idx="7918">
                  <c:v>4.2232332537661108</c:v>
                </c:pt>
                <c:pt idx="7919">
                  <c:v>4.2189815941559496</c:v>
                </c:pt>
                <c:pt idx="7920">
                  <c:v>4.204061487741714</c:v>
                </c:pt>
                <c:pt idx="7921">
                  <c:v>4.1773015949674939</c:v>
                </c:pt>
                <c:pt idx="7922">
                  <c:v>4.1644079897310409</c:v>
                </c:pt>
                <c:pt idx="7923">
                  <c:v>4.1545076595229773</c:v>
                </c:pt>
                <c:pt idx="7924">
                  <c:v>4.1355615450586845</c:v>
                </c:pt>
                <c:pt idx="7925">
                  <c:v>4.1265725487963048</c:v>
                </c:pt>
                <c:pt idx="7926">
                  <c:v>4.1218972167312788</c:v>
                </c:pt>
                <c:pt idx="7927">
                  <c:v>4.1135425567418942</c:v>
                </c:pt>
                <c:pt idx="7928">
                  <c:v>4.1098453181561547</c:v>
                </c:pt>
                <c:pt idx="7929">
                  <c:v>4.1109265599953817</c:v>
                </c:pt>
                <c:pt idx="7930">
                  <c:v>4.1131637334631286</c:v>
                </c:pt>
                <c:pt idx="7931">
                  <c:v>4.1143600312708299</c:v>
                </c:pt>
                <c:pt idx="7932">
                  <c:v>4.1171776949017973</c:v>
                </c:pt>
                <c:pt idx="7933">
                  <c:v>4.1227411112226058</c:v>
                </c:pt>
                <c:pt idx="7934">
                  <c:v>4.1253847899037375</c:v>
                </c:pt>
                <c:pt idx="7935">
                  <c:v>4.1294066734295765</c:v>
                </c:pt>
                <c:pt idx="7936">
                  <c:v>4.1371171795694535</c:v>
                </c:pt>
                <c:pt idx="7937">
                  <c:v>4.1407995252143541</c:v>
                </c:pt>
                <c:pt idx="7938">
                  <c:v>4.1402280858866334</c:v>
                </c:pt>
                <c:pt idx="7939">
                  <c:v>4.1393880435792525</c:v>
                </c:pt>
                <c:pt idx="7940">
                  <c:v>4.1391368443554164</c:v>
                </c:pt>
                <c:pt idx="7941">
                  <c:v>4.1406283035005087</c:v>
                </c:pt>
                <c:pt idx="7942">
                  <c:v>4.1435447365965627</c:v>
                </c:pt>
                <c:pt idx="7943">
                  <c:v>4.1449737596942491</c:v>
                </c:pt>
                <c:pt idx="7944">
                  <c:v>4.147752092772004</c:v>
                </c:pt>
                <c:pt idx="7945">
                  <c:v>4.1531152964967522</c:v>
                </c:pt>
                <c:pt idx="7946">
                  <c:v>4.1557155248587181</c:v>
                </c:pt>
                <c:pt idx="7947">
                  <c:v>4.1612638242276221</c:v>
                </c:pt>
                <c:pt idx="7948">
                  <c:v>4.1717712659460009</c:v>
                </c:pt>
                <c:pt idx="7949">
                  <c:v>4.1766128557489557</c:v>
                </c:pt>
                <c:pt idx="7950">
                  <c:v>4.1834987605317551</c:v>
                </c:pt>
                <c:pt idx="7951">
                  <c:v>4.1966956122216876</c:v>
                </c:pt>
                <c:pt idx="7952">
                  <c:v>4.2029367107547628</c:v>
                </c:pt>
                <c:pt idx="7953">
                  <c:v>4.2104396325554125</c:v>
                </c:pt>
                <c:pt idx="7954">
                  <c:v>4.2250139567066576</c:v>
                </c:pt>
                <c:pt idx="7955">
                  <c:v>4.233020449356327</c:v>
                </c:pt>
                <c:pt idx="7956">
                  <c:v>4.2362550061309268</c:v>
                </c:pt>
                <c:pt idx="7957">
                  <c:v>4.2367297595139393</c:v>
                </c:pt>
                <c:pt idx="7958">
                  <c:v>4.2340511866584709</c:v>
                </c:pt>
                <c:pt idx="7959">
                  <c:v>4.2272189880269631</c:v>
                </c:pt>
                <c:pt idx="7960">
                  <c:v>4.2149117133792906</c:v>
                </c:pt>
                <c:pt idx="7961">
                  <c:v>4.2084974105154789</c:v>
                </c:pt>
                <c:pt idx="7962">
                  <c:v>4.2032840919478156</c:v>
                </c:pt>
                <c:pt idx="7963">
                  <c:v>4.1923673663777183</c:v>
                </c:pt>
                <c:pt idx="7964">
                  <c:v>4.1866781671342599</c:v>
                </c:pt>
                <c:pt idx="7965">
                  <c:v>4.1829853584837018</c:v>
                </c:pt>
                <c:pt idx="7966">
                  <c:v>4.1751615238890727</c:v>
                </c:pt>
                <c:pt idx="7967">
                  <c:v>4.1709413171298024</c:v>
                </c:pt>
                <c:pt idx="7968">
                  <c:v>4.1692268371726389</c:v>
                </c:pt>
                <c:pt idx="7969">
                  <c:v>4.1657464748607262</c:v>
                </c:pt>
                <c:pt idx="7970">
                  <c:v>4.1639563606912979</c:v>
                </c:pt>
                <c:pt idx="7971">
                  <c:v>4.1629488752061521</c:v>
                </c:pt>
                <c:pt idx="7972">
                  <c:v>4.1609033263219271</c:v>
                </c:pt>
                <c:pt idx="7973">
                  <c:v>4.1598451666389957</c:v>
                </c:pt>
                <c:pt idx="7974">
                  <c:v>4.1596055313672302</c:v>
                </c:pt>
                <c:pt idx="7975">
                  <c:v>4.1593399157533479</c:v>
                </c:pt>
                <c:pt idx="7976">
                  <c:v>4.1593127443184024</c:v>
                </c:pt>
                <c:pt idx="7977">
                  <c:v>4.155648687762036</c:v>
                </c:pt>
                <c:pt idx="7978">
                  <c:v>4.1477483611791257</c:v>
                </c:pt>
                <c:pt idx="7979">
                  <c:v>4.1435023977628003</c:v>
                </c:pt>
                <c:pt idx="7980">
                  <c:v>4.1408769561702385</c:v>
                </c:pt>
                <c:pt idx="7981">
                  <c:v>4.1354358790113928</c:v>
                </c:pt>
                <c:pt idx="7982">
                  <c:v>4.1325661005027419</c:v>
                </c:pt>
                <c:pt idx="7983">
                  <c:v>4.1313896115135398</c:v>
                </c:pt>
                <c:pt idx="7984">
                  <c:v>4.1291403266177849</c:v>
                </c:pt>
                <c:pt idx="7985">
                  <c:v>4.1280484610849877</c:v>
                </c:pt>
                <c:pt idx="7986">
                  <c:v>4.131101888162485</c:v>
                </c:pt>
                <c:pt idx="7987">
                  <c:v>4.1381493104594504</c:v>
                </c:pt>
                <c:pt idx="7988">
                  <c:v>4.1421130359494605</c:v>
                </c:pt>
                <c:pt idx="7989">
                  <c:v>4.14975941529572</c:v>
                </c:pt>
                <c:pt idx="7990">
                  <c:v>4.1660641059979735</c:v>
                </c:pt>
                <c:pt idx="7991">
                  <c:v>4.1747877344257756</c:v>
                </c:pt>
                <c:pt idx="7992">
                  <c:v>4.1858069962715758</c:v>
                </c:pt>
                <c:pt idx="7993">
                  <c:v>4.2087284149622413</c:v>
                </c:pt>
                <c:pt idx="7994">
                  <c:v>4.2217397467756621</c:v>
                </c:pt>
                <c:pt idx="7995">
                  <c:v>4.2352767132404701</c:v>
                </c:pt>
                <c:pt idx="7996">
                  <c:v>4.2308530006311189</c:v>
                </c:pt>
                <c:pt idx="7997">
                  <c:v>4.2196015707791581</c:v>
                </c:pt>
                <c:pt idx="7998">
                  <c:v>4.1991389807312309</c:v>
                </c:pt>
                <c:pt idx="7999">
                  <c:v>4.1885676417466806</c:v>
                </c:pt>
                <c:pt idx="8000">
                  <c:v>4.1802348098665023</c:v>
                </c:pt>
                <c:pt idx="8001">
                  <c:v>4.1627603737612349</c:v>
                </c:pt>
                <c:pt idx="8002">
                  <c:v>4.1536380074661814</c:v>
                </c:pt>
                <c:pt idx="8003">
                  <c:v>4.1481086108571779</c:v>
                </c:pt>
                <c:pt idx="8004">
                  <c:v>4.1364947850300551</c:v>
                </c:pt>
                <c:pt idx="8005">
                  <c:v>4.1302851918834564</c:v>
                </c:pt>
                <c:pt idx="8006">
                  <c:v>4.1280139726475813</c:v>
                </c:pt>
                <c:pt idx="8007">
                  <c:v>4.1234020259988231</c:v>
                </c:pt>
                <c:pt idx="8008">
                  <c:v>4.121017941787871</c:v>
                </c:pt>
                <c:pt idx="8009">
                  <c:v>4.1195019771710282</c:v>
                </c:pt>
                <c:pt idx="8010">
                  <c:v>4.1161677439575719</c:v>
                </c:pt>
                <c:pt idx="8011">
                  <c:v>4.1145900428756041</c:v>
                </c:pt>
                <c:pt idx="8012">
                  <c:v>4.1148105458404975</c:v>
                </c:pt>
                <c:pt idx="8013">
                  <c:v>4.1156016687820784</c:v>
                </c:pt>
                <c:pt idx="8014">
                  <c:v>4.1161576535661437</c:v>
                </c:pt>
                <c:pt idx="8015">
                  <c:v>4.1096284604823135</c:v>
                </c:pt>
                <c:pt idx="8016">
                  <c:v>4.0954751150000099</c:v>
                </c:pt>
                <c:pt idx="8017">
                  <c:v>4.0878373224309836</c:v>
                </c:pt>
                <c:pt idx="8018">
                  <c:v>4.0832897462118334</c:v>
                </c:pt>
                <c:pt idx="8019">
                  <c:v>4.0739292030658145</c:v>
                </c:pt>
                <c:pt idx="8020">
                  <c:v>4.0690173291010581</c:v>
                </c:pt>
                <c:pt idx="8021">
                  <c:v>4.0670686448784004</c:v>
                </c:pt>
                <c:pt idx="8022">
                  <c:v>4.0633264747884139</c:v>
                </c:pt>
                <c:pt idx="8023">
                  <c:v>4.0615027402471489</c:v>
                </c:pt>
                <c:pt idx="8024">
                  <c:v>4.065891236586781</c:v>
                </c:pt>
                <c:pt idx="8025">
                  <c:v>4.0760291169972191</c:v>
                </c:pt>
                <c:pt idx="8026">
                  <c:v>4.081735661905955</c:v>
                </c:pt>
                <c:pt idx="8027">
                  <c:v>4.0937870582770266</c:v>
                </c:pt>
                <c:pt idx="8028">
                  <c:v>4.1194840938186434</c:v>
                </c:pt>
                <c:pt idx="8029">
                  <c:v>4.1332423929293087</c:v>
                </c:pt>
                <c:pt idx="8030">
                  <c:v>4.1514233820913899</c:v>
                </c:pt>
                <c:pt idx="8031">
                  <c:v>4.1892672368648354</c:v>
                </c:pt>
                <c:pt idx="8032">
                  <c:v>4.2109382451827742</c:v>
                </c:pt>
                <c:pt idx="8033">
                  <c:v>4.2196500225590867</c:v>
                </c:pt>
                <c:pt idx="8034">
                  <c:v>4.2028523530832045</c:v>
                </c:pt>
                <c:pt idx="8035">
                  <c:v>4.1738703237239081</c:v>
                </c:pt>
                <c:pt idx="8036">
                  <c:v>4.1597595963701748</c:v>
                </c:pt>
                <c:pt idx="8037">
                  <c:v>4.149493242300534</c:v>
                </c:pt>
                <c:pt idx="8038">
                  <c:v>4.1302316722667243</c:v>
                </c:pt>
                <c:pt idx="8039">
                  <c:v>4.1212486834949873</c:v>
                </c:pt>
                <c:pt idx="8040">
                  <c:v>4.1181086156055464</c:v>
                </c:pt>
                <c:pt idx="8041">
                  <c:v>4.1125907539124933</c:v>
                </c:pt>
                <c:pt idx="8042">
                  <c:v>4.1101655158442574</c:v>
                </c:pt>
                <c:pt idx="8043">
                  <c:v>4.1118369901794187</c:v>
                </c:pt>
                <c:pt idx="8044">
                  <c:v>4.1151517795708177</c:v>
                </c:pt>
                <c:pt idx="8045">
                  <c:v>4.116808737980036</c:v>
                </c:pt>
                <c:pt idx="8046">
                  <c:v>4.1192808458051609</c:v>
                </c:pt>
                <c:pt idx="8047">
                  <c:v>4.1240941261941151</c:v>
                </c:pt>
                <c:pt idx="8048">
                  <c:v>4.1264244417552272</c:v>
                </c:pt>
                <c:pt idx="8049">
                  <c:v>4.1309283412065225</c:v>
                </c:pt>
                <c:pt idx="8050">
                  <c:v>4.1394071491473463</c:v>
                </c:pt>
                <c:pt idx="8051">
                  <c:v>4.1433868015734809</c:v>
                </c:pt>
                <c:pt idx="8052">
                  <c:v>4.1421716512994164</c:v>
                </c:pt>
                <c:pt idx="8053">
                  <c:v>4.1401173234882629</c:v>
                </c:pt>
                <c:pt idx="8054">
                  <c:v>4.1393017304636475</c:v>
                </c:pt>
                <c:pt idx="8055">
                  <c:v>4.1408192351433035</c:v>
                </c:pt>
                <c:pt idx="8056">
                  <c:v>4.1437834595300087</c:v>
                </c:pt>
                <c:pt idx="8057">
                  <c:v>4.1452077348101808</c:v>
                </c:pt>
                <c:pt idx="8058">
                  <c:v>4.1477465899721313</c:v>
                </c:pt>
                <c:pt idx="8059">
                  <c:v>4.1526143828867994</c:v>
                </c:pt>
                <c:pt idx="8060">
                  <c:v>4.1549460295881993</c:v>
                </c:pt>
                <c:pt idx="8061">
                  <c:v>4.1592504707895008</c:v>
                </c:pt>
                <c:pt idx="8062">
                  <c:v>4.1674421594115794</c:v>
                </c:pt>
                <c:pt idx="8063">
                  <c:v>4.1712955460888699</c:v>
                </c:pt>
                <c:pt idx="8064">
                  <c:v>4.1784814552621485</c:v>
                </c:pt>
                <c:pt idx="8065">
                  <c:v>4.1921431304058911</c:v>
                </c:pt>
                <c:pt idx="8066">
                  <c:v>4.1986591158023359</c:v>
                </c:pt>
                <c:pt idx="8067">
                  <c:v>4.2071325789864709</c:v>
                </c:pt>
                <c:pt idx="8068">
                  <c:v>4.2235785966693422</c:v>
                </c:pt>
                <c:pt idx="8069">
                  <c:v>4.2325712405426064</c:v>
                </c:pt>
                <c:pt idx="8070">
                  <c:v>4.2364070647425507</c:v>
                </c:pt>
                <c:pt idx="8071">
                  <c:v>4.2363289151945205</c:v>
                </c:pt>
                <c:pt idx="8072">
                  <c:v>4.2331030138821379</c:v>
                </c:pt>
                <c:pt idx="8073">
                  <c:v>4.2250304940600252</c:v>
                </c:pt>
                <c:pt idx="8074">
                  <c:v>4.2101604445735248</c:v>
                </c:pt>
                <c:pt idx="8075">
                  <c:v>4.2025418276763293</c:v>
                </c:pt>
                <c:pt idx="8076">
                  <c:v>4.1965219721495401</c:v>
                </c:pt>
                <c:pt idx="8077">
                  <c:v>4.1838840822096088</c:v>
                </c:pt>
                <c:pt idx="8078">
                  <c:v>4.1772845480960594</c:v>
                </c:pt>
                <c:pt idx="8079">
                  <c:v>4.1730739892015087</c:v>
                </c:pt>
                <c:pt idx="8080">
                  <c:v>4.1639703549964535</c:v>
                </c:pt>
                <c:pt idx="8081">
                  <c:v>4.1591276065421718</c:v>
                </c:pt>
                <c:pt idx="8082">
                  <c:v>4.1572893332843108</c:v>
                </c:pt>
                <c:pt idx="8083">
                  <c:v>4.1535718118504814</c:v>
                </c:pt>
                <c:pt idx="8084">
                  <c:v>4.1515986121633333</c:v>
                </c:pt>
                <c:pt idx="8085">
                  <c:v>4.1504775779187488</c:v>
                </c:pt>
                <c:pt idx="8086">
                  <c:v>4.1482148378059982</c:v>
                </c:pt>
                <c:pt idx="8087">
                  <c:v>4.147095836177737</c:v>
                </c:pt>
                <c:pt idx="8088">
                  <c:v>4.1475917213072417</c:v>
                </c:pt>
                <c:pt idx="8089">
                  <c:v>4.1488847323188054</c:v>
                </c:pt>
                <c:pt idx="8090">
                  <c:v>4.1496549565444738</c:v>
                </c:pt>
                <c:pt idx="8091">
                  <c:v>4.1453951339873143</c:v>
                </c:pt>
                <c:pt idx="8092">
                  <c:v>4.1362168348087991</c:v>
                </c:pt>
                <c:pt idx="8093">
                  <c:v>4.1313251260748265</c:v>
                </c:pt>
                <c:pt idx="8094">
                  <c:v>4.1283943078848084</c:v>
                </c:pt>
                <c:pt idx="8095">
                  <c:v>4.1223353198450345</c:v>
                </c:pt>
                <c:pt idx="8096">
                  <c:v>4.1191399221007048</c:v>
                </c:pt>
                <c:pt idx="8097">
                  <c:v>4.1175644092493728</c:v>
                </c:pt>
                <c:pt idx="8098">
                  <c:v>4.1144357379352501</c:v>
                </c:pt>
                <c:pt idx="8099">
                  <c:v>4.1128659905313993</c:v>
                </c:pt>
                <c:pt idx="8100">
                  <c:v>4.1155221448312309</c:v>
                </c:pt>
                <c:pt idx="8101">
                  <c:v>4.121855556817728</c:v>
                </c:pt>
                <c:pt idx="8102">
                  <c:v>4.1253536089578136</c:v>
                </c:pt>
                <c:pt idx="8103">
                  <c:v>4.133906404785928</c:v>
                </c:pt>
                <c:pt idx="8104">
                  <c:v>4.1519284528801403</c:v>
                </c:pt>
                <c:pt idx="8105">
                  <c:v>4.1618337242639161</c:v>
                </c:pt>
                <c:pt idx="8106">
                  <c:v>4.1751192642913129</c:v>
                </c:pt>
                <c:pt idx="8107">
                  <c:v>4.2025559338686653</c:v>
                </c:pt>
                <c:pt idx="8108">
                  <c:v>4.2183680239145511</c:v>
                </c:pt>
                <c:pt idx="8109">
                  <c:v>4.2195452686696617</c:v>
                </c:pt>
                <c:pt idx="8110">
                  <c:v>4.2027618322247982</c:v>
                </c:pt>
                <c:pt idx="8111">
                  <c:v>4.1733937041315494</c:v>
                </c:pt>
                <c:pt idx="8112">
                  <c:v>4.1592259403107157</c:v>
                </c:pt>
                <c:pt idx="8113">
                  <c:v>4.1485079437158285</c:v>
                </c:pt>
                <c:pt idx="8114">
                  <c:v>4.1283304850613485</c:v>
                </c:pt>
                <c:pt idx="8115">
                  <c:v>4.1189205510302429</c:v>
                </c:pt>
                <c:pt idx="8116">
                  <c:v>4.1144519411118852</c:v>
                </c:pt>
                <c:pt idx="8117">
                  <c:v>4.1065648147668554</c:v>
                </c:pt>
                <c:pt idx="8118">
                  <c:v>4.1030746393293303</c:v>
                </c:pt>
                <c:pt idx="8119">
                  <c:v>4.1042583389391414</c:v>
                </c:pt>
                <c:pt idx="8120">
                  <c:v>4.1067801238444028</c:v>
                </c:pt>
                <c:pt idx="8121">
                  <c:v>4.1080542437887528</c:v>
                </c:pt>
                <c:pt idx="8122">
                  <c:v>4.1115834987591695</c:v>
                </c:pt>
                <c:pt idx="8123">
                  <c:v>4.11836265858404</c:v>
                </c:pt>
                <c:pt idx="8124">
                  <c:v>4.1216040240565377</c:v>
                </c:pt>
                <c:pt idx="8125">
                  <c:v>4.1273542671381005</c:v>
                </c:pt>
                <c:pt idx="8126">
                  <c:v>4.13799590924586</c:v>
                </c:pt>
                <c:pt idx="8127">
                  <c:v>4.1430179572180972</c:v>
                </c:pt>
                <c:pt idx="8128">
                  <c:v>4.1424831794980372</c:v>
                </c:pt>
                <c:pt idx="8129">
                  <c:v>4.1415805025036931</c:v>
                </c:pt>
                <c:pt idx="8130">
                  <c:v>4.1412710807256046</c:v>
                </c:pt>
                <c:pt idx="8131">
                  <c:v>4.1423663154379824</c:v>
                </c:pt>
                <c:pt idx="8132">
                  <c:v>4.1445694141600988</c:v>
                </c:pt>
                <c:pt idx="8133">
                  <c:v>4.1456653298036388</c:v>
                </c:pt>
                <c:pt idx="8134">
                  <c:v>4.1473355596190995</c:v>
                </c:pt>
                <c:pt idx="8135">
                  <c:v>4.1506302916866957</c:v>
                </c:pt>
                <c:pt idx="8136">
                  <c:v>4.1522249617229896</c:v>
                </c:pt>
                <c:pt idx="8137">
                  <c:v>4.1571865636512744</c:v>
                </c:pt>
                <c:pt idx="8138">
                  <c:v>4.1665765630444085</c:v>
                </c:pt>
                <c:pt idx="8139">
                  <c:v>4.1709936633618048</c:v>
                </c:pt>
                <c:pt idx="8140">
                  <c:v>4.1783447862032546</c:v>
                </c:pt>
                <c:pt idx="8141">
                  <c:v>4.1922361629429208</c:v>
                </c:pt>
                <c:pt idx="8142">
                  <c:v>4.1988565443217389</c:v>
                </c:pt>
                <c:pt idx="8143">
                  <c:v>4.2071810932178488</c:v>
                </c:pt>
                <c:pt idx="8144">
                  <c:v>4.2235654558377371</c:v>
                </c:pt>
                <c:pt idx="8145">
                  <c:v>4.2282407040561898</c:v>
                </c:pt>
                <c:pt idx="8146">
                  <c:v>4.2364096478039297</c:v>
                </c:pt>
                <c:pt idx="8147">
                  <c:v>4.2226817659159659</c:v>
                </c:pt>
                <c:pt idx="8148">
                  <c:v>4.2099076819440455</c:v>
                </c:pt>
                <c:pt idx="8149">
                  <c:v>4.1874202197925472</c:v>
                </c:pt>
                <c:pt idx="8150">
                  <c:v>4.1765867385791138</c:v>
                </c:pt>
                <c:pt idx="8151">
                  <c:v>4.1683119101598134</c:v>
                </c:pt>
                <c:pt idx="8152">
                  <c:v>4.152757231359244</c:v>
                </c:pt>
                <c:pt idx="8153">
                  <c:v>4.1454919217633162</c:v>
                </c:pt>
                <c:pt idx="8154">
                  <c:v>4.1419704391037273</c:v>
                </c:pt>
                <c:pt idx="8155">
                  <c:v>4.135761507657536</c:v>
                </c:pt>
                <c:pt idx="8156">
                  <c:v>4.1330122531118789</c:v>
                </c:pt>
                <c:pt idx="8157">
                  <c:v>4.1338399583062326</c:v>
                </c:pt>
                <c:pt idx="8158">
                  <c:v>4.1356692302042957</c:v>
                </c:pt>
                <c:pt idx="8159">
                  <c:v>4.1366189576021446</c:v>
                </c:pt>
                <c:pt idx="8160">
                  <c:v>4.1394900143582829</c:v>
                </c:pt>
                <c:pt idx="8161">
                  <c:v>4.1450067416209757</c:v>
                </c:pt>
                <c:pt idx="8162">
                  <c:v>4.1476417349269843</c:v>
                </c:pt>
                <c:pt idx="8163">
                  <c:v>4.1521970007464306</c:v>
                </c:pt>
                <c:pt idx="8164">
                  <c:v>4.1605834620566338</c:v>
                </c:pt>
                <c:pt idx="8165">
                  <c:v>4.1645213439201054</c:v>
                </c:pt>
                <c:pt idx="8166">
                  <c:v>4.1641458062000627</c:v>
                </c:pt>
                <c:pt idx="8167">
                  <c:v>4.1635468821855754</c:v>
                </c:pt>
                <c:pt idx="8168">
                  <c:v>4.1633714749603881</c:v>
                </c:pt>
                <c:pt idx="8169">
                  <c:v>4.1642504640982256</c:v>
                </c:pt>
                <c:pt idx="8170">
                  <c:v>4.1660143115370181</c:v>
                </c:pt>
                <c:pt idx="8171">
                  <c:v>4.1668903316714454</c:v>
                </c:pt>
                <c:pt idx="8172">
                  <c:v>4.1683050349591406</c:v>
                </c:pt>
                <c:pt idx="8173">
                  <c:v>4.1710636623421991</c:v>
                </c:pt>
                <c:pt idx="8174">
                  <c:v>4.1723810226109137</c:v>
                </c:pt>
                <c:pt idx="8175">
                  <c:v>4.1763088270714173</c:v>
                </c:pt>
                <c:pt idx="8176">
                  <c:v>4.1837416362394695</c:v>
                </c:pt>
                <c:pt idx="8177">
                  <c:v>4.1872394006086866</c:v>
                </c:pt>
                <c:pt idx="8178">
                  <c:v>4.1928219058747818</c:v>
                </c:pt>
                <c:pt idx="8179">
                  <c:v>4.2033695850779864</c:v>
                </c:pt>
                <c:pt idx="8180">
                  <c:v>4.2083885482913699</c:v>
                </c:pt>
                <c:pt idx="8181">
                  <c:v>4.2146963462041462</c:v>
                </c:pt>
                <c:pt idx="8182">
                  <c:v>4.2271063687015902</c:v>
                </c:pt>
                <c:pt idx="8183">
                  <c:v>4.2339234034285012</c:v>
                </c:pt>
                <c:pt idx="8184">
                  <c:v>4.2367498542134276</c:v>
                </c:pt>
                <c:pt idx="8185">
                  <c:v>4.2358925955401761</c:v>
                </c:pt>
                <c:pt idx="8186">
                  <c:v>4.232680671844169</c:v>
                </c:pt>
                <c:pt idx="8187">
                  <c:v>4.224513244007424</c:v>
                </c:pt>
                <c:pt idx="8188">
                  <c:v>4.2095069864169634</c:v>
                </c:pt>
                <c:pt idx="8189">
                  <c:v>4.201792589587912</c:v>
                </c:pt>
                <c:pt idx="8190">
                  <c:v>4.1951799401129435</c:v>
                </c:pt>
                <c:pt idx="8191">
                  <c:v>4.1813641842226721</c:v>
                </c:pt>
                <c:pt idx="8192">
                  <c:v>4.1741819167212411</c:v>
                </c:pt>
                <c:pt idx="8193">
                  <c:v>4.1686233257898495</c:v>
                </c:pt>
                <c:pt idx="8194">
                  <c:v>4.1568612964447791</c:v>
                </c:pt>
                <c:pt idx="8195">
                  <c:v>4.1505617100687395</c:v>
                </c:pt>
                <c:pt idx="8196">
                  <c:v>4.14622737045317</c:v>
                </c:pt>
                <c:pt idx="8197">
                  <c:v>4.1370827256059037</c:v>
                </c:pt>
                <c:pt idx="8198">
                  <c:v>4.1322170565666152</c:v>
                </c:pt>
                <c:pt idx="8199">
                  <c:v>4.1291114643926914</c:v>
                </c:pt>
                <c:pt idx="8200">
                  <c:v>4.1225879994425254</c:v>
                </c:pt>
                <c:pt idx="8201">
                  <c:v>4.1190860399973577</c:v>
                </c:pt>
                <c:pt idx="8202">
                  <c:v>4.1183835383653937</c:v>
                </c:pt>
                <c:pt idx="8203">
                  <c:v>4.1173752117401019</c:v>
                </c:pt>
                <c:pt idx="8204">
                  <c:v>4.1170489984577481</c:v>
                </c:pt>
                <c:pt idx="8205">
                  <c:v>4.1126060632219765</c:v>
                </c:pt>
                <c:pt idx="8206">
                  <c:v>4.1030123622489238</c:v>
                </c:pt>
                <c:pt idx="8207">
                  <c:v>4.0978541506381321</c:v>
                </c:pt>
                <c:pt idx="8208">
                  <c:v>4.0956305035024911</c:v>
                </c:pt>
                <c:pt idx="8209">
                  <c:v>4.0912278766376762</c:v>
                </c:pt>
                <c:pt idx="8210">
                  <c:v>4.0890116947870805</c:v>
                </c:pt>
                <c:pt idx="8211">
                  <c:v>4.0898357192063495</c:v>
                </c:pt>
                <c:pt idx="8212">
                  <c:v>4.092140602585804</c:v>
                </c:pt>
                <c:pt idx="8213">
                  <c:v>4.0936009262133526</c:v>
                </c:pt>
                <c:pt idx="8214">
                  <c:v>4.0987401158091394</c:v>
                </c:pt>
                <c:pt idx="8215">
                  <c:v>4.1101903724782369</c:v>
                </c:pt>
                <c:pt idx="8216">
                  <c:v>4.116479708063066</c:v>
                </c:pt>
                <c:pt idx="8217">
                  <c:v>4.1263465116655231</c:v>
                </c:pt>
                <c:pt idx="8218">
                  <c:v>4.1472755160903096</c:v>
                </c:pt>
                <c:pt idx="8219">
                  <c:v>4.1584140678248378</c:v>
                </c:pt>
                <c:pt idx="8220">
                  <c:v>4.1720544080110091</c:v>
                </c:pt>
                <c:pt idx="8221">
                  <c:v>4.2003287399005451</c:v>
                </c:pt>
                <c:pt idx="8222">
                  <c:v>4.2162976737906552</c:v>
                </c:pt>
                <c:pt idx="8223">
                  <c:v>4.2376691914150824</c:v>
                </c:pt>
                <c:pt idx="8224">
                  <c:v>4.2363442305318193</c:v>
                </c:pt>
                <c:pt idx="8225">
                  <c:v>4.2329763175031765</c:v>
                </c:pt>
                <c:pt idx="8226">
                  <c:v>4.226785402232851</c:v>
                </c:pt>
                <c:pt idx="8227">
                  <c:v>4.2236046508662142</c:v>
                </c:pt>
                <c:pt idx="8228">
                  <c:v>4.220871215354995</c:v>
                </c:pt>
                <c:pt idx="8229">
                  <c:v>4.2151725664112751</c:v>
                </c:pt>
                <c:pt idx="8230">
                  <c:v>4.2121530248489556</c:v>
                </c:pt>
                <c:pt idx="8231">
                  <c:v>4.209857111438569</c:v>
                </c:pt>
                <c:pt idx="8232">
                  <c:v>4.2050007432564644</c:v>
                </c:pt>
                <c:pt idx="8233">
                  <c:v>4.2024073954702592</c:v>
                </c:pt>
                <c:pt idx="8234">
                  <c:v>4.2005934334248094</c:v>
                </c:pt>
                <c:pt idx="8235">
                  <c:v>4.1968282500350425</c:v>
                </c:pt>
                <c:pt idx="8236">
                  <c:v>4.1948253023362021</c:v>
                </c:pt>
                <c:pt idx="8237">
                  <c:v>4.1935446897078243</c:v>
                </c:pt>
                <c:pt idx="8238">
                  <c:v>4.190830048060576</c:v>
                </c:pt>
                <c:pt idx="8239">
                  <c:v>4.1893776402626246</c:v>
                </c:pt>
                <c:pt idx="8240">
                  <c:v>4.1890933522543197</c:v>
                </c:pt>
                <c:pt idx="8241">
                  <c:v>4.1886791850396428</c:v>
                </c:pt>
                <c:pt idx="8242">
                  <c:v>4.188544212244862</c:v>
                </c:pt>
                <c:pt idx="8243">
                  <c:v>4.1867149233729934</c:v>
                </c:pt>
                <c:pt idx="8244">
                  <c:v>4.1827569323608023</c:v>
                </c:pt>
                <c:pt idx="8245">
                  <c:v>4.1806339004507231</c:v>
                </c:pt>
                <c:pt idx="8246">
                  <c:v>4.179703005692863</c:v>
                </c:pt>
                <c:pt idx="8247">
                  <c:v>4.1778587403856626</c:v>
                </c:pt>
                <c:pt idx="8248">
                  <c:v>4.1769454339312739</c:v>
                </c:pt>
                <c:pt idx="8249">
                  <c:v>4.177297686987159</c:v>
                </c:pt>
                <c:pt idx="8250">
                  <c:v>4.1782467885349144</c:v>
                </c:pt>
                <c:pt idx="8251">
                  <c:v>4.1788478765860972</c:v>
                </c:pt>
                <c:pt idx="8252">
                  <c:v>4.1809862393893402</c:v>
                </c:pt>
                <c:pt idx="8253">
                  <c:v>4.1857046724756595</c:v>
                </c:pt>
                <c:pt idx="8254">
                  <c:v>4.1882958363456719</c:v>
                </c:pt>
                <c:pt idx="8255">
                  <c:v>4.1923571086991451</c:v>
                </c:pt>
                <c:pt idx="8256">
                  <c:v>4.2010494188982737</c:v>
                </c:pt>
                <c:pt idx="8257">
                  <c:v>4.2056425982784402</c:v>
                </c:pt>
                <c:pt idx="8258">
                  <c:v>4.2112626172614185</c:v>
                </c:pt>
                <c:pt idx="8259">
                  <c:v>4.2229347952304277</c:v>
                </c:pt>
                <c:pt idx="8260">
                  <c:v>4.229564087926077</c:v>
                </c:pt>
                <c:pt idx="8261">
                  <c:v>4.2250209507273544</c:v>
                </c:pt>
                <c:pt idx="8262">
                  <c:v>4.2174532346897902</c:v>
                </c:pt>
                <c:pt idx="8263">
                  <c:v>4.203778812551108</c:v>
                </c:pt>
                <c:pt idx="8264">
                  <c:v>4.1971366517680275</c:v>
                </c:pt>
                <c:pt idx="8265">
                  <c:v>4.1912768744157569</c:v>
                </c:pt>
                <c:pt idx="8266">
                  <c:v>4.1802069381228586</c:v>
                </c:pt>
                <c:pt idx="8267">
                  <c:v>4.1749505693585034</c:v>
                </c:pt>
                <c:pt idx="8268">
                  <c:v>4.1709549992235022</c:v>
                </c:pt>
                <c:pt idx="8269">
                  <c:v>4.1636364782000719</c:v>
                </c:pt>
                <c:pt idx="8270">
                  <c:v>4.1603120518055841</c:v>
                </c:pt>
                <c:pt idx="8271">
                  <c:v>4.1583228830476573</c:v>
                </c:pt>
                <c:pt idx="8272">
                  <c:v>4.1548004359861759</c:v>
                </c:pt>
                <c:pt idx="8273">
                  <c:v>4.1532525792660557</c:v>
                </c:pt>
                <c:pt idx="8274">
                  <c:v>4.1532784838640202</c:v>
                </c:pt>
                <c:pt idx="8275">
                  <c:v>4.1536132121951503</c:v>
                </c:pt>
                <c:pt idx="8276">
                  <c:v>4.1539105570140435</c:v>
                </c:pt>
                <c:pt idx="8277">
                  <c:v>4.1553984419833681</c:v>
                </c:pt>
                <c:pt idx="8278">
                  <c:v>4.1583129341296212</c:v>
                </c:pt>
                <c:pt idx="8279">
                  <c:v>4.1597254462998183</c:v>
                </c:pt>
                <c:pt idx="8280">
                  <c:v>4.1616474409012847</c:v>
                </c:pt>
                <c:pt idx="8281">
                  <c:v>4.1653849833004148</c:v>
                </c:pt>
                <c:pt idx="8282">
                  <c:v>4.1671948897088793</c:v>
                </c:pt>
                <c:pt idx="8283">
                  <c:v>4.169896650497515</c:v>
                </c:pt>
                <c:pt idx="8284">
                  <c:v>4.1750122915338723</c:v>
                </c:pt>
                <c:pt idx="8285">
                  <c:v>4.177396879717997</c:v>
                </c:pt>
                <c:pt idx="8286">
                  <c:v>4.1808413770221655</c:v>
                </c:pt>
                <c:pt idx="8287">
                  <c:v>4.1873203932356367</c:v>
                </c:pt>
                <c:pt idx="8288">
                  <c:v>4.1903668048925908</c:v>
                </c:pt>
                <c:pt idx="8289">
                  <c:v>4.1941721806301588</c:v>
                </c:pt>
                <c:pt idx="8290">
                  <c:v>4.2012947603891302</c:v>
                </c:pt>
                <c:pt idx="8291">
                  <c:v>4.2046495259653742</c:v>
                </c:pt>
                <c:pt idx="8292">
                  <c:v>4.2084374313228405</c:v>
                </c:pt>
                <c:pt idx="8293">
                  <c:v>4.2157697631180406</c:v>
                </c:pt>
                <c:pt idx="8294">
                  <c:v>4.2192995083102049</c:v>
                </c:pt>
                <c:pt idx="8295">
                  <c:v>4.2232098896212245</c:v>
                </c:pt>
                <c:pt idx="8296">
                  <c:v>4.230859098744002</c:v>
                </c:pt>
                <c:pt idx="8297">
                  <c:v>4.2350243818751192</c:v>
                </c:pt>
                <c:pt idx="8298">
                  <c:v>4.2186402179457101</c:v>
                </c:pt>
                <c:pt idx="8299">
                  <c:v>4.204420987008791</c:v>
                </c:pt>
                <c:pt idx="8300">
                  <c:v>4.1798296325845783</c:v>
                </c:pt>
                <c:pt idx="8301">
                  <c:v>4.1676328836055134</c:v>
                </c:pt>
                <c:pt idx="8302">
                  <c:v>4.1578821895392872</c:v>
                </c:pt>
                <c:pt idx="8303">
                  <c:v>4.1384375791181496</c:v>
                </c:pt>
                <c:pt idx="8304">
                  <c:v>4.1297294612011539</c:v>
                </c:pt>
                <c:pt idx="8305">
                  <c:v>4.1232374031419869</c:v>
                </c:pt>
                <c:pt idx="8306">
                  <c:v>4.1117880593424871</c:v>
                </c:pt>
                <c:pt idx="8307">
                  <c:v>4.1064940858531127</c:v>
                </c:pt>
                <c:pt idx="8308">
                  <c:v>4.1042287755262334</c:v>
                </c:pt>
                <c:pt idx="8309">
                  <c:v>4.1001990091817202</c:v>
                </c:pt>
                <c:pt idx="8310">
                  <c:v>4.098587569131416</c:v>
                </c:pt>
                <c:pt idx="8311">
                  <c:v>4.0997354442525804</c:v>
                </c:pt>
                <c:pt idx="8312">
                  <c:v>4.1023489396215389</c:v>
                </c:pt>
                <c:pt idx="8313">
                  <c:v>4.1037580449606121</c:v>
                </c:pt>
                <c:pt idx="8314">
                  <c:v>4.1072238715180722</c:v>
                </c:pt>
                <c:pt idx="8315">
                  <c:v>4.1136978236220321</c:v>
                </c:pt>
                <c:pt idx="8316">
                  <c:v>4.1166956335866374</c:v>
                </c:pt>
                <c:pt idx="8317">
                  <c:v>4.1186354590793925</c:v>
                </c:pt>
                <c:pt idx="8318">
                  <c:v>4.1223584122522547</c:v>
                </c:pt>
                <c:pt idx="8319">
                  <c:v>4.1242806133455616</c:v>
                </c:pt>
                <c:pt idx="8320">
                  <c:v>4.1280067541428584</c:v>
                </c:pt>
                <c:pt idx="8321">
                  <c:v>4.1349261763733258</c:v>
                </c:pt>
                <c:pt idx="8322">
                  <c:v>4.1382622315490254</c:v>
                </c:pt>
                <c:pt idx="8323">
                  <c:v>4.1432765588244811</c:v>
                </c:pt>
                <c:pt idx="8324">
                  <c:v>4.1528654067625244</c:v>
                </c:pt>
                <c:pt idx="8325">
                  <c:v>4.1574584563843295</c:v>
                </c:pt>
                <c:pt idx="8326">
                  <c:v>4.1634850161416219</c:v>
                </c:pt>
                <c:pt idx="8327">
                  <c:v>4.1746230683875467</c:v>
                </c:pt>
                <c:pt idx="8328">
                  <c:v>4.1800126272626743</c:v>
                </c:pt>
                <c:pt idx="8329">
                  <c:v>4.1864272662942996</c:v>
                </c:pt>
                <c:pt idx="8330">
                  <c:v>4.1992367202647243</c:v>
                </c:pt>
                <c:pt idx="8331">
                  <c:v>4.2050831891465688</c:v>
                </c:pt>
                <c:pt idx="8332">
                  <c:v>4.212087341610891</c:v>
                </c:pt>
                <c:pt idx="8333">
                  <c:v>4.2254533464775283</c:v>
                </c:pt>
                <c:pt idx="8334">
                  <c:v>4.2329387572663268</c:v>
                </c:pt>
                <c:pt idx="8335">
                  <c:v>4.2359983606096359</c:v>
                </c:pt>
                <c:pt idx="8336">
                  <c:v>4.2236450045313223</c:v>
                </c:pt>
                <c:pt idx="8337">
                  <c:v>4.2124103798542967</c:v>
                </c:pt>
                <c:pt idx="8338">
                  <c:v>4.1927388805433745</c:v>
                </c:pt>
                <c:pt idx="8339">
                  <c:v>4.1831801621750815</c:v>
                </c:pt>
                <c:pt idx="8340">
                  <c:v>4.1755110181444097</c:v>
                </c:pt>
                <c:pt idx="8341">
                  <c:v>4.1610607417681109</c:v>
                </c:pt>
                <c:pt idx="8342">
                  <c:v>4.1543232422909888</c:v>
                </c:pt>
                <c:pt idx="8343">
                  <c:v>4.1503079012414634</c:v>
                </c:pt>
                <c:pt idx="8344">
                  <c:v>4.1430773287971698</c:v>
                </c:pt>
                <c:pt idx="8345">
                  <c:v>4.1398471321043022</c:v>
                </c:pt>
                <c:pt idx="8346">
                  <c:v>4.1396984805956594</c:v>
                </c:pt>
                <c:pt idx="8347">
                  <c:v>4.139670598005905</c:v>
                </c:pt>
                <c:pt idx="8348">
                  <c:v>4.1397749765482788</c:v>
                </c:pt>
                <c:pt idx="8349">
                  <c:v>4.1418841797701438</c:v>
                </c:pt>
                <c:pt idx="8350">
                  <c:v>4.1460081005940976</c:v>
                </c:pt>
                <c:pt idx="8351">
                  <c:v>4.1479978184637138</c:v>
                </c:pt>
                <c:pt idx="8352">
                  <c:v>4.1515488586910561</c:v>
                </c:pt>
                <c:pt idx="8353">
                  <c:v>4.1581927081970358</c:v>
                </c:pt>
                <c:pt idx="8354">
                  <c:v>4.1613022005075404</c:v>
                </c:pt>
                <c:pt idx="8355">
                  <c:v>4.160995460987416</c:v>
                </c:pt>
                <c:pt idx="8356">
                  <c:v>4.1606302863716023</c:v>
                </c:pt>
                <c:pt idx="8357">
                  <c:v>4.1605769665715089</c:v>
                </c:pt>
                <c:pt idx="8358">
                  <c:v>4.1620869254058963</c:v>
                </c:pt>
                <c:pt idx="8359">
                  <c:v>4.1650409743662742</c:v>
                </c:pt>
                <c:pt idx="8360">
                  <c:v>4.166466761132595</c:v>
                </c:pt>
                <c:pt idx="8361">
                  <c:v>4.1694187288296698</c:v>
                </c:pt>
                <c:pt idx="8362">
                  <c:v>4.1749795107942189</c:v>
                </c:pt>
                <c:pt idx="8363">
                  <c:v>4.1775962537580487</c:v>
                </c:pt>
                <c:pt idx="8364">
                  <c:v>4.1818169272380405</c:v>
                </c:pt>
                <c:pt idx="8365">
                  <c:v>4.1898207810355794</c:v>
                </c:pt>
                <c:pt idx="8366">
                  <c:v>4.1935771672271525</c:v>
                </c:pt>
                <c:pt idx="8367">
                  <c:v>4.1986644897692882</c:v>
                </c:pt>
                <c:pt idx="8368">
                  <c:v>4.2083032530384417</c:v>
                </c:pt>
                <c:pt idx="8369">
                  <c:v>4.2129043702209756</c:v>
                </c:pt>
                <c:pt idx="8370">
                  <c:v>4.218294901925467</c:v>
                </c:pt>
                <c:pt idx="8371">
                  <c:v>4.2287877995974963</c:v>
                </c:pt>
                <c:pt idx="8372">
                  <c:v>4.2345744935711442</c:v>
                </c:pt>
                <c:pt idx="8373">
                  <c:v>4.2369107521101945</c:v>
                </c:pt>
                <c:pt idx="8374">
                  <c:v>4.2156793076300767</c:v>
                </c:pt>
                <c:pt idx="8375">
                  <c:v>4.1986359180642747</c:v>
                </c:pt>
                <c:pt idx="8376">
                  <c:v>4.1683972735475958</c:v>
                </c:pt>
                <c:pt idx="8377">
                  <c:v>4.1537929359370338</c:v>
                </c:pt>
                <c:pt idx="8378">
                  <c:v>4.1420071037509372</c:v>
                </c:pt>
                <c:pt idx="8379">
                  <c:v>4.1197738784960913</c:v>
                </c:pt>
                <c:pt idx="8380">
                  <c:v>4.1094249570649906</c:v>
                </c:pt>
                <c:pt idx="8381">
                  <c:v>4.1032000243621498</c:v>
                </c:pt>
                <c:pt idx="8382">
                  <c:v>4.0920210704406639</c:v>
                </c:pt>
                <c:pt idx="8383">
                  <c:v>4.086986116989447</c:v>
                </c:pt>
                <c:pt idx="8384">
                  <c:v>4.0865122190934384</c:v>
                </c:pt>
                <c:pt idx="8385">
                  <c:v>4.086091766271184</c:v>
                </c:pt>
                <c:pt idx="8386">
                  <c:v>4.0860744583431163</c:v>
                </c:pt>
                <c:pt idx="8387">
                  <c:v>4.0893238505646972</c:v>
                </c:pt>
                <c:pt idx="8388">
                  <c:v>4.0957121390253848</c:v>
                </c:pt>
                <c:pt idx="8389">
                  <c:v>4.0988266205533677</c:v>
                </c:pt>
                <c:pt idx="8390">
                  <c:v>4.1043985863319765</c:v>
                </c:pt>
                <c:pt idx="8391">
                  <c:v>4.114680486581916</c:v>
                </c:pt>
                <c:pt idx="8392">
                  <c:v>4.1195041536367922</c:v>
                </c:pt>
                <c:pt idx="8393">
                  <c:v>4.1190390018545591</c:v>
                </c:pt>
                <c:pt idx="8394">
                  <c:v>4.1184591229462528</c:v>
                </c:pt>
                <c:pt idx="8395">
                  <c:v>4.1183928853791008</c:v>
                </c:pt>
                <c:pt idx="8396">
                  <c:v>4.1207775642095532</c:v>
                </c:pt>
                <c:pt idx="8397">
                  <c:v>4.1253637024347372</c:v>
                </c:pt>
                <c:pt idx="8398">
                  <c:v>4.1275578653154588</c:v>
                </c:pt>
                <c:pt idx="8399">
                  <c:v>4.1320877679639141</c:v>
                </c:pt>
                <c:pt idx="8400">
                  <c:v>4.1407824383724776</c:v>
                </c:pt>
                <c:pt idx="8401">
                  <c:v>4.1448854230127479</c:v>
                </c:pt>
                <c:pt idx="8402">
                  <c:v>4.1514894626390815</c:v>
                </c:pt>
                <c:pt idx="8403">
                  <c:v>4.1638193443504798</c:v>
                </c:pt>
                <c:pt idx="8404">
                  <c:v>4.1695916081890285</c:v>
                </c:pt>
                <c:pt idx="8405">
                  <c:v>4.17740598592854</c:v>
                </c:pt>
                <c:pt idx="8406">
                  <c:v>4.1922120237304599</c:v>
                </c:pt>
                <c:pt idx="8407">
                  <c:v>4.1991695352519649</c:v>
                </c:pt>
                <c:pt idx="8408">
                  <c:v>4.2075024490109856</c:v>
                </c:pt>
                <c:pt idx="8409">
                  <c:v>4.2237427958253342</c:v>
                </c:pt>
                <c:pt idx="8410">
                  <c:v>4.2323122953751353</c:v>
                </c:pt>
                <c:pt idx="8411">
                  <c:v>4.2221531480421506</c:v>
                </c:pt>
                <c:pt idx="8412">
                  <c:v>4.2091509448635307</c:v>
                </c:pt>
                <c:pt idx="8413">
                  <c:v>4.18638127913768</c:v>
                </c:pt>
                <c:pt idx="8414">
                  <c:v>4.1753962468427552</c:v>
                </c:pt>
                <c:pt idx="8415">
                  <c:v>4.1671468847035671</c:v>
                </c:pt>
                <c:pt idx="8416">
                  <c:v>4.1517652462169128</c:v>
                </c:pt>
                <c:pt idx="8417">
                  <c:v>4.1445651156524335</c:v>
                </c:pt>
                <c:pt idx="8418">
                  <c:v>4.1413488735770922</c:v>
                </c:pt>
                <c:pt idx="8419">
                  <c:v>4.1356925491580441</c:v>
                </c:pt>
                <c:pt idx="8420">
                  <c:v>4.1331931747269248</c:v>
                </c:pt>
                <c:pt idx="8421">
                  <c:v>4.1348236180847646</c:v>
                </c:pt>
                <c:pt idx="8422">
                  <c:v>4.1381088692479873</c:v>
                </c:pt>
                <c:pt idx="8423">
                  <c:v>4.1397269376108738</c:v>
                </c:pt>
                <c:pt idx="8424">
                  <c:v>4.1423534706055243</c:v>
                </c:pt>
                <c:pt idx="8425">
                  <c:v>4.1473487996992571</c:v>
                </c:pt>
                <c:pt idx="8426">
                  <c:v>4.1497569508764185</c:v>
                </c:pt>
                <c:pt idx="8427">
                  <c:v>4.1532019560628539</c:v>
                </c:pt>
                <c:pt idx="8428">
                  <c:v>4.15967918951341</c:v>
                </c:pt>
                <c:pt idx="8429">
                  <c:v>4.1627153858067505</c:v>
                </c:pt>
                <c:pt idx="8430">
                  <c:v>4.1613614265852163</c:v>
                </c:pt>
                <c:pt idx="8431">
                  <c:v>4.159017185499148</c:v>
                </c:pt>
                <c:pt idx="8432">
                  <c:v>4.1580519798235276</c:v>
                </c:pt>
                <c:pt idx="8433">
                  <c:v>4.1588297193219006</c:v>
                </c:pt>
                <c:pt idx="8434">
                  <c:v>4.1603891457241522</c:v>
                </c:pt>
                <c:pt idx="8435">
                  <c:v>4.161178119735137</c:v>
                </c:pt>
                <c:pt idx="8436">
                  <c:v>4.163457285078497</c:v>
                </c:pt>
                <c:pt idx="8437">
                  <c:v>4.1678413185725534</c:v>
                </c:pt>
                <c:pt idx="8438">
                  <c:v>4.169930804825988</c:v>
                </c:pt>
                <c:pt idx="8439">
                  <c:v>4.1744244939539978</c:v>
                </c:pt>
                <c:pt idx="8440">
                  <c:v>4.1827937421205164</c:v>
                </c:pt>
                <c:pt idx="8441">
                  <c:v>4.1867072496969353</c:v>
                </c:pt>
                <c:pt idx="8442">
                  <c:v>4.1923452967107329</c:v>
                </c:pt>
                <c:pt idx="8443">
                  <c:v>4.2031591812303173</c:v>
                </c:pt>
                <c:pt idx="8444">
                  <c:v>4.2083091027815396</c:v>
                </c:pt>
                <c:pt idx="8445">
                  <c:v>4.214687462278043</c:v>
                </c:pt>
                <c:pt idx="8446">
                  <c:v>4.2270734979067006</c:v>
                </c:pt>
                <c:pt idx="8447">
                  <c:v>4.2339238353788575</c:v>
                </c:pt>
                <c:pt idx="8448">
                  <c:v>4.2367296128058518</c:v>
                </c:pt>
                <c:pt idx="8449">
                  <c:v>4.2236816998550557</c:v>
                </c:pt>
                <c:pt idx="8450">
                  <c:v>4.2103818989133366</c:v>
                </c:pt>
                <c:pt idx="8451">
                  <c:v>4.1871127720254764</c:v>
                </c:pt>
                <c:pt idx="8452">
                  <c:v>4.1758751902234463</c:v>
                </c:pt>
                <c:pt idx="8453">
                  <c:v>4.1675831086675084</c:v>
                </c:pt>
                <c:pt idx="8454">
                  <c:v>4.1521001349644999</c:v>
                </c:pt>
                <c:pt idx="8455">
                  <c:v>4.1448387746317774</c:v>
                </c:pt>
                <c:pt idx="8456">
                  <c:v>4.1417598491793139</c:v>
                </c:pt>
                <c:pt idx="8457">
                  <c:v>4.1363898255667086</c:v>
                </c:pt>
                <c:pt idx="8458">
                  <c:v>4.1340429193423622</c:v>
                </c:pt>
                <c:pt idx="8459">
                  <c:v>4.1355400788217294</c:v>
                </c:pt>
                <c:pt idx="8460">
                  <c:v>4.1385664625585008</c:v>
                </c:pt>
                <c:pt idx="8461">
                  <c:v>4.1400612866783977</c:v>
                </c:pt>
                <c:pt idx="8462">
                  <c:v>4.1426442170716316</c:v>
                </c:pt>
                <c:pt idx="8463">
                  <c:v>4.1475145245286891</c:v>
                </c:pt>
                <c:pt idx="8464">
                  <c:v>4.1498471496890073</c:v>
                </c:pt>
                <c:pt idx="8465">
                  <c:v>4.1538049295903994</c:v>
                </c:pt>
                <c:pt idx="8466">
                  <c:v>4.1612826508766894</c:v>
                </c:pt>
                <c:pt idx="8467">
                  <c:v>4.1648032904224239</c:v>
                </c:pt>
                <c:pt idx="8468">
                  <c:v>4.1639017392142836</c:v>
                </c:pt>
                <c:pt idx="8469">
                  <c:v>4.1623361813584374</c:v>
                </c:pt>
                <c:pt idx="8470">
                  <c:v>4.1617002808290229</c:v>
                </c:pt>
                <c:pt idx="8471">
                  <c:v>4.1629134944696853</c:v>
                </c:pt>
                <c:pt idx="8472">
                  <c:v>4.1652597805318976</c:v>
                </c:pt>
                <c:pt idx="8473">
                  <c:v>4.1664089650965499</c:v>
                </c:pt>
                <c:pt idx="8474">
                  <c:v>4.1680164148828558</c:v>
                </c:pt>
                <c:pt idx="8475">
                  <c:v>4.1711328614855754</c:v>
                </c:pt>
                <c:pt idx="8476">
                  <c:v>4.1726372367430855</c:v>
                </c:pt>
                <c:pt idx="8477">
                  <c:v>4.1765755726003579</c:v>
                </c:pt>
                <c:pt idx="8478">
                  <c:v>4.1839727594005875</c:v>
                </c:pt>
                <c:pt idx="8479">
                  <c:v>4.1874480814864032</c:v>
                </c:pt>
                <c:pt idx="8480">
                  <c:v>4.1928459356202339</c:v>
                </c:pt>
                <c:pt idx="8481">
                  <c:v>4.2032186845634492</c:v>
                </c:pt>
                <c:pt idx="8482">
                  <c:v>4.2081642962764354</c:v>
                </c:pt>
                <c:pt idx="8483">
                  <c:v>4.2146261393239186</c:v>
                </c:pt>
                <c:pt idx="8484">
                  <c:v>4.2271795397256184</c:v>
                </c:pt>
                <c:pt idx="8485">
                  <c:v>4.2340944310728039</c:v>
                </c:pt>
                <c:pt idx="8486">
                  <c:v>4.2369262180204572</c:v>
                </c:pt>
                <c:pt idx="8487">
                  <c:v>4.2360122097650938</c:v>
                </c:pt>
                <c:pt idx="8488">
                  <c:v>4.2322743866204622</c:v>
                </c:pt>
                <c:pt idx="8489">
                  <c:v>4.2223811904270443</c:v>
                </c:pt>
                <c:pt idx="8490">
                  <c:v>4.2040837097714077</c:v>
                </c:pt>
                <c:pt idx="8491">
                  <c:v>4.1947273644927261</c:v>
                </c:pt>
                <c:pt idx="8492">
                  <c:v>4.1871436509476858</c:v>
                </c:pt>
                <c:pt idx="8493">
                  <c:v>4.1713882092716172</c:v>
                </c:pt>
                <c:pt idx="8494">
                  <c:v>4.1629572840413207</c:v>
                </c:pt>
                <c:pt idx="8495">
                  <c:v>4.1573428303283109</c:v>
                </c:pt>
                <c:pt idx="8496">
                  <c:v>4.1452737153977877</c:v>
                </c:pt>
                <c:pt idx="8497">
                  <c:v>4.1388027709982813</c:v>
                </c:pt>
                <c:pt idx="8498">
                  <c:v>4.1358699641616452</c:v>
                </c:pt>
                <c:pt idx="8499">
                  <c:v>4.1300331086892319</c:v>
                </c:pt>
                <c:pt idx="8500">
                  <c:v>4.1269725759745617</c:v>
                </c:pt>
                <c:pt idx="8501">
                  <c:v>4.125167921565227</c:v>
                </c:pt>
                <c:pt idx="8502">
                  <c:v>4.121396591978991</c:v>
                </c:pt>
                <c:pt idx="8503">
                  <c:v>4.1194542459068932</c:v>
                </c:pt>
                <c:pt idx="8504">
                  <c:v>4.120135978497534</c:v>
                </c:pt>
                <c:pt idx="8505">
                  <c:v>4.1220967179659942</c:v>
                </c:pt>
                <c:pt idx="8506">
                  <c:v>4.1233324072163358</c:v>
                </c:pt>
                <c:pt idx="8507">
                  <c:v>4.1189234477854297</c:v>
                </c:pt>
                <c:pt idx="8508">
                  <c:v>4.1094134880942406</c:v>
                </c:pt>
                <c:pt idx="8509">
                  <c:v>4.1043275662316727</c:v>
                </c:pt>
                <c:pt idx="8510">
                  <c:v>4.1007919648209166</c:v>
                </c:pt>
                <c:pt idx="8511">
                  <c:v>4.0934091977014937</c:v>
                </c:pt>
                <c:pt idx="8512">
                  <c:v>4.0894860106027027</c:v>
                </c:pt>
                <c:pt idx="8513">
                  <c:v>4.087097550757826</c:v>
                </c:pt>
                <c:pt idx="8514">
                  <c:v>4.0822378725121338</c:v>
                </c:pt>
                <c:pt idx="8515">
                  <c:v>4.079744586835881</c:v>
                </c:pt>
                <c:pt idx="8516">
                  <c:v>4.0837258776488934</c:v>
                </c:pt>
                <c:pt idx="8517">
                  <c:v>4.0930535753221609</c:v>
                </c:pt>
                <c:pt idx="8518">
                  <c:v>4.0983755530743862</c:v>
                </c:pt>
                <c:pt idx="8519">
                  <c:v>4.1092494954271839</c:v>
                </c:pt>
                <c:pt idx="8520">
                  <c:v>4.1330075678619549</c:v>
                </c:pt>
                <c:pt idx="8521">
                  <c:v>4.1456123601424544</c:v>
                </c:pt>
                <c:pt idx="8522">
                  <c:v>4.1620678106459694</c:v>
                </c:pt>
                <c:pt idx="8523">
                  <c:v>4.1962619345757206</c:v>
                </c:pt>
                <c:pt idx="8524">
                  <c:v>4.2153810924717359</c:v>
                </c:pt>
                <c:pt idx="8525">
                  <c:v>4.2354102227959745</c:v>
                </c:pt>
                <c:pt idx="8526">
                  <c:v>4.2354090373947351</c:v>
                </c:pt>
                <c:pt idx="8527">
                  <c:v>4.1970636395712209</c:v>
                </c:pt>
                <c:pt idx="8528">
                  <c:v>4.1855903901662552</c:v>
                </c:pt>
                <c:pt idx="8529">
                  <c:v>4.1765840629193081</c:v>
                </c:pt>
                <c:pt idx="8530">
                  <c:v>4.1572580476052661</c:v>
                </c:pt>
                <c:pt idx="8531">
                  <c:v>4.1472527275070812</c:v>
                </c:pt>
                <c:pt idx="8532">
                  <c:v>4.1404652986255712</c:v>
                </c:pt>
                <c:pt idx="8533">
                  <c:v>4.1257748412119275</c:v>
                </c:pt>
                <c:pt idx="8534">
                  <c:v>4.1180826778357256</c:v>
                </c:pt>
                <c:pt idx="8535">
                  <c:v>4.1145456582893685</c:v>
                </c:pt>
                <c:pt idx="8536">
                  <c:v>4.1075568245412581</c:v>
                </c:pt>
                <c:pt idx="8537">
                  <c:v>4.1038071663613689</c:v>
                </c:pt>
                <c:pt idx="8538">
                  <c:v>4.1019153191374444</c:v>
                </c:pt>
                <c:pt idx="8539">
                  <c:v>4.0970779263476818</c:v>
                </c:pt>
                <c:pt idx="8540">
                  <c:v>4.0947317651098878</c:v>
                </c:pt>
                <c:pt idx="8541">
                  <c:v>4.0955666734945444</c:v>
                </c:pt>
                <c:pt idx="8542">
                  <c:v>4.0978945504419935</c:v>
                </c:pt>
                <c:pt idx="8543">
                  <c:v>4.0994093952881645</c:v>
                </c:pt>
                <c:pt idx="8544">
                  <c:v>4.0940892057578857</c:v>
                </c:pt>
                <c:pt idx="8545">
                  <c:v>4.0826159838092044</c:v>
                </c:pt>
                <c:pt idx="8546">
                  <c:v>4.0765779815320933</c:v>
                </c:pt>
                <c:pt idx="8547">
                  <c:v>4.0722088370307867</c:v>
                </c:pt>
                <c:pt idx="8548">
                  <c:v>4.0632983356771923</c:v>
                </c:pt>
                <c:pt idx="8549">
                  <c:v>4.0585633134126136</c:v>
                </c:pt>
                <c:pt idx="8550">
                  <c:v>4.0557255240730488</c:v>
                </c:pt>
                <c:pt idx="8551">
                  <c:v>4.0498618705304983</c:v>
                </c:pt>
                <c:pt idx="8552">
                  <c:v>4.0468020372678186</c:v>
                </c:pt>
                <c:pt idx="8553">
                  <c:v>4.0516032067016399</c:v>
                </c:pt>
                <c:pt idx="8554">
                  <c:v>4.0629608677402249</c:v>
                </c:pt>
                <c:pt idx="8555">
                  <c:v>4.069288797176112</c:v>
                </c:pt>
                <c:pt idx="8556">
                  <c:v>4.082413169139099</c:v>
                </c:pt>
                <c:pt idx="8557">
                  <c:v>4.111063772649973</c:v>
                </c:pt>
                <c:pt idx="8558">
                  <c:v>4.1262768268094696</c:v>
                </c:pt>
                <c:pt idx="8559">
                  <c:v>4.1461463799392044</c:v>
                </c:pt>
                <c:pt idx="8560">
                  <c:v>4.1870761813366979</c:v>
                </c:pt>
                <c:pt idx="8561">
                  <c:v>4.2108691471875632</c:v>
                </c:pt>
                <c:pt idx="8562">
                  <c:v>4.2204904335453115</c:v>
                </c:pt>
                <c:pt idx="8563">
                  <c:v>4.216992343826953</c:v>
                </c:pt>
                <c:pt idx="8564">
                  <c:v>4.198357774345066</c:v>
                </c:pt>
                <c:pt idx="8565">
                  <c:v>4.1662087714882867</c:v>
                </c:pt>
                <c:pt idx="8566">
                  <c:v>4.150299698160997</c:v>
                </c:pt>
                <c:pt idx="8567">
                  <c:v>4.1378790323563166</c:v>
                </c:pt>
                <c:pt idx="8568">
                  <c:v>4.1145830578111582</c:v>
                </c:pt>
                <c:pt idx="8569">
                  <c:v>4.1036383428731007</c:v>
                </c:pt>
                <c:pt idx="8570">
                  <c:v>4.0974221233749866</c:v>
                </c:pt>
                <c:pt idx="8571">
                  <c:v>4.0860832710186576</c:v>
                </c:pt>
                <c:pt idx="8572">
                  <c:v>4.0810990377514429</c:v>
                </c:pt>
                <c:pt idx="8573">
                  <c:v>4.0819008168271571</c:v>
                </c:pt>
                <c:pt idx="8574">
                  <c:v>4.0837959347849528</c:v>
                </c:pt>
                <c:pt idx="8575">
                  <c:v>4.0847950947582738</c:v>
                </c:pt>
                <c:pt idx="8576">
                  <c:v>4.0884647633056064</c:v>
                </c:pt>
                <c:pt idx="8577">
                  <c:v>4.095410057890045</c:v>
                </c:pt>
                <c:pt idx="8578">
                  <c:v>4.0988713230381997</c:v>
                </c:pt>
                <c:pt idx="8579">
                  <c:v>4.1045935749920899</c:v>
                </c:pt>
                <c:pt idx="8580">
                  <c:v>4.1154859184723307</c:v>
                </c:pt>
                <c:pt idx="8581">
                  <c:v>4.1205679436142582</c:v>
                </c:pt>
                <c:pt idx="8582">
                  <c:v>4.1203014555393844</c:v>
                </c:pt>
                <c:pt idx="8583">
                  <c:v>4.1199129996200163</c:v>
                </c:pt>
                <c:pt idx="8584">
                  <c:v>4.1199082369827078</c:v>
                </c:pt>
                <c:pt idx="8585">
                  <c:v>4.1219113638121714</c:v>
                </c:pt>
                <c:pt idx="8586">
                  <c:v>4.1258635332815503</c:v>
                </c:pt>
                <c:pt idx="8587">
                  <c:v>4.127781478345339</c:v>
                </c:pt>
                <c:pt idx="8588">
                  <c:v>4.1306116710170482</c:v>
                </c:pt>
                <c:pt idx="8589">
                  <c:v>4.135997817942644</c:v>
                </c:pt>
                <c:pt idx="8590">
                  <c:v>4.1385924013385154</c:v>
                </c:pt>
                <c:pt idx="8591">
                  <c:v>4.1453019594359155</c:v>
                </c:pt>
                <c:pt idx="8592">
                  <c:v>4.1577644559033233</c:v>
                </c:pt>
                <c:pt idx="8593">
                  <c:v>4.1635081681894182</c:v>
                </c:pt>
                <c:pt idx="8594">
                  <c:v>4.1717582946181375</c:v>
                </c:pt>
                <c:pt idx="8595">
                  <c:v>4.1874618981036917</c:v>
                </c:pt>
                <c:pt idx="8596">
                  <c:v>4.1949475481697878</c:v>
                </c:pt>
                <c:pt idx="8597">
                  <c:v>4.2042219560040515</c:v>
                </c:pt>
                <c:pt idx="8598">
                  <c:v>4.2222101878683951</c:v>
                </c:pt>
                <c:pt idx="8599">
                  <c:v>4.2320632079320166</c:v>
                </c:pt>
                <c:pt idx="8600">
                  <c:v>4.2360980384020266</c:v>
                </c:pt>
                <c:pt idx="8601">
                  <c:v>4.2191497435150822</c:v>
                </c:pt>
                <c:pt idx="8602">
                  <c:v>4.2028228215671595</c:v>
                </c:pt>
                <c:pt idx="8603">
                  <c:v>4.1740099662244674</c:v>
                </c:pt>
                <c:pt idx="8604">
                  <c:v>4.1600835383720502</c:v>
                </c:pt>
                <c:pt idx="8605">
                  <c:v>4.14902527343496</c:v>
                </c:pt>
                <c:pt idx="8606">
                  <c:v>4.1283100332445102</c:v>
                </c:pt>
                <c:pt idx="8607">
                  <c:v>4.1185736203905119</c:v>
                </c:pt>
                <c:pt idx="8608">
                  <c:v>4.1129597159947986</c:v>
                </c:pt>
                <c:pt idx="8609">
                  <c:v>4.1029529894826533</c:v>
                </c:pt>
                <c:pt idx="8610">
                  <c:v>4.0985226659939178</c:v>
                </c:pt>
                <c:pt idx="8611">
                  <c:v>4.0992477184965663</c:v>
                </c:pt>
                <c:pt idx="8612">
                  <c:v>4.1009218242261403</c:v>
                </c:pt>
                <c:pt idx="8613">
                  <c:v>4.1018252826836141</c:v>
                </c:pt>
                <c:pt idx="8614">
                  <c:v>4.1050726181913264</c:v>
                </c:pt>
                <c:pt idx="8615">
                  <c:v>4.1113032086907975</c:v>
                </c:pt>
                <c:pt idx="8616">
                  <c:v>4.1143328819648444</c:v>
                </c:pt>
                <c:pt idx="8617">
                  <c:v>4.1195019300153239</c:v>
                </c:pt>
                <c:pt idx="8618">
                  <c:v>4.1291833798754149</c:v>
                </c:pt>
                <c:pt idx="8619">
                  <c:v>4.1337061445463048</c:v>
                </c:pt>
                <c:pt idx="8620">
                  <c:v>4.1333920260663293</c:v>
                </c:pt>
                <c:pt idx="8621">
                  <c:v>4.1330515467725037</c:v>
                </c:pt>
                <c:pt idx="8622">
                  <c:v>4.1330473027092882</c:v>
                </c:pt>
                <c:pt idx="8623">
                  <c:v>4.1348567924097468</c:v>
                </c:pt>
                <c:pt idx="8624">
                  <c:v>4.1383451384976624</c:v>
                </c:pt>
                <c:pt idx="8625">
                  <c:v>4.1400513414529723</c:v>
                </c:pt>
                <c:pt idx="8626">
                  <c:v>4.1425690794172851</c:v>
                </c:pt>
                <c:pt idx="8627">
                  <c:v>4.1473964000806331</c:v>
                </c:pt>
                <c:pt idx="8628">
                  <c:v>4.1497036490674271</c:v>
                </c:pt>
                <c:pt idx="8629">
                  <c:v>4.1556375525387788</c:v>
                </c:pt>
                <c:pt idx="8630">
                  <c:v>4.1667241830709489</c:v>
                </c:pt>
                <c:pt idx="8631">
                  <c:v>4.1719165305424486</c:v>
                </c:pt>
                <c:pt idx="8632">
                  <c:v>4.1791730948891948</c:v>
                </c:pt>
                <c:pt idx="8633">
                  <c:v>4.1931375960177855</c:v>
                </c:pt>
                <c:pt idx="8634">
                  <c:v>4.1998075760775579</c:v>
                </c:pt>
                <c:pt idx="8635">
                  <c:v>4.2080461390552726</c:v>
                </c:pt>
                <c:pt idx="8636">
                  <c:v>4.2240614200083915</c:v>
                </c:pt>
                <c:pt idx="8637">
                  <c:v>4.2328203151659753</c:v>
                </c:pt>
                <c:pt idx="8638">
                  <c:v>4.2364096983042527</c:v>
                </c:pt>
                <c:pt idx="8639">
                  <c:v>4.2123468693451533</c:v>
                </c:pt>
                <c:pt idx="8640">
                  <c:v>4.1938628947695795</c:v>
                </c:pt>
                <c:pt idx="8641">
                  <c:v>4.1609986463710493</c:v>
                </c:pt>
                <c:pt idx="8642">
                  <c:v>4.14511684404828</c:v>
                </c:pt>
                <c:pt idx="8643">
                  <c:v>4.1319778138249967</c:v>
                </c:pt>
                <c:pt idx="8644">
                  <c:v>4.1071398308506346</c:v>
                </c:pt>
                <c:pt idx="8645">
                  <c:v>4.0954967106478986</c:v>
                </c:pt>
                <c:pt idx="8646">
                  <c:v>4.087765911620278</c:v>
                </c:pt>
                <c:pt idx="8647">
                  <c:v>4.0738345594416234</c:v>
                </c:pt>
                <c:pt idx="8648">
                  <c:v>4.0675327211493082</c:v>
                </c:pt>
                <c:pt idx="8649">
                  <c:v>4.0656345315463174</c:v>
                </c:pt>
                <c:pt idx="8650">
                  <c:v>4.0626904875803325</c:v>
                </c:pt>
                <c:pt idx="8651">
                  <c:v>4.0615768844671676</c:v>
                </c:pt>
                <c:pt idx="8652">
                  <c:v>4.0643320600339718</c:v>
                </c:pt>
                <c:pt idx="8653">
                  <c:v>4.0698239055090157</c:v>
                </c:pt>
                <c:pt idx="8654">
                  <c:v>4.0725277177696633</c:v>
                </c:pt>
                <c:pt idx="8655">
                  <c:v>4.078638412276133</c:v>
                </c:pt>
                <c:pt idx="8656">
                  <c:v>4.0900040249908134</c:v>
                </c:pt>
                <c:pt idx="8657">
                  <c:v>4.0953787528782346</c:v>
                </c:pt>
                <c:pt idx="8658">
                  <c:v>4.0958741170060255</c:v>
                </c:pt>
                <c:pt idx="8659">
                  <c:v>4.0970945122887024</c:v>
                </c:pt>
                <c:pt idx="8660">
                  <c:v>4.097867368387047</c:v>
                </c:pt>
                <c:pt idx="8661">
                  <c:v>4.1015910132126132</c:v>
                </c:pt>
                <c:pt idx="8662">
                  <c:v>4.1086715339780557</c:v>
                </c:pt>
                <c:pt idx="8663">
                  <c:v>4.112027470694132</c:v>
                </c:pt>
                <c:pt idx="8664">
                  <c:v>4.1174622548595092</c:v>
                </c:pt>
                <c:pt idx="8665">
                  <c:v>4.1278010697231533</c:v>
                </c:pt>
                <c:pt idx="8666">
                  <c:v>4.1326458586736594</c:v>
                </c:pt>
                <c:pt idx="8667">
                  <c:v>4.1402569558111013</c:v>
                </c:pt>
                <c:pt idx="8668">
                  <c:v>4.1545371102234174</c:v>
                </c:pt>
                <c:pt idx="8669">
                  <c:v>4.1612564464981281</c:v>
                </c:pt>
                <c:pt idx="8670">
                  <c:v>4.1699699095885387</c:v>
                </c:pt>
                <c:pt idx="8671">
                  <c:v>4.186504488010252</c:v>
                </c:pt>
                <c:pt idx="8672">
                  <c:v>4.1944152120438831</c:v>
                </c:pt>
                <c:pt idx="8673">
                  <c:v>4.2034999087369407</c:v>
                </c:pt>
                <c:pt idx="8674">
                  <c:v>4.2214297230549684</c:v>
                </c:pt>
                <c:pt idx="8675">
                  <c:v>4.2312494010932475</c:v>
                </c:pt>
                <c:pt idx="8676">
                  <c:v>4.2353214516113979</c:v>
                </c:pt>
                <c:pt idx="8677">
                  <c:v>4.2360151131030674</c:v>
                </c:pt>
                <c:pt idx="8678">
                  <c:v>4.2332371982613015</c:v>
                </c:pt>
                <c:pt idx="8679">
                  <c:v>4.2261106529478845</c:v>
                </c:pt>
                <c:pt idx="8680">
                  <c:v>4.2130879411366626</c:v>
                </c:pt>
                <c:pt idx="8681">
                  <c:v>4.2065074419339821</c:v>
                </c:pt>
                <c:pt idx="8682">
                  <c:v>4.200685150982042</c:v>
                </c:pt>
                <c:pt idx="8683">
                  <c:v>4.1886670495380578</c:v>
                </c:pt>
                <c:pt idx="8684">
                  <c:v>4.1822892314838684</c:v>
                </c:pt>
                <c:pt idx="8685">
                  <c:v>4.1771869181283954</c:v>
                </c:pt>
                <c:pt idx="8686">
                  <c:v>4.1664513734204647</c:v>
                </c:pt>
                <c:pt idx="8687">
                  <c:v>4.160817112308437</c:v>
                </c:pt>
                <c:pt idx="8688">
                  <c:v>4.1563236987149104</c:v>
                </c:pt>
                <c:pt idx="8689">
                  <c:v>4.1470410952078174</c:v>
                </c:pt>
                <c:pt idx="8690">
                  <c:v>4.1419664744928726</c:v>
                </c:pt>
                <c:pt idx="8691">
                  <c:v>4.1387933937915165</c:v>
                </c:pt>
                <c:pt idx="8692">
                  <c:v>4.1319508522456303</c:v>
                </c:pt>
                <c:pt idx="8693">
                  <c:v>4.1283194999161958</c:v>
                </c:pt>
                <c:pt idx="8694">
                  <c:v>4.1264632304969444</c:v>
                </c:pt>
                <c:pt idx="8695">
                  <c:v>4.1226412679950677</c:v>
                </c:pt>
                <c:pt idx="8696">
                  <c:v>4.1207442749822976</c:v>
                </c:pt>
                <c:pt idx="8697">
                  <c:v>4.117538257226447</c:v>
                </c:pt>
                <c:pt idx="8698">
                  <c:v>4.1107487506335305</c:v>
                </c:pt>
                <c:pt idx="8699">
                  <c:v>4.1073061568706892</c:v>
                </c:pt>
                <c:pt idx="8700">
                  <c:v>4.1058605884626278</c:v>
                </c:pt>
                <c:pt idx="8701">
                  <c:v>4.1031239345573303</c:v>
                </c:pt>
                <c:pt idx="8702">
                  <c:v>4.1018195626681573</c:v>
                </c:pt>
                <c:pt idx="8703">
                  <c:v>4.1032226577626316</c:v>
                </c:pt>
                <c:pt idx="8704">
                  <c:v>4.1067044185995032</c:v>
                </c:pt>
                <c:pt idx="8705">
                  <c:v>4.1087713839646787</c:v>
                </c:pt>
                <c:pt idx="8706">
                  <c:v>4.1138191118191552</c:v>
                </c:pt>
                <c:pt idx="8707">
                  <c:v>4.1250178353798841</c:v>
                </c:pt>
                <c:pt idx="8708">
                  <c:v>4.1311664901608713</c:v>
                </c:pt>
                <c:pt idx="8709">
                  <c:v>4.1400011142032307</c:v>
                </c:pt>
                <c:pt idx="8710">
                  <c:v>4.1584175563643209</c:v>
                </c:pt>
                <c:pt idx="8711">
                  <c:v>4.1682449356954523</c:v>
                </c:pt>
                <c:pt idx="8712">
                  <c:v>4.1802321213305511</c:v>
                </c:pt>
                <c:pt idx="8713">
                  <c:v>4.2047212736732886</c:v>
                </c:pt>
                <c:pt idx="8714">
                  <c:v>4.2185366962378961</c:v>
                </c:pt>
                <c:pt idx="8715">
                  <c:v>4.2352719427777163</c:v>
                </c:pt>
                <c:pt idx="8716">
                  <c:v>4.2328497855862128</c:v>
                </c:pt>
                <c:pt idx="8717">
                  <c:v>4.2283169651476529</c:v>
                </c:pt>
                <c:pt idx="8718">
                  <c:v>4.2262253321682453</c:v>
                </c:pt>
                <c:pt idx="8719">
                  <c:v>4.2243201415352747</c:v>
                </c:pt>
                <c:pt idx="8720">
                  <c:v>4.2207825309216735</c:v>
                </c:pt>
                <c:pt idx="8721">
                  <c:v>4.2190704922229072</c:v>
                </c:pt>
                <c:pt idx="8722">
                  <c:v>4.2178594955673612</c:v>
                </c:pt>
                <c:pt idx="8723">
                  <c:v>4.2155176901484586</c:v>
                </c:pt>
                <c:pt idx="8724">
                  <c:v>4.2144967234975992</c:v>
                </c:pt>
                <c:pt idx="8725">
                  <c:v>4.2138735899663393</c:v>
                </c:pt>
                <c:pt idx="8726">
                  <c:v>4.2128255394023739</c:v>
                </c:pt>
                <c:pt idx="8727">
                  <c:v>4.2123607681582707</c:v>
                </c:pt>
                <c:pt idx="8728">
                  <c:v>4.2124113677203745</c:v>
                </c:pt>
                <c:pt idx="8729">
                  <c:v>4.2126010243767542</c:v>
                </c:pt>
                <c:pt idx="8730">
                  <c:v>4.2127225143126834</c:v>
                </c:pt>
                <c:pt idx="8731">
                  <c:v>4.2132238746474791</c:v>
                </c:pt>
                <c:pt idx="8732">
                  <c:v>4.21419050502689</c:v>
                </c:pt>
                <c:pt idx="8733">
                  <c:v>4.2146645278527206</c:v>
                </c:pt>
                <c:pt idx="8734">
                  <c:v>4.2151530076014305</c:v>
                </c:pt>
                <c:pt idx="8735">
                  <c:v>4.2160943324588205</c:v>
                </c:pt>
                <c:pt idx="8736">
                  <c:v>4.2165463804032353</c:v>
                </c:pt>
                <c:pt idx="8737">
                  <c:v>4.2173215168570168</c:v>
                </c:pt>
                <c:pt idx="8738">
                  <c:v>4.2187652187639841</c:v>
                </c:pt>
                <c:pt idx="8739">
                  <c:v>4.2194577366639194</c:v>
                </c:pt>
                <c:pt idx="8740">
                  <c:v>4.2204827021225038</c:v>
                </c:pt>
                <c:pt idx="8741">
                  <c:v>4.2223714495319715</c:v>
                </c:pt>
                <c:pt idx="8742">
                  <c:v>4.2232797750100266</c:v>
                </c:pt>
                <c:pt idx="8743">
                  <c:v>4.2244271339965813</c:v>
                </c:pt>
                <c:pt idx="8744">
                  <c:v>4.2266285174736593</c:v>
                </c:pt>
                <c:pt idx="8745">
                  <c:v>4.2276887310475404</c:v>
                </c:pt>
                <c:pt idx="8746">
                  <c:v>4.2289652040161876</c:v>
                </c:pt>
                <c:pt idx="8747">
                  <c:v>4.2313583756825404</c:v>
                </c:pt>
                <c:pt idx="8748">
                  <c:v>4.2325397217013592</c:v>
                </c:pt>
                <c:pt idx="8749">
                  <c:v>4.2338098399297124</c:v>
                </c:pt>
                <c:pt idx="8750">
                  <c:v>4.2364152789421068</c:v>
                </c:pt>
                <c:pt idx="8751">
                  <c:v>4.2377731333116184</c:v>
                </c:pt>
                <c:pt idx="8752">
                  <c:v>4.2383844388697192</c:v>
                </c:pt>
                <c:pt idx="8753">
                  <c:v>4.2198066391786648</c:v>
                </c:pt>
                <c:pt idx="8754">
                  <c:v>4.207597098974845</c:v>
                </c:pt>
                <c:pt idx="8755">
                  <c:v>4.1864928658742953</c:v>
                </c:pt>
                <c:pt idx="8756">
                  <c:v>4.1760098847801226</c:v>
                </c:pt>
                <c:pt idx="8757">
                  <c:v>4.167296259909854</c:v>
                </c:pt>
                <c:pt idx="8758">
                  <c:v>4.1498542252284079</c:v>
                </c:pt>
                <c:pt idx="8759">
                  <c:v>4.1420084618181177</c:v>
                </c:pt>
                <c:pt idx="8760">
                  <c:v>4.1358423980134624</c:v>
                </c:pt>
                <c:pt idx="8761">
                  <c:v>4.1248808814529356</c:v>
                </c:pt>
                <c:pt idx="8762">
                  <c:v>4.1197803842845113</c:v>
                </c:pt>
                <c:pt idx="8763">
                  <c:v>4.1170374160017902</c:v>
                </c:pt>
                <c:pt idx="8764">
                  <c:v>4.1119758460565148</c:v>
                </c:pt>
                <c:pt idx="8765">
                  <c:v>4.109872837017682</c:v>
                </c:pt>
                <c:pt idx="8766">
                  <c:v>4.1101006770839579</c:v>
                </c:pt>
                <c:pt idx="8767">
                  <c:v>4.111062115078127</c:v>
                </c:pt>
                <c:pt idx="8768">
                  <c:v>4.1117121165898638</c:v>
                </c:pt>
                <c:pt idx="8769">
                  <c:v>4.1142129493114066</c:v>
                </c:pt>
                <c:pt idx="8770">
                  <c:v>4.1189466461687907</c:v>
                </c:pt>
                <c:pt idx="8771">
                  <c:v>4.1211580780659904</c:v>
                </c:pt>
                <c:pt idx="8772">
                  <c:v>4.1236025274269403</c:v>
                </c:pt>
                <c:pt idx="8773">
                  <c:v>4.1283152976126907</c:v>
                </c:pt>
                <c:pt idx="8774">
                  <c:v>4.1306883106558869</c:v>
                </c:pt>
                <c:pt idx="8775">
                  <c:v>4.1345946037897106</c:v>
                </c:pt>
                <c:pt idx="8776">
                  <c:v>4.1418372719995409</c:v>
                </c:pt>
                <c:pt idx="8777">
                  <c:v>4.1453309684927273</c:v>
                </c:pt>
                <c:pt idx="8778">
                  <c:v>4.1501111137200093</c:v>
                </c:pt>
                <c:pt idx="8779">
                  <c:v>4.1592268349804735</c:v>
                </c:pt>
                <c:pt idx="8780">
                  <c:v>4.1635762193945007</c:v>
                </c:pt>
                <c:pt idx="8781">
                  <c:v>4.1692827914185582</c:v>
                </c:pt>
                <c:pt idx="8782">
                  <c:v>4.1798191341436883</c:v>
                </c:pt>
                <c:pt idx="8783">
                  <c:v>4.1849161793081038</c:v>
                </c:pt>
                <c:pt idx="8784">
                  <c:v>4.1907997700858681</c:v>
                </c:pt>
                <c:pt idx="8785">
                  <c:v>4.2025840274511213</c:v>
                </c:pt>
                <c:pt idx="8786">
                  <c:v>4.2079764596279396</c:v>
                </c:pt>
                <c:pt idx="8787">
                  <c:v>4.2143182873744909</c:v>
                </c:pt>
                <c:pt idx="8788">
                  <c:v>4.2264277770454211</c:v>
                </c:pt>
                <c:pt idx="8789">
                  <c:v>4.233204027654053</c:v>
                </c:pt>
                <c:pt idx="8790">
                  <c:v>4.2359740179120635</c:v>
                </c:pt>
                <c:pt idx="8791">
                  <c:v>4.2363358437449694</c:v>
                </c:pt>
                <c:pt idx="8792">
                  <c:v>4.2341928364774821</c:v>
                </c:pt>
                <c:pt idx="8793">
                  <c:v>4.2288231091333754</c:v>
                </c:pt>
                <c:pt idx="8794">
                  <c:v>4.219043074854989</c:v>
                </c:pt>
                <c:pt idx="8795">
                  <c:v>4.2139923981886618</c:v>
                </c:pt>
                <c:pt idx="8796">
                  <c:v>4.2093864878018188</c:v>
                </c:pt>
                <c:pt idx="8797">
                  <c:v>4.1998451487021988</c:v>
                </c:pt>
                <c:pt idx="8798">
                  <c:v>4.1948374618808524</c:v>
                </c:pt>
                <c:pt idx="8799">
                  <c:v>4.1906385699131681</c:v>
                </c:pt>
                <c:pt idx="8800">
                  <c:v>4.181777374776396</c:v>
                </c:pt>
                <c:pt idx="8801">
                  <c:v>4.1770666962339069</c:v>
                </c:pt>
                <c:pt idx="8802">
                  <c:v>4.1730520080032276</c:v>
                </c:pt>
                <c:pt idx="8803">
                  <c:v>4.1645763853985089</c:v>
                </c:pt>
                <c:pt idx="8804">
                  <c:v>4.1600123145554857</c:v>
                </c:pt>
                <c:pt idx="8805">
                  <c:v>4.1569464777671303</c:v>
                </c:pt>
                <c:pt idx="8806">
                  <c:v>4.1504638772254845</c:v>
                </c:pt>
                <c:pt idx="8807">
                  <c:v>4.147001752663523</c:v>
                </c:pt>
                <c:pt idx="8808">
                  <c:v>4.1446818511012653</c:v>
                </c:pt>
                <c:pt idx="8809">
                  <c:v>4.1398792466638357</c:v>
                </c:pt>
                <c:pt idx="8810">
                  <c:v>4.137383148147479</c:v>
                </c:pt>
                <c:pt idx="8811">
                  <c:v>4.1354613778538543</c:v>
                </c:pt>
                <c:pt idx="8812">
                  <c:v>4.1315304395361734</c:v>
                </c:pt>
                <c:pt idx="8813">
                  <c:v>4.1294810162150029</c:v>
                </c:pt>
                <c:pt idx="8814">
                  <c:v>4.1289969576910934</c:v>
                </c:pt>
                <c:pt idx="8815">
                  <c:v>4.1283359092821472</c:v>
                </c:pt>
                <c:pt idx="8816">
                  <c:v>4.1281549700040339</c:v>
                </c:pt>
                <c:pt idx="8817">
                  <c:v>4.1300267098836008</c:v>
                </c:pt>
                <c:pt idx="8818">
                  <c:v>4.1343812601485554</c:v>
                </c:pt>
                <c:pt idx="8819">
                  <c:v>4.1368530965213743</c:v>
                </c:pt>
                <c:pt idx="8820">
                  <c:v>4.141231066786105</c:v>
                </c:pt>
                <c:pt idx="8821">
                  <c:v>4.1508092569628863</c:v>
                </c:pt>
                <c:pt idx="8822">
                  <c:v>4.1560338478606145</c:v>
                </c:pt>
                <c:pt idx="8823">
                  <c:v>4.1629833210372293</c:v>
                </c:pt>
                <c:pt idx="8824">
                  <c:v>4.1777428364867397</c:v>
                </c:pt>
                <c:pt idx="8825">
                  <c:v>4.1854721396444425</c:v>
                </c:pt>
                <c:pt idx="8826">
                  <c:v>4.1942750057600726</c:v>
                </c:pt>
                <c:pt idx="8827">
                  <c:v>4.2123512019348199</c:v>
                </c:pt>
                <c:pt idx="8828">
                  <c:v>4.2224228905174135</c:v>
                </c:pt>
                <c:pt idx="8829">
                  <c:v>4.2367611220674775</c:v>
                </c:pt>
                <c:pt idx="8830">
                  <c:v>4.2351848082793486</c:v>
                </c:pt>
                <c:pt idx="8831">
                  <c:v>4.2311896827988251</c:v>
                </c:pt>
                <c:pt idx="8832">
                  <c:v>4.2237493815821621</c:v>
                </c:pt>
                <c:pt idx="8833">
                  <c:v>4.2199289770472781</c:v>
                </c:pt>
                <c:pt idx="8834">
                  <c:v>4.2164534852819946</c:v>
                </c:pt>
                <c:pt idx="8835">
                  <c:v>4.2092373018732854</c:v>
                </c:pt>
                <c:pt idx="8836">
                  <c:v>4.2055175943865155</c:v>
                </c:pt>
                <c:pt idx="8837">
                  <c:v>4.2023474297167924</c:v>
                </c:pt>
                <c:pt idx="8838">
                  <c:v>4.1956673613034665</c:v>
                </c:pt>
                <c:pt idx="8839">
                  <c:v>4.1921102850384466</c:v>
                </c:pt>
                <c:pt idx="8840">
                  <c:v>4.1891415547918571</c:v>
                </c:pt>
                <c:pt idx="8841">
                  <c:v>4.1828314101739625</c:v>
                </c:pt>
                <c:pt idx="8842">
                  <c:v>4.1794497890208424</c:v>
                </c:pt>
                <c:pt idx="8843">
                  <c:v>4.1770285135218881</c:v>
                </c:pt>
                <c:pt idx="8844">
                  <c:v>4.171889868655291</c:v>
                </c:pt>
                <c:pt idx="8845">
                  <c:v>4.1691100632941342</c:v>
                </c:pt>
                <c:pt idx="8846">
                  <c:v>4.1673049544218328</c:v>
                </c:pt>
                <c:pt idx="8847">
                  <c:v>4.1635826409421055</c:v>
                </c:pt>
                <c:pt idx="8848">
                  <c:v>4.1616451526219143</c:v>
                </c:pt>
                <c:pt idx="8849">
                  <c:v>4.1601838763155987</c:v>
                </c:pt>
                <c:pt idx="8850">
                  <c:v>4.1572034980568571</c:v>
                </c:pt>
                <c:pt idx="8851">
                  <c:v>4.1556814444594661</c:v>
                </c:pt>
                <c:pt idx="8852">
                  <c:v>4.1553620432253515</c:v>
                </c:pt>
                <c:pt idx="8853">
                  <c:v>4.1549419504513496</c:v>
                </c:pt>
                <c:pt idx="8854">
                  <c:v>4.1548457384104411</c:v>
                </c:pt>
                <c:pt idx="8855">
                  <c:v>4.1562854239189004</c:v>
                </c:pt>
                <c:pt idx="8856">
                  <c:v>4.1596469117282373</c:v>
                </c:pt>
                <c:pt idx="8857">
                  <c:v>4.1615565691934053</c:v>
                </c:pt>
                <c:pt idx="8858">
                  <c:v>4.1648150433595017</c:v>
                </c:pt>
                <c:pt idx="8859">
                  <c:v>4.1719944741993551</c:v>
                </c:pt>
                <c:pt idx="8860">
                  <c:v>4.175896154580335</c:v>
                </c:pt>
                <c:pt idx="8861">
                  <c:v>4.1811039761356321</c:v>
                </c:pt>
                <c:pt idx="8862">
                  <c:v>4.1920293647397742</c:v>
                </c:pt>
                <c:pt idx="8863">
                  <c:v>4.1978100448269107</c:v>
                </c:pt>
                <c:pt idx="8864">
                  <c:v>4.2043400852212658</c:v>
                </c:pt>
                <c:pt idx="8865">
                  <c:v>4.2178097550901885</c:v>
                </c:pt>
                <c:pt idx="8866">
                  <c:v>4.2253065735748647</c:v>
                </c:pt>
                <c:pt idx="8867">
                  <c:v>4.2352767041072186</c:v>
                </c:pt>
                <c:pt idx="8868">
                  <c:v>4.2309227612982561</c:v>
                </c:pt>
                <c:pt idx="8869">
                  <c:v>4.2198579798641997</c:v>
                </c:pt>
                <c:pt idx="8870">
                  <c:v>4.1996825305262231</c:v>
                </c:pt>
                <c:pt idx="8871">
                  <c:v>4.1892550971942644</c:v>
                </c:pt>
                <c:pt idx="8872">
                  <c:v>4.1807054998258586</c:v>
                </c:pt>
                <c:pt idx="8873">
                  <c:v>4.1627516895049146</c:v>
                </c:pt>
                <c:pt idx="8874">
                  <c:v>4.153377266046534</c:v>
                </c:pt>
                <c:pt idx="8875">
                  <c:v>4.1470513105173623</c:v>
                </c:pt>
                <c:pt idx="8876">
                  <c:v>4.1336144733959213</c:v>
                </c:pt>
                <c:pt idx="8877">
                  <c:v>4.126372890771651</c:v>
                </c:pt>
                <c:pt idx="8878">
                  <c:v>4.1238593206541321</c:v>
                </c:pt>
                <c:pt idx="8879">
                  <c:v>4.1187856065442583</c:v>
                </c:pt>
                <c:pt idx="8880">
                  <c:v>4.1161814588707095</c:v>
                </c:pt>
                <c:pt idx="8881">
                  <c:v>4.1146237853531673</c:v>
                </c:pt>
                <c:pt idx="8882">
                  <c:v>4.1110465971851147</c:v>
                </c:pt>
                <c:pt idx="8883">
                  <c:v>4.1093411305847729</c:v>
                </c:pt>
                <c:pt idx="8884">
                  <c:v>4.1088047669213221</c:v>
                </c:pt>
                <c:pt idx="8885">
                  <c:v>4.1079981871320568</c:v>
                </c:pt>
                <c:pt idx="8886">
                  <c:v>4.1076997962506043</c:v>
                </c:pt>
                <c:pt idx="8887">
                  <c:v>4.1015930103653249</c:v>
                </c:pt>
                <c:pt idx="8888">
                  <c:v>4.0884074100999577</c:v>
                </c:pt>
                <c:pt idx="8889">
                  <c:v>4.0813195607160235</c:v>
                </c:pt>
                <c:pt idx="8890">
                  <c:v>4.0768602234500664</c:v>
                </c:pt>
                <c:pt idx="8891">
                  <c:v>4.0676941793793997</c:v>
                </c:pt>
                <c:pt idx="8892">
                  <c:v>4.0628844952913123</c:v>
                </c:pt>
                <c:pt idx="8893">
                  <c:v>4.0609799561034583</c:v>
                </c:pt>
                <c:pt idx="8894">
                  <c:v>4.0573665871751565</c:v>
                </c:pt>
                <c:pt idx="8895">
                  <c:v>4.0556217594159891</c:v>
                </c:pt>
                <c:pt idx="8896">
                  <c:v>4.0608233454349589</c:v>
                </c:pt>
                <c:pt idx="8897">
                  <c:v>4.0728047357809185</c:v>
                </c:pt>
                <c:pt idx="8898">
                  <c:v>4.0795297441530964</c:v>
                </c:pt>
                <c:pt idx="8899">
                  <c:v>4.0920945900338772</c:v>
                </c:pt>
                <c:pt idx="8900">
                  <c:v>4.1189418222086838</c:v>
                </c:pt>
                <c:pt idx="8901">
                  <c:v>4.13331302982815</c:v>
                </c:pt>
                <c:pt idx="8902">
                  <c:v>4.1514145276267707</c:v>
                </c:pt>
                <c:pt idx="8903">
                  <c:v>4.1890192082032378</c:v>
                </c:pt>
                <c:pt idx="8904">
                  <c:v>4.2103947518854916</c:v>
                </c:pt>
                <c:pt idx="8905">
                  <c:v>4.2352767132404701</c:v>
                </c:pt>
                <c:pt idx="8906">
                  <c:v>4.2308704407979034</c:v>
                </c:pt>
                <c:pt idx="8907">
                  <c:v>4.2196634380465339</c:v>
                </c:pt>
                <c:pt idx="8908">
                  <c:v>4.1992937346486832</c:v>
                </c:pt>
                <c:pt idx="8909">
                  <c:v>4.1887488649796145</c:v>
                </c:pt>
                <c:pt idx="8910">
                  <c:v>4.1803945670098281</c:v>
                </c:pt>
                <c:pt idx="8911">
                  <c:v>4.1628582898709263</c:v>
                </c:pt>
                <c:pt idx="8912">
                  <c:v>4.1536970836110685</c:v>
                </c:pt>
                <c:pt idx="8913">
                  <c:v>4.1477290143526613</c:v>
                </c:pt>
                <c:pt idx="8914">
                  <c:v>4.1350857617908234</c:v>
                </c:pt>
                <c:pt idx="8915">
                  <c:v>4.1282862711212269</c:v>
                </c:pt>
                <c:pt idx="8916">
                  <c:v>4.1261044841462473</c:v>
                </c:pt>
                <c:pt idx="8917">
                  <c:v>4.1217714252552975</c:v>
                </c:pt>
                <c:pt idx="8918">
                  <c:v>4.1195817130765482</c:v>
                </c:pt>
                <c:pt idx="8919">
                  <c:v>4.1180108630635539</c:v>
                </c:pt>
                <c:pt idx="8920">
                  <c:v>4.11464951635228</c:v>
                </c:pt>
                <c:pt idx="8921">
                  <c:v>4.1129401014717901</c:v>
                </c:pt>
                <c:pt idx="8922">
                  <c:v>4.1130598664894267</c:v>
                </c:pt>
                <c:pt idx="8923">
                  <c:v>4.1137014774009257</c:v>
                </c:pt>
                <c:pt idx="8924">
                  <c:v>4.1142126508566417</c:v>
                </c:pt>
                <c:pt idx="8925">
                  <c:v>4.1075445285033521</c:v>
                </c:pt>
                <c:pt idx="8926">
                  <c:v>4.0931394248334954</c:v>
                </c:pt>
                <c:pt idx="8927">
                  <c:v>4.0853958412539209</c:v>
                </c:pt>
                <c:pt idx="8928">
                  <c:v>4.0807876621373866</c:v>
                </c:pt>
                <c:pt idx="8929">
                  <c:v>4.0712372428111223</c:v>
                </c:pt>
                <c:pt idx="8930">
                  <c:v>4.0661869015940661</c:v>
                </c:pt>
                <c:pt idx="8931">
                  <c:v>4.064341546284199</c:v>
                </c:pt>
                <c:pt idx="8932">
                  <c:v>4.0608345055747614</c:v>
                </c:pt>
                <c:pt idx="8933">
                  <c:v>4.059139424960339</c:v>
                </c:pt>
                <c:pt idx="8934">
                  <c:v>4.0637510245702204</c:v>
                </c:pt>
                <c:pt idx="8935">
                  <c:v>4.0744494555437702</c:v>
                </c:pt>
                <c:pt idx="8936">
                  <c:v>4.0805007456441817</c:v>
                </c:pt>
                <c:pt idx="8937">
                  <c:v>4.092721068180138</c:v>
                </c:pt>
                <c:pt idx="8938">
                  <c:v>4.1187531590069888</c:v>
                </c:pt>
                <c:pt idx="8939">
                  <c:v>4.1326771649234564</c:v>
                </c:pt>
                <c:pt idx="8940">
                  <c:v>4.1508826901157603</c:v>
                </c:pt>
                <c:pt idx="8941">
                  <c:v>4.1888520597582088</c:v>
                </c:pt>
                <c:pt idx="8942">
                  <c:v>4.2104929299211316</c:v>
                </c:pt>
                <c:pt idx="8943">
                  <c:v>4.2128089357595702</c:v>
                </c:pt>
                <c:pt idx="8944">
                  <c:v>4.1901347826362718</c:v>
                </c:pt>
                <c:pt idx="8945">
                  <c:v>4.1509366541590342</c:v>
                </c:pt>
                <c:pt idx="8946">
                  <c:v>4.1319143286417201</c:v>
                </c:pt>
                <c:pt idx="8947">
                  <c:v>4.1182882995949921</c:v>
                </c:pt>
                <c:pt idx="8948">
                  <c:v>4.0920151830402123</c:v>
                </c:pt>
                <c:pt idx="8949">
                  <c:v>4.0800530067977299</c:v>
                </c:pt>
                <c:pt idx="8950">
                  <c:v>4.0757654396480731</c:v>
                </c:pt>
                <c:pt idx="8951">
                  <c:v>4.0685972183477057</c:v>
                </c:pt>
                <c:pt idx="8952">
                  <c:v>4.0654571700281847</c:v>
                </c:pt>
                <c:pt idx="8953">
                  <c:v>4.0675100685423278</c:v>
                </c:pt>
                <c:pt idx="8954">
                  <c:v>4.071688670205635</c:v>
                </c:pt>
                <c:pt idx="8955">
                  <c:v>4.0737371320797813</c:v>
                </c:pt>
                <c:pt idx="8956">
                  <c:v>4.0768373401823581</c:v>
                </c:pt>
                <c:pt idx="8957">
                  <c:v>4.0827648730314214</c:v>
                </c:pt>
                <c:pt idx="8958">
                  <c:v>4.0856628829631951</c:v>
                </c:pt>
                <c:pt idx="8959">
                  <c:v>4.0917318725503762</c:v>
                </c:pt>
                <c:pt idx="8960">
                  <c:v>4.103345535458395</c:v>
                </c:pt>
                <c:pt idx="8961">
                  <c:v>4.1087570993134639</c:v>
                </c:pt>
                <c:pt idx="8962">
                  <c:v>4.1071092824522726</c:v>
                </c:pt>
                <c:pt idx="8963">
                  <c:v>4.104424940369368</c:v>
                </c:pt>
                <c:pt idx="8964">
                  <c:v>4.1033466891467674</c:v>
                </c:pt>
                <c:pt idx="8965">
                  <c:v>4.1057152649395441</c:v>
                </c:pt>
                <c:pt idx="8966">
                  <c:v>4.1105326235144402</c:v>
                </c:pt>
                <c:pt idx="8967">
                  <c:v>4.1128123732796906</c:v>
                </c:pt>
                <c:pt idx="8968">
                  <c:v>4.1161336396276953</c:v>
                </c:pt>
                <c:pt idx="8969">
                  <c:v>4.1224348798797479</c:v>
                </c:pt>
                <c:pt idx="8970">
                  <c:v>4.1254070006667227</c:v>
                </c:pt>
                <c:pt idx="8971">
                  <c:v>4.1312189820013039</c:v>
                </c:pt>
                <c:pt idx="8972">
                  <c:v>4.1424804154253607</c:v>
                </c:pt>
                <c:pt idx="8973">
                  <c:v>4.1478890686506835</c:v>
                </c:pt>
                <c:pt idx="8974">
                  <c:v>4.1576456601932268</c:v>
                </c:pt>
                <c:pt idx="8975">
                  <c:v>4.1761106506136523</c:v>
                </c:pt>
                <c:pt idx="8976">
                  <c:v>4.1847571299308992</c:v>
                </c:pt>
                <c:pt idx="8977">
                  <c:v>4.1962524003645809</c:v>
                </c:pt>
                <c:pt idx="8978">
                  <c:v>4.203308354549768</c:v>
                </c:pt>
                <c:pt idx="8979">
                  <c:v>4.2355102294038218</c:v>
                </c:pt>
                <c:pt idx="8980">
                  <c:v>4.2367589854442818</c:v>
                </c:pt>
                <c:pt idx="8981">
                  <c:v>4.2340960507532692</c:v>
                </c:pt>
                <c:pt idx="8982">
                  <c:v>4.2273035405706398</c:v>
                </c:pt>
                <c:pt idx="8983">
                  <c:v>4.2149831108901088</c:v>
                </c:pt>
                <c:pt idx="8984">
                  <c:v>4.2086136936424943</c:v>
                </c:pt>
                <c:pt idx="8985">
                  <c:v>4.2035963137644501</c:v>
                </c:pt>
                <c:pt idx="8986">
                  <c:v>4.1930695880623565</c:v>
                </c:pt>
                <c:pt idx="8987">
                  <c:v>4.1875637063955349</c:v>
                </c:pt>
                <c:pt idx="8988">
                  <c:v>4.1840897213278101</c:v>
                </c:pt>
                <c:pt idx="8989">
                  <c:v>4.176754519447651</c:v>
                </c:pt>
                <c:pt idx="8990">
                  <c:v>4.1728254809959191</c:v>
                </c:pt>
                <c:pt idx="8991">
                  <c:v>4.1710715984189823</c:v>
                </c:pt>
                <c:pt idx="8992">
                  <c:v>4.1674780098625082</c:v>
                </c:pt>
                <c:pt idx="8993">
                  <c:v>4.1656117746133665</c:v>
                </c:pt>
                <c:pt idx="8994">
                  <c:v>4.1645692044630556</c:v>
                </c:pt>
                <c:pt idx="8995">
                  <c:v>4.1624803639534846</c:v>
                </c:pt>
                <c:pt idx="8996">
                  <c:v>4.1614158735632705</c:v>
                </c:pt>
                <c:pt idx="8997">
                  <c:v>4.1617946522256943</c:v>
                </c:pt>
                <c:pt idx="8998">
                  <c:v>4.1628377413759292</c:v>
                </c:pt>
                <c:pt idx="8999">
                  <c:v>4.1634902288574089</c:v>
                </c:pt>
                <c:pt idx="9000">
                  <c:v>4.1599220328756843</c:v>
                </c:pt>
                <c:pt idx="9001">
                  <c:v>4.1522562154380873</c:v>
                </c:pt>
                <c:pt idx="9002">
                  <c:v>4.1481667407703204</c:v>
                </c:pt>
                <c:pt idx="9003">
                  <c:v>4.1458195146243293</c:v>
                </c:pt>
                <c:pt idx="9004">
                  <c:v>4.14092445125537</c:v>
                </c:pt>
                <c:pt idx="9005">
                  <c:v>4.1383211644790681</c:v>
                </c:pt>
                <c:pt idx="9006">
                  <c:v>4.1371760193044862</c:v>
                </c:pt>
                <c:pt idx="9007">
                  <c:v>4.1350132716200658</c:v>
                </c:pt>
                <c:pt idx="9008">
                  <c:v>4.1339847856789227</c:v>
                </c:pt>
                <c:pt idx="9009">
                  <c:v>4.1364145203468823</c:v>
                </c:pt>
                <c:pt idx="9010">
                  <c:v>4.1420177553498538</c:v>
                </c:pt>
                <c:pt idx="9011">
                  <c:v>4.1451648106402672</c:v>
                </c:pt>
                <c:pt idx="9012">
                  <c:v>4.1522967868576863</c:v>
                </c:pt>
                <c:pt idx="9013">
                  <c:v>4.167516928886446</c:v>
                </c:pt>
                <c:pt idx="9014">
                  <c:v>4.1756586059630623</c:v>
                </c:pt>
                <c:pt idx="9015">
                  <c:v>4.1865344446601824</c:v>
                </c:pt>
                <c:pt idx="9016">
                  <c:v>4.2091758174731142</c:v>
                </c:pt>
                <c:pt idx="9017">
                  <c:v>4.2221405535720189</c:v>
                </c:pt>
                <c:pt idx="9018">
                  <c:v>4.2358926031524708</c:v>
                </c:pt>
                <c:pt idx="9019">
                  <c:v>4.2321548930176878</c:v>
                </c:pt>
                <c:pt idx="9020">
                  <c:v>4.2226557755169631</c:v>
                </c:pt>
                <c:pt idx="9021">
                  <c:v>4.2055332542603017</c:v>
                </c:pt>
                <c:pt idx="9022">
                  <c:v>4.1964687311148028</c:v>
                </c:pt>
                <c:pt idx="9023">
                  <c:v>4.1895605736285475</c:v>
                </c:pt>
                <c:pt idx="9024">
                  <c:v>4.1748203538046953</c:v>
                </c:pt>
                <c:pt idx="9025">
                  <c:v>4.167117790013136</c:v>
                </c:pt>
                <c:pt idx="9026">
                  <c:v>4.1621999789920752</c:v>
                </c:pt>
                <c:pt idx="9027">
                  <c:v>4.151934587827907</c:v>
                </c:pt>
                <c:pt idx="9028">
                  <c:v>4.1464293846470266</c:v>
                </c:pt>
                <c:pt idx="9029">
                  <c:v>4.1439240540180986</c:v>
                </c:pt>
                <c:pt idx="9030">
                  <c:v>4.1388488765470042</c:v>
                </c:pt>
                <c:pt idx="9031">
                  <c:v>4.1362796139612357</c:v>
                </c:pt>
                <c:pt idx="9032">
                  <c:v>4.1347993111759243</c:v>
                </c:pt>
                <c:pt idx="9033">
                  <c:v>4.1318258874647942</c:v>
                </c:pt>
                <c:pt idx="9034">
                  <c:v>4.1303574797879161</c:v>
                </c:pt>
                <c:pt idx="9035">
                  <c:v>4.1308782114031937</c:v>
                </c:pt>
                <c:pt idx="9036">
                  <c:v>4.1323340476071344</c:v>
                </c:pt>
                <c:pt idx="9037">
                  <c:v>4.133247218328723</c:v>
                </c:pt>
                <c:pt idx="9038">
                  <c:v>4.1283474847780521</c:v>
                </c:pt>
                <c:pt idx="9039">
                  <c:v>4.1176229090949352</c:v>
                </c:pt>
                <c:pt idx="9040">
                  <c:v>4.1118037501667626</c:v>
                </c:pt>
                <c:pt idx="9041">
                  <c:v>4.1085647894196828</c:v>
                </c:pt>
                <c:pt idx="9042">
                  <c:v>4.1017155657150273</c:v>
                </c:pt>
                <c:pt idx="9043">
                  <c:v>4.0980110796388667</c:v>
                </c:pt>
                <c:pt idx="9044">
                  <c:v>4.0964040663815418</c:v>
                </c:pt>
                <c:pt idx="9045">
                  <c:v>4.0933758043890389</c:v>
                </c:pt>
                <c:pt idx="9046">
                  <c:v>4.0919585238998373</c:v>
                </c:pt>
                <c:pt idx="9047">
                  <c:v>4.0953374143860302</c:v>
                </c:pt>
                <c:pt idx="9048">
                  <c:v>4.1031825155240966</c:v>
                </c:pt>
                <c:pt idx="9049">
                  <c:v>4.1075905705258906</c:v>
                </c:pt>
                <c:pt idx="9050">
                  <c:v>4.1175841306787291</c:v>
                </c:pt>
                <c:pt idx="9051">
                  <c:v>4.1387209623011749</c:v>
                </c:pt>
                <c:pt idx="9052">
                  <c:v>4.1503076567173531</c:v>
                </c:pt>
                <c:pt idx="9053">
                  <c:v>4.1652809205720285</c:v>
                </c:pt>
                <c:pt idx="9054">
                  <c:v>4.197243023734746</c:v>
                </c:pt>
                <c:pt idx="9055">
                  <c:v>4.215416166292175</c:v>
                </c:pt>
                <c:pt idx="9056">
                  <c:v>4.2352802584118709</c:v>
                </c:pt>
                <c:pt idx="9057">
                  <c:v>4.2322673913536608</c:v>
                </c:pt>
                <c:pt idx="9058">
                  <c:v>4.2247162041032889</c:v>
                </c:pt>
                <c:pt idx="9059">
                  <c:v>4.210853704512231</c:v>
                </c:pt>
                <c:pt idx="9060">
                  <c:v>4.2038467090187561</c:v>
                </c:pt>
                <c:pt idx="9061">
                  <c:v>4.1974561885665898</c:v>
                </c:pt>
                <c:pt idx="9062">
                  <c:v>4.1841874252691698</c:v>
                </c:pt>
                <c:pt idx="9063">
                  <c:v>4.1772161323711723</c:v>
                </c:pt>
                <c:pt idx="9064">
                  <c:v>4.1713457666822782</c:v>
                </c:pt>
                <c:pt idx="9065">
                  <c:v>4.1589080665810263</c:v>
                </c:pt>
                <c:pt idx="9066">
                  <c:v>4.1522539670043823</c:v>
                </c:pt>
                <c:pt idx="9067">
                  <c:v>4.1471450817915265</c:v>
                </c:pt>
                <c:pt idx="9068">
                  <c:v>4.1362448689667648</c:v>
                </c:pt>
                <c:pt idx="9069">
                  <c:v>4.1304790200347998</c:v>
                </c:pt>
                <c:pt idx="9070">
                  <c:v>4.1263105911375302</c:v>
                </c:pt>
                <c:pt idx="9071">
                  <c:v>4.1174904892236466</c:v>
                </c:pt>
                <c:pt idx="9072">
                  <c:v>4.1128010366025896</c:v>
                </c:pt>
                <c:pt idx="9073">
                  <c:v>4.1098904665254494</c:v>
                </c:pt>
                <c:pt idx="9074">
                  <c:v>4.1038763043364641</c:v>
                </c:pt>
                <c:pt idx="9075">
                  <c:v>4.1007530402601731</c:v>
                </c:pt>
                <c:pt idx="9076">
                  <c:v>4.0978550436700978</c:v>
                </c:pt>
                <c:pt idx="9077">
                  <c:v>4.0920149624294622</c:v>
                </c:pt>
                <c:pt idx="9078">
                  <c:v>4.089034774654511</c:v>
                </c:pt>
                <c:pt idx="9079">
                  <c:v>4.0882144941305159</c:v>
                </c:pt>
                <c:pt idx="9080">
                  <c:v>4.0868674852842259</c:v>
                </c:pt>
                <c:pt idx="9081">
                  <c:v>4.0863230305896714</c:v>
                </c:pt>
                <c:pt idx="9082">
                  <c:v>4.0885403424216857</c:v>
                </c:pt>
                <c:pt idx="9083">
                  <c:v>4.0938605517335125</c:v>
                </c:pt>
                <c:pt idx="9084">
                  <c:v>4.0969623317090758</c:v>
                </c:pt>
                <c:pt idx="9085">
                  <c:v>4.1028150979779507</c:v>
                </c:pt>
                <c:pt idx="9086">
                  <c:v>4.1156007505819465</c:v>
                </c:pt>
                <c:pt idx="9087">
                  <c:v>4.1226290058249884</c:v>
                </c:pt>
                <c:pt idx="9088">
                  <c:v>4.1320685434747819</c:v>
                </c:pt>
                <c:pt idx="9089">
                  <c:v>4.1521128821507736</c:v>
                </c:pt>
                <c:pt idx="9090">
                  <c:v>4.1626397164292372</c:v>
                </c:pt>
                <c:pt idx="9091">
                  <c:v>4.1749095446844375</c:v>
                </c:pt>
                <c:pt idx="9092">
                  <c:v>4.2002509194285134</c:v>
                </c:pt>
                <c:pt idx="9093">
                  <c:v>4.214457170803878</c:v>
                </c:pt>
                <c:pt idx="9094">
                  <c:v>4.2202021820336455</c:v>
                </c:pt>
                <c:pt idx="9095">
                  <c:v>4.2362357666455006</c:v>
                </c:pt>
                <c:pt idx="9096">
                  <c:v>4.2340134602049071</c:v>
                </c:pt>
                <c:pt idx="9097">
                  <c:v>4.2285337741158466</c:v>
                </c:pt>
                <c:pt idx="9098">
                  <c:v>4.2182192191348697</c:v>
                </c:pt>
                <c:pt idx="9099">
                  <c:v>4.2131320766135714</c:v>
                </c:pt>
                <c:pt idx="9100">
                  <c:v>4.2083375206608009</c:v>
                </c:pt>
                <c:pt idx="9101">
                  <c:v>4.1985548922247133</c:v>
                </c:pt>
                <c:pt idx="9102">
                  <c:v>4.1934047272001873</c:v>
                </c:pt>
                <c:pt idx="9103">
                  <c:v>4.1890790762492891</c:v>
                </c:pt>
                <c:pt idx="9104">
                  <c:v>4.1799014139904749</c:v>
                </c:pt>
                <c:pt idx="9105">
                  <c:v>4.1749974055493073</c:v>
                </c:pt>
                <c:pt idx="9106">
                  <c:v>4.171229209757124</c:v>
                </c:pt>
                <c:pt idx="9107">
                  <c:v>4.1632546002501947</c:v>
                </c:pt>
                <c:pt idx="9108">
                  <c:v>4.1589367073485892</c:v>
                </c:pt>
                <c:pt idx="9109">
                  <c:v>4.155857161720979</c:v>
                </c:pt>
                <c:pt idx="9110">
                  <c:v>4.149359413480977</c:v>
                </c:pt>
                <c:pt idx="9111">
                  <c:v>4.1458978348728666</c:v>
                </c:pt>
                <c:pt idx="9112">
                  <c:v>4.1437510655757341</c:v>
                </c:pt>
                <c:pt idx="9113">
                  <c:v>4.1393169927529563</c:v>
                </c:pt>
                <c:pt idx="9114">
                  <c:v>4.1370133922397327</c:v>
                </c:pt>
                <c:pt idx="9115">
                  <c:v>4.1348740155205572</c:v>
                </c:pt>
                <c:pt idx="9116">
                  <c:v>4.1306015802999765</c:v>
                </c:pt>
                <c:pt idx="9117">
                  <c:v>4.1283665943603962</c:v>
                </c:pt>
                <c:pt idx="9118">
                  <c:v>4.1277721992914236</c:v>
                </c:pt>
                <c:pt idx="9119">
                  <c:v>4.1267698461076634</c:v>
                </c:pt>
                <c:pt idx="9120">
                  <c:v>4.12637461437442</c:v>
                </c:pt>
                <c:pt idx="9121">
                  <c:v>4.1280037069136259</c:v>
                </c:pt>
                <c:pt idx="9122">
                  <c:v>4.1319295792863606</c:v>
                </c:pt>
                <c:pt idx="9123">
                  <c:v>4.134215571786747</c:v>
                </c:pt>
                <c:pt idx="9124">
                  <c:v>4.1385324370730352</c:v>
                </c:pt>
                <c:pt idx="9125">
                  <c:v>4.147884381863105</c:v>
                </c:pt>
                <c:pt idx="9126">
                  <c:v>4.1531467180883981</c:v>
                </c:pt>
                <c:pt idx="9127">
                  <c:v>4.1601091031430864</c:v>
                </c:pt>
                <c:pt idx="9128">
                  <c:v>4.174899567996901</c:v>
                </c:pt>
                <c:pt idx="9129">
                  <c:v>4.1825380074662091</c:v>
                </c:pt>
                <c:pt idx="9130">
                  <c:v>4.1917149868677095</c:v>
                </c:pt>
                <c:pt idx="9131">
                  <c:v>4.2104065437403868</c:v>
                </c:pt>
                <c:pt idx="9132">
                  <c:v>4.2207163317178766</c:v>
                </c:pt>
                <c:pt idx="9133">
                  <c:v>4.238375511868254</c:v>
                </c:pt>
                <c:pt idx="9134">
                  <c:v>4.2379087204485213</c:v>
                </c:pt>
                <c:pt idx="9135">
                  <c:v>4.2365924290129273</c:v>
                </c:pt>
                <c:pt idx="9136">
                  <c:v>4.2342418468400957</c:v>
                </c:pt>
                <c:pt idx="9137">
                  <c:v>4.2330082526536188</c:v>
                </c:pt>
                <c:pt idx="9138">
                  <c:v>4.2319027806854894</c:v>
                </c:pt>
                <c:pt idx="9139">
                  <c:v>4.2296589754431686</c:v>
                </c:pt>
                <c:pt idx="9140">
                  <c:v>4.2284508151493103</c:v>
                </c:pt>
                <c:pt idx="9141">
                  <c:v>4.2274763887569531</c:v>
                </c:pt>
                <c:pt idx="9142">
                  <c:v>4.2253645088902712</c:v>
                </c:pt>
                <c:pt idx="9143">
                  <c:v>4.2242075244220691</c:v>
                </c:pt>
                <c:pt idx="9144">
                  <c:v>4.2233107963049292</c:v>
                </c:pt>
                <c:pt idx="9145">
                  <c:v>4.2214621207786722</c:v>
                </c:pt>
                <c:pt idx="9146">
                  <c:v>4.2204497985368583</c:v>
                </c:pt>
                <c:pt idx="9147">
                  <c:v>4.219782401701778</c:v>
                </c:pt>
                <c:pt idx="9148">
                  <c:v>4.2182887863813905</c:v>
                </c:pt>
                <c:pt idx="9149">
                  <c:v>4.2175288429633087</c:v>
                </c:pt>
                <c:pt idx="9150">
                  <c:v>4.2170305880598553</c:v>
                </c:pt>
                <c:pt idx="9151">
                  <c:v>4.2160510444387267</c:v>
                </c:pt>
                <c:pt idx="9152">
                  <c:v>4.2155355793790372</c:v>
                </c:pt>
                <c:pt idx="9153">
                  <c:v>4.2150758447503742</c:v>
                </c:pt>
                <c:pt idx="9154">
                  <c:v>4.2140778235487693</c:v>
                </c:pt>
                <c:pt idx="9155">
                  <c:v>4.2135854107788768</c:v>
                </c:pt>
                <c:pt idx="9156">
                  <c:v>4.2134383120142171</c:v>
                </c:pt>
                <c:pt idx="9157">
                  <c:v>4.2132367847262646</c:v>
                </c:pt>
                <c:pt idx="9158">
                  <c:v>4.2131682261015246</c:v>
                </c:pt>
                <c:pt idx="9159">
                  <c:v>4.2135550334013478</c:v>
                </c:pt>
                <c:pt idx="9160">
                  <c:v>4.2145146680136305</c:v>
                </c:pt>
                <c:pt idx="9161">
                  <c:v>4.215038852134624</c:v>
                </c:pt>
                <c:pt idx="9162">
                  <c:v>4.2160431539492649</c:v>
                </c:pt>
                <c:pt idx="9163">
                  <c:v>4.2182339191947786</c:v>
                </c:pt>
                <c:pt idx="9164">
                  <c:v>4.2194555558719875</c:v>
                </c:pt>
                <c:pt idx="9165">
                  <c:v>4.2210956137359954</c:v>
                </c:pt>
                <c:pt idx="9166">
                  <c:v>4.2245081217707545</c:v>
                </c:pt>
                <c:pt idx="9167">
                  <c:v>4.2262543831070953</c:v>
                </c:pt>
                <c:pt idx="9168">
                  <c:v>4.2283747801821612</c:v>
                </c:pt>
                <c:pt idx="9169">
                  <c:v>4.2326542658004591</c:v>
                </c:pt>
                <c:pt idx="9170">
                  <c:v>4.2351092786982054</c:v>
                </c:pt>
                <c:pt idx="9171">
                  <c:v>4.2360199727813894</c:v>
                </c:pt>
                <c:pt idx="9172">
                  <c:v>4.2328928595347941</c:v>
                </c:pt>
                <c:pt idx="9173">
                  <c:v>4.2240905099807788</c:v>
                </c:pt>
                <c:pt idx="9174">
                  <c:v>4.2085229702128677</c:v>
                </c:pt>
                <c:pt idx="9175">
                  <c:v>4.200309077832153</c:v>
                </c:pt>
                <c:pt idx="9176">
                  <c:v>4.1935100108487395</c:v>
                </c:pt>
                <c:pt idx="9177">
                  <c:v>4.1796436129120336</c:v>
                </c:pt>
                <c:pt idx="9178">
                  <c:v>4.1724640267488668</c:v>
                </c:pt>
                <c:pt idx="9179">
                  <c:v>4.1673357988443671</c:v>
                </c:pt>
                <c:pt idx="9180">
                  <c:v>4.1569561548570144</c:v>
                </c:pt>
                <c:pt idx="9181">
                  <c:v>4.1512677990278766</c:v>
                </c:pt>
                <c:pt idx="9182">
                  <c:v>4.1482553780025917</c:v>
                </c:pt>
                <c:pt idx="9183">
                  <c:v>4.1422435659397827</c:v>
                </c:pt>
                <c:pt idx="9184">
                  <c:v>4.1390170456377886</c:v>
                </c:pt>
                <c:pt idx="9185">
                  <c:v>4.1370291896416402</c:v>
                </c:pt>
                <c:pt idx="9186">
                  <c:v>4.1328868702417889</c:v>
                </c:pt>
                <c:pt idx="9187">
                  <c:v>4.1307896548680896</c:v>
                </c:pt>
                <c:pt idx="9188">
                  <c:v>4.1302842910490227</c:v>
                </c:pt>
                <c:pt idx="9189">
                  <c:v>4.1296026900709908</c:v>
                </c:pt>
                <c:pt idx="9190">
                  <c:v>4.1293712427570295</c:v>
                </c:pt>
                <c:pt idx="9191">
                  <c:v>4.1250612687974195</c:v>
                </c:pt>
                <c:pt idx="9192">
                  <c:v>4.1153658647272513</c:v>
                </c:pt>
                <c:pt idx="9193">
                  <c:v>4.1104457779287022</c:v>
                </c:pt>
                <c:pt idx="9194">
                  <c:v>4.1077400271990312</c:v>
                </c:pt>
                <c:pt idx="9195">
                  <c:v>4.1024677845825064</c:v>
                </c:pt>
                <c:pt idx="9196">
                  <c:v>4.0996742292094739</c:v>
                </c:pt>
                <c:pt idx="9197">
                  <c:v>4.0989489976143272</c:v>
                </c:pt>
                <c:pt idx="9198">
                  <c:v>4.0977485299935203</c:v>
                </c:pt>
                <c:pt idx="9199">
                  <c:v>4.0973218521750354</c:v>
                </c:pt>
                <c:pt idx="9200">
                  <c:v>4.1014683145458575</c:v>
                </c:pt>
                <c:pt idx="9201">
                  <c:v>4.1108991301618421</c:v>
                </c:pt>
                <c:pt idx="9202">
                  <c:v>4.1162413705389884</c:v>
                </c:pt>
                <c:pt idx="9203">
                  <c:v>4.1260605913077271</c:v>
                </c:pt>
                <c:pt idx="9204">
                  <c:v>4.1467874792361483</c:v>
                </c:pt>
                <c:pt idx="9205">
                  <c:v>4.1575043395787681</c:v>
                </c:pt>
                <c:pt idx="9206">
                  <c:v>4.1715062985197617</c:v>
                </c:pt>
                <c:pt idx="9207">
                  <c:v>4.2000119742678343</c:v>
                </c:pt>
                <c:pt idx="9208">
                  <c:v>4.2166026848282518</c:v>
                </c:pt>
                <c:pt idx="9209">
                  <c:v>4.2194937573955231</c:v>
                </c:pt>
                <c:pt idx="9210">
                  <c:v>4.2031822926814062</c:v>
                </c:pt>
                <c:pt idx="9211">
                  <c:v>4.174513072995933</c:v>
                </c:pt>
                <c:pt idx="9212">
                  <c:v>4.1606716646087234</c:v>
                </c:pt>
                <c:pt idx="9213">
                  <c:v>4.1499436002849412</c:v>
                </c:pt>
                <c:pt idx="9214">
                  <c:v>4.1299052262217133</c:v>
                </c:pt>
                <c:pt idx="9215">
                  <c:v>4.120497512170771</c:v>
                </c:pt>
                <c:pt idx="9216">
                  <c:v>4.1158342196196838</c:v>
                </c:pt>
                <c:pt idx="9217">
                  <c:v>4.1075485399399749</c:v>
                </c:pt>
                <c:pt idx="9218">
                  <c:v>4.1038737506943788</c:v>
                </c:pt>
                <c:pt idx="9219">
                  <c:v>4.1054533464228404</c:v>
                </c:pt>
                <c:pt idx="9220">
                  <c:v>4.1086352725114397</c:v>
                </c:pt>
                <c:pt idx="9221">
                  <c:v>4.1101949919695873</c:v>
                </c:pt>
                <c:pt idx="9222">
                  <c:v>4.1129602361551498</c:v>
                </c:pt>
                <c:pt idx="9223">
                  <c:v>4.1183210362683127</c:v>
                </c:pt>
                <c:pt idx="9224">
                  <c:v>4.1209606050759247</c:v>
                </c:pt>
                <c:pt idx="9225">
                  <c:v>4.1249393935090577</c:v>
                </c:pt>
                <c:pt idx="9226">
                  <c:v>4.1324410364867816</c:v>
                </c:pt>
                <c:pt idx="9227">
                  <c:v>4.1359646189492532</c:v>
                </c:pt>
                <c:pt idx="9228">
                  <c:v>4.1350360405211299</c:v>
                </c:pt>
                <c:pt idx="9229">
                  <c:v>4.133519569649823</c:v>
                </c:pt>
                <c:pt idx="9230">
                  <c:v>4.1329544105450013</c:v>
                </c:pt>
                <c:pt idx="9231">
                  <c:v>4.1344721102870201</c:v>
                </c:pt>
                <c:pt idx="9232">
                  <c:v>4.1375211100619582</c:v>
                </c:pt>
                <c:pt idx="9233">
                  <c:v>4.1390231938530473</c:v>
                </c:pt>
                <c:pt idx="9234">
                  <c:v>4.1418619761422653</c:v>
                </c:pt>
                <c:pt idx="9235">
                  <c:v>4.1472732190917467</c:v>
                </c:pt>
                <c:pt idx="9236">
                  <c:v>4.1498393582898432</c:v>
                </c:pt>
                <c:pt idx="9237">
                  <c:v>4.1558450268876301</c:v>
                </c:pt>
                <c:pt idx="9238">
                  <c:v>4.1671007277533034</c:v>
                </c:pt>
                <c:pt idx="9239">
                  <c:v>4.1723851378074777</c:v>
                </c:pt>
                <c:pt idx="9240">
                  <c:v>4.1797011787233416</c:v>
                </c:pt>
                <c:pt idx="9241">
                  <c:v>4.1937236767281378</c:v>
                </c:pt>
                <c:pt idx="9242">
                  <c:v>4.200403659165727</c:v>
                </c:pt>
                <c:pt idx="9243">
                  <c:v>4.2085035025739588</c:v>
                </c:pt>
                <c:pt idx="9244">
                  <c:v>4.2242447617046919</c:v>
                </c:pt>
                <c:pt idx="9245">
                  <c:v>4.232911992243622</c:v>
                </c:pt>
                <c:pt idx="9246">
                  <c:v>4.236461312166659</c:v>
                </c:pt>
                <c:pt idx="9247">
                  <c:v>4.2223057579049437</c:v>
                </c:pt>
                <c:pt idx="9248">
                  <c:v>4.2097005876875739</c:v>
                </c:pt>
                <c:pt idx="9249">
                  <c:v>4.1875557230216494</c:v>
                </c:pt>
                <c:pt idx="9250">
                  <c:v>4.1768672619739577</c:v>
                </c:pt>
                <c:pt idx="9251">
                  <c:v>4.1684968511505183</c:v>
                </c:pt>
                <c:pt idx="9252">
                  <c:v>4.1527302307646101</c:v>
                </c:pt>
                <c:pt idx="9253">
                  <c:v>4.1454816288438021</c:v>
                </c:pt>
                <c:pt idx="9254">
                  <c:v>4.1417639188317459</c:v>
                </c:pt>
                <c:pt idx="9255">
                  <c:v>4.1352541844962696</c:v>
                </c:pt>
                <c:pt idx="9256">
                  <c:v>4.1324083038521131</c:v>
                </c:pt>
                <c:pt idx="9257">
                  <c:v>4.1336555144473044</c:v>
                </c:pt>
                <c:pt idx="9258">
                  <c:v>4.1361686996516998</c:v>
                </c:pt>
                <c:pt idx="9259">
                  <c:v>4.1374005172505646</c:v>
                </c:pt>
                <c:pt idx="9260">
                  <c:v>4.1397069455984559</c:v>
                </c:pt>
                <c:pt idx="9261">
                  <c:v>4.1441335597469875</c:v>
                </c:pt>
                <c:pt idx="9262">
                  <c:v>4.1462887518753879</c:v>
                </c:pt>
                <c:pt idx="9263">
                  <c:v>4.1494620805031284</c:v>
                </c:pt>
                <c:pt idx="9264">
                  <c:v>4.1554447651592801</c:v>
                </c:pt>
                <c:pt idx="9265">
                  <c:v>4.1582566603687559</c:v>
                </c:pt>
                <c:pt idx="9266">
                  <c:v>4.1575728989587208</c:v>
                </c:pt>
                <c:pt idx="9267">
                  <c:v>4.1564683594525009</c:v>
                </c:pt>
                <c:pt idx="9268">
                  <c:v>4.1560667035606089</c:v>
                </c:pt>
                <c:pt idx="9269">
                  <c:v>4.1571399941280323</c:v>
                </c:pt>
                <c:pt idx="9270">
                  <c:v>4.15928929739413</c:v>
                </c:pt>
                <c:pt idx="9271">
                  <c:v>4.1603761997307744</c:v>
                </c:pt>
                <c:pt idx="9272">
                  <c:v>4.1629512330903173</c:v>
                </c:pt>
                <c:pt idx="9273">
                  <c:v>4.1678362714841244</c:v>
                </c:pt>
                <c:pt idx="9274">
                  <c:v>4.1701388317303083</c:v>
                </c:pt>
                <c:pt idx="9275">
                  <c:v>4.1746744290118203</c:v>
                </c:pt>
                <c:pt idx="9276">
                  <c:v>4.1831526527358882</c:v>
                </c:pt>
                <c:pt idx="9277">
                  <c:v>4.1871354904165416</c:v>
                </c:pt>
                <c:pt idx="9278">
                  <c:v>4.1928550920836667</c:v>
                </c:pt>
                <c:pt idx="9279">
                  <c:v>4.203817541934737</c:v>
                </c:pt>
                <c:pt idx="9280">
                  <c:v>4.2090381373021613</c:v>
                </c:pt>
                <c:pt idx="9281">
                  <c:v>4.2153295475332069</c:v>
                </c:pt>
                <c:pt idx="9282">
                  <c:v>4.2275638417709773</c:v>
                </c:pt>
                <c:pt idx="9283">
                  <c:v>4.2340666433794043</c:v>
                </c:pt>
                <c:pt idx="9284">
                  <c:v>4.2367296054702122</c:v>
                </c:pt>
                <c:pt idx="9285">
                  <c:v>4.2234485566692666</c:v>
                </c:pt>
                <c:pt idx="9286">
                  <c:v>4.2105217151495591</c:v>
                </c:pt>
                <c:pt idx="9287">
                  <c:v>4.1873361668814786</c:v>
                </c:pt>
                <c:pt idx="9288">
                  <c:v>4.1758553454592233</c:v>
                </c:pt>
                <c:pt idx="9289">
                  <c:v>4.1675858965272665</c:v>
                </c:pt>
                <c:pt idx="9290">
                  <c:v>4.151610323557799</c:v>
                </c:pt>
                <c:pt idx="9291">
                  <c:v>4.1440801162409393</c:v>
                </c:pt>
                <c:pt idx="9292">
                  <c:v>4.1403492161201028</c:v>
                </c:pt>
                <c:pt idx="9293">
                  <c:v>4.133871339916066</c:v>
                </c:pt>
                <c:pt idx="9294">
                  <c:v>4.1310028910547887</c:v>
                </c:pt>
                <c:pt idx="9295">
                  <c:v>4.1323525390452147</c:v>
                </c:pt>
                <c:pt idx="9296">
                  <c:v>4.1351685612910458</c:v>
                </c:pt>
                <c:pt idx="9297">
                  <c:v>4.1365610522342884</c:v>
                </c:pt>
                <c:pt idx="9298">
                  <c:v>4.139249312711577</c:v>
                </c:pt>
                <c:pt idx="9299">
                  <c:v>4.1443594054399666</c:v>
                </c:pt>
                <c:pt idx="9300">
                  <c:v>4.1468327400964844</c:v>
                </c:pt>
                <c:pt idx="9301">
                  <c:v>4.1508443817290992</c:v>
                </c:pt>
                <c:pt idx="9302">
                  <c:v>4.1584677313794698</c:v>
                </c:pt>
                <c:pt idx="9303">
                  <c:v>4.1620518322144306</c:v>
                </c:pt>
                <c:pt idx="9304">
                  <c:v>4.1611882860744966</c:v>
                </c:pt>
                <c:pt idx="9305">
                  <c:v>4.1595633245870562</c:v>
                </c:pt>
                <c:pt idx="9306">
                  <c:v>4.1589065647346937</c:v>
                </c:pt>
                <c:pt idx="9307">
                  <c:v>4.1598497142191135</c:v>
                </c:pt>
                <c:pt idx="9308">
                  <c:v>4.161782828546932</c:v>
                </c:pt>
                <c:pt idx="9309">
                  <c:v>4.162742145410701</c:v>
                </c:pt>
                <c:pt idx="9310">
                  <c:v>4.164786542176194</c:v>
                </c:pt>
                <c:pt idx="9311">
                  <c:v>4.1687199785348108</c:v>
                </c:pt>
                <c:pt idx="9312">
                  <c:v>4.1705996319311023</c:v>
                </c:pt>
                <c:pt idx="9313">
                  <c:v>4.174912734326119</c:v>
                </c:pt>
                <c:pt idx="9314">
                  <c:v>4.182992659848054</c:v>
                </c:pt>
                <c:pt idx="9315">
                  <c:v>4.1867825284525342</c:v>
                </c:pt>
                <c:pt idx="9316">
                  <c:v>4.1922307527706346</c:v>
                </c:pt>
                <c:pt idx="9317">
                  <c:v>4.2028831772350008</c:v>
                </c:pt>
                <c:pt idx="9318">
                  <c:v>4.2079618598649295</c:v>
                </c:pt>
                <c:pt idx="9319">
                  <c:v>4.2144165302296983</c:v>
                </c:pt>
                <c:pt idx="9320">
                  <c:v>4.2270012561316639</c:v>
                </c:pt>
                <c:pt idx="9321">
                  <c:v>4.2339591461329427</c:v>
                </c:pt>
                <c:pt idx="9322">
                  <c:v>4.2369261178837796</c:v>
                </c:pt>
                <c:pt idx="9323">
                  <c:v>4.236942058838463</c:v>
                </c:pt>
                <c:pt idx="9324">
                  <c:v>4.2344823539579082</c:v>
                </c:pt>
                <c:pt idx="9325">
                  <c:v>4.2282261374214869</c:v>
                </c:pt>
                <c:pt idx="9326">
                  <c:v>4.2167509926033615</c:v>
                </c:pt>
                <c:pt idx="9327">
                  <c:v>4.2108169852227331</c:v>
                </c:pt>
                <c:pt idx="9328">
                  <c:v>4.2060950289129915</c:v>
                </c:pt>
                <c:pt idx="9329">
                  <c:v>4.1962515624609633</c:v>
                </c:pt>
                <c:pt idx="9330">
                  <c:v>4.1909754193463735</c:v>
                </c:pt>
                <c:pt idx="9331">
                  <c:v>4.1877348667786238</c:v>
                </c:pt>
                <c:pt idx="9332">
                  <c:v>4.1809105351019866</c:v>
                </c:pt>
                <c:pt idx="9333">
                  <c:v>4.1772631344943605</c:v>
                </c:pt>
                <c:pt idx="9334">
                  <c:v>4.1758044088744946</c:v>
                </c:pt>
                <c:pt idx="9335">
                  <c:v>4.1728002588737354</c:v>
                </c:pt>
                <c:pt idx="9336">
                  <c:v>4.1712271932509664</c:v>
                </c:pt>
                <c:pt idx="9337">
                  <c:v>4.1701619473460259</c:v>
                </c:pt>
                <c:pt idx="9338">
                  <c:v>4.1680441833108368</c:v>
                </c:pt>
                <c:pt idx="9339">
                  <c:v>4.1669755698220072</c:v>
                </c:pt>
                <c:pt idx="9340">
                  <c:v>4.1671891154494078</c:v>
                </c:pt>
                <c:pt idx="9341">
                  <c:v>4.1678358930240043</c:v>
                </c:pt>
                <c:pt idx="9342">
                  <c:v>4.1682596199003639</c:v>
                </c:pt>
                <c:pt idx="9343">
                  <c:v>4.1648462630279548</c:v>
                </c:pt>
                <c:pt idx="9344">
                  <c:v>4.157519540639643</c:v>
                </c:pt>
                <c:pt idx="9345">
                  <c:v>4.1536123784108332</c:v>
                </c:pt>
                <c:pt idx="9346">
                  <c:v>4.1511771264313868</c:v>
                </c:pt>
                <c:pt idx="9347">
                  <c:v>4.1460984965601853</c:v>
                </c:pt>
                <c:pt idx="9348">
                  <c:v>4.143396786929574</c:v>
                </c:pt>
                <c:pt idx="9349">
                  <c:v>4.1423597239643266</c:v>
                </c:pt>
                <c:pt idx="9350">
                  <c:v>4.1403797982301214</c:v>
                </c:pt>
                <c:pt idx="9351">
                  <c:v>4.1394204878879641</c:v>
                </c:pt>
                <c:pt idx="9352">
                  <c:v>4.1418090107194825</c:v>
                </c:pt>
                <c:pt idx="9353">
                  <c:v>4.14734611270603</c:v>
                </c:pt>
                <c:pt idx="9354">
                  <c:v>4.150474190813437</c:v>
                </c:pt>
                <c:pt idx="9355">
                  <c:v>4.1572235232812886</c:v>
                </c:pt>
                <c:pt idx="9356">
                  <c:v>4.1716597505200808</c:v>
                </c:pt>
                <c:pt idx="9357">
                  <c:v>4.1794025457040158</c:v>
                </c:pt>
                <c:pt idx="9358">
                  <c:v>4.1896217020350184</c:v>
                </c:pt>
                <c:pt idx="9359">
                  <c:v>4.2109095882887226</c:v>
                </c:pt>
                <c:pt idx="9360">
                  <c:v>4.2231033501782784</c:v>
                </c:pt>
                <c:pt idx="9361">
                  <c:v>4.2360414973035834</c:v>
                </c:pt>
                <c:pt idx="9362">
                  <c:v>4.2326009007875305</c:v>
                </c:pt>
                <c:pt idx="9363">
                  <c:v>4.2233498229070623</c:v>
                </c:pt>
                <c:pt idx="9364">
                  <c:v>4.2067889707317665</c:v>
                </c:pt>
                <c:pt idx="9365">
                  <c:v>4.1980223261409328</c:v>
                </c:pt>
                <c:pt idx="9366">
                  <c:v>4.1913738400200486</c:v>
                </c:pt>
                <c:pt idx="9367">
                  <c:v>4.1770702878033035</c:v>
                </c:pt>
                <c:pt idx="9368">
                  <c:v>4.169266996253894</c:v>
                </c:pt>
                <c:pt idx="9369">
                  <c:v>4.1644280193807655</c:v>
                </c:pt>
                <c:pt idx="9370">
                  <c:v>4.1545807454138073</c:v>
                </c:pt>
                <c:pt idx="9371">
                  <c:v>4.1491883909027614</c:v>
                </c:pt>
                <c:pt idx="9372">
                  <c:v>4.1471381411485018</c:v>
                </c:pt>
                <c:pt idx="9373">
                  <c:v>4.1426962669090344</c:v>
                </c:pt>
                <c:pt idx="9374">
                  <c:v>4.140483604574257</c:v>
                </c:pt>
                <c:pt idx="9375">
                  <c:v>4.1388825994576202</c:v>
                </c:pt>
                <c:pt idx="9376">
                  <c:v>4.1358015887594268</c:v>
                </c:pt>
                <c:pt idx="9377">
                  <c:v>4.1342216510485308</c:v>
                </c:pt>
                <c:pt idx="9378">
                  <c:v>4.1345210356878015</c:v>
                </c:pt>
                <c:pt idx="9379">
                  <c:v>4.1354741267906618</c:v>
                </c:pt>
                <c:pt idx="9380">
                  <c:v>4.1360697997390607</c:v>
                </c:pt>
                <c:pt idx="9381">
                  <c:v>4.1312048248041151</c:v>
                </c:pt>
                <c:pt idx="9382">
                  <c:v>4.1206414838832144</c:v>
                </c:pt>
                <c:pt idx="9383">
                  <c:v>4.1148631771070354</c:v>
                </c:pt>
                <c:pt idx="9384">
                  <c:v>4.1112308022240178</c:v>
                </c:pt>
                <c:pt idx="9385">
                  <c:v>4.1038400733580493</c:v>
                </c:pt>
                <c:pt idx="9386">
                  <c:v>4.10003683034678</c:v>
                </c:pt>
                <c:pt idx="9387">
                  <c:v>4.0984231310471291</c:v>
                </c:pt>
                <c:pt idx="9388">
                  <c:v>4.0955616143993483</c:v>
                </c:pt>
                <c:pt idx="9389">
                  <c:v>4.0941433025061444</c:v>
                </c:pt>
                <c:pt idx="9390">
                  <c:v>4.0975977545383984</c:v>
                </c:pt>
                <c:pt idx="9391">
                  <c:v>4.1055834335846173</c:v>
                </c:pt>
                <c:pt idx="9392">
                  <c:v>4.1102078478654116</c:v>
                </c:pt>
                <c:pt idx="9393">
                  <c:v>4.1197161607523265</c:v>
                </c:pt>
                <c:pt idx="9394">
                  <c:v>4.1406869167886882</c:v>
                </c:pt>
                <c:pt idx="9395">
                  <c:v>4.152132106375813</c:v>
                </c:pt>
                <c:pt idx="9396">
                  <c:v>4.1671897946457532</c:v>
                </c:pt>
                <c:pt idx="9397">
                  <c:v>4.1979140518046778</c:v>
                </c:pt>
                <c:pt idx="9398">
                  <c:v>4.2159165202552566</c:v>
                </c:pt>
                <c:pt idx="9399">
                  <c:v>4.2231776116457826</c:v>
                </c:pt>
                <c:pt idx="9400">
                  <c:v>4.2367589854442818</c:v>
                </c:pt>
                <c:pt idx="9401">
                  <c:v>4.2341868607273865</c:v>
                </c:pt>
                <c:pt idx="9402">
                  <c:v>4.2276263415588122</c:v>
                </c:pt>
                <c:pt idx="9403">
                  <c:v>4.215642600591373</c:v>
                </c:pt>
                <c:pt idx="9404">
                  <c:v>4.2094391075848447</c:v>
                </c:pt>
                <c:pt idx="9405">
                  <c:v>4.2042528371721923</c:v>
                </c:pt>
                <c:pt idx="9406">
                  <c:v>4.1933912041587469</c:v>
                </c:pt>
                <c:pt idx="9407">
                  <c:v>4.1877352806142474</c:v>
                </c:pt>
                <c:pt idx="9408">
                  <c:v>4.1839320408330636</c:v>
                </c:pt>
                <c:pt idx="9409">
                  <c:v>4.1758568822489135</c:v>
                </c:pt>
                <c:pt idx="9410">
                  <c:v>4.1715043767439379</c:v>
                </c:pt>
                <c:pt idx="9411">
                  <c:v>4.1693327893494132</c:v>
                </c:pt>
                <c:pt idx="9412">
                  <c:v>4.1648203849409207</c:v>
                </c:pt>
                <c:pt idx="9413">
                  <c:v>4.1624537227776504</c:v>
                </c:pt>
                <c:pt idx="9414">
                  <c:v>4.1610429957258415</c:v>
                </c:pt>
                <c:pt idx="9415">
                  <c:v>4.158191270502952</c:v>
                </c:pt>
                <c:pt idx="9416">
                  <c:v>4.1567242296542322</c:v>
                </c:pt>
                <c:pt idx="9417">
                  <c:v>4.1570112705695399</c:v>
                </c:pt>
                <c:pt idx="9418">
                  <c:v>4.1578941633617292</c:v>
                </c:pt>
                <c:pt idx="9419">
                  <c:v>4.1584729407888519</c:v>
                </c:pt>
                <c:pt idx="9420">
                  <c:v>4.1556495579097685</c:v>
                </c:pt>
                <c:pt idx="9421">
                  <c:v>4.1496159143745803</c:v>
                </c:pt>
                <c:pt idx="9422">
                  <c:v>4.1464188868892506</c:v>
                </c:pt>
                <c:pt idx="9423">
                  <c:v>4.1443099530987189</c:v>
                </c:pt>
                <c:pt idx="9424">
                  <c:v>4.1399475298564665</c:v>
                </c:pt>
                <c:pt idx="9425">
                  <c:v>4.1376494519257756</c:v>
                </c:pt>
                <c:pt idx="9426">
                  <c:v>4.1362986702484035</c:v>
                </c:pt>
                <c:pt idx="9427">
                  <c:v>4.1336510239125541</c:v>
                </c:pt>
                <c:pt idx="9428">
                  <c:v>4.132344884497015</c:v>
                </c:pt>
                <c:pt idx="9429">
                  <c:v>4.1351423387613515</c:v>
                </c:pt>
                <c:pt idx="9430">
                  <c:v>4.1415631611296737</c:v>
                </c:pt>
                <c:pt idx="9431">
                  <c:v>4.1451592984039829</c:v>
                </c:pt>
                <c:pt idx="9432">
                  <c:v>4.1525238893941419</c:v>
                </c:pt>
                <c:pt idx="9433">
                  <c:v>4.168170460349109</c:v>
                </c:pt>
                <c:pt idx="9434">
                  <c:v>4.1765284842980073</c:v>
                </c:pt>
                <c:pt idx="9435">
                  <c:v>4.1872265829434063</c:v>
                </c:pt>
                <c:pt idx="9436">
                  <c:v>4.2094370514488375</c:v>
                </c:pt>
                <c:pt idx="9437">
                  <c:v>4.2221194921649099</c:v>
                </c:pt>
                <c:pt idx="9438">
                  <c:v>4.2358925955401761</c:v>
                </c:pt>
                <c:pt idx="9439">
                  <c:v>4.232274957564985</c:v>
                </c:pt>
                <c:pt idx="9440">
                  <c:v>4.2231002565258366</c:v>
                </c:pt>
                <c:pt idx="9441">
                  <c:v>4.2063004195088896</c:v>
                </c:pt>
                <c:pt idx="9442">
                  <c:v>4.1976249105421539</c:v>
                </c:pt>
                <c:pt idx="9443">
                  <c:v>4.1903544619093172</c:v>
                </c:pt>
                <c:pt idx="9444">
                  <c:v>4.1752679850939129</c:v>
                </c:pt>
                <c:pt idx="9445">
                  <c:v>4.1672237785152957</c:v>
                </c:pt>
                <c:pt idx="9446">
                  <c:v>4.1618878426713382</c:v>
                </c:pt>
                <c:pt idx="9447">
                  <c:v>4.1505805508197318</c:v>
                </c:pt>
                <c:pt idx="9448">
                  <c:v>4.1444837270865493</c:v>
                </c:pt>
                <c:pt idx="9449">
                  <c:v>4.1414444515353139</c:v>
                </c:pt>
                <c:pt idx="9450">
                  <c:v>4.1351209967287224</c:v>
                </c:pt>
                <c:pt idx="9451">
                  <c:v>4.1318085124323414</c:v>
                </c:pt>
                <c:pt idx="9452">
                  <c:v>4.1298319677674327</c:v>
                </c:pt>
                <c:pt idx="9453">
                  <c:v>4.1258390522565884</c:v>
                </c:pt>
                <c:pt idx="9454">
                  <c:v>4.1237824185802809</c:v>
                </c:pt>
                <c:pt idx="9455">
                  <c:v>4.1241882063978759</c:v>
                </c:pt>
                <c:pt idx="9456">
                  <c:v>4.1254245259386977</c:v>
                </c:pt>
                <c:pt idx="9457">
                  <c:v>4.1262352349901459</c:v>
                </c:pt>
                <c:pt idx="9458">
                  <c:v>4.1222804469343028</c:v>
                </c:pt>
                <c:pt idx="9459">
                  <c:v>4.1138289607533283</c:v>
                </c:pt>
                <c:pt idx="9460">
                  <c:v>4.1093507986851066</c:v>
                </c:pt>
                <c:pt idx="9461">
                  <c:v>4.1063967586124175</c:v>
                </c:pt>
                <c:pt idx="9462">
                  <c:v>4.1002861954788088</c:v>
                </c:pt>
                <c:pt idx="9463">
                  <c:v>4.0970672161405739</c:v>
                </c:pt>
                <c:pt idx="9464">
                  <c:v>4.0951766609193827</c:v>
                </c:pt>
                <c:pt idx="9465">
                  <c:v>4.091466510878111</c:v>
                </c:pt>
                <c:pt idx="9466">
                  <c:v>4.0896369663986469</c:v>
                </c:pt>
                <c:pt idx="9467">
                  <c:v>4.093555435549014</c:v>
                </c:pt>
                <c:pt idx="9468">
                  <c:v>4.1025532564517784</c:v>
                </c:pt>
                <c:pt idx="9469">
                  <c:v>4.1075905814009346</c:v>
                </c:pt>
                <c:pt idx="9470">
                  <c:v>4.1179022392871216</c:v>
                </c:pt>
                <c:pt idx="9471">
                  <c:v>4.1398375484531922</c:v>
                </c:pt>
                <c:pt idx="9472">
                  <c:v>4.1515451471733646</c:v>
                </c:pt>
                <c:pt idx="9473">
                  <c:v>4.1665234330450156</c:v>
                </c:pt>
                <c:pt idx="9474">
                  <c:v>4.1976348585648831</c:v>
                </c:pt>
                <c:pt idx="9475">
                  <c:v>4.2154153980871811</c:v>
                </c:pt>
                <c:pt idx="9476">
                  <c:v>4.2354137768144673</c:v>
                </c:pt>
                <c:pt idx="9477">
                  <c:v>4.2354118506616771</c:v>
                </c:pt>
                <c:pt idx="9478">
                  <c:v>4.2053406112578546</c:v>
                </c:pt>
                <c:pt idx="9479">
                  <c:v>4.1964013572811529</c:v>
                </c:pt>
                <c:pt idx="9480">
                  <c:v>4.188808062807384</c:v>
                </c:pt>
                <c:pt idx="9481">
                  <c:v>4.1730673004045169</c:v>
                </c:pt>
                <c:pt idx="9482">
                  <c:v>4.1648121750409661</c:v>
                </c:pt>
                <c:pt idx="9483">
                  <c:v>4.1578937943682588</c:v>
                </c:pt>
                <c:pt idx="9484">
                  <c:v>4.1432505541838172</c:v>
                </c:pt>
                <c:pt idx="9485">
                  <c:v>4.1354194142999363</c:v>
                </c:pt>
                <c:pt idx="9486">
                  <c:v>4.1297849011283541</c:v>
                </c:pt>
                <c:pt idx="9487">
                  <c:v>4.1176096064376173</c:v>
                </c:pt>
                <c:pt idx="9488">
                  <c:v>4.111090730272343</c:v>
                </c:pt>
                <c:pt idx="9489">
                  <c:v>4.106817381101485</c:v>
                </c:pt>
                <c:pt idx="9490">
                  <c:v>4.0973492662853657</c:v>
                </c:pt>
                <c:pt idx="9491">
                  <c:v>4.0923918566707611</c:v>
                </c:pt>
                <c:pt idx="9492">
                  <c:v>4.0898124900343111</c:v>
                </c:pt>
                <c:pt idx="9493">
                  <c:v>4.0845890895930221</c:v>
                </c:pt>
                <c:pt idx="9494">
                  <c:v>4.081972317778626</c:v>
                </c:pt>
                <c:pt idx="9495">
                  <c:v>4.0779527829357809</c:v>
                </c:pt>
                <c:pt idx="9496">
                  <c:v>4.0695542397562932</c:v>
                </c:pt>
                <c:pt idx="9497">
                  <c:v>4.0651906490862597</c:v>
                </c:pt>
                <c:pt idx="9498">
                  <c:v>4.0637647600702884</c:v>
                </c:pt>
                <c:pt idx="9499">
                  <c:v>4.0611514862031166</c:v>
                </c:pt>
                <c:pt idx="9500">
                  <c:v>4.0599669938601259</c:v>
                </c:pt>
                <c:pt idx="9501">
                  <c:v>4.0622172786323247</c:v>
                </c:pt>
                <c:pt idx="9502">
                  <c:v>4.0677922279305578</c:v>
                </c:pt>
                <c:pt idx="9503">
                  <c:v>4.0710126962875144</c:v>
                </c:pt>
                <c:pt idx="9504">
                  <c:v>4.0777726696474712</c:v>
                </c:pt>
                <c:pt idx="9505">
                  <c:v>4.09282974523975</c:v>
                </c:pt>
                <c:pt idx="9506">
                  <c:v>4.1010023284496171</c:v>
                </c:pt>
                <c:pt idx="9507">
                  <c:v>4.1124722698949752</c:v>
                </c:pt>
                <c:pt idx="9508">
                  <c:v>4.1369032543810524</c:v>
                </c:pt>
                <c:pt idx="9509">
                  <c:v>4.1495100362098283</c:v>
                </c:pt>
                <c:pt idx="9510">
                  <c:v>4.1650269564828379</c:v>
                </c:pt>
                <c:pt idx="9511">
                  <c:v>4.196527781938979</c:v>
                </c:pt>
                <c:pt idx="9512">
                  <c:v>4.2139701011933504</c:v>
                </c:pt>
                <c:pt idx="9513">
                  <c:v>4.2214180949259195</c:v>
                </c:pt>
                <c:pt idx="9514">
                  <c:v>4.2335844157497542</c:v>
                </c:pt>
                <c:pt idx="9515">
                  <c:v>4.2292709636974939</c:v>
                </c:pt>
                <c:pt idx="9516">
                  <c:v>4.2218650183132684</c:v>
                </c:pt>
                <c:pt idx="9517">
                  <c:v>4.218210180228974</c:v>
                </c:pt>
                <c:pt idx="9518">
                  <c:v>4.2153652527022629</c:v>
                </c:pt>
                <c:pt idx="9519">
                  <c:v>4.2101427307341961</c:v>
                </c:pt>
                <c:pt idx="9520">
                  <c:v>4.207766513763481</c:v>
                </c:pt>
                <c:pt idx="9521">
                  <c:v>4.2064941372290523</c:v>
                </c:pt>
                <c:pt idx="9522">
                  <c:v>4.2043474574335429</c:v>
                </c:pt>
                <c:pt idx="9523">
                  <c:v>4.2033624908714602</c:v>
                </c:pt>
                <c:pt idx="9524">
                  <c:v>4.2037651543829044</c:v>
                </c:pt>
                <c:pt idx="9525">
                  <c:v>4.2046349402608136</c:v>
                </c:pt>
                <c:pt idx="9526">
                  <c:v>4.2050845472065879</c:v>
                </c:pt>
                <c:pt idx="9527">
                  <c:v>4.2058010864427144</c:v>
                </c:pt>
                <c:pt idx="9528">
                  <c:v>4.2072462376163262</c:v>
                </c:pt>
                <c:pt idx="9529">
                  <c:v>4.2079047651175729</c:v>
                </c:pt>
                <c:pt idx="9530">
                  <c:v>4.2089585783681516</c:v>
                </c:pt>
                <c:pt idx="9531">
                  <c:v>4.210912717350233</c:v>
                </c:pt>
                <c:pt idx="9532">
                  <c:v>4.2118536792741867</c:v>
                </c:pt>
                <c:pt idx="9533">
                  <c:v>4.2114680047676805</c:v>
                </c:pt>
                <c:pt idx="9534">
                  <c:v>4.2107747841573389</c:v>
                </c:pt>
                <c:pt idx="9535">
                  <c:v>4.2105122902927601</c:v>
                </c:pt>
                <c:pt idx="9536">
                  <c:v>4.2108602780066775</c:v>
                </c:pt>
                <c:pt idx="9537">
                  <c:v>4.2115786671953712</c:v>
                </c:pt>
                <c:pt idx="9538">
                  <c:v>4.2119433637571593</c:v>
                </c:pt>
                <c:pt idx="9539">
                  <c:v>4.2128241647297058</c:v>
                </c:pt>
                <c:pt idx="9540">
                  <c:v>4.2145837544435834</c:v>
                </c:pt>
                <c:pt idx="9541">
                  <c:v>4.2153741320717097</c:v>
                </c:pt>
                <c:pt idx="9542">
                  <c:v>4.2169276741488924</c:v>
                </c:pt>
                <c:pt idx="9543">
                  <c:v>4.2198180937766168</c:v>
                </c:pt>
                <c:pt idx="9544">
                  <c:v>4.2212078691434334</c:v>
                </c:pt>
                <c:pt idx="9545">
                  <c:v>4.2232110475651732</c:v>
                </c:pt>
                <c:pt idx="9546">
                  <c:v>4.2269234612951623</c:v>
                </c:pt>
                <c:pt idx="9547">
                  <c:v>4.2286538940453866</c:v>
                </c:pt>
                <c:pt idx="9548">
                  <c:v>4.2307915450837692</c:v>
                </c:pt>
                <c:pt idx="9549">
                  <c:v>4.2348787506788312</c:v>
                </c:pt>
                <c:pt idx="9550">
                  <c:v>4.2370835246761667</c:v>
                </c:pt>
                <c:pt idx="9551">
                  <c:v>4.2363678223649801</c:v>
                </c:pt>
                <c:pt idx="9552">
                  <c:v>4.2328648074880162</c:v>
                </c:pt>
                <c:pt idx="9553">
                  <c:v>4.223935237567753</c:v>
                </c:pt>
                <c:pt idx="9554">
                  <c:v>4.2077418414966274</c:v>
                </c:pt>
                <c:pt idx="9555">
                  <c:v>4.1993836633202983</c:v>
                </c:pt>
                <c:pt idx="9556">
                  <c:v>4.1925955830487212</c:v>
                </c:pt>
                <c:pt idx="9557">
                  <c:v>4.1783766890082683</c:v>
                </c:pt>
                <c:pt idx="9558">
                  <c:v>4.170974415592922</c:v>
                </c:pt>
                <c:pt idx="9559">
                  <c:v>4.1658155589988892</c:v>
                </c:pt>
                <c:pt idx="9560">
                  <c:v>4.1549008723071132</c:v>
                </c:pt>
                <c:pt idx="9561">
                  <c:v>4.1490476590768539</c:v>
                </c:pt>
                <c:pt idx="9562">
                  <c:v>4.1464728451201793</c:v>
                </c:pt>
                <c:pt idx="9563">
                  <c:v>4.1411071428386963</c:v>
                </c:pt>
                <c:pt idx="9564">
                  <c:v>4.1382752172236827</c:v>
                </c:pt>
                <c:pt idx="9565">
                  <c:v>4.1369820861898949</c:v>
                </c:pt>
                <c:pt idx="9566">
                  <c:v>4.1344327543031811</c:v>
                </c:pt>
                <c:pt idx="9567">
                  <c:v>4.1331931995933724</c:v>
                </c:pt>
                <c:pt idx="9568">
                  <c:v>4.1338897762288624</c:v>
                </c:pt>
                <c:pt idx="9569">
                  <c:v>4.1357779660637997</c:v>
                </c:pt>
                <c:pt idx="9570">
                  <c:v>4.1369528947458365</c:v>
                </c:pt>
                <c:pt idx="9571">
                  <c:v>4.1327048297983353</c:v>
                </c:pt>
                <c:pt idx="9572">
                  <c:v>4.1235062064696093</c:v>
                </c:pt>
                <c:pt idx="9573">
                  <c:v>4.1185704550878448</c:v>
                </c:pt>
                <c:pt idx="9574">
                  <c:v>4.1152404069087156</c:v>
                </c:pt>
                <c:pt idx="9575">
                  <c:v>4.1083390015159482</c:v>
                </c:pt>
                <c:pt idx="9576">
                  <c:v>4.104700236173338</c:v>
                </c:pt>
                <c:pt idx="9577">
                  <c:v>4.1029515423068323</c:v>
                </c:pt>
                <c:pt idx="9578">
                  <c:v>4.0995503509758473</c:v>
                </c:pt>
                <c:pt idx="9579">
                  <c:v>4.0978766778477134</c:v>
                </c:pt>
                <c:pt idx="9580">
                  <c:v>4.1018146759107879</c:v>
                </c:pt>
                <c:pt idx="9581">
                  <c:v>4.1108153005972543</c:v>
                </c:pt>
                <c:pt idx="9582">
                  <c:v>4.1158278929093441</c:v>
                </c:pt>
                <c:pt idx="9583">
                  <c:v>4.1255481757255366</c:v>
                </c:pt>
                <c:pt idx="9584">
                  <c:v>4.1461918269040892</c:v>
                </c:pt>
                <c:pt idx="9585">
                  <c:v>4.1572110086643015</c:v>
                </c:pt>
                <c:pt idx="9586">
                  <c:v>4.1716271302624177</c:v>
                </c:pt>
                <c:pt idx="9587">
                  <c:v>4.201538443506224</c:v>
                </c:pt>
                <c:pt idx="9588">
                  <c:v>4.2185504176729394</c:v>
                </c:pt>
                <c:pt idx="9589">
                  <c:v>4.2358516477217885</c:v>
                </c:pt>
                <c:pt idx="9590">
                  <c:v>4.2358450655508193</c:v>
                </c:pt>
                <c:pt idx="9591">
                  <c:v>4.2225864877601325</c:v>
                </c:pt>
                <c:pt idx="9592">
                  <c:v>4.2053501735717811</c:v>
                </c:pt>
                <c:pt idx="9593">
                  <c:v>4.1964563038012459</c:v>
                </c:pt>
                <c:pt idx="9594">
                  <c:v>4.189323353245527</c:v>
                </c:pt>
                <c:pt idx="9595">
                  <c:v>4.1743393233742614</c:v>
                </c:pt>
                <c:pt idx="9596">
                  <c:v>4.1663338016525469</c:v>
                </c:pt>
                <c:pt idx="9597">
                  <c:v>4.1608531698443887</c:v>
                </c:pt>
                <c:pt idx="9598">
                  <c:v>4.1492630134675652</c:v>
                </c:pt>
                <c:pt idx="9599">
                  <c:v>4.1430568388108986</c:v>
                </c:pt>
                <c:pt idx="9600">
                  <c:v>4.1399052987857949</c:v>
                </c:pt>
                <c:pt idx="9601">
                  <c:v>4.1332773021836928</c:v>
                </c:pt>
                <c:pt idx="9602">
                  <c:v>4.1297554439255384</c:v>
                </c:pt>
                <c:pt idx="9603">
                  <c:v>4.1283388245889192</c:v>
                </c:pt>
                <c:pt idx="9604">
                  <c:v>4.1255236071093364</c:v>
                </c:pt>
                <c:pt idx="9605">
                  <c:v>4.1241586413452787</c:v>
                </c:pt>
                <c:pt idx="9606">
                  <c:v>4.1249340657652755</c:v>
                </c:pt>
                <c:pt idx="9607">
                  <c:v>4.1269353557668129</c:v>
                </c:pt>
                <c:pt idx="9608">
                  <c:v>4.1281424993559659</c:v>
                </c:pt>
                <c:pt idx="9609">
                  <c:v>4.1234153685014743</c:v>
                </c:pt>
                <c:pt idx="9610">
                  <c:v>4.1132946432524031</c:v>
                </c:pt>
                <c:pt idx="9611">
                  <c:v>4.1079113033294812</c:v>
                </c:pt>
                <c:pt idx="9612">
                  <c:v>4.1041764578353419</c:v>
                </c:pt>
                <c:pt idx="9613">
                  <c:v>4.0963821554355846</c:v>
                </c:pt>
                <c:pt idx="9614">
                  <c:v>4.0922380080063725</c:v>
                </c:pt>
                <c:pt idx="9615">
                  <c:v>4.0904644918594446</c:v>
                </c:pt>
                <c:pt idx="9616">
                  <c:v>4.0871003054836166</c:v>
                </c:pt>
                <c:pt idx="9617">
                  <c:v>4.0854890868078479</c:v>
                </c:pt>
                <c:pt idx="9618">
                  <c:v>4.0898099427256334</c:v>
                </c:pt>
                <c:pt idx="9619">
                  <c:v>4.0996104981768449</c:v>
                </c:pt>
                <c:pt idx="9620">
                  <c:v>4.1050517739036518</c:v>
                </c:pt>
                <c:pt idx="9621">
                  <c:v>4.1154650636626142</c:v>
                </c:pt>
                <c:pt idx="9622">
                  <c:v>4.1377021612836042</c:v>
                </c:pt>
                <c:pt idx="9623">
                  <c:v>4.1496019379760014</c:v>
                </c:pt>
                <c:pt idx="9624">
                  <c:v>4.1649810184475449</c:v>
                </c:pt>
                <c:pt idx="9625">
                  <c:v>4.1969233400795742</c:v>
                </c:pt>
                <c:pt idx="9626">
                  <c:v>4.2150443700651685</c:v>
                </c:pt>
                <c:pt idx="9627">
                  <c:v>4.2367297521787473</c:v>
                </c:pt>
                <c:pt idx="9628">
                  <c:v>4.2340571205482069</c:v>
                </c:pt>
                <c:pt idx="9629">
                  <c:v>4.2272595542831315</c:v>
                </c:pt>
                <c:pt idx="9630">
                  <c:v>4.2149542894520602</c:v>
                </c:pt>
                <c:pt idx="9631">
                  <c:v>4.2086048215957925</c:v>
                </c:pt>
                <c:pt idx="9632">
                  <c:v>4.2034833983618434</c:v>
                </c:pt>
                <c:pt idx="9633">
                  <c:v>4.1927332861051081</c:v>
                </c:pt>
                <c:pt idx="9634">
                  <c:v>4.187104582760365</c:v>
                </c:pt>
                <c:pt idx="9635">
                  <c:v>4.1831903830461812</c:v>
                </c:pt>
                <c:pt idx="9636">
                  <c:v>4.1749163354008036</c:v>
                </c:pt>
                <c:pt idx="9637">
                  <c:v>4.1704857625197489</c:v>
                </c:pt>
                <c:pt idx="9638">
                  <c:v>4.1682340288105175</c:v>
                </c:pt>
                <c:pt idx="9639">
                  <c:v>4.1635023778460063</c:v>
                </c:pt>
                <c:pt idx="9640">
                  <c:v>4.1609881276023497</c:v>
                </c:pt>
                <c:pt idx="9641">
                  <c:v>4.1599572199153627</c:v>
                </c:pt>
                <c:pt idx="9642">
                  <c:v>4.1579508430874554</c:v>
                </c:pt>
                <c:pt idx="9643">
                  <c:v>4.156990429245643</c:v>
                </c:pt>
                <c:pt idx="9644">
                  <c:v>4.1575440164418547</c:v>
                </c:pt>
                <c:pt idx="9645">
                  <c:v>4.1589720892959061</c:v>
                </c:pt>
                <c:pt idx="9646">
                  <c:v>4.15983385375569</c:v>
                </c:pt>
                <c:pt idx="9647">
                  <c:v>4.1564625793142884</c:v>
                </c:pt>
                <c:pt idx="9648">
                  <c:v>4.1492344570467008</c:v>
                </c:pt>
                <c:pt idx="9649">
                  <c:v>4.1453912094298753</c:v>
                </c:pt>
                <c:pt idx="9650">
                  <c:v>4.1427270213435037</c:v>
                </c:pt>
                <c:pt idx="9651">
                  <c:v>4.1371580215683039</c:v>
                </c:pt>
                <c:pt idx="9652">
                  <c:v>4.1342042242972186</c:v>
                </c:pt>
                <c:pt idx="9653">
                  <c:v>4.1329356674125668</c:v>
                </c:pt>
                <c:pt idx="9654">
                  <c:v>4.1305339239862597</c:v>
                </c:pt>
                <c:pt idx="9655">
                  <c:v>4.1293845823310491</c:v>
                </c:pt>
                <c:pt idx="9656">
                  <c:v>4.1324683749074245</c:v>
                </c:pt>
                <c:pt idx="9657">
                  <c:v>4.1394620561398154</c:v>
                </c:pt>
                <c:pt idx="9658">
                  <c:v>4.143346570738049</c:v>
                </c:pt>
                <c:pt idx="9659">
                  <c:v>4.1507839529337316</c:v>
                </c:pt>
                <c:pt idx="9660">
                  <c:v>4.1666525540465393</c:v>
                </c:pt>
                <c:pt idx="9661">
                  <c:v>4.1751409749213115</c:v>
                </c:pt>
                <c:pt idx="9662">
                  <c:v>4.1861162517091222</c:v>
                </c:pt>
                <c:pt idx="9663">
                  <c:v>4.2089288444735811</c:v>
                </c:pt>
                <c:pt idx="9664">
                  <c:v>4.2218646702420823</c:v>
                </c:pt>
                <c:pt idx="9665">
                  <c:v>4.2192136028487601</c:v>
                </c:pt>
                <c:pt idx="9666">
                  <c:v>4.2041275424653168</c:v>
                </c:pt>
                <c:pt idx="9667">
                  <c:v>4.1779892731994961</c:v>
                </c:pt>
                <c:pt idx="9668">
                  <c:v>4.164973182310697</c:v>
                </c:pt>
                <c:pt idx="9669">
                  <c:v>4.1551079734778362</c:v>
                </c:pt>
                <c:pt idx="9670">
                  <c:v>4.1361175343344758</c:v>
                </c:pt>
                <c:pt idx="9671">
                  <c:v>4.1275088651290623</c:v>
                </c:pt>
                <c:pt idx="9672">
                  <c:v>4.1226240684440327</c:v>
                </c:pt>
                <c:pt idx="9673">
                  <c:v>4.1141739337142642</c:v>
                </c:pt>
                <c:pt idx="9674">
                  <c:v>4.1103151924993595</c:v>
                </c:pt>
                <c:pt idx="9675">
                  <c:v>4.1109046427930016</c:v>
                </c:pt>
                <c:pt idx="9676">
                  <c:v>4.1122352830243036</c:v>
                </c:pt>
                <c:pt idx="9677">
                  <c:v>4.1129690805627135</c:v>
                </c:pt>
                <c:pt idx="9678">
                  <c:v>4.1160499312687859</c:v>
                </c:pt>
                <c:pt idx="9679">
                  <c:v>4.1221552801344563</c:v>
                </c:pt>
                <c:pt idx="9680">
                  <c:v>4.1251429990752975</c:v>
                </c:pt>
                <c:pt idx="9681">
                  <c:v>4.1304424997819682</c:v>
                </c:pt>
                <c:pt idx="9682">
                  <c:v>4.1406275410959772</c:v>
                </c:pt>
                <c:pt idx="9683">
                  <c:v>4.1453619601191933</c:v>
                </c:pt>
                <c:pt idx="9684">
                  <c:v>4.14505438818495</c:v>
                </c:pt>
                <c:pt idx="9685">
                  <c:v>4.144649994329944</c:v>
                </c:pt>
                <c:pt idx="9686">
                  <c:v>4.1445607340113302</c:v>
                </c:pt>
                <c:pt idx="9687">
                  <c:v>4.1458622034238699</c:v>
                </c:pt>
                <c:pt idx="9688">
                  <c:v>4.1484484741275836</c:v>
                </c:pt>
                <c:pt idx="9689">
                  <c:v>4.1497352517751098</c:v>
                </c:pt>
                <c:pt idx="9690">
                  <c:v>4.1515027915570268</c:v>
                </c:pt>
                <c:pt idx="9691">
                  <c:v>4.1548870315428674</c:v>
                </c:pt>
                <c:pt idx="9692">
                  <c:v>4.1565215576227725</c:v>
                </c:pt>
                <c:pt idx="9693">
                  <c:v>4.1616161039340893</c:v>
                </c:pt>
                <c:pt idx="9694">
                  <c:v>4.1712897256700758</c:v>
                </c:pt>
                <c:pt idx="9695">
                  <c:v>4.175749552118134</c:v>
                </c:pt>
                <c:pt idx="9696">
                  <c:v>4.182610114853424</c:v>
                </c:pt>
                <c:pt idx="9697">
                  <c:v>4.1957059646693846</c:v>
                </c:pt>
                <c:pt idx="9698">
                  <c:v>4.2019545582171078</c:v>
                </c:pt>
                <c:pt idx="9699">
                  <c:v>4.2096333335868978</c:v>
                </c:pt>
                <c:pt idx="9700">
                  <c:v>4.2246692427484733</c:v>
                </c:pt>
                <c:pt idx="9701">
                  <c:v>4.2327977690537342</c:v>
                </c:pt>
                <c:pt idx="9702">
                  <c:v>4.2362658913520148</c:v>
                </c:pt>
                <c:pt idx="9703">
                  <c:v>4.2228011148446924</c:v>
                </c:pt>
                <c:pt idx="9704">
                  <c:v>4.2103125368923884</c:v>
                </c:pt>
                <c:pt idx="9705">
                  <c:v>4.1883510516384233</c:v>
                </c:pt>
                <c:pt idx="9706">
                  <c:v>4.1777944615502287</c:v>
                </c:pt>
                <c:pt idx="9707">
                  <c:v>4.169510678372025</c:v>
                </c:pt>
                <c:pt idx="9708">
                  <c:v>4.153886097644893</c:v>
                </c:pt>
                <c:pt idx="9709">
                  <c:v>4.1465687096375357</c:v>
                </c:pt>
                <c:pt idx="9710">
                  <c:v>4.1426161862037798</c:v>
                </c:pt>
                <c:pt idx="9711">
                  <c:v>4.1355686764191342</c:v>
                </c:pt>
                <c:pt idx="9712">
                  <c:v>4.1324125166749086</c:v>
                </c:pt>
                <c:pt idx="9713">
                  <c:v>4.1327681528635747</c:v>
                </c:pt>
                <c:pt idx="9714">
                  <c:v>4.1337477396014961</c:v>
                </c:pt>
                <c:pt idx="9715">
                  <c:v>4.1343154427907507</c:v>
                </c:pt>
                <c:pt idx="9716">
                  <c:v>4.13694953245757</c:v>
                </c:pt>
                <c:pt idx="9717">
                  <c:v>4.1420185092864497</c:v>
                </c:pt>
                <c:pt idx="9718">
                  <c:v>4.1444397979578822</c:v>
                </c:pt>
                <c:pt idx="9719">
                  <c:v>4.1489553467734082</c:v>
                </c:pt>
                <c:pt idx="9720">
                  <c:v>4.1573322258301832</c:v>
                </c:pt>
                <c:pt idx="9721">
                  <c:v>4.1612893311895984</c:v>
                </c:pt>
                <c:pt idx="9722">
                  <c:v>4.16102356726606</c:v>
                </c:pt>
                <c:pt idx="9723">
                  <c:v>4.160611701206153</c:v>
                </c:pt>
                <c:pt idx="9724">
                  <c:v>4.1605159023327456</c:v>
                </c:pt>
                <c:pt idx="9725">
                  <c:v>4.161548808539969</c:v>
                </c:pt>
                <c:pt idx="9726">
                  <c:v>4.1635777456242034</c:v>
                </c:pt>
                <c:pt idx="9727">
                  <c:v>4.1645671980293217</c:v>
                </c:pt>
                <c:pt idx="9728">
                  <c:v>4.1664863285011382</c:v>
                </c:pt>
                <c:pt idx="9729">
                  <c:v>4.1701578061672633</c:v>
                </c:pt>
                <c:pt idx="9730">
                  <c:v>4.1719401789242765</c:v>
                </c:pt>
                <c:pt idx="9731">
                  <c:v>4.1760757719630011</c:v>
                </c:pt>
                <c:pt idx="9732">
                  <c:v>4.1838451159118577</c:v>
                </c:pt>
                <c:pt idx="9733">
                  <c:v>4.1874860625275447</c:v>
                </c:pt>
                <c:pt idx="9734">
                  <c:v>4.1930778259487962</c:v>
                </c:pt>
                <c:pt idx="9735">
                  <c:v>4.203653535733185</c:v>
                </c:pt>
                <c:pt idx="9736">
                  <c:v>4.2087022008035202</c:v>
                </c:pt>
                <c:pt idx="9737">
                  <c:v>4.2149209866629729</c:v>
                </c:pt>
                <c:pt idx="9738">
                  <c:v>4.2271836609697075</c:v>
                </c:pt>
                <c:pt idx="9739">
                  <c:v>4.2339419484203473</c:v>
                </c:pt>
                <c:pt idx="9740">
                  <c:v>4.236749848757988</c:v>
                </c:pt>
                <c:pt idx="9741">
                  <c:v>4.2163414321676154</c:v>
                </c:pt>
                <c:pt idx="9742">
                  <c:v>4.1988342435814427</c:v>
                </c:pt>
                <c:pt idx="9743">
                  <c:v>4.1680863054894379</c:v>
                </c:pt>
                <c:pt idx="9744">
                  <c:v>4.1532757289195503</c:v>
                </c:pt>
                <c:pt idx="9745">
                  <c:v>4.1416868302256162</c:v>
                </c:pt>
                <c:pt idx="9746">
                  <c:v>4.1197935768016363</c:v>
                </c:pt>
                <c:pt idx="9747">
                  <c:v>4.1095525126197909</c:v>
                </c:pt>
                <c:pt idx="9748">
                  <c:v>4.1040154720025477</c:v>
                </c:pt>
                <c:pt idx="9749">
                  <c:v>4.0941417109905691</c:v>
                </c:pt>
                <c:pt idx="9750">
                  <c:v>4.0897282111323845</c:v>
                </c:pt>
                <c:pt idx="9751">
                  <c:v>4.0902312430909804</c:v>
                </c:pt>
                <c:pt idx="9752">
                  <c:v>4.0916026196868236</c:v>
                </c:pt>
                <c:pt idx="9753">
                  <c:v>4.0923978261335199</c:v>
                </c:pt>
                <c:pt idx="9754">
                  <c:v>4.0960927374134233</c:v>
                </c:pt>
                <c:pt idx="9755">
                  <c:v>4.1031898428522204</c:v>
                </c:pt>
                <c:pt idx="9756">
                  <c:v>4.1065867472709332</c:v>
                </c:pt>
                <c:pt idx="9757">
                  <c:v>4.1129087169633687</c:v>
                </c:pt>
                <c:pt idx="9758">
                  <c:v>4.1246464624303307</c:v>
                </c:pt>
                <c:pt idx="9759">
                  <c:v>4.1301890516152557</c:v>
                </c:pt>
                <c:pt idx="9760">
                  <c:v>4.12980761521864</c:v>
                </c:pt>
                <c:pt idx="9761">
                  <c:v>4.1292309340052915</c:v>
                </c:pt>
                <c:pt idx="9762">
                  <c:v>4.1290966728805163</c:v>
                </c:pt>
                <c:pt idx="9763">
                  <c:v>4.1305436853719852</c:v>
                </c:pt>
                <c:pt idx="9764">
                  <c:v>4.1333867991029605</c:v>
                </c:pt>
                <c:pt idx="9765">
                  <c:v>4.1347727326571819</c:v>
                </c:pt>
                <c:pt idx="9766">
                  <c:v>4.1374190766959487</c:v>
                </c:pt>
                <c:pt idx="9767">
                  <c:v>4.1426045778800287</c:v>
                </c:pt>
                <c:pt idx="9768">
                  <c:v>4.1451011444403729</c:v>
                </c:pt>
                <c:pt idx="9769">
                  <c:v>4.1509012657584421</c:v>
                </c:pt>
                <c:pt idx="9770">
                  <c:v>4.1617788836343532</c:v>
                </c:pt>
                <c:pt idx="9771">
                  <c:v>4.1668787550493978</c:v>
                </c:pt>
                <c:pt idx="9772">
                  <c:v>4.1747134786433753</c:v>
                </c:pt>
                <c:pt idx="9773">
                  <c:v>4.1895381274860286</c:v>
                </c:pt>
                <c:pt idx="9774">
                  <c:v>4.1964908828268808</c:v>
                </c:pt>
                <c:pt idx="9775">
                  <c:v>4.2053106150276376</c:v>
                </c:pt>
                <c:pt idx="9776">
                  <c:v>4.2117969747757016</c:v>
                </c:pt>
                <c:pt idx="9777">
                  <c:v>4.2358798051804323</c:v>
                </c:pt>
                <c:pt idx="9778">
                  <c:v>4.2212631733692696</c:v>
                </c:pt>
                <c:pt idx="9779">
                  <c:v>4.213194936760785</c:v>
                </c:pt>
                <c:pt idx="9780">
                  <c:v>4.1985340663072401</c:v>
                </c:pt>
                <c:pt idx="9781">
                  <c:v>4.1913169802790868</c:v>
                </c:pt>
                <c:pt idx="9782">
                  <c:v>4.1849930385886545</c:v>
                </c:pt>
                <c:pt idx="9783">
                  <c:v>4.1732015141565935</c:v>
                </c:pt>
                <c:pt idx="9784">
                  <c:v>4.1677376910580595</c:v>
                </c:pt>
                <c:pt idx="9785">
                  <c:v>4.163576943679657</c:v>
                </c:pt>
                <c:pt idx="9786">
                  <c:v>4.1560550293755574</c:v>
                </c:pt>
                <c:pt idx="9787">
                  <c:v>4.1526100910745223</c:v>
                </c:pt>
                <c:pt idx="9788">
                  <c:v>4.1506703026510081</c:v>
                </c:pt>
                <c:pt idx="9789">
                  <c:v>4.1472546299574571</c:v>
                </c:pt>
                <c:pt idx="9790">
                  <c:v>4.1458296515072908</c:v>
                </c:pt>
                <c:pt idx="9791">
                  <c:v>4.1458886578785874</c:v>
                </c:pt>
                <c:pt idx="9792">
                  <c:v>4.1463105353643801</c:v>
                </c:pt>
                <c:pt idx="9793">
                  <c:v>4.1466137546014199</c:v>
                </c:pt>
                <c:pt idx="9794">
                  <c:v>4.1480721300242296</c:v>
                </c:pt>
                <c:pt idx="9795">
                  <c:v>4.1509851758364169</c:v>
                </c:pt>
                <c:pt idx="9796">
                  <c:v>4.1524318111674505</c:v>
                </c:pt>
                <c:pt idx="9797">
                  <c:v>4.1544227278408279</c:v>
                </c:pt>
                <c:pt idx="9798">
                  <c:v>4.1583190710452742</c:v>
                </c:pt>
                <c:pt idx="9799">
                  <c:v>4.160222189966051</c:v>
                </c:pt>
                <c:pt idx="9800">
                  <c:v>4.1635984638257186</c:v>
                </c:pt>
                <c:pt idx="9801">
                  <c:v>4.1698629863726628</c:v>
                </c:pt>
                <c:pt idx="9802">
                  <c:v>4.172743600154952</c:v>
                </c:pt>
                <c:pt idx="9803">
                  <c:v>4.1765460162587855</c:v>
                </c:pt>
                <c:pt idx="9804">
                  <c:v>4.1835651831866913</c:v>
                </c:pt>
                <c:pt idx="9805">
                  <c:v>4.1868007331376855</c:v>
                </c:pt>
                <c:pt idx="9806">
                  <c:v>4.190507889724512</c:v>
                </c:pt>
                <c:pt idx="9807">
                  <c:v>4.1976537137232111</c:v>
                </c:pt>
                <c:pt idx="9808">
                  <c:v>4.2009385241121562</c:v>
                </c:pt>
                <c:pt idx="9809">
                  <c:v>4.2052269711246399</c:v>
                </c:pt>
                <c:pt idx="9810">
                  <c:v>4.213250432215613</c:v>
                </c:pt>
                <c:pt idx="9811">
                  <c:v>4.2171367649218947</c:v>
                </c:pt>
                <c:pt idx="9812">
                  <c:v>4.2213796068690908</c:v>
                </c:pt>
                <c:pt idx="9813">
                  <c:v>4.2297217803984966</c:v>
                </c:pt>
                <c:pt idx="9814">
                  <c:v>4.2341087042953554</c:v>
                </c:pt>
                <c:pt idx="9815">
                  <c:v>4.2358828451414503</c:v>
                </c:pt>
                <c:pt idx="9816">
                  <c:v>4.2263148201679144</c:v>
                </c:pt>
                <c:pt idx="9817">
                  <c:v>4.2205547842865636</c:v>
                </c:pt>
                <c:pt idx="9818">
                  <c:v>4.210004598341353</c:v>
                </c:pt>
                <c:pt idx="9819">
                  <c:v>4.2048531581637612</c:v>
                </c:pt>
                <c:pt idx="9820">
                  <c:v>4.2004210235558919</c:v>
                </c:pt>
                <c:pt idx="9821">
                  <c:v>4.1920061071160974</c:v>
                </c:pt>
                <c:pt idx="9822">
                  <c:v>4.1880420646547938</c:v>
                </c:pt>
                <c:pt idx="9823">
                  <c:v>4.1851317501867253</c:v>
                </c:pt>
                <c:pt idx="9824">
                  <c:v>4.1797637559098995</c:v>
                </c:pt>
                <c:pt idx="9825">
                  <c:v>4.1773043017593388</c:v>
                </c:pt>
                <c:pt idx="9826">
                  <c:v>4.1758974417449357</c:v>
                </c:pt>
                <c:pt idx="9827">
                  <c:v>4.1734790040826182</c:v>
                </c:pt>
                <c:pt idx="9828">
                  <c:v>4.1724445751746533</c:v>
                </c:pt>
                <c:pt idx="9829">
                  <c:v>4.1725051707585123</c:v>
                </c:pt>
                <c:pt idx="9830">
                  <c:v>4.1728034356237833</c:v>
                </c:pt>
                <c:pt idx="9831">
                  <c:v>4.1730236480824745</c:v>
                </c:pt>
                <c:pt idx="9832">
                  <c:v>4.1739909561001785</c:v>
                </c:pt>
                <c:pt idx="9833">
                  <c:v>4.1761347159081827</c:v>
                </c:pt>
                <c:pt idx="9834">
                  <c:v>4.1771511445773513</c:v>
                </c:pt>
                <c:pt idx="9835">
                  <c:v>4.1785158560916589</c:v>
                </c:pt>
                <c:pt idx="9836">
                  <c:v>4.1814169515734001</c:v>
                </c:pt>
                <c:pt idx="9837">
                  <c:v>4.1827096805074717</c:v>
                </c:pt>
                <c:pt idx="9838">
                  <c:v>4.185137586184509</c:v>
                </c:pt>
                <c:pt idx="9839">
                  <c:v>4.1895766910790373</c:v>
                </c:pt>
                <c:pt idx="9840">
                  <c:v>4.1915645465159974</c:v>
                </c:pt>
                <c:pt idx="9841">
                  <c:v>4.1943692477892931</c:v>
                </c:pt>
                <c:pt idx="9842">
                  <c:v>4.1993478956680335</c:v>
                </c:pt>
                <c:pt idx="9843">
                  <c:v>4.2016591720798742</c:v>
                </c:pt>
                <c:pt idx="9844">
                  <c:v>4.204218516977364</c:v>
                </c:pt>
                <c:pt idx="9845">
                  <c:v>4.2094868681938813</c:v>
                </c:pt>
                <c:pt idx="9846">
                  <c:v>4.2118333140635169</c:v>
                </c:pt>
                <c:pt idx="9847">
                  <c:v>4.2148953714671222</c:v>
                </c:pt>
                <c:pt idx="9848">
                  <c:v>4.2203580108575514</c:v>
                </c:pt>
                <c:pt idx="9849">
                  <c:v>4.2232621013989178</c:v>
                </c:pt>
                <c:pt idx="9850">
                  <c:v>4.2263322697439971</c:v>
                </c:pt>
                <c:pt idx="9851">
                  <c:v>4.2323418172044995</c:v>
                </c:pt>
                <c:pt idx="9852">
                  <c:v>4.2351696487240407</c:v>
                </c:pt>
                <c:pt idx="9853">
                  <c:v>4.2367517083393844</c:v>
                </c:pt>
                <c:pt idx="9854">
                  <c:v>4.2232419522358704</c:v>
                </c:pt>
                <c:pt idx="9855">
                  <c:v>4.2164849286228856</c:v>
                </c:pt>
                <c:pt idx="9856">
                  <c:v>4.2039342000260662</c:v>
                </c:pt>
                <c:pt idx="9857">
                  <c:v>4.197905060884489</c:v>
                </c:pt>
                <c:pt idx="9858">
                  <c:v>4.1924159586693097</c:v>
                </c:pt>
                <c:pt idx="9859">
                  <c:v>4.1822377868376135</c:v>
                </c:pt>
                <c:pt idx="9860">
                  <c:v>4.1773870597913012</c:v>
                </c:pt>
                <c:pt idx="9861">
                  <c:v>4.1736387340024539</c:v>
                </c:pt>
                <c:pt idx="9862">
                  <c:v>4.1669968587092203</c:v>
                </c:pt>
                <c:pt idx="9863">
                  <c:v>4.1639303257540456</c:v>
                </c:pt>
                <c:pt idx="9864">
                  <c:v>4.1621478501010811</c:v>
                </c:pt>
                <c:pt idx="9865">
                  <c:v>4.1590394142750187</c:v>
                </c:pt>
                <c:pt idx="9866">
                  <c:v>4.1576347722406863</c:v>
                </c:pt>
                <c:pt idx="9867">
                  <c:v>4.1577274543876772</c:v>
                </c:pt>
                <c:pt idx="9868">
                  <c:v>4.1582126724606718</c:v>
                </c:pt>
                <c:pt idx="9869">
                  <c:v>4.1585663445905174</c:v>
                </c:pt>
                <c:pt idx="9870">
                  <c:v>4.1600401681254997</c:v>
                </c:pt>
                <c:pt idx="9871">
                  <c:v>4.1629276976742364</c:v>
                </c:pt>
                <c:pt idx="9872">
                  <c:v>4.1643384613121839</c:v>
                </c:pt>
                <c:pt idx="9873">
                  <c:v>4.1661910489959402</c:v>
                </c:pt>
                <c:pt idx="9874">
                  <c:v>4.1698101981604969</c:v>
                </c:pt>
                <c:pt idx="9875">
                  <c:v>4.1715751794568208</c:v>
                </c:pt>
                <c:pt idx="9876">
                  <c:v>4.1744176986636692</c:v>
                </c:pt>
                <c:pt idx="9877">
                  <c:v>4.1797067849507927</c:v>
                </c:pt>
                <c:pt idx="9878">
                  <c:v>4.1821846422181466</c:v>
                </c:pt>
                <c:pt idx="9879">
                  <c:v>4.1850804447999534</c:v>
                </c:pt>
                <c:pt idx="9880">
                  <c:v>4.1904282106108619</c:v>
                </c:pt>
                <c:pt idx="9881">
                  <c:v>4.192983974169211</c:v>
                </c:pt>
                <c:pt idx="9882">
                  <c:v>4.1964032875785966</c:v>
                </c:pt>
                <c:pt idx="9883">
                  <c:v>4.2028511865197542</c:v>
                </c:pt>
                <c:pt idx="9884">
                  <c:v>4.2059576725046703</c:v>
                </c:pt>
                <c:pt idx="9885">
                  <c:v>4.2095697740782194</c:v>
                </c:pt>
                <c:pt idx="9886">
                  <c:v>4.2165697075622601</c:v>
                </c:pt>
                <c:pt idx="9887">
                  <c:v>4.2199814953533688</c:v>
                </c:pt>
                <c:pt idx="9888">
                  <c:v>4.2237266260058179</c:v>
                </c:pt>
                <c:pt idx="9889">
                  <c:v>4.2309568321231215</c:v>
                </c:pt>
                <c:pt idx="9890">
                  <c:v>4.2347478958820837</c:v>
                </c:pt>
                <c:pt idx="9891">
                  <c:v>4.2362576126630209</c:v>
                </c:pt>
                <c:pt idx="9892">
                  <c:v>4.2220760335522503</c:v>
                </c:pt>
                <c:pt idx="9893">
                  <c:v>4.2165703640523411</c:v>
                </c:pt>
                <c:pt idx="9894">
                  <c:v>4.2017562177734522</c:v>
                </c:pt>
                <c:pt idx="9895">
                  <c:v>4.1752806320172349</c:v>
                </c:pt>
                <c:pt idx="9896">
                  <c:v>4.1625530540433324</c:v>
                </c:pt>
                <c:pt idx="9897">
                  <c:v>4.1518604340097891</c:v>
                </c:pt>
                <c:pt idx="9898">
                  <c:v>4.1316320165511868</c:v>
                </c:pt>
                <c:pt idx="9899">
                  <c:v>4.1218505492266324</c:v>
                </c:pt>
                <c:pt idx="9900">
                  <c:v>4.1148536826787865</c:v>
                </c:pt>
                <c:pt idx="9901">
                  <c:v>4.1020975673133853</c:v>
                </c:pt>
                <c:pt idx="9902">
                  <c:v>4.0963545058019264</c:v>
                </c:pt>
                <c:pt idx="9903">
                  <c:v>4.0928245545805977</c:v>
                </c:pt>
                <c:pt idx="9904">
                  <c:v>4.0866168879879705</c:v>
                </c:pt>
                <c:pt idx="9905">
                  <c:v>4.0839201455631162</c:v>
                </c:pt>
                <c:pt idx="9906">
                  <c:v>4.0840213145043203</c:v>
                </c:pt>
                <c:pt idx="9907">
                  <c:v>4.084693834102044</c:v>
                </c:pt>
                <c:pt idx="9908">
                  <c:v>4.0852293380550675</c:v>
                </c:pt>
                <c:pt idx="9909">
                  <c:v>4.0883464965416811</c:v>
                </c:pt>
                <c:pt idx="9910">
                  <c:v>4.0943193715526567</c:v>
                </c:pt>
                <c:pt idx="9911">
                  <c:v>4.0972280322674468</c:v>
                </c:pt>
                <c:pt idx="9912">
                  <c:v>4.1000906256125784</c:v>
                </c:pt>
                <c:pt idx="9913">
                  <c:v>4.1058191520003202</c:v>
                </c:pt>
                <c:pt idx="9914">
                  <c:v>4.1086782232925598</c:v>
                </c:pt>
                <c:pt idx="9915">
                  <c:v>4.1133536320949817</c:v>
                </c:pt>
                <c:pt idx="9916">
                  <c:v>4.12207650311215</c:v>
                </c:pt>
                <c:pt idx="9917">
                  <c:v>4.126076820419307</c:v>
                </c:pt>
                <c:pt idx="9918">
                  <c:v>4.1322134670357933</c:v>
                </c:pt>
                <c:pt idx="9919">
                  <c:v>4.143414800334325</c:v>
                </c:pt>
                <c:pt idx="9920">
                  <c:v>4.1487638565224518</c:v>
                </c:pt>
                <c:pt idx="9921">
                  <c:v>4.1553760979867205</c:v>
                </c:pt>
                <c:pt idx="9922">
                  <c:v>4.1679531935496472</c:v>
                </c:pt>
                <c:pt idx="9923">
                  <c:v>4.1738360566210018</c:v>
                </c:pt>
                <c:pt idx="9924">
                  <c:v>4.1809522177917131</c:v>
                </c:pt>
                <c:pt idx="9925">
                  <c:v>4.1948273974937171</c:v>
                </c:pt>
                <c:pt idx="9926">
                  <c:v>4.2014292919223699</c:v>
                </c:pt>
                <c:pt idx="9927">
                  <c:v>4.2088627871579281</c:v>
                </c:pt>
                <c:pt idx="9928">
                  <c:v>4.2239670177749487</c:v>
                </c:pt>
                <c:pt idx="9929">
                  <c:v>4.2321733108445798</c:v>
                </c:pt>
                <c:pt idx="9930">
                  <c:v>4.2355836021985844</c:v>
                </c:pt>
                <c:pt idx="9931">
                  <c:v>4.224531502343031</c:v>
                </c:pt>
                <c:pt idx="9932">
                  <c:v>4.2161685382091187</c:v>
                </c:pt>
                <c:pt idx="9933">
                  <c:v>4.2013386271882087</c:v>
                </c:pt>
                <c:pt idx="9934">
                  <c:v>4.1941493507530572</c:v>
                </c:pt>
                <c:pt idx="9935">
                  <c:v>4.1880504367679574</c:v>
                </c:pt>
                <c:pt idx="9936">
                  <c:v>4.1765301402563422</c:v>
                </c:pt>
                <c:pt idx="9937">
                  <c:v>4.1710460887616101</c:v>
                </c:pt>
                <c:pt idx="9938">
                  <c:v>4.1670542992916415</c:v>
                </c:pt>
                <c:pt idx="9939">
                  <c:v>4.1597616798966142</c:v>
                </c:pt>
                <c:pt idx="9940">
                  <c:v>4.1564546485450506</c:v>
                </c:pt>
                <c:pt idx="9941">
                  <c:v>4.1544592065859813</c:v>
                </c:pt>
                <c:pt idx="9942">
                  <c:v>4.1509698490925073</c:v>
                </c:pt>
                <c:pt idx="9943">
                  <c:v>4.1494641374557819</c:v>
                </c:pt>
                <c:pt idx="9944">
                  <c:v>4.149586537676452</c:v>
                </c:pt>
                <c:pt idx="9945">
                  <c:v>4.1500414726006358</c:v>
                </c:pt>
                <c:pt idx="9946">
                  <c:v>4.1503661817829469</c:v>
                </c:pt>
                <c:pt idx="9947">
                  <c:v>4.1521499614622366</c:v>
                </c:pt>
                <c:pt idx="9948">
                  <c:v>4.1556649636397944</c:v>
                </c:pt>
                <c:pt idx="9949">
                  <c:v>4.1573784780618865</c:v>
                </c:pt>
                <c:pt idx="9950">
                  <c:v>4.1591468969023184</c:v>
                </c:pt>
                <c:pt idx="9951">
                  <c:v>4.1625584517027781</c:v>
                </c:pt>
                <c:pt idx="9952">
                  <c:v>4.1642013687239325</c:v>
                </c:pt>
                <c:pt idx="9953">
                  <c:v>4.1669437977129578</c:v>
                </c:pt>
                <c:pt idx="9954">
                  <c:v>4.1720686464420567</c:v>
                </c:pt>
                <c:pt idx="9955">
                  <c:v>4.1745040448656638</c:v>
                </c:pt>
                <c:pt idx="9956">
                  <c:v>4.1780015983055199</c:v>
                </c:pt>
                <c:pt idx="9957">
                  <c:v>4.1845447152173652</c:v>
                </c:pt>
                <c:pt idx="9958">
                  <c:v>4.1876070328004111</c:v>
                </c:pt>
                <c:pt idx="9959">
                  <c:v>4.1914287908905212</c:v>
                </c:pt>
                <c:pt idx="9960">
                  <c:v>4.1985774176838637</c:v>
                </c:pt>
                <c:pt idx="9961">
                  <c:v>4.2019422873309002</c:v>
                </c:pt>
                <c:pt idx="9962">
                  <c:v>4.2059331055605185</c:v>
                </c:pt>
                <c:pt idx="9963">
                  <c:v>4.2136520624053952</c:v>
                </c:pt>
                <c:pt idx="9964">
                  <c:v>4.2173590980510882</c:v>
                </c:pt>
                <c:pt idx="9965">
                  <c:v>4.221702507191508</c:v>
                </c:pt>
                <c:pt idx="9966">
                  <c:v>4.2301629569772006</c:v>
                </c:pt>
                <c:pt idx="9967">
                  <c:v>4.2348222129182425</c:v>
                </c:pt>
                <c:pt idx="9968">
                  <c:v>4.236731805159506</c:v>
                </c:pt>
                <c:pt idx="9969">
                  <c:v>4.236367815956724</c:v>
                </c:pt>
                <c:pt idx="9970">
                  <c:v>4.2332450552700482</c:v>
                </c:pt>
                <c:pt idx="9971">
                  <c:v>4.2253186888855838</c:v>
                </c:pt>
                <c:pt idx="9972">
                  <c:v>4.2110462380414715</c:v>
                </c:pt>
                <c:pt idx="9973">
                  <c:v>4.2036913700421756</c:v>
                </c:pt>
                <c:pt idx="9974">
                  <c:v>4.1977782169252356</c:v>
                </c:pt>
                <c:pt idx="9975">
                  <c:v>4.1855529486689926</c:v>
                </c:pt>
                <c:pt idx="9976">
                  <c:v>4.179051136083288</c:v>
                </c:pt>
                <c:pt idx="9977">
                  <c:v>4.1751174924082362</c:v>
                </c:pt>
                <c:pt idx="9978">
                  <c:v>4.166866253653458</c:v>
                </c:pt>
                <c:pt idx="9979">
                  <c:v>4.1624737920483961</c:v>
                </c:pt>
                <c:pt idx="9980">
                  <c:v>4.159389550978462</c:v>
                </c:pt>
                <c:pt idx="9981">
                  <c:v>4.1529053607750619</c:v>
                </c:pt>
                <c:pt idx="9982">
                  <c:v>4.1494798347606903</c:v>
                </c:pt>
                <c:pt idx="9983">
                  <c:v>4.1465607188697193</c:v>
                </c:pt>
                <c:pt idx="9984">
                  <c:v>4.1404044601181473</c:v>
                </c:pt>
                <c:pt idx="9985">
                  <c:v>4.1370917393870412</c:v>
                </c:pt>
                <c:pt idx="9986">
                  <c:v>4.1360446698163642</c:v>
                </c:pt>
                <c:pt idx="9987">
                  <c:v>4.1341444802688745</c:v>
                </c:pt>
                <c:pt idx="9988">
                  <c:v>4.1332722282428573</c:v>
                </c:pt>
                <c:pt idx="9989">
                  <c:v>4.1297938749284349</c:v>
                </c:pt>
                <c:pt idx="9990">
                  <c:v>4.1223882159788552</c:v>
                </c:pt>
                <c:pt idx="9991">
                  <c:v>4.1184612997679011</c:v>
                </c:pt>
                <c:pt idx="9992">
                  <c:v>4.1176496842653458</c:v>
                </c:pt>
                <c:pt idx="9993">
                  <c:v>4.1162058817980158</c:v>
                </c:pt>
                <c:pt idx="9994">
                  <c:v>4.1155656475625984</c:v>
                </c:pt>
                <c:pt idx="9995">
                  <c:v>4.115904919434521</c:v>
                </c:pt>
                <c:pt idx="9996">
                  <c:v>4.1168753349811755</c:v>
                </c:pt>
                <c:pt idx="9997">
                  <c:v>4.1175030604013143</c:v>
                </c:pt>
                <c:pt idx="9998">
                  <c:v>4.120836459706573</c:v>
                </c:pt>
                <c:pt idx="9999">
                  <c:v>4.1283292876558253</c:v>
                </c:pt>
                <c:pt idx="10000">
                  <c:v>4.1324702121577834</c:v>
                </c:pt>
                <c:pt idx="10001">
                  <c:v>4.1408634665185424</c:v>
                </c:pt>
                <c:pt idx="10002">
                  <c:v>4.1590435953713838</c:v>
                </c:pt>
                <c:pt idx="10003">
                  <c:v>4.1686198467650257</c:v>
                </c:pt>
                <c:pt idx="10004">
                  <c:v>4.1808732231735943</c:v>
                </c:pt>
                <c:pt idx="10005">
                  <c:v>4.2062561950216644</c:v>
                </c:pt>
                <c:pt idx="10006">
                  <c:v>4.2207116615718752</c:v>
                </c:pt>
                <c:pt idx="10007">
                  <c:v>4.2362331945472471</c:v>
                </c:pt>
                <c:pt idx="10008">
                  <c:v>4.2331245998326565</c:v>
                </c:pt>
                <c:pt idx="10009">
                  <c:v>4.2253466699200795</c:v>
                </c:pt>
                <c:pt idx="10010">
                  <c:v>4.2110453978621791</c:v>
                </c:pt>
                <c:pt idx="10011">
                  <c:v>4.203565224878079</c:v>
                </c:pt>
                <c:pt idx="10012">
                  <c:v>4.1975367470037428</c:v>
                </c:pt>
                <c:pt idx="10013">
                  <c:v>4.184922735263485</c:v>
                </c:pt>
                <c:pt idx="10014">
                  <c:v>4.1784623924610838</c:v>
                </c:pt>
                <c:pt idx="10015">
                  <c:v>4.173880386203499</c:v>
                </c:pt>
                <c:pt idx="10016">
                  <c:v>4.1645070229546404</c:v>
                </c:pt>
                <c:pt idx="10017">
                  <c:v>4.1593520621397033</c:v>
                </c:pt>
                <c:pt idx="10018">
                  <c:v>4.1572681910600835</c:v>
                </c:pt>
                <c:pt idx="10019">
                  <c:v>4.1528967537480597</c:v>
                </c:pt>
                <c:pt idx="10020">
                  <c:v>4.1506813603225599</c:v>
                </c:pt>
                <c:pt idx="10021">
                  <c:v>4.1488643912830554</c:v>
                </c:pt>
                <c:pt idx="10022">
                  <c:v>4.145220292197151</c:v>
                </c:pt>
                <c:pt idx="10023">
                  <c:v>4.1433229110716061</c:v>
                </c:pt>
                <c:pt idx="10024">
                  <c:v>4.1428564975168936</c:v>
                </c:pt>
                <c:pt idx="10025">
                  <c:v>4.1421415106554145</c:v>
                </c:pt>
                <c:pt idx="10026">
                  <c:v>4.1418808725519991</c:v>
                </c:pt>
                <c:pt idx="10027">
                  <c:v>4.1371241438572701</c:v>
                </c:pt>
                <c:pt idx="10028">
                  <c:v>4.1269236011881585</c:v>
                </c:pt>
                <c:pt idx="10029">
                  <c:v>4.1213831304500665</c:v>
                </c:pt>
                <c:pt idx="10030">
                  <c:v>4.1186564515451005</c:v>
                </c:pt>
                <c:pt idx="10031">
                  <c:v>4.1131710390771419</c:v>
                </c:pt>
                <c:pt idx="10032">
                  <c:v>4.1103037210809097</c:v>
                </c:pt>
                <c:pt idx="10033">
                  <c:v>4.1099008088533493</c:v>
                </c:pt>
                <c:pt idx="10034">
                  <c:v>4.1095259270131193</c:v>
                </c:pt>
                <c:pt idx="10035">
                  <c:v>4.1094962701132243</c:v>
                </c:pt>
                <c:pt idx="10036">
                  <c:v>4.1133783446218999</c:v>
                </c:pt>
                <c:pt idx="10037">
                  <c:v>4.1221447025641886</c:v>
                </c:pt>
                <c:pt idx="10038">
                  <c:v>4.1271530506654033</c:v>
                </c:pt>
                <c:pt idx="10039">
                  <c:v>4.1359058001894962</c:v>
                </c:pt>
                <c:pt idx="10040">
                  <c:v>4.1549377312051403</c:v>
                </c:pt>
                <c:pt idx="10041">
                  <c:v>4.1649982185665522</c:v>
                </c:pt>
                <c:pt idx="10042">
                  <c:v>4.1776736186630146</c:v>
                </c:pt>
                <c:pt idx="10043">
                  <c:v>4.2039372718944206</c:v>
                </c:pt>
                <c:pt idx="10044">
                  <c:v>4.2186237903887802</c:v>
                </c:pt>
                <c:pt idx="10045">
                  <c:v>4.2352767041072186</c:v>
                </c:pt>
                <c:pt idx="10046">
                  <c:v>4.2309662683364087</c:v>
                </c:pt>
                <c:pt idx="10047">
                  <c:v>4.2200258092203118</c:v>
                </c:pt>
                <c:pt idx="10048">
                  <c:v>4.2002125634704592</c:v>
                </c:pt>
                <c:pt idx="10049">
                  <c:v>4.1899905738229428</c:v>
                </c:pt>
                <c:pt idx="10050">
                  <c:v>4.1816290877408822</c:v>
                </c:pt>
                <c:pt idx="10051">
                  <c:v>4.1641283445631769</c:v>
                </c:pt>
                <c:pt idx="10052">
                  <c:v>4.1550192540400142</c:v>
                </c:pt>
                <c:pt idx="10053">
                  <c:v>4.1486600872315558</c:v>
                </c:pt>
                <c:pt idx="10054">
                  <c:v>4.1351680272861389</c:v>
                </c:pt>
                <c:pt idx="10055">
                  <c:v>4.127913498723407</c:v>
                </c:pt>
                <c:pt idx="10056">
                  <c:v>4.1242706509998781</c:v>
                </c:pt>
                <c:pt idx="10057">
                  <c:v>4.1167072356459773</c:v>
                </c:pt>
                <c:pt idx="10058">
                  <c:v>4.1127411210375557</c:v>
                </c:pt>
                <c:pt idx="10059">
                  <c:v>4.110620550368413</c:v>
                </c:pt>
                <c:pt idx="10060">
                  <c:v>4.1057906506609179</c:v>
                </c:pt>
                <c:pt idx="10061">
                  <c:v>4.1033249809497727</c:v>
                </c:pt>
                <c:pt idx="10062">
                  <c:v>4.1038163608642435</c:v>
                </c:pt>
                <c:pt idx="10063">
                  <c:v>4.1054186095810801</c:v>
                </c:pt>
                <c:pt idx="10064">
                  <c:v>4.1065071864933174</c:v>
                </c:pt>
                <c:pt idx="10065">
                  <c:v>4.1008900441163885</c:v>
                </c:pt>
                <c:pt idx="10066">
                  <c:v>4.0888049231788015</c:v>
                </c:pt>
                <c:pt idx="10067">
                  <c:v>4.0823436870920471</c:v>
                </c:pt>
                <c:pt idx="10068">
                  <c:v>4.0784507355639734</c:v>
                </c:pt>
                <c:pt idx="10069">
                  <c:v>4.0704455403173787</c:v>
                </c:pt>
                <c:pt idx="10070">
                  <c:v>4.0662649425210473</c:v>
                </c:pt>
                <c:pt idx="10071">
                  <c:v>4.0646525008434944</c:v>
                </c:pt>
                <c:pt idx="10072">
                  <c:v>4.0616080383394166</c:v>
                </c:pt>
                <c:pt idx="10073">
                  <c:v>4.0601532924804618</c:v>
                </c:pt>
                <c:pt idx="10074">
                  <c:v>4.0653653853747747</c:v>
                </c:pt>
                <c:pt idx="10075">
                  <c:v>4.0772060651830957</c:v>
                </c:pt>
                <c:pt idx="10076">
                  <c:v>4.0837923661818394</c:v>
                </c:pt>
                <c:pt idx="10077">
                  <c:v>4.0957449845085581</c:v>
                </c:pt>
                <c:pt idx="10078">
                  <c:v>4.121761445049601</c:v>
                </c:pt>
                <c:pt idx="10079">
                  <c:v>4.1355481689798861</c:v>
                </c:pt>
                <c:pt idx="10080">
                  <c:v>4.1532835774561656</c:v>
                </c:pt>
                <c:pt idx="10081">
                  <c:v>4.190149501093245</c:v>
                </c:pt>
                <c:pt idx="10082">
                  <c:v>4.2111436018303134</c:v>
                </c:pt>
                <c:pt idx="10083">
                  <c:v>4.2207557700043461</c:v>
                </c:pt>
                <c:pt idx="10084">
                  <c:v>4.2077536217580986</c:v>
                </c:pt>
                <c:pt idx="10085">
                  <c:v>4.1847246417871098</c:v>
                </c:pt>
                <c:pt idx="10086">
                  <c:v>4.173298206053194</c:v>
                </c:pt>
                <c:pt idx="10087">
                  <c:v>4.1644610129100403</c:v>
                </c:pt>
                <c:pt idx="10088">
                  <c:v>4.1477979756660748</c:v>
                </c:pt>
                <c:pt idx="10089">
                  <c:v>4.1400018633461544</c:v>
                </c:pt>
                <c:pt idx="10090">
                  <c:v>4.136312319115774</c:v>
                </c:pt>
                <c:pt idx="10091">
                  <c:v>4.1296399568530111</c:v>
                </c:pt>
                <c:pt idx="10092">
                  <c:v>4.1266214892265873</c:v>
                </c:pt>
                <c:pt idx="10093">
                  <c:v>4.1259331857275656</c:v>
                </c:pt>
                <c:pt idx="10094">
                  <c:v>4.1248963115161335</c:v>
                </c:pt>
                <c:pt idx="10095">
                  <c:v>4.1245144774358806</c:v>
                </c:pt>
                <c:pt idx="10096">
                  <c:v>4.1248812868767786</c:v>
                </c:pt>
                <c:pt idx="10097">
                  <c:v>4.1258539303009778</c:v>
                </c:pt>
                <c:pt idx="10098">
                  <c:v>4.1264611544241614</c:v>
                </c:pt>
                <c:pt idx="10099">
                  <c:v>4.1300450174032761</c:v>
                </c:pt>
                <c:pt idx="10100">
                  <c:v>4.1370066536396113</c:v>
                </c:pt>
                <c:pt idx="10101">
                  <c:v>4.1402637493794545</c:v>
                </c:pt>
                <c:pt idx="10102">
                  <c:v>4.1411115629932596</c:v>
                </c:pt>
                <c:pt idx="10103">
                  <c:v>4.1428507433062283</c:v>
                </c:pt>
                <c:pt idx="10104">
                  <c:v>4.1437532631823268</c:v>
                </c:pt>
                <c:pt idx="10105">
                  <c:v>4.1468042020222198</c:v>
                </c:pt>
                <c:pt idx="10106">
                  <c:v>4.1527393380977582</c:v>
                </c:pt>
                <c:pt idx="10107">
                  <c:v>4.1556049367094969</c:v>
                </c:pt>
                <c:pt idx="10108">
                  <c:v>4.1587856870927187</c:v>
                </c:pt>
                <c:pt idx="10109">
                  <c:v>4.1647758341731764</c:v>
                </c:pt>
                <c:pt idx="10110">
                  <c:v>4.1676001968975083</c:v>
                </c:pt>
                <c:pt idx="10111">
                  <c:v>4.1715071614802088</c:v>
                </c:pt>
                <c:pt idx="10112">
                  <c:v>4.1789722264154969</c:v>
                </c:pt>
                <c:pt idx="10113">
                  <c:v>4.1824344832606561</c:v>
                </c:pt>
                <c:pt idx="10114">
                  <c:v>4.1884478210449219</c:v>
                </c:pt>
                <c:pt idx="10115">
                  <c:v>4.2000770261751796</c:v>
                </c:pt>
                <c:pt idx="10116">
                  <c:v>4.2055110947124001</c:v>
                </c:pt>
                <c:pt idx="10117">
                  <c:v>4.2124816982799107</c:v>
                </c:pt>
                <c:pt idx="10118">
                  <c:v>4.2258646191867042</c:v>
                </c:pt>
                <c:pt idx="10119">
                  <c:v>4.2331533398347263</c:v>
                </c:pt>
                <c:pt idx="10120">
                  <c:v>4.2362660245796206</c:v>
                </c:pt>
                <c:pt idx="10121">
                  <c:v>4.214292736861772</c:v>
                </c:pt>
                <c:pt idx="10122">
                  <c:v>4.1964049615597707</c:v>
                </c:pt>
                <c:pt idx="10123">
                  <c:v>4.1651822999375367</c:v>
                </c:pt>
                <c:pt idx="10124">
                  <c:v>4.1499502079488186</c:v>
                </c:pt>
                <c:pt idx="10125">
                  <c:v>4.1379688227283706</c:v>
                </c:pt>
                <c:pt idx="10126">
                  <c:v>4.1153685968124405</c:v>
                </c:pt>
                <c:pt idx="10127">
                  <c:v>4.1047989171100427</c:v>
                </c:pt>
                <c:pt idx="10128">
                  <c:v>4.0998090217176353</c:v>
                </c:pt>
                <c:pt idx="10129">
                  <c:v>4.0907587550469531</c:v>
                </c:pt>
                <c:pt idx="10130">
                  <c:v>4.0866663443887514</c:v>
                </c:pt>
                <c:pt idx="10131">
                  <c:v>4.0857331488325652</c:v>
                </c:pt>
                <c:pt idx="10132">
                  <c:v>4.0843187334888524</c:v>
                </c:pt>
                <c:pt idx="10133">
                  <c:v>4.0838096771733214</c:v>
                </c:pt>
                <c:pt idx="10134">
                  <c:v>4.0843074125566607</c:v>
                </c:pt>
                <c:pt idx="10135">
                  <c:v>4.085639306187443</c:v>
                </c:pt>
                <c:pt idx="10136">
                  <c:v>4.0864483063823123</c:v>
                </c:pt>
                <c:pt idx="10137">
                  <c:v>4.0913869709106265</c:v>
                </c:pt>
                <c:pt idx="10138">
                  <c:v>4.1007428470077167</c:v>
                </c:pt>
                <c:pt idx="10139">
                  <c:v>4.1051623952865057</c:v>
                </c:pt>
                <c:pt idx="10140">
                  <c:v>4.1062943492948145</c:v>
                </c:pt>
                <c:pt idx="10141">
                  <c:v>4.1086698178693943</c:v>
                </c:pt>
                <c:pt idx="10142">
                  <c:v>4.1098934460202647</c:v>
                </c:pt>
                <c:pt idx="10143">
                  <c:v>4.1140939826671055</c:v>
                </c:pt>
                <c:pt idx="10144">
                  <c:v>4.1221391193165466</c:v>
                </c:pt>
                <c:pt idx="10145">
                  <c:v>4.1259618360323129</c:v>
                </c:pt>
                <c:pt idx="10146">
                  <c:v>4.1302708346247297</c:v>
                </c:pt>
                <c:pt idx="10147">
                  <c:v>4.1383956545026823</c:v>
                </c:pt>
                <c:pt idx="10148">
                  <c:v>4.1422248995190927</c:v>
                </c:pt>
                <c:pt idx="10149">
                  <c:v>4.1475176401059528</c:v>
                </c:pt>
                <c:pt idx="10150">
                  <c:v>4.1576390994706891</c:v>
                </c:pt>
                <c:pt idx="10151">
                  <c:v>4.1624170571069499</c:v>
                </c:pt>
                <c:pt idx="10152">
                  <c:v>4.1706148073681666</c:v>
                </c:pt>
                <c:pt idx="10153">
                  <c:v>4.1862566860842563</c:v>
                </c:pt>
                <c:pt idx="10154">
                  <c:v>4.193750065537257</c:v>
                </c:pt>
                <c:pt idx="10155">
                  <c:v>4.203074826483876</c:v>
                </c:pt>
                <c:pt idx="10156">
                  <c:v>4.2212120711261578</c:v>
                </c:pt>
                <c:pt idx="10157">
                  <c:v>4.2312632255484637</c:v>
                </c:pt>
                <c:pt idx="10158">
                  <c:v>4.2353213974243777</c:v>
                </c:pt>
                <c:pt idx="10159">
                  <c:v>4.2363288456746311</c:v>
                </c:pt>
                <c:pt idx="10160">
                  <c:v>4.2334001519965012</c:v>
                </c:pt>
                <c:pt idx="10161">
                  <c:v>4.225641226837701</c:v>
                </c:pt>
                <c:pt idx="10162">
                  <c:v>4.2119920463283291</c:v>
                </c:pt>
                <c:pt idx="10163">
                  <c:v>4.2049124354870377</c:v>
                </c:pt>
                <c:pt idx="10164">
                  <c:v>4.1990678713577383</c:v>
                </c:pt>
                <c:pt idx="10165">
                  <c:v>4.1869085053078212</c:v>
                </c:pt>
                <c:pt idx="10166">
                  <c:v>4.1804854575516206</c:v>
                </c:pt>
                <c:pt idx="10167">
                  <c:v>4.1763279973959717</c:v>
                </c:pt>
                <c:pt idx="10168">
                  <c:v>4.1673624400856983</c:v>
                </c:pt>
                <c:pt idx="10169">
                  <c:v>4.1627155199900736</c:v>
                </c:pt>
                <c:pt idx="10170">
                  <c:v>4.1586638533447218</c:v>
                </c:pt>
                <c:pt idx="10171">
                  <c:v>4.1503131253688101</c:v>
                </c:pt>
                <c:pt idx="10172">
                  <c:v>4.1458327790932836</c:v>
                </c:pt>
                <c:pt idx="10173">
                  <c:v>4.1420903955888502</c:v>
                </c:pt>
                <c:pt idx="10174">
                  <c:v>4.1340736001853751</c:v>
                </c:pt>
                <c:pt idx="10175">
                  <c:v>4.1297504754846512</c:v>
                </c:pt>
                <c:pt idx="10176">
                  <c:v>4.1282040591293736</c:v>
                </c:pt>
                <c:pt idx="10177">
                  <c:v>4.1251309244137317</c:v>
                </c:pt>
                <c:pt idx="10178">
                  <c:v>4.1236422813713718</c:v>
                </c:pt>
                <c:pt idx="10179">
                  <c:v>4.1206817650744529</c:v>
                </c:pt>
                <c:pt idx="10180">
                  <c:v>4.1143766172283422</c:v>
                </c:pt>
                <c:pt idx="10181">
                  <c:v>4.1110712553736599</c:v>
                </c:pt>
                <c:pt idx="10182">
                  <c:v>4.1108167579923958</c:v>
                </c:pt>
                <c:pt idx="10183">
                  <c:v>4.1107218167879855</c:v>
                </c:pt>
                <c:pt idx="10184">
                  <c:v>4.110865356784231</c:v>
                </c:pt>
                <c:pt idx="10185">
                  <c:v>4.1120240204668255</c:v>
                </c:pt>
                <c:pt idx="10186">
                  <c:v>4.114877500116811</c:v>
                </c:pt>
                <c:pt idx="10187">
                  <c:v>4.1165368452815576</c:v>
                </c:pt>
                <c:pt idx="10188">
                  <c:v>4.1198723047114507</c:v>
                </c:pt>
                <c:pt idx="10189">
                  <c:v>4.1273718343862873</c:v>
                </c:pt>
                <c:pt idx="10190">
                  <c:v>4.1316172586935478</c:v>
                </c:pt>
                <c:pt idx="10191">
                  <c:v>4.1401435083226001</c:v>
                </c:pt>
                <c:pt idx="10192">
                  <c:v>4.1581876074359396</c:v>
                </c:pt>
                <c:pt idx="10193">
                  <c:v>4.1679011781778232</c:v>
                </c:pt>
                <c:pt idx="10194">
                  <c:v>4.1801758979822843</c:v>
                </c:pt>
                <c:pt idx="10195">
                  <c:v>4.2055302006573969</c:v>
                </c:pt>
                <c:pt idx="10196">
                  <c:v>4.2197440987681576</c:v>
                </c:pt>
                <c:pt idx="10197">
                  <c:v>4.2257986725859853</c:v>
                </c:pt>
                <c:pt idx="10198">
                  <c:v>4.2368123506562947</c:v>
                </c:pt>
                <c:pt idx="10199">
                  <c:v>4.2353777965372847</c:v>
                </c:pt>
                <c:pt idx="10200">
                  <c:v>4.2327969272520098</c:v>
                </c:pt>
                <c:pt idx="10201">
                  <c:v>4.2315231183309896</c:v>
                </c:pt>
                <c:pt idx="10202">
                  <c:v>4.2305227719789684</c:v>
                </c:pt>
                <c:pt idx="10203">
                  <c:v>4.2286864856222861</c:v>
                </c:pt>
                <c:pt idx="10204">
                  <c:v>4.2278063389837266</c:v>
                </c:pt>
                <c:pt idx="10205">
                  <c:v>4.2274032688929584</c:v>
                </c:pt>
                <c:pt idx="10206">
                  <c:v>4.2266368820344677</c:v>
                </c:pt>
                <c:pt idx="10207">
                  <c:v>4.2263063912195928</c:v>
                </c:pt>
                <c:pt idx="10208">
                  <c:v>4.2261260820919704</c:v>
                </c:pt>
                <c:pt idx="10209">
                  <c:v>4.2258385282155801</c:v>
                </c:pt>
                <c:pt idx="10210">
                  <c:v>4.2257187669806324</c:v>
                </c:pt>
                <c:pt idx="10211">
                  <c:v>4.2256948858734598</c:v>
                </c:pt>
                <c:pt idx="10212">
                  <c:v>4.2256869858269503</c:v>
                </c:pt>
                <c:pt idx="10213">
                  <c:v>4.2257013305494908</c:v>
                </c:pt>
                <c:pt idx="10214">
                  <c:v>4.2260313355090799</c:v>
                </c:pt>
                <c:pt idx="10215">
                  <c:v>4.2266656218454965</c:v>
                </c:pt>
                <c:pt idx="10216">
                  <c:v>4.2269734122454041</c:v>
                </c:pt>
                <c:pt idx="10217">
                  <c:v>4.2271510461160293</c:v>
                </c:pt>
                <c:pt idx="10218">
                  <c:v>4.2274983803130555</c:v>
                </c:pt>
                <c:pt idx="10219">
                  <c:v>4.2276699356359648</c:v>
                </c:pt>
                <c:pt idx="10220">
                  <c:v>4.2281568354990098</c:v>
                </c:pt>
                <c:pt idx="10221">
                  <c:v>4.2290721482078792</c:v>
                </c:pt>
                <c:pt idx="10222">
                  <c:v>4.2295105404800157</c:v>
                </c:pt>
                <c:pt idx="10223">
                  <c:v>4.2299287529343159</c:v>
                </c:pt>
                <c:pt idx="10224">
                  <c:v>4.2306944692183528</c:v>
                </c:pt>
                <c:pt idx="10225">
                  <c:v>4.2310633591948408</c:v>
                </c:pt>
                <c:pt idx="10226">
                  <c:v>4.2315188039102329</c:v>
                </c:pt>
                <c:pt idx="10227">
                  <c:v>4.2323952918115602</c:v>
                </c:pt>
                <c:pt idx="10228">
                  <c:v>4.232818886910044</c:v>
                </c:pt>
                <c:pt idx="10229">
                  <c:v>4.2334846528459869</c:v>
                </c:pt>
                <c:pt idx="10230">
                  <c:v>4.2347339323752786</c:v>
                </c:pt>
                <c:pt idx="10231">
                  <c:v>4.2353483286778673</c:v>
                </c:pt>
                <c:pt idx="10232">
                  <c:v>4.2360607765861324</c:v>
                </c:pt>
                <c:pt idx="10233">
                  <c:v>4.2375160254720541</c:v>
                </c:pt>
                <c:pt idx="10234">
                  <c:v>4.2382769508378226</c:v>
                </c:pt>
                <c:pt idx="10235">
                  <c:v>4.238618611451308</c:v>
                </c:pt>
                <c:pt idx="10236">
                  <c:v>4.2363358502262445</c:v>
                </c:pt>
                <c:pt idx="10237">
                  <c:v>4.2339062639144416</c:v>
                </c:pt>
                <c:pt idx="10238">
                  <c:v>4.2278217672413119</c:v>
                </c:pt>
                <c:pt idx="10239">
                  <c:v>4.216676211362258</c:v>
                </c:pt>
                <c:pt idx="10240">
                  <c:v>4.2110461967360724</c:v>
                </c:pt>
                <c:pt idx="10241">
                  <c:v>4.2061176555854196</c:v>
                </c:pt>
                <c:pt idx="10242">
                  <c:v>4.1958972434780666</c:v>
                </c:pt>
                <c:pt idx="10243">
                  <c:v>4.1905350754265012</c:v>
                </c:pt>
                <c:pt idx="10244">
                  <c:v>4.1861601453201871</c:v>
                </c:pt>
                <c:pt idx="10245">
                  <c:v>4.1719418878463959</c:v>
                </c:pt>
                <c:pt idx="10246">
                  <c:v>4.1680126454695241</c:v>
                </c:pt>
                <c:pt idx="10247">
                  <c:v>4.1596881257350669</c:v>
                </c:pt>
                <c:pt idx="10248">
                  <c:v>4.1552751758932205</c:v>
                </c:pt>
                <c:pt idx="10249">
                  <c:v>4.1519939284388698</c:v>
                </c:pt>
                <c:pt idx="10250">
                  <c:v>4.1450337989678809</c:v>
                </c:pt>
                <c:pt idx="10251">
                  <c:v>4.1413149914077856</c:v>
                </c:pt>
                <c:pt idx="10252">
                  <c:v>4.1391419774631792</c:v>
                </c:pt>
                <c:pt idx="10253">
                  <c:v>4.1347084052761112</c:v>
                </c:pt>
                <c:pt idx="10254">
                  <c:v>4.1324322127458641</c:v>
                </c:pt>
                <c:pt idx="10255">
                  <c:v>4.1301884129432613</c:v>
                </c:pt>
                <c:pt idx="10256">
                  <c:v>4.1255793528379581</c:v>
                </c:pt>
                <c:pt idx="10257">
                  <c:v>4.1231740930133141</c:v>
                </c:pt>
                <c:pt idx="10258">
                  <c:v>4.1226537109270094</c:v>
                </c:pt>
                <c:pt idx="10259">
                  <c:v>4.1219479106983599</c:v>
                </c:pt>
                <c:pt idx="10260">
                  <c:v>4.1217527503741094</c:v>
                </c:pt>
                <c:pt idx="10261">
                  <c:v>4.1236733963111512</c:v>
                </c:pt>
                <c:pt idx="10262">
                  <c:v>4.1281523900601096</c:v>
                </c:pt>
                <c:pt idx="10263">
                  <c:v>4.1307015467161889</c:v>
                </c:pt>
                <c:pt idx="10264">
                  <c:v>4.1351318681344846</c:v>
                </c:pt>
                <c:pt idx="10265">
                  <c:v>4.1447549985306713</c:v>
                </c:pt>
                <c:pt idx="10266">
                  <c:v>4.1500147183732476</c:v>
                </c:pt>
                <c:pt idx="10267">
                  <c:v>4.157264690760976</c:v>
                </c:pt>
                <c:pt idx="10268">
                  <c:v>4.1726537666211856</c:v>
                </c:pt>
                <c:pt idx="10269">
                  <c:v>4.1807305914113044</c:v>
                </c:pt>
                <c:pt idx="10270">
                  <c:v>4.1903881220750643</c:v>
                </c:pt>
                <c:pt idx="10271">
                  <c:v>4.2102921985516861</c:v>
                </c:pt>
                <c:pt idx="10272">
                  <c:v>4.2367589908788146</c:v>
                </c:pt>
                <c:pt idx="10273">
                  <c:v>4.2349587455073845</c:v>
                </c:pt>
                <c:pt idx="10274">
                  <c:v>4.2303738514234315</c:v>
                </c:pt>
                <c:pt idx="10275">
                  <c:v>4.2220649356103008</c:v>
                </c:pt>
                <c:pt idx="10276">
                  <c:v>4.2178031913072287</c:v>
                </c:pt>
                <c:pt idx="10277">
                  <c:v>4.2141114193911253</c:v>
                </c:pt>
                <c:pt idx="10278">
                  <c:v>4.2064207842748633</c:v>
                </c:pt>
                <c:pt idx="10279">
                  <c:v>4.2024362113353853</c:v>
                </c:pt>
                <c:pt idx="10280">
                  <c:v>4.1991919167253293</c:v>
                </c:pt>
                <c:pt idx="10281">
                  <c:v>4.1923343713669388</c:v>
                </c:pt>
                <c:pt idx="10282">
                  <c:v>4.1886704836558186</c:v>
                </c:pt>
                <c:pt idx="10283">
                  <c:v>4.1855099953863979</c:v>
                </c:pt>
                <c:pt idx="10284">
                  <c:v>4.1787615693417548</c:v>
                </c:pt>
                <c:pt idx="10285">
                  <c:v>4.1751447576945395</c:v>
                </c:pt>
                <c:pt idx="10286">
                  <c:v>4.1726635692367964</c:v>
                </c:pt>
                <c:pt idx="10287">
                  <c:v>4.1674076112838305</c:v>
                </c:pt>
                <c:pt idx="10288">
                  <c:v>4.1646591018586978</c:v>
                </c:pt>
                <c:pt idx="10289">
                  <c:v>4.1630087401369353</c:v>
                </c:pt>
                <c:pt idx="10290">
                  <c:v>4.1596209728085016</c:v>
                </c:pt>
                <c:pt idx="10291">
                  <c:v>4.157863412419454</c:v>
                </c:pt>
                <c:pt idx="10292">
                  <c:v>4.1561589685296374</c:v>
                </c:pt>
                <c:pt idx="10293">
                  <c:v>4.1526665608348399</c:v>
                </c:pt>
                <c:pt idx="10294">
                  <c:v>4.1508762382208637</c:v>
                </c:pt>
                <c:pt idx="10295">
                  <c:v>4.1505507435211975</c:v>
                </c:pt>
                <c:pt idx="10296">
                  <c:v>4.1501006201394937</c:v>
                </c:pt>
                <c:pt idx="10297">
                  <c:v>4.1499769963749191</c:v>
                </c:pt>
                <c:pt idx="10298">
                  <c:v>4.1514069633191859</c:v>
                </c:pt>
                <c:pt idx="10299">
                  <c:v>4.1548092880255414</c:v>
                </c:pt>
                <c:pt idx="10300">
                  <c:v>4.1567696731017696</c:v>
                </c:pt>
                <c:pt idx="10301">
                  <c:v>4.1600267069829275</c:v>
                </c:pt>
                <c:pt idx="10302">
                  <c:v>4.1671934807958033</c:v>
                </c:pt>
                <c:pt idx="10303">
                  <c:v>4.171092067330437</c:v>
                </c:pt>
                <c:pt idx="10304">
                  <c:v>4.176530721823382</c:v>
                </c:pt>
                <c:pt idx="10305">
                  <c:v>4.1879748336202445</c:v>
                </c:pt>
                <c:pt idx="10306">
                  <c:v>4.1940311686321454</c:v>
                </c:pt>
                <c:pt idx="10307">
                  <c:v>4.2012304396540303</c:v>
                </c:pt>
                <c:pt idx="10308">
                  <c:v>4.2161175066763033</c:v>
                </c:pt>
                <c:pt idx="10309">
                  <c:v>4.2245446770859028</c:v>
                </c:pt>
                <c:pt idx="10310">
                  <c:v>4.2369393066273968</c:v>
                </c:pt>
                <c:pt idx="10311">
                  <c:v>4.2359086337681688</c:v>
                </c:pt>
                <c:pt idx="10312">
                  <c:v>4.2340335056310607</c:v>
                </c:pt>
                <c:pt idx="10313">
                  <c:v>4.2331046392169993</c:v>
                </c:pt>
                <c:pt idx="10314">
                  <c:v>4.232322018116518</c:v>
                </c:pt>
                <c:pt idx="10315">
                  <c:v>4.2308735975679008</c:v>
                </c:pt>
                <c:pt idx="10316">
                  <c:v>4.2301750748270575</c:v>
                </c:pt>
                <c:pt idx="10317">
                  <c:v>4.2297033009923037</c:v>
                </c:pt>
                <c:pt idx="10318">
                  <c:v>4.2288012914859623</c:v>
                </c:pt>
                <c:pt idx="10319">
                  <c:v>4.2284131950544968</c:v>
                </c:pt>
                <c:pt idx="10320">
                  <c:v>4.228150032392235</c:v>
                </c:pt>
                <c:pt idx="10321">
                  <c:v>4.2277060418494568</c:v>
                </c:pt>
                <c:pt idx="10322">
                  <c:v>4.2275098308333439</c:v>
                </c:pt>
                <c:pt idx="10323">
                  <c:v>4.2275152486267897</c:v>
                </c:pt>
                <c:pt idx="10324">
                  <c:v>4.2275638462313845</c:v>
                </c:pt>
                <c:pt idx="10325">
                  <c:v>4.2276016007840651</c:v>
                </c:pt>
                <c:pt idx="10326">
                  <c:v>4.2278207010321696</c:v>
                </c:pt>
                <c:pt idx="10327">
                  <c:v>4.228248120199499</c:v>
                </c:pt>
                <c:pt idx="10328">
                  <c:v>4.2284593015920642</c:v>
                </c:pt>
                <c:pt idx="10329">
                  <c:v>4.2287180549246326</c:v>
                </c:pt>
                <c:pt idx="10330">
                  <c:v>4.2292136529745985</c:v>
                </c:pt>
                <c:pt idx="10331">
                  <c:v>4.2294496126774037</c:v>
                </c:pt>
                <c:pt idx="10332">
                  <c:v>4.2298560213944709</c:v>
                </c:pt>
                <c:pt idx="10333">
                  <c:v>4.2306051150844635</c:v>
                </c:pt>
                <c:pt idx="10334">
                  <c:v>4.2309619057532917</c:v>
                </c:pt>
                <c:pt idx="10335">
                  <c:v>4.231397677035682</c:v>
                </c:pt>
                <c:pt idx="10336">
                  <c:v>4.2321974897274544</c:v>
                </c:pt>
                <c:pt idx="10337">
                  <c:v>4.2325820575585933</c:v>
                </c:pt>
                <c:pt idx="10338">
                  <c:v>4.2330339199955844</c:v>
                </c:pt>
                <c:pt idx="10339">
                  <c:v>4.2339024034601485</c:v>
                </c:pt>
                <c:pt idx="10340">
                  <c:v>4.2343221876583561</c:v>
                </c:pt>
                <c:pt idx="10341">
                  <c:v>4.2348344141041663</c:v>
                </c:pt>
                <c:pt idx="10342">
                  <c:v>4.2357903078045229</c:v>
                </c:pt>
                <c:pt idx="10343">
                  <c:v>4.2362598858139542</c:v>
                </c:pt>
                <c:pt idx="10344">
                  <c:v>4.236774389078886</c:v>
                </c:pt>
                <c:pt idx="10345">
                  <c:v>4.2378289228748915</c:v>
                </c:pt>
                <c:pt idx="10346">
                  <c:v>4.2383722604817766</c:v>
                </c:pt>
                <c:pt idx="10347">
                  <c:v>4.2244513154075207</c:v>
                </c:pt>
                <c:pt idx="10348">
                  <c:v>4.2140815158497338</c:v>
                </c:pt>
                <c:pt idx="10349">
                  <c:v>4.1959026798931642</c:v>
                </c:pt>
                <c:pt idx="10350">
                  <c:v>4.1871350545383823</c:v>
                </c:pt>
                <c:pt idx="10351">
                  <c:v>4.1801560306559189</c:v>
                </c:pt>
                <c:pt idx="10352">
                  <c:v>4.1670455314933212</c:v>
                </c:pt>
                <c:pt idx="10353">
                  <c:v>4.1608491585655987</c:v>
                </c:pt>
                <c:pt idx="10354">
                  <c:v>4.157451303574879</c:v>
                </c:pt>
                <c:pt idx="10355">
                  <c:v>4.1513833107856932</c:v>
                </c:pt>
                <c:pt idx="10356">
                  <c:v>4.1486820667142856</c:v>
                </c:pt>
                <c:pt idx="10357">
                  <c:v>4.1481226283709471</c:v>
                </c:pt>
                <c:pt idx="10358">
                  <c:v>4.1472645985087837</c:v>
                </c:pt>
                <c:pt idx="10359">
                  <c:v>4.1469433860598608</c:v>
                </c:pt>
                <c:pt idx="10360">
                  <c:v>4.1478255374260833</c:v>
                </c:pt>
                <c:pt idx="10361">
                  <c:v>4.1496728247348171</c:v>
                </c:pt>
                <c:pt idx="10362">
                  <c:v>4.1506434885504611</c:v>
                </c:pt>
                <c:pt idx="10363">
                  <c:v>4.1536713539406023</c:v>
                </c:pt>
                <c:pt idx="10364">
                  <c:v>4.1594302139139101</c:v>
                </c:pt>
                <c:pt idx="10365">
                  <c:v>4.1621486834182528</c:v>
                </c:pt>
                <c:pt idx="10366">
                  <c:v>4.1629339129891818</c:v>
                </c:pt>
                <c:pt idx="10367">
                  <c:v>4.1645173798367505</c:v>
                </c:pt>
                <c:pt idx="10368">
                  <c:v>4.1653231476277863</c:v>
                </c:pt>
                <c:pt idx="10369">
                  <c:v>4.1674492728325276</c:v>
                </c:pt>
                <c:pt idx="10370">
                  <c:v>4.1714822650483416</c:v>
                </c:pt>
                <c:pt idx="10371">
                  <c:v>4.1734211183815457</c:v>
                </c:pt>
                <c:pt idx="10372">
                  <c:v>4.1757456073108434</c:v>
                </c:pt>
                <c:pt idx="10373">
                  <c:v>4.1801453048287494</c:v>
                </c:pt>
                <c:pt idx="10374">
                  <c:v>4.1822235615357677</c:v>
                </c:pt>
                <c:pt idx="10375">
                  <c:v>4.185788373677835</c:v>
                </c:pt>
                <c:pt idx="10376">
                  <c:v>4.192465619872384</c:v>
                </c:pt>
                <c:pt idx="10377">
                  <c:v>4.1955994161484949</c:v>
                </c:pt>
                <c:pt idx="10378">
                  <c:v>4.2002710584879042</c:v>
                </c:pt>
                <c:pt idx="10379">
                  <c:v>4.2092579056245718</c:v>
                </c:pt>
                <c:pt idx="10380">
                  <c:v>4.2135551636250232</c:v>
                </c:pt>
                <c:pt idx="10381">
                  <c:v>4.2187777607335208</c:v>
                </c:pt>
                <c:pt idx="10382">
                  <c:v>4.2289434730862308</c:v>
                </c:pt>
                <c:pt idx="10383">
                  <c:v>4.2345823454004954</c:v>
                </c:pt>
                <c:pt idx="10384">
                  <c:v>4.2368940762561964</c:v>
                </c:pt>
                <c:pt idx="10385">
                  <c:v>4.2345885267551928</c:v>
                </c:pt>
                <c:pt idx="10386">
                  <c:v>4.2325111567852431</c:v>
                </c:pt>
                <c:pt idx="10387">
                  <c:v>4.2287764318942527</c:v>
                </c:pt>
                <c:pt idx="10388">
                  <c:v>4.2269264466301832</c:v>
                </c:pt>
                <c:pt idx="10389">
                  <c:v>4.2253563530863989</c:v>
                </c:pt>
                <c:pt idx="10390">
                  <c:v>4.2224536802297568</c:v>
                </c:pt>
                <c:pt idx="10391">
                  <c:v>4.2210518010011375</c:v>
                </c:pt>
                <c:pt idx="10392">
                  <c:v>4.2200901925369241</c:v>
                </c:pt>
                <c:pt idx="10393">
                  <c:v>4.2182644618460028</c:v>
                </c:pt>
                <c:pt idx="10394">
                  <c:v>4.2174101425630965</c:v>
                </c:pt>
                <c:pt idx="10395">
                  <c:v>4.2168317353817093</c:v>
                </c:pt>
                <c:pt idx="10396">
                  <c:v>4.2158414694335473</c:v>
                </c:pt>
                <c:pt idx="10397">
                  <c:v>4.2153983154695691</c:v>
                </c:pt>
                <c:pt idx="10398">
                  <c:v>4.2153668873086696</c:v>
                </c:pt>
                <c:pt idx="10399">
                  <c:v>4.2153878407843086</c:v>
                </c:pt>
                <c:pt idx="10400">
                  <c:v>4.2154339560188898</c:v>
                </c:pt>
                <c:pt idx="10401">
                  <c:v>4.2158223773587107</c:v>
                </c:pt>
                <c:pt idx="10402">
                  <c:v>4.2165894951502594</c:v>
                </c:pt>
                <c:pt idx="10403">
                  <c:v>4.2169748234584681</c:v>
                </c:pt>
                <c:pt idx="10404">
                  <c:v>4.2175075014118528</c:v>
                </c:pt>
                <c:pt idx="10405">
                  <c:v>4.2185970533560333</c:v>
                </c:pt>
                <c:pt idx="10406">
                  <c:v>4.219098999199888</c:v>
                </c:pt>
                <c:pt idx="10407">
                  <c:v>4.2199162251652815</c:v>
                </c:pt>
                <c:pt idx="10408">
                  <c:v>4.2214327106946286</c:v>
                </c:pt>
                <c:pt idx="10409">
                  <c:v>4.222160176502924</c:v>
                </c:pt>
                <c:pt idx="10410">
                  <c:v>4.2230403507125001</c:v>
                </c:pt>
                <c:pt idx="10411">
                  <c:v>4.2247666514288191</c:v>
                </c:pt>
                <c:pt idx="10412">
                  <c:v>4.2255320175949338</c:v>
                </c:pt>
                <c:pt idx="10413">
                  <c:v>4.2264750948282366</c:v>
                </c:pt>
                <c:pt idx="10414">
                  <c:v>4.2282170842686018</c:v>
                </c:pt>
                <c:pt idx="10415">
                  <c:v>4.2290585373040503</c:v>
                </c:pt>
                <c:pt idx="10416">
                  <c:v>4.2301501485634949</c:v>
                </c:pt>
                <c:pt idx="10417">
                  <c:v>4.2321855346861055</c:v>
                </c:pt>
                <c:pt idx="10418">
                  <c:v>4.2331862574725152</c:v>
                </c:pt>
                <c:pt idx="10419">
                  <c:v>4.2342958025159056</c:v>
                </c:pt>
                <c:pt idx="10420">
                  <c:v>4.2365124157732188</c:v>
                </c:pt>
                <c:pt idx="10421">
                  <c:v>4.2376759688442922</c:v>
                </c:pt>
                <c:pt idx="10422">
                  <c:v>4.2209255524389944</c:v>
                </c:pt>
                <c:pt idx="10423">
                  <c:v>4.2126964737357424</c:v>
                </c:pt>
                <c:pt idx="10424">
                  <c:v>4.1971811013077263</c:v>
                </c:pt>
                <c:pt idx="10425">
                  <c:v>4.1898538638593976</c:v>
                </c:pt>
                <c:pt idx="10426">
                  <c:v>4.1834292556547652</c:v>
                </c:pt>
                <c:pt idx="10427">
                  <c:v>4.1714566396973582</c:v>
                </c:pt>
                <c:pt idx="10428">
                  <c:v>4.1658176031528313</c:v>
                </c:pt>
                <c:pt idx="10429">
                  <c:v>4.1617492091426369</c:v>
                </c:pt>
                <c:pt idx="10430">
                  <c:v>4.154299507046221</c:v>
                </c:pt>
                <c:pt idx="10431">
                  <c:v>4.1509168104551097</c:v>
                </c:pt>
                <c:pt idx="10432">
                  <c:v>4.1485476569789066</c:v>
                </c:pt>
                <c:pt idx="10433">
                  <c:v>4.1444653284615631</c:v>
                </c:pt>
                <c:pt idx="10434">
                  <c:v>4.1426817354698571</c:v>
                </c:pt>
                <c:pt idx="10435">
                  <c:v>4.1425511221610698</c:v>
                </c:pt>
                <c:pt idx="10436">
                  <c:v>4.1426401379636717</c:v>
                </c:pt>
                <c:pt idx="10437">
                  <c:v>4.1428322546069278</c:v>
                </c:pt>
                <c:pt idx="10438">
                  <c:v>4.1444425298959509</c:v>
                </c:pt>
                <c:pt idx="10439">
                  <c:v>4.1475818763490295</c:v>
                </c:pt>
                <c:pt idx="10440">
                  <c:v>4.1491070732415816</c:v>
                </c:pt>
                <c:pt idx="10441">
                  <c:v>4.1513862560438737</c:v>
                </c:pt>
                <c:pt idx="10442">
                  <c:v>4.1557700573684366</c:v>
                </c:pt>
                <c:pt idx="10443">
                  <c:v>4.1578557368437634</c:v>
                </c:pt>
                <c:pt idx="10444">
                  <c:v>4.1611645001574109</c:v>
                </c:pt>
                <c:pt idx="10445">
                  <c:v>4.1674170892450588</c:v>
                </c:pt>
                <c:pt idx="10446">
                  <c:v>4.1703943379715174</c:v>
                </c:pt>
                <c:pt idx="10447">
                  <c:v>4.1741268699163179</c:v>
                </c:pt>
                <c:pt idx="10448">
                  <c:v>4.1810089318653372</c:v>
                </c:pt>
                <c:pt idx="10449">
                  <c:v>4.1842460085430835</c:v>
                </c:pt>
                <c:pt idx="10450">
                  <c:v>4.1880590807130389</c:v>
                </c:pt>
                <c:pt idx="10451">
                  <c:v>4.1952359811686479</c:v>
                </c:pt>
                <c:pt idx="10452">
                  <c:v>4.198570859739541</c:v>
                </c:pt>
                <c:pt idx="10453">
                  <c:v>4.2029629261561077</c:v>
                </c:pt>
                <c:pt idx="10454">
                  <c:v>4.2114296459490914</c:v>
                </c:pt>
                <c:pt idx="10455">
                  <c:v>4.2154584959536336</c:v>
                </c:pt>
                <c:pt idx="10456">
                  <c:v>4.2200731707156978</c:v>
                </c:pt>
                <c:pt idx="10457">
                  <c:v>4.2292081711823695</c:v>
                </c:pt>
                <c:pt idx="10458">
                  <c:v>4.2339066051742265</c:v>
                </c:pt>
                <c:pt idx="10459">
                  <c:v>4.2314433406308245</c:v>
                </c:pt>
                <c:pt idx="10460">
                  <c:v>4.2279833120302737</c:v>
                </c:pt>
                <c:pt idx="10461">
                  <c:v>4.2216748650444913</c:v>
                </c:pt>
                <c:pt idx="10462">
                  <c:v>4.2185941482257201</c:v>
                </c:pt>
                <c:pt idx="10463">
                  <c:v>4.215993332591407</c:v>
                </c:pt>
                <c:pt idx="10464">
                  <c:v>4.2110338879192488</c:v>
                </c:pt>
                <c:pt idx="10465">
                  <c:v>4.2086954912609462</c:v>
                </c:pt>
                <c:pt idx="10466">
                  <c:v>4.2070372941261907</c:v>
                </c:pt>
                <c:pt idx="10467">
                  <c:v>4.2039383092410407</c:v>
                </c:pt>
                <c:pt idx="10468">
                  <c:v>4.2025164400951853</c:v>
                </c:pt>
                <c:pt idx="10469">
                  <c:v>4.2015649636643815</c:v>
                </c:pt>
                <c:pt idx="10470">
                  <c:v>4.1998736967181722</c:v>
                </c:pt>
                <c:pt idx="10471">
                  <c:v>4.1991388850844933</c:v>
                </c:pt>
                <c:pt idx="10472">
                  <c:v>4.1990856180097245</c:v>
                </c:pt>
                <c:pt idx="10473">
                  <c:v>4.199122086117657</c:v>
                </c:pt>
                <c:pt idx="10474">
                  <c:v>4.1992020946777524</c:v>
                </c:pt>
                <c:pt idx="10475">
                  <c:v>4.1998646528032282</c:v>
                </c:pt>
                <c:pt idx="10476">
                  <c:v>4.2011702192730462</c:v>
                </c:pt>
                <c:pt idx="10477">
                  <c:v>4.2018046613228996</c:v>
                </c:pt>
                <c:pt idx="10478">
                  <c:v>4.2027390639791431</c:v>
                </c:pt>
                <c:pt idx="10479">
                  <c:v>4.2045568345803987</c:v>
                </c:pt>
                <c:pt idx="10480">
                  <c:v>4.2054222714646059</c:v>
                </c:pt>
                <c:pt idx="10481">
                  <c:v>4.2067992413774924</c:v>
                </c:pt>
                <c:pt idx="10482">
                  <c:v>4.2093868914350967</c:v>
                </c:pt>
                <c:pt idx="10483">
                  <c:v>4.2105803383920977</c:v>
                </c:pt>
                <c:pt idx="10484">
                  <c:v>4.212121718433262</c:v>
                </c:pt>
                <c:pt idx="10485">
                  <c:v>4.2149933633867613</c:v>
                </c:pt>
                <c:pt idx="10486">
                  <c:v>4.2163311630121658</c:v>
                </c:pt>
                <c:pt idx="10487">
                  <c:v>4.2179105146821581</c:v>
                </c:pt>
                <c:pt idx="10488">
                  <c:v>4.2208564891128093</c:v>
                </c:pt>
                <c:pt idx="10489">
                  <c:v>4.2222698010882853</c:v>
                </c:pt>
                <c:pt idx="10490">
                  <c:v>4.2240850373291465</c:v>
                </c:pt>
                <c:pt idx="10491">
                  <c:v>4.2275382491785951</c:v>
                </c:pt>
                <c:pt idx="10492">
                  <c:v>4.2292091861892001</c:v>
                </c:pt>
                <c:pt idx="10493">
                  <c:v>4.2311487156427994</c:v>
                </c:pt>
                <c:pt idx="10494">
                  <c:v>4.234924104463099</c:v>
                </c:pt>
                <c:pt idx="10495">
                  <c:v>4.2368639056093791</c:v>
                </c:pt>
                <c:pt idx="10496">
                  <c:v>4.2376534633862821</c:v>
                </c:pt>
                <c:pt idx="10497">
                  <c:v>4.2187963874125591</c:v>
                </c:pt>
                <c:pt idx="10498">
                  <c:v>4.2054615678086913</c:v>
                </c:pt>
                <c:pt idx="10499">
                  <c:v>4.1807243278532553</c:v>
                </c:pt>
                <c:pt idx="10500">
                  <c:v>4.1693330307553618</c:v>
                </c:pt>
                <c:pt idx="10501">
                  <c:v>4.1597441136183724</c:v>
                </c:pt>
                <c:pt idx="10502">
                  <c:v>4.1420640897477439</c:v>
                </c:pt>
                <c:pt idx="10503">
                  <c:v>4.133540136856138</c:v>
                </c:pt>
                <c:pt idx="10504">
                  <c:v>4.1289152493737928</c:v>
                </c:pt>
                <c:pt idx="10505">
                  <c:v>4.1201059096609072</c:v>
                </c:pt>
                <c:pt idx="10506">
                  <c:v>4.1163493106480775</c:v>
                </c:pt>
                <c:pt idx="10507">
                  <c:v>4.1148710598436731</c:v>
                </c:pt>
                <c:pt idx="10508">
                  <c:v>4.1125698176181995</c:v>
                </c:pt>
                <c:pt idx="10509">
                  <c:v>4.1115949953803161</c:v>
                </c:pt>
                <c:pt idx="10510">
                  <c:v>4.1121137185766399</c:v>
                </c:pt>
                <c:pt idx="10511">
                  <c:v>4.1134368083793555</c:v>
                </c:pt>
                <c:pt idx="10512">
                  <c:v>4.1141534206995196</c:v>
                </c:pt>
                <c:pt idx="10513">
                  <c:v>4.1168721505791153</c:v>
                </c:pt>
                <c:pt idx="10514">
                  <c:v>4.12214981739214</c:v>
                </c:pt>
                <c:pt idx="10515">
                  <c:v>4.1247586563019079</c:v>
                </c:pt>
                <c:pt idx="10516">
                  <c:v>4.1260962512691428</c:v>
                </c:pt>
                <c:pt idx="10517">
                  <c:v>4.1287494899004438</c:v>
                </c:pt>
                <c:pt idx="10518">
                  <c:v>4.1300804926056518</c:v>
                </c:pt>
                <c:pt idx="10519">
                  <c:v>4.1339507893408385</c:v>
                </c:pt>
                <c:pt idx="10520">
                  <c:v>4.1412423589380642</c:v>
                </c:pt>
                <c:pt idx="10521">
                  <c:v>4.1447428889005371</c:v>
                </c:pt>
                <c:pt idx="10522">
                  <c:v>4.1490209450025173</c:v>
                </c:pt>
                <c:pt idx="10523">
                  <c:v>4.1569198838786283</c:v>
                </c:pt>
                <c:pt idx="10524">
                  <c:v>4.1607414129805731</c:v>
                </c:pt>
                <c:pt idx="10525">
                  <c:v>4.1657835916190322</c:v>
                </c:pt>
                <c:pt idx="10526">
                  <c:v>4.1754537814359614</c:v>
                </c:pt>
                <c:pt idx="10527">
                  <c:v>4.1801035065983108</c:v>
                </c:pt>
                <c:pt idx="10528">
                  <c:v>4.186629882577094</c:v>
                </c:pt>
                <c:pt idx="10529">
                  <c:v>4.1988258536906162</c:v>
                </c:pt>
                <c:pt idx="10530">
                  <c:v>4.2048104955531409</c:v>
                </c:pt>
                <c:pt idx="10531">
                  <c:v>4.211584926222204</c:v>
                </c:pt>
                <c:pt idx="10532">
                  <c:v>4.2254450833930379</c:v>
                </c:pt>
                <c:pt idx="10533">
                  <c:v>4.232720158644403</c:v>
                </c:pt>
                <c:pt idx="10534">
                  <c:v>4.235995551409939</c:v>
                </c:pt>
                <c:pt idx="10535">
                  <c:v>4.2202432496920572</c:v>
                </c:pt>
                <c:pt idx="10536">
                  <c:v>4.2058249750432566</c:v>
                </c:pt>
                <c:pt idx="10537">
                  <c:v>4.180498915381051</c:v>
                </c:pt>
                <c:pt idx="10538">
                  <c:v>4.168240200035112</c:v>
                </c:pt>
                <c:pt idx="10539">
                  <c:v>4.1583140357646897</c:v>
                </c:pt>
                <c:pt idx="10540">
                  <c:v>4.1395444765423317</c:v>
                </c:pt>
                <c:pt idx="10541">
                  <c:v>4.1308869302381339</c:v>
                </c:pt>
                <c:pt idx="10542">
                  <c:v>4.1253832628690175</c:v>
                </c:pt>
                <c:pt idx="10543">
                  <c:v>4.1153883817951318</c:v>
                </c:pt>
                <c:pt idx="10544">
                  <c:v>4.1108587972529183</c:v>
                </c:pt>
                <c:pt idx="10545">
                  <c:v>4.1092122676237395</c:v>
                </c:pt>
                <c:pt idx="10546">
                  <c:v>4.1065275845944766</c:v>
                </c:pt>
                <c:pt idx="10547">
                  <c:v>4.1054571247471232</c:v>
                </c:pt>
                <c:pt idx="10548">
                  <c:v>4.1069134604009374</c:v>
                </c:pt>
                <c:pt idx="10549">
                  <c:v>4.1099367470451549</c:v>
                </c:pt>
                <c:pt idx="10550">
                  <c:v>4.1115090539970067</c:v>
                </c:pt>
                <c:pt idx="10551">
                  <c:v>4.1161897738638968</c:v>
                </c:pt>
                <c:pt idx="10552">
                  <c:v>4.1249916369699386</c:v>
                </c:pt>
                <c:pt idx="10553">
                  <c:v>4.1291003268947231</c:v>
                </c:pt>
                <c:pt idx="10554">
                  <c:v>4.1302615312968429</c:v>
                </c:pt>
                <c:pt idx="10555">
                  <c:v>4.1326359483032977</c:v>
                </c:pt>
                <c:pt idx="10556">
                  <c:v>4.1338609788609295</c:v>
                </c:pt>
                <c:pt idx="10557">
                  <c:v>4.1366982109979116</c:v>
                </c:pt>
                <c:pt idx="10558">
                  <c:v>4.1420761370989299</c:v>
                </c:pt>
                <c:pt idx="10559">
                  <c:v>4.1446649924679635</c:v>
                </c:pt>
                <c:pt idx="10560">
                  <c:v>4.1483135863000911</c:v>
                </c:pt>
                <c:pt idx="10561">
                  <c:v>4.1551960709956539</c:v>
                </c:pt>
                <c:pt idx="10562">
                  <c:v>4.1584326191762422</c:v>
                </c:pt>
                <c:pt idx="10563">
                  <c:v>4.1638489312092748</c:v>
                </c:pt>
                <c:pt idx="10564">
                  <c:v>4.1739873717872218</c:v>
                </c:pt>
                <c:pt idx="10565">
                  <c:v>4.1787502907573755</c:v>
                </c:pt>
                <c:pt idx="10566">
                  <c:v>4.1853037401775337</c:v>
                </c:pt>
                <c:pt idx="10567">
                  <c:v>4.1979625085334815</c:v>
                </c:pt>
                <c:pt idx="10568">
                  <c:v>4.2040270198158547</c:v>
                </c:pt>
                <c:pt idx="10569">
                  <c:v>4.2112787492717478</c:v>
                </c:pt>
                <c:pt idx="10570">
                  <c:v>4.2254097559260329</c:v>
                </c:pt>
                <c:pt idx="10571">
                  <c:v>4.2332071190851348</c:v>
                </c:pt>
                <c:pt idx="10572">
                  <c:v>4.2364096919917626</c:v>
                </c:pt>
                <c:pt idx="10573">
                  <c:v>4.2370300310946645</c:v>
                </c:pt>
                <c:pt idx="10574">
                  <c:v>4.235920339095812</c:v>
                </c:pt>
                <c:pt idx="10575">
                  <c:v>4.2339893470320247</c:v>
                </c:pt>
                <c:pt idx="10576">
                  <c:v>4.2330785549133552</c:v>
                </c:pt>
                <c:pt idx="10577">
                  <c:v>4.2322600780410493</c:v>
                </c:pt>
                <c:pt idx="10578">
                  <c:v>4.2307456142833981</c:v>
                </c:pt>
                <c:pt idx="10579">
                  <c:v>4.2300109646793018</c:v>
                </c:pt>
                <c:pt idx="10580">
                  <c:v>4.2294897481111446</c:v>
                </c:pt>
                <c:pt idx="10581">
                  <c:v>4.2285664846983551</c:v>
                </c:pt>
                <c:pt idx="10582">
                  <c:v>4.2281384850300983</c:v>
                </c:pt>
                <c:pt idx="10583">
                  <c:v>4.2279092047078279</c:v>
                </c:pt>
                <c:pt idx="10584">
                  <c:v>4.227489823432502</c:v>
                </c:pt>
                <c:pt idx="10585">
                  <c:v>4.2273187350161106</c:v>
                </c:pt>
                <c:pt idx="10586">
                  <c:v>4.2273374502654253</c:v>
                </c:pt>
                <c:pt idx="10587">
                  <c:v>4.2274109555520427</c:v>
                </c:pt>
                <c:pt idx="10588">
                  <c:v>4.2274605787054487</c:v>
                </c:pt>
                <c:pt idx="10589">
                  <c:v>4.2276673916394243</c:v>
                </c:pt>
                <c:pt idx="10590">
                  <c:v>4.2280912515329616</c:v>
                </c:pt>
                <c:pt idx="10591">
                  <c:v>4.2282865613874847</c:v>
                </c:pt>
                <c:pt idx="10592">
                  <c:v>4.2285303598787047</c:v>
                </c:pt>
                <c:pt idx="10593">
                  <c:v>4.2290003937488789</c:v>
                </c:pt>
                <c:pt idx="10594">
                  <c:v>4.2292358758916997</c:v>
                </c:pt>
                <c:pt idx="10595">
                  <c:v>4.2295857894512769</c:v>
                </c:pt>
                <c:pt idx="10596">
                  <c:v>4.2302734429873752</c:v>
                </c:pt>
                <c:pt idx="10597">
                  <c:v>4.2305786829890515</c:v>
                </c:pt>
                <c:pt idx="10598">
                  <c:v>4.2310340688367374</c:v>
                </c:pt>
                <c:pt idx="10599">
                  <c:v>4.2318784563550667</c:v>
                </c:pt>
                <c:pt idx="10600">
                  <c:v>4.2322851053347774</c:v>
                </c:pt>
                <c:pt idx="10601">
                  <c:v>4.2327779413361668</c:v>
                </c:pt>
                <c:pt idx="10602">
                  <c:v>4.2336820286600609</c:v>
                </c:pt>
                <c:pt idx="10603">
                  <c:v>4.2340977128200725</c:v>
                </c:pt>
                <c:pt idx="10604">
                  <c:v>4.2346331661304486</c:v>
                </c:pt>
                <c:pt idx="10605">
                  <c:v>4.2356403138850611</c:v>
                </c:pt>
                <c:pt idx="10606">
                  <c:v>4.2361367568645045</c:v>
                </c:pt>
                <c:pt idx="10607">
                  <c:v>4.2366994939107743</c:v>
                </c:pt>
                <c:pt idx="10608">
                  <c:v>4.2377738286222622</c:v>
                </c:pt>
                <c:pt idx="10609">
                  <c:v>4.2383768030892508</c:v>
                </c:pt>
                <c:pt idx="10610">
                  <c:v>4.2386185939476579</c:v>
                </c:pt>
                <c:pt idx="10611">
                  <c:v>4.233689408180231</c:v>
                </c:pt>
                <c:pt idx="10612">
                  <c:v>4.2281726253329381</c:v>
                </c:pt>
                <c:pt idx="10613">
                  <c:v>4.2180603535501033</c:v>
                </c:pt>
                <c:pt idx="10614">
                  <c:v>4.2128866804751084</c:v>
                </c:pt>
                <c:pt idx="10615">
                  <c:v>4.2082994621564564</c:v>
                </c:pt>
                <c:pt idx="10616">
                  <c:v>4.1987512163117593</c:v>
                </c:pt>
                <c:pt idx="10617">
                  <c:v>4.1938202877933923</c:v>
                </c:pt>
                <c:pt idx="10618">
                  <c:v>4.1897868360794916</c:v>
                </c:pt>
                <c:pt idx="10619">
                  <c:v>4.1812951068892152</c:v>
                </c:pt>
                <c:pt idx="10620">
                  <c:v>4.1767832187451672</c:v>
                </c:pt>
                <c:pt idx="10621">
                  <c:v>4.1729843260164179</c:v>
                </c:pt>
                <c:pt idx="10622">
                  <c:v>4.1648710586857147</c:v>
                </c:pt>
                <c:pt idx="10623">
                  <c:v>4.1605063462770513</c:v>
                </c:pt>
                <c:pt idx="10624">
                  <c:v>4.157318249595277</c:v>
                </c:pt>
                <c:pt idx="10625">
                  <c:v>4.1504135663990347</c:v>
                </c:pt>
                <c:pt idx="10626">
                  <c:v>4.1467293177657529</c:v>
                </c:pt>
                <c:pt idx="10627">
                  <c:v>4.1444819222825968</c:v>
                </c:pt>
                <c:pt idx="10628">
                  <c:v>4.1398944444699879</c:v>
                </c:pt>
                <c:pt idx="10629">
                  <c:v>4.1375324490097443</c:v>
                </c:pt>
                <c:pt idx="10630">
                  <c:v>4.1357355822062241</c:v>
                </c:pt>
                <c:pt idx="10631">
                  <c:v>4.1321272294971276</c:v>
                </c:pt>
                <c:pt idx="10632">
                  <c:v>4.1303113840606231</c:v>
                </c:pt>
                <c:pt idx="10633">
                  <c:v>4.1300308608668681</c:v>
                </c:pt>
                <c:pt idx="10634">
                  <c:v>4.1297173522528343</c:v>
                </c:pt>
                <c:pt idx="10635">
                  <c:v>4.1296898269863238</c:v>
                </c:pt>
                <c:pt idx="10636">
                  <c:v>4.1314389247175969</c:v>
                </c:pt>
                <c:pt idx="10637">
                  <c:v>4.1355816366218177</c:v>
                </c:pt>
                <c:pt idx="10638">
                  <c:v>4.1379672950798536</c:v>
                </c:pt>
                <c:pt idx="10639">
                  <c:v>4.1419359868090826</c:v>
                </c:pt>
                <c:pt idx="10640">
                  <c:v>4.1506275727900173</c:v>
                </c:pt>
                <c:pt idx="10641">
                  <c:v>4.1553213786486403</c:v>
                </c:pt>
                <c:pt idx="10642">
                  <c:v>4.161936750081737</c:v>
                </c:pt>
                <c:pt idx="10643">
                  <c:v>4.1758317923950186</c:v>
                </c:pt>
                <c:pt idx="10644">
                  <c:v>4.1831963349796295</c:v>
                </c:pt>
                <c:pt idx="10645">
                  <c:v>4.1919692500953731</c:v>
                </c:pt>
                <c:pt idx="10646">
                  <c:v>4.2100641800381409</c:v>
                </c:pt>
                <c:pt idx="10647">
                  <c:v>4.2200357972362363</c:v>
                </c:pt>
                <c:pt idx="10648">
                  <c:v>4.2262460613817145</c:v>
                </c:pt>
                <c:pt idx="10649">
                  <c:v>4.2193314020878505</c:v>
                </c:pt>
                <c:pt idx="10650">
                  <c:v>4.2071650956081132</c:v>
                </c:pt>
                <c:pt idx="10651">
                  <c:v>4.2012164988962608</c:v>
                </c:pt>
                <c:pt idx="10652">
                  <c:v>4.1961892301981303</c:v>
                </c:pt>
                <c:pt idx="10653">
                  <c:v>4.1866047819348058</c:v>
                </c:pt>
                <c:pt idx="10654">
                  <c:v>4.1820775728706536</c:v>
                </c:pt>
                <c:pt idx="10655">
                  <c:v>4.1788401015925043</c:v>
                </c:pt>
                <c:pt idx="10656">
                  <c:v>4.172925604069845</c:v>
                </c:pt>
                <c:pt idx="10657">
                  <c:v>4.1702458685899675</c:v>
                </c:pt>
                <c:pt idx="10658">
                  <c:v>4.1685589885621859</c:v>
                </c:pt>
                <c:pt idx="10659">
                  <c:v>4.1656118943673208</c:v>
                </c:pt>
                <c:pt idx="10660">
                  <c:v>4.1643230473632977</c:v>
                </c:pt>
                <c:pt idx="10661">
                  <c:v>4.1641976329712929</c:v>
                </c:pt>
                <c:pt idx="10662">
                  <c:v>4.1641987550181634</c:v>
                </c:pt>
                <c:pt idx="10663">
                  <c:v>4.1643042609510621</c:v>
                </c:pt>
                <c:pt idx="10664">
                  <c:v>4.1656007670872999</c:v>
                </c:pt>
                <c:pt idx="10665">
                  <c:v>4.1681582072609551</c:v>
                </c:pt>
                <c:pt idx="10666">
                  <c:v>4.1694118995754117</c:v>
                </c:pt>
                <c:pt idx="10667">
                  <c:v>4.1711711528725326</c:v>
                </c:pt>
                <c:pt idx="10668">
                  <c:v>4.1745303306792003</c:v>
                </c:pt>
                <c:pt idx="10669">
                  <c:v>4.1761550088270036</c:v>
                </c:pt>
                <c:pt idx="10670">
                  <c:v>4.1788188895789622</c:v>
                </c:pt>
                <c:pt idx="10671">
                  <c:v>4.1838132965930166</c:v>
                </c:pt>
                <c:pt idx="10672">
                  <c:v>4.1861475005691844</c:v>
                </c:pt>
                <c:pt idx="10673">
                  <c:v>4.1888855516603218</c:v>
                </c:pt>
                <c:pt idx="10674">
                  <c:v>4.1940158707996886</c:v>
                </c:pt>
                <c:pt idx="10675">
                  <c:v>4.1964265861440015</c:v>
                </c:pt>
                <c:pt idx="10676">
                  <c:v>4.1994440994571631</c:v>
                </c:pt>
                <c:pt idx="10677">
                  <c:v>4.2051997461772554</c:v>
                </c:pt>
                <c:pt idx="10678">
                  <c:v>4.207913442060641</c:v>
                </c:pt>
                <c:pt idx="10679">
                  <c:v>4.2113123176021414</c:v>
                </c:pt>
                <c:pt idx="10680">
                  <c:v>4.2177908515694416</c:v>
                </c:pt>
                <c:pt idx="10681">
                  <c:v>4.2208986992827562</c:v>
                </c:pt>
                <c:pt idx="10682">
                  <c:v>4.2245074115250176</c:v>
                </c:pt>
                <c:pt idx="10683">
                  <c:v>4.2315396398656651</c:v>
                </c:pt>
                <c:pt idx="10684">
                  <c:v>4.2353082593173497</c:v>
                </c:pt>
                <c:pt idx="10685">
                  <c:v>4.236912793511368</c:v>
                </c:pt>
                <c:pt idx="10686">
                  <c:v>4.2204756494654072</c:v>
                </c:pt>
                <c:pt idx="10687">
                  <c:v>4.2107372664350127</c:v>
                </c:pt>
                <c:pt idx="10688">
                  <c:v>4.1929886569395185</c:v>
                </c:pt>
                <c:pt idx="10689">
                  <c:v>4.1841967316397133</c:v>
                </c:pt>
                <c:pt idx="10690">
                  <c:v>4.1767351337196663</c:v>
                </c:pt>
                <c:pt idx="10691">
                  <c:v>4.1629055172674816</c:v>
                </c:pt>
                <c:pt idx="10692">
                  <c:v>4.1561989978322558</c:v>
                </c:pt>
                <c:pt idx="10693">
                  <c:v>4.1516412842898269</c:v>
                </c:pt>
                <c:pt idx="10694">
                  <c:v>4.1428805001838764</c:v>
                </c:pt>
                <c:pt idx="10695">
                  <c:v>4.1391075883516564</c:v>
                </c:pt>
                <c:pt idx="10696">
                  <c:v>4.1365648318586983</c:v>
                </c:pt>
                <c:pt idx="10697">
                  <c:v>4.1322681092569109</c:v>
                </c:pt>
                <c:pt idx="10698">
                  <c:v>4.1303630158348863</c:v>
                </c:pt>
                <c:pt idx="10699">
                  <c:v>4.1301837689422678</c:v>
                </c:pt>
                <c:pt idx="10700">
                  <c:v>4.1301806624656452</c:v>
                </c:pt>
                <c:pt idx="10701">
                  <c:v>4.1303288471711541</c:v>
                </c:pt>
                <c:pt idx="10702">
                  <c:v>4.1321891326146893</c:v>
                </c:pt>
                <c:pt idx="10703">
                  <c:v>4.1358832308411655</c:v>
                </c:pt>
                <c:pt idx="10704">
                  <c:v>4.1377365999302569</c:v>
                </c:pt>
                <c:pt idx="10705">
                  <c:v>4.1403273168575154</c:v>
                </c:pt>
                <c:pt idx="10706">
                  <c:v>4.1452138612367655</c:v>
                </c:pt>
                <c:pt idx="10707">
                  <c:v>4.147504782977653</c:v>
                </c:pt>
                <c:pt idx="10708">
                  <c:v>4.1513948788584871</c:v>
                </c:pt>
                <c:pt idx="10709">
                  <c:v>4.1586137079832328</c:v>
                </c:pt>
                <c:pt idx="10710">
                  <c:v>4.1620677903203722</c:v>
                </c:pt>
                <c:pt idx="10711">
                  <c:v>4.1661063796725877</c:v>
                </c:pt>
                <c:pt idx="10712">
                  <c:v>4.1735150271434085</c:v>
                </c:pt>
                <c:pt idx="10713">
                  <c:v>4.1770777587658161</c:v>
                </c:pt>
                <c:pt idx="10714">
                  <c:v>4.181400704507781</c:v>
                </c:pt>
                <c:pt idx="10715">
                  <c:v>4.1897190178282679</c:v>
                </c:pt>
                <c:pt idx="10716">
                  <c:v>4.1937338685078025</c:v>
                </c:pt>
                <c:pt idx="10717">
                  <c:v>4.198739209535602</c:v>
                </c:pt>
                <c:pt idx="10718">
                  <c:v>4.2080939899312062</c:v>
                </c:pt>
                <c:pt idx="10719">
                  <c:v>4.2126938452339813</c:v>
                </c:pt>
                <c:pt idx="10720">
                  <c:v>4.2177768917701428</c:v>
                </c:pt>
                <c:pt idx="10721">
                  <c:v>4.2281791845325039</c:v>
                </c:pt>
                <c:pt idx="10722">
                  <c:v>4.2335692307807742</c:v>
                </c:pt>
                <c:pt idx="10723">
                  <c:v>4.2359985221801981</c:v>
                </c:pt>
                <c:pt idx="10724">
                  <c:v>4.236944018204885</c:v>
                </c:pt>
                <c:pt idx="10725">
                  <c:v>4.235453761304071</c:v>
                </c:pt>
                <c:pt idx="10726">
                  <c:v>4.2316670275944821</c:v>
                </c:pt>
                <c:pt idx="10727">
                  <c:v>4.2247811195094789</c:v>
                </c:pt>
                <c:pt idx="10728">
                  <c:v>4.2212476982130207</c:v>
                </c:pt>
                <c:pt idx="10729">
                  <c:v>4.2181757977759142</c:v>
                </c:pt>
                <c:pt idx="10730">
                  <c:v>4.2118345861407258</c:v>
                </c:pt>
                <c:pt idx="10731">
                  <c:v>4.2084650990297643</c:v>
                </c:pt>
                <c:pt idx="10732">
                  <c:v>4.2057215345228567</c:v>
                </c:pt>
                <c:pt idx="10733">
                  <c:v>4.1999482126531182</c:v>
                </c:pt>
                <c:pt idx="10734">
                  <c:v>4.1968738568470938</c:v>
                </c:pt>
                <c:pt idx="10735">
                  <c:v>4.194277065869068</c:v>
                </c:pt>
                <c:pt idx="10736">
                  <c:v>4.1887311499146307</c:v>
                </c:pt>
                <c:pt idx="10737">
                  <c:v>4.1857487232208692</c:v>
                </c:pt>
                <c:pt idx="10738">
                  <c:v>4.183503875822443</c:v>
                </c:pt>
                <c:pt idx="10739">
                  <c:v>4.1787621575819927</c:v>
                </c:pt>
                <c:pt idx="10740">
                  <c:v>4.1762074453342857</c:v>
                </c:pt>
                <c:pt idx="10741">
                  <c:v>4.1745073734376064</c:v>
                </c:pt>
                <c:pt idx="10742">
                  <c:v>4.1709893863095644</c:v>
                </c:pt>
                <c:pt idx="10743">
                  <c:v>4.1691587932068401</c:v>
                </c:pt>
                <c:pt idx="10744">
                  <c:v>4.1678276727796471</c:v>
                </c:pt>
                <c:pt idx="10745">
                  <c:v>4.165116005626186</c:v>
                </c:pt>
                <c:pt idx="10746">
                  <c:v>4.16372884668439</c:v>
                </c:pt>
                <c:pt idx="10747">
                  <c:v>4.1635683834638328</c:v>
                </c:pt>
                <c:pt idx="10748">
                  <c:v>4.1634585841036902</c:v>
                </c:pt>
                <c:pt idx="10749">
                  <c:v>4.1635160209928044</c:v>
                </c:pt>
                <c:pt idx="10750">
                  <c:v>4.1647259087050363</c:v>
                </c:pt>
                <c:pt idx="10751">
                  <c:v>4.1675985093318193</c:v>
                </c:pt>
                <c:pt idx="10752">
                  <c:v>4.1692538402601746</c:v>
                </c:pt>
                <c:pt idx="10753">
                  <c:v>4.1719612066738865</c:v>
                </c:pt>
                <c:pt idx="10754">
                  <c:v>4.1779286396640511</c:v>
                </c:pt>
                <c:pt idx="10755">
                  <c:v>4.1811783225769616</c:v>
                </c:pt>
                <c:pt idx="10756">
                  <c:v>4.1857358889172023</c:v>
                </c:pt>
                <c:pt idx="10757">
                  <c:v>4.1953346548391552</c:v>
                </c:pt>
                <c:pt idx="10758">
                  <c:v>4.2004212135932573</c:v>
                </c:pt>
                <c:pt idx="10759">
                  <c:v>4.2064660298108469</c:v>
                </c:pt>
                <c:pt idx="10760">
                  <c:v>4.2189564909275941</c:v>
                </c:pt>
                <c:pt idx="10761">
                  <c:v>4.2259734406819485</c:v>
                </c:pt>
                <c:pt idx="10762">
                  <c:v>4.2369591326619105</c:v>
                </c:pt>
                <c:pt idx="10763">
                  <c:v>4.2353578226206006</c:v>
                </c:pt>
                <c:pt idx="10764">
                  <c:v>4.2312881169498109</c:v>
                </c:pt>
                <c:pt idx="10765">
                  <c:v>4.2238964654439828</c:v>
                </c:pt>
                <c:pt idx="10766">
                  <c:v>4.2201108779403622</c:v>
                </c:pt>
                <c:pt idx="10767">
                  <c:v>4.2168263046377943</c:v>
                </c:pt>
                <c:pt idx="10768">
                  <c:v>4.2100009792329169</c:v>
                </c:pt>
                <c:pt idx="10769">
                  <c:v>4.2064764687706786</c:v>
                </c:pt>
                <c:pt idx="10770">
                  <c:v>4.2034817208496653</c:v>
                </c:pt>
                <c:pt idx="10771">
                  <c:v>4.1971694988156711</c:v>
                </c:pt>
                <c:pt idx="10772">
                  <c:v>4.1938072025349706</c:v>
                </c:pt>
                <c:pt idx="10773">
                  <c:v>4.1911517586464164</c:v>
                </c:pt>
                <c:pt idx="10774">
                  <c:v>4.1855227186504935</c:v>
                </c:pt>
                <c:pt idx="10775">
                  <c:v>4.1825191853752015</c:v>
                </c:pt>
                <c:pt idx="10776">
                  <c:v>4.1803617115617229</c:v>
                </c:pt>
                <c:pt idx="10777">
                  <c:v>4.1757879870012022</c:v>
                </c:pt>
                <c:pt idx="10778">
                  <c:v>4.1733125447087662</c:v>
                </c:pt>
                <c:pt idx="10779">
                  <c:v>4.171805029858942</c:v>
                </c:pt>
                <c:pt idx="10780">
                  <c:v>4.1687597050035929</c:v>
                </c:pt>
                <c:pt idx="10781">
                  <c:v>4.1672109879358459</c:v>
                </c:pt>
                <c:pt idx="10782">
                  <c:v>4.166036163157945</c:v>
                </c:pt>
                <c:pt idx="10783">
                  <c:v>4.1636529597321994</c:v>
                </c:pt>
                <c:pt idx="10784">
                  <c:v>4.1624427461500506</c:v>
                </c:pt>
                <c:pt idx="10785">
                  <c:v>4.1622834528368982</c:v>
                </c:pt>
                <c:pt idx="10786">
                  <c:v>4.1621394518728589</c:v>
                </c:pt>
                <c:pt idx="10787">
                  <c:v>4.1621587428711537</c:v>
                </c:pt>
                <c:pt idx="10788">
                  <c:v>4.1634521392222679</c:v>
                </c:pt>
                <c:pt idx="10789">
                  <c:v>4.1664614165622798</c:v>
                </c:pt>
                <c:pt idx="10790">
                  <c:v>4.1681674817665799</c:v>
                </c:pt>
                <c:pt idx="10791">
                  <c:v>4.1710271095667428</c:v>
                </c:pt>
                <c:pt idx="10792">
                  <c:v>4.1772965527857577</c:v>
                </c:pt>
                <c:pt idx="10793">
                  <c:v>4.1806909030314197</c:v>
                </c:pt>
                <c:pt idx="10794">
                  <c:v>4.1854087955510257</c:v>
                </c:pt>
                <c:pt idx="10795">
                  <c:v>4.1952627913018645</c:v>
                </c:pt>
                <c:pt idx="10796">
                  <c:v>4.2004524860227397</c:v>
                </c:pt>
                <c:pt idx="10797">
                  <c:v>4.2067101574584544</c:v>
                </c:pt>
                <c:pt idx="10798">
                  <c:v>4.2196430288482967</c:v>
                </c:pt>
                <c:pt idx="10799">
                  <c:v>4.2268227290906708</c:v>
                </c:pt>
                <c:pt idx="10800">
                  <c:v>4.235663090142415</c:v>
                </c:pt>
                <c:pt idx="10801">
                  <c:v>4.2336744242406397</c:v>
                </c:pt>
                <c:pt idx="10802">
                  <c:v>4.2301814733228627</c:v>
                </c:pt>
                <c:pt idx="10803">
                  <c:v>4.2284451799834883</c:v>
                </c:pt>
                <c:pt idx="10804">
                  <c:v>4.2270039772118553</c:v>
                </c:pt>
                <c:pt idx="10805">
                  <c:v>4.2243189304479332</c:v>
                </c:pt>
                <c:pt idx="10806">
                  <c:v>4.2230097950530787</c:v>
                </c:pt>
                <c:pt idx="10807">
                  <c:v>4.2221582263700137</c:v>
                </c:pt>
                <c:pt idx="10808">
                  <c:v>4.2203685832090905</c:v>
                </c:pt>
                <c:pt idx="10809">
                  <c:v>4.2196130812287711</c:v>
                </c:pt>
                <c:pt idx="10810">
                  <c:v>4.2191219230146642</c:v>
                </c:pt>
                <c:pt idx="10811">
                  <c:v>4.2183004660550267</c:v>
                </c:pt>
                <c:pt idx="10812">
                  <c:v>4.2179526842143247</c:v>
                </c:pt>
                <c:pt idx="10813">
                  <c:v>4.2179229054202541</c:v>
                </c:pt>
                <c:pt idx="10814">
                  <c:v>4.2179599489177892</c:v>
                </c:pt>
                <c:pt idx="10815">
                  <c:v>4.218003117594729</c:v>
                </c:pt>
                <c:pt idx="10816">
                  <c:v>4.2183301091779644</c:v>
                </c:pt>
                <c:pt idx="10817">
                  <c:v>4.2189746496048341</c:v>
                </c:pt>
                <c:pt idx="10818">
                  <c:v>4.219299617753161</c:v>
                </c:pt>
                <c:pt idx="10819">
                  <c:v>4.2197057070212463</c:v>
                </c:pt>
                <c:pt idx="10820">
                  <c:v>4.2205495679703269</c:v>
                </c:pt>
                <c:pt idx="10821">
                  <c:v>4.2209634495046791</c:v>
                </c:pt>
                <c:pt idx="10822">
                  <c:v>4.221612119763769</c:v>
                </c:pt>
                <c:pt idx="10823">
                  <c:v>4.2228910862643625</c:v>
                </c:pt>
                <c:pt idx="10824">
                  <c:v>4.2234876420982026</c:v>
                </c:pt>
                <c:pt idx="10825">
                  <c:v>4.2242750112872152</c:v>
                </c:pt>
                <c:pt idx="10826">
                  <c:v>4.2258350243466625</c:v>
                </c:pt>
                <c:pt idx="10827">
                  <c:v>4.2265678686078676</c:v>
                </c:pt>
                <c:pt idx="10828">
                  <c:v>4.2274499490736437</c:v>
                </c:pt>
                <c:pt idx="10829">
                  <c:v>4.2292016921403617</c:v>
                </c:pt>
                <c:pt idx="10830">
                  <c:v>4.2300289760168637</c:v>
                </c:pt>
                <c:pt idx="10831">
                  <c:v>4.2309719651689512</c:v>
                </c:pt>
                <c:pt idx="10832">
                  <c:v>4.2328668392922806</c:v>
                </c:pt>
                <c:pt idx="10833">
                  <c:v>4.2337329068844554</c:v>
                </c:pt>
                <c:pt idx="10834">
                  <c:v>4.2347821696578833</c:v>
                </c:pt>
                <c:pt idx="10835">
                  <c:v>4.2367875237685677</c:v>
                </c:pt>
                <c:pt idx="10836">
                  <c:v>4.2379160669872906</c:v>
                </c:pt>
                <c:pt idx="10837">
                  <c:v>4.2383843835673787</c:v>
                </c:pt>
                <c:pt idx="10838">
                  <c:v>4.2181727275389731</c:v>
                </c:pt>
                <c:pt idx="10839">
                  <c:v>4.2056956354349317</c:v>
                </c:pt>
                <c:pt idx="10840">
                  <c:v>4.1832128330329859</c:v>
                </c:pt>
                <c:pt idx="10841">
                  <c:v>4.1723209364603662</c:v>
                </c:pt>
                <c:pt idx="10842">
                  <c:v>4.1632912480110189</c:v>
                </c:pt>
                <c:pt idx="10843">
                  <c:v>4.146030867552704</c:v>
                </c:pt>
                <c:pt idx="10844">
                  <c:v>4.1378325361763029</c:v>
                </c:pt>
                <c:pt idx="10845">
                  <c:v>4.1319358694642503</c:v>
                </c:pt>
                <c:pt idx="10846">
                  <c:v>4.1211254763702021</c:v>
                </c:pt>
                <c:pt idx="10847">
                  <c:v>4.1161376122508591</c:v>
                </c:pt>
                <c:pt idx="10848">
                  <c:v>4.1131475691611499</c:v>
                </c:pt>
                <c:pt idx="10849">
                  <c:v>4.1079093045034281</c:v>
                </c:pt>
                <c:pt idx="10850">
                  <c:v>4.1056320695222936</c:v>
                </c:pt>
                <c:pt idx="10851">
                  <c:v>4.1055812744684843</c:v>
                </c:pt>
                <c:pt idx="10852">
                  <c:v>4.1058296865665023</c:v>
                </c:pt>
                <c:pt idx="10853">
                  <c:v>4.1061010098165056</c:v>
                </c:pt>
                <c:pt idx="10854">
                  <c:v>4.108199174857357</c:v>
                </c:pt>
                <c:pt idx="10855">
                  <c:v>4.1123048748311195</c:v>
                </c:pt>
                <c:pt idx="10856">
                  <c:v>4.1143383182675057</c:v>
                </c:pt>
                <c:pt idx="10857">
                  <c:v>4.1170219714481204</c:v>
                </c:pt>
                <c:pt idx="10858">
                  <c:v>4.1223090935718369</c:v>
                </c:pt>
                <c:pt idx="10859">
                  <c:v>4.1249050873285489</c:v>
                </c:pt>
                <c:pt idx="10860">
                  <c:v>4.1291909028734066</c:v>
                </c:pt>
                <c:pt idx="10861">
                  <c:v>4.1372045316532979</c:v>
                </c:pt>
                <c:pt idx="10862">
                  <c:v>4.1409489762945721</c:v>
                </c:pt>
                <c:pt idx="10863">
                  <c:v>4.146159616621822</c:v>
                </c:pt>
                <c:pt idx="10864">
                  <c:v>4.1558626545189234</c:v>
                </c:pt>
                <c:pt idx="10865">
                  <c:v>4.1604676239149558</c:v>
                </c:pt>
                <c:pt idx="10866">
                  <c:v>4.1662891310650361</c:v>
                </c:pt>
                <c:pt idx="10867">
                  <c:v>4.1772625034404909</c:v>
                </c:pt>
                <c:pt idx="10868">
                  <c:v>4.1824524573141852</c:v>
                </c:pt>
                <c:pt idx="10869">
                  <c:v>4.1886632172996032</c:v>
                </c:pt>
                <c:pt idx="10870">
                  <c:v>4.2005232239221328</c:v>
                </c:pt>
                <c:pt idx="10871">
                  <c:v>4.2062188234469788</c:v>
                </c:pt>
                <c:pt idx="10872">
                  <c:v>4.2126920435545676</c:v>
                </c:pt>
                <c:pt idx="10873">
                  <c:v>4.2255264115169204</c:v>
                </c:pt>
                <c:pt idx="10874">
                  <c:v>4.2325850692189944</c:v>
                </c:pt>
                <c:pt idx="10875">
                  <c:v>4.2360150766758506</c:v>
                </c:pt>
                <c:pt idx="10876">
                  <c:v>4.2333225244389077</c:v>
                </c:pt>
                <c:pt idx="10877">
                  <c:v>4.2264774903206588</c:v>
                </c:pt>
                <c:pt idx="10878">
                  <c:v>4.213929405039007</c:v>
                </c:pt>
                <c:pt idx="10879">
                  <c:v>4.2074877593828504</c:v>
                </c:pt>
                <c:pt idx="10880">
                  <c:v>4.201860833272109</c:v>
                </c:pt>
                <c:pt idx="10881">
                  <c:v>4.1901864361417935</c:v>
                </c:pt>
                <c:pt idx="10882">
                  <c:v>4.1841621945854071</c:v>
                </c:pt>
                <c:pt idx="10883">
                  <c:v>4.178811260863772</c:v>
                </c:pt>
                <c:pt idx="10884">
                  <c:v>4.1674978535836171</c:v>
                </c:pt>
                <c:pt idx="10885">
                  <c:v>4.1614635075597679</c:v>
                </c:pt>
                <c:pt idx="10886">
                  <c:v>4.1569268235326557</c:v>
                </c:pt>
                <c:pt idx="10887">
                  <c:v>4.1473134589698715</c:v>
                </c:pt>
                <c:pt idx="10888">
                  <c:v>4.1421746382724391</c:v>
                </c:pt>
                <c:pt idx="10889">
                  <c:v>4.1383005556203347</c:v>
                </c:pt>
                <c:pt idx="10890">
                  <c:v>4.1301304302600466</c:v>
                </c:pt>
                <c:pt idx="10891">
                  <c:v>4.1257354946155997</c:v>
                </c:pt>
                <c:pt idx="10892">
                  <c:v>4.1232320252888091</c:v>
                </c:pt>
                <c:pt idx="10893">
                  <c:v>4.1181475264970508</c:v>
                </c:pt>
                <c:pt idx="10894">
                  <c:v>4.1155357852721099</c:v>
                </c:pt>
                <c:pt idx="10895">
                  <c:v>4.1132131375861709</c:v>
                </c:pt>
                <c:pt idx="10896">
                  <c:v>4.1084211093648006</c:v>
                </c:pt>
                <c:pt idx="10897">
                  <c:v>4.1059488196317453</c:v>
                </c:pt>
                <c:pt idx="10898">
                  <c:v>4.1054980809501966</c:v>
                </c:pt>
                <c:pt idx="10899">
                  <c:v>4.1049498745758335</c:v>
                </c:pt>
                <c:pt idx="10900">
                  <c:v>4.1048582484985614</c:v>
                </c:pt>
                <c:pt idx="10901">
                  <c:v>4.1070617818237922</c:v>
                </c:pt>
                <c:pt idx="10902">
                  <c:v>4.1121647946232311</c:v>
                </c:pt>
                <c:pt idx="10903">
                  <c:v>4.1150416735532405</c:v>
                </c:pt>
                <c:pt idx="10904">
                  <c:v>4.1201837027568704</c:v>
                </c:pt>
                <c:pt idx="10905">
                  <c:v>4.1315125213621213</c:v>
                </c:pt>
                <c:pt idx="10906">
                  <c:v>4.1376669476157728</c:v>
                </c:pt>
                <c:pt idx="10907">
                  <c:v>4.1461532444588061</c:v>
                </c:pt>
                <c:pt idx="10908">
                  <c:v>4.163933467100434</c:v>
                </c:pt>
                <c:pt idx="10909">
                  <c:v>4.1733279802009955</c:v>
                </c:pt>
                <c:pt idx="10910">
                  <c:v>4.1843120219927137</c:v>
                </c:pt>
                <c:pt idx="10911">
                  <c:v>4.2069181344322164</c:v>
                </c:pt>
                <c:pt idx="10912">
                  <c:v>4.2196968113944884</c:v>
                </c:pt>
                <c:pt idx="10913">
                  <c:v>4.2170823909877271</c:v>
                </c:pt>
                <c:pt idx="10914">
                  <c:v>4.1981699373257699</c:v>
                </c:pt>
                <c:pt idx="10915">
                  <c:v>4.1651382475140641</c:v>
                </c:pt>
                <c:pt idx="10916">
                  <c:v>4.1492168725055762</c:v>
                </c:pt>
                <c:pt idx="10917">
                  <c:v>4.1373687857378494</c:v>
                </c:pt>
                <c:pt idx="10918">
                  <c:v>4.1151881130201433</c:v>
                </c:pt>
                <c:pt idx="10919">
                  <c:v>4.1047754132866858</c:v>
                </c:pt>
                <c:pt idx="10920">
                  <c:v>4.0999460939172501</c:v>
                </c:pt>
                <c:pt idx="10921">
                  <c:v>4.0913924248543321</c:v>
                </c:pt>
                <c:pt idx="10922">
                  <c:v>4.0875866932267071</c:v>
                </c:pt>
                <c:pt idx="10923">
                  <c:v>4.089387832745035</c:v>
                </c:pt>
                <c:pt idx="10924">
                  <c:v>4.093133848915377</c:v>
                </c:pt>
                <c:pt idx="10925">
                  <c:v>4.0950232178059061</c:v>
                </c:pt>
                <c:pt idx="10926">
                  <c:v>4.0986398709582437</c:v>
                </c:pt>
                <c:pt idx="10927">
                  <c:v>4.1054571176966119</c:v>
                </c:pt>
                <c:pt idx="10928">
                  <c:v>4.1087220489555598</c:v>
                </c:pt>
                <c:pt idx="10929">
                  <c:v>4.1141064709981388</c:v>
                </c:pt>
                <c:pt idx="10930">
                  <c:v>4.1242774562206845</c:v>
                </c:pt>
                <c:pt idx="10931">
                  <c:v>4.1290579372232017</c:v>
                </c:pt>
                <c:pt idx="10932">
                  <c:v>4.1278985051615109</c:v>
                </c:pt>
                <c:pt idx="10933">
                  <c:v>4.1259684990131271</c:v>
                </c:pt>
                <c:pt idx="10934">
                  <c:v>4.1252351473141466</c:v>
                </c:pt>
                <c:pt idx="10935">
                  <c:v>4.1267483127986511</c:v>
                </c:pt>
                <c:pt idx="10936">
                  <c:v>4.1296840777701176</c:v>
                </c:pt>
                <c:pt idx="10937">
                  <c:v>4.131129015678126</c:v>
                </c:pt>
                <c:pt idx="10938">
                  <c:v>4.1335659862471106</c:v>
                </c:pt>
                <c:pt idx="10939">
                  <c:v>4.1382925397335031</c:v>
                </c:pt>
                <c:pt idx="10940">
                  <c:v>4.1405752116766408</c:v>
                </c:pt>
                <c:pt idx="10941">
                  <c:v>4.1464173128896507</c:v>
                </c:pt>
                <c:pt idx="10942">
                  <c:v>4.1573440384198843</c:v>
                </c:pt>
                <c:pt idx="10943">
                  <c:v>4.1624670962264556</c:v>
                </c:pt>
                <c:pt idx="10944">
                  <c:v>4.1705374206511197</c:v>
                </c:pt>
                <c:pt idx="10945">
                  <c:v>4.1860445296832447</c:v>
                </c:pt>
                <c:pt idx="10946">
                  <c:v>4.1934492725628782</c:v>
                </c:pt>
                <c:pt idx="10947">
                  <c:v>4.2030201908696432</c:v>
                </c:pt>
                <c:pt idx="10948">
                  <c:v>4.2216154734063123</c:v>
                </c:pt>
                <c:pt idx="10949">
                  <c:v>4.2318908079782984</c:v>
                </c:pt>
                <c:pt idx="10950">
                  <c:v>4.2360951916519785</c:v>
                </c:pt>
              </c:numCache>
            </c:numRef>
          </c:xVal>
          <c:yVal>
            <c:numRef>
              <c:f>Sheet1!$Z$507:$Z$11457</c:f>
              <c:numCache>
                <c:formatCode>General</c:formatCode>
                <c:ptCount val="10951"/>
                <c:pt idx="0">
                  <c:v>4.08</c:v>
                </c:pt>
                <c:pt idx="1">
                  <c:v>4.08</c:v>
                </c:pt>
                <c:pt idx="2">
                  <c:v>4.07</c:v>
                </c:pt>
                <c:pt idx="3">
                  <c:v>4.0599999999999996</c:v>
                </c:pt>
                <c:pt idx="4">
                  <c:v>4.07</c:v>
                </c:pt>
                <c:pt idx="5">
                  <c:v>4.05</c:v>
                </c:pt>
                <c:pt idx="6">
                  <c:v>4.0599999999999996</c:v>
                </c:pt>
                <c:pt idx="7">
                  <c:v>4.07</c:v>
                </c:pt>
                <c:pt idx="8">
                  <c:v>4.05</c:v>
                </c:pt>
                <c:pt idx="9">
                  <c:v>4.04</c:v>
                </c:pt>
                <c:pt idx="10">
                  <c:v>4.04</c:v>
                </c:pt>
                <c:pt idx="11">
                  <c:v>4.0599999999999996</c:v>
                </c:pt>
                <c:pt idx="12">
                  <c:v>4.03</c:v>
                </c:pt>
                <c:pt idx="13">
                  <c:v>4.04</c:v>
                </c:pt>
                <c:pt idx="14">
                  <c:v>4.04</c:v>
                </c:pt>
                <c:pt idx="15">
                  <c:v>4.0599999999999996</c:v>
                </c:pt>
                <c:pt idx="16">
                  <c:v>4.04</c:v>
                </c:pt>
                <c:pt idx="17">
                  <c:v>4.05</c:v>
                </c:pt>
                <c:pt idx="18">
                  <c:v>4.0599999999999996</c:v>
                </c:pt>
                <c:pt idx="19">
                  <c:v>4.07</c:v>
                </c:pt>
                <c:pt idx="20">
                  <c:v>4.05</c:v>
                </c:pt>
                <c:pt idx="21">
                  <c:v>4.04</c:v>
                </c:pt>
                <c:pt idx="22">
                  <c:v>4.05</c:v>
                </c:pt>
                <c:pt idx="23">
                  <c:v>4.07</c:v>
                </c:pt>
                <c:pt idx="24">
                  <c:v>4.09</c:v>
                </c:pt>
                <c:pt idx="25">
                  <c:v>4.1100000000000003</c:v>
                </c:pt>
                <c:pt idx="26">
                  <c:v>4.17</c:v>
                </c:pt>
                <c:pt idx="27">
                  <c:v>4.1900000000000004</c:v>
                </c:pt>
                <c:pt idx="28">
                  <c:v>4.22</c:v>
                </c:pt>
                <c:pt idx="29">
                  <c:v>4.21</c:v>
                </c:pt>
                <c:pt idx="30">
                  <c:v>4.21</c:v>
                </c:pt>
                <c:pt idx="31">
                  <c:v>4.2</c:v>
                </c:pt>
                <c:pt idx="32">
                  <c:v>4.17</c:v>
                </c:pt>
                <c:pt idx="33">
                  <c:v>4.1399999999999997</c:v>
                </c:pt>
                <c:pt idx="34">
                  <c:v>4.12</c:v>
                </c:pt>
                <c:pt idx="35">
                  <c:v>4.0999999999999996</c:v>
                </c:pt>
                <c:pt idx="36">
                  <c:v>4.0999999999999996</c:v>
                </c:pt>
                <c:pt idx="37">
                  <c:v>4.1100000000000003</c:v>
                </c:pt>
                <c:pt idx="38">
                  <c:v>4.0999999999999996</c:v>
                </c:pt>
                <c:pt idx="39">
                  <c:v>4.08</c:v>
                </c:pt>
                <c:pt idx="40">
                  <c:v>4.08</c:v>
                </c:pt>
                <c:pt idx="41">
                  <c:v>4.08</c:v>
                </c:pt>
                <c:pt idx="42">
                  <c:v>4.09</c:v>
                </c:pt>
                <c:pt idx="43">
                  <c:v>4.09</c:v>
                </c:pt>
                <c:pt idx="44">
                  <c:v>4.08</c:v>
                </c:pt>
                <c:pt idx="45">
                  <c:v>4.07</c:v>
                </c:pt>
                <c:pt idx="46">
                  <c:v>4.08</c:v>
                </c:pt>
                <c:pt idx="47">
                  <c:v>4.08</c:v>
                </c:pt>
                <c:pt idx="48">
                  <c:v>4.07</c:v>
                </c:pt>
                <c:pt idx="49">
                  <c:v>4.07</c:v>
                </c:pt>
                <c:pt idx="50">
                  <c:v>4.0599999999999996</c:v>
                </c:pt>
                <c:pt idx="51">
                  <c:v>4.0599999999999996</c:v>
                </c:pt>
                <c:pt idx="52">
                  <c:v>4.0599999999999996</c:v>
                </c:pt>
                <c:pt idx="53">
                  <c:v>4.0599999999999996</c:v>
                </c:pt>
                <c:pt idx="54">
                  <c:v>4.05</c:v>
                </c:pt>
                <c:pt idx="55">
                  <c:v>4.04</c:v>
                </c:pt>
                <c:pt idx="56">
                  <c:v>4.03</c:v>
                </c:pt>
                <c:pt idx="57">
                  <c:v>4.04</c:v>
                </c:pt>
                <c:pt idx="58">
                  <c:v>4.05</c:v>
                </c:pt>
                <c:pt idx="59">
                  <c:v>4.0599999999999996</c:v>
                </c:pt>
                <c:pt idx="60">
                  <c:v>4.05</c:v>
                </c:pt>
                <c:pt idx="61">
                  <c:v>4.03</c:v>
                </c:pt>
                <c:pt idx="62">
                  <c:v>4.04</c:v>
                </c:pt>
                <c:pt idx="63">
                  <c:v>4.07</c:v>
                </c:pt>
                <c:pt idx="64">
                  <c:v>4.1100000000000003</c:v>
                </c:pt>
                <c:pt idx="65">
                  <c:v>4.1399999999999997</c:v>
                </c:pt>
                <c:pt idx="66">
                  <c:v>4.1900000000000004</c:v>
                </c:pt>
                <c:pt idx="67">
                  <c:v>4.2</c:v>
                </c:pt>
                <c:pt idx="68">
                  <c:v>4.2300000000000004</c:v>
                </c:pt>
                <c:pt idx="69">
                  <c:v>4.21</c:v>
                </c:pt>
                <c:pt idx="70">
                  <c:v>4.22</c:v>
                </c:pt>
                <c:pt idx="71">
                  <c:v>4.18</c:v>
                </c:pt>
                <c:pt idx="72">
                  <c:v>4.18</c:v>
                </c:pt>
                <c:pt idx="73">
                  <c:v>4.1399999999999997</c:v>
                </c:pt>
                <c:pt idx="74">
                  <c:v>4.12</c:v>
                </c:pt>
                <c:pt idx="75">
                  <c:v>4.1100000000000003</c:v>
                </c:pt>
                <c:pt idx="76">
                  <c:v>4.12</c:v>
                </c:pt>
                <c:pt idx="77">
                  <c:v>4.09</c:v>
                </c:pt>
                <c:pt idx="78">
                  <c:v>4.08</c:v>
                </c:pt>
                <c:pt idx="79">
                  <c:v>4.09</c:v>
                </c:pt>
                <c:pt idx="80">
                  <c:v>4.08</c:v>
                </c:pt>
                <c:pt idx="81">
                  <c:v>4.0599999999999996</c:v>
                </c:pt>
                <c:pt idx="82">
                  <c:v>4.0599999999999996</c:v>
                </c:pt>
                <c:pt idx="83">
                  <c:v>4.05</c:v>
                </c:pt>
                <c:pt idx="84">
                  <c:v>4.05</c:v>
                </c:pt>
                <c:pt idx="85">
                  <c:v>4.05</c:v>
                </c:pt>
                <c:pt idx="86">
                  <c:v>4.07</c:v>
                </c:pt>
                <c:pt idx="87">
                  <c:v>4.05</c:v>
                </c:pt>
                <c:pt idx="88">
                  <c:v>4.04</c:v>
                </c:pt>
                <c:pt idx="89">
                  <c:v>4.04</c:v>
                </c:pt>
                <c:pt idx="90">
                  <c:v>4.04</c:v>
                </c:pt>
                <c:pt idx="91">
                  <c:v>4.04</c:v>
                </c:pt>
                <c:pt idx="92">
                  <c:v>4.03</c:v>
                </c:pt>
                <c:pt idx="93">
                  <c:v>4.04</c:v>
                </c:pt>
                <c:pt idx="94">
                  <c:v>4.0199999999999996</c:v>
                </c:pt>
                <c:pt idx="95">
                  <c:v>4.04</c:v>
                </c:pt>
                <c:pt idx="96">
                  <c:v>4.04</c:v>
                </c:pt>
                <c:pt idx="97">
                  <c:v>4.05</c:v>
                </c:pt>
                <c:pt idx="98">
                  <c:v>4.05</c:v>
                </c:pt>
                <c:pt idx="99">
                  <c:v>4.04</c:v>
                </c:pt>
                <c:pt idx="100">
                  <c:v>4.05</c:v>
                </c:pt>
                <c:pt idx="101">
                  <c:v>4.09</c:v>
                </c:pt>
                <c:pt idx="102">
                  <c:v>4.12</c:v>
                </c:pt>
                <c:pt idx="103">
                  <c:v>4.1399999999999997</c:v>
                </c:pt>
                <c:pt idx="104">
                  <c:v>4.2</c:v>
                </c:pt>
                <c:pt idx="105">
                  <c:v>4.2</c:v>
                </c:pt>
                <c:pt idx="106">
                  <c:v>4.18</c:v>
                </c:pt>
                <c:pt idx="107">
                  <c:v>4.18</c:v>
                </c:pt>
                <c:pt idx="108">
                  <c:v>4.17</c:v>
                </c:pt>
                <c:pt idx="109">
                  <c:v>4.0999999999999996</c:v>
                </c:pt>
                <c:pt idx="110">
                  <c:v>4.1100000000000003</c:v>
                </c:pt>
                <c:pt idx="111">
                  <c:v>4.1100000000000003</c:v>
                </c:pt>
                <c:pt idx="112">
                  <c:v>4.0599999999999996</c:v>
                </c:pt>
                <c:pt idx="113">
                  <c:v>4.05</c:v>
                </c:pt>
                <c:pt idx="114">
                  <c:v>4.03</c:v>
                </c:pt>
                <c:pt idx="115">
                  <c:v>4.01</c:v>
                </c:pt>
                <c:pt idx="116">
                  <c:v>4.01</c:v>
                </c:pt>
                <c:pt idx="117">
                  <c:v>4.01</c:v>
                </c:pt>
                <c:pt idx="118">
                  <c:v>4</c:v>
                </c:pt>
                <c:pt idx="119">
                  <c:v>4.0199999999999996</c:v>
                </c:pt>
                <c:pt idx="120">
                  <c:v>4.04</c:v>
                </c:pt>
                <c:pt idx="121">
                  <c:v>4.0199999999999996</c:v>
                </c:pt>
                <c:pt idx="122">
                  <c:v>4.01</c:v>
                </c:pt>
                <c:pt idx="123">
                  <c:v>4.0199999999999996</c:v>
                </c:pt>
                <c:pt idx="124">
                  <c:v>4.04</c:v>
                </c:pt>
                <c:pt idx="125">
                  <c:v>4.05</c:v>
                </c:pt>
                <c:pt idx="126">
                  <c:v>4.05</c:v>
                </c:pt>
                <c:pt idx="127">
                  <c:v>4.05</c:v>
                </c:pt>
                <c:pt idx="128">
                  <c:v>4.05</c:v>
                </c:pt>
                <c:pt idx="129">
                  <c:v>4.05</c:v>
                </c:pt>
                <c:pt idx="130">
                  <c:v>4.05</c:v>
                </c:pt>
                <c:pt idx="131">
                  <c:v>4.05</c:v>
                </c:pt>
                <c:pt idx="132">
                  <c:v>4.04</c:v>
                </c:pt>
                <c:pt idx="133">
                  <c:v>4.0599999999999996</c:v>
                </c:pt>
                <c:pt idx="134">
                  <c:v>4.0599999999999996</c:v>
                </c:pt>
                <c:pt idx="135">
                  <c:v>4.08</c:v>
                </c:pt>
                <c:pt idx="136">
                  <c:v>4.0999999999999996</c:v>
                </c:pt>
                <c:pt idx="137">
                  <c:v>4.1100000000000003</c:v>
                </c:pt>
                <c:pt idx="138">
                  <c:v>4.13</c:v>
                </c:pt>
                <c:pt idx="139">
                  <c:v>4.16</c:v>
                </c:pt>
                <c:pt idx="140">
                  <c:v>4.1399999999999997</c:v>
                </c:pt>
                <c:pt idx="141">
                  <c:v>4.1399999999999997</c:v>
                </c:pt>
                <c:pt idx="142">
                  <c:v>4.2</c:v>
                </c:pt>
                <c:pt idx="143">
                  <c:v>4.22</c:v>
                </c:pt>
                <c:pt idx="144">
                  <c:v>4.22</c:v>
                </c:pt>
                <c:pt idx="145">
                  <c:v>4.2</c:v>
                </c:pt>
                <c:pt idx="146">
                  <c:v>4.18</c:v>
                </c:pt>
                <c:pt idx="147">
                  <c:v>4.16</c:v>
                </c:pt>
                <c:pt idx="148">
                  <c:v>4.16</c:v>
                </c:pt>
                <c:pt idx="149">
                  <c:v>4.1500000000000004</c:v>
                </c:pt>
                <c:pt idx="150">
                  <c:v>4.1399999999999997</c:v>
                </c:pt>
                <c:pt idx="151">
                  <c:v>4.13</c:v>
                </c:pt>
                <c:pt idx="152">
                  <c:v>4.0999999999999996</c:v>
                </c:pt>
                <c:pt idx="153">
                  <c:v>4.0999999999999996</c:v>
                </c:pt>
                <c:pt idx="154">
                  <c:v>4.0999999999999996</c:v>
                </c:pt>
                <c:pt idx="155">
                  <c:v>4.08</c:v>
                </c:pt>
                <c:pt idx="156">
                  <c:v>4.08</c:v>
                </c:pt>
                <c:pt idx="157">
                  <c:v>4.08</c:v>
                </c:pt>
                <c:pt idx="158">
                  <c:v>4.07</c:v>
                </c:pt>
                <c:pt idx="159">
                  <c:v>4.07</c:v>
                </c:pt>
                <c:pt idx="160">
                  <c:v>4.07</c:v>
                </c:pt>
                <c:pt idx="161">
                  <c:v>4.07</c:v>
                </c:pt>
                <c:pt idx="162">
                  <c:v>4.0599999999999996</c:v>
                </c:pt>
                <c:pt idx="163">
                  <c:v>4.07</c:v>
                </c:pt>
                <c:pt idx="164">
                  <c:v>4.08</c:v>
                </c:pt>
                <c:pt idx="165">
                  <c:v>4.0599999999999996</c:v>
                </c:pt>
                <c:pt idx="166">
                  <c:v>4.07</c:v>
                </c:pt>
                <c:pt idx="167">
                  <c:v>4.05</c:v>
                </c:pt>
                <c:pt idx="168">
                  <c:v>4.07</c:v>
                </c:pt>
                <c:pt idx="169">
                  <c:v>4.08</c:v>
                </c:pt>
                <c:pt idx="170">
                  <c:v>4.0599999999999996</c:v>
                </c:pt>
                <c:pt idx="171">
                  <c:v>4.0599999999999996</c:v>
                </c:pt>
                <c:pt idx="172">
                  <c:v>4.04</c:v>
                </c:pt>
                <c:pt idx="173">
                  <c:v>4.05</c:v>
                </c:pt>
                <c:pt idx="174">
                  <c:v>4.0599999999999996</c:v>
                </c:pt>
                <c:pt idx="175">
                  <c:v>4.07</c:v>
                </c:pt>
                <c:pt idx="176">
                  <c:v>4.08</c:v>
                </c:pt>
                <c:pt idx="177">
                  <c:v>4.09</c:v>
                </c:pt>
                <c:pt idx="178">
                  <c:v>4.08</c:v>
                </c:pt>
                <c:pt idx="179">
                  <c:v>4.1100000000000003</c:v>
                </c:pt>
                <c:pt idx="180">
                  <c:v>4.1399999999999997</c:v>
                </c:pt>
                <c:pt idx="181">
                  <c:v>4.1500000000000004</c:v>
                </c:pt>
                <c:pt idx="182">
                  <c:v>4.18</c:v>
                </c:pt>
                <c:pt idx="183">
                  <c:v>4.21</c:v>
                </c:pt>
                <c:pt idx="184">
                  <c:v>4.1900000000000004</c:v>
                </c:pt>
                <c:pt idx="185">
                  <c:v>4.13</c:v>
                </c:pt>
                <c:pt idx="186">
                  <c:v>4.12</c:v>
                </c:pt>
                <c:pt idx="187">
                  <c:v>4.0999999999999996</c:v>
                </c:pt>
                <c:pt idx="188">
                  <c:v>4.0599999999999996</c:v>
                </c:pt>
                <c:pt idx="189">
                  <c:v>4.08</c:v>
                </c:pt>
                <c:pt idx="190">
                  <c:v>4.0599999999999996</c:v>
                </c:pt>
                <c:pt idx="191">
                  <c:v>4.03</c:v>
                </c:pt>
                <c:pt idx="192">
                  <c:v>4.05</c:v>
                </c:pt>
                <c:pt idx="193">
                  <c:v>4.04</c:v>
                </c:pt>
                <c:pt idx="194">
                  <c:v>4.0199999999999996</c:v>
                </c:pt>
                <c:pt idx="195">
                  <c:v>4.03</c:v>
                </c:pt>
                <c:pt idx="196">
                  <c:v>4.0199999999999996</c:v>
                </c:pt>
                <c:pt idx="197">
                  <c:v>4.04</c:v>
                </c:pt>
                <c:pt idx="198">
                  <c:v>4.05</c:v>
                </c:pt>
                <c:pt idx="199">
                  <c:v>4.04</c:v>
                </c:pt>
                <c:pt idx="200">
                  <c:v>4.0599999999999996</c:v>
                </c:pt>
                <c:pt idx="201">
                  <c:v>4.07</c:v>
                </c:pt>
                <c:pt idx="202">
                  <c:v>4.07</c:v>
                </c:pt>
                <c:pt idx="203">
                  <c:v>4.04</c:v>
                </c:pt>
                <c:pt idx="204">
                  <c:v>4.05</c:v>
                </c:pt>
                <c:pt idx="205">
                  <c:v>4.07</c:v>
                </c:pt>
                <c:pt idx="206">
                  <c:v>4.08</c:v>
                </c:pt>
                <c:pt idx="207">
                  <c:v>4.07</c:v>
                </c:pt>
                <c:pt idx="208">
                  <c:v>4.07</c:v>
                </c:pt>
                <c:pt idx="209">
                  <c:v>4.12</c:v>
                </c:pt>
                <c:pt idx="210">
                  <c:v>4.12</c:v>
                </c:pt>
                <c:pt idx="211">
                  <c:v>4.13</c:v>
                </c:pt>
                <c:pt idx="212">
                  <c:v>4.1399999999999997</c:v>
                </c:pt>
                <c:pt idx="213">
                  <c:v>4.1500000000000004</c:v>
                </c:pt>
                <c:pt idx="214">
                  <c:v>4.16</c:v>
                </c:pt>
                <c:pt idx="215">
                  <c:v>4.17</c:v>
                </c:pt>
                <c:pt idx="216">
                  <c:v>4.17</c:v>
                </c:pt>
                <c:pt idx="217">
                  <c:v>4.18</c:v>
                </c:pt>
                <c:pt idx="218">
                  <c:v>4.21</c:v>
                </c:pt>
                <c:pt idx="219">
                  <c:v>4.24</c:v>
                </c:pt>
                <c:pt idx="220">
                  <c:v>4.24</c:v>
                </c:pt>
                <c:pt idx="221">
                  <c:v>4.17</c:v>
                </c:pt>
                <c:pt idx="222">
                  <c:v>4.1399999999999997</c:v>
                </c:pt>
                <c:pt idx="223">
                  <c:v>4.12</c:v>
                </c:pt>
                <c:pt idx="224">
                  <c:v>4.1100000000000003</c:v>
                </c:pt>
                <c:pt idx="225">
                  <c:v>4.1100000000000003</c:v>
                </c:pt>
                <c:pt idx="226">
                  <c:v>4.09</c:v>
                </c:pt>
                <c:pt idx="227">
                  <c:v>4.07</c:v>
                </c:pt>
                <c:pt idx="228">
                  <c:v>4.08</c:v>
                </c:pt>
                <c:pt idx="229">
                  <c:v>4.08</c:v>
                </c:pt>
                <c:pt idx="230">
                  <c:v>4.09</c:v>
                </c:pt>
                <c:pt idx="231">
                  <c:v>4.08</c:v>
                </c:pt>
                <c:pt idx="232">
                  <c:v>4.07</c:v>
                </c:pt>
                <c:pt idx="233">
                  <c:v>4.07</c:v>
                </c:pt>
                <c:pt idx="234">
                  <c:v>4.07</c:v>
                </c:pt>
                <c:pt idx="235">
                  <c:v>4.07</c:v>
                </c:pt>
                <c:pt idx="236">
                  <c:v>4.0599999999999996</c:v>
                </c:pt>
                <c:pt idx="237">
                  <c:v>4.0599999999999996</c:v>
                </c:pt>
                <c:pt idx="238">
                  <c:v>4.07</c:v>
                </c:pt>
                <c:pt idx="239">
                  <c:v>4.08</c:v>
                </c:pt>
                <c:pt idx="240">
                  <c:v>4.12</c:v>
                </c:pt>
                <c:pt idx="241">
                  <c:v>4.0999999999999996</c:v>
                </c:pt>
                <c:pt idx="242">
                  <c:v>4.0999999999999996</c:v>
                </c:pt>
                <c:pt idx="243">
                  <c:v>4.0999999999999996</c:v>
                </c:pt>
                <c:pt idx="244">
                  <c:v>4.1100000000000003</c:v>
                </c:pt>
                <c:pt idx="245">
                  <c:v>4.09</c:v>
                </c:pt>
                <c:pt idx="246">
                  <c:v>4.08</c:v>
                </c:pt>
                <c:pt idx="247">
                  <c:v>4.0999999999999996</c:v>
                </c:pt>
                <c:pt idx="248">
                  <c:v>4.13</c:v>
                </c:pt>
                <c:pt idx="249">
                  <c:v>4.12</c:v>
                </c:pt>
                <c:pt idx="250">
                  <c:v>4.13</c:v>
                </c:pt>
                <c:pt idx="251">
                  <c:v>4.1399999999999997</c:v>
                </c:pt>
                <c:pt idx="252">
                  <c:v>4.1500000000000004</c:v>
                </c:pt>
                <c:pt idx="253">
                  <c:v>4.1500000000000004</c:v>
                </c:pt>
                <c:pt idx="254">
                  <c:v>4.16</c:v>
                </c:pt>
                <c:pt idx="255">
                  <c:v>4.17</c:v>
                </c:pt>
                <c:pt idx="256">
                  <c:v>4.17</c:v>
                </c:pt>
                <c:pt idx="257">
                  <c:v>4.17</c:v>
                </c:pt>
                <c:pt idx="258">
                  <c:v>4.18</c:v>
                </c:pt>
                <c:pt idx="259">
                  <c:v>4.2</c:v>
                </c:pt>
                <c:pt idx="260">
                  <c:v>4.17</c:v>
                </c:pt>
                <c:pt idx="261">
                  <c:v>4.12</c:v>
                </c:pt>
                <c:pt idx="262">
                  <c:v>4.09</c:v>
                </c:pt>
                <c:pt idx="263">
                  <c:v>4.04</c:v>
                </c:pt>
                <c:pt idx="264">
                  <c:v>4.05</c:v>
                </c:pt>
                <c:pt idx="265">
                  <c:v>4.0599999999999996</c:v>
                </c:pt>
                <c:pt idx="266">
                  <c:v>4.04</c:v>
                </c:pt>
                <c:pt idx="267">
                  <c:v>4.03</c:v>
                </c:pt>
                <c:pt idx="268">
                  <c:v>4.03</c:v>
                </c:pt>
                <c:pt idx="269">
                  <c:v>4.05</c:v>
                </c:pt>
                <c:pt idx="270">
                  <c:v>4.04</c:v>
                </c:pt>
                <c:pt idx="271">
                  <c:v>4.05</c:v>
                </c:pt>
                <c:pt idx="272">
                  <c:v>4.0599999999999996</c:v>
                </c:pt>
                <c:pt idx="273">
                  <c:v>4.04</c:v>
                </c:pt>
                <c:pt idx="274">
                  <c:v>4.05</c:v>
                </c:pt>
                <c:pt idx="275">
                  <c:v>4.04</c:v>
                </c:pt>
                <c:pt idx="276">
                  <c:v>4.0599999999999996</c:v>
                </c:pt>
                <c:pt idx="277">
                  <c:v>4.07</c:v>
                </c:pt>
                <c:pt idx="278">
                  <c:v>4.0599999999999996</c:v>
                </c:pt>
                <c:pt idx="279">
                  <c:v>4.0599999999999996</c:v>
                </c:pt>
                <c:pt idx="280">
                  <c:v>4.0599999999999996</c:v>
                </c:pt>
                <c:pt idx="281">
                  <c:v>4.07</c:v>
                </c:pt>
                <c:pt idx="282">
                  <c:v>4.08</c:v>
                </c:pt>
                <c:pt idx="283">
                  <c:v>4.09</c:v>
                </c:pt>
                <c:pt idx="284">
                  <c:v>4.0999999999999996</c:v>
                </c:pt>
                <c:pt idx="285">
                  <c:v>4.1100000000000003</c:v>
                </c:pt>
                <c:pt idx="286">
                  <c:v>4.08</c:v>
                </c:pt>
                <c:pt idx="287">
                  <c:v>4.0999999999999996</c:v>
                </c:pt>
                <c:pt idx="288">
                  <c:v>4.1100000000000003</c:v>
                </c:pt>
                <c:pt idx="289">
                  <c:v>4.1100000000000003</c:v>
                </c:pt>
                <c:pt idx="290">
                  <c:v>4.12</c:v>
                </c:pt>
                <c:pt idx="291">
                  <c:v>4.12</c:v>
                </c:pt>
                <c:pt idx="292">
                  <c:v>4.1399999999999997</c:v>
                </c:pt>
                <c:pt idx="293">
                  <c:v>4.16</c:v>
                </c:pt>
                <c:pt idx="294">
                  <c:v>4.2300000000000004</c:v>
                </c:pt>
                <c:pt idx="295">
                  <c:v>4.1900000000000004</c:v>
                </c:pt>
                <c:pt idx="296">
                  <c:v>4.18</c:v>
                </c:pt>
                <c:pt idx="297">
                  <c:v>4.13</c:v>
                </c:pt>
                <c:pt idx="298">
                  <c:v>4.0999999999999996</c:v>
                </c:pt>
                <c:pt idx="299">
                  <c:v>4.0599999999999996</c:v>
                </c:pt>
                <c:pt idx="300">
                  <c:v>4.08</c:v>
                </c:pt>
                <c:pt idx="301">
                  <c:v>4.08</c:v>
                </c:pt>
                <c:pt idx="302">
                  <c:v>4.0599999999999996</c:v>
                </c:pt>
                <c:pt idx="303">
                  <c:v>4.05</c:v>
                </c:pt>
                <c:pt idx="304">
                  <c:v>4.05</c:v>
                </c:pt>
                <c:pt idx="305">
                  <c:v>4.07</c:v>
                </c:pt>
                <c:pt idx="306">
                  <c:v>4.07</c:v>
                </c:pt>
                <c:pt idx="307">
                  <c:v>4.07</c:v>
                </c:pt>
                <c:pt idx="308">
                  <c:v>4.08</c:v>
                </c:pt>
                <c:pt idx="309">
                  <c:v>4.0599999999999996</c:v>
                </c:pt>
                <c:pt idx="310">
                  <c:v>4.07</c:v>
                </c:pt>
                <c:pt idx="311">
                  <c:v>4.0599999999999996</c:v>
                </c:pt>
                <c:pt idx="312">
                  <c:v>4.08</c:v>
                </c:pt>
                <c:pt idx="313">
                  <c:v>4.09</c:v>
                </c:pt>
                <c:pt idx="314">
                  <c:v>4.07</c:v>
                </c:pt>
                <c:pt idx="315">
                  <c:v>4.08</c:v>
                </c:pt>
                <c:pt idx="316">
                  <c:v>4.08</c:v>
                </c:pt>
                <c:pt idx="317">
                  <c:v>4.09</c:v>
                </c:pt>
                <c:pt idx="318">
                  <c:v>4.09</c:v>
                </c:pt>
                <c:pt idx="319">
                  <c:v>4.1100000000000003</c:v>
                </c:pt>
                <c:pt idx="320">
                  <c:v>4.12</c:v>
                </c:pt>
                <c:pt idx="321">
                  <c:v>4.13</c:v>
                </c:pt>
                <c:pt idx="322">
                  <c:v>4.0999999999999996</c:v>
                </c:pt>
                <c:pt idx="323">
                  <c:v>4.1100000000000003</c:v>
                </c:pt>
                <c:pt idx="324">
                  <c:v>4.12</c:v>
                </c:pt>
                <c:pt idx="325">
                  <c:v>4.12</c:v>
                </c:pt>
                <c:pt idx="326">
                  <c:v>4.13</c:v>
                </c:pt>
                <c:pt idx="327">
                  <c:v>4.1399999999999997</c:v>
                </c:pt>
                <c:pt idx="328">
                  <c:v>4.1500000000000004</c:v>
                </c:pt>
                <c:pt idx="329">
                  <c:v>4.16</c:v>
                </c:pt>
                <c:pt idx="330">
                  <c:v>4.18</c:v>
                </c:pt>
                <c:pt idx="331">
                  <c:v>4.18</c:v>
                </c:pt>
                <c:pt idx="332">
                  <c:v>4.22</c:v>
                </c:pt>
                <c:pt idx="333">
                  <c:v>4.2</c:v>
                </c:pt>
                <c:pt idx="334">
                  <c:v>4.17</c:v>
                </c:pt>
                <c:pt idx="335">
                  <c:v>4.13</c:v>
                </c:pt>
                <c:pt idx="336">
                  <c:v>4.13</c:v>
                </c:pt>
                <c:pt idx="337">
                  <c:v>4.1100000000000003</c:v>
                </c:pt>
                <c:pt idx="338">
                  <c:v>4.07</c:v>
                </c:pt>
                <c:pt idx="339">
                  <c:v>4.0599999999999996</c:v>
                </c:pt>
                <c:pt idx="340">
                  <c:v>4.07</c:v>
                </c:pt>
                <c:pt idx="341">
                  <c:v>4.05</c:v>
                </c:pt>
                <c:pt idx="342">
                  <c:v>4.07</c:v>
                </c:pt>
                <c:pt idx="343">
                  <c:v>4.08</c:v>
                </c:pt>
                <c:pt idx="344">
                  <c:v>4.07</c:v>
                </c:pt>
                <c:pt idx="345">
                  <c:v>4.07</c:v>
                </c:pt>
                <c:pt idx="346">
                  <c:v>4.07</c:v>
                </c:pt>
                <c:pt idx="347">
                  <c:v>4.08</c:v>
                </c:pt>
                <c:pt idx="348">
                  <c:v>4.07</c:v>
                </c:pt>
                <c:pt idx="349">
                  <c:v>4.05</c:v>
                </c:pt>
                <c:pt idx="350">
                  <c:v>4.07</c:v>
                </c:pt>
                <c:pt idx="351">
                  <c:v>4.07</c:v>
                </c:pt>
                <c:pt idx="352">
                  <c:v>4.07</c:v>
                </c:pt>
                <c:pt idx="353">
                  <c:v>4.07</c:v>
                </c:pt>
                <c:pt idx="354">
                  <c:v>4.0599999999999996</c:v>
                </c:pt>
                <c:pt idx="355">
                  <c:v>4.08</c:v>
                </c:pt>
                <c:pt idx="356">
                  <c:v>4.0999999999999996</c:v>
                </c:pt>
                <c:pt idx="357">
                  <c:v>4.1100000000000003</c:v>
                </c:pt>
                <c:pt idx="358">
                  <c:v>4.12</c:v>
                </c:pt>
                <c:pt idx="359">
                  <c:v>4.0999999999999996</c:v>
                </c:pt>
                <c:pt idx="360">
                  <c:v>4.09</c:v>
                </c:pt>
                <c:pt idx="361">
                  <c:v>4.1100000000000003</c:v>
                </c:pt>
                <c:pt idx="362">
                  <c:v>4.13</c:v>
                </c:pt>
                <c:pt idx="363">
                  <c:v>4.1100000000000003</c:v>
                </c:pt>
                <c:pt idx="364">
                  <c:v>4.12</c:v>
                </c:pt>
                <c:pt idx="365">
                  <c:v>4.1399999999999997</c:v>
                </c:pt>
                <c:pt idx="366">
                  <c:v>4.1399999999999997</c:v>
                </c:pt>
                <c:pt idx="367">
                  <c:v>4.16</c:v>
                </c:pt>
                <c:pt idx="368">
                  <c:v>4.21</c:v>
                </c:pt>
                <c:pt idx="369">
                  <c:v>4.1900000000000004</c:v>
                </c:pt>
                <c:pt idx="370">
                  <c:v>4.21</c:v>
                </c:pt>
                <c:pt idx="371">
                  <c:v>4.1900000000000004</c:v>
                </c:pt>
                <c:pt idx="372">
                  <c:v>4.2</c:v>
                </c:pt>
                <c:pt idx="373">
                  <c:v>4.1500000000000004</c:v>
                </c:pt>
                <c:pt idx="374">
                  <c:v>4.1399999999999997</c:v>
                </c:pt>
                <c:pt idx="375">
                  <c:v>4.13</c:v>
                </c:pt>
                <c:pt idx="376">
                  <c:v>4.12</c:v>
                </c:pt>
                <c:pt idx="377">
                  <c:v>4.09</c:v>
                </c:pt>
                <c:pt idx="378">
                  <c:v>4.1100000000000003</c:v>
                </c:pt>
                <c:pt idx="379">
                  <c:v>4.09</c:v>
                </c:pt>
                <c:pt idx="380">
                  <c:v>4.08</c:v>
                </c:pt>
                <c:pt idx="381">
                  <c:v>4.08</c:v>
                </c:pt>
                <c:pt idx="382">
                  <c:v>4.0999999999999996</c:v>
                </c:pt>
                <c:pt idx="383">
                  <c:v>4.09</c:v>
                </c:pt>
                <c:pt idx="384">
                  <c:v>4.08</c:v>
                </c:pt>
                <c:pt idx="385">
                  <c:v>4.07</c:v>
                </c:pt>
                <c:pt idx="386">
                  <c:v>4.04</c:v>
                </c:pt>
                <c:pt idx="387">
                  <c:v>4.04</c:v>
                </c:pt>
                <c:pt idx="388">
                  <c:v>4.04</c:v>
                </c:pt>
                <c:pt idx="389">
                  <c:v>4.05</c:v>
                </c:pt>
                <c:pt idx="390">
                  <c:v>4.03</c:v>
                </c:pt>
                <c:pt idx="391">
                  <c:v>4.03</c:v>
                </c:pt>
                <c:pt idx="392">
                  <c:v>4.04</c:v>
                </c:pt>
                <c:pt idx="393">
                  <c:v>4.04</c:v>
                </c:pt>
                <c:pt idx="394">
                  <c:v>4.04</c:v>
                </c:pt>
                <c:pt idx="395">
                  <c:v>4.04</c:v>
                </c:pt>
                <c:pt idx="396">
                  <c:v>4.03</c:v>
                </c:pt>
                <c:pt idx="397">
                  <c:v>4.04</c:v>
                </c:pt>
                <c:pt idx="398">
                  <c:v>4.05</c:v>
                </c:pt>
                <c:pt idx="399">
                  <c:v>4.0199999999999996</c:v>
                </c:pt>
                <c:pt idx="400">
                  <c:v>4.03</c:v>
                </c:pt>
                <c:pt idx="401">
                  <c:v>4.03</c:v>
                </c:pt>
                <c:pt idx="402">
                  <c:v>4.04</c:v>
                </c:pt>
                <c:pt idx="403">
                  <c:v>4.08</c:v>
                </c:pt>
                <c:pt idx="404">
                  <c:v>4.04</c:v>
                </c:pt>
                <c:pt idx="405">
                  <c:v>4.12</c:v>
                </c:pt>
                <c:pt idx="406">
                  <c:v>4.1500000000000004</c:v>
                </c:pt>
                <c:pt idx="407">
                  <c:v>4.18</c:v>
                </c:pt>
                <c:pt idx="408">
                  <c:v>4.21</c:v>
                </c:pt>
                <c:pt idx="409">
                  <c:v>4.2300000000000004</c:v>
                </c:pt>
                <c:pt idx="410">
                  <c:v>4.1900000000000004</c:v>
                </c:pt>
                <c:pt idx="411">
                  <c:v>4.1500000000000004</c:v>
                </c:pt>
                <c:pt idx="412">
                  <c:v>4.1399999999999997</c:v>
                </c:pt>
                <c:pt idx="413">
                  <c:v>4.12</c:v>
                </c:pt>
                <c:pt idx="414">
                  <c:v>4.0999999999999996</c:v>
                </c:pt>
                <c:pt idx="415">
                  <c:v>4.07</c:v>
                </c:pt>
                <c:pt idx="416">
                  <c:v>4.07</c:v>
                </c:pt>
                <c:pt idx="417">
                  <c:v>4.0599999999999996</c:v>
                </c:pt>
                <c:pt idx="418">
                  <c:v>4.07</c:v>
                </c:pt>
                <c:pt idx="419">
                  <c:v>4.0599999999999996</c:v>
                </c:pt>
                <c:pt idx="420">
                  <c:v>4.05</c:v>
                </c:pt>
                <c:pt idx="421">
                  <c:v>4.07</c:v>
                </c:pt>
                <c:pt idx="422">
                  <c:v>4.0599999999999996</c:v>
                </c:pt>
                <c:pt idx="423">
                  <c:v>4.07</c:v>
                </c:pt>
                <c:pt idx="424">
                  <c:v>4.07</c:v>
                </c:pt>
                <c:pt idx="425">
                  <c:v>4.0599999999999996</c:v>
                </c:pt>
                <c:pt idx="426">
                  <c:v>4.0599999999999996</c:v>
                </c:pt>
                <c:pt idx="427">
                  <c:v>4.05</c:v>
                </c:pt>
                <c:pt idx="428">
                  <c:v>4.0599999999999996</c:v>
                </c:pt>
                <c:pt idx="429">
                  <c:v>4.05</c:v>
                </c:pt>
                <c:pt idx="430">
                  <c:v>4.07</c:v>
                </c:pt>
                <c:pt idx="431">
                  <c:v>4.0599999999999996</c:v>
                </c:pt>
                <c:pt idx="432">
                  <c:v>4.09</c:v>
                </c:pt>
                <c:pt idx="433">
                  <c:v>4.08</c:v>
                </c:pt>
                <c:pt idx="434">
                  <c:v>4.08</c:v>
                </c:pt>
                <c:pt idx="435">
                  <c:v>4.0999999999999996</c:v>
                </c:pt>
                <c:pt idx="436">
                  <c:v>4.0999999999999996</c:v>
                </c:pt>
                <c:pt idx="437">
                  <c:v>4.0999999999999996</c:v>
                </c:pt>
                <c:pt idx="438">
                  <c:v>4.12</c:v>
                </c:pt>
                <c:pt idx="439">
                  <c:v>4.12</c:v>
                </c:pt>
                <c:pt idx="440">
                  <c:v>4.1399999999999997</c:v>
                </c:pt>
                <c:pt idx="441">
                  <c:v>4.17</c:v>
                </c:pt>
                <c:pt idx="442">
                  <c:v>4.1500000000000004</c:v>
                </c:pt>
                <c:pt idx="443">
                  <c:v>4.16</c:v>
                </c:pt>
                <c:pt idx="444">
                  <c:v>4.2300000000000004</c:v>
                </c:pt>
                <c:pt idx="445">
                  <c:v>4.2300000000000004</c:v>
                </c:pt>
                <c:pt idx="446">
                  <c:v>4.21</c:v>
                </c:pt>
                <c:pt idx="447">
                  <c:v>4.21</c:v>
                </c:pt>
                <c:pt idx="448">
                  <c:v>4.2</c:v>
                </c:pt>
                <c:pt idx="449">
                  <c:v>4.2</c:v>
                </c:pt>
                <c:pt idx="450">
                  <c:v>4.21</c:v>
                </c:pt>
                <c:pt idx="451">
                  <c:v>4.1900000000000004</c:v>
                </c:pt>
                <c:pt idx="452">
                  <c:v>4.17</c:v>
                </c:pt>
                <c:pt idx="453">
                  <c:v>4.17</c:v>
                </c:pt>
                <c:pt idx="454">
                  <c:v>4.18</c:v>
                </c:pt>
                <c:pt idx="455">
                  <c:v>4.17</c:v>
                </c:pt>
                <c:pt idx="456">
                  <c:v>4.16</c:v>
                </c:pt>
                <c:pt idx="457">
                  <c:v>4.1500000000000004</c:v>
                </c:pt>
                <c:pt idx="458">
                  <c:v>4.17</c:v>
                </c:pt>
                <c:pt idx="459">
                  <c:v>4.17</c:v>
                </c:pt>
                <c:pt idx="460">
                  <c:v>4.1500000000000004</c:v>
                </c:pt>
                <c:pt idx="461">
                  <c:v>4.1399999999999997</c:v>
                </c:pt>
                <c:pt idx="462">
                  <c:v>4.1399999999999997</c:v>
                </c:pt>
                <c:pt idx="463">
                  <c:v>4.13</c:v>
                </c:pt>
                <c:pt idx="464">
                  <c:v>4.1399999999999997</c:v>
                </c:pt>
                <c:pt idx="465">
                  <c:v>4.13</c:v>
                </c:pt>
                <c:pt idx="466">
                  <c:v>4.1399999999999997</c:v>
                </c:pt>
                <c:pt idx="467">
                  <c:v>4.1399999999999997</c:v>
                </c:pt>
                <c:pt idx="468">
                  <c:v>4.1500000000000004</c:v>
                </c:pt>
                <c:pt idx="469">
                  <c:v>4.16</c:v>
                </c:pt>
                <c:pt idx="470">
                  <c:v>4.1399999999999997</c:v>
                </c:pt>
                <c:pt idx="471">
                  <c:v>4.1100000000000003</c:v>
                </c:pt>
                <c:pt idx="472">
                  <c:v>4.1100000000000003</c:v>
                </c:pt>
                <c:pt idx="473">
                  <c:v>4.13</c:v>
                </c:pt>
                <c:pt idx="474">
                  <c:v>4.0999999999999996</c:v>
                </c:pt>
                <c:pt idx="475">
                  <c:v>4.12</c:v>
                </c:pt>
                <c:pt idx="476">
                  <c:v>4.1100000000000003</c:v>
                </c:pt>
                <c:pt idx="477">
                  <c:v>4.1100000000000003</c:v>
                </c:pt>
                <c:pt idx="478">
                  <c:v>4.13</c:v>
                </c:pt>
                <c:pt idx="479">
                  <c:v>4.1399999999999997</c:v>
                </c:pt>
                <c:pt idx="480">
                  <c:v>4.1100000000000003</c:v>
                </c:pt>
                <c:pt idx="481">
                  <c:v>4.1399999999999997</c:v>
                </c:pt>
                <c:pt idx="482">
                  <c:v>4.17</c:v>
                </c:pt>
                <c:pt idx="483">
                  <c:v>4.2</c:v>
                </c:pt>
                <c:pt idx="484">
                  <c:v>4.2300000000000004</c:v>
                </c:pt>
                <c:pt idx="485">
                  <c:v>4.24</c:v>
                </c:pt>
                <c:pt idx="486">
                  <c:v>4.21</c:v>
                </c:pt>
                <c:pt idx="487">
                  <c:v>4.1900000000000004</c:v>
                </c:pt>
                <c:pt idx="488">
                  <c:v>4.1500000000000004</c:v>
                </c:pt>
                <c:pt idx="489">
                  <c:v>4.13</c:v>
                </c:pt>
                <c:pt idx="490">
                  <c:v>4.13</c:v>
                </c:pt>
                <c:pt idx="491">
                  <c:v>4.1100000000000003</c:v>
                </c:pt>
                <c:pt idx="492">
                  <c:v>4.09</c:v>
                </c:pt>
                <c:pt idx="493">
                  <c:v>4.08</c:v>
                </c:pt>
                <c:pt idx="494">
                  <c:v>4.07</c:v>
                </c:pt>
                <c:pt idx="495">
                  <c:v>4.0599999999999996</c:v>
                </c:pt>
                <c:pt idx="496">
                  <c:v>4.05</c:v>
                </c:pt>
                <c:pt idx="497">
                  <c:v>4.04</c:v>
                </c:pt>
                <c:pt idx="498">
                  <c:v>4.03</c:v>
                </c:pt>
                <c:pt idx="499">
                  <c:v>4.03</c:v>
                </c:pt>
                <c:pt idx="500">
                  <c:v>4.01</c:v>
                </c:pt>
                <c:pt idx="501">
                  <c:v>4.0199999999999996</c:v>
                </c:pt>
                <c:pt idx="502">
                  <c:v>4</c:v>
                </c:pt>
                <c:pt idx="503">
                  <c:v>4</c:v>
                </c:pt>
                <c:pt idx="504">
                  <c:v>4</c:v>
                </c:pt>
                <c:pt idx="505">
                  <c:v>4.01</c:v>
                </c:pt>
                <c:pt idx="506">
                  <c:v>3.99</c:v>
                </c:pt>
                <c:pt idx="507">
                  <c:v>4</c:v>
                </c:pt>
                <c:pt idx="508">
                  <c:v>4.01</c:v>
                </c:pt>
                <c:pt idx="509">
                  <c:v>4</c:v>
                </c:pt>
                <c:pt idx="510">
                  <c:v>3.98</c:v>
                </c:pt>
                <c:pt idx="511">
                  <c:v>3.98</c:v>
                </c:pt>
                <c:pt idx="512">
                  <c:v>3.99</c:v>
                </c:pt>
                <c:pt idx="513">
                  <c:v>3.99</c:v>
                </c:pt>
                <c:pt idx="514">
                  <c:v>4.01</c:v>
                </c:pt>
                <c:pt idx="515">
                  <c:v>4</c:v>
                </c:pt>
                <c:pt idx="516">
                  <c:v>4.01</c:v>
                </c:pt>
                <c:pt idx="517">
                  <c:v>4.0199999999999996</c:v>
                </c:pt>
                <c:pt idx="518">
                  <c:v>4.07</c:v>
                </c:pt>
                <c:pt idx="519">
                  <c:v>4.0999999999999996</c:v>
                </c:pt>
                <c:pt idx="520">
                  <c:v>4.13</c:v>
                </c:pt>
                <c:pt idx="521">
                  <c:v>4.17</c:v>
                </c:pt>
                <c:pt idx="522">
                  <c:v>4.2</c:v>
                </c:pt>
                <c:pt idx="523">
                  <c:v>4.2300000000000004</c:v>
                </c:pt>
                <c:pt idx="524">
                  <c:v>4.2300000000000004</c:v>
                </c:pt>
                <c:pt idx="525">
                  <c:v>4.1900000000000004</c:v>
                </c:pt>
                <c:pt idx="526">
                  <c:v>4.21</c:v>
                </c:pt>
                <c:pt idx="527">
                  <c:v>4.16</c:v>
                </c:pt>
                <c:pt idx="528">
                  <c:v>4.12</c:v>
                </c:pt>
                <c:pt idx="529">
                  <c:v>4.12</c:v>
                </c:pt>
                <c:pt idx="530">
                  <c:v>4.12</c:v>
                </c:pt>
                <c:pt idx="531">
                  <c:v>4.09</c:v>
                </c:pt>
                <c:pt idx="532">
                  <c:v>4.09</c:v>
                </c:pt>
                <c:pt idx="533">
                  <c:v>4.08</c:v>
                </c:pt>
                <c:pt idx="534">
                  <c:v>4.0599999999999996</c:v>
                </c:pt>
                <c:pt idx="535">
                  <c:v>4.05</c:v>
                </c:pt>
                <c:pt idx="536">
                  <c:v>4.05</c:v>
                </c:pt>
                <c:pt idx="537">
                  <c:v>4.05</c:v>
                </c:pt>
                <c:pt idx="538">
                  <c:v>4.05</c:v>
                </c:pt>
                <c:pt idx="539">
                  <c:v>4.01</c:v>
                </c:pt>
                <c:pt idx="540">
                  <c:v>4.0199999999999996</c:v>
                </c:pt>
                <c:pt idx="541">
                  <c:v>4</c:v>
                </c:pt>
                <c:pt idx="542">
                  <c:v>4.0199999999999996</c:v>
                </c:pt>
                <c:pt idx="543">
                  <c:v>4.01</c:v>
                </c:pt>
                <c:pt idx="544">
                  <c:v>4.0199999999999996</c:v>
                </c:pt>
                <c:pt idx="545">
                  <c:v>4.01</c:v>
                </c:pt>
                <c:pt idx="546">
                  <c:v>4</c:v>
                </c:pt>
                <c:pt idx="547">
                  <c:v>4.01</c:v>
                </c:pt>
                <c:pt idx="548">
                  <c:v>4.04</c:v>
                </c:pt>
                <c:pt idx="549">
                  <c:v>4.05</c:v>
                </c:pt>
                <c:pt idx="550">
                  <c:v>4.03</c:v>
                </c:pt>
                <c:pt idx="551">
                  <c:v>4.03</c:v>
                </c:pt>
                <c:pt idx="552">
                  <c:v>4.04</c:v>
                </c:pt>
                <c:pt idx="553">
                  <c:v>4.05</c:v>
                </c:pt>
                <c:pt idx="554">
                  <c:v>4.05</c:v>
                </c:pt>
                <c:pt idx="555">
                  <c:v>4.08</c:v>
                </c:pt>
                <c:pt idx="556">
                  <c:v>4.07</c:v>
                </c:pt>
                <c:pt idx="557">
                  <c:v>4.1100000000000003</c:v>
                </c:pt>
                <c:pt idx="558">
                  <c:v>4.12</c:v>
                </c:pt>
                <c:pt idx="559">
                  <c:v>4.12</c:v>
                </c:pt>
                <c:pt idx="560">
                  <c:v>4.1900000000000004</c:v>
                </c:pt>
                <c:pt idx="561">
                  <c:v>4.22</c:v>
                </c:pt>
                <c:pt idx="562">
                  <c:v>4.26</c:v>
                </c:pt>
                <c:pt idx="563">
                  <c:v>4.1900000000000004</c:v>
                </c:pt>
                <c:pt idx="564">
                  <c:v>4.21</c:v>
                </c:pt>
                <c:pt idx="565">
                  <c:v>4.1900000000000004</c:v>
                </c:pt>
                <c:pt idx="566">
                  <c:v>4.1500000000000004</c:v>
                </c:pt>
                <c:pt idx="567">
                  <c:v>4.18</c:v>
                </c:pt>
                <c:pt idx="568">
                  <c:v>4.1399999999999997</c:v>
                </c:pt>
                <c:pt idx="569">
                  <c:v>4.1500000000000004</c:v>
                </c:pt>
                <c:pt idx="570">
                  <c:v>4.13</c:v>
                </c:pt>
                <c:pt idx="571">
                  <c:v>4.1100000000000003</c:v>
                </c:pt>
                <c:pt idx="572">
                  <c:v>4.09</c:v>
                </c:pt>
                <c:pt idx="573">
                  <c:v>4.07</c:v>
                </c:pt>
                <c:pt idx="574">
                  <c:v>4.07</c:v>
                </c:pt>
                <c:pt idx="575">
                  <c:v>4.07</c:v>
                </c:pt>
                <c:pt idx="576">
                  <c:v>4.07</c:v>
                </c:pt>
                <c:pt idx="577">
                  <c:v>4.03</c:v>
                </c:pt>
                <c:pt idx="578">
                  <c:v>4.0199999999999996</c:v>
                </c:pt>
                <c:pt idx="579">
                  <c:v>4</c:v>
                </c:pt>
                <c:pt idx="580">
                  <c:v>4</c:v>
                </c:pt>
                <c:pt idx="581">
                  <c:v>4.0199999999999996</c:v>
                </c:pt>
                <c:pt idx="582">
                  <c:v>4.0199999999999996</c:v>
                </c:pt>
                <c:pt idx="583">
                  <c:v>4.01</c:v>
                </c:pt>
                <c:pt idx="584">
                  <c:v>4.0199999999999996</c:v>
                </c:pt>
                <c:pt idx="585">
                  <c:v>4.03</c:v>
                </c:pt>
                <c:pt idx="586">
                  <c:v>4.0599999999999996</c:v>
                </c:pt>
                <c:pt idx="587">
                  <c:v>4.05</c:v>
                </c:pt>
                <c:pt idx="588">
                  <c:v>4.0199999999999996</c:v>
                </c:pt>
                <c:pt idx="589">
                  <c:v>4.01</c:v>
                </c:pt>
                <c:pt idx="590">
                  <c:v>4.04</c:v>
                </c:pt>
                <c:pt idx="591">
                  <c:v>4.04</c:v>
                </c:pt>
                <c:pt idx="592">
                  <c:v>4.05</c:v>
                </c:pt>
                <c:pt idx="593">
                  <c:v>4.05</c:v>
                </c:pt>
                <c:pt idx="594">
                  <c:v>4.05</c:v>
                </c:pt>
                <c:pt idx="595">
                  <c:v>4.09</c:v>
                </c:pt>
                <c:pt idx="596">
                  <c:v>4.1100000000000003</c:v>
                </c:pt>
                <c:pt idx="597">
                  <c:v>4.13</c:v>
                </c:pt>
                <c:pt idx="598">
                  <c:v>4.1399999999999997</c:v>
                </c:pt>
                <c:pt idx="599">
                  <c:v>4.17</c:v>
                </c:pt>
                <c:pt idx="600">
                  <c:v>4.21</c:v>
                </c:pt>
                <c:pt idx="601">
                  <c:v>4.21</c:v>
                </c:pt>
                <c:pt idx="602">
                  <c:v>4.2</c:v>
                </c:pt>
                <c:pt idx="603">
                  <c:v>4.16</c:v>
                </c:pt>
                <c:pt idx="604">
                  <c:v>4.18</c:v>
                </c:pt>
                <c:pt idx="605">
                  <c:v>4.1399999999999997</c:v>
                </c:pt>
                <c:pt idx="606">
                  <c:v>4.1399999999999997</c:v>
                </c:pt>
                <c:pt idx="607">
                  <c:v>4.13</c:v>
                </c:pt>
                <c:pt idx="608">
                  <c:v>4.1100000000000003</c:v>
                </c:pt>
                <c:pt idx="609">
                  <c:v>4.08</c:v>
                </c:pt>
                <c:pt idx="610">
                  <c:v>4.0599999999999996</c:v>
                </c:pt>
                <c:pt idx="611">
                  <c:v>4.0599999999999996</c:v>
                </c:pt>
                <c:pt idx="612">
                  <c:v>4.0599999999999996</c:v>
                </c:pt>
                <c:pt idx="613">
                  <c:v>4.0599999999999996</c:v>
                </c:pt>
                <c:pt idx="614">
                  <c:v>4.0199999999999996</c:v>
                </c:pt>
                <c:pt idx="615">
                  <c:v>4</c:v>
                </c:pt>
                <c:pt idx="616">
                  <c:v>3.99</c:v>
                </c:pt>
                <c:pt idx="617">
                  <c:v>3.98</c:v>
                </c:pt>
                <c:pt idx="618">
                  <c:v>4</c:v>
                </c:pt>
                <c:pt idx="619">
                  <c:v>4</c:v>
                </c:pt>
                <c:pt idx="620">
                  <c:v>3.99</c:v>
                </c:pt>
                <c:pt idx="621">
                  <c:v>4</c:v>
                </c:pt>
                <c:pt idx="622">
                  <c:v>4.01</c:v>
                </c:pt>
                <c:pt idx="623">
                  <c:v>4.04</c:v>
                </c:pt>
                <c:pt idx="624">
                  <c:v>4.0199999999999996</c:v>
                </c:pt>
                <c:pt idx="625">
                  <c:v>3.99</c:v>
                </c:pt>
                <c:pt idx="626">
                  <c:v>3.99</c:v>
                </c:pt>
                <c:pt idx="627">
                  <c:v>4.0199999999999996</c:v>
                </c:pt>
                <c:pt idx="628">
                  <c:v>4.03</c:v>
                </c:pt>
                <c:pt idx="629">
                  <c:v>4.03</c:v>
                </c:pt>
                <c:pt idx="630">
                  <c:v>4.03</c:v>
                </c:pt>
                <c:pt idx="631">
                  <c:v>4.04</c:v>
                </c:pt>
                <c:pt idx="632">
                  <c:v>4.07</c:v>
                </c:pt>
                <c:pt idx="633">
                  <c:v>4.0999999999999996</c:v>
                </c:pt>
                <c:pt idx="634">
                  <c:v>4.12</c:v>
                </c:pt>
                <c:pt idx="635">
                  <c:v>4.1399999999999997</c:v>
                </c:pt>
                <c:pt idx="636">
                  <c:v>4.1900000000000004</c:v>
                </c:pt>
                <c:pt idx="637">
                  <c:v>4.22</c:v>
                </c:pt>
                <c:pt idx="638">
                  <c:v>4.22</c:v>
                </c:pt>
                <c:pt idx="639">
                  <c:v>4.25</c:v>
                </c:pt>
                <c:pt idx="640">
                  <c:v>4.21</c:v>
                </c:pt>
                <c:pt idx="641">
                  <c:v>4.2</c:v>
                </c:pt>
                <c:pt idx="642">
                  <c:v>4.1500000000000004</c:v>
                </c:pt>
                <c:pt idx="643">
                  <c:v>4.13</c:v>
                </c:pt>
                <c:pt idx="644">
                  <c:v>4.12</c:v>
                </c:pt>
                <c:pt idx="645">
                  <c:v>4.12</c:v>
                </c:pt>
                <c:pt idx="646">
                  <c:v>4.09</c:v>
                </c:pt>
                <c:pt idx="647">
                  <c:v>4.08</c:v>
                </c:pt>
                <c:pt idx="648">
                  <c:v>4.0599999999999996</c:v>
                </c:pt>
                <c:pt idx="649">
                  <c:v>4.0599999999999996</c:v>
                </c:pt>
                <c:pt idx="650">
                  <c:v>4.04</c:v>
                </c:pt>
                <c:pt idx="651">
                  <c:v>4.0199999999999996</c:v>
                </c:pt>
                <c:pt idx="652">
                  <c:v>4.0199999999999996</c:v>
                </c:pt>
                <c:pt idx="653">
                  <c:v>4.0199999999999996</c:v>
                </c:pt>
                <c:pt idx="654">
                  <c:v>4</c:v>
                </c:pt>
                <c:pt idx="655">
                  <c:v>4</c:v>
                </c:pt>
                <c:pt idx="656">
                  <c:v>3.98</c:v>
                </c:pt>
                <c:pt idx="657">
                  <c:v>3.98</c:v>
                </c:pt>
                <c:pt idx="658">
                  <c:v>3.98</c:v>
                </c:pt>
                <c:pt idx="659">
                  <c:v>3.99</c:v>
                </c:pt>
                <c:pt idx="660">
                  <c:v>3.97</c:v>
                </c:pt>
                <c:pt idx="661">
                  <c:v>3.98</c:v>
                </c:pt>
                <c:pt idx="662">
                  <c:v>3.99</c:v>
                </c:pt>
                <c:pt idx="663">
                  <c:v>3.97</c:v>
                </c:pt>
                <c:pt idx="664">
                  <c:v>3.95</c:v>
                </c:pt>
                <c:pt idx="665">
                  <c:v>3.95</c:v>
                </c:pt>
                <c:pt idx="666">
                  <c:v>3.97</c:v>
                </c:pt>
                <c:pt idx="667">
                  <c:v>3.97</c:v>
                </c:pt>
                <c:pt idx="668">
                  <c:v>3.99</c:v>
                </c:pt>
                <c:pt idx="669">
                  <c:v>3.99</c:v>
                </c:pt>
                <c:pt idx="670">
                  <c:v>3.99</c:v>
                </c:pt>
                <c:pt idx="671">
                  <c:v>4.01</c:v>
                </c:pt>
                <c:pt idx="672">
                  <c:v>4.0599999999999996</c:v>
                </c:pt>
                <c:pt idx="673">
                  <c:v>4.0999999999999996</c:v>
                </c:pt>
                <c:pt idx="674">
                  <c:v>4.12</c:v>
                </c:pt>
                <c:pt idx="675">
                  <c:v>4.17</c:v>
                </c:pt>
                <c:pt idx="676">
                  <c:v>4.21</c:v>
                </c:pt>
                <c:pt idx="677">
                  <c:v>4.25</c:v>
                </c:pt>
                <c:pt idx="678">
                  <c:v>4.2</c:v>
                </c:pt>
                <c:pt idx="679">
                  <c:v>4.18</c:v>
                </c:pt>
                <c:pt idx="680">
                  <c:v>4.18</c:v>
                </c:pt>
                <c:pt idx="681">
                  <c:v>4.17</c:v>
                </c:pt>
                <c:pt idx="682">
                  <c:v>4.13</c:v>
                </c:pt>
                <c:pt idx="683">
                  <c:v>4.13</c:v>
                </c:pt>
                <c:pt idx="684">
                  <c:v>4.12</c:v>
                </c:pt>
                <c:pt idx="685">
                  <c:v>4.1100000000000003</c:v>
                </c:pt>
                <c:pt idx="686">
                  <c:v>4.1100000000000003</c:v>
                </c:pt>
                <c:pt idx="687">
                  <c:v>4.1100000000000003</c:v>
                </c:pt>
                <c:pt idx="688">
                  <c:v>4.09</c:v>
                </c:pt>
                <c:pt idx="689">
                  <c:v>4.09</c:v>
                </c:pt>
                <c:pt idx="690">
                  <c:v>4.0999999999999996</c:v>
                </c:pt>
                <c:pt idx="691">
                  <c:v>4.08</c:v>
                </c:pt>
                <c:pt idx="692">
                  <c:v>4.0599999999999996</c:v>
                </c:pt>
                <c:pt idx="693">
                  <c:v>4.08</c:v>
                </c:pt>
                <c:pt idx="694">
                  <c:v>4.0599999999999996</c:v>
                </c:pt>
                <c:pt idx="695">
                  <c:v>4.0599999999999996</c:v>
                </c:pt>
                <c:pt idx="696">
                  <c:v>4.05</c:v>
                </c:pt>
                <c:pt idx="697">
                  <c:v>4.0599999999999996</c:v>
                </c:pt>
                <c:pt idx="698">
                  <c:v>4.07</c:v>
                </c:pt>
                <c:pt idx="699">
                  <c:v>4.03</c:v>
                </c:pt>
                <c:pt idx="700">
                  <c:v>4.0199999999999996</c:v>
                </c:pt>
                <c:pt idx="701">
                  <c:v>4.0199999999999996</c:v>
                </c:pt>
                <c:pt idx="702">
                  <c:v>4.03</c:v>
                </c:pt>
                <c:pt idx="703">
                  <c:v>4.04</c:v>
                </c:pt>
                <c:pt idx="704">
                  <c:v>4.05</c:v>
                </c:pt>
                <c:pt idx="705">
                  <c:v>4.03</c:v>
                </c:pt>
                <c:pt idx="706">
                  <c:v>4.03</c:v>
                </c:pt>
                <c:pt idx="707">
                  <c:v>4.03</c:v>
                </c:pt>
                <c:pt idx="708">
                  <c:v>4.04</c:v>
                </c:pt>
                <c:pt idx="709">
                  <c:v>4.0599999999999996</c:v>
                </c:pt>
                <c:pt idx="710">
                  <c:v>4.05</c:v>
                </c:pt>
                <c:pt idx="711">
                  <c:v>4.0599999999999996</c:v>
                </c:pt>
                <c:pt idx="712">
                  <c:v>4.08</c:v>
                </c:pt>
                <c:pt idx="713">
                  <c:v>4.12</c:v>
                </c:pt>
                <c:pt idx="714">
                  <c:v>4.17</c:v>
                </c:pt>
                <c:pt idx="715">
                  <c:v>4.2</c:v>
                </c:pt>
                <c:pt idx="716">
                  <c:v>4.2</c:v>
                </c:pt>
                <c:pt idx="717">
                  <c:v>4.24</c:v>
                </c:pt>
                <c:pt idx="718">
                  <c:v>4.2</c:v>
                </c:pt>
                <c:pt idx="719">
                  <c:v>4.13</c:v>
                </c:pt>
                <c:pt idx="720">
                  <c:v>4.1399999999999997</c:v>
                </c:pt>
                <c:pt idx="721">
                  <c:v>4.1100000000000003</c:v>
                </c:pt>
                <c:pt idx="722">
                  <c:v>4.08</c:v>
                </c:pt>
                <c:pt idx="723">
                  <c:v>4.07</c:v>
                </c:pt>
                <c:pt idx="724">
                  <c:v>4.08</c:v>
                </c:pt>
                <c:pt idx="725">
                  <c:v>4.08</c:v>
                </c:pt>
                <c:pt idx="726">
                  <c:v>4.0599999999999996</c:v>
                </c:pt>
                <c:pt idx="727">
                  <c:v>4.05</c:v>
                </c:pt>
                <c:pt idx="728">
                  <c:v>4.09</c:v>
                </c:pt>
                <c:pt idx="729">
                  <c:v>4.08</c:v>
                </c:pt>
                <c:pt idx="730">
                  <c:v>4.07</c:v>
                </c:pt>
                <c:pt idx="731">
                  <c:v>4.07</c:v>
                </c:pt>
                <c:pt idx="732">
                  <c:v>4.07</c:v>
                </c:pt>
                <c:pt idx="733">
                  <c:v>4.07</c:v>
                </c:pt>
                <c:pt idx="734">
                  <c:v>4.07</c:v>
                </c:pt>
                <c:pt idx="735">
                  <c:v>4.1100000000000003</c:v>
                </c:pt>
                <c:pt idx="736">
                  <c:v>4.12</c:v>
                </c:pt>
                <c:pt idx="737">
                  <c:v>4.09</c:v>
                </c:pt>
                <c:pt idx="738">
                  <c:v>4.0599999999999996</c:v>
                </c:pt>
                <c:pt idx="739">
                  <c:v>4.09</c:v>
                </c:pt>
                <c:pt idx="740">
                  <c:v>4.09</c:v>
                </c:pt>
                <c:pt idx="741">
                  <c:v>4.0999999999999996</c:v>
                </c:pt>
                <c:pt idx="742">
                  <c:v>4.1100000000000003</c:v>
                </c:pt>
                <c:pt idx="743">
                  <c:v>4.0999999999999996</c:v>
                </c:pt>
                <c:pt idx="744">
                  <c:v>4.09</c:v>
                </c:pt>
                <c:pt idx="745">
                  <c:v>4.0999999999999996</c:v>
                </c:pt>
                <c:pt idx="746">
                  <c:v>4.09</c:v>
                </c:pt>
                <c:pt idx="747">
                  <c:v>4.13</c:v>
                </c:pt>
                <c:pt idx="748">
                  <c:v>4.1500000000000004</c:v>
                </c:pt>
                <c:pt idx="749">
                  <c:v>4.16</c:v>
                </c:pt>
                <c:pt idx="750">
                  <c:v>4.16</c:v>
                </c:pt>
                <c:pt idx="751">
                  <c:v>4.16</c:v>
                </c:pt>
                <c:pt idx="752">
                  <c:v>4.2</c:v>
                </c:pt>
                <c:pt idx="753">
                  <c:v>4.18</c:v>
                </c:pt>
                <c:pt idx="754">
                  <c:v>4.2</c:v>
                </c:pt>
                <c:pt idx="755">
                  <c:v>4.18</c:v>
                </c:pt>
                <c:pt idx="756">
                  <c:v>4.17</c:v>
                </c:pt>
                <c:pt idx="757">
                  <c:v>4.12</c:v>
                </c:pt>
                <c:pt idx="758">
                  <c:v>4.12</c:v>
                </c:pt>
                <c:pt idx="759">
                  <c:v>4.07</c:v>
                </c:pt>
                <c:pt idx="760">
                  <c:v>4.05</c:v>
                </c:pt>
                <c:pt idx="761">
                  <c:v>4.05</c:v>
                </c:pt>
                <c:pt idx="762">
                  <c:v>4.04</c:v>
                </c:pt>
                <c:pt idx="763">
                  <c:v>4.03</c:v>
                </c:pt>
                <c:pt idx="764">
                  <c:v>4.0199999999999996</c:v>
                </c:pt>
                <c:pt idx="765">
                  <c:v>4.04</c:v>
                </c:pt>
                <c:pt idx="766">
                  <c:v>4.03</c:v>
                </c:pt>
                <c:pt idx="767">
                  <c:v>4.03</c:v>
                </c:pt>
                <c:pt idx="768">
                  <c:v>4.03</c:v>
                </c:pt>
                <c:pt idx="769">
                  <c:v>4.03</c:v>
                </c:pt>
                <c:pt idx="770">
                  <c:v>4.04</c:v>
                </c:pt>
                <c:pt idx="771">
                  <c:v>4.03</c:v>
                </c:pt>
                <c:pt idx="772">
                  <c:v>4.04</c:v>
                </c:pt>
                <c:pt idx="773">
                  <c:v>4.04</c:v>
                </c:pt>
                <c:pt idx="774">
                  <c:v>4.04</c:v>
                </c:pt>
                <c:pt idx="775">
                  <c:v>4.04</c:v>
                </c:pt>
                <c:pt idx="776">
                  <c:v>4.04</c:v>
                </c:pt>
                <c:pt idx="777">
                  <c:v>4.0599999999999996</c:v>
                </c:pt>
                <c:pt idx="778">
                  <c:v>4.0599999999999996</c:v>
                </c:pt>
                <c:pt idx="779">
                  <c:v>4.05</c:v>
                </c:pt>
                <c:pt idx="780">
                  <c:v>4.0599999999999996</c:v>
                </c:pt>
                <c:pt idx="781">
                  <c:v>4.07</c:v>
                </c:pt>
                <c:pt idx="782">
                  <c:v>4.07</c:v>
                </c:pt>
                <c:pt idx="783">
                  <c:v>4.07</c:v>
                </c:pt>
                <c:pt idx="784">
                  <c:v>4.0999999999999996</c:v>
                </c:pt>
                <c:pt idx="785">
                  <c:v>4.1100000000000003</c:v>
                </c:pt>
                <c:pt idx="786">
                  <c:v>4.12</c:v>
                </c:pt>
                <c:pt idx="787">
                  <c:v>4.17</c:v>
                </c:pt>
                <c:pt idx="788">
                  <c:v>4.16</c:v>
                </c:pt>
                <c:pt idx="789">
                  <c:v>4.16</c:v>
                </c:pt>
                <c:pt idx="790">
                  <c:v>4.1900000000000004</c:v>
                </c:pt>
                <c:pt idx="791">
                  <c:v>4.2</c:v>
                </c:pt>
                <c:pt idx="792">
                  <c:v>4.2</c:v>
                </c:pt>
                <c:pt idx="793">
                  <c:v>4.2</c:v>
                </c:pt>
                <c:pt idx="794">
                  <c:v>4.1900000000000004</c:v>
                </c:pt>
                <c:pt idx="795">
                  <c:v>4.17</c:v>
                </c:pt>
                <c:pt idx="796">
                  <c:v>4.1100000000000003</c:v>
                </c:pt>
                <c:pt idx="797">
                  <c:v>4.1100000000000003</c:v>
                </c:pt>
                <c:pt idx="798">
                  <c:v>4.0599999999999996</c:v>
                </c:pt>
                <c:pt idx="799">
                  <c:v>4.04</c:v>
                </c:pt>
                <c:pt idx="800">
                  <c:v>4.04</c:v>
                </c:pt>
                <c:pt idx="801">
                  <c:v>4.0199999999999996</c:v>
                </c:pt>
                <c:pt idx="802">
                  <c:v>4</c:v>
                </c:pt>
                <c:pt idx="803">
                  <c:v>4</c:v>
                </c:pt>
                <c:pt idx="804">
                  <c:v>4.01</c:v>
                </c:pt>
                <c:pt idx="805">
                  <c:v>4.01</c:v>
                </c:pt>
                <c:pt idx="806">
                  <c:v>4.01</c:v>
                </c:pt>
                <c:pt idx="807">
                  <c:v>4.0199999999999996</c:v>
                </c:pt>
                <c:pt idx="808">
                  <c:v>4.01</c:v>
                </c:pt>
                <c:pt idx="809">
                  <c:v>4.0199999999999996</c:v>
                </c:pt>
                <c:pt idx="810">
                  <c:v>4.01</c:v>
                </c:pt>
                <c:pt idx="811">
                  <c:v>4.03</c:v>
                </c:pt>
                <c:pt idx="812">
                  <c:v>4.03</c:v>
                </c:pt>
                <c:pt idx="813">
                  <c:v>4.03</c:v>
                </c:pt>
                <c:pt idx="814">
                  <c:v>4.0199999999999996</c:v>
                </c:pt>
                <c:pt idx="815">
                  <c:v>4.0199999999999996</c:v>
                </c:pt>
                <c:pt idx="816">
                  <c:v>4.05</c:v>
                </c:pt>
                <c:pt idx="817">
                  <c:v>4.04</c:v>
                </c:pt>
                <c:pt idx="818">
                  <c:v>4.04</c:v>
                </c:pt>
                <c:pt idx="819">
                  <c:v>4.04</c:v>
                </c:pt>
                <c:pt idx="820">
                  <c:v>4.0599999999999996</c:v>
                </c:pt>
                <c:pt idx="821">
                  <c:v>4.0599999999999996</c:v>
                </c:pt>
                <c:pt idx="822">
                  <c:v>4.05</c:v>
                </c:pt>
                <c:pt idx="823">
                  <c:v>4.09</c:v>
                </c:pt>
                <c:pt idx="824">
                  <c:v>4.0999999999999996</c:v>
                </c:pt>
                <c:pt idx="825">
                  <c:v>4.12</c:v>
                </c:pt>
                <c:pt idx="826">
                  <c:v>4.16</c:v>
                </c:pt>
                <c:pt idx="827">
                  <c:v>4.16</c:v>
                </c:pt>
                <c:pt idx="828">
                  <c:v>4.16</c:v>
                </c:pt>
                <c:pt idx="829">
                  <c:v>4.2</c:v>
                </c:pt>
                <c:pt idx="830">
                  <c:v>4.2</c:v>
                </c:pt>
                <c:pt idx="831">
                  <c:v>4.21</c:v>
                </c:pt>
                <c:pt idx="832">
                  <c:v>4.25</c:v>
                </c:pt>
                <c:pt idx="833">
                  <c:v>4.22</c:v>
                </c:pt>
                <c:pt idx="834">
                  <c:v>4.17</c:v>
                </c:pt>
                <c:pt idx="835">
                  <c:v>4.1100000000000003</c:v>
                </c:pt>
                <c:pt idx="836">
                  <c:v>4.09</c:v>
                </c:pt>
                <c:pt idx="837">
                  <c:v>4.1100000000000003</c:v>
                </c:pt>
                <c:pt idx="838">
                  <c:v>4.08</c:v>
                </c:pt>
                <c:pt idx="839">
                  <c:v>4.08</c:v>
                </c:pt>
                <c:pt idx="840">
                  <c:v>4.07</c:v>
                </c:pt>
                <c:pt idx="841">
                  <c:v>4.04</c:v>
                </c:pt>
                <c:pt idx="842">
                  <c:v>4.07</c:v>
                </c:pt>
                <c:pt idx="843">
                  <c:v>4.09</c:v>
                </c:pt>
                <c:pt idx="844">
                  <c:v>4.07</c:v>
                </c:pt>
                <c:pt idx="845">
                  <c:v>4.08</c:v>
                </c:pt>
                <c:pt idx="846">
                  <c:v>4.08</c:v>
                </c:pt>
                <c:pt idx="847">
                  <c:v>4.07</c:v>
                </c:pt>
                <c:pt idx="848">
                  <c:v>4.07</c:v>
                </c:pt>
                <c:pt idx="849">
                  <c:v>4.04</c:v>
                </c:pt>
                <c:pt idx="850">
                  <c:v>4.05</c:v>
                </c:pt>
                <c:pt idx="851">
                  <c:v>4.0599999999999996</c:v>
                </c:pt>
                <c:pt idx="852">
                  <c:v>4.0599999999999996</c:v>
                </c:pt>
                <c:pt idx="853">
                  <c:v>4.0599999999999996</c:v>
                </c:pt>
                <c:pt idx="854">
                  <c:v>4.0599999999999996</c:v>
                </c:pt>
                <c:pt idx="855">
                  <c:v>4.07</c:v>
                </c:pt>
                <c:pt idx="856">
                  <c:v>4.09</c:v>
                </c:pt>
                <c:pt idx="857">
                  <c:v>4.08</c:v>
                </c:pt>
                <c:pt idx="858">
                  <c:v>4.08</c:v>
                </c:pt>
                <c:pt idx="859">
                  <c:v>4.12</c:v>
                </c:pt>
                <c:pt idx="860">
                  <c:v>4.1100000000000003</c:v>
                </c:pt>
                <c:pt idx="861">
                  <c:v>4.1100000000000003</c:v>
                </c:pt>
                <c:pt idx="862">
                  <c:v>4.1100000000000003</c:v>
                </c:pt>
                <c:pt idx="863">
                  <c:v>4.12</c:v>
                </c:pt>
                <c:pt idx="864">
                  <c:v>4.13</c:v>
                </c:pt>
                <c:pt idx="865">
                  <c:v>4.1399999999999997</c:v>
                </c:pt>
                <c:pt idx="866">
                  <c:v>4.1500000000000004</c:v>
                </c:pt>
                <c:pt idx="867">
                  <c:v>4.17</c:v>
                </c:pt>
                <c:pt idx="868">
                  <c:v>4.21</c:v>
                </c:pt>
                <c:pt idx="869">
                  <c:v>4.22</c:v>
                </c:pt>
                <c:pt idx="870">
                  <c:v>4.24</c:v>
                </c:pt>
                <c:pt idx="871">
                  <c:v>4.17</c:v>
                </c:pt>
                <c:pt idx="872">
                  <c:v>4.1100000000000003</c:v>
                </c:pt>
                <c:pt idx="873">
                  <c:v>4.09</c:v>
                </c:pt>
                <c:pt idx="874">
                  <c:v>4.1100000000000003</c:v>
                </c:pt>
                <c:pt idx="875">
                  <c:v>4.07</c:v>
                </c:pt>
                <c:pt idx="876">
                  <c:v>4.07</c:v>
                </c:pt>
                <c:pt idx="877">
                  <c:v>4.07</c:v>
                </c:pt>
                <c:pt idx="878">
                  <c:v>4.04</c:v>
                </c:pt>
                <c:pt idx="879">
                  <c:v>4.0599999999999996</c:v>
                </c:pt>
                <c:pt idx="880">
                  <c:v>4.08</c:v>
                </c:pt>
                <c:pt idx="881">
                  <c:v>4.0599999999999996</c:v>
                </c:pt>
                <c:pt idx="882">
                  <c:v>4.08</c:v>
                </c:pt>
                <c:pt idx="883">
                  <c:v>4.0599999999999996</c:v>
                </c:pt>
                <c:pt idx="884">
                  <c:v>4.0599999999999996</c:v>
                </c:pt>
                <c:pt idx="885">
                  <c:v>4.0599999999999996</c:v>
                </c:pt>
                <c:pt idx="886">
                  <c:v>4.03</c:v>
                </c:pt>
                <c:pt idx="887">
                  <c:v>4.03</c:v>
                </c:pt>
                <c:pt idx="888">
                  <c:v>4.04</c:v>
                </c:pt>
                <c:pt idx="889">
                  <c:v>4.04</c:v>
                </c:pt>
                <c:pt idx="890">
                  <c:v>4.05</c:v>
                </c:pt>
                <c:pt idx="891">
                  <c:v>4.04</c:v>
                </c:pt>
                <c:pt idx="892">
                  <c:v>4.05</c:v>
                </c:pt>
                <c:pt idx="893">
                  <c:v>4.08</c:v>
                </c:pt>
                <c:pt idx="894">
                  <c:v>4.07</c:v>
                </c:pt>
                <c:pt idx="895">
                  <c:v>4.07</c:v>
                </c:pt>
                <c:pt idx="896">
                  <c:v>4.1100000000000003</c:v>
                </c:pt>
                <c:pt idx="897">
                  <c:v>4.1100000000000003</c:v>
                </c:pt>
                <c:pt idx="898">
                  <c:v>4.0999999999999996</c:v>
                </c:pt>
                <c:pt idx="899">
                  <c:v>4.1100000000000003</c:v>
                </c:pt>
                <c:pt idx="900">
                  <c:v>4.1100000000000003</c:v>
                </c:pt>
                <c:pt idx="901">
                  <c:v>4.12</c:v>
                </c:pt>
                <c:pt idx="902">
                  <c:v>4.13</c:v>
                </c:pt>
                <c:pt idx="903">
                  <c:v>4.1399999999999997</c:v>
                </c:pt>
                <c:pt idx="904">
                  <c:v>4.17</c:v>
                </c:pt>
                <c:pt idx="905">
                  <c:v>4.21</c:v>
                </c:pt>
                <c:pt idx="906">
                  <c:v>4.1900000000000004</c:v>
                </c:pt>
                <c:pt idx="907">
                  <c:v>4.2300000000000004</c:v>
                </c:pt>
                <c:pt idx="908">
                  <c:v>4.18</c:v>
                </c:pt>
                <c:pt idx="909">
                  <c:v>4.17</c:v>
                </c:pt>
                <c:pt idx="910">
                  <c:v>4.17</c:v>
                </c:pt>
                <c:pt idx="911">
                  <c:v>4.1500000000000004</c:v>
                </c:pt>
                <c:pt idx="912">
                  <c:v>4.1399999999999997</c:v>
                </c:pt>
                <c:pt idx="913">
                  <c:v>4.1500000000000004</c:v>
                </c:pt>
                <c:pt idx="914">
                  <c:v>4.12</c:v>
                </c:pt>
                <c:pt idx="915">
                  <c:v>4.1100000000000003</c:v>
                </c:pt>
                <c:pt idx="916">
                  <c:v>4.1100000000000003</c:v>
                </c:pt>
                <c:pt idx="917">
                  <c:v>4.1100000000000003</c:v>
                </c:pt>
                <c:pt idx="918">
                  <c:v>4.08</c:v>
                </c:pt>
                <c:pt idx="919">
                  <c:v>4.08</c:v>
                </c:pt>
                <c:pt idx="920">
                  <c:v>4.05</c:v>
                </c:pt>
                <c:pt idx="921">
                  <c:v>4.05</c:v>
                </c:pt>
                <c:pt idx="922">
                  <c:v>4.05</c:v>
                </c:pt>
                <c:pt idx="923">
                  <c:v>4.04</c:v>
                </c:pt>
                <c:pt idx="924">
                  <c:v>4.03</c:v>
                </c:pt>
                <c:pt idx="925">
                  <c:v>4.03</c:v>
                </c:pt>
                <c:pt idx="926">
                  <c:v>4.01</c:v>
                </c:pt>
                <c:pt idx="927">
                  <c:v>4.01</c:v>
                </c:pt>
                <c:pt idx="928">
                  <c:v>4</c:v>
                </c:pt>
                <c:pt idx="929">
                  <c:v>3.99</c:v>
                </c:pt>
                <c:pt idx="930">
                  <c:v>3.99</c:v>
                </c:pt>
                <c:pt idx="931">
                  <c:v>4</c:v>
                </c:pt>
                <c:pt idx="932">
                  <c:v>4.01</c:v>
                </c:pt>
                <c:pt idx="933">
                  <c:v>4</c:v>
                </c:pt>
                <c:pt idx="934">
                  <c:v>4.01</c:v>
                </c:pt>
                <c:pt idx="935">
                  <c:v>4</c:v>
                </c:pt>
                <c:pt idx="936">
                  <c:v>3.98</c:v>
                </c:pt>
                <c:pt idx="937">
                  <c:v>4.0199999999999996</c:v>
                </c:pt>
                <c:pt idx="938">
                  <c:v>4.04</c:v>
                </c:pt>
                <c:pt idx="939">
                  <c:v>4.05</c:v>
                </c:pt>
                <c:pt idx="940">
                  <c:v>4.0199999999999996</c:v>
                </c:pt>
                <c:pt idx="941">
                  <c:v>4.08</c:v>
                </c:pt>
                <c:pt idx="942">
                  <c:v>4.1100000000000003</c:v>
                </c:pt>
                <c:pt idx="943">
                  <c:v>4.1399999999999997</c:v>
                </c:pt>
                <c:pt idx="944">
                  <c:v>4.16</c:v>
                </c:pt>
                <c:pt idx="945">
                  <c:v>4.1900000000000004</c:v>
                </c:pt>
                <c:pt idx="946">
                  <c:v>4.1900000000000004</c:v>
                </c:pt>
                <c:pt idx="947">
                  <c:v>4.16</c:v>
                </c:pt>
                <c:pt idx="948">
                  <c:v>4.1900000000000004</c:v>
                </c:pt>
                <c:pt idx="949">
                  <c:v>4.1900000000000004</c:v>
                </c:pt>
                <c:pt idx="950">
                  <c:v>4.17</c:v>
                </c:pt>
                <c:pt idx="951">
                  <c:v>4.1500000000000004</c:v>
                </c:pt>
                <c:pt idx="952">
                  <c:v>4.1500000000000004</c:v>
                </c:pt>
                <c:pt idx="953">
                  <c:v>4.1100000000000003</c:v>
                </c:pt>
                <c:pt idx="954">
                  <c:v>4.12</c:v>
                </c:pt>
                <c:pt idx="955">
                  <c:v>4.12</c:v>
                </c:pt>
                <c:pt idx="956">
                  <c:v>4.09</c:v>
                </c:pt>
                <c:pt idx="957">
                  <c:v>4.0999999999999996</c:v>
                </c:pt>
                <c:pt idx="958">
                  <c:v>4.09</c:v>
                </c:pt>
                <c:pt idx="959">
                  <c:v>4.07</c:v>
                </c:pt>
                <c:pt idx="960">
                  <c:v>4.07</c:v>
                </c:pt>
                <c:pt idx="961">
                  <c:v>4.07</c:v>
                </c:pt>
                <c:pt idx="962">
                  <c:v>4.07</c:v>
                </c:pt>
                <c:pt idx="963">
                  <c:v>4.07</c:v>
                </c:pt>
                <c:pt idx="964">
                  <c:v>4.05</c:v>
                </c:pt>
                <c:pt idx="965">
                  <c:v>4.04</c:v>
                </c:pt>
                <c:pt idx="966">
                  <c:v>4.04</c:v>
                </c:pt>
                <c:pt idx="967">
                  <c:v>4.03</c:v>
                </c:pt>
                <c:pt idx="968">
                  <c:v>4.04</c:v>
                </c:pt>
                <c:pt idx="969">
                  <c:v>4.04</c:v>
                </c:pt>
                <c:pt idx="970">
                  <c:v>4.05</c:v>
                </c:pt>
                <c:pt idx="971">
                  <c:v>4.05</c:v>
                </c:pt>
                <c:pt idx="972">
                  <c:v>4.05</c:v>
                </c:pt>
                <c:pt idx="973">
                  <c:v>4.05</c:v>
                </c:pt>
                <c:pt idx="974">
                  <c:v>4.05</c:v>
                </c:pt>
                <c:pt idx="975">
                  <c:v>4.04</c:v>
                </c:pt>
                <c:pt idx="976">
                  <c:v>4.04</c:v>
                </c:pt>
                <c:pt idx="977">
                  <c:v>4.04</c:v>
                </c:pt>
                <c:pt idx="978">
                  <c:v>4.05</c:v>
                </c:pt>
                <c:pt idx="979">
                  <c:v>4.0599999999999996</c:v>
                </c:pt>
                <c:pt idx="980">
                  <c:v>4.0999999999999996</c:v>
                </c:pt>
                <c:pt idx="981">
                  <c:v>4.1100000000000003</c:v>
                </c:pt>
                <c:pt idx="982">
                  <c:v>4.1399999999999997</c:v>
                </c:pt>
                <c:pt idx="983">
                  <c:v>4.18</c:v>
                </c:pt>
                <c:pt idx="984">
                  <c:v>4.2</c:v>
                </c:pt>
                <c:pt idx="985">
                  <c:v>4.1900000000000004</c:v>
                </c:pt>
                <c:pt idx="986">
                  <c:v>4.18</c:v>
                </c:pt>
                <c:pt idx="987">
                  <c:v>4.18</c:v>
                </c:pt>
                <c:pt idx="988">
                  <c:v>4.16</c:v>
                </c:pt>
                <c:pt idx="989">
                  <c:v>4.1399999999999997</c:v>
                </c:pt>
                <c:pt idx="990">
                  <c:v>4.1399999999999997</c:v>
                </c:pt>
                <c:pt idx="991">
                  <c:v>4.1399999999999997</c:v>
                </c:pt>
                <c:pt idx="992">
                  <c:v>4.13</c:v>
                </c:pt>
                <c:pt idx="993">
                  <c:v>4.1100000000000003</c:v>
                </c:pt>
                <c:pt idx="994">
                  <c:v>4.1100000000000003</c:v>
                </c:pt>
                <c:pt idx="995">
                  <c:v>4.09</c:v>
                </c:pt>
                <c:pt idx="996">
                  <c:v>4.0999999999999996</c:v>
                </c:pt>
                <c:pt idx="997">
                  <c:v>4.09</c:v>
                </c:pt>
                <c:pt idx="998">
                  <c:v>4.08</c:v>
                </c:pt>
                <c:pt idx="999">
                  <c:v>4.07</c:v>
                </c:pt>
                <c:pt idx="1000">
                  <c:v>4.08</c:v>
                </c:pt>
                <c:pt idx="1001">
                  <c:v>4.08</c:v>
                </c:pt>
                <c:pt idx="1002">
                  <c:v>4.05</c:v>
                </c:pt>
                <c:pt idx="1003">
                  <c:v>4.0599999999999996</c:v>
                </c:pt>
                <c:pt idx="1004">
                  <c:v>4.07</c:v>
                </c:pt>
                <c:pt idx="1005">
                  <c:v>4.07</c:v>
                </c:pt>
                <c:pt idx="1006">
                  <c:v>4.07</c:v>
                </c:pt>
                <c:pt idx="1007">
                  <c:v>4.0599999999999996</c:v>
                </c:pt>
                <c:pt idx="1008">
                  <c:v>4.0599999999999996</c:v>
                </c:pt>
                <c:pt idx="1009">
                  <c:v>4.0599999999999996</c:v>
                </c:pt>
                <c:pt idx="1010">
                  <c:v>4.07</c:v>
                </c:pt>
                <c:pt idx="1011">
                  <c:v>4.0599999999999996</c:v>
                </c:pt>
                <c:pt idx="1012">
                  <c:v>4.07</c:v>
                </c:pt>
                <c:pt idx="1013">
                  <c:v>4.05</c:v>
                </c:pt>
                <c:pt idx="1014">
                  <c:v>4.07</c:v>
                </c:pt>
                <c:pt idx="1015">
                  <c:v>4.0599999999999996</c:v>
                </c:pt>
                <c:pt idx="1016">
                  <c:v>4.07</c:v>
                </c:pt>
                <c:pt idx="1017">
                  <c:v>4.08</c:v>
                </c:pt>
                <c:pt idx="1018">
                  <c:v>4.08</c:v>
                </c:pt>
                <c:pt idx="1019">
                  <c:v>4.0999999999999996</c:v>
                </c:pt>
                <c:pt idx="1020">
                  <c:v>4.1100000000000003</c:v>
                </c:pt>
                <c:pt idx="1021">
                  <c:v>4.12</c:v>
                </c:pt>
                <c:pt idx="1022">
                  <c:v>4.17</c:v>
                </c:pt>
                <c:pt idx="1023">
                  <c:v>4.18</c:v>
                </c:pt>
                <c:pt idx="1024">
                  <c:v>4.21</c:v>
                </c:pt>
                <c:pt idx="1025">
                  <c:v>4.1900000000000004</c:v>
                </c:pt>
                <c:pt idx="1026">
                  <c:v>4.1900000000000004</c:v>
                </c:pt>
                <c:pt idx="1027">
                  <c:v>4.16</c:v>
                </c:pt>
                <c:pt idx="1028">
                  <c:v>4.1500000000000004</c:v>
                </c:pt>
                <c:pt idx="1029">
                  <c:v>4.16</c:v>
                </c:pt>
                <c:pt idx="1030">
                  <c:v>4.1500000000000004</c:v>
                </c:pt>
                <c:pt idx="1031">
                  <c:v>4.1399999999999997</c:v>
                </c:pt>
                <c:pt idx="1032">
                  <c:v>4.0999999999999996</c:v>
                </c:pt>
                <c:pt idx="1033">
                  <c:v>4.0999999999999996</c:v>
                </c:pt>
                <c:pt idx="1034">
                  <c:v>4.09</c:v>
                </c:pt>
                <c:pt idx="1035">
                  <c:v>4.0999999999999996</c:v>
                </c:pt>
                <c:pt idx="1036">
                  <c:v>4.1100000000000003</c:v>
                </c:pt>
                <c:pt idx="1037">
                  <c:v>4.09</c:v>
                </c:pt>
                <c:pt idx="1038">
                  <c:v>4.09</c:v>
                </c:pt>
                <c:pt idx="1039">
                  <c:v>4.08</c:v>
                </c:pt>
                <c:pt idx="1040">
                  <c:v>4.0599999999999996</c:v>
                </c:pt>
                <c:pt idx="1041">
                  <c:v>4.07</c:v>
                </c:pt>
                <c:pt idx="1042">
                  <c:v>4.0999999999999996</c:v>
                </c:pt>
                <c:pt idx="1043">
                  <c:v>4.1100000000000003</c:v>
                </c:pt>
                <c:pt idx="1044">
                  <c:v>4.07</c:v>
                </c:pt>
                <c:pt idx="1045">
                  <c:v>4.0599999999999996</c:v>
                </c:pt>
                <c:pt idx="1046">
                  <c:v>4.0599999999999996</c:v>
                </c:pt>
                <c:pt idx="1047">
                  <c:v>4.0599999999999996</c:v>
                </c:pt>
                <c:pt idx="1048">
                  <c:v>4.0599999999999996</c:v>
                </c:pt>
                <c:pt idx="1049">
                  <c:v>4.07</c:v>
                </c:pt>
                <c:pt idx="1050">
                  <c:v>4.07</c:v>
                </c:pt>
                <c:pt idx="1051">
                  <c:v>4.05</c:v>
                </c:pt>
                <c:pt idx="1052">
                  <c:v>4.05</c:v>
                </c:pt>
                <c:pt idx="1053">
                  <c:v>4.07</c:v>
                </c:pt>
                <c:pt idx="1054">
                  <c:v>4.08</c:v>
                </c:pt>
                <c:pt idx="1055">
                  <c:v>4.0599999999999996</c:v>
                </c:pt>
                <c:pt idx="1056">
                  <c:v>4.07</c:v>
                </c:pt>
                <c:pt idx="1057">
                  <c:v>4.0999999999999996</c:v>
                </c:pt>
                <c:pt idx="1058">
                  <c:v>4.13</c:v>
                </c:pt>
                <c:pt idx="1059">
                  <c:v>4.13</c:v>
                </c:pt>
                <c:pt idx="1060">
                  <c:v>4.18</c:v>
                </c:pt>
                <c:pt idx="1061">
                  <c:v>4.25</c:v>
                </c:pt>
                <c:pt idx="1062">
                  <c:v>4.25</c:v>
                </c:pt>
                <c:pt idx="1063">
                  <c:v>4.2300000000000004</c:v>
                </c:pt>
                <c:pt idx="1064">
                  <c:v>4.1900000000000004</c:v>
                </c:pt>
                <c:pt idx="1065">
                  <c:v>4.1500000000000004</c:v>
                </c:pt>
                <c:pt idx="1066">
                  <c:v>4.09</c:v>
                </c:pt>
                <c:pt idx="1067">
                  <c:v>4.08</c:v>
                </c:pt>
                <c:pt idx="1068">
                  <c:v>4.0599999999999996</c:v>
                </c:pt>
                <c:pt idx="1069">
                  <c:v>4.01</c:v>
                </c:pt>
                <c:pt idx="1070">
                  <c:v>4</c:v>
                </c:pt>
                <c:pt idx="1071">
                  <c:v>4.01</c:v>
                </c:pt>
                <c:pt idx="1072">
                  <c:v>4.01</c:v>
                </c:pt>
                <c:pt idx="1073">
                  <c:v>3.99</c:v>
                </c:pt>
                <c:pt idx="1074">
                  <c:v>3.98</c:v>
                </c:pt>
                <c:pt idx="1075">
                  <c:v>4.01</c:v>
                </c:pt>
                <c:pt idx="1076">
                  <c:v>4.01</c:v>
                </c:pt>
                <c:pt idx="1077">
                  <c:v>4.01</c:v>
                </c:pt>
                <c:pt idx="1078">
                  <c:v>4.0199999999999996</c:v>
                </c:pt>
                <c:pt idx="1079">
                  <c:v>4.01</c:v>
                </c:pt>
                <c:pt idx="1080">
                  <c:v>4.0199999999999996</c:v>
                </c:pt>
                <c:pt idx="1081">
                  <c:v>4.0199999999999996</c:v>
                </c:pt>
                <c:pt idx="1082">
                  <c:v>4.0599999999999996</c:v>
                </c:pt>
                <c:pt idx="1083">
                  <c:v>4.0599999999999996</c:v>
                </c:pt>
                <c:pt idx="1084">
                  <c:v>4.07</c:v>
                </c:pt>
                <c:pt idx="1085">
                  <c:v>4.05</c:v>
                </c:pt>
                <c:pt idx="1086">
                  <c:v>4.05</c:v>
                </c:pt>
                <c:pt idx="1087">
                  <c:v>4.05</c:v>
                </c:pt>
                <c:pt idx="1088">
                  <c:v>4.05</c:v>
                </c:pt>
                <c:pt idx="1089">
                  <c:v>4.0599999999999996</c:v>
                </c:pt>
                <c:pt idx="1090">
                  <c:v>4.05</c:v>
                </c:pt>
                <c:pt idx="1091">
                  <c:v>4.0599999999999996</c:v>
                </c:pt>
                <c:pt idx="1092">
                  <c:v>4.08</c:v>
                </c:pt>
                <c:pt idx="1093">
                  <c:v>4.0999999999999996</c:v>
                </c:pt>
                <c:pt idx="1094">
                  <c:v>4.0999999999999996</c:v>
                </c:pt>
                <c:pt idx="1095">
                  <c:v>4.1100000000000003</c:v>
                </c:pt>
                <c:pt idx="1096">
                  <c:v>4.13</c:v>
                </c:pt>
                <c:pt idx="1097">
                  <c:v>4.13</c:v>
                </c:pt>
                <c:pt idx="1098">
                  <c:v>4.1500000000000004</c:v>
                </c:pt>
                <c:pt idx="1099">
                  <c:v>4.2</c:v>
                </c:pt>
                <c:pt idx="1100">
                  <c:v>4.2</c:v>
                </c:pt>
                <c:pt idx="1101">
                  <c:v>4.1500000000000004</c:v>
                </c:pt>
                <c:pt idx="1102">
                  <c:v>4.1399999999999997</c:v>
                </c:pt>
                <c:pt idx="1103">
                  <c:v>4.16</c:v>
                </c:pt>
                <c:pt idx="1104">
                  <c:v>4.13</c:v>
                </c:pt>
                <c:pt idx="1105">
                  <c:v>4.09</c:v>
                </c:pt>
                <c:pt idx="1106">
                  <c:v>4.09</c:v>
                </c:pt>
                <c:pt idx="1107">
                  <c:v>4.08</c:v>
                </c:pt>
                <c:pt idx="1108">
                  <c:v>4.08</c:v>
                </c:pt>
                <c:pt idx="1109">
                  <c:v>4.04</c:v>
                </c:pt>
                <c:pt idx="1110">
                  <c:v>4.04</c:v>
                </c:pt>
                <c:pt idx="1111">
                  <c:v>4.0199999999999996</c:v>
                </c:pt>
                <c:pt idx="1112">
                  <c:v>4.0199999999999996</c:v>
                </c:pt>
                <c:pt idx="1113">
                  <c:v>4.0199999999999996</c:v>
                </c:pt>
                <c:pt idx="1114">
                  <c:v>4.0199999999999996</c:v>
                </c:pt>
                <c:pt idx="1115">
                  <c:v>4.01</c:v>
                </c:pt>
                <c:pt idx="1116">
                  <c:v>4.01</c:v>
                </c:pt>
                <c:pt idx="1117">
                  <c:v>4.04</c:v>
                </c:pt>
                <c:pt idx="1118">
                  <c:v>4.05</c:v>
                </c:pt>
                <c:pt idx="1119">
                  <c:v>4.03</c:v>
                </c:pt>
                <c:pt idx="1120">
                  <c:v>4.01</c:v>
                </c:pt>
                <c:pt idx="1121">
                  <c:v>4.0199999999999996</c:v>
                </c:pt>
                <c:pt idx="1122">
                  <c:v>4.0199999999999996</c:v>
                </c:pt>
                <c:pt idx="1123">
                  <c:v>4.0199999999999996</c:v>
                </c:pt>
                <c:pt idx="1124">
                  <c:v>4.0199999999999996</c:v>
                </c:pt>
                <c:pt idx="1125">
                  <c:v>4.01</c:v>
                </c:pt>
                <c:pt idx="1126">
                  <c:v>4</c:v>
                </c:pt>
                <c:pt idx="1127">
                  <c:v>4</c:v>
                </c:pt>
                <c:pt idx="1128">
                  <c:v>4.0199999999999996</c:v>
                </c:pt>
                <c:pt idx="1129">
                  <c:v>3.98</c:v>
                </c:pt>
                <c:pt idx="1130">
                  <c:v>3.97</c:v>
                </c:pt>
                <c:pt idx="1131">
                  <c:v>3.97</c:v>
                </c:pt>
                <c:pt idx="1132">
                  <c:v>4</c:v>
                </c:pt>
                <c:pt idx="1133">
                  <c:v>4.0199999999999996</c:v>
                </c:pt>
                <c:pt idx="1134">
                  <c:v>4.0599999999999996</c:v>
                </c:pt>
                <c:pt idx="1135">
                  <c:v>4.07</c:v>
                </c:pt>
                <c:pt idx="1136">
                  <c:v>4.0999999999999996</c:v>
                </c:pt>
                <c:pt idx="1137">
                  <c:v>4.16</c:v>
                </c:pt>
                <c:pt idx="1138">
                  <c:v>4.21</c:v>
                </c:pt>
                <c:pt idx="1139">
                  <c:v>4.2300000000000004</c:v>
                </c:pt>
                <c:pt idx="1140">
                  <c:v>4.22</c:v>
                </c:pt>
                <c:pt idx="1141">
                  <c:v>4.2</c:v>
                </c:pt>
                <c:pt idx="1142">
                  <c:v>4.18</c:v>
                </c:pt>
                <c:pt idx="1143">
                  <c:v>4.18</c:v>
                </c:pt>
                <c:pt idx="1144">
                  <c:v>4.16</c:v>
                </c:pt>
                <c:pt idx="1145">
                  <c:v>4.1500000000000004</c:v>
                </c:pt>
                <c:pt idx="1146">
                  <c:v>4.12</c:v>
                </c:pt>
                <c:pt idx="1147">
                  <c:v>4.13</c:v>
                </c:pt>
                <c:pt idx="1148">
                  <c:v>4.1100000000000003</c:v>
                </c:pt>
                <c:pt idx="1149">
                  <c:v>4.12</c:v>
                </c:pt>
                <c:pt idx="1150">
                  <c:v>4.1100000000000003</c:v>
                </c:pt>
                <c:pt idx="1151">
                  <c:v>4.0999999999999996</c:v>
                </c:pt>
                <c:pt idx="1152">
                  <c:v>4.0999999999999996</c:v>
                </c:pt>
                <c:pt idx="1153">
                  <c:v>4.0999999999999996</c:v>
                </c:pt>
                <c:pt idx="1154">
                  <c:v>4.09</c:v>
                </c:pt>
                <c:pt idx="1155">
                  <c:v>4.08</c:v>
                </c:pt>
                <c:pt idx="1156">
                  <c:v>4.09</c:v>
                </c:pt>
                <c:pt idx="1157">
                  <c:v>4.09</c:v>
                </c:pt>
                <c:pt idx="1158">
                  <c:v>4.08</c:v>
                </c:pt>
                <c:pt idx="1159">
                  <c:v>4.09</c:v>
                </c:pt>
                <c:pt idx="1160">
                  <c:v>4.0999999999999996</c:v>
                </c:pt>
                <c:pt idx="1161">
                  <c:v>4.0999999999999996</c:v>
                </c:pt>
                <c:pt idx="1162">
                  <c:v>4.09</c:v>
                </c:pt>
                <c:pt idx="1163">
                  <c:v>4.09</c:v>
                </c:pt>
                <c:pt idx="1164">
                  <c:v>4.09</c:v>
                </c:pt>
                <c:pt idx="1165">
                  <c:v>4.09</c:v>
                </c:pt>
                <c:pt idx="1166">
                  <c:v>4.09</c:v>
                </c:pt>
                <c:pt idx="1167">
                  <c:v>4.09</c:v>
                </c:pt>
                <c:pt idx="1168">
                  <c:v>4.09</c:v>
                </c:pt>
                <c:pt idx="1169">
                  <c:v>4.09</c:v>
                </c:pt>
                <c:pt idx="1170">
                  <c:v>4.09</c:v>
                </c:pt>
                <c:pt idx="1171">
                  <c:v>4.09</c:v>
                </c:pt>
                <c:pt idx="1172">
                  <c:v>4.09</c:v>
                </c:pt>
                <c:pt idx="1173">
                  <c:v>4.1100000000000003</c:v>
                </c:pt>
                <c:pt idx="1174">
                  <c:v>4.12</c:v>
                </c:pt>
                <c:pt idx="1175">
                  <c:v>4.1399999999999997</c:v>
                </c:pt>
                <c:pt idx="1176">
                  <c:v>4.18</c:v>
                </c:pt>
                <c:pt idx="1177">
                  <c:v>4.21</c:v>
                </c:pt>
                <c:pt idx="1178">
                  <c:v>4.22</c:v>
                </c:pt>
                <c:pt idx="1179">
                  <c:v>4.1900000000000004</c:v>
                </c:pt>
                <c:pt idx="1180">
                  <c:v>4.18</c:v>
                </c:pt>
                <c:pt idx="1181">
                  <c:v>4.17</c:v>
                </c:pt>
                <c:pt idx="1182">
                  <c:v>4.1500000000000004</c:v>
                </c:pt>
                <c:pt idx="1183">
                  <c:v>4.1399999999999997</c:v>
                </c:pt>
                <c:pt idx="1184">
                  <c:v>4.1100000000000003</c:v>
                </c:pt>
                <c:pt idx="1185">
                  <c:v>4.1100000000000003</c:v>
                </c:pt>
                <c:pt idx="1186">
                  <c:v>4.09</c:v>
                </c:pt>
                <c:pt idx="1187">
                  <c:v>4.0999999999999996</c:v>
                </c:pt>
                <c:pt idx="1188">
                  <c:v>4.09</c:v>
                </c:pt>
                <c:pt idx="1189">
                  <c:v>4.08</c:v>
                </c:pt>
                <c:pt idx="1190">
                  <c:v>4.07</c:v>
                </c:pt>
                <c:pt idx="1191">
                  <c:v>4.07</c:v>
                </c:pt>
                <c:pt idx="1192">
                  <c:v>4.07</c:v>
                </c:pt>
                <c:pt idx="1193">
                  <c:v>4.0599999999999996</c:v>
                </c:pt>
                <c:pt idx="1194">
                  <c:v>4.07</c:v>
                </c:pt>
                <c:pt idx="1195">
                  <c:v>4.0599999999999996</c:v>
                </c:pt>
                <c:pt idx="1196">
                  <c:v>4.07</c:v>
                </c:pt>
                <c:pt idx="1197">
                  <c:v>4.08</c:v>
                </c:pt>
                <c:pt idx="1198">
                  <c:v>4.07</c:v>
                </c:pt>
                <c:pt idx="1199">
                  <c:v>4.07</c:v>
                </c:pt>
                <c:pt idx="1200">
                  <c:v>4.0599999999999996</c:v>
                </c:pt>
                <c:pt idx="1201">
                  <c:v>4.0599999999999996</c:v>
                </c:pt>
                <c:pt idx="1202">
                  <c:v>4.0599999999999996</c:v>
                </c:pt>
                <c:pt idx="1203">
                  <c:v>4.0599999999999996</c:v>
                </c:pt>
                <c:pt idx="1204">
                  <c:v>4.0599999999999996</c:v>
                </c:pt>
                <c:pt idx="1205">
                  <c:v>4.05</c:v>
                </c:pt>
                <c:pt idx="1206">
                  <c:v>4.05</c:v>
                </c:pt>
                <c:pt idx="1207">
                  <c:v>4.0599999999999996</c:v>
                </c:pt>
                <c:pt idx="1208">
                  <c:v>4.0599999999999996</c:v>
                </c:pt>
                <c:pt idx="1209">
                  <c:v>4.05</c:v>
                </c:pt>
                <c:pt idx="1210">
                  <c:v>4.0599999999999996</c:v>
                </c:pt>
                <c:pt idx="1211">
                  <c:v>4.08</c:v>
                </c:pt>
                <c:pt idx="1212">
                  <c:v>4.0999999999999996</c:v>
                </c:pt>
                <c:pt idx="1213">
                  <c:v>4.12</c:v>
                </c:pt>
                <c:pt idx="1214">
                  <c:v>4.17</c:v>
                </c:pt>
                <c:pt idx="1215">
                  <c:v>4.21</c:v>
                </c:pt>
                <c:pt idx="1216">
                  <c:v>4.17</c:v>
                </c:pt>
                <c:pt idx="1217">
                  <c:v>4.17</c:v>
                </c:pt>
                <c:pt idx="1218">
                  <c:v>4.18</c:v>
                </c:pt>
                <c:pt idx="1219">
                  <c:v>4.1399999999999997</c:v>
                </c:pt>
                <c:pt idx="1220">
                  <c:v>4.1100000000000003</c:v>
                </c:pt>
                <c:pt idx="1221">
                  <c:v>4.1100000000000003</c:v>
                </c:pt>
                <c:pt idx="1222">
                  <c:v>4.1100000000000003</c:v>
                </c:pt>
                <c:pt idx="1223">
                  <c:v>4.09</c:v>
                </c:pt>
                <c:pt idx="1224">
                  <c:v>4.05</c:v>
                </c:pt>
                <c:pt idx="1225">
                  <c:v>4.05</c:v>
                </c:pt>
                <c:pt idx="1226">
                  <c:v>4.03</c:v>
                </c:pt>
                <c:pt idx="1227">
                  <c:v>4.04</c:v>
                </c:pt>
                <c:pt idx="1228">
                  <c:v>4.03</c:v>
                </c:pt>
                <c:pt idx="1229">
                  <c:v>4.0199999999999996</c:v>
                </c:pt>
                <c:pt idx="1230">
                  <c:v>4.01</c:v>
                </c:pt>
                <c:pt idx="1231">
                  <c:v>4.01</c:v>
                </c:pt>
                <c:pt idx="1232">
                  <c:v>4.04</c:v>
                </c:pt>
                <c:pt idx="1233">
                  <c:v>4.05</c:v>
                </c:pt>
                <c:pt idx="1234">
                  <c:v>4.03</c:v>
                </c:pt>
                <c:pt idx="1235">
                  <c:v>4.01</c:v>
                </c:pt>
                <c:pt idx="1236">
                  <c:v>4.0199999999999996</c:v>
                </c:pt>
                <c:pt idx="1237">
                  <c:v>4.0199999999999996</c:v>
                </c:pt>
                <c:pt idx="1238">
                  <c:v>4.0199999999999996</c:v>
                </c:pt>
                <c:pt idx="1239">
                  <c:v>4.03</c:v>
                </c:pt>
                <c:pt idx="1240">
                  <c:v>4.01</c:v>
                </c:pt>
                <c:pt idx="1241">
                  <c:v>4.01</c:v>
                </c:pt>
                <c:pt idx="1242">
                  <c:v>4.01</c:v>
                </c:pt>
                <c:pt idx="1243">
                  <c:v>4.03</c:v>
                </c:pt>
                <c:pt idx="1244">
                  <c:v>3.99</c:v>
                </c:pt>
                <c:pt idx="1245">
                  <c:v>3.98</c:v>
                </c:pt>
                <c:pt idx="1246">
                  <c:v>3.98</c:v>
                </c:pt>
                <c:pt idx="1247">
                  <c:v>4.01</c:v>
                </c:pt>
                <c:pt idx="1248">
                  <c:v>4.03</c:v>
                </c:pt>
                <c:pt idx="1249">
                  <c:v>4.04</c:v>
                </c:pt>
                <c:pt idx="1250">
                  <c:v>4.09</c:v>
                </c:pt>
                <c:pt idx="1251">
                  <c:v>4.13</c:v>
                </c:pt>
                <c:pt idx="1252">
                  <c:v>4.1900000000000004</c:v>
                </c:pt>
                <c:pt idx="1253">
                  <c:v>4.25</c:v>
                </c:pt>
                <c:pt idx="1254">
                  <c:v>4.28</c:v>
                </c:pt>
                <c:pt idx="1255">
                  <c:v>4.2300000000000004</c:v>
                </c:pt>
                <c:pt idx="1256">
                  <c:v>4.18</c:v>
                </c:pt>
                <c:pt idx="1257">
                  <c:v>4.16</c:v>
                </c:pt>
                <c:pt idx="1258">
                  <c:v>4.1500000000000004</c:v>
                </c:pt>
                <c:pt idx="1259">
                  <c:v>4.12</c:v>
                </c:pt>
                <c:pt idx="1260">
                  <c:v>4.13</c:v>
                </c:pt>
                <c:pt idx="1261">
                  <c:v>4.12</c:v>
                </c:pt>
                <c:pt idx="1262">
                  <c:v>4.13</c:v>
                </c:pt>
                <c:pt idx="1263">
                  <c:v>4.12</c:v>
                </c:pt>
                <c:pt idx="1264">
                  <c:v>4.0999999999999996</c:v>
                </c:pt>
                <c:pt idx="1265">
                  <c:v>4.1100000000000003</c:v>
                </c:pt>
                <c:pt idx="1266">
                  <c:v>4.13</c:v>
                </c:pt>
                <c:pt idx="1267">
                  <c:v>4.12</c:v>
                </c:pt>
                <c:pt idx="1268">
                  <c:v>4.12</c:v>
                </c:pt>
                <c:pt idx="1269">
                  <c:v>4.1100000000000003</c:v>
                </c:pt>
                <c:pt idx="1270">
                  <c:v>4.08</c:v>
                </c:pt>
                <c:pt idx="1271">
                  <c:v>4.08</c:v>
                </c:pt>
                <c:pt idx="1272">
                  <c:v>4.09</c:v>
                </c:pt>
                <c:pt idx="1273">
                  <c:v>4.07</c:v>
                </c:pt>
                <c:pt idx="1274">
                  <c:v>4.09</c:v>
                </c:pt>
                <c:pt idx="1275">
                  <c:v>4.08</c:v>
                </c:pt>
                <c:pt idx="1276">
                  <c:v>4.07</c:v>
                </c:pt>
                <c:pt idx="1277">
                  <c:v>4.0599999999999996</c:v>
                </c:pt>
                <c:pt idx="1278">
                  <c:v>4.05</c:v>
                </c:pt>
                <c:pt idx="1279">
                  <c:v>4.0599999999999996</c:v>
                </c:pt>
                <c:pt idx="1280">
                  <c:v>4.0599999999999996</c:v>
                </c:pt>
                <c:pt idx="1281">
                  <c:v>4.09</c:v>
                </c:pt>
                <c:pt idx="1282">
                  <c:v>4.05</c:v>
                </c:pt>
                <c:pt idx="1283">
                  <c:v>4.05</c:v>
                </c:pt>
                <c:pt idx="1284">
                  <c:v>4.04</c:v>
                </c:pt>
                <c:pt idx="1285">
                  <c:v>4.0599999999999996</c:v>
                </c:pt>
                <c:pt idx="1286">
                  <c:v>4.0599999999999996</c:v>
                </c:pt>
                <c:pt idx="1287">
                  <c:v>4.07</c:v>
                </c:pt>
                <c:pt idx="1288">
                  <c:v>4.12</c:v>
                </c:pt>
                <c:pt idx="1289">
                  <c:v>4.12</c:v>
                </c:pt>
                <c:pt idx="1290">
                  <c:v>4.12</c:v>
                </c:pt>
                <c:pt idx="1291">
                  <c:v>4.2</c:v>
                </c:pt>
                <c:pt idx="1292">
                  <c:v>4.22</c:v>
                </c:pt>
                <c:pt idx="1293">
                  <c:v>4.2300000000000004</c:v>
                </c:pt>
                <c:pt idx="1294">
                  <c:v>4.24</c:v>
                </c:pt>
                <c:pt idx="1295">
                  <c:v>4.1900000000000004</c:v>
                </c:pt>
                <c:pt idx="1296">
                  <c:v>4.2</c:v>
                </c:pt>
                <c:pt idx="1297">
                  <c:v>4.16</c:v>
                </c:pt>
                <c:pt idx="1298">
                  <c:v>4.16</c:v>
                </c:pt>
                <c:pt idx="1299">
                  <c:v>4.1500000000000004</c:v>
                </c:pt>
                <c:pt idx="1300">
                  <c:v>4.12</c:v>
                </c:pt>
                <c:pt idx="1301">
                  <c:v>4.0999999999999996</c:v>
                </c:pt>
                <c:pt idx="1302">
                  <c:v>4.1500000000000004</c:v>
                </c:pt>
                <c:pt idx="1303">
                  <c:v>4.12</c:v>
                </c:pt>
                <c:pt idx="1304">
                  <c:v>4.12</c:v>
                </c:pt>
                <c:pt idx="1305">
                  <c:v>4.09</c:v>
                </c:pt>
                <c:pt idx="1306">
                  <c:v>4.0999999999999996</c:v>
                </c:pt>
                <c:pt idx="1307">
                  <c:v>4.0999999999999996</c:v>
                </c:pt>
                <c:pt idx="1308">
                  <c:v>4.1100000000000003</c:v>
                </c:pt>
                <c:pt idx="1309">
                  <c:v>4.07</c:v>
                </c:pt>
                <c:pt idx="1310">
                  <c:v>4.0999999999999996</c:v>
                </c:pt>
                <c:pt idx="1311">
                  <c:v>4.09</c:v>
                </c:pt>
                <c:pt idx="1312">
                  <c:v>4.09</c:v>
                </c:pt>
                <c:pt idx="1313">
                  <c:v>4.08</c:v>
                </c:pt>
                <c:pt idx="1314">
                  <c:v>4.0999999999999996</c:v>
                </c:pt>
                <c:pt idx="1315">
                  <c:v>4.08</c:v>
                </c:pt>
                <c:pt idx="1316">
                  <c:v>4.1100000000000003</c:v>
                </c:pt>
                <c:pt idx="1317">
                  <c:v>4.07</c:v>
                </c:pt>
                <c:pt idx="1318">
                  <c:v>4.07</c:v>
                </c:pt>
                <c:pt idx="1319">
                  <c:v>4.1100000000000003</c:v>
                </c:pt>
                <c:pt idx="1320">
                  <c:v>4.0999999999999996</c:v>
                </c:pt>
                <c:pt idx="1321">
                  <c:v>4.1100000000000003</c:v>
                </c:pt>
                <c:pt idx="1322">
                  <c:v>4.12</c:v>
                </c:pt>
                <c:pt idx="1323">
                  <c:v>4.12</c:v>
                </c:pt>
                <c:pt idx="1324">
                  <c:v>4.1100000000000003</c:v>
                </c:pt>
                <c:pt idx="1325">
                  <c:v>4.1399999999999997</c:v>
                </c:pt>
                <c:pt idx="1326">
                  <c:v>4.16</c:v>
                </c:pt>
                <c:pt idx="1327">
                  <c:v>4.1900000000000004</c:v>
                </c:pt>
                <c:pt idx="1328">
                  <c:v>4.24</c:v>
                </c:pt>
                <c:pt idx="1329">
                  <c:v>4.2300000000000004</c:v>
                </c:pt>
                <c:pt idx="1330">
                  <c:v>4.24</c:v>
                </c:pt>
                <c:pt idx="1331">
                  <c:v>4.21</c:v>
                </c:pt>
                <c:pt idx="1332">
                  <c:v>4.1900000000000004</c:v>
                </c:pt>
                <c:pt idx="1333">
                  <c:v>4.17</c:v>
                </c:pt>
                <c:pt idx="1334">
                  <c:v>4.1500000000000004</c:v>
                </c:pt>
                <c:pt idx="1335">
                  <c:v>4.13</c:v>
                </c:pt>
                <c:pt idx="1336">
                  <c:v>4.12</c:v>
                </c:pt>
                <c:pt idx="1337">
                  <c:v>4.08</c:v>
                </c:pt>
                <c:pt idx="1338">
                  <c:v>4.07</c:v>
                </c:pt>
                <c:pt idx="1339">
                  <c:v>4.07</c:v>
                </c:pt>
                <c:pt idx="1340">
                  <c:v>4.07</c:v>
                </c:pt>
                <c:pt idx="1341">
                  <c:v>4.0599999999999996</c:v>
                </c:pt>
                <c:pt idx="1342">
                  <c:v>4.04</c:v>
                </c:pt>
                <c:pt idx="1343">
                  <c:v>4.04</c:v>
                </c:pt>
                <c:pt idx="1344">
                  <c:v>4.03</c:v>
                </c:pt>
                <c:pt idx="1345">
                  <c:v>4.03</c:v>
                </c:pt>
                <c:pt idx="1346">
                  <c:v>4.03</c:v>
                </c:pt>
                <c:pt idx="1347">
                  <c:v>4.03</c:v>
                </c:pt>
                <c:pt idx="1348">
                  <c:v>4.0599999999999996</c:v>
                </c:pt>
                <c:pt idx="1349">
                  <c:v>4.0599999999999996</c:v>
                </c:pt>
                <c:pt idx="1350">
                  <c:v>4.08</c:v>
                </c:pt>
                <c:pt idx="1351">
                  <c:v>4.08</c:v>
                </c:pt>
                <c:pt idx="1352">
                  <c:v>4.08</c:v>
                </c:pt>
                <c:pt idx="1353">
                  <c:v>4.08</c:v>
                </c:pt>
                <c:pt idx="1354">
                  <c:v>4.08</c:v>
                </c:pt>
                <c:pt idx="1355">
                  <c:v>4.07</c:v>
                </c:pt>
                <c:pt idx="1356">
                  <c:v>4.09</c:v>
                </c:pt>
                <c:pt idx="1357">
                  <c:v>4.09</c:v>
                </c:pt>
                <c:pt idx="1358">
                  <c:v>4.0999999999999996</c:v>
                </c:pt>
                <c:pt idx="1359">
                  <c:v>4.12</c:v>
                </c:pt>
                <c:pt idx="1360">
                  <c:v>4.12</c:v>
                </c:pt>
                <c:pt idx="1361">
                  <c:v>4.12</c:v>
                </c:pt>
                <c:pt idx="1362">
                  <c:v>4.13</c:v>
                </c:pt>
                <c:pt idx="1363">
                  <c:v>4.16</c:v>
                </c:pt>
                <c:pt idx="1364">
                  <c:v>4.16</c:v>
                </c:pt>
                <c:pt idx="1365">
                  <c:v>4.17</c:v>
                </c:pt>
                <c:pt idx="1366">
                  <c:v>4.2</c:v>
                </c:pt>
                <c:pt idx="1367">
                  <c:v>4.24</c:v>
                </c:pt>
                <c:pt idx="1368">
                  <c:v>4.21</c:v>
                </c:pt>
                <c:pt idx="1369">
                  <c:v>4.1900000000000004</c:v>
                </c:pt>
                <c:pt idx="1370">
                  <c:v>4.18</c:v>
                </c:pt>
                <c:pt idx="1371">
                  <c:v>4.1500000000000004</c:v>
                </c:pt>
                <c:pt idx="1372">
                  <c:v>4.13</c:v>
                </c:pt>
                <c:pt idx="1373">
                  <c:v>4.1100000000000003</c:v>
                </c:pt>
                <c:pt idx="1374">
                  <c:v>4.0999999999999996</c:v>
                </c:pt>
                <c:pt idx="1375">
                  <c:v>4.09</c:v>
                </c:pt>
                <c:pt idx="1376">
                  <c:v>4.09</c:v>
                </c:pt>
                <c:pt idx="1377">
                  <c:v>4.08</c:v>
                </c:pt>
                <c:pt idx="1378">
                  <c:v>4.07</c:v>
                </c:pt>
                <c:pt idx="1379">
                  <c:v>4.05</c:v>
                </c:pt>
                <c:pt idx="1380">
                  <c:v>4.04</c:v>
                </c:pt>
                <c:pt idx="1381">
                  <c:v>4.05</c:v>
                </c:pt>
                <c:pt idx="1382">
                  <c:v>4.0599999999999996</c:v>
                </c:pt>
                <c:pt idx="1383">
                  <c:v>4.04</c:v>
                </c:pt>
                <c:pt idx="1384">
                  <c:v>4.03</c:v>
                </c:pt>
                <c:pt idx="1385">
                  <c:v>4.03</c:v>
                </c:pt>
                <c:pt idx="1386">
                  <c:v>4.04</c:v>
                </c:pt>
                <c:pt idx="1387">
                  <c:v>4.04</c:v>
                </c:pt>
                <c:pt idx="1388">
                  <c:v>4.04</c:v>
                </c:pt>
                <c:pt idx="1389">
                  <c:v>4.04</c:v>
                </c:pt>
                <c:pt idx="1390">
                  <c:v>4.04</c:v>
                </c:pt>
                <c:pt idx="1391">
                  <c:v>4.01</c:v>
                </c:pt>
                <c:pt idx="1392">
                  <c:v>3.98</c:v>
                </c:pt>
                <c:pt idx="1393">
                  <c:v>3.98</c:v>
                </c:pt>
                <c:pt idx="1394">
                  <c:v>3.97</c:v>
                </c:pt>
                <c:pt idx="1395">
                  <c:v>4</c:v>
                </c:pt>
                <c:pt idx="1396">
                  <c:v>3.99</c:v>
                </c:pt>
                <c:pt idx="1397">
                  <c:v>3.99</c:v>
                </c:pt>
                <c:pt idx="1398">
                  <c:v>3.98</c:v>
                </c:pt>
                <c:pt idx="1399">
                  <c:v>4</c:v>
                </c:pt>
                <c:pt idx="1400">
                  <c:v>4.01</c:v>
                </c:pt>
                <c:pt idx="1401">
                  <c:v>4.0599999999999996</c:v>
                </c:pt>
                <c:pt idx="1402">
                  <c:v>4.08</c:v>
                </c:pt>
                <c:pt idx="1403">
                  <c:v>4.0999999999999996</c:v>
                </c:pt>
                <c:pt idx="1404">
                  <c:v>4.17</c:v>
                </c:pt>
                <c:pt idx="1405">
                  <c:v>4.17</c:v>
                </c:pt>
                <c:pt idx="1406">
                  <c:v>4.2</c:v>
                </c:pt>
                <c:pt idx="1407">
                  <c:v>4.2</c:v>
                </c:pt>
                <c:pt idx="1408">
                  <c:v>4.2</c:v>
                </c:pt>
                <c:pt idx="1409">
                  <c:v>4.17</c:v>
                </c:pt>
                <c:pt idx="1410">
                  <c:v>4.1399999999999997</c:v>
                </c:pt>
                <c:pt idx="1411">
                  <c:v>4.1100000000000003</c:v>
                </c:pt>
                <c:pt idx="1412">
                  <c:v>4.0999999999999996</c:v>
                </c:pt>
                <c:pt idx="1413">
                  <c:v>4.09</c:v>
                </c:pt>
                <c:pt idx="1414">
                  <c:v>4.07</c:v>
                </c:pt>
                <c:pt idx="1415">
                  <c:v>4.0599999999999996</c:v>
                </c:pt>
                <c:pt idx="1416">
                  <c:v>4.05</c:v>
                </c:pt>
                <c:pt idx="1417">
                  <c:v>4.04</c:v>
                </c:pt>
                <c:pt idx="1418">
                  <c:v>4.03</c:v>
                </c:pt>
                <c:pt idx="1419">
                  <c:v>4.0199999999999996</c:v>
                </c:pt>
                <c:pt idx="1420">
                  <c:v>4.0199999999999996</c:v>
                </c:pt>
                <c:pt idx="1421">
                  <c:v>4.04</c:v>
                </c:pt>
                <c:pt idx="1422">
                  <c:v>4.0199999999999996</c:v>
                </c:pt>
                <c:pt idx="1423">
                  <c:v>4</c:v>
                </c:pt>
                <c:pt idx="1424">
                  <c:v>4</c:v>
                </c:pt>
                <c:pt idx="1425">
                  <c:v>4.0199999999999996</c:v>
                </c:pt>
                <c:pt idx="1426">
                  <c:v>4.01</c:v>
                </c:pt>
                <c:pt idx="1427">
                  <c:v>4.0199999999999996</c:v>
                </c:pt>
                <c:pt idx="1428">
                  <c:v>4</c:v>
                </c:pt>
                <c:pt idx="1429">
                  <c:v>4.01</c:v>
                </c:pt>
                <c:pt idx="1430">
                  <c:v>3.98</c:v>
                </c:pt>
                <c:pt idx="1431">
                  <c:v>3.94</c:v>
                </c:pt>
                <c:pt idx="1432">
                  <c:v>3.95</c:v>
                </c:pt>
                <c:pt idx="1433">
                  <c:v>3.95</c:v>
                </c:pt>
                <c:pt idx="1434">
                  <c:v>3.96</c:v>
                </c:pt>
                <c:pt idx="1435">
                  <c:v>3.95</c:v>
                </c:pt>
                <c:pt idx="1436">
                  <c:v>3.96</c:v>
                </c:pt>
                <c:pt idx="1437">
                  <c:v>3.95</c:v>
                </c:pt>
                <c:pt idx="1438">
                  <c:v>3.97</c:v>
                </c:pt>
                <c:pt idx="1439">
                  <c:v>3.98</c:v>
                </c:pt>
                <c:pt idx="1440">
                  <c:v>4.04</c:v>
                </c:pt>
                <c:pt idx="1441">
                  <c:v>4.0599999999999996</c:v>
                </c:pt>
                <c:pt idx="1442">
                  <c:v>4.09</c:v>
                </c:pt>
                <c:pt idx="1443">
                  <c:v>4.17</c:v>
                </c:pt>
                <c:pt idx="1444">
                  <c:v>4.17</c:v>
                </c:pt>
                <c:pt idx="1445">
                  <c:v>4.1900000000000004</c:v>
                </c:pt>
                <c:pt idx="1446">
                  <c:v>4.25</c:v>
                </c:pt>
                <c:pt idx="1447">
                  <c:v>4.22</c:v>
                </c:pt>
                <c:pt idx="1448">
                  <c:v>4.21</c:v>
                </c:pt>
                <c:pt idx="1449">
                  <c:v>4.17</c:v>
                </c:pt>
                <c:pt idx="1450">
                  <c:v>4.1399999999999997</c:v>
                </c:pt>
                <c:pt idx="1451">
                  <c:v>4.1399999999999997</c:v>
                </c:pt>
                <c:pt idx="1452">
                  <c:v>4.13</c:v>
                </c:pt>
                <c:pt idx="1453">
                  <c:v>4.1399999999999997</c:v>
                </c:pt>
                <c:pt idx="1454">
                  <c:v>4.12</c:v>
                </c:pt>
                <c:pt idx="1455">
                  <c:v>4.0999999999999996</c:v>
                </c:pt>
                <c:pt idx="1456">
                  <c:v>4.0999999999999996</c:v>
                </c:pt>
                <c:pt idx="1457">
                  <c:v>4.09</c:v>
                </c:pt>
                <c:pt idx="1458">
                  <c:v>4.09</c:v>
                </c:pt>
                <c:pt idx="1459">
                  <c:v>4.09</c:v>
                </c:pt>
                <c:pt idx="1460">
                  <c:v>4.0999999999999996</c:v>
                </c:pt>
                <c:pt idx="1461">
                  <c:v>4.1100000000000003</c:v>
                </c:pt>
                <c:pt idx="1462">
                  <c:v>4.0999999999999996</c:v>
                </c:pt>
                <c:pt idx="1463">
                  <c:v>4.09</c:v>
                </c:pt>
                <c:pt idx="1464">
                  <c:v>4.09</c:v>
                </c:pt>
                <c:pt idx="1465">
                  <c:v>4.0999999999999996</c:v>
                </c:pt>
                <c:pt idx="1466">
                  <c:v>4.09</c:v>
                </c:pt>
                <c:pt idx="1467">
                  <c:v>4.09</c:v>
                </c:pt>
                <c:pt idx="1468">
                  <c:v>4.08</c:v>
                </c:pt>
                <c:pt idx="1469">
                  <c:v>4.08</c:v>
                </c:pt>
                <c:pt idx="1470">
                  <c:v>4.05</c:v>
                </c:pt>
                <c:pt idx="1471">
                  <c:v>4.05</c:v>
                </c:pt>
                <c:pt idx="1472">
                  <c:v>4.08</c:v>
                </c:pt>
                <c:pt idx="1473">
                  <c:v>4.05</c:v>
                </c:pt>
                <c:pt idx="1474">
                  <c:v>4.05</c:v>
                </c:pt>
                <c:pt idx="1475">
                  <c:v>4.0199999999999996</c:v>
                </c:pt>
                <c:pt idx="1476">
                  <c:v>4.0599999999999996</c:v>
                </c:pt>
                <c:pt idx="1477">
                  <c:v>4.05</c:v>
                </c:pt>
                <c:pt idx="1478">
                  <c:v>4.08</c:v>
                </c:pt>
                <c:pt idx="1479">
                  <c:v>4.1100000000000003</c:v>
                </c:pt>
                <c:pt idx="1480">
                  <c:v>4.13</c:v>
                </c:pt>
                <c:pt idx="1481">
                  <c:v>4.0999999999999996</c:v>
                </c:pt>
                <c:pt idx="1482">
                  <c:v>4.18</c:v>
                </c:pt>
                <c:pt idx="1483">
                  <c:v>4.2</c:v>
                </c:pt>
                <c:pt idx="1484">
                  <c:v>4.2699999999999996</c:v>
                </c:pt>
                <c:pt idx="1485">
                  <c:v>4.24</c:v>
                </c:pt>
                <c:pt idx="1486">
                  <c:v>4.17</c:v>
                </c:pt>
                <c:pt idx="1487">
                  <c:v>4.17</c:v>
                </c:pt>
                <c:pt idx="1488">
                  <c:v>4.18</c:v>
                </c:pt>
                <c:pt idx="1489">
                  <c:v>4.17</c:v>
                </c:pt>
                <c:pt idx="1490">
                  <c:v>4.13</c:v>
                </c:pt>
                <c:pt idx="1491">
                  <c:v>4.0999999999999996</c:v>
                </c:pt>
                <c:pt idx="1492">
                  <c:v>4.0999999999999996</c:v>
                </c:pt>
                <c:pt idx="1493">
                  <c:v>4.0999999999999996</c:v>
                </c:pt>
                <c:pt idx="1494">
                  <c:v>4.09</c:v>
                </c:pt>
                <c:pt idx="1495">
                  <c:v>4.09</c:v>
                </c:pt>
                <c:pt idx="1496">
                  <c:v>4.08</c:v>
                </c:pt>
                <c:pt idx="1497">
                  <c:v>4.0999999999999996</c:v>
                </c:pt>
                <c:pt idx="1498">
                  <c:v>4.09</c:v>
                </c:pt>
                <c:pt idx="1499">
                  <c:v>4.09</c:v>
                </c:pt>
                <c:pt idx="1500">
                  <c:v>4.0599999999999996</c:v>
                </c:pt>
                <c:pt idx="1501">
                  <c:v>4.05</c:v>
                </c:pt>
                <c:pt idx="1502">
                  <c:v>4.03</c:v>
                </c:pt>
                <c:pt idx="1503">
                  <c:v>4.04</c:v>
                </c:pt>
                <c:pt idx="1504">
                  <c:v>4.0599999999999996</c:v>
                </c:pt>
                <c:pt idx="1505">
                  <c:v>4.0599999999999996</c:v>
                </c:pt>
                <c:pt idx="1506">
                  <c:v>4.05</c:v>
                </c:pt>
                <c:pt idx="1507">
                  <c:v>4.03</c:v>
                </c:pt>
                <c:pt idx="1508">
                  <c:v>4</c:v>
                </c:pt>
                <c:pt idx="1509">
                  <c:v>4.01</c:v>
                </c:pt>
                <c:pt idx="1510">
                  <c:v>4.03</c:v>
                </c:pt>
                <c:pt idx="1511">
                  <c:v>4.0599999999999996</c:v>
                </c:pt>
                <c:pt idx="1512">
                  <c:v>4.07</c:v>
                </c:pt>
                <c:pt idx="1513">
                  <c:v>4.05</c:v>
                </c:pt>
                <c:pt idx="1514">
                  <c:v>4.0599999999999996</c:v>
                </c:pt>
                <c:pt idx="1515">
                  <c:v>4.07</c:v>
                </c:pt>
                <c:pt idx="1516">
                  <c:v>4.09</c:v>
                </c:pt>
                <c:pt idx="1517">
                  <c:v>4.09</c:v>
                </c:pt>
                <c:pt idx="1518">
                  <c:v>4.13</c:v>
                </c:pt>
                <c:pt idx="1519">
                  <c:v>4.16</c:v>
                </c:pt>
                <c:pt idx="1520">
                  <c:v>4.2</c:v>
                </c:pt>
                <c:pt idx="1521">
                  <c:v>4.2</c:v>
                </c:pt>
                <c:pt idx="1522">
                  <c:v>4.17</c:v>
                </c:pt>
                <c:pt idx="1523">
                  <c:v>4.13</c:v>
                </c:pt>
                <c:pt idx="1524">
                  <c:v>4.0999999999999996</c:v>
                </c:pt>
                <c:pt idx="1525">
                  <c:v>4.07</c:v>
                </c:pt>
                <c:pt idx="1526">
                  <c:v>4.05</c:v>
                </c:pt>
                <c:pt idx="1527">
                  <c:v>4.03</c:v>
                </c:pt>
                <c:pt idx="1528">
                  <c:v>4</c:v>
                </c:pt>
                <c:pt idx="1529">
                  <c:v>4</c:v>
                </c:pt>
                <c:pt idx="1530">
                  <c:v>4.05</c:v>
                </c:pt>
                <c:pt idx="1531">
                  <c:v>4.05</c:v>
                </c:pt>
                <c:pt idx="1532">
                  <c:v>4.0599999999999996</c:v>
                </c:pt>
                <c:pt idx="1533">
                  <c:v>4.0199999999999996</c:v>
                </c:pt>
                <c:pt idx="1534">
                  <c:v>4.0199999999999996</c:v>
                </c:pt>
                <c:pt idx="1535">
                  <c:v>4.0199999999999996</c:v>
                </c:pt>
                <c:pt idx="1536">
                  <c:v>4.03</c:v>
                </c:pt>
                <c:pt idx="1537">
                  <c:v>4.03</c:v>
                </c:pt>
                <c:pt idx="1538">
                  <c:v>4.04</c:v>
                </c:pt>
                <c:pt idx="1539">
                  <c:v>4.03</c:v>
                </c:pt>
                <c:pt idx="1540">
                  <c:v>4.03</c:v>
                </c:pt>
                <c:pt idx="1541">
                  <c:v>4.04</c:v>
                </c:pt>
                <c:pt idx="1542">
                  <c:v>4.04</c:v>
                </c:pt>
                <c:pt idx="1543">
                  <c:v>4.05</c:v>
                </c:pt>
                <c:pt idx="1544">
                  <c:v>4.05</c:v>
                </c:pt>
                <c:pt idx="1545">
                  <c:v>4.04</c:v>
                </c:pt>
                <c:pt idx="1546">
                  <c:v>4.04</c:v>
                </c:pt>
                <c:pt idx="1547">
                  <c:v>4.04</c:v>
                </c:pt>
                <c:pt idx="1548">
                  <c:v>4.0599999999999996</c:v>
                </c:pt>
                <c:pt idx="1549">
                  <c:v>4.07</c:v>
                </c:pt>
                <c:pt idx="1550">
                  <c:v>4.08</c:v>
                </c:pt>
                <c:pt idx="1551">
                  <c:v>4.09</c:v>
                </c:pt>
                <c:pt idx="1552">
                  <c:v>4.0999999999999996</c:v>
                </c:pt>
                <c:pt idx="1553">
                  <c:v>4.12</c:v>
                </c:pt>
                <c:pt idx="1554">
                  <c:v>4.13</c:v>
                </c:pt>
                <c:pt idx="1555">
                  <c:v>4.1399999999999997</c:v>
                </c:pt>
                <c:pt idx="1556">
                  <c:v>4.1500000000000004</c:v>
                </c:pt>
                <c:pt idx="1557">
                  <c:v>4.1900000000000004</c:v>
                </c:pt>
                <c:pt idx="1558">
                  <c:v>4.2</c:v>
                </c:pt>
                <c:pt idx="1559">
                  <c:v>4.2</c:v>
                </c:pt>
                <c:pt idx="1560">
                  <c:v>4.18</c:v>
                </c:pt>
                <c:pt idx="1561">
                  <c:v>4.18</c:v>
                </c:pt>
                <c:pt idx="1562">
                  <c:v>4.18</c:v>
                </c:pt>
                <c:pt idx="1563">
                  <c:v>4.16</c:v>
                </c:pt>
                <c:pt idx="1564">
                  <c:v>4.16</c:v>
                </c:pt>
                <c:pt idx="1565">
                  <c:v>4.1500000000000004</c:v>
                </c:pt>
                <c:pt idx="1566">
                  <c:v>4.1399999999999997</c:v>
                </c:pt>
                <c:pt idx="1567">
                  <c:v>4.1399999999999997</c:v>
                </c:pt>
                <c:pt idx="1568">
                  <c:v>4.13</c:v>
                </c:pt>
                <c:pt idx="1569">
                  <c:v>4.13</c:v>
                </c:pt>
                <c:pt idx="1570">
                  <c:v>4.13</c:v>
                </c:pt>
                <c:pt idx="1571">
                  <c:v>4.12</c:v>
                </c:pt>
                <c:pt idx="1572">
                  <c:v>4.12</c:v>
                </c:pt>
                <c:pt idx="1573">
                  <c:v>4.1100000000000003</c:v>
                </c:pt>
                <c:pt idx="1574">
                  <c:v>4.0999999999999996</c:v>
                </c:pt>
                <c:pt idx="1575">
                  <c:v>4.0999999999999996</c:v>
                </c:pt>
                <c:pt idx="1576">
                  <c:v>4.09</c:v>
                </c:pt>
                <c:pt idx="1577">
                  <c:v>4.08</c:v>
                </c:pt>
                <c:pt idx="1578">
                  <c:v>4.08</c:v>
                </c:pt>
                <c:pt idx="1579">
                  <c:v>4.07</c:v>
                </c:pt>
                <c:pt idx="1580">
                  <c:v>4.07</c:v>
                </c:pt>
                <c:pt idx="1581">
                  <c:v>4.07</c:v>
                </c:pt>
                <c:pt idx="1582">
                  <c:v>4.07</c:v>
                </c:pt>
                <c:pt idx="1583">
                  <c:v>4.07</c:v>
                </c:pt>
                <c:pt idx="1584">
                  <c:v>4.0599999999999996</c:v>
                </c:pt>
                <c:pt idx="1585">
                  <c:v>4.07</c:v>
                </c:pt>
                <c:pt idx="1586">
                  <c:v>4.08</c:v>
                </c:pt>
                <c:pt idx="1587">
                  <c:v>4.09</c:v>
                </c:pt>
                <c:pt idx="1588">
                  <c:v>4.0999999999999996</c:v>
                </c:pt>
                <c:pt idx="1589">
                  <c:v>4.0999999999999996</c:v>
                </c:pt>
                <c:pt idx="1590">
                  <c:v>4.12</c:v>
                </c:pt>
                <c:pt idx="1591">
                  <c:v>4.1399999999999997</c:v>
                </c:pt>
                <c:pt idx="1592">
                  <c:v>4.1399999999999997</c:v>
                </c:pt>
                <c:pt idx="1593">
                  <c:v>4.1399999999999997</c:v>
                </c:pt>
                <c:pt idx="1594">
                  <c:v>4.17</c:v>
                </c:pt>
                <c:pt idx="1595">
                  <c:v>4.17</c:v>
                </c:pt>
                <c:pt idx="1596">
                  <c:v>4.1900000000000004</c:v>
                </c:pt>
                <c:pt idx="1597">
                  <c:v>4.1500000000000004</c:v>
                </c:pt>
                <c:pt idx="1598">
                  <c:v>4.17</c:v>
                </c:pt>
                <c:pt idx="1599">
                  <c:v>4.12</c:v>
                </c:pt>
                <c:pt idx="1600">
                  <c:v>4.13</c:v>
                </c:pt>
                <c:pt idx="1601">
                  <c:v>4.0599999999999996</c:v>
                </c:pt>
                <c:pt idx="1602">
                  <c:v>4.09</c:v>
                </c:pt>
                <c:pt idx="1603">
                  <c:v>3.98</c:v>
                </c:pt>
                <c:pt idx="1604">
                  <c:v>4.01</c:v>
                </c:pt>
                <c:pt idx="1605">
                  <c:v>4.01</c:v>
                </c:pt>
                <c:pt idx="1606">
                  <c:v>3.99</c:v>
                </c:pt>
                <c:pt idx="1607">
                  <c:v>3.98</c:v>
                </c:pt>
                <c:pt idx="1608">
                  <c:v>3.99</c:v>
                </c:pt>
                <c:pt idx="1609">
                  <c:v>4.0199999999999996</c:v>
                </c:pt>
                <c:pt idx="1610">
                  <c:v>4.01</c:v>
                </c:pt>
                <c:pt idx="1611">
                  <c:v>4.0199999999999996</c:v>
                </c:pt>
                <c:pt idx="1612">
                  <c:v>4.0199999999999996</c:v>
                </c:pt>
                <c:pt idx="1613">
                  <c:v>4.0199999999999996</c:v>
                </c:pt>
                <c:pt idx="1614">
                  <c:v>3.99</c:v>
                </c:pt>
                <c:pt idx="1615">
                  <c:v>4.01</c:v>
                </c:pt>
                <c:pt idx="1616">
                  <c:v>4.0199999999999996</c:v>
                </c:pt>
                <c:pt idx="1617">
                  <c:v>4.0199999999999996</c:v>
                </c:pt>
                <c:pt idx="1618">
                  <c:v>4.01</c:v>
                </c:pt>
                <c:pt idx="1619">
                  <c:v>4.01</c:v>
                </c:pt>
                <c:pt idx="1620">
                  <c:v>4.03</c:v>
                </c:pt>
                <c:pt idx="1621">
                  <c:v>4.05</c:v>
                </c:pt>
                <c:pt idx="1622">
                  <c:v>4.0199999999999996</c:v>
                </c:pt>
                <c:pt idx="1623">
                  <c:v>4.04</c:v>
                </c:pt>
                <c:pt idx="1624">
                  <c:v>4.04</c:v>
                </c:pt>
                <c:pt idx="1625">
                  <c:v>4.0599999999999996</c:v>
                </c:pt>
                <c:pt idx="1626">
                  <c:v>4.0599999999999996</c:v>
                </c:pt>
                <c:pt idx="1627">
                  <c:v>4.0599999999999996</c:v>
                </c:pt>
                <c:pt idx="1628">
                  <c:v>4.07</c:v>
                </c:pt>
                <c:pt idx="1629">
                  <c:v>4.09</c:v>
                </c:pt>
                <c:pt idx="1630">
                  <c:v>4.12</c:v>
                </c:pt>
                <c:pt idx="1631">
                  <c:v>4.1100000000000003</c:v>
                </c:pt>
                <c:pt idx="1632">
                  <c:v>4.13</c:v>
                </c:pt>
                <c:pt idx="1633">
                  <c:v>4.16</c:v>
                </c:pt>
                <c:pt idx="1634">
                  <c:v>4.18</c:v>
                </c:pt>
                <c:pt idx="1635">
                  <c:v>4.1900000000000004</c:v>
                </c:pt>
                <c:pt idx="1636">
                  <c:v>4.1900000000000004</c:v>
                </c:pt>
                <c:pt idx="1637">
                  <c:v>4.17</c:v>
                </c:pt>
                <c:pt idx="1638">
                  <c:v>4.13</c:v>
                </c:pt>
                <c:pt idx="1639">
                  <c:v>4.1100000000000003</c:v>
                </c:pt>
                <c:pt idx="1640">
                  <c:v>4.07</c:v>
                </c:pt>
                <c:pt idx="1641">
                  <c:v>4.0599999999999996</c:v>
                </c:pt>
                <c:pt idx="1642">
                  <c:v>4.04</c:v>
                </c:pt>
                <c:pt idx="1643">
                  <c:v>4.04</c:v>
                </c:pt>
                <c:pt idx="1644">
                  <c:v>4.0199999999999996</c:v>
                </c:pt>
                <c:pt idx="1645">
                  <c:v>4.0199999999999996</c:v>
                </c:pt>
                <c:pt idx="1646">
                  <c:v>4.0199999999999996</c:v>
                </c:pt>
                <c:pt idx="1647">
                  <c:v>4.0199999999999996</c:v>
                </c:pt>
                <c:pt idx="1648">
                  <c:v>4.05</c:v>
                </c:pt>
                <c:pt idx="1649">
                  <c:v>4.07</c:v>
                </c:pt>
                <c:pt idx="1650">
                  <c:v>4.08</c:v>
                </c:pt>
                <c:pt idx="1651">
                  <c:v>4.08</c:v>
                </c:pt>
                <c:pt idx="1652">
                  <c:v>4.0999999999999996</c:v>
                </c:pt>
                <c:pt idx="1653">
                  <c:v>4.0999999999999996</c:v>
                </c:pt>
                <c:pt idx="1654">
                  <c:v>4.0999999999999996</c:v>
                </c:pt>
                <c:pt idx="1655">
                  <c:v>4.0999999999999996</c:v>
                </c:pt>
                <c:pt idx="1656">
                  <c:v>4.0999999999999996</c:v>
                </c:pt>
                <c:pt idx="1657">
                  <c:v>4.08</c:v>
                </c:pt>
                <c:pt idx="1658">
                  <c:v>4.0999999999999996</c:v>
                </c:pt>
                <c:pt idx="1659">
                  <c:v>4.0999999999999996</c:v>
                </c:pt>
                <c:pt idx="1660">
                  <c:v>4.1100000000000003</c:v>
                </c:pt>
                <c:pt idx="1661">
                  <c:v>4.13</c:v>
                </c:pt>
                <c:pt idx="1662">
                  <c:v>4.12</c:v>
                </c:pt>
                <c:pt idx="1663">
                  <c:v>4.13</c:v>
                </c:pt>
                <c:pt idx="1664">
                  <c:v>4.12</c:v>
                </c:pt>
                <c:pt idx="1665">
                  <c:v>4.13</c:v>
                </c:pt>
                <c:pt idx="1666">
                  <c:v>4.1500000000000004</c:v>
                </c:pt>
                <c:pt idx="1667">
                  <c:v>4.1399999999999997</c:v>
                </c:pt>
                <c:pt idx="1668">
                  <c:v>4.1399999999999997</c:v>
                </c:pt>
                <c:pt idx="1669">
                  <c:v>4.16</c:v>
                </c:pt>
                <c:pt idx="1670">
                  <c:v>4.1900000000000004</c:v>
                </c:pt>
                <c:pt idx="1671">
                  <c:v>4.18</c:v>
                </c:pt>
                <c:pt idx="1672">
                  <c:v>4.21</c:v>
                </c:pt>
                <c:pt idx="1673">
                  <c:v>4.2300000000000004</c:v>
                </c:pt>
                <c:pt idx="1674">
                  <c:v>4.2</c:v>
                </c:pt>
                <c:pt idx="1675">
                  <c:v>4.1500000000000004</c:v>
                </c:pt>
                <c:pt idx="1676">
                  <c:v>4.1399999999999997</c:v>
                </c:pt>
                <c:pt idx="1677">
                  <c:v>4.09</c:v>
                </c:pt>
                <c:pt idx="1678">
                  <c:v>4.09</c:v>
                </c:pt>
                <c:pt idx="1679">
                  <c:v>4.0999999999999996</c:v>
                </c:pt>
                <c:pt idx="1680">
                  <c:v>4.07</c:v>
                </c:pt>
                <c:pt idx="1681">
                  <c:v>4.03</c:v>
                </c:pt>
                <c:pt idx="1682">
                  <c:v>4.0199999999999996</c:v>
                </c:pt>
                <c:pt idx="1683">
                  <c:v>4.0199999999999996</c:v>
                </c:pt>
                <c:pt idx="1684">
                  <c:v>4.0199999999999996</c:v>
                </c:pt>
                <c:pt idx="1685">
                  <c:v>4.01</c:v>
                </c:pt>
                <c:pt idx="1686">
                  <c:v>4.0199999999999996</c:v>
                </c:pt>
                <c:pt idx="1687">
                  <c:v>4.03</c:v>
                </c:pt>
                <c:pt idx="1688">
                  <c:v>4.05</c:v>
                </c:pt>
                <c:pt idx="1689">
                  <c:v>4.04</c:v>
                </c:pt>
                <c:pt idx="1690">
                  <c:v>4.03</c:v>
                </c:pt>
                <c:pt idx="1691">
                  <c:v>4.04</c:v>
                </c:pt>
                <c:pt idx="1692">
                  <c:v>4.05</c:v>
                </c:pt>
                <c:pt idx="1693">
                  <c:v>4.05</c:v>
                </c:pt>
                <c:pt idx="1694">
                  <c:v>4.04</c:v>
                </c:pt>
                <c:pt idx="1695">
                  <c:v>4.01</c:v>
                </c:pt>
                <c:pt idx="1696">
                  <c:v>4.0199999999999996</c:v>
                </c:pt>
                <c:pt idx="1697">
                  <c:v>4.0199999999999996</c:v>
                </c:pt>
                <c:pt idx="1698">
                  <c:v>4.0199999999999996</c:v>
                </c:pt>
                <c:pt idx="1699">
                  <c:v>4.04</c:v>
                </c:pt>
                <c:pt idx="1700">
                  <c:v>4.05</c:v>
                </c:pt>
                <c:pt idx="1701">
                  <c:v>4.05</c:v>
                </c:pt>
                <c:pt idx="1702">
                  <c:v>4.0599999999999996</c:v>
                </c:pt>
                <c:pt idx="1703">
                  <c:v>4.07</c:v>
                </c:pt>
                <c:pt idx="1704">
                  <c:v>4.07</c:v>
                </c:pt>
                <c:pt idx="1705">
                  <c:v>4.08</c:v>
                </c:pt>
                <c:pt idx="1706">
                  <c:v>4.0999999999999996</c:v>
                </c:pt>
                <c:pt idx="1707">
                  <c:v>4.12</c:v>
                </c:pt>
                <c:pt idx="1708">
                  <c:v>4.12</c:v>
                </c:pt>
                <c:pt idx="1709">
                  <c:v>4.1399999999999997</c:v>
                </c:pt>
                <c:pt idx="1710">
                  <c:v>4.18</c:v>
                </c:pt>
                <c:pt idx="1711">
                  <c:v>4.1900000000000004</c:v>
                </c:pt>
                <c:pt idx="1712">
                  <c:v>4.22</c:v>
                </c:pt>
                <c:pt idx="1713">
                  <c:v>4.24</c:v>
                </c:pt>
                <c:pt idx="1714">
                  <c:v>4.18</c:v>
                </c:pt>
                <c:pt idx="1715">
                  <c:v>4.12</c:v>
                </c:pt>
                <c:pt idx="1716">
                  <c:v>4.09</c:v>
                </c:pt>
                <c:pt idx="1717">
                  <c:v>4.08</c:v>
                </c:pt>
                <c:pt idx="1718">
                  <c:v>4.0599999999999996</c:v>
                </c:pt>
                <c:pt idx="1719">
                  <c:v>4.0599999999999996</c:v>
                </c:pt>
                <c:pt idx="1720">
                  <c:v>4.07</c:v>
                </c:pt>
                <c:pt idx="1721">
                  <c:v>4.05</c:v>
                </c:pt>
                <c:pt idx="1722">
                  <c:v>4.05</c:v>
                </c:pt>
                <c:pt idx="1723">
                  <c:v>4.05</c:v>
                </c:pt>
                <c:pt idx="1724">
                  <c:v>4.05</c:v>
                </c:pt>
                <c:pt idx="1725">
                  <c:v>4.0599999999999996</c:v>
                </c:pt>
                <c:pt idx="1726">
                  <c:v>4.07</c:v>
                </c:pt>
                <c:pt idx="1727">
                  <c:v>4.08</c:v>
                </c:pt>
                <c:pt idx="1728">
                  <c:v>4.08</c:v>
                </c:pt>
                <c:pt idx="1729">
                  <c:v>4.07</c:v>
                </c:pt>
                <c:pt idx="1730">
                  <c:v>4.07</c:v>
                </c:pt>
                <c:pt idx="1731">
                  <c:v>4.07</c:v>
                </c:pt>
                <c:pt idx="1732">
                  <c:v>4.07</c:v>
                </c:pt>
                <c:pt idx="1733">
                  <c:v>4.0599999999999996</c:v>
                </c:pt>
                <c:pt idx="1734">
                  <c:v>4.08</c:v>
                </c:pt>
                <c:pt idx="1735">
                  <c:v>4.0999999999999996</c:v>
                </c:pt>
                <c:pt idx="1736">
                  <c:v>4.13</c:v>
                </c:pt>
                <c:pt idx="1737">
                  <c:v>4.0999999999999996</c:v>
                </c:pt>
                <c:pt idx="1738">
                  <c:v>4.08</c:v>
                </c:pt>
                <c:pt idx="1739">
                  <c:v>4.08</c:v>
                </c:pt>
                <c:pt idx="1740">
                  <c:v>4.09</c:v>
                </c:pt>
                <c:pt idx="1741">
                  <c:v>4.09</c:v>
                </c:pt>
                <c:pt idx="1742">
                  <c:v>4.12</c:v>
                </c:pt>
                <c:pt idx="1743">
                  <c:v>4.1100000000000003</c:v>
                </c:pt>
                <c:pt idx="1744">
                  <c:v>4.12</c:v>
                </c:pt>
                <c:pt idx="1745">
                  <c:v>4.16</c:v>
                </c:pt>
                <c:pt idx="1746">
                  <c:v>4.16</c:v>
                </c:pt>
                <c:pt idx="1747">
                  <c:v>4.17</c:v>
                </c:pt>
                <c:pt idx="1748">
                  <c:v>4.2300000000000004</c:v>
                </c:pt>
                <c:pt idx="1749">
                  <c:v>4.2300000000000004</c:v>
                </c:pt>
                <c:pt idx="1750">
                  <c:v>4.22</c:v>
                </c:pt>
                <c:pt idx="1751">
                  <c:v>4.18</c:v>
                </c:pt>
                <c:pt idx="1752">
                  <c:v>4.1900000000000004</c:v>
                </c:pt>
                <c:pt idx="1753">
                  <c:v>4.1500000000000004</c:v>
                </c:pt>
                <c:pt idx="1754">
                  <c:v>4.1399999999999997</c:v>
                </c:pt>
                <c:pt idx="1755">
                  <c:v>4.12</c:v>
                </c:pt>
                <c:pt idx="1756">
                  <c:v>4.08</c:v>
                </c:pt>
                <c:pt idx="1757">
                  <c:v>4.07</c:v>
                </c:pt>
                <c:pt idx="1758">
                  <c:v>4.08</c:v>
                </c:pt>
                <c:pt idx="1759">
                  <c:v>4.05</c:v>
                </c:pt>
                <c:pt idx="1760">
                  <c:v>4.05</c:v>
                </c:pt>
                <c:pt idx="1761">
                  <c:v>4.0599999999999996</c:v>
                </c:pt>
                <c:pt idx="1762">
                  <c:v>4.04</c:v>
                </c:pt>
                <c:pt idx="1763">
                  <c:v>4.05</c:v>
                </c:pt>
                <c:pt idx="1764">
                  <c:v>4.04</c:v>
                </c:pt>
                <c:pt idx="1765">
                  <c:v>4.0199999999999996</c:v>
                </c:pt>
                <c:pt idx="1766">
                  <c:v>4</c:v>
                </c:pt>
                <c:pt idx="1767">
                  <c:v>4.01</c:v>
                </c:pt>
                <c:pt idx="1768">
                  <c:v>4.0199999999999996</c:v>
                </c:pt>
                <c:pt idx="1769">
                  <c:v>4.03</c:v>
                </c:pt>
                <c:pt idx="1770">
                  <c:v>4.0199999999999996</c:v>
                </c:pt>
                <c:pt idx="1771">
                  <c:v>4.0199999999999996</c:v>
                </c:pt>
                <c:pt idx="1772">
                  <c:v>4</c:v>
                </c:pt>
                <c:pt idx="1773">
                  <c:v>3.99</c:v>
                </c:pt>
                <c:pt idx="1774">
                  <c:v>3.99</c:v>
                </c:pt>
                <c:pt idx="1775">
                  <c:v>3.99</c:v>
                </c:pt>
                <c:pt idx="1776">
                  <c:v>3.96</c:v>
                </c:pt>
                <c:pt idx="1777">
                  <c:v>3.94</c:v>
                </c:pt>
                <c:pt idx="1778">
                  <c:v>3.95</c:v>
                </c:pt>
                <c:pt idx="1779">
                  <c:v>3.95</c:v>
                </c:pt>
                <c:pt idx="1780">
                  <c:v>3.98</c:v>
                </c:pt>
                <c:pt idx="1781">
                  <c:v>3.97</c:v>
                </c:pt>
                <c:pt idx="1782">
                  <c:v>3.98</c:v>
                </c:pt>
                <c:pt idx="1783">
                  <c:v>4.0199999999999996</c:v>
                </c:pt>
                <c:pt idx="1784">
                  <c:v>4.04</c:v>
                </c:pt>
                <c:pt idx="1785">
                  <c:v>4.0599999999999996</c:v>
                </c:pt>
                <c:pt idx="1786">
                  <c:v>4.0999999999999996</c:v>
                </c:pt>
                <c:pt idx="1787">
                  <c:v>4.12</c:v>
                </c:pt>
                <c:pt idx="1788">
                  <c:v>4.1399999999999997</c:v>
                </c:pt>
                <c:pt idx="1789">
                  <c:v>4.21</c:v>
                </c:pt>
                <c:pt idx="1790">
                  <c:v>4.16</c:v>
                </c:pt>
                <c:pt idx="1791">
                  <c:v>4.18</c:v>
                </c:pt>
                <c:pt idx="1792">
                  <c:v>4.1399999999999997</c:v>
                </c:pt>
                <c:pt idx="1793">
                  <c:v>4.13</c:v>
                </c:pt>
                <c:pt idx="1794">
                  <c:v>4.1100000000000003</c:v>
                </c:pt>
                <c:pt idx="1795">
                  <c:v>4.0599999999999996</c:v>
                </c:pt>
                <c:pt idx="1796">
                  <c:v>4.0599999999999996</c:v>
                </c:pt>
                <c:pt idx="1797">
                  <c:v>4.0599999999999996</c:v>
                </c:pt>
                <c:pt idx="1798">
                  <c:v>4.03</c:v>
                </c:pt>
                <c:pt idx="1799">
                  <c:v>4.03</c:v>
                </c:pt>
                <c:pt idx="1800">
                  <c:v>4.05</c:v>
                </c:pt>
                <c:pt idx="1801">
                  <c:v>4.0199999999999996</c:v>
                </c:pt>
                <c:pt idx="1802">
                  <c:v>4.03</c:v>
                </c:pt>
                <c:pt idx="1803">
                  <c:v>4.0199999999999996</c:v>
                </c:pt>
                <c:pt idx="1804">
                  <c:v>3.99</c:v>
                </c:pt>
                <c:pt idx="1805">
                  <c:v>3.99</c:v>
                </c:pt>
                <c:pt idx="1806">
                  <c:v>3.98</c:v>
                </c:pt>
                <c:pt idx="1807">
                  <c:v>4</c:v>
                </c:pt>
                <c:pt idx="1808">
                  <c:v>4.01</c:v>
                </c:pt>
                <c:pt idx="1809">
                  <c:v>4</c:v>
                </c:pt>
                <c:pt idx="1810">
                  <c:v>3.99</c:v>
                </c:pt>
                <c:pt idx="1811">
                  <c:v>3.97</c:v>
                </c:pt>
                <c:pt idx="1812">
                  <c:v>3.97</c:v>
                </c:pt>
                <c:pt idx="1813">
                  <c:v>3.97</c:v>
                </c:pt>
                <c:pt idx="1814">
                  <c:v>3.96</c:v>
                </c:pt>
                <c:pt idx="1815">
                  <c:v>3.93</c:v>
                </c:pt>
                <c:pt idx="1816">
                  <c:v>3.92</c:v>
                </c:pt>
                <c:pt idx="1817">
                  <c:v>3.92</c:v>
                </c:pt>
                <c:pt idx="1818">
                  <c:v>3.93</c:v>
                </c:pt>
                <c:pt idx="1819">
                  <c:v>3.95</c:v>
                </c:pt>
                <c:pt idx="1820">
                  <c:v>3.95</c:v>
                </c:pt>
                <c:pt idx="1821">
                  <c:v>3.96</c:v>
                </c:pt>
                <c:pt idx="1822">
                  <c:v>3.99</c:v>
                </c:pt>
                <c:pt idx="1823">
                  <c:v>4.0199999999999996</c:v>
                </c:pt>
                <c:pt idx="1824">
                  <c:v>4.05</c:v>
                </c:pt>
                <c:pt idx="1825">
                  <c:v>4.0999999999999996</c:v>
                </c:pt>
                <c:pt idx="1826">
                  <c:v>4.13</c:v>
                </c:pt>
                <c:pt idx="1827">
                  <c:v>4.1500000000000004</c:v>
                </c:pt>
                <c:pt idx="1828">
                  <c:v>4.2</c:v>
                </c:pt>
                <c:pt idx="1829">
                  <c:v>4.2</c:v>
                </c:pt>
                <c:pt idx="1830">
                  <c:v>4.18</c:v>
                </c:pt>
                <c:pt idx="1831">
                  <c:v>4.16</c:v>
                </c:pt>
                <c:pt idx="1832">
                  <c:v>4.1500000000000004</c:v>
                </c:pt>
                <c:pt idx="1833">
                  <c:v>4.1399999999999997</c:v>
                </c:pt>
                <c:pt idx="1834">
                  <c:v>4.12</c:v>
                </c:pt>
                <c:pt idx="1835">
                  <c:v>4.12</c:v>
                </c:pt>
                <c:pt idx="1836">
                  <c:v>4.1100000000000003</c:v>
                </c:pt>
                <c:pt idx="1837">
                  <c:v>4.09</c:v>
                </c:pt>
                <c:pt idx="1838">
                  <c:v>4.07</c:v>
                </c:pt>
                <c:pt idx="1839">
                  <c:v>4.05</c:v>
                </c:pt>
                <c:pt idx="1840">
                  <c:v>4.0599999999999996</c:v>
                </c:pt>
                <c:pt idx="1841">
                  <c:v>4.05</c:v>
                </c:pt>
                <c:pt idx="1842">
                  <c:v>4.04</c:v>
                </c:pt>
                <c:pt idx="1843">
                  <c:v>4.0199999999999996</c:v>
                </c:pt>
                <c:pt idx="1844">
                  <c:v>4.01</c:v>
                </c:pt>
                <c:pt idx="1845">
                  <c:v>4</c:v>
                </c:pt>
                <c:pt idx="1846">
                  <c:v>4</c:v>
                </c:pt>
                <c:pt idx="1847">
                  <c:v>4.01</c:v>
                </c:pt>
                <c:pt idx="1848">
                  <c:v>4.05</c:v>
                </c:pt>
                <c:pt idx="1849">
                  <c:v>4.0199999999999996</c:v>
                </c:pt>
                <c:pt idx="1850">
                  <c:v>4.04</c:v>
                </c:pt>
                <c:pt idx="1851">
                  <c:v>4.0199999999999996</c:v>
                </c:pt>
                <c:pt idx="1852">
                  <c:v>4.01</c:v>
                </c:pt>
                <c:pt idx="1853">
                  <c:v>4.01</c:v>
                </c:pt>
                <c:pt idx="1854">
                  <c:v>4.01</c:v>
                </c:pt>
                <c:pt idx="1855">
                  <c:v>4.0199999999999996</c:v>
                </c:pt>
                <c:pt idx="1856">
                  <c:v>4.0199999999999996</c:v>
                </c:pt>
                <c:pt idx="1857">
                  <c:v>4.03</c:v>
                </c:pt>
                <c:pt idx="1858">
                  <c:v>4.05</c:v>
                </c:pt>
                <c:pt idx="1859">
                  <c:v>4.07</c:v>
                </c:pt>
                <c:pt idx="1860">
                  <c:v>4.07</c:v>
                </c:pt>
                <c:pt idx="1861">
                  <c:v>4.09</c:v>
                </c:pt>
                <c:pt idx="1862">
                  <c:v>4.0999999999999996</c:v>
                </c:pt>
                <c:pt idx="1863">
                  <c:v>4.12</c:v>
                </c:pt>
                <c:pt idx="1864">
                  <c:v>4.16</c:v>
                </c:pt>
                <c:pt idx="1865">
                  <c:v>4.17</c:v>
                </c:pt>
                <c:pt idx="1866">
                  <c:v>4.1900000000000004</c:v>
                </c:pt>
                <c:pt idx="1867">
                  <c:v>4.2</c:v>
                </c:pt>
                <c:pt idx="1868">
                  <c:v>4.18</c:v>
                </c:pt>
                <c:pt idx="1869">
                  <c:v>4.1399999999999997</c:v>
                </c:pt>
                <c:pt idx="1870">
                  <c:v>4.16</c:v>
                </c:pt>
                <c:pt idx="1871">
                  <c:v>4.16</c:v>
                </c:pt>
                <c:pt idx="1872">
                  <c:v>4.1100000000000003</c:v>
                </c:pt>
                <c:pt idx="1873">
                  <c:v>4.1100000000000003</c:v>
                </c:pt>
                <c:pt idx="1874">
                  <c:v>4.0999999999999996</c:v>
                </c:pt>
                <c:pt idx="1875">
                  <c:v>4.08</c:v>
                </c:pt>
                <c:pt idx="1876">
                  <c:v>4.08</c:v>
                </c:pt>
                <c:pt idx="1877">
                  <c:v>4.13</c:v>
                </c:pt>
                <c:pt idx="1878">
                  <c:v>4.1100000000000003</c:v>
                </c:pt>
                <c:pt idx="1879">
                  <c:v>4.1100000000000003</c:v>
                </c:pt>
                <c:pt idx="1880">
                  <c:v>4.1100000000000003</c:v>
                </c:pt>
                <c:pt idx="1881">
                  <c:v>4.13</c:v>
                </c:pt>
                <c:pt idx="1882">
                  <c:v>4.1100000000000003</c:v>
                </c:pt>
                <c:pt idx="1883">
                  <c:v>4.1100000000000003</c:v>
                </c:pt>
                <c:pt idx="1884">
                  <c:v>4.0999999999999996</c:v>
                </c:pt>
                <c:pt idx="1885">
                  <c:v>4.1100000000000003</c:v>
                </c:pt>
                <c:pt idx="1886">
                  <c:v>4.12</c:v>
                </c:pt>
                <c:pt idx="1887">
                  <c:v>4.12</c:v>
                </c:pt>
                <c:pt idx="1888">
                  <c:v>4.1100000000000003</c:v>
                </c:pt>
                <c:pt idx="1889">
                  <c:v>4.12</c:v>
                </c:pt>
                <c:pt idx="1890">
                  <c:v>4.13</c:v>
                </c:pt>
                <c:pt idx="1891">
                  <c:v>4.13</c:v>
                </c:pt>
                <c:pt idx="1892">
                  <c:v>4.16</c:v>
                </c:pt>
                <c:pt idx="1893">
                  <c:v>4.16</c:v>
                </c:pt>
                <c:pt idx="1894">
                  <c:v>4.1500000000000004</c:v>
                </c:pt>
                <c:pt idx="1895">
                  <c:v>4.17</c:v>
                </c:pt>
                <c:pt idx="1896">
                  <c:v>4.16</c:v>
                </c:pt>
                <c:pt idx="1897">
                  <c:v>4.1900000000000004</c:v>
                </c:pt>
                <c:pt idx="1898">
                  <c:v>4.18</c:v>
                </c:pt>
                <c:pt idx="1899">
                  <c:v>4.18</c:v>
                </c:pt>
                <c:pt idx="1900">
                  <c:v>4.18</c:v>
                </c:pt>
                <c:pt idx="1901">
                  <c:v>4.2</c:v>
                </c:pt>
                <c:pt idx="1902">
                  <c:v>4.2</c:v>
                </c:pt>
                <c:pt idx="1903">
                  <c:v>4.21</c:v>
                </c:pt>
                <c:pt idx="1904">
                  <c:v>4.1900000000000004</c:v>
                </c:pt>
                <c:pt idx="1905">
                  <c:v>4.1900000000000004</c:v>
                </c:pt>
                <c:pt idx="1906">
                  <c:v>4.18</c:v>
                </c:pt>
                <c:pt idx="1907">
                  <c:v>4.13</c:v>
                </c:pt>
                <c:pt idx="1908">
                  <c:v>4.13</c:v>
                </c:pt>
                <c:pt idx="1909">
                  <c:v>4.13</c:v>
                </c:pt>
                <c:pt idx="1910">
                  <c:v>4.08</c:v>
                </c:pt>
                <c:pt idx="1911">
                  <c:v>4.07</c:v>
                </c:pt>
                <c:pt idx="1912">
                  <c:v>4.08</c:v>
                </c:pt>
                <c:pt idx="1913">
                  <c:v>4.05</c:v>
                </c:pt>
                <c:pt idx="1914">
                  <c:v>4.0599999999999996</c:v>
                </c:pt>
                <c:pt idx="1915">
                  <c:v>4.0999999999999996</c:v>
                </c:pt>
                <c:pt idx="1916">
                  <c:v>4.09</c:v>
                </c:pt>
                <c:pt idx="1917">
                  <c:v>4.09</c:v>
                </c:pt>
                <c:pt idx="1918">
                  <c:v>4.09</c:v>
                </c:pt>
                <c:pt idx="1919">
                  <c:v>4.0999999999999996</c:v>
                </c:pt>
                <c:pt idx="1920">
                  <c:v>4.09</c:v>
                </c:pt>
                <c:pt idx="1921">
                  <c:v>4.09</c:v>
                </c:pt>
                <c:pt idx="1922">
                  <c:v>4.07</c:v>
                </c:pt>
                <c:pt idx="1923">
                  <c:v>4.08</c:v>
                </c:pt>
                <c:pt idx="1924">
                  <c:v>4.09</c:v>
                </c:pt>
                <c:pt idx="1925">
                  <c:v>4.09</c:v>
                </c:pt>
                <c:pt idx="1926">
                  <c:v>4.09</c:v>
                </c:pt>
                <c:pt idx="1927">
                  <c:v>4.09</c:v>
                </c:pt>
                <c:pt idx="1928">
                  <c:v>4.12</c:v>
                </c:pt>
                <c:pt idx="1929">
                  <c:v>4.1100000000000003</c:v>
                </c:pt>
                <c:pt idx="1930">
                  <c:v>4.1399999999999997</c:v>
                </c:pt>
                <c:pt idx="1931">
                  <c:v>4.13</c:v>
                </c:pt>
                <c:pt idx="1932">
                  <c:v>4.13</c:v>
                </c:pt>
                <c:pt idx="1933">
                  <c:v>4.1500000000000004</c:v>
                </c:pt>
                <c:pt idx="1934">
                  <c:v>4.1500000000000004</c:v>
                </c:pt>
                <c:pt idx="1935">
                  <c:v>4.18</c:v>
                </c:pt>
                <c:pt idx="1936">
                  <c:v>4.16</c:v>
                </c:pt>
                <c:pt idx="1937">
                  <c:v>4.18</c:v>
                </c:pt>
                <c:pt idx="1938">
                  <c:v>4.17</c:v>
                </c:pt>
                <c:pt idx="1939">
                  <c:v>4.1900000000000004</c:v>
                </c:pt>
                <c:pt idx="1940">
                  <c:v>4.2</c:v>
                </c:pt>
                <c:pt idx="1941">
                  <c:v>4.2</c:v>
                </c:pt>
                <c:pt idx="1942">
                  <c:v>4.1900000000000004</c:v>
                </c:pt>
                <c:pt idx="1943">
                  <c:v>4.2300000000000004</c:v>
                </c:pt>
                <c:pt idx="1944">
                  <c:v>4.22</c:v>
                </c:pt>
                <c:pt idx="1945">
                  <c:v>4.1900000000000004</c:v>
                </c:pt>
                <c:pt idx="1946">
                  <c:v>4.18</c:v>
                </c:pt>
                <c:pt idx="1947">
                  <c:v>4.1500000000000004</c:v>
                </c:pt>
                <c:pt idx="1948">
                  <c:v>4.13</c:v>
                </c:pt>
                <c:pt idx="1949">
                  <c:v>4.1399999999999997</c:v>
                </c:pt>
                <c:pt idx="1950">
                  <c:v>4.13</c:v>
                </c:pt>
                <c:pt idx="1951">
                  <c:v>4.12</c:v>
                </c:pt>
                <c:pt idx="1952">
                  <c:v>4.1100000000000003</c:v>
                </c:pt>
                <c:pt idx="1953">
                  <c:v>4.1100000000000003</c:v>
                </c:pt>
                <c:pt idx="1954">
                  <c:v>4.1100000000000003</c:v>
                </c:pt>
                <c:pt idx="1955">
                  <c:v>4.0999999999999996</c:v>
                </c:pt>
                <c:pt idx="1956">
                  <c:v>4.08</c:v>
                </c:pt>
                <c:pt idx="1957">
                  <c:v>4.09</c:v>
                </c:pt>
                <c:pt idx="1958">
                  <c:v>4.07</c:v>
                </c:pt>
                <c:pt idx="1959">
                  <c:v>4.0599999999999996</c:v>
                </c:pt>
                <c:pt idx="1960">
                  <c:v>4.09</c:v>
                </c:pt>
                <c:pt idx="1961">
                  <c:v>4.09</c:v>
                </c:pt>
                <c:pt idx="1962">
                  <c:v>4.09</c:v>
                </c:pt>
                <c:pt idx="1963">
                  <c:v>4.08</c:v>
                </c:pt>
                <c:pt idx="1964">
                  <c:v>4.07</c:v>
                </c:pt>
                <c:pt idx="1965">
                  <c:v>4.0599999999999996</c:v>
                </c:pt>
                <c:pt idx="1966">
                  <c:v>4.05</c:v>
                </c:pt>
                <c:pt idx="1967">
                  <c:v>4.04</c:v>
                </c:pt>
                <c:pt idx="1968">
                  <c:v>4.0199999999999996</c:v>
                </c:pt>
                <c:pt idx="1969">
                  <c:v>4</c:v>
                </c:pt>
                <c:pt idx="1970">
                  <c:v>3.99</c:v>
                </c:pt>
                <c:pt idx="1971">
                  <c:v>3.99</c:v>
                </c:pt>
                <c:pt idx="1972">
                  <c:v>4</c:v>
                </c:pt>
                <c:pt idx="1973">
                  <c:v>4.0199999999999996</c:v>
                </c:pt>
                <c:pt idx="1974">
                  <c:v>4.0199999999999996</c:v>
                </c:pt>
                <c:pt idx="1975">
                  <c:v>4.04</c:v>
                </c:pt>
                <c:pt idx="1976">
                  <c:v>4.0599999999999996</c:v>
                </c:pt>
                <c:pt idx="1977">
                  <c:v>4.0999999999999996</c:v>
                </c:pt>
                <c:pt idx="1978">
                  <c:v>4.12</c:v>
                </c:pt>
                <c:pt idx="1979">
                  <c:v>4.17</c:v>
                </c:pt>
                <c:pt idx="1980">
                  <c:v>4.2</c:v>
                </c:pt>
                <c:pt idx="1981">
                  <c:v>4.24</c:v>
                </c:pt>
                <c:pt idx="1982">
                  <c:v>4.17</c:v>
                </c:pt>
                <c:pt idx="1983">
                  <c:v>4.12</c:v>
                </c:pt>
                <c:pt idx="1984">
                  <c:v>4.1100000000000003</c:v>
                </c:pt>
                <c:pt idx="1985">
                  <c:v>4.1100000000000003</c:v>
                </c:pt>
                <c:pt idx="1986">
                  <c:v>4.04</c:v>
                </c:pt>
                <c:pt idx="1987">
                  <c:v>4.0199999999999996</c:v>
                </c:pt>
                <c:pt idx="1988">
                  <c:v>4.05</c:v>
                </c:pt>
                <c:pt idx="1989">
                  <c:v>4.0599999999999996</c:v>
                </c:pt>
                <c:pt idx="1990">
                  <c:v>4.07</c:v>
                </c:pt>
                <c:pt idx="1991">
                  <c:v>4.0599999999999996</c:v>
                </c:pt>
                <c:pt idx="1992">
                  <c:v>4.08</c:v>
                </c:pt>
                <c:pt idx="1993">
                  <c:v>4.09</c:v>
                </c:pt>
                <c:pt idx="1994">
                  <c:v>4.0599999999999996</c:v>
                </c:pt>
                <c:pt idx="1995">
                  <c:v>4.08</c:v>
                </c:pt>
                <c:pt idx="1996">
                  <c:v>4.08</c:v>
                </c:pt>
                <c:pt idx="1997">
                  <c:v>4.09</c:v>
                </c:pt>
                <c:pt idx="1998">
                  <c:v>4.09</c:v>
                </c:pt>
                <c:pt idx="1999">
                  <c:v>4.09</c:v>
                </c:pt>
                <c:pt idx="2000">
                  <c:v>4.09</c:v>
                </c:pt>
                <c:pt idx="2001">
                  <c:v>4.07</c:v>
                </c:pt>
                <c:pt idx="2002">
                  <c:v>4.09</c:v>
                </c:pt>
                <c:pt idx="2003">
                  <c:v>4.0999999999999996</c:v>
                </c:pt>
                <c:pt idx="2004">
                  <c:v>4.09</c:v>
                </c:pt>
                <c:pt idx="2005">
                  <c:v>4.09</c:v>
                </c:pt>
                <c:pt idx="2006">
                  <c:v>4.0999999999999996</c:v>
                </c:pt>
                <c:pt idx="2007">
                  <c:v>4.09</c:v>
                </c:pt>
                <c:pt idx="2008">
                  <c:v>4.08</c:v>
                </c:pt>
                <c:pt idx="2009">
                  <c:v>4.0599999999999996</c:v>
                </c:pt>
                <c:pt idx="2010">
                  <c:v>4.09</c:v>
                </c:pt>
                <c:pt idx="2011">
                  <c:v>4.1100000000000003</c:v>
                </c:pt>
                <c:pt idx="2012">
                  <c:v>4.12</c:v>
                </c:pt>
                <c:pt idx="2013">
                  <c:v>4.12</c:v>
                </c:pt>
                <c:pt idx="2014">
                  <c:v>4.1399999999999997</c:v>
                </c:pt>
                <c:pt idx="2015">
                  <c:v>4.1500000000000004</c:v>
                </c:pt>
                <c:pt idx="2016">
                  <c:v>4.22</c:v>
                </c:pt>
                <c:pt idx="2017">
                  <c:v>4.25</c:v>
                </c:pt>
                <c:pt idx="2018">
                  <c:v>4.25</c:v>
                </c:pt>
                <c:pt idx="2019">
                  <c:v>4.2</c:v>
                </c:pt>
                <c:pt idx="2020">
                  <c:v>4.18</c:v>
                </c:pt>
                <c:pt idx="2021">
                  <c:v>4.12</c:v>
                </c:pt>
                <c:pt idx="2022">
                  <c:v>4.12</c:v>
                </c:pt>
                <c:pt idx="2023">
                  <c:v>4.1100000000000003</c:v>
                </c:pt>
                <c:pt idx="2024">
                  <c:v>4.09</c:v>
                </c:pt>
                <c:pt idx="2025">
                  <c:v>4.1100000000000003</c:v>
                </c:pt>
                <c:pt idx="2026">
                  <c:v>4.0599999999999996</c:v>
                </c:pt>
                <c:pt idx="2027">
                  <c:v>4.05</c:v>
                </c:pt>
                <c:pt idx="2028">
                  <c:v>4.09</c:v>
                </c:pt>
                <c:pt idx="2029">
                  <c:v>4.07</c:v>
                </c:pt>
                <c:pt idx="2030">
                  <c:v>4.12</c:v>
                </c:pt>
                <c:pt idx="2031">
                  <c:v>4.04</c:v>
                </c:pt>
                <c:pt idx="2032">
                  <c:v>4.08</c:v>
                </c:pt>
                <c:pt idx="2033">
                  <c:v>4.0599999999999996</c:v>
                </c:pt>
                <c:pt idx="2034">
                  <c:v>4.08</c:v>
                </c:pt>
                <c:pt idx="2035">
                  <c:v>4.08</c:v>
                </c:pt>
                <c:pt idx="2036">
                  <c:v>4.1399999999999997</c:v>
                </c:pt>
                <c:pt idx="2037">
                  <c:v>4.1399999999999997</c:v>
                </c:pt>
                <c:pt idx="2038">
                  <c:v>4.13</c:v>
                </c:pt>
                <c:pt idx="2039">
                  <c:v>4.12</c:v>
                </c:pt>
                <c:pt idx="2040">
                  <c:v>4.1100000000000003</c:v>
                </c:pt>
                <c:pt idx="2041">
                  <c:v>4.0999999999999996</c:v>
                </c:pt>
                <c:pt idx="2042">
                  <c:v>4.12</c:v>
                </c:pt>
                <c:pt idx="2043">
                  <c:v>4.1100000000000003</c:v>
                </c:pt>
                <c:pt idx="2044">
                  <c:v>4.1100000000000003</c:v>
                </c:pt>
                <c:pt idx="2045">
                  <c:v>4.1100000000000003</c:v>
                </c:pt>
                <c:pt idx="2046">
                  <c:v>4.12</c:v>
                </c:pt>
                <c:pt idx="2047">
                  <c:v>4.09</c:v>
                </c:pt>
                <c:pt idx="2048">
                  <c:v>4.1100000000000003</c:v>
                </c:pt>
                <c:pt idx="2049">
                  <c:v>4.12</c:v>
                </c:pt>
                <c:pt idx="2050">
                  <c:v>4.1399999999999997</c:v>
                </c:pt>
                <c:pt idx="2051">
                  <c:v>4.13</c:v>
                </c:pt>
                <c:pt idx="2052">
                  <c:v>4.17</c:v>
                </c:pt>
                <c:pt idx="2053">
                  <c:v>4.1500000000000004</c:v>
                </c:pt>
                <c:pt idx="2054">
                  <c:v>4.1900000000000004</c:v>
                </c:pt>
                <c:pt idx="2055">
                  <c:v>4.22</c:v>
                </c:pt>
                <c:pt idx="2056">
                  <c:v>4.22</c:v>
                </c:pt>
                <c:pt idx="2057">
                  <c:v>4.18</c:v>
                </c:pt>
                <c:pt idx="2058">
                  <c:v>4.18</c:v>
                </c:pt>
                <c:pt idx="2059">
                  <c:v>4.18</c:v>
                </c:pt>
                <c:pt idx="2060">
                  <c:v>4.17</c:v>
                </c:pt>
                <c:pt idx="2061">
                  <c:v>4.1500000000000004</c:v>
                </c:pt>
                <c:pt idx="2062">
                  <c:v>4.1399999999999997</c:v>
                </c:pt>
                <c:pt idx="2063">
                  <c:v>4.1100000000000003</c:v>
                </c:pt>
                <c:pt idx="2064">
                  <c:v>4.08</c:v>
                </c:pt>
                <c:pt idx="2065">
                  <c:v>4.08</c:v>
                </c:pt>
                <c:pt idx="2066">
                  <c:v>4.07</c:v>
                </c:pt>
                <c:pt idx="2067">
                  <c:v>4.0599999999999996</c:v>
                </c:pt>
                <c:pt idx="2068">
                  <c:v>4.08</c:v>
                </c:pt>
                <c:pt idx="2069">
                  <c:v>4.07</c:v>
                </c:pt>
                <c:pt idx="2070">
                  <c:v>4.07</c:v>
                </c:pt>
                <c:pt idx="2071">
                  <c:v>4.07</c:v>
                </c:pt>
                <c:pt idx="2072">
                  <c:v>4.0599999999999996</c:v>
                </c:pt>
                <c:pt idx="2073">
                  <c:v>4.05</c:v>
                </c:pt>
                <c:pt idx="2074">
                  <c:v>4.0599999999999996</c:v>
                </c:pt>
                <c:pt idx="2075">
                  <c:v>4.07</c:v>
                </c:pt>
                <c:pt idx="2076">
                  <c:v>4.08</c:v>
                </c:pt>
                <c:pt idx="2077">
                  <c:v>4.09</c:v>
                </c:pt>
                <c:pt idx="2078">
                  <c:v>4.07</c:v>
                </c:pt>
                <c:pt idx="2079">
                  <c:v>4.08</c:v>
                </c:pt>
                <c:pt idx="2080">
                  <c:v>4.07</c:v>
                </c:pt>
                <c:pt idx="2081">
                  <c:v>4.07</c:v>
                </c:pt>
                <c:pt idx="2082">
                  <c:v>4.08</c:v>
                </c:pt>
                <c:pt idx="2083">
                  <c:v>4.07</c:v>
                </c:pt>
                <c:pt idx="2084">
                  <c:v>4.08</c:v>
                </c:pt>
                <c:pt idx="2085">
                  <c:v>4.08</c:v>
                </c:pt>
                <c:pt idx="2086">
                  <c:v>4.08</c:v>
                </c:pt>
                <c:pt idx="2087">
                  <c:v>4.08</c:v>
                </c:pt>
                <c:pt idx="2088">
                  <c:v>4.08</c:v>
                </c:pt>
                <c:pt idx="2089">
                  <c:v>4.0999999999999996</c:v>
                </c:pt>
                <c:pt idx="2090">
                  <c:v>4.1100000000000003</c:v>
                </c:pt>
                <c:pt idx="2091">
                  <c:v>4.0999999999999996</c:v>
                </c:pt>
                <c:pt idx="2092">
                  <c:v>4.13</c:v>
                </c:pt>
                <c:pt idx="2093">
                  <c:v>4.1500000000000004</c:v>
                </c:pt>
                <c:pt idx="2094">
                  <c:v>4.18</c:v>
                </c:pt>
                <c:pt idx="2095">
                  <c:v>4.1900000000000004</c:v>
                </c:pt>
                <c:pt idx="2096">
                  <c:v>4.2300000000000004</c:v>
                </c:pt>
                <c:pt idx="2097">
                  <c:v>4.24</c:v>
                </c:pt>
                <c:pt idx="2098">
                  <c:v>4.2699999999999996</c:v>
                </c:pt>
                <c:pt idx="2099">
                  <c:v>4.21</c:v>
                </c:pt>
                <c:pt idx="2100">
                  <c:v>4.2300000000000004</c:v>
                </c:pt>
                <c:pt idx="2101">
                  <c:v>4.2</c:v>
                </c:pt>
                <c:pt idx="2102">
                  <c:v>4.1900000000000004</c:v>
                </c:pt>
                <c:pt idx="2103">
                  <c:v>4.1900000000000004</c:v>
                </c:pt>
                <c:pt idx="2104">
                  <c:v>4.18</c:v>
                </c:pt>
                <c:pt idx="2105">
                  <c:v>4.2</c:v>
                </c:pt>
                <c:pt idx="2106">
                  <c:v>4.1900000000000004</c:v>
                </c:pt>
                <c:pt idx="2107">
                  <c:v>4.2</c:v>
                </c:pt>
                <c:pt idx="2108">
                  <c:v>4.2300000000000004</c:v>
                </c:pt>
                <c:pt idx="2109">
                  <c:v>4.2300000000000004</c:v>
                </c:pt>
                <c:pt idx="2110">
                  <c:v>4.21</c:v>
                </c:pt>
                <c:pt idx="2111">
                  <c:v>4.17</c:v>
                </c:pt>
                <c:pt idx="2112">
                  <c:v>4.1900000000000004</c:v>
                </c:pt>
                <c:pt idx="2113">
                  <c:v>4.1900000000000004</c:v>
                </c:pt>
                <c:pt idx="2114">
                  <c:v>4.1900000000000004</c:v>
                </c:pt>
                <c:pt idx="2115">
                  <c:v>4.17</c:v>
                </c:pt>
                <c:pt idx="2116">
                  <c:v>4.18</c:v>
                </c:pt>
                <c:pt idx="2117">
                  <c:v>4.17</c:v>
                </c:pt>
                <c:pt idx="2118">
                  <c:v>4.1900000000000004</c:v>
                </c:pt>
                <c:pt idx="2119">
                  <c:v>4.17</c:v>
                </c:pt>
                <c:pt idx="2120">
                  <c:v>4.17</c:v>
                </c:pt>
                <c:pt idx="2121">
                  <c:v>4.18</c:v>
                </c:pt>
                <c:pt idx="2122">
                  <c:v>4.1900000000000004</c:v>
                </c:pt>
                <c:pt idx="2123">
                  <c:v>4.18</c:v>
                </c:pt>
                <c:pt idx="2124">
                  <c:v>4.1900000000000004</c:v>
                </c:pt>
                <c:pt idx="2125">
                  <c:v>4.17</c:v>
                </c:pt>
                <c:pt idx="2126">
                  <c:v>4.21</c:v>
                </c:pt>
                <c:pt idx="2127">
                  <c:v>4.21</c:v>
                </c:pt>
                <c:pt idx="2128">
                  <c:v>4.1900000000000004</c:v>
                </c:pt>
                <c:pt idx="2129">
                  <c:v>4.1900000000000004</c:v>
                </c:pt>
                <c:pt idx="2130">
                  <c:v>4.18</c:v>
                </c:pt>
                <c:pt idx="2131">
                  <c:v>4.1900000000000004</c:v>
                </c:pt>
                <c:pt idx="2132">
                  <c:v>4.1900000000000004</c:v>
                </c:pt>
                <c:pt idx="2133">
                  <c:v>4.2300000000000004</c:v>
                </c:pt>
                <c:pt idx="2134">
                  <c:v>4.21</c:v>
                </c:pt>
                <c:pt idx="2135">
                  <c:v>4.18</c:v>
                </c:pt>
                <c:pt idx="2136">
                  <c:v>4.12</c:v>
                </c:pt>
                <c:pt idx="2137">
                  <c:v>4.09</c:v>
                </c:pt>
                <c:pt idx="2138">
                  <c:v>4.0599999999999996</c:v>
                </c:pt>
                <c:pt idx="2139">
                  <c:v>4.04</c:v>
                </c:pt>
                <c:pt idx="2140">
                  <c:v>4.0599999999999996</c:v>
                </c:pt>
                <c:pt idx="2141">
                  <c:v>4.0599999999999996</c:v>
                </c:pt>
                <c:pt idx="2142">
                  <c:v>4.07</c:v>
                </c:pt>
                <c:pt idx="2143">
                  <c:v>4.08</c:v>
                </c:pt>
                <c:pt idx="2144">
                  <c:v>4.08</c:v>
                </c:pt>
                <c:pt idx="2145">
                  <c:v>4.09</c:v>
                </c:pt>
                <c:pt idx="2146">
                  <c:v>4.08</c:v>
                </c:pt>
                <c:pt idx="2147">
                  <c:v>4.08</c:v>
                </c:pt>
                <c:pt idx="2148">
                  <c:v>4.09</c:v>
                </c:pt>
                <c:pt idx="2149">
                  <c:v>4.09</c:v>
                </c:pt>
                <c:pt idx="2150">
                  <c:v>4.08</c:v>
                </c:pt>
                <c:pt idx="2151">
                  <c:v>4.09</c:v>
                </c:pt>
                <c:pt idx="2152">
                  <c:v>4.07</c:v>
                </c:pt>
                <c:pt idx="2153">
                  <c:v>4.07</c:v>
                </c:pt>
                <c:pt idx="2154">
                  <c:v>4.08</c:v>
                </c:pt>
                <c:pt idx="2155">
                  <c:v>4.07</c:v>
                </c:pt>
                <c:pt idx="2156">
                  <c:v>4.07</c:v>
                </c:pt>
                <c:pt idx="2157">
                  <c:v>4.09</c:v>
                </c:pt>
                <c:pt idx="2158">
                  <c:v>4.0999999999999996</c:v>
                </c:pt>
                <c:pt idx="2159">
                  <c:v>4.12</c:v>
                </c:pt>
                <c:pt idx="2160">
                  <c:v>4.09</c:v>
                </c:pt>
                <c:pt idx="2161">
                  <c:v>4.0999999999999996</c:v>
                </c:pt>
                <c:pt idx="2162">
                  <c:v>4.0999999999999996</c:v>
                </c:pt>
                <c:pt idx="2163">
                  <c:v>4.13</c:v>
                </c:pt>
                <c:pt idx="2164">
                  <c:v>4.12</c:v>
                </c:pt>
                <c:pt idx="2165">
                  <c:v>4.12</c:v>
                </c:pt>
                <c:pt idx="2166">
                  <c:v>4.13</c:v>
                </c:pt>
                <c:pt idx="2167">
                  <c:v>4.1500000000000004</c:v>
                </c:pt>
                <c:pt idx="2168">
                  <c:v>4.16</c:v>
                </c:pt>
                <c:pt idx="2169">
                  <c:v>4.1900000000000004</c:v>
                </c:pt>
                <c:pt idx="2170">
                  <c:v>4.22</c:v>
                </c:pt>
                <c:pt idx="2171">
                  <c:v>4.24</c:v>
                </c:pt>
                <c:pt idx="2172">
                  <c:v>4.2</c:v>
                </c:pt>
                <c:pt idx="2173">
                  <c:v>4.1900000000000004</c:v>
                </c:pt>
                <c:pt idx="2174">
                  <c:v>4.18</c:v>
                </c:pt>
                <c:pt idx="2175">
                  <c:v>4.16</c:v>
                </c:pt>
                <c:pt idx="2176">
                  <c:v>4.17</c:v>
                </c:pt>
                <c:pt idx="2177">
                  <c:v>4.13</c:v>
                </c:pt>
                <c:pt idx="2178">
                  <c:v>4.1399999999999997</c:v>
                </c:pt>
                <c:pt idx="2179">
                  <c:v>4.12</c:v>
                </c:pt>
                <c:pt idx="2180">
                  <c:v>4.1100000000000003</c:v>
                </c:pt>
                <c:pt idx="2181">
                  <c:v>4.0999999999999996</c:v>
                </c:pt>
                <c:pt idx="2182">
                  <c:v>4.0999999999999996</c:v>
                </c:pt>
                <c:pt idx="2183">
                  <c:v>4.07</c:v>
                </c:pt>
                <c:pt idx="2184">
                  <c:v>4.07</c:v>
                </c:pt>
                <c:pt idx="2185">
                  <c:v>4.07</c:v>
                </c:pt>
                <c:pt idx="2186">
                  <c:v>4.0599999999999996</c:v>
                </c:pt>
                <c:pt idx="2187">
                  <c:v>4.04</c:v>
                </c:pt>
                <c:pt idx="2188">
                  <c:v>4.04</c:v>
                </c:pt>
                <c:pt idx="2189">
                  <c:v>4.03</c:v>
                </c:pt>
                <c:pt idx="2190">
                  <c:v>4.03</c:v>
                </c:pt>
                <c:pt idx="2191">
                  <c:v>4.0199999999999996</c:v>
                </c:pt>
                <c:pt idx="2192">
                  <c:v>4.03</c:v>
                </c:pt>
                <c:pt idx="2193">
                  <c:v>4.03</c:v>
                </c:pt>
                <c:pt idx="2194">
                  <c:v>4.03</c:v>
                </c:pt>
                <c:pt idx="2195">
                  <c:v>4.0199999999999996</c:v>
                </c:pt>
                <c:pt idx="2196">
                  <c:v>4.03</c:v>
                </c:pt>
                <c:pt idx="2197">
                  <c:v>4.03</c:v>
                </c:pt>
                <c:pt idx="2198">
                  <c:v>4.05</c:v>
                </c:pt>
                <c:pt idx="2199">
                  <c:v>4.05</c:v>
                </c:pt>
                <c:pt idx="2200">
                  <c:v>4.03</c:v>
                </c:pt>
                <c:pt idx="2201">
                  <c:v>4.05</c:v>
                </c:pt>
                <c:pt idx="2202">
                  <c:v>4.05</c:v>
                </c:pt>
                <c:pt idx="2203">
                  <c:v>4.07</c:v>
                </c:pt>
                <c:pt idx="2204">
                  <c:v>4.0999999999999996</c:v>
                </c:pt>
                <c:pt idx="2205">
                  <c:v>4.12</c:v>
                </c:pt>
                <c:pt idx="2206">
                  <c:v>4.1399999999999997</c:v>
                </c:pt>
                <c:pt idx="2207">
                  <c:v>4.18</c:v>
                </c:pt>
                <c:pt idx="2208">
                  <c:v>4.21</c:v>
                </c:pt>
                <c:pt idx="2209">
                  <c:v>4.2300000000000004</c:v>
                </c:pt>
                <c:pt idx="2210">
                  <c:v>4.17</c:v>
                </c:pt>
                <c:pt idx="2211">
                  <c:v>4.17</c:v>
                </c:pt>
                <c:pt idx="2212">
                  <c:v>4.17</c:v>
                </c:pt>
                <c:pt idx="2213">
                  <c:v>4.16</c:v>
                </c:pt>
                <c:pt idx="2214">
                  <c:v>4.16</c:v>
                </c:pt>
                <c:pt idx="2215">
                  <c:v>4.16</c:v>
                </c:pt>
                <c:pt idx="2216">
                  <c:v>4.13</c:v>
                </c:pt>
                <c:pt idx="2217">
                  <c:v>4.1399999999999997</c:v>
                </c:pt>
                <c:pt idx="2218">
                  <c:v>4.1399999999999997</c:v>
                </c:pt>
                <c:pt idx="2219">
                  <c:v>4.1100000000000003</c:v>
                </c:pt>
                <c:pt idx="2220">
                  <c:v>4.13</c:v>
                </c:pt>
                <c:pt idx="2221">
                  <c:v>4.12</c:v>
                </c:pt>
                <c:pt idx="2222">
                  <c:v>4.0999999999999996</c:v>
                </c:pt>
                <c:pt idx="2223">
                  <c:v>4.0999999999999996</c:v>
                </c:pt>
                <c:pt idx="2224">
                  <c:v>4.1100000000000003</c:v>
                </c:pt>
                <c:pt idx="2225">
                  <c:v>4.0999999999999996</c:v>
                </c:pt>
                <c:pt idx="2226">
                  <c:v>4.09</c:v>
                </c:pt>
                <c:pt idx="2227">
                  <c:v>4.07</c:v>
                </c:pt>
                <c:pt idx="2228">
                  <c:v>4.09</c:v>
                </c:pt>
                <c:pt idx="2229">
                  <c:v>4.09</c:v>
                </c:pt>
                <c:pt idx="2230">
                  <c:v>4.09</c:v>
                </c:pt>
                <c:pt idx="2231">
                  <c:v>4.0999999999999996</c:v>
                </c:pt>
                <c:pt idx="2232">
                  <c:v>4.08</c:v>
                </c:pt>
                <c:pt idx="2233">
                  <c:v>4.08</c:v>
                </c:pt>
                <c:pt idx="2234">
                  <c:v>4.0999999999999996</c:v>
                </c:pt>
                <c:pt idx="2235">
                  <c:v>4.08</c:v>
                </c:pt>
                <c:pt idx="2236">
                  <c:v>4.08</c:v>
                </c:pt>
                <c:pt idx="2237">
                  <c:v>4.1100000000000003</c:v>
                </c:pt>
                <c:pt idx="2238">
                  <c:v>4.1100000000000003</c:v>
                </c:pt>
                <c:pt idx="2239">
                  <c:v>4.0999999999999996</c:v>
                </c:pt>
                <c:pt idx="2240">
                  <c:v>4.1100000000000003</c:v>
                </c:pt>
                <c:pt idx="2241">
                  <c:v>4.13</c:v>
                </c:pt>
                <c:pt idx="2242">
                  <c:v>4.1399999999999997</c:v>
                </c:pt>
                <c:pt idx="2243">
                  <c:v>4.1399999999999997</c:v>
                </c:pt>
                <c:pt idx="2244">
                  <c:v>4.1500000000000004</c:v>
                </c:pt>
                <c:pt idx="2245">
                  <c:v>4.17</c:v>
                </c:pt>
                <c:pt idx="2246">
                  <c:v>4.2</c:v>
                </c:pt>
                <c:pt idx="2247">
                  <c:v>4.2300000000000004</c:v>
                </c:pt>
                <c:pt idx="2248">
                  <c:v>4.22</c:v>
                </c:pt>
                <c:pt idx="2249">
                  <c:v>4.17</c:v>
                </c:pt>
                <c:pt idx="2250">
                  <c:v>4.17</c:v>
                </c:pt>
                <c:pt idx="2251">
                  <c:v>4.13</c:v>
                </c:pt>
                <c:pt idx="2252">
                  <c:v>4.13</c:v>
                </c:pt>
                <c:pt idx="2253">
                  <c:v>4.1100000000000003</c:v>
                </c:pt>
                <c:pt idx="2254">
                  <c:v>4.0999999999999996</c:v>
                </c:pt>
                <c:pt idx="2255">
                  <c:v>4.09</c:v>
                </c:pt>
                <c:pt idx="2256">
                  <c:v>4.0599999999999996</c:v>
                </c:pt>
                <c:pt idx="2257">
                  <c:v>4.0599999999999996</c:v>
                </c:pt>
                <c:pt idx="2258">
                  <c:v>4.08</c:v>
                </c:pt>
                <c:pt idx="2259">
                  <c:v>4.07</c:v>
                </c:pt>
                <c:pt idx="2260">
                  <c:v>4.0599999999999996</c:v>
                </c:pt>
                <c:pt idx="2261">
                  <c:v>4.04</c:v>
                </c:pt>
                <c:pt idx="2262">
                  <c:v>4.0599999999999996</c:v>
                </c:pt>
                <c:pt idx="2263">
                  <c:v>4.0599999999999996</c:v>
                </c:pt>
                <c:pt idx="2264">
                  <c:v>4.0599999999999996</c:v>
                </c:pt>
                <c:pt idx="2265">
                  <c:v>4.0599999999999996</c:v>
                </c:pt>
                <c:pt idx="2266">
                  <c:v>4.03</c:v>
                </c:pt>
                <c:pt idx="2267">
                  <c:v>4.0199999999999996</c:v>
                </c:pt>
                <c:pt idx="2268">
                  <c:v>4.03</c:v>
                </c:pt>
                <c:pt idx="2269">
                  <c:v>4.0199999999999996</c:v>
                </c:pt>
                <c:pt idx="2270">
                  <c:v>4.0199999999999996</c:v>
                </c:pt>
                <c:pt idx="2271">
                  <c:v>4.0199999999999996</c:v>
                </c:pt>
                <c:pt idx="2272">
                  <c:v>4.0199999999999996</c:v>
                </c:pt>
                <c:pt idx="2273">
                  <c:v>4.0199999999999996</c:v>
                </c:pt>
                <c:pt idx="2274">
                  <c:v>4.0199999999999996</c:v>
                </c:pt>
                <c:pt idx="2275">
                  <c:v>4.0199999999999996</c:v>
                </c:pt>
                <c:pt idx="2276">
                  <c:v>4.03</c:v>
                </c:pt>
                <c:pt idx="2277">
                  <c:v>4.04</c:v>
                </c:pt>
                <c:pt idx="2278">
                  <c:v>4.03</c:v>
                </c:pt>
                <c:pt idx="2279">
                  <c:v>4.05</c:v>
                </c:pt>
                <c:pt idx="2280">
                  <c:v>4.12</c:v>
                </c:pt>
                <c:pt idx="2281">
                  <c:v>4.12</c:v>
                </c:pt>
                <c:pt idx="2282">
                  <c:v>4.13</c:v>
                </c:pt>
                <c:pt idx="2283">
                  <c:v>4.17</c:v>
                </c:pt>
                <c:pt idx="2284">
                  <c:v>4.1900000000000004</c:v>
                </c:pt>
                <c:pt idx="2285">
                  <c:v>4.2</c:v>
                </c:pt>
                <c:pt idx="2286">
                  <c:v>4.17</c:v>
                </c:pt>
                <c:pt idx="2287">
                  <c:v>4.16</c:v>
                </c:pt>
                <c:pt idx="2288">
                  <c:v>4.1399999999999997</c:v>
                </c:pt>
                <c:pt idx="2289">
                  <c:v>4.1100000000000003</c:v>
                </c:pt>
                <c:pt idx="2290">
                  <c:v>4.09</c:v>
                </c:pt>
                <c:pt idx="2291">
                  <c:v>4.07</c:v>
                </c:pt>
                <c:pt idx="2292">
                  <c:v>4.0599999999999996</c:v>
                </c:pt>
                <c:pt idx="2293">
                  <c:v>4.07</c:v>
                </c:pt>
                <c:pt idx="2294">
                  <c:v>4.07</c:v>
                </c:pt>
                <c:pt idx="2295">
                  <c:v>4.0599999999999996</c:v>
                </c:pt>
                <c:pt idx="2296">
                  <c:v>4.07</c:v>
                </c:pt>
                <c:pt idx="2297">
                  <c:v>4.07</c:v>
                </c:pt>
                <c:pt idx="2298">
                  <c:v>4.0599999999999996</c:v>
                </c:pt>
                <c:pt idx="2299">
                  <c:v>4.08</c:v>
                </c:pt>
                <c:pt idx="2300">
                  <c:v>4.05</c:v>
                </c:pt>
                <c:pt idx="2301">
                  <c:v>4.07</c:v>
                </c:pt>
                <c:pt idx="2302">
                  <c:v>4.0599999999999996</c:v>
                </c:pt>
                <c:pt idx="2303">
                  <c:v>4.0599999999999996</c:v>
                </c:pt>
                <c:pt idx="2304">
                  <c:v>4.0599999999999996</c:v>
                </c:pt>
                <c:pt idx="2305">
                  <c:v>4.07</c:v>
                </c:pt>
                <c:pt idx="2306">
                  <c:v>4.08</c:v>
                </c:pt>
                <c:pt idx="2307">
                  <c:v>4.07</c:v>
                </c:pt>
                <c:pt idx="2308">
                  <c:v>4.07</c:v>
                </c:pt>
                <c:pt idx="2309">
                  <c:v>4.08</c:v>
                </c:pt>
                <c:pt idx="2310">
                  <c:v>4.08</c:v>
                </c:pt>
                <c:pt idx="2311">
                  <c:v>4.08</c:v>
                </c:pt>
                <c:pt idx="2312">
                  <c:v>4.08</c:v>
                </c:pt>
                <c:pt idx="2313">
                  <c:v>4.0999999999999996</c:v>
                </c:pt>
                <c:pt idx="2314">
                  <c:v>4.1100000000000003</c:v>
                </c:pt>
                <c:pt idx="2315">
                  <c:v>4.0999999999999996</c:v>
                </c:pt>
                <c:pt idx="2316">
                  <c:v>4.1100000000000003</c:v>
                </c:pt>
                <c:pt idx="2317">
                  <c:v>4.13</c:v>
                </c:pt>
                <c:pt idx="2318">
                  <c:v>4.16</c:v>
                </c:pt>
                <c:pt idx="2319">
                  <c:v>4.17</c:v>
                </c:pt>
                <c:pt idx="2320">
                  <c:v>4.18</c:v>
                </c:pt>
                <c:pt idx="2321">
                  <c:v>4.21</c:v>
                </c:pt>
                <c:pt idx="2322">
                  <c:v>4.2300000000000004</c:v>
                </c:pt>
                <c:pt idx="2323">
                  <c:v>4.24</c:v>
                </c:pt>
                <c:pt idx="2324">
                  <c:v>4.17</c:v>
                </c:pt>
                <c:pt idx="2325">
                  <c:v>4.16</c:v>
                </c:pt>
                <c:pt idx="2326">
                  <c:v>4.16</c:v>
                </c:pt>
                <c:pt idx="2327">
                  <c:v>4.13</c:v>
                </c:pt>
                <c:pt idx="2328">
                  <c:v>4.1100000000000003</c:v>
                </c:pt>
                <c:pt idx="2329">
                  <c:v>4.0999999999999996</c:v>
                </c:pt>
                <c:pt idx="2330">
                  <c:v>4.09</c:v>
                </c:pt>
                <c:pt idx="2331">
                  <c:v>4.08</c:v>
                </c:pt>
                <c:pt idx="2332">
                  <c:v>4.09</c:v>
                </c:pt>
                <c:pt idx="2333">
                  <c:v>4.07</c:v>
                </c:pt>
                <c:pt idx="2334">
                  <c:v>4.09</c:v>
                </c:pt>
                <c:pt idx="2335">
                  <c:v>4.09</c:v>
                </c:pt>
                <c:pt idx="2336">
                  <c:v>4.08</c:v>
                </c:pt>
                <c:pt idx="2337">
                  <c:v>4.09</c:v>
                </c:pt>
                <c:pt idx="2338">
                  <c:v>4.07</c:v>
                </c:pt>
                <c:pt idx="2339">
                  <c:v>4.08</c:v>
                </c:pt>
                <c:pt idx="2340">
                  <c:v>4.07</c:v>
                </c:pt>
                <c:pt idx="2341">
                  <c:v>4.07</c:v>
                </c:pt>
                <c:pt idx="2342">
                  <c:v>4.08</c:v>
                </c:pt>
                <c:pt idx="2343">
                  <c:v>4.08</c:v>
                </c:pt>
                <c:pt idx="2344">
                  <c:v>4.0999999999999996</c:v>
                </c:pt>
                <c:pt idx="2345">
                  <c:v>4.08</c:v>
                </c:pt>
                <c:pt idx="2346">
                  <c:v>4.09</c:v>
                </c:pt>
                <c:pt idx="2347">
                  <c:v>4.09</c:v>
                </c:pt>
                <c:pt idx="2348">
                  <c:v>4.0999999999999996</c:v>
                </c:pt>
                <c:pt idx="2349">
                  <c:v>4.0999999999999996</c:v>
                </c:pt>
                <c:pt idx="2350">
                  <c:v>4.0999999999999996</c:v>
                </c:pt>
                <c:pt idx="2351">
                  <c:v>4.1100000000000003</c:v>
                </c:pt>
                <c:pt idx="2352">
                  <c:v>4.1100000000000003</c:v>
                </c:pt>
                <c:pt idx="2353">
                  <c:v>4.1100000000000003</c:v>
                </c:pt>
                <c:pt idx="2354">
                  <c:v>4.12</c:v>
                </c:pt>
                <c:pt idx="2355">
                  <c:v>4.13</c:v>
                </c:pt>
                <c:pt idx="2356">
                  <c:v>4.17</c:v>
                </c:pt>
                <c:pt idx="2357">
                  <c:v>4.17</c:v>
                </c:pt>
                <c:pt idx="2358">
                  <c:v>4.18</c:v>
                </c:pt>
                <c:pt idx="2359">
                  <c:v>4.2</c:v>
                </c:pt>
                <c:pt idx="2360">
                  <c:v>4.22</c:v>
                </c:pt>
                <c:pt idx="2361">
                  <c:v>4.2300000000000004</c:v>
                </c:pt>
                <c:pt idx="2362">
                  <c:v>4.2300000000000004</c:v>
                </c:pt>
                <c:pt idx="2363">
                  <c:v>4.1900000000000004</c:v>
                </c:pt>
                <c:pt idx="2364">
                  <c:v>4.13</c:v>
                </c:pt>
                <c:pt idx="2365">
                  <c:v>4.13</c:v>
                </c:pt>
                <c:pt idx="2366">
                  <c:v>4.0999999999999996</c:v>
                </c:pt>
                <c:pt idx="2367">
                  <c:v>4.07</c:v>
                </c:pt>
                <c:pt idx="2368">
                  <c:v>4.0599999999999996</c:v>
                </c:pt>
                <c:pt idx="2369">
                  <c:v>4.0599999999999996</c:v>
                </c:pt>
                <c:pt idx="2370">
                  <c:v>4.04</c:v>
                </c:pt>
                <c:pt idx="2371">
                  <c:v>4.05</c:v>
                </c:pt>
                <c:pt idx="2372">
                  <c:v>4.05</c:v>
                </c:pt>
                <c:pt idx="2373">
                  <c:v>4.07</c:v>
                </c:pt>
                <c:pt idx="2374">
                  <c:v>4.0599999999999996</c:v>
                </c:pt>
                <c:pt idx="2375">
                  <c:v>4.07</c:v>
                </c:pt>
                <c:pt idx="2376">
                  <c:v>4.07</c:v>
                </c:pt>
                <c:pt idx="2377">
                  <c:v>4.07</c:v>
                </c:pt>
                <c:pt idx="2378">
                  <c:v>4.07</c:v>
                </c:pt>
                <c:pt idx="2379">
                  <c:v>4.07</c:v>
                </c:pt>
                <c:pt idx="2380">
                  <c:v>4.08</c:v>
                </c:pt>
                <c:pt idx="2381">
                  <c:v>4.07</c:v>
                </c:pt>
                <c:pt idx="2382">
                  <c:v>4.07</c:v>
                </c:pt>
                <c:pt idx="2383">
                  <c:v>4.07</c:v>
                </c:pt>
                <c:pt idx="2384">
                  <c:v>4.0599999999999996</c:v>
                </c:pt>
                <c:pt idx="2385">
                  <c:v>4.09</c:v>
                </c:pt>
                <c:pt idx="2386">
                  <c:v>4.08</c:v>
                </c:pt>
                <c:pt idx="2387">
                  <c:v>4.07</c:v>
                </c:pt>
                <c:pt idx="2388">
                  <c:v>4.08</c:v>
                </c:pt>
                <c:pt idx="2389">
                  <c:v>4.08</c:v>
                </c:pt>
                <c:pt idx="2390">
                  <c:v>4.07</c:v>
                </c:pt>
                <c:pt idx="2391">
                  <c:v>4.09</c:v>
                </c:pt>
                <c:pt idx="2392">
                  <c:v>4.09</c:v>
                </c:pt>
                <c:pt idx="2393">
                  <c:v>4.12</c:v>
                </c:pt>
                <c:pt idx="2394">
                  <c:v>4.13</c:v>
                </c:pt>
                <c:pt idx="2395">
                  <c:v>4.13</c:v>
                </c:pt>
                <c:pt idx="2396">
                  <c:v>4.17</c:v>
                </c:pt>
                <c:pt idx="2397">
                  <c:v>4.17</c:v>
                </c:pt>
                <c:pt idx="2398">
                  <c:v>4.1900000000000004</c:v>
                </c:pt>
                <c:pt idx="2399">
                  <c:v>4.1900000000000004</c:v>
                </c:pt>
                <c:pt idx="2400">
                  <c:v>4.1900000000000004</c:v>
                </c:pt>
                <c:pt idx="2401">
                  <c:v>4.18</c:v>
                </c:pt>
                <c:pt idx="2402">
                  <c:v>4.16</c:v>
                </c:pt>
                <c:pt idx="2403">
                  <c:v>4.12</c:v>
                </c:pt>
                <c:pt idx="2404">
                  <c:v>4.07</c:v>
                </c:pt>
                <c:pt idx="2405">
                  <c:v>4.07</c:v>
                </c:pt>
                <c:pt idx="2406">
                  <c:v>4.04</c:v>
                </c:pt>
                <c:pt idx="2407">
                  <c:v>4.04</c:v>
                </c:pt>
                <c:pt idx="2408">
                  <c:v>4.03</c:v>
                </c:pt>
                <c:pt idx="2409">
                  <c:v>4.0199999999999996</c:v>
                </c:pt>
                <c:pt idx="2410">
                  <c:v>4.03</c:v>
                </c:pt>
                <c:pt idx="2411">
                  <c:v>4.01</c:v>
                </c:pt>
                <c:pt idx="2412">
                  <c:v>4</c:v>
                </c:pt>
                <c:pt idx="2413">
                  <c:v>3.99</c:v>
                </c:pt>
                <c:pt idx="2414">
                  <c:v>4</c:v>
                </c:pt>
                <c:pt idx="2415">
                  <c:v>4.01</c:v>
                </c:pt>
                <c:pt idx="2416">
                  <c:v>4</c:v>
                </c:pt>
                <c:pt idx="2417">
                  <c:v>4.01</c:v>
                </c:pt>
                <c:pt idx="2418">
                  <c:v>4.0199999999999996</c:v>
                </c:pt>
                <c:pt idx="2419">
                  <c:v>4.0199999999999996</c:v>
                </c:pt>
                <c:pt idx="2420">
                  <c:v>4.0199999999999996</c:v>
                </c:pt>
                <c:pt idx="2421">
                  <c:v>4.04</c:v>
                </c:pt>
                <c:pt idx="2422">
                  <c:v>4.0199999999999996</c:v>
                </c:pt>
                <c:pt idx="2423">
                  <c:v>4.01</c:v>
                </c:pt>
                <c:pt idx="2424">
                  <c:v>4.03</c:v>
                </c:pt>
                <c:pt idx="2425">
                  <c:v>4.03</c:v>
                </c:pt>
                <c:pt idx="2426">
                  <c:v>4.04</c:v>
                </c:pt>
                <c:pt idx="2427">
                  <c:v>4.05</c:v>
                </c:pt>
                <c:pt idx="2428">
                  <c:v>4.05</c:v>
                </c:pt>
                <c:pt idx="2429">
                  <c:v>4.0599999999999996</c:v>
                </c:pt>
                <c:pt idx="2430">
                  <c:v>4.08</c:v>
                </c:pt>
                <c:pt idx="2431">
                  <c:v>4.09</c:v>
                </c:pt>
                <c:pt idx="2432">
                  <c:v>4.09</c:v>
                </c:pt>
                <c:pt idx="2433">
                  <c:v>4.12</c:v>
                </c:pt>
                <c:pt idx="2434">
                  <c:v>4.1399999999999997</c:v>
                </c:pt>
                <c:pt idx="2435">
                  <c:v>4.16</c:v>
                </c:pt>
                <c:pt idx="2436">
                  <c:v>4.17</c:v>
                </c:pt>
                <c:pt idx="2437">
                  <c:v>4.1500000000000004</c:v>
                </c:pt>
                <c:pt idx="2438">
                  <c:v>4.21</c:v>
                </c:pt>
                <c:pt idx="2439">
                  <c:v>4.18</c:v>
                </c:pt>
                <c:pt idx="2440">
                  <c:v>4.17</c:v>
                </c:pt>
                <c:pt idx="2441">
                  <c:v>4.1500000000000004</c:v>
                </c:pt>
                <c:pt idx="2442">
                  <c:v>4.0999999999999996</c:v>
                </c:pt>
                <c:pt idx="2443">
                  <c:v>4.08</c:v>
                </c:pt>
                <c:pt idx="2444">
                  <c:v>4.08</c:v>
                </c:pt>
                <c:pt idx="2445">
                  <c:v>4.07</c:v>
                </c:pt>
                <c:pt idx="2446">
                  <c:v>4.09</c:v>
                </c:pt>
                <c:pt idx="2447">
                  <c:v>4.07</c:v>
                </c:pt>
                <c:pt idx="2448">
                  <c:v>4.07</c:v>
                </c:pt>
                <c:pt idx="2449">
                  <c:v>4.05</c:v>
                </c:pt>
                <c:pt idx="2450">
                  <c:v>4.07</c:v>
                </c:pt>
                <c:pt idx="2451">
                  <c:v>4.05</c:v>
                </c:pt>
                <c:pt idx="2452">
                  <c:v>4.04</c:v>
                </c:pt>
                <c:pt idx="2453">
                  <c:v>4.05</c:v>
                </c:pt>
                <c:pt idx="2454">
                  <c:v>4.05</c:v>
                </c:pt>
                <c:pt idx="2455">
                  <c:v>4.05</c:v>
                </c:pt>
                <c:pt idx="2456">
                  <c:v>4.05</c:v>
                </c:pt>
                <c:pt idx="2457">
                  <c:v>4.05</c:v>
                </c:pt>
                <c:pt idx="2458">
                  <c:v>4.04</c:v>
                </c:pt>
                <c:pt idx="2459">
                  <c:v>4.05</c:v>
                </c:pt>
                <c:pt idx="2460">
                  <c:v>4.04</c:v>
                </c:pt>
                <c:pt idx="2461">
                  <c:v>4.05</c:v>
                </c:pt>
                <c:pt idx="2462">
                  <c:v>4.08</c:v>
                </c:pt>
                <c:pt idx="2463">
                  <c:v>4.08</c:v>
                </c:pt>
                <c:pt idx="2464">
                  <c:v>4.08</c:v>
                </c:pt>
                <c:pt idx="2465">
                  <c:v>4.0999999999999996</c:v>
                </c:pt>
                <c:pt idx="2466">
                  <c:v>4.0999999999999996</c:v>
                </c:pt>
                <c:pt idx="2467">
                  <c:v>4.0999999999999996</c:v>
                </c:pt>
                <c:pt idx="2468">
                  <c:v>4.12</c:v>
                </c:pt>
                <c:pt idx="2469">
                  <c:v>4.12</c:v>
                </c:pt>
                <c:pt idx="2470">
                  <c:v>4.13</c:v>
                </c:pt>
                <c:pt idx="2471">
                  <c:v>4.13</c:v>
                </c:pt>
                <c:pt idx="2472">
                  <c:v>4.1399999999999997</c:v>
                </c:pt>
                <c:pt idx="2473">
                  <c:v>4.18</c:v>
                </c:pt>
                <c:pt idx="2474">
                  <c:v>4.2</c:v>
                </c:pt>
                <c:pt idx="2475">
                  <c:v>4.18</c:v>
                </c:pt>
                <c:pt idx="2476">
                  <c:v>4.2</c:v>
                </c:pt>
                <c:pt idx="2477">
                  <c:v>4.22</c:v>
                </c:pt>
                <c:pt idx="2478">
                  <c:v>4.1900000000000004</c:v>
                </c:pt>
                <c:pt idx="2479">
                  <c:v>4.1100000000000003</c:v>
                </c:pt>
                <c:pt idx="2480">
                  <c:v>4.0999999999999996</c:v>
                </c:pt>
                <c:pt idx="2481">
                  <c:v>4.08</c:v>
                </c:pt>
                <c:pt idx="2482">
                  <c:v>4.0599999999999996</c:v>
                </c:pt>
                <c:pt idx="2483">
                  <c:v>4.0599999999999996</c:v>
                </c:pt>
                <c:pt idx="2484">
                  <c:v>4.05</c:v>
                </c:pt>
                <c:pt idx="2485">
                  <c:v>4.07</c:v>
                </c:pt>
                <c:pt idx="2486">
                  <c:v>4.04</c:v>
                </c:pt>
                <c:pt idx="2487">
                  <c:v>4.04</c:v>
                </c:pt>
                <c:pt idx="2488">
                  <c:v>4.03</c:v>
                </c:pt>
                <c:pt idx="2489">
                  <c:v>4.03</c:v>
                </c:pt>
                <c:pt idx="2490">
                  <c:v>4.04</c:v>
                </c:pt>
                <c:pt idx="2491">
                  <c:v>4.08</c:v>
                </c:pt>
                <c:pt idx="2492">
                  <c:v>4.05</c:v>
                </c:pt>
                <c:pt idx="2493">
                  <c:v>4.0599999999999996</c:v>
                </c:pt>
                <c:pt idx="2494">
                  <c:v>4.07</c:v>
                </c:pt>
                <c:pt idx="2495">
                  <c:v>4.08</c:v>
                </c:pt>
                <c:pt idx="2496">
                  <c:v>4.07</c:v>
                </c:pt>
                <c:pt idx="2497">
                  <c:v>4.08</c:v>
                </c:pt>
                <c:pt idx="2498">
                  <c:v>4.0599999999999996</c:v>
                </c:pt>
                <c:pt idx="2499">
                  <c:v>4.04</c:v>
                </c:pt>
                <c:pt idx="2500">
                  <c:v>4.0999999999999996</c:v>
                </c:pt>
                <c:pt idx="2501">
                  <c:v>4.07</c:v>
                </c:pt>
                <c:pt idx="2502">
                  <c:v>4.08</c:v>
                </c:pt>
                <c:pt idx="2503">
                  <c:v>4.08</c:v>
                </c:pt>
                <c:pt idx="2504">
                  <c:v>4.09</c:v>
                </c:pt>
                <c:pt idx="2505">
                  <c:v>4.07</c:v>
                </c:pt>
                <c:pt idx="2506">
                  <c:v>4.13</c:v>
                </c:pt>
                <c:pt idx="2507">
                  <c:v>4.1100000000000003</c:v>
                </c:pt>
                <c:pt idx="2508">
                  <c:v>4.1399999999999997</c:v>
                </c:pt>
                <c:pt idx="2509">
                  <c:v>4.1399999999999997</c:v>
                </c:pt>
                <c:pt idx="2510">
                  <c:v>4.17</c:v>
                </c:pt>
                <c:pt idx="2511">
                  <c:v>4.16</c:v>
                </c:pt>
                <c:pt idx="2512">
                  <c:v>4.1900000000000004</c:v>
                </c:pt>
                <c:pt idx="2513">
                  <c:v>4.21</c:v>
                </c:pt>
                <c:pt idx="2514">
                  <c:v>4.2</c:v>
                </c:pt>
                <c:pt idx="2515">
                  <c:v>4.21</c:v>
                </c:pt>
                <c:pt idx="2516">
                  <c:v>4.17</c:v>
                </c:pt>
                <c:pt idx="2517">
                  <c:v>4.17</c:v>
                </c:pt>
                <c:pt idx="2518">
                  <c:v>4.1399999999999997</c:v>
                </c:pt>
                <c:pt idx="2519">
                  <c:v>4.12</c:v>
                </c:pt>
                <c:pt idx="2520">
                  <c:v>4.1100000000000003</c:v>
                </c:pt>
                <c:pt idx="2521">
                  <c:v>4.07</c:v>
                </c:pt>
                <c:pt idx="2522">
                  <c:v>4.07</c:v>
                </c:pt>
                <c:pt idx="2523">
                  <c:v>4.07</c:v>
                </c:pt>
                <c:pt idx="2524">
                  <c:v>4.04</c:v>
                </c:pt>
                <c:pt idx="2525">
                  <c:v>4.04</c:v>
                </c:pt>
                <c:pt idx="2526">
                  <c:v>4.04</c:v>
                </c:pt>
                <c:pt idx="2527">
                  <c:v>4.0199999999999996</c:v>
                </c:pt>
                <c:pt idx="2528">
                  <c:v>4.01</c:v>
                </c:pt>
                <c:pt idx="2529">
                  <c:v>4</c:v>
                </c:pt>
                <c:pt idx="2530">
                  <c:v>4.01</c:v>
                </c:pt>
                <c:pt idx="2531">
                  <c:v>4.0199999999999996</c:v>
                </c:pt>
                <c:pt idx="2532">
                  <c:v>4.0199999999999996</c:v>
                </c:pt>
                <c:pt idx="2533">
                  <c:v>4.0199999999999996</c:v>
                </c:pt>
                <c:pt idx="2534">
                  <c:v>4.0199999999999996</c:v>
                </c:pt>
                <c:pt idx="2535">
                  <c:v>4.01</c:v>
                </c:pt>
                <c:pt idx="2536">
                  <c:v>4.0199999999999996</c:v>
                </c:pt>
                <c:pt idx="2537">
                  <c:v>4.0199999999999996</c:v>
                </c:pt>
                <c:pt idx="2538">
                  <c:v>4.0199999999999996</c:v>
                </c:pt>
                <c:pt idx="2539">
                  <c:v>4</c:v>
                </c:pt>
                <c:pt idx="2540">
                  <c:v>3.98</c:v>
                </c:pt>
                <c:pt idx="2541">
                  <c:v>3.97</c:v>
                </c:pt>
                <c:pt idx="2542">
                  <c:v>3.96</c:v>
                </c:pt>
                <c:pt idx="2543">
                  <c:v>3.97</c:v>
                </c:pt>
                <c:pt idx="2544">
                  <c:v>3.99</c:v>
                </c:pt>
                <c:pt idx="2545">
                  <c:v>4</c:v>
                </c:pt>
                <c:pt idx="2546">
                  <c:v>4</c:v>
                </c:pt>
                <c:pt idx="2547">
                  <c:v>4</c:v>
                </c:pt>
                <c:pt idx="2548">
                  <c:v>4.07</c:v>
                </c:pt>
                <c:pt idx="2549">
                  <c:v>4.0999999999999996</c:v>
                </c:pt>
                <c:pt idx="2550">
                  <c:v>4.13</c:v>
                </c:pt>
                <c:pt idx="2551">
                  <c:v>4.1900000000000004</c:v>
                </c:pt>
                <c:pt idx="2552">
                  <c:v>4.21</c:v>
                </c:pt>
                <c:pt idx="2553">
                  <c:v>4.25</c:v>
                </c:pt>
                <c:pt idx="2554">
                  <c:v>4.1900000000000004</c:v>
                </c:pt>
                <c:pt idx="2555">
                  <c:v>4.16</c:v>
                </c:pt>
                <c:pt idx="2556">
                  <c:v>4.12</c:v>
                </c:pt>
                <c:pt idx="2557">
                  <c:v>4.09</c:v>
                </c:pt>
                <c:pt idx="2558">
                  <c:v>4.0599999999999996</c:v>
                </c:pt>
                <c:pt idx="2559">
                  <c:v>4.04</c:v>
                </c:pt>
                <c:pt idx="2560">
                  <c:v>4.0199999999999996</c:v>
                </c:pt>
                <c:pt idx="2561">
                  <c:v>4.0199999999999996</c:v>
                </c:pt>
                <c:pt idx="2562">
                  <c:v>4.01</c:v>
                </c:pt>
                <c:pt idx="2563">
                  <c:v>4.0199999999999996</c:v>
                </c:pt>
                <c:pt idx="2564">
                  <c:v>4.0199999999999996</c:v>
                </c:pt>
                <c:pt idx="2565">
                  <c:v>4.03</c:v>
                </c:pt>
                <c:pt idx="2566">
                  <c:v>4.03</c:v>
                </c:pt>
                <c:pt idx="2567">
                  <c:v>4.0199999999999996</c:v>
                </c:pt>
                <c:pt idx="2568">
                  <c:v>4.03</c:v>
                </c:pt>
                <c:pt idx="2569">
                  <c:v>4.0199999999999996</c:v>
                </c:pt>
                <c:pt idx="2570">
                  <c:v>4.03</c:v>
                </c:pt>
                <c:pt idx="2571">
                  <c:v>4.04</c:v>
                </c:pt>
                <c:pt idx="2572">
                  <c:v>4.04</c:v>
                </c:pt>
                <c:pt idx="2573">
                  <c:v>4.03</c:v>
                </c:pt>
                <c:pt idx="2574">
                  <c:v>4.04</c:v>
                </c:pt>
                <c:pt idx="2575">
                  <c:v>4.04</c:v>
                </c:pt>
                <c:pt idx="2576">
                  <c:v>4.04</c:v>
                </c:pt>
                <c:pt idx="2577">
                  <c:v>4.0599999999999996</c:v>
                </c:pt>
                <c:pt idx="2578">
                  <c:v>4.0599999999999996</c:v>
                </c:pt>
                <c:pt idx="2579">
                  <c:v>4.07</c:v>
                </c:pt>
                <c:pt idx="2580">
                  <c:v>4.09</c:v>
                </c:pt>
                <c:pt idx="2581">
                  <c:v>4.08</c:v>
                </c:pt>
                <c:pt idx="2582">
                  <c:v>4.08</c:v>
                </c:pt>
                <c:pt idx="2583">
                  <c:v>4.1100000000000003</c:v>
                </c:pt>
                <c:pt idx="2584">
                  <c:v>4.09</c:v>
                </c:pt>
                <c:pt idx="2585">
                  <c:v>4.0999999999999996</c:v>
                </c:pt>
                <c:pt idx="2586">
                  <c:v>4.1399999999999997</c:v>
                </c:pt>
                <c:pt idx="2587">
                  <c:v>4.13</c:v>
                </c:pt>
                <c:pt idx="2588">
                  <c:v>4.1500000000000004</c:v>
                </c:pt>
                <c:pt idx="2589">
                  <c:v>4.17</c:v>
                </c:pt>
                <c:pt idx="2590">
                  <c:v>4.16</c:v>
                </c:pt>
                <c:pt idx="2591">
                  <c:v>4.1900000000000004</c:v>
                </c:pt>
                <c:pt idx="2592">
                  <c:v>4.2300000000000004</c:v>
                </c:pt>
                <c:pt idx="2593">
                  <c:v>4.2</c:v>
                </c:pt>
                <c:pt idx="2594">
                  <c:v>4.13</c:v>
                </c:pt>
                <c:pt idx="2595">
                  <c:v>4.1100000000000003</c:v>
                </c:pt>
                <c:pt idx="2596">
                  <c:v>4.04</c:v>
                </c:pt>
                <c:pt idx="2597">
                  <c:v>4.0599999999999996</c:v>
                </c:pt>
                <c:pt idx="2598">
                  <c:v>4.04</c:v>
                </c:pt>
                <c:pt idx="2599">
                  <c:v>4.03</c:v>
                </c:pt>
                <c:pt idx="2600">
                  <c:v>4.0199999999999996</c:v>
                </c:pt>
                <c:pt idx="2601">
                  <c:v>4.04</c:v>
                </c:pt>
                <c:pt idx="2602">
                  <c:v>4.04</c:v>
                </c:pt>
                <c:pt idx="2603">
                  <c:v>4.04</c:v>
                </c:pt>
                <c:pt idx="2604">
                  <c:v>4.04</c:v>
                </c:pt>
                <c:pt idx="2605">
                  <c:v>4.04</c:v>
                </c:pt>
                <c:pt idx="2606">
                  <c:v>4.05</c:v>
                </c:pt>
                <c:pt idx="2607">
                  <c:v>4.04</c:v>
                </c:pt>
                <c:pt idx="2608">
                  <c:v>4.05</c:v>
                </c:pt>
                <c:pt idx="2609">
                  <c:v>4.0599999999999996</c:v>
                </c:pt>
                <c:pt idx="2610">
                  <c:v>4.0599999999999996</c:v>
                </c:pt>
                <c:pt idx="2611">
                  <c:v>4.0599999999999996</c:v>
                </c:pt>
                <c:pt idx="2612">
                  <c:v>4.0599999999999996</c:v>
                </c:pt>
                <c:pt idx="2613">
                  <c:v>4.0599999999999996</c:v>
                </c:pt>
                <c:pt idx="2614">
                  <c:v>4.07</c:v>
                </c:pt>
                <c:pt idx="2615">
                  <c:v>4.0999999999999996</c:v>
                </c:pt>
                <c:pt idx="2616">
                  <c:v>4.09</c:v>
                </c:pt>
                <c:pt idx="2617">
                  <c:v>4.09</c:v>
                </c:pt>
                <c:pt idx="2618">
                  <c:v>4.12</c:v>
                </c:pt>
                <c:pt idx="2619">
                  <c:v>4.1100000000000003</c:v>
                </c:pt>
                <c:pt idx="2620">
                  <c:v>4.1100000000000003</c:v>
                </c:pt>
                <c:pt idx="2621">
                  <c:v>4.13</c:v>
                </c:pt>
                <c:pt idx="2622">
                  <c:v>4.12</c:v>
                </c:pt>
                <c:pt idx="2623">
                  <c:v>4.12</c:v>
                </c:pt>
                <c:pt idx="2624">
                  <c:v>4.16</c:v>
                </c:pt>
                <c:pt idx="2625">
                  <c:v>4.16</c:v>
                </c:pt>
                <c:pt idx="2626">
                  <c:v>4.17</c:v>
                </c:pt>
                <c:pt idx="2627">
                  <c:v>4.21</c:v>
                </c:pt>
                <c:pt idx="2628">
                  <c:v>4.21</c:v>
                </c:pt>
                <c:pt idx="2629">
                  <c:v>4.2300000000000004</c:v>
                </c:pt>
                <c:pt idx="2630">
                  <c:v>4.24</c:v>
                </c:pt>
                <c:pt idx="2631">
                  <c:v>4.21</c:v>
                </c:pt>
                <c:pt idx="2632">
                  <c:v>4.18</c:v>
                </c:pt>
                <c:pt idx="2633">
                  <c:v>4.18</c:v>
                </c:pt>
                <c:pt idx="2634">
                  <c:v>4.1500000000000004</c:v>
                </c:pt>
                <c:pt idx="2635">
                  <c:v>4.1500000000000004</c:v>
                </c:pt>
                <c:pt idx="2636">
                  <c:v>4.1500000000000004</c:v>
                </c:pt>
                <c:pt idx="2637">
                  <c:v>4.1500000000000004</c:v>
                </c:pt>
                <c:pt idx="2638">
                  <c:v>4.13</c:v>
                </c:pt>
                <c:pt idx="2639">
                  <c:v>4.1399999999999997</c:v>
                </c:pt>
                <c:pt idx="2640">
                  <c:v>4.1100000000000003</c:v>
                </c:pt>
                <c:pt idx="2641">
                  <c:v>4.12</c:v>
                </c:pt>
                <c:pt idx="2642">
                  <c:v>4.1100000000000003</c:v>
                </c:pt>
                <c:pt idx="2643">
                  <c:v>4.0999999999999996</c:v>
                </c:pt>
                <c:pt idx="2644">
                  <c:v>4.0999999999999996</c:v>
                </c:pt>
                <c:pt idx="2645">
                  <c:v>4.0999999999999996</c:v>
                </c:pt>
                <c:pt idx="2646">
                  <c:v>4.0999999999999996</c:v>
                </c:pt>
                <c:pt idx="2647">
                  <c:v>4.08</c:v>
                </c:pt>
                <c:pt idx="2648">
                  <c:v>4.09</c:v>
                </c:pt>
                <c:pt idx="2649">
                  <c:v>4.09</c:v>
                </c:pt>
                <c:pt idx="2650">
                  <c:v>4.0999999999999996</c:v>
                </c:pt>
                <c:pt idx="2651">
                  <c:v>4.08</c:v>
                </c:pt>
                <c:pt idx="2652">
                  <c:v>4.0999999999999996</c:v>
                </c:pt>
                <c:pt idx="2653">
                  <c:v>4.07</c:v>
                </c:pt>
                <c:pt idx="2654">
                  <c:v>4.0599999999999996</c:v>
                </c:pt>
                <c:pt idx="2655">
                  <c:v>4.08</c:v>
                </c:pt>
                <c:pt idx="2656">
                  <c:v>4.09</c:v>
                </c:pt>
                <c:pt idx="2657">
                  <c:v>4.0999999999999996</c:v>
                </c:pt>
                <c:pt idx="2658">
                  <c:v>4.0999999999999996</c:v>
                </c:pt>
                <c:pt idx="2659">
                  <c:v>4.0999999999999996</c:v>
                </c:pt>
                <c:pt idx="2660">
                  <c:v>4.08</c:v>
                </c:pt>
                <c:pt idx="2661">
                  <c:v>4.12</c:v>
                </c:pt>
                <c:pt idx="2662">
                  <c:v>4.1100000000000003</c:v>
                </c:pt>
                <c:pt idx="2663">
                  <c:v>4.1399999999999997</c:v>
                </c:pt>
                <c:pt idx="2664">
                  <c:v>4.1399999999999997</c:v>
                </c:pt>
                <c:pt idx="2665">
                  <c:v>4.12</c:v>
                </c:pt>
                <c:pt idx="2666">
                  <c:v>4.2</c:v>
                </c:pt>
                <c:pt idx="2667">
                  <c:v>4.21</c:v>
                </c:pt>
                <c:pt idx="2668">
                  <c:v>4.2300000000000004</c:v>
                </c:pt>
                <c:pt idx="2669">
                  <c:v>4.2</c:v>
                </c:pt>
                <c:pt idx="2670">
                  <c:v>4.1900000000000004</c:v>
                </c:pt>
                <c:pt idx="2671">
                  <c:v>4.1900000000000004</c:v>
                </c:pt>
                <c:pt idx="2672">
                  <c:v>4.17</c:v>
                </c:pt>
                <c:pt idx="2673">
                  <c:v>4.16</c:v>
                </c:pt>
                <c:pt idx="2674">
                  <c:v>4.16</c:v>
                </c:pt>
                <c:pt idx="2675">
                  <c:v>4.1500000000000004</c:v>
                </c:pt>
                <c:pt idx="2676">
                  <c:v>4.1399999999999997</c:v>
                </c:pt>
                <c:pt idx="2677">
                  <c:v>4.1500000000000004</c:v>
                </c:pt>
                <c:pt idx="2678">
                  <c:v>4.13</c:v>
                </c:pt>
                <c:pt idx="2679">
                  <c:v>4.1399999999999997</c:v>
                </c:pt>
                <c:pt idx="2680">
                  <c:v>4.12</c:v>
                </c:pt>
                <c:pt idx="2681">
                  <c:v>4.13</c:v>
                </c:pt>
                <c:pt idx="2682">
                  <c:v>4.13</c:v>
                </c:pt>
                <c:pt idx="2683">
                  <c:v>4.1100000000000003</c:v>
                </c:pt>
                <c:pt idx="2684">
                  <c:v>4.0999999999999996</c:v>
                </c:pt>
                <c:pt idx="2685">
                  <c:v>4.0999999999999996</c:v>
                </c:pt>
                <c:pt idx="2686">
                  <c:v>4.0999999999999996</c:v>
                </c:pt>
                <c:pt idx="2687">
                  <c:v>4.09</c:v>
                </c:pt>
                <c:pt idx="2688">
                  <c:v>4.09</c:v>
                </c:pt>
                <c:pt idx="2689">
                  <c:v>4.09</c:v>
                </c:pt>
                <c:pt idx="2690">
                  <c:v>4.09</c:v>
                </c:pt>
                <c:pt idx="2691">
                  <c:v>4.07</c:v>
                </c:pt>
                <c:pt idx="2692">
                  <c:v>4.09</c:v>
                </c:pt>
                <c:pt idx="2693">
                  <c:v>4.0599999999999996</c:v>
                </c:pt>
                <c:pt idx="2694">
                  <c:v>4.07</c:v>
                </c:pt>
                <c:pt idx="2695">
                  <c:v>4.0999999999999996</c:v>
                </c:pt>
                <c:pt idx="2696">
                  <c:v>4.09</c:v>
                </c:pt>
                <c:pt idx="2697">
                  <c:v>4.09</c:v>
                </c:pt>
                <c:pt idx="2698">
                  <c:v>4.0999999999999996</c:v>
                </c:pt>
                <c:pt idx="2699">
                  <c:v>4.1100000000000003</c:v>
                </c:pt>
                <c:pt idx="2700">
                  <c:v>4.13</c:v>
                </c:pt>
                <c:pt idx="2701">
                  <c:v>4.13</c:v>
                </c:pt>
                <c:pt idx="2702">
                  <c:v>4.16</c:v>
                </c:pt>
                <c:pt idx="2703">
                  <c:v>4.16</c:v>
                </c:pt>
                <c:pt idx="2704">
                  <c:v>4.16</c:v>
                </c:pt>
                <c:pt idx="2705">
                  <c:v>4.18</c:v>
                </c:pt>
                <c:pt idx="2706">
                  <c:v>4.2</c:v>
                </c:pt>
                <c:pt idx="2707">
                  <c:v>4.22</c:v>
                </c:pt>
                <c:pt idx="2708">
                  <c:v>4.2</c:v>
                </c:pt>
                <c:pt idx="2709">
                  <c:v>4.18</c:v>
                </c:pt>
                <c:pt idx="2710">
                  <c:v>4.13</c:v>
                </c:pt>
                <c:pt idx="2711">
                  <c:v>4.13</c:v>
                </c:pt>
                <c:pt idx="2712">
                  <c:v>4.13</c:v>
                </c:pt>
                <c:pt idx="2713">
                  <c:v>4.1100000000000003</c:v>
                </c:pt>
                <c:pt idx="2714">
                  <c:v>4.09</c:v>
                </c:pt>
                <c:pt idx="2715">
                  <c:v>4.08</c:v>
                </c:pt>
                <c:pt idx="2716">
                  <c:v>4.07</c:v>
                </c:pt>
                <c:pt idx="2717">
                  <c:v>4.09</c:v>
                </c:pt>
                <c:pt idx="2718">
                  <c:v>4.07</c:v>
                </c:pt>
                <c:pt idx="2719">
                  <c:v>4.05</c:v>
                </c:pt>
                <c:pt idx="2720">
                  <c:v>4.05</c:v>
                </c:pt>
                <c:pt idx="2721">
                  <c:v>4.04</c:v>
                </c:pt>
                <c:pt idx="2722">
                  <c:v>4.04</c:v>
                </c:pt>
                <c:pt idx="2723">
                  <c:v>4.03</c:v>
                </c:pt>
                <c:pt idx="2724">
                  <c:v>4.04</c:v>
                </c:pt>
                <c:pt idx="2725">
                  <c:v>4.05</c:v>
                </c:pt>
                <c:pt idx="2726">
                  <c:v>4.05</c:v>
                </c:pt>
                <c:pt idx="2727">
                  <c:v>4.0599999999999996</c:v>
                </c:pt>
                <c:pt idx="2728">
                  <c:v>4.04</c:v>
                </c:pt>
                <c:pt idx="2729">
                  <c:v>4.05</c:v>
                </c:pt>
                <c:pt idx="2730">
                  <c:v>4.04</c:v>
                </c:pt>
                <c:pt idx="2731">
                  <c:v>4.04</c:v>
                </c:pt>
                <c:pt idx="2732">
                  <c:v>4.05</c:v>
                </c:pt>
                <c:pt idx="2733">
                  <c:v>4.04</c:v>
                </c:pt>
                <c:pt idx="2734">
                  <c:v>4.04</c:v>
                </c:pt>
                <c:pt idx="2735">
                  <c:v>4.0199999999999996</c:v>
                </c:pt>
                <c:pt idx="2736">
                  <c:v>4.04</c:v>
                </c:pt>
                <c:pt idx="2737">
                  <c:v>4.03</c:v>
                </c:pt>
                <c:pt idx="2738">
                  <c:v>4.07</c:v>
                </c:pt>
                <c:pt idx="2739">
                  <c:v>4.05</c:v>
                </c:pt>
                <c:pt idx="2740">
                  <c:v>4.0999999999999996</c:v>
                </c:pt>
                <c:pt idx="2741">
                  <c:v>4.1100000000000003</c:v>
                </c:pt>
                <c:pt idx="2742">
                  <c:v>4.1100000000000003</c:v>
                </c:pt>
                <c:pt idx="2743">
                  <c:v>4.17</c:v>
                </c:pt>
                <c:pt idx="2744">
                  <c:v>4.1900000000000004</c:v>
                </c:pt>
                <c:pt idx="2745">
                  <c:v>4.21</c:v>
                </c:pt>
                <c:pt idx="2746">
                  <c:v>4.21</c:v>
                </c:pt>
                <c:pt idx="2747">
                  <c:v>4.21</c:v>
                </c:pt>
                <c:pt idx="2748">
                  <c:v>4.17</c:v>
                </c:pt>
                <c:pt idx="2749">
                  <c:v>4.16</c:v>
                </c:pt>
                <c:pt idx="2750">
                  <c:v>4.16</c:v>
                </c:pt>
                <c:pt idx="2751">
                  <c:v>4.1500000000000004</c:v>
                </c:pt>
                <c:pt idx="2752">
                  <c:v>4.1399999999999997</c:v>
                </c:pt>
                <c:pt idx="2753">
                  <c:v>4.1399999999999997</c:v>
                </c:pt>
                <c:pt idx="2754">
                  <c:v>4.1399999999999997</c:v>
                </c:pt>
                <c:pt idx="2755">
                  <c:v>4.1399999999999997</c:v>
                </c:pt>
                <c:pt idx="2756">
                  <c:v>4.16</c:v>
                </c:pt>
                <c:pt idx="2757">
                  <c:v>4.1399999999999997</c:v>
                </c:pt>
                <c:pt idx="2758">
                  <c:v>4.13</c:v>
                </c:pt>
                <c:pt idx="2759">
                  <c:v>4.1399999999999997</c:v>
                </c:pt>
                <c:pt idx="2760">
                  <c:v>4.0999999999999996</c:v>
                </c:pt>
                <c:pt idx="2761">
                  <c:v>4.09</c:v>
                </c:pt>
                <c:pt idx="2762">
                  <c:v>4.12</c:v>
                </c:pt>
                <c:pt idx="2763">
                  <c:v>4.1100000000000003</c:v>
                </c:pt>
                <c:pt idx="2764">
                  <c:v>4.0999999999999996</c:v>
                </c:pt>
                <c:pt idx="2765">
                  <c:v>4.09</c:v>
                </c:pt>
                <c:pt idx="2766">
                  <c:v>4.0999999999999996</c:v>
                </c:pt>
                <c:pt idx="2767">
                  <c:v>4.0999999999999996</c:v>
                </c:pt>
                <c:pt idx="2768">
                  <c:v>4.0999999999999996</c:v>
                </c:pt>
                <c:pt idx="2769">
                  <c:v>4.09</c:v>
                </c:pt>
                <c:pt idx="2770">
                  <c:v>4.0999999999999996</c:v>
                </c:pt>
                <c:pt idx="2771">
                  <c:v>4.0999999999999996</c:v>
                </c:pt>
                <c:pt idx="2772">
                  <c:v>4.0999999999999996</c:v>
                </c:pt>
                <c:pt idx="2773">
                  <c:v>4.0999999999999996</c:v>
                </c:pt>
                <c:pt idx="2774">
                  <c:v>4.0999999999999996</c:v>
                </c:pt>
                <c:pt idx="2775">
                  <c:v>4.1100000000000003</c:v>
                </c:pt>
                <c:pt idx="2776">
                  <c:v>4.1100000000000003</c:v>
                </c:pt>
                <c:pt idx="2777">
                  <c:v>4.13</c:v>
                </c:pt>
                <c:pt idx="2778">
                  <c:v>4.13</c:v>
                </c:pt>
                <c:pt idx="2779">
                  <c:v>4.13</c:v>
                </c:pt>
                <c:pt idx="2780">
                  <c:v>4.1399999999999997</c:v>
                </c:pt>
                <c:pt idx="2781">
                  <c:v>4.18</c:v>
                </c:pt>
                <c:pt idx="2782">
                  <c:v>4.2</c:v>
                </c:pt>
                <c:pt idx="2783">
                  <c:v>4.21</c:v>
                </c:pt>
                <c:pt idx="2784">
                  <c:v>4.21</c:v>
                </c:pt>
                <c:pt idx="2785">
                  <c:v>4.1900000000000004</c:v>
                </c:pt>
                <c:pt idx="2786">
                  <c:v>4.1399999999999997</c:v>
                </c:pt>
                <c:pt idx="2787">
                  <c:v>4.13</c:v>
                </c:pt>
                <c:pt idx="2788">
                  <c:v>4.09</c:v>
                </c:pt>
                <c:pt idx="2789">
                  <c:v>4.09</c:v>
                </c:pt>
                <c:pt idx="2790">
                  <c:v>4.0599999999999996</c:v>
                </c:pt>
                <c:pt idx="2791">
                  <c:v>4.0999999999999996</c:v>
                </c:pt>
                <c:pt idx="2792">
                  <c:v>4.08</c:v>
                </c:pt>
                <c:pt idx="2793">
                  <c:v>4.07</c:v>
                </c:pt>
                <c:pt idx="2794">
                  <c:v>4.09</c:v>
                </c:pt>
                <c:pt idx="2795">
                  <c:v>4.09</c:v>
                </c:pt>
                <c:pt idx="2796">
                  <c:v>4.09</c:v>
                </c:pt>
                <c:pt idx="2797">
                  <c:v>4.09</c:v>
                </c:pt>
                <c:pt idx="2798">
                  <c:v>4.09</c:v>
                </c:pt>
                <c:pt idx="2799">
                  <c:v>4.08</c:v>
                </c:pt>
                <c:pt idx="2800">
                  <c:v>4.08</c:v>
                </c:pt>
                <c:pt idx="2801">
                  <c:v>4.08</c:v>
                </c:pt>
                <c:pt idx="2802">
                  <c:v>4.1100000000000003</c:v>
                </c:pt>
                <c:pt idx="2803">
                  <c:v>4.09</c:v>
                </c:pt>
                <c:pt idx="2804">
                  <c:v>4.09</c:v>
                </c:pt>
                <c:pt idx="2805">
                  <c:v>4.0999999999999996</c:v>
                </c:pt>
                <c:pt idx="2806">
                  <c:v>4.09</c:v>
                </c:pt>
                <c:pt idx="2807">
                  <c:v>4.0999999999999996</c:v>
                </c:pt>
                <c:pt idx="2808">
                  <c:v>4.09</c:v>
                </c:pt>
                <c:pt idx="2809">
                  <c:v>4.12</c:v>
                </c:pt>
                <c:pt idx="2810">
                  <c:v>4.13</c:v>
                </c:pt>
                <c:pt idx="2811">
                  <c:v>4.1399999999999997</c:v>
                </c:pt>
                <c:pt idx="2812">
                  <c:v>4.1399999999999997</c:v>
                </c:pt>
                <c:pt idx="2813">
                  <c:v>4.1500000000000004</c:v>
                </c:pt>
                <c:pt idx="2814">
                  <c:v>4.1500000000000004</c:v>
                </c:pt>
                <c:pt idx="2815">
                  <c:v>4.17</c:v>
                </c:pt>
                <c:pt idx="2816">
                  <c:v>4.18</c:v>
                </c:pt>
                <c:pt idx="2817">
                  <c:v>4.1900000000000004</c:v>
                </c:pt>
                <c:pt idx="2818">
                  <c:v>4.21</c:v>
                </c:pt>
                <c:pt idx="2819">
                  <c:v>4.1900000000000004</c:v>
                </c:pt>
                <c:pt idx="2820">
                  <c:v>4.21</c:v>
                </c:pt>
                <c:pt idx="2821">
                  <c:v>4.2300000000000004</c:v>
                </c:pt>
                <c:pt idx="2822">
                  <c:v>4.17</c:v>
                </c:pt>
                <c:pt idx="2823">
                  <c:v>4.13</c:v>
                </c:pt>
                <c:pt idx="2824">
                  <c:v>4.1100000000000003</c:v>
                </c:pt>
                <c:pt idx="2825">
                  <c:v>4.0999999999999996</c:v>
                </c:pt>
                <c:pt idx="2826">
                  <c:v>4.07</c:v>
                </c:pt>
                <c:pt idx="2827">
                  <c:v>4.07</c:v>
                </c:pt>
                <c:pt idx="2828">
                  <c:v>4.07</c:v>
                </c:pt>
                <c:pt idx="2829">
                  <c:v>4.05</c:v>
                </c:pt>
                <c:pt idx="2830">
                  <c:v>4.05</c:v>
                </c:pt>
                <c:pt idx="2831">
                  <c:v>4.0599999999999996</c:v>
                </c:pt>
                <c:pt idx="2832">
                  <c:v>4.07</c:v>
                </c:pt>
                <c:pt idx="2833">
                  <c:v>4.0599999999999996</c:v>
                </c:pt>
                <c:pt idx="2834">
                  <c:v>4.07</c:v>
                </c:pt>
                <c:pt idx="2835">
                  <c:v>4.0599999999999996</c:v>
                </c:pt>
                <c:pt idx="2836">
                  <c:v>4.0599999999999996</c:v>
                </c:pt>
                <c:pt idx="2837">
                  <c:v>4.0599999999999996</c:v>
                </c:pt>
                <c:pt idx="2838">
                  <c:v>4.0599999999999996</c:v>
                </c:pt>
                <c:pt idx="2839">
                  <c:v>4.07</c:v>
                </c:pt>
                <c:pt idx="2840">
                  <c:v>4.05</c:v>
                </c:pt>
                <c:pt idx="2841">
                  <c:v>4.0599999999999996</c:v>
                </c:pt>
                <c:pt idx="2842">
                  <c:v>4.07</c:v>
                </c:pt>
                <c:pt idx="2843">
                  <c:v>4.08</c:v>
                </c:pt>
                <c:pt idx="2844">
                  <c:v>4.07</c:v>
                </c:pt>
                <c:pt idx="2845">
                  <c:v>4.08</c:v>
                </c:pt>
                <c:pt idx="2846">
                  <c:v>4.0999999999999996</c:v>
                </c:pt>
                <c:pt idx="2847">
                  <c:v>4.0999999999999996</c:v>
                </c:pt>
                <c:pt idx="2848">
                  <c:v>4.12</c:v>
                </c:pt>
                <c:pt idx="2849">
                  <c:v>4.1100000000000003</c:v>
                </c:pt>
                <c:pt idx="2850">
                  <c:v>4.1500000000000004</c:v>
                </c:pt>
                <c:pt idx="2851">
                  <c:v>4.1399999999999997</c:v>
                </c:pt>
                <c:pt idx="2852">
                  <c:v>4.1500000000000004</c:v>
                </c:pt>
                <c:pt idx="2853">
                  <c:v>4.1500000000000004</c:v>
                </c:pt>
                <c:pt idx="2854">
                  <c:v>4.17</c:v>
                </c:pt>
                <c:pt idx="2855">
                  <c:v>4.17</c:v>
                </c:pt>
                <c:pt idx="2856">
                  <c:v>4.2</c:v>
                </c:pt>
                <c:pt idx="2857">
                  <c:v>4.21</c:v>
                </c:pt>
                <c:pt idx="2858">
                  <c:v>4.21</c:v>
                </c:pt>
                <c:pt idx="2859">
                  <c:v>4.25</c:v>
                </c:pt>
                <c:pt idx="2860">
                  <c:v>4.2</c:v>
                </c:pt>
                <c:pt idx="2861">
                  <c:v>4.2</c:v>
                </c:pt>
                <c:pt idx="2862">
                  <c:v>4.1900000000000004</c:v>
                </c:pt>
                <c:pt idx="2863">
                  <c:v>4.16</c:v>
                </c:pt>
                <c:pt idx="2864">
                  <c:v>4.16</c:v>
                </c:pt>
                <c:pt idx="2865">
                  <c:v>4.1500000000000004</c:v>
                </c:pt>
                <c:pt idx="2866">
                  <c:v>4.16</c:v>
                </c:pt>
                <c:pt idx="2867">
                  <c:v>4.1399999999999997</c:v>
                </c:pt>
                <c:pt idx="2868">
                  <c:v>4.1500000000000004</c:v>
                </c:pt>
                <c:pt idx="2869">
                  <c:v>4.13</c:v>
                </c:pt>
                <c:pt idx="2870">
                  <c:v>4.13</c:v>
                </c:pt>
                <c:pt idx="2871">
                  <c:v>4.13</c:v>
                </c:pt>
                <c:pt idx="2872">
                  <c:v>4.12</c:v>
                </c:pt>
                <c:pt idx="2873">
                  <c:v>4.0999999999999996</c:v>
                </c:pt>
                <c:pt idx="2874">
                  <c:v>4.1100000000000003</c:v>
                </c:pt>
                <c:pt idx="2875">
                  <c:v>4.1100000000000003</c:v>
                </c:pt>
                <c:pt idx="2876">
                  <c:v>4.1100000000000003</c:v>
                </c:pt>
                <c:pt idx="2877">
                  <c:v>4.09</c:v>
                </c:pt>
                <c:pt idx="2878">
                  <c:v>4.09</c:v>
                </c:pt>
                <c:pt idx="2879">
                  <c:v>4.12</c:v>
                </c:pt>
                <c:pt idx="2880">
                  <c:v>4.1100000000000003</c:v>
                </c:pt>
                <c:pt idx="2881">
                  <c:v>4.0999999999999996</c:v>
                </c:pt>
                <c:pt idx="2882">
                  <c:v>4.12</c:v>
                </c:pt>
                <c:pt idx="2883">
                  <c:v>4.12</c:v>
                </c:pt>
                <c:pt idx="2884">
                  <c:v>4.12</c:v>
                </c:pt>
                <c:pt idx="2885">
                  <c:v>4.12</c:v>
                </c:pt>
                <c:pt idx="2886">
                  <c:v>4.13</c:v>
                </c:pt>
                <c:pt idx="2887">
                  <c:v>4.13</c:v>
                </c:pt>
                <c:pt idx="2888">
                  <c:v>4.12</c:v>
                </c:pt>
                <c:pt idx="2889">
                  <c:v>4.12</c:v>
                </c:pt>
                <c:pt idx="2890">
                  <c:v>4.13</c:v>
                </c:pt>
                <c:pt idx="2891">
                  <c:v>4.1399999999999997</c:v>
                </c:pt>
                <c:pt idx="2892">
                  <c:v>4.1399999999999997</c:v>
                </c:pt>
                <c:pt idx="2893">
                  <c:v>4.16</c:v>
                </c:pt>
                <c:pt idx="2894">
                  <c:v>4.21</c:v>
                </c:pt>
                <c:pt idx="2895">
                  <c:v>4.25</c:v>
                </c:pt>
                <c:pt idx="2896">
                  <c:v>4.26</c:v>
                </c:pt>
                <c:pt idx="2897">
                  <c:v>4.1900000000000004</c:v>
                </c:pt>
                <c:pt idx="2898">
                  <c:v>4.1900000000000004</c:v>
                </c:pt>
                <c:pt idx="2899">
                  <c:v>4.12</c:v>
                </c:pt>
                <c:pt idx="2900">
                  <c:v>4.12</c:v>
                </c:pt>
                <c:pt idx="2901">
                  <c:v>4.12</c:v>
                </c:pt>
                <c:pt idx="2902">
                  <c:v>4.09</c:v>
                </c:pt>
                <c:pt idx="2903">
                  <c:v>4.07</c:v>
                </c:pt>
                <c:pt idx="2904">
                  <c:v>4.05</c:v>
                </c:pt>
                <c:pt idx="2905">
                  <c:v>4.07</c:v>
                </c:pt>
                <c:pt idx="2906">
                  <c:v>4.08</c:v>
                </c:pt>
                <c:pt idx="2907">
                  <c:v>4.07</c:v>
                </c:pt>
                <c:pt idx="2908">
                  <c:v>4.07</c:v>
                </c:pt>
                <c:pt idx="2909">
                  <c:v>4.08</c:v>
                </c:pt>
                <c:pt idx="2910">
                  <c:v>4.07</c:v>
                </c:pt>
                <c:pt idx="2911">
                  <c:v>4.0999999999999996</c:v>
                </c:pt>
                <c:pt idx="2912">
                  <c:v>4.0999999999999996</c:v>
                </c:pt>
                <c:pt idx="2913">
                  <c:v>4.0999999999999996</c:v>
                </c:pt>
                <c:pt idx="2914">
                  <c:v>4.07</c:v>
                </c:pt>
                <c:pt idx="2915">
                  <c:v>4.08</c:v>
                </c:pt>
                <c:pt idx="2916">
                  <c:v>4.09</c:v>
                </c:pt>
                <c:pt idx="2917">
                  <c:v>4.07</c:v>
                </c:pt>
                <c:pt idx="2918">
                  <c:v>4.08</c:v>
                </c:pt>
                <c:pt idx="2919">
                  <c:v>4.0599999999999996</c:v>
                </c:pt>
                <c:pt idx="2920">
                  <c:v>4.08</c:v>
                </c:pt>
                <c:pt idx="2921">
                  <c:v>4.08</c:v>
                </c:pt>
                <c:pt idx="2922">
                  <c:v>4.08</c:v>
                </c:pt>
                <c:pt idx="2923">
                  <c:v>4.12</c:v>
                </c:pt>
                <c:pt idx="2924">
                  <c:v>4.0999999999999996</c:v>
                </c:pt>
                <c:pt idx="2925">
                  <c:v>4.1100000000000003</c:v>
                </c:pt>
                <c:pt idx="2926">
                  <c:v>4.12</c:v>
                </c:pt>
                <c:pt idx="2927">
                  <c:v>4.12</c:v>
                </c:pt>
                <c:pt idx="2928">
                  <c:v>4.1399999999999997</c:v>
                </c:pt>
                <c:pt idx="2929">
                  <c:v>4.1500000000000004</c:v>
                </c:pt>
                <c:pt idx="2930">
                  <c:v>4.17</c:v>
                </c:pt>
                <c:pt idx="2931">
                  <c:v>4.17</c:v>
                </c:pt>
                <c:pt idx="2932">
                  <c:v>4.18</c:v>
                </c:pt>
                <c:pt idx="2933">
                  <c:v>4.21</c:v>
                </c:pt>
                <c:pt idx="2934">
                  <c:v>4.21</c:v>
                </c:pt>
                <c:pt idx="2935">
                  <c:v>4.2</c:v>
                </c:pt>
                <c:pt idx="2936">
                  <c:v>4.1900000000000004</c:v>
                </c:pt>
                <c:pt idx="2937">
                  <c:v>4.1399999999999997</c:v>
                </c:pt>
                <c:pt idx="2938">
                  <c:v>4.1399999999999997</c:v>
                </c:pt>
                <c:pt idx="2939">
                  <c:v>4.1399999999999997</c:v>
                </c:pt>
                <c:pt idx="2940">
                  <c:v>4.1100000000000003</c:v>
                </c:pt>
                <c:pt idx="2941">
                  <c:v>4.0999999999999996</c:v>
                </c:pt>
                <c:pt idx="2942">
                  <c:v>4.08</c:v>
                </c:pt>
                <c:pt idx="2943">
                  <c:v>4.0999999999999996</c:v>
                </c:pt>
                <c:pt idx="2944">
                  <c:v>4.0999999999999996</c:v>
                </c:pt>
                <c:pt idx="2945">
                  <c:v>4.09</c:v>
                </c:pt>
                <c:pt idx="2946">
                  <c:v>4.09</c:v>
                </c:pt>
                <c:pt idx="2947">
                  <c:v>4.0999999999999996</c:v>
                </c:pt>
                <c:pt idx="2948">
                  <c:v>4.09</c:v>
                </c:pt>
                <c:pt idx="2949">
                  <c:v>4.1100000000000003</c:v>
                </c:pt>
                <c:pt idx="2950">
                  <c:v>4.12</c:v>
                </c:pt>
                <c:pt idx="2951">
                  <c:v>4.12</c:v>
                </c:pt>
                <c:pt idx="2952">
                  <c:v>4.09</c:v>
                </c:pt>
                <c:pt idx="2953">
                  <c:v>4.0999999999999996</c:v>
                </c:pt>
                <c:pt idx="2954">
                  <c:v>4.1100000000000003</c:v>
                </c:pt>
                <c:pt idx="2955">
                  <c:v>4.09</c:v>
                </c:pt>
                <c:pt idx="2956">
                  <c:v>4.0999999999999996</c:v>
                </c:pt>
                <c:pt idx="2957">
                  <c:v>4.09</c:v>
                </c:pt>
                <c:pt idx="2958">
                  <c:v>4.0999999999999996</c:v>
                </c:pt>
                <c:pt idx="2959">
                  <c:v>4.0999999999999996</c:v>
                </c:pt>
                <c:pt idx="2960">
                  <c:v>4.0999999999999996</c:v>
                </c:pt>
                <c:pt idx="2961">
                  <c:v>4.13</c:v>
                </c:pt>
                <c:pt idx="2962">
                  <c:v>4.1100000000000003</c:v>
                </c:pt>
                <c:pt idx="2963">
                  <c:v>4.13</c:v>
                </c:pt>
                <c:pt idx="2964">
                  <c:v>4.1399999999999997</c:v>
                </c:pt>
                <c:pt idx="2965">
                  <c:v>4.13</c:v>
                </c:pt>
                <c:pt idx="2966">
                  <c:v>4.16</c:v>
                </c:pt>
                <c:pt idx="2967">
                  <c:v>4.16</c:v>
                </c:pt>
                <c:pt idx="2968">
                  <c:v>4.17</c:v>
                </c:pt>
                <c:pt idx="2969">
                  <c:v>4.17</c:v>
                </c:pt>
                <c:pt idx="2970">
                  <c:v>4.1900000000000004</c:v>
                </c:pt>
                <c:pt idx="2971">
                  <c:v>4.21</c:v>
                </c:pt>
                <c:pt idx="2972">
                  <c:v>4.22</c:v>
                </c:pt>
                <c:pt idx="2973">
                  <c:v>4.17</c:v>
                </c:pt>
                <c:pt idx="2974">
                  <c:v>4.17</c:v>
                </c:pt>
                <c:pt idx="2975">
                  <c:v>4.16</c:v>
                </c:pt>
                <c:pt idx="2976">
                  <c:v>4.1399999999999997</c:v>
                </c:pt>
                <c:pt idx="2977">
                  <c:v>4.13</c:v>
                </c:pt>
                <c:pt idx="2978">
                  <c:v>4.12</c:v>
                </c:pt>
                <c:pt idx="2979">
                  <c:v>4.09</c:v>
                </c:pt>
                <c:pt idx="2980">
                  <c:v>4.09</c:v>
                </c:pt>
                <c:pt idx="2981">
                  <c:v>4.09</c:v>
                </c:pt>
                <c:pt idx="2982">
                  <c:v>4.07</c:v>
                </c:pt>
                <c:pt idx="2983">
                  <c:v>4.0599999999999996</c:v>
                </c:pt>
                <c:pt idx="2984">
                  <c:v>4.07</c:v>
                </c:pt>
                <c:pt idx="2985">
                  <c:v>4.07</c:v>
                </c:pt>
                <c:pt idx="2986">
                  <c:v>4.07</c:v>
                </c:pt>
                <c:pt idx="2987">
                  <c:v>4.05</c:v>
                </c:pt>
                <c:pt idx="2988">
                  <c:v>4.0599999999999996</c:v>
                </c:pt>
                <c:pt idx="2989">
                  <c:v>4.03</c:v>
                </c:pt>
                <c:pt idx="2990">
                  <c:v>4.01</c:v>
                </c:pt>
                <c:pt idx="2991">
                  <c:v>4.03</c:v>
                </c:pt>
                <c:pt idx="2992">
                  <c:v>4.04</c:v>
                </c:pt>
                <c:pt idx="2993">
                  <c:v>4.04</c:v>
                </c:pt>
                <c:pt idx="2994">
                  <c:v>4.03</c:v>
                </c:pt>
                <c:pt idx="2995">
                  <c:v>4.0199999999999996</c:v>
                </c:pt>
                <c:pt idx="2996">
                  <c:v>4.01</c:v>
                </c:pt>
                <c:pt idx="2997">
                  <c:v>3.99</c:v>
                </c:pt>
                <c:pt idx="2998">
                  <c:v>3.98</c:v>
                </c:pt>
                <c:pt idx="2999">
                  <c:v>4</c:v>
                </c:pt>
                <c:pt idx="3000">
                  <c:v>4</c:v>
                </c:pt>
                <c:pt idx="3001">
                  <c:v>4</c:v>
                </c:pt>
                <c:pt idx="3002">
                  <c:v>4</c:v>
                </c:pt>
                <c:pt idx="3003">
                  <c:v>4</c:v>
                </c:pt>
                <c:pt idx="3004">
                  <c:v>4</c:v>
                </c:pt>
                <c:pt idx="3005">
                  <c:v>4.0199999999999996</c:v>
                </c:pt>
                <c:pt idx="3006">
                  <c:v>4.07</c:v>
                </c:pt>
                <c:pt idx="3007">
                  <c:v>4.08</c:v>
                </c:pt>
                <c:pt idx="3008">
                  <c:v>4.08</c:v>
                </c:pt>
                <c:pt idx="3009">
                  <c:v>4.12</c:v>
                </c:pt>
                <c:pt idx="3010">
                  <c:v>4.1500000000000004</c:v>
                </c:pt>
                <c:pt idx="3011">
                  <c:v>4.1500000000000004</c:v>
                </c:pt>
                <c:pt idx="3012">
                  <c:v>4.22</c:v>
                </c:pt>
                <c:pt idx="3013">
                  <c:v>4.21</c:v>
                </c:pt>
                <c:pt idx="3014">
                  <c:v>4.1900000000000004</c:v>
                </c:pt>
                <c:pt idx="3015">
                  <c:v>4.17</c:v>
                </c:pt>
                <c:pt idx="3016">
                  <c:v>4.13</c:v>
                </c:pt>
                <c:pt idx="3017">
                  <c:v>4.13</c:v>
                </c:pt>
                <c:pt idx="3018">
                  <c:v>4.13</c:v>
                </c:pt>
                <c:pt idx="3019">
                  <c:v>4.0999999999999996</c:v>
                </c:pt>
                <c:pt idx="3020">
                  <c:v>4.09</c:v>
                </c:pt>
                <c:pt idx="3021">
                  <c:v>4.0599999999999996</c:v>
                </c:pt>
                <c:pt idx="3022">
                  <c:v>4.05</c:v>
                </c:pt>
                <c:pt idx="3023">
                  <c:v>4.05</c:v>
                </c:pt>
                <c:pt idx="3024">
                  <c:v>4.04</c:v>
                </c:pt>
                <c:pt idx="3025">
                  <c:v>4.0599999999999996</c:v>
                </c:pt>
                <c:pt idx="3026">
                  <c:v>4.05</c:v>
                </c:pt>
                <c:pt idx="3027">
                  <c:v>4.04</c:v>
                </c:pt>
                <c:pt idx="3028">
                  <c:v>4.0199999999999996</c:v>
                </c:pt>
                <c:pt idx="3029">
                  <c:v>4.0199999999999996</c:v>
                </c:pt>
                <c:pt idx="3030">
                  <c:v>4.0199999999999996</c:v>
                </c:pt>
                <c:pt idx="3031">
                  <c:v>4.0199999999999996</c:v>
                </c:pt>
                <c:pt idx="3032">
                  <c:v>4.01</c:v>
                </c:pt>
                <c:pt idx="3033">
                  <c:v>3.99</c:v>
                </c:pt>
                <c:pt idx="3034">
                  <c:v>3.99</c:v>
                </c:pt>
                <c:pt idx="3035">
                  <c:v>3.99</c:v>
                </c:pt>
                <c:pt idx="3036">
                  <c:v>3.98</c:v>
                </c:pt>
                <c:pt idx="3037">
                  <c:v>3.98</c:v>
                </c:pt>
                <c:pt idx="3038">
                  <c:v>3.98</c:v>
                </c:pt>
                <c:pt idx="3039">
                  <c:v>3.97</c:v>
                </c:pt>
                <c:pt idx="3040">
                  <c:v>3.97</c:v>
                </c:pt>
                <c:pt idx="3041">
                  <c:v>3.97</c:v>
                </c:pt>
                <c:pt idx="3042">
                  <c:v>3.98</c:v>
                </c:pt>
                <c:pt idx="3043">
                  <c:v>3.99</c:v>
                </c:pt>
                <c:pt idx="3044">
                  <c:v>4.0199999999999996</c:v>
                </c:pt>
                <c:pt idx="3045">
                  <c:v>4.04</c:v>
                </c:pt>
                <c:pt idx="3046">
                  <c:v>4.07</c:v>
                </c:pt>
                <c:pt idx="3047">
                  <c:v>4.0999999999999996</c:v>
                </c:pt>
                <c:pt idx="3048">
                  <c:v>4.16</c:v>
                </c:pt>
                <c:pt idx="3049">
                  <c:v>4.2</c:v>
                </c:pt>
                <c:pt idx="3050">
                  <c:v>4.24</c:v>
                </c:pt>
                <c:pt idx="3051">
                  <c:v>4.26</c:v>
                </c:pt>
                <c:pt idx="3052">
                  <c:v>4.2300000000000004</c:v>
                </c:pt>
                <c:pt idx="3053">
                  <c:v>4.17</c:v>
                </c:pt>
                <c:pt idx="3054">
                  <c:v>4.16</c:v>
                </c:pt>
                <c:pt idx="3055">
                  <c:v>4.13</c:v>
                </c:pt>
                <c:pt idx="3056">
                  <c:v>4.12</c:v>
                </c:pt>
                <c:pt idx="3057">
                  <c:v>4.1100000000000003</c:v>
                </c:pt>
                <c:pt idx="3058">
                  <c:v>4.1100000000000003</c:v>
                </c:pt>
                <c:pt idx="3059">
                  <c:v>4.12</c:v>
                </c:pt>
                <c:pt idx="3060">
                  <c:v>4.13</c:v>
                </c:pt>
                <c:pt idx="3061">
                  <c:v>4.12</c:v>
                </c:pt>
                <c:pt idx="3062">
                  <c:v>4.12</c:v>
                </c:pt>
                <c:pt idx="3063">
                  <c:v>4.1100000000000003</c:v>
                </c:pt>
                <c:pt idx="3064">
                  <c:v>4.0999999999999996</c:v>
                </c:pt>
                <c:pt idx="3065">
                  <c:v>4.0999999999999996</c:v>
                </c:pt>
                <c:pt idx="3066">
                  <c:v>4.1100000000000003</c:v>
                </c:pt>
                <c:pt idx="3067">
                  <c:v>4.0999999999999996</c:v>
                </c:pt>
                <c:pt idx="3068">
                  <c:v>4.09</c:v>
                </c:pt>
                <c:pt idx="3069">
                  <c:v>4.08</c:v>
                </c:pt>
                <c:pt idx="3070">
                  <c:v>4.09</c:v>
                </c:pt>
                <c:pt idx="3071">
                  <c:v>4.09</c:v>
                </c:pt>
                <c:pt idx="3072">
                  <c:v>4.09</c:v>
                </c:pt>
                <c:pt idx="3073">
                  <c:v>4.08</c:v>
                </c:pt>
                <c:pt idx="3074">
                  <c:v>4.0999999999999996</c:v>
                </c:pt>
                <c:pt idx="3075">
                  <c:v>4.1100000000000003</c:v>
                </c:pt>
                <c:pt idx="3076">
                  <c:v>4.1100000000000003</c:v>
                </c:pt>
                <c:pt idx="3077">
                  <c:v>4.12</c:v>
                </c:pt>
                <c:pt idx="3078">
                  <c:v>4.13</c:v>
                </c:pt>
                <c:pt idx="3079">
                  <c:v>4.13</c:v>
                </c:pt>
                <c:pt idx="3080">
                  <c:v>4.1399999999999997</c:v>
                </c:pt>
                <c:pt idx="3081">
                  <c:v>4.1500000000000004</c:v>
                </c:pt>
                <c:pt idx="3082">
                  <c:v>4.1500000000000004</c:v>
                </c:pt>
                <c:pt idx="3083">
                  <c:v>4.17</c:v>
                </c:pt>
                <c:pt idx="3084">
                  <c:v>4.18</c:v>
                </c:pt>
                <c:pt idx="3085">
                  <c:v>4.2</c:v>
                </c:pt>
                <c:pt idx="3086">
                  <c:v>4.2</c:v>
                </c:pt>
                <c:pt idx="3087">
                  <c:v>4.24</c:v>
                </c:pt>
                <c:pt idx="3088">
                  <c:v>4.26</c:v>
                </c:pt>
                <c:pt idx="3089">
                  <c:v>4.2</c:v>
                </c:pt>
                <c:pt idx="3090">
                  <c:v>4.22</c:v>
                </c:pt>
                <c:pt idx="3091">
                  <c:v>4.1900000000000004</c:v>
                </c:pt>
                <c:pt idx="3092">
                  <c:v>4.17</c:v>
                </c:pt>
                <c:pt idx="3093">
                  <c:v>4.16</c:v>
                </c:pt>
                <c:pt idx="3094">
                  <c:v>4.16</c:v>
                </c:pt>
                <c:pt idx="3095">
                  <c:v>4.13</c:v>
                </c:pt>
                <c:pt idx="3096">
                  <c:v>4.13</c:v>
                </c:pt>
                <c:pt idx="3097">
                  <c:v>4.13</c:v>
                </c:pt>
                <c:pt idx="3098">
                  <c:v>4.09</c:v>
                </c:pt>
                <c:pt idx="3099">
                  <c:v>4.09</c:v>
                </c:pt>
                <c:pt idx="3100">
                  <c:v>4.09</c:v>
                </c:pt>
                <c:pt idx="3101">
                  <c:v>4.09</c:v>
                </c:pt>
                <c:pt idx="3102">
                  <c:v>4.09</c:v>
                </c:pt>
                <c:pt idx="3103">
                  <c:v>4.08</c:v>
                </c:pt>
                <c:pt idx="3104">
                  <c:v>4.08</c:v>
                </c:pt>
                <c:pt idx="3105">
                  <c:v>4.04</c:v>
                </c:pt>
                <c:pt idx="3106">
                  <c:v>4.03</c:v>
                </c:pt>
                <c:pt idx="3107">
                  <c:v>4.05</c:v>
                </c:pt>
                <c:pt idx="3108">
                  <c:v>4.05</c:v>
                </c:pt>
                <c:pt idx="3109">
                  <c:v>4.05</c:v>
                </c:pt>
                <c:pt idx="3110">
                  <c:v>4.04</c:v>
                </c:pt>
                <c:pt idx="3111">
                  <c:v>4.03</c:v>
                </c:pt>
                <c:pt idx="3112">
                  <c:v>4.03</c:v>
                </c:pt>
                <c:pt idx="3113">
                  <c:v>4.01</c:v>
                </c:pt>
                <c:pt idx="3114">
                  <c:v>4</c:v>
                </c:pt>
                <c:pt idx="3115">
                  <c:v>4.0199999999999996</c:v>
                </c:pt>
                <c:pt idx="3116">
                  <c:v>4.0199999999999996</c:v>
                </c:pt>
                <c:pt idx="3117">
                  <c:v>4.01</c:v>
                </c:pt>
                <c:pt idx="3118">
                  <c:v>4.0199999999999996</c:v>
                </c:pt>
                <c:pt idx="3119">
                  <c:v>4.0199999999999996</c:v>
                </c:pt>
                <c:pt idx="3120">
                  <c:v>4.0199999999999996</c:v>
                </c:pt>
                <c:pt idx="3121">
                  <c:v>4.04</c:v>
                </c:pt>
                <c:pt idx="3122">
                  <c:v>4.0999999999999996</c:v>
                </c:pt>
                <c:pt idx="3123">
                  <c:v>4.0999999999999996</c:v>
                </c:pt>
                <c:pt idx="3124">
                  <c:v>4.12</c:v>
                </c:pt>
                <c:pt idx="3125">
                  <c:v>4.16</c:v>
                </c:pt>
                <c:pt idx="3126">
                  <c:v>4.1900000000000004</c:v>
                </c:pt>
                <c:pt idx="3127">
                  <c:v>4.2</c:v>
                </c:pt>
                <c:pt idx="3128">
                  <c:v>4.21</c:v>
                </c:pt>
                <c:pt idx="3129">
                  <c:v>4.24</c:v>
                </c:pt>
                <c:pt idx="3130">
                  <c:v>4.21</c:v>
                </c:pt>
                <c:pt idx="3131">
                  <c:v>4.16</c:v>
                </c:pt>
                <c:pt idx="3132">
                  <c:v>4.16</c:v>
                </c:pt>
                <c:pt idx="3133">
                  <c:v>4.16</c:v>
                </c:pt>
                <c:pt idx="3134">
                  <c:v>4.1399999999999997</c:v>
                </c:pt>
                <c:pt idx="3135">
                  <c:v>4.13</c:v>
                </c:pt>
                <c:pt idx="3136">
                  <c:v>4.12</c:v>
                </c:pt>
                <c:pt idx="3137">
                  <c:v>4.13</c:v>
                </c:pt>
                <c:pt idx="3138">
                  <c:v>4.12</c:v>
                </c:pt>
                <c:pt idx="3139">
                  <c:v>4.12</c:v>
                </c:pt>
                <c:pt idx="3140">
                  <c:v>4.0999999999999996</c:v>
                </c:pt>
                <c:pt idx="3141">
                  <c:v>4.1100000000000003</c:v>
                </c:pt>
                <c:pt idx="3142">
                  <c:v>4.1100000000000003</c:v>
                </c:pt>
                <c:pt idx="3143">
                  <c:v>4.08</c:v>
                </c:pt>
                <c:pt idx="3144">
                  <c:v>4.08</c:v>
                </c:pt>
                <c:pt idx="3145">
                  <c:v>4.08</c:v>
                </c:pt>
                <c:pt idx="3146">
                  <c:v>4.07</c:v>
                </c:pt>
                <c:pt idx="3147">
                  <c:v>4.07</c:v>
                </c:pt>
                <c:pt idx="3148">
                  <c:v>4.07</c:v>
                </c:pt>
                <c:pt idx="3149">
                  <c:v>4.08</c:v>
                </c:pt>
                <c:pt idx="3150">
                  <c:v>4.07</c:v>
                </c:pt>
                <c:pt idx="3151">
                  <c:v>4.08</c:v>
                </c:pt>
                <c:pt idx="3152">
                  <c:v>4.08</c:v>
                </c:pt>
                <c:pt idx="3153">
                  <c:v>4.07</c:v>
                </c:pt>
                <c:pt idx="3154">
                  <c:v>4.07</c:v>
                </c:pt>
                <c:pt idx="3155">
                  <c:v>4.0999999999999996</c:v>
                </c:pt>
                <c:pt idx="3156">
                  <c:v>4.08</c:v>
                </c:pt>
                <c:pt idx="3157">
                  <c:v>4.08</c:v>
                </c:pt>
                <c:pt idx="3158">
                  <c:v>4.09</c:v>
                </c:pt>
                <c:pt idx="3159">
                  <c:v>4.09</c:v>
                </c:pt>
                <c:pt idx="3160">
                  <c:v>4.1100000000000003</c:v>
                </c:pt>
                <c:pt idx="3161">
                  <c:v>4.1100000000000003</c:v>
                </c:pt>
                <c:pt idx="3162">
                  <c:v>4.1100000000000003</c:v>
                </c:pt>
                <c:pt idx="3163">
                  <c:v>4.1500000000000004</c:v>
                </c:pt>
                <c:pt idx="3164">
                  <c:v>4.2</c:v>
                </c:pt>
                <c:pt idx="3165">
                  <c:v>4.2</c:v>
                </c:pt>
                <c:pt idx="3166">
                  <c:v>4.22</c:v>
                </c:pt>
                <c:pt idx="3167">
                  <c:v>4.1500000000000004</c:v>
                </c:pt>
                <c:pt idx="3168">
                  <c:v>4.1900000000000004</c:v>
                </c:pt>
                <c:pt idx="3169">
                  <c:v>4.12</c:v>
                </c:pt>
                <c:pt idx="3170">
                  <c:v>4.1100000000000003</c:v>
                </c:pt>
                <c:pt idx="3171">
                  <c:v>4.09</c:v>
                </c:pt>
                <c:pt idx="3172">
                  <c:v>4.0599999999999996</c:v>
                </c:pt>
                <c:pt idx="3173">
                  <c:v>4.07</c:v>
                </c:pt>
                <c:pt idx="3174">
                  <c:v>4.03</c:v>
                </c:pt>
                <c:pt idx="3175">
                  <c:v>4.0599999999999996</c:v>
                </c:pt>
                <c:pt idx="3176">
                  <c:v>4.05</c:v>
                </c:pt>
                <c:pt idx="3177">
                  <c:v>4.03</c:v>
                </c:pt>
                <c:pt idx="3178">
                  <c:v>4.03</c:v>
                </c:pt>
                <c:pt idx="3179">
                  <c:v>4.0199999999999996</c:v>
                </c:pt>
                <c:pt idx="3180">
                  <c:v>4.03</c:v>
                </c:pt>
                <c:pt idx="3181">
                  <c:v>4.04</c:v>
                </c:pt>
                <c:pt idx="3182">
                  <c:v>4.03</c:v>
                </c:pt>
                <c:pt idx="3183">
                  <c:v>4.04</c:v>
                </c:pt>
                <c:pt idx="3184">
                  <c:v>4.05</c:v>
                </c:pt>
                <c:pt idx="3185">
                  <c:v>4.03</c:v>
                </c:pt>
                <c:pt idx="3186">
                  <c:v>4.05</c:v>
                </c:pt>
                <c:pt idx="3187">
                  <c:v>4.05</c:v>
                </c:pt>
                <c:pt idx="3188">
                  <c:v>4.05</c:v>
                </c:pt>
                <c:pt idx="3189">
                  <c:v>4.0599999999999996</c:v>
                </c:pt>
                <c:pt idx="3190">
                  <c:v>4.05</c:v>
                </c:pt>
                <c:pt idx="3191">
                  <c:v>4.0599999999999996</c:v>
                </c:pt>
                <c:pt idx="3192">
                  <c:v>4.08</c:v>
                </c:pt>
                <c:pt idx="3193">
                  <c:v>4.09</c:v>
                </c:pt>
                <c:pt idx="3194">
                  <c:v>4.0999999999999996</c:v>
                </c:pt>
                <c:pt idx="3195">
                  <c:v>4.09</c:v>
                </c:pt>
                <c:pt idx="3196">
                  <c:v>4.0999999999999996</c:v>
                </c:pt>
                <c:pt idx="3197">
                  <c:v>4.0999999999999996</c:v>
                </c:pt>
                <c:pt idx="3198">
                  <c:v>4.1399999999999997</c:v>
                </c:pt>
                <c:pt idx="3199">
                  <c:v>4.1399999999999997</c:v>
                </c:pt>
                <c:pt idx="3200">
                  <c:v>4.1399999999999997</c:v>
                </c:pt>
                <c:pt idx="3201">
                  <c:v>4.1399999999999997</c:v>
                </c:pt>
                <c:pt idx="3202">
                  <c:v>4.16</c:v>
                </c:pt>
                <c:pt idx="3203">
                  <c:v>4.17</c:v>
                </c:pt>
                <c:pt idx="3204">
                  <c:v>4.17</c:v>
                </c:pt>
                <c:pt idx="3205">
                  <c:v>4.18</c:v>
                </c:pt>
                <c:pt idx="3206">
                  <c:v>4.22</c:v>
                </c:pt>
                <c:pt idx="3207">
                  <c:v>4.13</c:v>
                </c:pt>
                <c:pt idx="3208">
                  <c:v>4.13</c:v>
                </c:pt>
                <c:pt idx="3209">
                  <c:v>4.05</c:v>
                </c:pt>
                <c:pt idx="3210">
                  <c:v>4.07</c:v>
                </c:pt>
                <c:pt idx="3211">
                  <c:v>4.07</c:v>
                </c:pt>
                <c:pt idx="3212">
                  <c:v>4.05</c:v>
                </c:pt>
                <c:pt idx="3213">
                  <c:v>4.07</c:v>
                </c:pt>
                <c:pt idx="3214">
                  <c:v>4.05</c:v>
                </c:pt>
                <c:pt idx="3215">
                  <c:v>4.03</c:v>
                </c:pt>
                <c:pt idx="3216">
                  <c:v>4.04</c:v>
                </c:pt>
                <c:pt idx="3217">
                  <c:v>4.03</c:v>
                </c:pt>
                <c:pt idx="3218">
                  <c:v>4.04</c:v>
                </c:pt>
                <c:pt idx="3219">
                  <c:v>4.05</c:v>
                </c:pt>
                <c:pt idx="3220">
                  <c:v>4.05</c:v>
                </c:pt>
                <c:pt idx="3221">
                  <c:v>4.04</c:v>
                </c:pt>
                <c:pt idx="3222">
                  <c:v>4.05</c:v>
                </c:pt>
                <c:pt idx="3223">
                  <c:v>4.04</c:v>
                </c:pt>
                <c:pt idx="3224">
                  <c:v>4.05</c:v>
                </c:pt>
                <c:pt idx="3225">
                  <c:v>4.0599999999999996</c:v>
                </c:pt>
                <c:pt idx="3226">
                  <c:v>4.0599999999999996</c:v>
                </c:pt>
                <c:pt idx="3227">
                  <c:v>4.07</c:v>
                </c:pt>
                <c:pt idx="3228">
                  <c:v>4.07</c:v>
                </c:pt>
                <c:pt idx="3229">
                  <c:v>4.08</c:v>
                </c:pt>
                <c:pt idx="3230">
                  <c:v>4.0999999999999996</c:v>
                </c:pt>
                <c:pt idx="3231">
                  <c:v>4.1100000000000003</c:v>
                </c:pt>
                <c:pt idx="3232">
                  <c:v>4.1100000000000003</c:v>
                </c:pt>
                <c:pt idx="3233">
                  <c:v>4.1100000000000003</c:v>
                </c:pt>
                <c:pt idx="3234">
                  <c:v>4.1100000000000003</c:v>
                </c:pt>
                <c:pt idx="3235">
                  <c:v>4.12</c:v>
                </c:pt>
                <c:pt idx="3236">
                  <c:v>4.1500000000000004</c:v>
                </c:pt>
                <c:pt idx="3237">
                  <c:v>4.16</c:v>
                </c:pt>
                <c:pt idx="3238">
                  <c:v>4.17</c:v>
                </c:pt>
                <c:pt idx="3239">
                  <c:v>4.16</c:v>
                </c:pt>
                <c:pt idx="3240">
                  <c:v>4.1900000000000004</c:v>
                </c:pt>
                <c:pt idx="3241">
                  <c:v>4.21</c:v>
                </c:pt>
                <c:pt idx="3242">
                  <c:v>4.2</c:v>
                </c:pt>
                <c:pt idx="3243">
                  <c:v>4.21</c:v>
                </c:pt>
                <c:pt idx="3244">
                  <c:v>4.18</c:v>
                </c:pt>
                <c:pt idx="3245">
                  <c:v>4.1399999999999997</c:v>
                </c:pt>
                <c:pt idx="3246">
                  <c:v>4.1399999999999997</c:v>
                </c:pt>
                <c:pt idx="3247">
                  <c:v>4.1100000000000003</c:v>
                </c:pt>
                <c:pt idx="3248">
                  <c:v>4.1100000000000003</c:v>
                </c:pt>
                <c:pt idx="3249">
                  <c:v>4.09</c:v>
                </c:pt>
                <c:pt idx="3250">
                  <c:v>4.09</c:v>
                </c:pt>
                <c:pt idx="3251">
                  <c:v>4.0999999999999996</c:v>
                </c:pt>
                <c:pt idx="3252">
                  <c:v>4.09</c:v>
                </c:pt>
                <c:pt idx="3253">
                  <c:v>4.0599999999999996</c:v>
                </c:pt>
                <c:pt idx="3254">
                  <c:v>4.09</c:v>
                </c:pt>
                <c:pt idx="3255">
                  <c:v>4.08</c:v>
                </c:pt>
                <c:pt idx="3256">
                  <c:v>4.0599999999999996</c:v>
                </c:pt>
                <c:pt idx="3257">
                  <c:v>4.08</c:v>
                </c:pt>
                <c:pt idx="3258">
                  <c:v>4.08</c:v>
                </c:pt>
                <c:pt idx="3259">
                  <c:v>4.07</c:v>
                </c:pt>
                <c:pt idx="3260">
                  <c:v>4.09</c:v>
                </c:pt>
                <c:pt idx="3261">
                  <c:v>4.08</c:v>
                </c:pt>
                <c:pt idx="3262">
                  <c:v>4.08</c:v>
                </c:pt>
                <c:pt idx="3263">
                  <c:v>4.0999999999999996</c:v>
                </c:pt>
                <c:pt idx="3264">
                  <c:v>4.1100000000000003</c:v>
                </c:pt>
                <c:pt idx="3265">
                  <c:v>4.0999999999999996</c:v>
                </c:pt>
                <c:pt idx="3266">
                  <c:v>4.0999999999999996</c:v>
                </c:pt>
                <c:pt idx="3267">
                  <c:v>4.12</c:v>
                </c:pt>
                <c:pt idx="3268">
                  <c:v>4.12</c:v>
                </c:pt>
                <c:pt idx="3269">
                  <c:v>4.13</c:v>
                </c:pt>
                <c:pt idx="3270">
                  <c:v>4.1399999999999997</c:v>
                </c:pt>
                <c:pt idx="3271">
                  <c:v>4.13</c:v>
                </c:pt>
                <c:pt idx="3272">
                  <c:v>4.16</c:v>
                </c:pt>
                <c:pt idx="3273">
                  <c:v>4.17</c:v>
                </c:pt>
                <c:pt idx="3274">
                  <c:v>4.16</c:v>
                </c:pt>
                <c:pt idx="3275">
                  <c:v>4.17</c:v>
                </c:pt>
                <c:pt idx="3276">
                  <c:v>4.17</c:v>
                </c:pt>
                <c:pt idx="3277">
                  <c:v>4.18</c:v>
                </c:pt>
                <c:pt idx="3278">
                  <c:v>4.18</c:v>
                </c:pt>
                <c:pt idx="3279">
                  <c:v>4.22</c:v>
                </c:pt>
                <c:pt idx="3280">
                  <c:v>4.22</c:v>
                </c:pt>
                <c:pt idx="3281">
                  <c:v>4.1900000000000004</c:v>
                </c:pt>
                <c:pt idx="3282">
                  <c:v>4.16</c:v>
                </c:pt>
                <c:pt idx="3283">
                  <c:v>4.17</c:v>
                </c:pt>
                <c:pt idx="3284">
                  <c:v>4.1500000000000004</c:v>
                </c:pt>
                <c:pt idx="3285">
                  <c:v>4.12</c:v>
                </c:pt>
                <c:pt idx="3286">
                  <c:v>4.0999999999999996</c:v>
                </c:pt>
                <c:pt idx="3287">
                  <c:v>4.0999999999999996</c:v>
                </c:pt>
                <c:pt idx="3288">
                  <c:v>4.08</c:v>
                </c:pt>
                <c:pt idx="3289">
                  <c:v>4.07</c:v>
                </c:pt>
                <c:pt idx="3290">
                  <c:v>4.07</c:v>
                </c:pt>
                <c:pt idx="3291">
                  <c:v>4.08</c:v>
                </c:pt>
                <c:pt idx="3292">
                  <c:v>4.07</c:v>
                </c:pt>
                <c:pt idx="3293">
                  <c:v>4.0599999999999996</c:v>
                </c:pt>
                <c:pt idx="3294">
                  <c:v>4.07</c:v>
                </c:pt>
                <c:pt idx="3295">
                  <c:v>4.07</c:v>
                </c:pt>
                <c:pt idx="3296">
                  <c:v>4.09</c:v>
                </c:pt>
                <c:pt idx="3297">
                  <c:v>4.07</c:v>
                </c:pt>
                <c:pt idx="3298">
                  <c:v>4.08</c:v>
                </c:pt>
                <c:pt idx="3299">
                  <c:v>4.09</c:v>
                </c:pt>
                <c:pt idx="3300">
                  <c:v>4.08</c:v>
                </c:pt>
                <c:pt idx="3301">
                  <c:v>4.09</c:v>
                </c:pt>
                <c:pt idx="3302">
                  <c:v>4.0999999999999996</c:v>
                </c:pt>
                <c:pt idx="3303">
                  <c:v>4.12</c:v>
                </c:pt>
                <c:pt idx="3304">
                  <c:v>4.0999999999999996</c:v>
                </c:pt>
                <c:pt idx="3305">
                  <c:v>4.0999999999999996</c:v>
                </c:pt>
                <c:pt idx="3306">
                  <c:v>4.13</c:v>
                </c:pt>
                <c:pt idx="3307">
                  <c:v>4.1500000000000004</c:v>
                </c:pt>
                <c:pt idx="3308">
                  <c:v>4.16</c:v>
                </c:pt>
                <c:pt idx="3309">
                  <c:v>4.16</c:v>
                </c:pt>
                <c:pt idx="3310">
                  <c:v>4.1399999999999997</c:v>
                </c:pt>
                <c:pt idx="3311">
                  <c:v>4.16</c:v>
                </c:pt>
                <c:pt idx="3312">
                  <c:v>4.1900000000000004</c:v>
                </c:pt>
                <c:pt idx="3313">
                  <c:v>4.18</c:v>
                </c:pt>
                <c:pt idx="3314">
                  <c:v>4.1900000000000004</c:v>
                </c:pt>
                <c:pt idx="3315">
                  <c:v>4.22</c:v>
                </c:pt>
                <c:pt idx="3316">
                  <c:v>4.1900000000000004</c:v>
                </c:pt>
                <c:pt idx="3317">
                  <c:v>4.2</c:v>
                </c:pt>
                <c:pt idx="3318">
                  <c:v>4.17</c:v>
                </c:pt>
                <c:pt idx="3319">
                  <c:v>4.17</c:v>
                </c:pt>
                <c:pt idx="3320">
                  <c:v>4.13</c:v>
                </c:pt>
                <c:pt idx="3321">
                  <c:v>4.1100000000000003</c:v>
                </c:pt>
                <c:pt idx="3322">
                  <c:v>4.1100000000000003</c:v>
                </c:pt>
                <c:pt idx="3323">
                  <c:v>4.09</c:v>
                </c:pt>
                <c:pt idx="3324">
                  <c:v>4.1100000000000003</c:v>
                </c:pt>
                <c:pt idx="3325">
                  <c:v>4.09</c:v>
                </c:pt>
                <c:pt idx="3326">
                  <c:v>4.08</c:v>
                </c:pt>
                <c:pt idx="3327">
                  <c:v>4.09</c:v>
                </c:pt>
                <c:pt idx="3328">
                  <c:v>4.08</c:v>
                </c:pt>
                <c:pt idx="3329">
                  <c:v>4.09</c:v>
                </c:pt>
                <c:pt idx="3330">
                  <c:v>4.08</c:v>
                </c:pt>
                <c:pt idx="3331">
                  <c:v>4.0999999999999996</c:v>
                </c:pt>
                <c:pt idx="3332">
                  <c:v>4.0999999999999996</c:v>
                </c:pt>
                <c:pt idx="3333">
                  <c:v>4.09</c:v>
                </c:pt>
                <c:pt idx="3334">
                  <c:v>4.0999999999999996</c:v>
                </c:pt>
                <c:pt idx="3335">
                  <c:v>4.1100000000000003</c:v>
                </c:pt>
                <c:pt idx="3336">
                  <c:v>4.0999999999999996</c:v>
                </c:pt>
                <c:pt idx="3337">
                  <c:v>4.08</c:v>
                </c:pt>
                <c:pt idx="3338">
                  <c:v>4.0999999999999996</c:v>
                </c:pt>
                <c:pt idx="3339">
                  <c:v>4.1100000000000003</c:v>
                </c:pt>
                <c:pt idx="3340">
                  <c:v>4.1100000000000003</c:v>
                </c:pt>
                <c:pt idx="3341">
                  <c:v>4.0999999999999996</c:v>
                </c:pt>
                <c:pt idx="3342">
                  <c:v>4.09</c:v>
                </c:pt>
                <c:pt idx="3343">
                  <c:v>4.1100000000000003</c:v>
                </c:pt>
                <c:pt idx="3344">
                  <c:v>4.12</c:v>
                </c:pt>
                <c:pt idx="3345">
                  <c:v>4.09</c:v>
                </c:pt>
                <c:pt idx="3346">
                  <c:v>4.12</c:v>
                </c:pt>
                <c:pt idx="3347">
                  <c:v>4.1399999999999997</c:v>
                </c:pt>
                <c:pt idx="3348">
                  <c:v>4.1500000000000004</c:v>
                </c:pt>
                <c:pt idx="3349">
                  <c:v>4.1399999999999997</c:v>
                </c:pt>
                <c:pt idx="3350">
                  <c:v>4.1399999999999997</c:v>
                </c:pt>
                <c:pt idx="3351">
                  <c:v>4.16</c:v>
                </c:pt>
                <c:pt idx="3352">
                  <c:v>4.17</c:v>
                </c:pt>
                <c:pt idx="3353">
                  <c:v>4.2</c:v>
                </c:pt>
                <c:pt idx="3354">
                  <c:v>4.1900000000000004</c:v>
                </c:pt>
                <c:pt idx="3355">
                  <c:v>4.2</c:v>
                </c:pt>
                <c:pt idx="3356">
                  <c:v>4.21</c:v>
                </c:pt>
                <c:pt idx="3357">
                  <c:v>4.21</c:v>
                </c:pt>
                <c:pt idx="3358">
                  <c:v>4.1500000000000004</c:v>
                </c:pt>
                <c:pt idx="3359">
                  <c:v>4.1500000000000004</c:v>
                </c:pt>
                <c:pt idx="3360">
                  <c:v>4.1399999999999997</c:v>
                </c:pt>
                <c:pt idx="3361">
                  <c:v>4.1100000000000003</c:v>
                </c:pt>
                <c:pt idx="3362">
                  <c:v>4.0999999999999996</c:v>
                </c:pt>
                <c:pt idx="3363">
                  <c:v>4.09</c:v>
                </c:pt>
                <c:pt idx="3364">
                  <c:v>4.08</c:v>
                </c:pt>
                <c:pt idx="3365">
                  <c:v>4.08</c:v>
                </c:pt>
                <c:pt idx="3366">
                  <c:v>4.09</c:v>
                </c:pt>
                <c:pt idx="3367">
                  <c:v>4.08</c:v>
                </c:pt>
                <c:pt idx="3368">
                  <c:v>4.08</c:v>
                </c:pt>
                <c:pt idx="3369">
                  <c:v>4.08</c:v>
                </c:pt>
                <c:pt idx="3370">
                  <c:v>4.07</c:v>
                </c:pt>
                <c:pt idx="3371">
                  <c:v>4.0599999999999996</c:v>
                </c:pt>
                <c:pt idx="3372">
                  <c:v>4.05</c:v>
                </c:pt>
                <c:pt idx="3373">
                  <c:v>4.0599999999999996</c:v>
                </c:pt>
                <c:pt idx="3374">
                  <c:v>4.07</c:v>
                </c:pt>
                <c:pt idx="3375">
                  <c:v>4.05</c:v>
                </c:pt>
                <c:pt idx="3376">
                  <c:v>4.07</c:v>
                </c:pt>
                <c:pt idx="3377">
                  <c:v>4.07</c:v>
                </c:pt>
                <c:pt idx="3378">
                  <c:v>4.09</c:v>
                </c:pt>
                <c:pt idx="3379">
                  <c:v>4.08</c:v>
                </c:pt>
                <c:pt idx="3380">
                  <c:v>4.07</c:v>
                </c:pt>
                <c:pt idx="3381">
                  <c:v>4.09</c:v>
                </c:pt>
                <c:pt idx="3382">
                  <c:v>4.1100000000000003</c:v>
                </c:pt>
                <c:pt idx="3383">
                  <c:v>4.0999999999999996</c:v>
                </c:pt>
                <c:pt idx="3384">
                  <c:v>4.1100000000000003</c:v>
                </c:pt>
                <c:pt idx="3385">
                  <c:v>4.1100000000000003</c:v>
                </c:pt>
                <c:pt idx="3386">
                  <c:v>4.13</c:v>
                </c:pt>
                <c:pt idx="3387">
                  <c:v>4.13</c:v>
                </c:pt>
                <c:pt idx="3388">
                  <c:v>4.16</c:v>
                </c:pt>
                <c:pt idx="3389">
                  <c:v>4.18</c:v>
                </c:pt>
                <c:pt idx="3390">
                  <c:v>4.18</c:v>
                </c:pt>
                <c:pt idx="3391">
                  <c:v>4.2</c:v>
                </c:pt>
                <c:pt idx="3392">
                  <c:v>4.21</c:v>
                </c:pt>
                <c:pt idx="3393">
                  <c:v>4.22</c:v>
                </c:pt>
                <c:pt idx="3394">
                  <c:v>4.2</c:v>
                </c:pt>
                <c:pt idx="3395">
                  <c:v>4.17</c:v>
                </c:pt>
                <c:pt idx="3396">
                  <c:v>4.0999999999999996</c:v>
                </c:pt>
                <c:pt idx="3397">
                  <c:v>4.09</c:v>
                </c:pt>
                <c:pt idx="3398">
                  <c:v>4.0599999999999996</c:v>
                </c:pt>
                <c:pt idx="3399">
                  <c:v>4.05</c:v>
                </c:pt>
                <c:pt idx="3400">
                  <c:v>4.05</c:v>
                </c:pt>
                <c:pt idx="3401">
                  <c:v>4.04</c:v>
                </c:pt>
                <c:pt idx="3402">
                  <c:v>4.04</c:v>
                </c:pt>
                <c:pt idx="3403">
                  <c:v>4.04</c:v>
                </c:pt>
                <c:pt idx="3404">
                  <c:v>4.05</c:v>
                </c:pt>
                <c:pt idx="3405">
                  <c:v>4.0599999999999996</c:v>
                </c:pt>
                <c:pt idx="3406">
                  <c:v>4.0599999999999996</c:v>
                </c:pt>
                <c:pt idx="3407">
                  <c:v>4.0599999999999996</c:v>
                </c:pt>
                <c:pt idx="3408">
                  <c:v>4.04</c:v>
                </c:pt>
                <c:pt idx="3409">
                  <c:v>4.04</c:v>
                </c:pt>
                <c:pt idx="3410">
                  <c:v>4.07</c:v>
                </c:pt>
                <c:pt idx="3411">
                  <c:v>4.07</c:v>
                </c:pt>
                <c:pt idx="3412">
                  <c:v>4.08</c:v>
                </c:pt>
                <c:pt idx="3413">
                  <c:v>4.07</c:v>
                </c:pt>
                <c:pt idx="3414">
                  <c:v>4.08</c:v>
                </c:pt>
                <c:pt idx="3415">
                  <c:v>4.0599999999999996</c:v>
                </c:pt>
                <c:pt idx="3416">
                  <c:v>4.0599999999999996</c:v>
                </c:pt>
                <c:pt idx="3417">
                  <c:v>4.08</c:v>
                </c:pt>
                <c:pt idx="3418">
                  <c:v>4.07</c:v>
                </c:pt>
                <c:pt idx="3419">
                  <c:v>4.0599999999999996</c:v>
                </c:pt>
                <c:pt idx="3420">
                  <c:v>4.09</c:v>
                </c:pt>
                <c:pt idx="3421">
                  <c:v>4.07</c:v>
                </c:pt>
                <c:pt idx="3422">
                  <c:v>4.07</c:v>
                </c:pt>
                <c:pt idx="3423">
                  <c:v>4.1100000000000003</c:v>
                </c:pt>
                <c:pt idx="3424">
                  <c:v>4.1100000000000003</c:v>
                </c:pt>
                <c:pt idx="3425">
                  <c:v>4.1100000000000003</c:v>
                </c:pt>
                <c:pt idx="3426">
                  <c:v>4.1500000000000004</c:v>
                </c:pt>
                <c:pt idx="3427">
                  <c:v>4.16</c:v>
                </c:pt>
                <c:pt idx="3428">
                  <c:v>4.1500000000000004</c:v>
                </c:pt>
                <c:pt idx="3429">
                  <c:v>4.21</c:v>
                </c:pt>
                <c:pt idx="3430">
                  <c:v>4.22</c:v>
                </c:pt>
                <c:pt idx="3431">
                  <c:v>4.2300000000000004</c:v>
                </c:pt>
                <c:pt idx="3432">
                  <c:v>4.21</c:v>
                </c:pt>
                <c:pt idx="3433">
                  <c:v>4.18</c:v>
                </c:pt>
                <c:pt idx="3434">
                  <c:v>4.17</c:v>
                </c:pt>
                <c:pt idx="3435">
                  <c:v>4.16</c:v>
                </c:pt>
                <c:pt idx="3436">
                  <c:v>4.1500000000000004</c:v>
                </c:pt>
                <c:pt idx="3437">
                  <c:v>4.13</c:v>
                </c:pt>
                <c:pt idx="3438">
                  <c:v>4.0999999999999996</c:v>
                </c:pt>
                <c:pt idx="3439">
                  <c:v>4.09</c:v>
                </c:pt>
                <c:pt idx="3440">
                  <c:v>4.09</c:v>
                </c:pt>
                <c:pt idx="3441">
                  <c:v>4.08</c:v>
                </c:pt>
                <c:pt idx="3442">
                  <c:v>4.05</c:v>
                </c:pt>
                <c:pt idx="3443">
                  <c:v>4.05</c:v>
                </c:pt>
                <c:pt idx="3444">
                  <c:v>4.05</c:v>
                </c:pt>
                <c:pt idx="3445">
                  <c:v>4.05</c:v>
                </c:pt>
                <c:pt idx="3446">
                  <c:v>4.05</c:v>
                </c:pt>
                <c:pt idx="3447">
                  <c:v>4.03</c:v>
                </c:pt>
                <c:pt idx="3448">
                  <c:v>4.0199999999999996</c:v>
                </c:pt>
                <c:pt idx="3449">
                  <c:v>4.0199999999999996</c:v>
                </c:pt>
                <c:pt idx="3450">
                  <c:v>4.04</c:v>
                </c:pt>
                <c:pt idx="3451">
                  <c:v>4.05</c:v>
                </c:pt>
                <c:pt idx="3452">
                  <c:v>4.03</c:v>
                </c:pt>
                <c:pt idx="3453">
                  <c:v>4.03</c:v>
                </c:pt>
                <c:pt idx="3454">
                  <c:v>4</c:v>
                </c:pt>
                <c:pt idx="3455">
                  <c:v>4.03</c:v>
                </c:pt>
                <c:pt idx="3456">
                  <c:v>4.04</c:v>
                </c:pt>
                <c:pt idx="3457">
                  <c:v>4.03</c:v>
                </c:pt>
                <c:pt idx="3458">
                  <c:v>4.01</c:v>
                </c:pt>
                <c:pt idx="3459">
                  <c:v>4</c:v>
                </c:pt>
                <c:pt idx="3460">
                  <c:v>4.01</c:v>
                </c:pt>
                <c:pt idx="3461">
                  <c:v>4.04</c:v>
                </c:pt>
                <c:pt idx="3462">
                  <c:v>4.03</c:v>
                </c:pt>
                <c:pt idx="3463">
                  <c:v>4.05</c:v>
                </c:pt>
                <c:pt idx="3464">
                  <c:v>4.07</c:v>
                </c:pt>
                <c:pt idx="3465">
                  <c:v>4.08</c:v>
                </c:pt>
                <c:pt idx="3466">
                  <c:v>4.0999999999999996</c:v>
                </c:pt>
                <c:pt idx="3467">
                  <c:v>4.13</c:v>
                </c:pt>
                <c:pt idx="3468">
                  <c:v>4.1500000000000004</c:v>
                </c:pt>
                <c:pt idx="3469">
                  <c:v>4.1900000000000004</c:v>
                </c:pt>
                <c:pt idx="3470">
                  <c:v>4.22</c:v>
                </c:pt>
                <c:pt idx="3471">
                  <c:v>4.21</c:v>
                </c:pt>
                <c:pt idx="3472">
                  <c:v>4.22</c:v>
                </c:pt>
                <c:pt idx="3473">
                  <c:v>4.2</c:v>
                </c:pt>
                <c:pt idx="3474">
                  <c:v>4.17</c:v>
                </c:pt>
                <c:pt idx="3475">
                  <c:v>4.13</c:v>
                </c:pt>
                <c:pt idx="3476">
                  <c:v>4.12</c:v>
                </c:pt>
                <c:pt idx="3477">
                  <c:v>4.0999999999999996</c:v>
                </c:pt>
                <c:pt idx="3478">
                  <c:v>4.09</c:v>
                </c:pt>
                <c:pt idx="3479">
                  <c:v>4.1100000000000003</c:v>
                </c:pt>
                <c:pt idx="3480">
                  <c:v>4.08</c:v>
                </c:pt>
                <c:pt idx="3481">
                  <c:v>4.08</c:v>
                </c:pt>
                <c:pt idx="3482">
                  <c:v>4.08</c:v>
                </c:pt>
                <c:pt idx="3483">
                  <c:v>4.07</c:v>
                </c:pt>
                <c:pt idx="3484">
                  <c:v>4.07</c:v>
                </c:pt>
                <c:pt idx="3485">
                  <c:v>4.08</c:v>
                </c:pt>
                <c:pt idx="3486">
                  <c:v>4.05</c:v>
                </c:pt>
                <c:pt idx="3487">
                  <c:v>4.05</c:v>
                </c:pt>
                <c:pt idx="3488">
                  <c:v>4.05</c:v>
                </c:pt>
                <c:pt idx="3489">
                  <c:v>4.0599999999999996</c:v>
                </c:pt>
                <c:pt idx="3490">
                  <c:v>4.05</c:v>
                </c:pt>
                <c:pt idx="3491">
                  <c:v>4.04</c:v>
                </c:pt>
                <c:pt idx="3492">
                  <c:v>4.04</c:v>
                </c:pt>
                <c:pt idx="3493">
                  <c:v>4.03</c:v>
                </c:pt>
                <c:pt idx="3494">
                  <c:v>4.04</c:v>
                </c:pt>
                <c:pt idx="3495">
                  <c:v>4.04</c:v>
                </c:pt>
                <c:pt idx="3496">
                  <c:v>4.04</c:v>
                </c:pt>
                <c:pt idx="3497">
                  <c:v>4.0199999999999996</c:v>
                </c:pt>
                <c:pt idx="3498">
                  <c:v>4.0199999999999996</c:v>
                </c:pt>
                <c:pt idx="3499">
                  <c:v>4.03</c:v>
                </c:pt>
                <c:pt idx="3500">
                  <c:v>4.03</c:v>
                </c:pt>
                <c:pt idx="3501">
                  <c:v>4.04</c:v>
                </c:pt>
                <c:pt idx="3502">
                  <c:v>4.04</c:v>
                </c:pt>
                <c:pt idx="3503">
                  <c:v>4.0199999999999996</c:v>
                </c:pt>
                <c:pt idx="3504">
                  <c:v>4.03</c:v>
                </c:pt>
                <c:pt idx="3505">
                  <c:v>4.05</c:v>
                </c:pt>
                <c:pt idx="3506">
                  <c:v>4.0999999999999996</c:v>
                </c:pt>
                <c:pt idx="3507">
                  <c:v>4.1500000000000004</c:v>
                </c:pt>
                <c:pt idx="3508">
                  <c:v>4.2</c:v>
                </c:pt>
                <c:pt idx="3509">
                  <c:v>4.21</c:v>
                </c:pt>
                <c:pt idx="3510">
                  <c:v>4.21</c:v>
                </c:pt>
                <c:pt idx="3511">
                  <c:v>4.1399999999999997</c:v>
                </c:pt>
                <c:pt idx="3512">
                  <c:v>4.13</c:v>
                </c:pt>
                <c:pt idx="3513">
                  <c:v>4.1100000000000003</c:v>
                </c:pt>
                <c:pt idx="3514">
                  <c:v>4.09</c:v>
                </c:pt>
                <c:pt idx="3515">
                  <c:v>4.09</c:v>
                </c:pt>
                <c:pt idx="3516">
                  <c:v>4.08</c:v>
                </c:pt>
                <c:pt idx="3517">
                  <c:v>4.09</c:v>
                </c:pt>
                <c:pt idx="3518">
                  <c:v>4.0599999999999996</c:v>
                </c:pt>
                <c:pt idx="3519">
                  <c:v>4.05</c:v>
                </c:pt>
                <c:pt idx="3520">
                  <c:v>4.0599999999999996</c:v>
                </c:pt>
                <c:pt idx="3521">
                  <c:v>4.0599999999999996</c:v>
                </c:pt>
                <c:pt idx="3522">
                  <c:v>4.04</c:v>
                </c:pt>
                <c:pt idx="3523">
                  <c:v>4.03</c:v>
                </c:pt>
                <c:pt idx="3524">
                  <c:v>4.03</c:v>
                </c:pt>
                <c:pt idx="3525">
                  <c:v>4.0199999999999996</c:v>
                </c:pt>
                <c:pt idx="3526">
                  <c:v>4.0199999999999996</c:v>
                </c:pt>
                <c:pt idx="3527">
                  <c:v>4.05</c:v>
                </c:pt>
                <c:pt idx="3528">
                  <c:v>4.0599999999999996</c:v>
                </c:pt>
                <c:pt idx="3529">
                  <c:v>4.05</c:v>
                </c:pt>
                <c:pt idx="3530">
                  <c:v>4.04</c:v>
                </c:pt>
                <c:pt idx="3531">
                  <c:v>4.04</c:v>
                </c:pt>
                <c:pt idx="3532">
                  <c:v>4.05</c:v>
                </c:pt>
                <c:pt idx="3533">
                  <c:v>4.05</c:v>
                </c:pt>
                <c:pt idx="3534">
                  <c:v>4.0599999999999996</c:v>
                </c:pt>
                <c:pt idx="3535">
                  <c:v>4.08</c:v>
                </c:pt>
                <c:pt idx="3536">
                  <c:v>4.09</c:v>
                </c:pt>
                <c:pt idx="3537">
                  <c:v>4.09</c:v>
                </c:pt>
                <c:pt idx="3538">
                  <c:v>4.09</c:v>
                </c:pt>
                <c:pt idx="3539">
                  <c:v>4.1100000000000003</c:v>
                </c:pt>
                <c:pt idx="3540">
                  <c:v>4.09</c:v>
                </c:pt>
                <c:pt idx="3541">
                  <c:v>4.09</c:v>
                </c:pt>
                <c:pt idx="3542">
                  <c:v>4.13</c:v>
                </c:pt>
                <c:pt idx="3543">
                  <c:v>4.1500000000000004</c:v>
                </c:pt>
                <c:pt idx="3544">
                  <c:v>4.1399999999999997</c:v>
                </c:pt>
                <c:pt idx="3545">
                  <c:v>4.1900000000000004</c:v>
                </c:pt>
                <c:pt idx="3546">
                  <c:v>4.22</c:v>
                </c:pt>
                <c:pt idx="3547">
                  <c:v>4.22</c:v>
                </c:pt>
                <c:pt idx="3548">
                  <c:v>4.21</c:v>
                </c:pt>
                <c:pt idx="3549">
                  <c:v>4.1900000000000004</c:v>
                </c:pt>
                <c:pt idx="3550">
                  <c:v>4.18</c:v>
                </c:pt>
                <c:pt idx="3551">
                  <c:v>4.1399999999999997</c:v>
                </c:pt>
                <c:pt idx="3552">
                  <c:v>4.1500000000000004</c:v>
                </c:pt>
                <c:pt idx="3553">
                  <c:v>4.13</c:v>
                </c:pt>
                <c:pt idx="3554">
                  <c:v>4.12</c:v>
                </c:pt>
                <c:pt idx="3555">
                  <c:v>4.09</c:v>
                </c:pt>
                <c:pt idx="3556">
                  <c:v>4.09</c:v>
                </c:pt>
                <c:pt idx="3557">
                  <c:v>4.08</c:v>
                </c:pt>
                <c:pt idx="3558">
                  <c:v>4.0999999999999996</c:v>
                </c:pt>
                <c:pt idx="3559">
                  <c:v>4.08</c:v>
                </c:pt>
                <c:pt idx="3560">
                  <c:v>4.09</c:v>
                </c:pt>
                <c:pt idx="3561">
                  <c:v>4.07</c:v>
                </c:pt>
                <c:pt idx="3562">
                  <c:v>4.0599999999999996</c:v>
                </c:pt>
                <c:pt idx="3563">
                  <c:v>4.04</c:v>
                </c:pt>
                <c:pt idx="3564">
                  <c:v>4.04</c:v>
                </c:pt>
                <c:pt idx="3565">
                  <c:v>4.04</c:v>
                </c:pt>
                <c:pt idx="3566">
                  <c:v>4.04</c:v>
                </c:pt>
                <c:pt idx="3567">
                  <c:v>4.04</c:v>
                </c:pt>
                <c:pt idx="3568">
                  <c:v>4.04</c:v>
                </c:pt>
                <c:pt idx="3569">
                  <c:v>4.0199999999999996</c:v>
                </c:pt>
                <c:pt idx="3570">
                  <c:v>4.0199999999999996</c:v>
                </c:pt>
                <c:pt idx="3571">
                  <c:v>4.01</c:v>
                </c:pt>
                <c:pt idx="3572">
                  <c:v>4.01</c:v>
                </c:pt>
                <c:pt idx="3573">
                  <c:v>4.01</c:v>
                </c:pt>
                <c:pt idx="3574">
                  <c:v>4.01</c:v>
                </c:pt>
                <c:pt idx="3575">
                  <c:v>3.99</c:v>
                </c:pt>
                <c:pt idx="3576">
                  <c:v>3.99</c:v>
                </c:pt>
                <c:pt idx="3577">
                  <c:v>4.01</c:v>
                </c:pt>
                <c:pt idx="3578">
                  <c:v>4.04</c:v>
                </c:pt>
                <c:pt idx="3579">
                  <c:v>4.03</c:v>
                </c:pt>
                <c:pt idx="3580">
                  <c:v>4.04</c:v>
                </c:pt>
                <c:pt idx="3581">
                  <c:v>4.09</c:v>
                </c:pt>
                <c:pt idx="3582">
                  <c:v>4.1100000000000003</c:v>
                </c:pt>
                <c:pt idx="3583">
                  <c:v>4.12</c:v>
                </c:pt>
                <c:pt idx="3584">
                  <c:v>4.17</c:v>
                </c:pt>
                <c:pt idx="3585">
                  <c:v>4.2300000000000004</c:v>
                </c:pt>
                <c:pt idx="3586">
                  <c:v>4.22</c:v>
                </c:pt>
                <c:pt idx="3587">
                  <c:v>4.2</c:v>
                </c:pt>
                <c:pt idx="3588">
                  <c:v>4.1900000000000004</c:v>
                </c:pt>
                <c:pt idx="3589">
                  <c:v>4.16</c:v>
                </c:pt>
                <c:pt idx="3590">
                  <c:v>4.1399999999999997</c:v>
                </c:pt>
                <c:pt idx="3591">
                  <c:v>4.1500000000000004</c:v>
                </c:pt>
                <c:pt idx="3592">
                  <c:v>4.09</c:v>
                </c:pt>
                <c:pt idx="3593">
                  <c:v>4.13</c:v>
                </c:pt>
                <c:pt idx="3594">
                  <c:v>4.1100000000000003</c:v>
                </c:pt>
                <c:pt idx="3595">
                  <c:v>4.08</c:v>
                </c:pt>
                <c:pt idx="3596">
                  <c:v>4.08</c:v>
                </c:pt>
                <c:pt idx="3597">
                  <c:v>4.07</c:v>
                </c:pt>
                <c:pt idx="3598">
                  <c:v>4.05</c:v>
                </c:pt>
                <c:pt idx="3599">
                  <c:v>4.05</c:v>
                </c:pt>
                <c:pt idx="3600">
                  <c:v>4.05</c:v>
                </c:pt>
                <c:pt idx="3601">
                  <c:v>4.05</c:v>
                </c:pt>
                <c:pt idx="3602">
                  <c:v>4.0599999999999996</c:v>
                </c:pt>
                <c:pt idx="3603">
                  <c:v>4.04</c:v>
                </c:pt>
                <c:pt idx="3604">
                  <c:v>4.0599999999999996</c:v>
                </c:pt>
                <c:pt idx="3605">
                  <c:v>4.07</c:v>
                </c:pt>
                <c:pt idx="3606">
                  <c:v>4.07</c:v>
                </c:pt>
                <c:pt idx="3607">
                  <c:v>4.05</c:v>
                </c:pt>
                <c:pt idx="3608">
                  <c:v>4.05</c:v>
                </c:pt>
                <c:pt idx="3609">
                  <c:v>4.05</c:v>
                </c:pt>
                <c:pt idx="3610">
                  <c:v>4.07</c:v>
                </c:pt>
                <c:pt idx="3611">
                  <c:v>4.09</c:v>
                </c:pt>
                <c:pt idx="3612">
                  <c:v>4.08</c:v>
                </c:pt>
                <c:pt idx="3613">
                  <c:v>4.08</c:v>
                </c:pt>
                <c:pt idx="3614">
                  <c:v>4.09</c:v>
                </c:pt>
                <c:pt idx="3615">
                  <c:v>4.1100000000000003</c:v>
                </c:pt>
                <c:pt idx="3616">
                  <c:v>4.12</c:v>
                </c:pt>
                <c:pt idx="3617">
                  <c:v>4.1399999999999997</c:v>
                </c:pt>
                <c:pt idx="3618">
                  <c:v>4.16</c:v>
                </c:pt>
                <c:pt idx="3619">
                  <c:v>4.16</c:v>
                </c:pt>
                <c:pt idx="3620">
                  <c:v>4.18</c:v>
                </c:pt>
                <c:pt idx="3621">
                  <c:v>4.1900000000000004</c:v>
                </c:pt>
                <c:pt idx="3622">
                  <c:v>4.1900000000000004</c:v>
                </c:pt>
                <c:pt idx="3623">
                  <c:v>4.22</c:v>
                </c:pt>
                <c:pt idx="3624">
                  <c:v>4.22</c:v>
                </c:pt>
                <c:pt idx="3625">
                  <c:v>4.18</c:v>
                </c:pt>
                <c:pt idx="3626">
                  <c:v>4.13</c:v>
                </c:pt>
                <c:pt idx="3627">
                  <c:v>4.13</c:v>
                </c:pt>
                <c:pt idx="3628">
                  <c:v>4.13</c:v>
                </c:pt>
                <c:pt idx="3629">
                  <c:v>4.0999999999999996</c:v>
                </c:pt>
                <c:pt idx="3630">
                  <c:v>4.07</c:v>
                </c:pt>
                <c:pt idx="3631">
                  <c:v>4.0599999999999996</c:v>
                </c:pt>
                <c:pt idx="3632">
                  <c:v>4.05</c:v>
                </c:pt>
                <c:pt idx="3633">
                  <c:v>4.05</c:v>
                </c:pt>
                <c:pt idx="3634">
                  <c:v>4.05</c:v>
                </c:pt>
                <c:pt idx="3635">
                  <c:v>4.0599999999999996</c:v>
                </c:pt>
                <c:pt idx="3636">
                  <c:v>4.03</c:v>
                </c:pt>
                <c:pt idx="3637">
                  <c:v>4.05</c:v>
                </c:pt>
                <c:pt idx="3638">
                  <c:v>4.05</c:v>
                </c:pt>
                <c:pt idx="3639">
                  <c:v>4.03</c:v>
                </c:pt>
                <c:pt idx="3640">
                  <c:v>4.05</c:v>
                </c:pt>
                <c:pt idx="3641">
                  <c:v>4.04</c:v>
                </c:pt>
                <c:pt idx="3642">
                  <c:v>4.0599999999999996</c:v>
                </c:pt>
                <c:pt idx="3643">
                  <c:v>4.0599999999999996</c:v>
                </c:pt>
                <c:pt idx="3644">
                  <c:v>4.0599999999999996</c:v>
                </c:pt>
                <c:pt idx="3645">
                  <c:v>4.0599999999999996</c:v>
                </c:pt>
                <c:pt idx="3646">
                  <c:v>4.0599999999999996</c:v>
                </c:pt>
                <c:pt idx="3647">
                  <c:v>4.07</c:v>
                </c:pt>
                <c:pt idx="3648">
                  <c:v>4.09</c:v>
                </c:pt>
                <c:pt idx="3649">
                  <c:v>4.09</c:v>
                </c:pt>
                <c:pt idx="3650">
                  <c:v>4.08</c:v>
                </c:pt>
                <c:pt idx="3651">
                  <c:v>4.0999999999999996</c:v>
                </c:pt>
                <c:pt idx="3652">
                  <c:v>4.1100000000000003</c:v>
                </c:pt>
                <c:pt idx="3653">
                  <c:v>4.0999999999999996</c:v>
                </c:pt>
                <c:pt idx="3654">
                  <c:v>4.1100000000000003</c:v>
                </c:pt>
                <c:pt idx="3655">
                  <c:v>4.1100000000000003</c:v>
                </c:pt>
                <c:pt idx="3656">
                  <c:v>4.12</c:v>
                </c:pt>
                <c:pt idx="3657">
                  <c:v>4.16</c:v>
                </c:pt>
                <c:pt idx="3658">
                  <c:v>4.16</c:v>
                </c:pt>
                <c:pt idx="3659">
                  <c:v>4.16</c:v>
                </c:pt>
                <c:pt idx="3660">
                  <c:v>4.2</c:v>
                </c:pt>
                <c:pt idx="3661">
                  <c:v>4.2</c:v>
                </c:pt>
                <c:pt idx="3662">
                  <c:v>4.2300000000000004</c:v>
                </c:pt>
                <c:pt idx="3663">
                  <c:v>4.21</c:v>
                </c:pt>
                <c:pt idx="3664">
                  <c:v>4.1900000000000004</c:v>
                </c:pt>
                <c:pt idx="3665">
                  <c:v>4.16</c:v>
                </c:pt>
                <c:pt idx="3666">
                  <c:v>4.16</c:v>
                </c:pt>
                <c:pt idx="3667">
                  <c:v>4.1399999999999997</c:v>
                </c:pt>
                <c:pt idx="3668">
                  <c:v>4.0999999999999996</c:v>
                </c:pt>
                <c:pt idx="3669">
                  <c:v>4.1100000000000003</c:v>
                </c:pt>
                <c:pt idx="3670">
                  <c:v>4.08</c:v>
                </c:pt>
                <c:pt idx="3671">
                  <c:v>4.09</c:v>
                </c:pt>
                <c:pt idx="3672">
                  <c:v>4.07</c:v>
                </c:pt>
                <c:pt idx="3673">
                  <c:v>4.07</c:v>
                </c:pt>
                <c:pt idx="3674">
                  <c:v>4.0599999999999996</c:v>
                </c:pt>
                <c:pt idx="3675">
                  <c:v>4.0599999999999996</c:v>
                </c:pt>
                <c:pt idx="3676">
                  <c:v>4.0599999999999996</c:v>
                </c:pt>
                <c:pt idx="3677">
                  <c:v>4.0599999999999996</c:v>
                </c:pt>
                <c:pt idx="3678">
                  <c:v>4.0599999999999996</c:v>
                </c:pt>
                <c:pt idx="3679">
                  <c:v>4.0599999999999996</c:v>
                </c:pt>
                <c:pt idx="3680">
                  <c:v>4.0599999999999996</c:v>
                </c:pt>
                <c:pt idx="3681">
                  <c:v>4.07</c:v>
                </c:pt>
                <c:pt idx="3682">
                  <c:v>4.0599999999999996</c:v>
                </c:pt>
                <c:pt idx="3683">
                  <c:v>4.0599999999999996</c:v>
                </c:pt>
                <c:pt idx="3684">
                  <c:v>4.0599999999999996</c:v>
                </c:pt>
                <c:pt idx="3685">
                  <c:v>4.0599999999999996</c:v>
                </c:pt>
                <c:pt idx="3686">
                  <c:v>4.0599999999999996</c:v>
                </c:pt>
                <c:pt idx="3687">
                  <c:v>4.05</c:v>
                </c:pt>
                <c:pt idx="3688">
                  <c:v>4.05</c:v>
                </c:pt>
                <c:pt idx="3689">
                  <c:v>4.04</c:v>
                </c:pt>
                <c:pt idx="3690">
                  <c:v>4.04</c:v>
                </c:pt>
                <c:pt idx="3691">
                  <c:v>4.05</c:v>
                </c:pt>
                <c:pt idx="3692">
                  <c:v>4.05</c:v>
                </c:pt>
                <c:pt idx="3693">
                  <c:v>4.05</c:v>
                </c:pt>
                <c:pt idx="3694">
                  <c:v>4.0599999999999996</c:v>
                </c:pt>
                <c:pt idx="3695">
                  <c:v>4.09</c:v>
                </c:pt>
                <c:pt idx="3696">
                  <c:v>4.0999999999999996</c:v>
                </c:pt>
                <c:pt idx="3697">
                  <c:v>4.13</c:v>
                </c:pt>
                <c:pt idx="3698">
                  <c:v>4.18</c:v>
                </c:pt>
                <c:pt idx="3699">
                  <c:v>4.22</c:v>
                </c:pt>
                <c:pt idx="3700">
                  <c:v>4.24</c:v>
                </c:pt>
                <c:pt idx="3701">
                  <c:v>4.22</c:v>
                </c:pt>
                <c:pt idx="3702">
                  <c:v>4.18</c:v>
                </c:pt>
                <c:pt idx="3703">
                  <c:v>4.1100000000000003</c:v>
                </c:pt>
                <c:pt idx="3704">
                  <c:v>4.1100000000000003</c:v>
                </c:pt>
                <c:pt idx="3705">
                  <c:v>4.09</c:v>
                </c:pt>
                <c:pt idx="3706">
                  <c:v>4.0599999999999996</c:v>
                </c:pt>
                <c:pt idx="3707">
                  <c:v>4.05</c:v>
                </c:pt>
                <c:pt idx="3708">
                  <c:v>4.05</c:v>
                </c:pt>
                <c:pt idx="3709">
                  <c:v>4.0599999999999996</c:v>
                </c:pt>
                <c:pt idx="3710">
                  <c:v>4.07</c:v>
                </c:pt>
                <c:pt idx="3711">
                  <c:v>4.1100000000000003</c:v>
                </c:pt>
                <c:pt idx="3712">
                  <c:v>4.13</c:v>
                </c:pt>
                <c:pt idx="3713">
                  <c:v>4.0999999999999996</c:v>
                </c:pt>
                <c:pt idx="3714">
                  <c:v>4.09</c:v>
                </c:pt>
                <c:pt idx="3715">
                  <c:v>4.0599999999999996</c:v>
                </c:pt>
                <c:pt idx="3716">
                  <c:v>4.05</c:v>
                </c:pt>
                <c:pt idx="3717">
                  <c:v>4.0599999999999996</c:v>
                </c:pt>
                <c:pt idx="3718">
                  <c:v>4.0599999999999996</c:v>
                </c:pt>
                <c:pt idx="3719">
                  <c:v>4.07</c:v>
                </c:pt>
                <c:pt idx="3720">
                  <c:v>4.07</c:v>
                </c:pt>
                <c:pt idx="3721">
                  <c:v>4.09</c:v>
                </c:pt>
                <c:pt idx="3722">
                  <c:v>4.07</c:v>
                </c:pt>
                <c:pt idx="3723">
                  <c:v>4.07</c:v>
                </c:pt>
                <c:pt idx="3724">
                  <c:v>4.0999999999999996</c:v>
                </c:pt>
                <c:pt idx="3725">
                  <c:v>4.0999999999999996</c:v>
                </c:pt>
                <c:pt idx="3726">
                  <c:v>4.0999999999999996</c:v>
                </c:pt>
                <c:pt idx="3727">
                  <c:v>4.09</c:v>
                </c:pt>
                <c:pt idx="3728">
                  <c:v>4.08</c:v>
                </c:pt>
                <c:pt idx="3729">
                  <c:v>4.08</c:v>
                </c:pt>
                <c:pt idx="3730">
                  <c:v>4.0999999999999996</c:v>
                </c:pt>
                <c:pt idx="3731">
                  <c:v>4.1100000000000003</c:v>
                </c:pt>
                <c:pt idx="3732">
                  <c:v>4.13</c:v>
                </c:pt>
                <c:pt idx="3733">
                  <c:v>4.13</c:v>
                </c:pt>
                <c:pt idx="3734">
                  <c:v>4.13</c:v>
                </c:pt>
                <c:pt idx="3735">
                  <c:v>4.1399999999999997</c:v>
                </c:pt>
                <c:pt idx="3736">
                  <c:v>4.2</c:v>
                </c:pt>
                <c:pt idx="3737">
                  <c:v>4.21</c:v>
                </c:pt>
                <c:pt idx="3738">
                  <c:v>4.2300000000000004</c:v>
                </c:pt>
                <c:pt idx="3739">
                  <c:v>4.25</c:v>
                </c:pt>
                <c:pt idx="3740">
                  <c:v>4.25</c:v>
                </c:pt>
                <c:pt idx="3741">
                  <c:v>4.21</c:v>
                </c:pt>
                <c:pt idx="3742">
                  <c:v>4.21</c:v>
                </c:pt>
                <c:pt idx="3743">
                  <c:v>4.1900000000000004</c:v>
                </c:pt>
                <c:pt idx="3744">
                  <c:v>4.17</c:v>
                </c:pt>
                <c:pt idx="3745">
                  <c:v>4.17</c:v>
                </c:pt>
                <c:pt idx="3746">
                  <c:v>4.1500000000000004</c:v>
                </c:pt>
                <c:pt idx="3747">
                  <c:v>4.18</c:v>
                </c:pt>
                <c:pt idx="3748">
                  <c:v>4.17</c:v>
                </c:pt>
                <c:pt idx="3749">
                  <c:v>4.17</c:v>
                </c:pt>
                <c:pt idx="3750">
                  <c:v>4.21</c:v>
                </c:pt>
                <c:pt idx="3751">
                  <c:v>4.2</c:v>
                </c:pt>
                <c:pt idx="3752">
                  <c:v>4.18</c:v>
                </c:pt>
                <c:pt idx="3753">
                  <c:v>4.1500000000000004</c:v>
                </c:pt>
                <c:pt idx="3754">
                  <c:v>4.17</c:v>
                </c:pt>
                <c:pt idx="3755">
                  <c:v>4.17</c:v>
                </c:pt>
                <c:pt idx="3756">
                  <c:v>4.16</c:v>
                </c:pt>
                <c:pt idx="3757">
                  <c:v>4.1500000000000004</c:v>
                </c:pt>
                <c:pt idx="3758">
                  <c:v>4.16</c:v>
                </c:pt>
                <c:pt idx="3759">
                  <c:v>4.1500000000000004</c:v>
                </c:pt>
                <c:pt idx="3760">
                  <c:v>4.16</c:v>
                </c:pt>
                <c:pt idx="3761">
                  <c:v>4.1399999999999997</c:v>
                </c:pt>
                <c:pt idx="3762">
                  <c:v>4.1500000000000004</c:v>
                </c:pt>
                <c:pt idx="3763">
                  <c:v>4.16</c:v>
                </c:pt>
                <c:pt idx="3764">
                  <c:v>4.16</c:v>
                </c:pt>
                <c:pt idx="3765">
                  <c:v>4.1500000000000004</c:v>
                </c:pt>
                <c:pt idx="3766">
                  <c:v>4.16</c:v>
                </c:pt>
                <c:pt idx="3767">
                  <c:v>4.1500000000000004</c:v>
                </c:pt>
                <c:pt idx="3768">
                  <c:v>4.18</c:v>
                </c:pt>
                <c:pt idx="3769">
                  <c:v>4.18</c:v>
                </c:pt>
                <c:pt idx="3770">
                  <c:v>4.18</c:v>
                </c:pt>
                <c:pt idx="3771">
                  <c:v>4.17</c:v>
                </c:pt>
                <c:pt idx="3772">
                  <c:v>4.16</c:v>
                </c:pt>
                <c:pt idx="3773">
                  <c:v>4.18</c:v>
                </c:pt>
                <c:pt idx="3774">
                  <c:v>4.2</c:v>
                </c:pt>
                <c:pt idx="3775">
                  <c:v>4.25</c:v>
                </c:pt>
                <c:pt idx="3776">
                  <c:v>4.2699999999999996</c:v>
                </c:pt>
                <c:pt idx="3777">
                  <c:v>4.2</c:v>
                </c:pt>
                <c:pt idx="3778">
                  <c:v>4.21</c:v>
                </c:pt>
                <c:pt idx="3779">
                  <c:v>4.2</c:v>
                </c:pt>
                <c:pt idx="3780">
                  <c:v>4.1900000000000004</c:v>
                </c:pt>
                <c:pt idx="3781">
                  <c:v>4.18</c:v>
                </c:pt>
                <c:pt idx="3782">
                  <c:v>4.18</c:v>
                </c:pt>
                <c:pt idx="3783">
                  <c:v>4.16</c:v>
                </c:pt>
                <c:pt idx="3784">
                  <c:v>4.13</c:v>
                </c:pt>
                <c:pt idx="3785">
                  <c:v>4.13</c:v>
                </c:pt>
                <c:pt idx="3786">
                  <c:v>4.1399999999999997</c:v>
                </c:pt>
                <c:pt idx="3787">
                  <c:v>4.12</c:v>
                </c:pt>
                <c:pt idx="3788">
                  <c:v>4.1100000000000003</c:v>
                </c:pt>
                <c:pt idx="3789">
                  <c:v>4.1100000000000003</c:v>
                </c:pt>
                <c:pt idx="3790">
                  <c:v>4.0999999999999996</c:v>
                </c:pt>
                <c:pt idx="3791">
                  <c:v>4.09</c:v>
                </c:pt>
                <c:pt idx="3792">
                  <c:v>4.08</c:v>
                </c:pt>
                <c:pt idx="3793">
                  <c:v>4.08</c:v>
                </c:pt>
                <c:pt idx="3794">
                  <c:v>4.08</c:v>
                </c:pt>
                <c:pt idx="3795">
                  <c:v>4.09</c:v>
                </c:pt>
                <c:pt idx="3796">
                  <c:v>4.08</c:v>
                </c:pt>
                <c:pt idx="3797">
                  <c:v>4.09</c:v>
                </c:pt>
                <c:pt idx="3798">
                  <c:v>4.09</c:v>
                </c:pt>
                <c:pt idx="3799">
                  <c:v>4.09</c:v>
                </c:pt>
                <c:pt idx="3800">
                  <c:v>4.08</c:v>
                </c:pt>
                <c:pt idx="3801">
                  <c:v>4.07</c:v>
                </c:pt>
                <c:pt idx="3802">
                  <c:v>4.09</c:v>
                </c:pt>
                <c:pt idx="3803">
                  <c:v>4.09</c:v>
                </c:pt>
                <c:pt idx="3804">
                  <c:v>4.08</c:v>
                </c:pt>
                <c:pt idx="3805">
                  <c:v>4.08</c:v>
                </c:pt>
                <c:pt idx="3806">
                  <c:v>4.07</c:v>
                </c:pt>
                <c:pt idx="3807">
                  <c:v>4.08</c:v>
                </c:pt>
                <c:pt idx="3808">
                  <c:v>4.09</c:v>
                </c:pt>
                <c:pt idx="3809">
                  <c:v>4.1100000000000003</c:v>
                </c:pt>
                <c:pt idx="3810">
                  <c:v>4.12</c:v>
                </c:pt>
                <c:pt idx="3811">
                  <c:v>4.12</c:v>
                </c:pt>
                <c:pt idx="3812">
                  <c:v>4.1399999999999997</c:v>
                </c:pt>
                <c:pt idx="3813">
                  <c:v>4.1900000000000004</c:v>
                </c:pt>
                <c:pt idx="3814">
                  <c:v>4.21</c:v>
                </c:pt>
                <c:pt idx="3815">
                  <c:v>4.1900000000000004</c:v>
                </c:pt>
                <c:pt idx="3816">
                  <c:v>4.18</c:v>
                </c:pt>
                <c:pt idx="3817">
                  <c:v>4.1500000000000004</c:v>
                </c:pt>
                <c:pt idx="3818">
                  <c:v>4.13</c:v>
                </c:pt>
                <c:pt idx="3819">
                  <c:v>4.0999999999999996</c:v>
                </c:pt>
                <c:pt idx="3820">
                  <c:v>4.08</c:v>
                </c:pt>
                <c:pt idx="3821">
                  <c:v>4.0599999999999996</c:v>
                </c:pt>
                <c:pt idx="3822">
                  <c:v>4.05</c:v>
                </c:pt>
                <c:pt idx="3823">
                  <c:v>4.05</c:v>
                </c:pt>
                <c:pt idx="3824">
                  <c:v>4.0599999999999996</c:v>
                </c:pt>
                <c:pt idx="3825">
                  <c:v>4.04</c:v>
                </c:pt>
                <c:pt idx="3826">
                  <c:v>4.0599999999999996</c:v>
                </c:pt>
                <c:pt idx="3827">
                  <c:v>4.05</c:v>
                </c:pt>
                <c:pt idx="3828">
                  <c:v>4.04</c:v>
                </c:pt>
                <c:pt idx="3829">
                  <c:v>4.0599999999999996</c:v>
                </c:pt>
                <c:pt idx="3830">
                  <c:v>4.04</c:v>
                </c:pt>
                <c:pt idx="3831">
                  <c:v>4.05</c:v>
                </c:pt>
                <c:pt idx="3832">
                  <c:v>4.05</c:v>
                </c:pt>
                <c:pt idx="3833">
                  <c:v>4.05</c:v>
                </c:pt>
                <c:pt idx="3834">
                  <c:v>4.05</c:v>
                </c:pt>
                <c:pt idx="3835">
                  <c:v>4.0599999999999996</c:v>
                </c:pt>
                <c:pt idx="3836">
                  <c:v>4.07</c:v>
                </c:pt>
                <c:pt idx="3837">
                  <c:v>4.0599999999999996</c:v>
                </c:pt>
                <c:pt idx="3838">
                  <c:v>4.0599999999999996</c:v>
                </c:pt>
                <c:pt idx="3839">
                  <c:v>4.07</c:v>
                </c:pt>
                <c:pt idx="3840">
                  <c:v>4.07</c:v>
                </c:pt>
                <c:pt idx="3841">
                  <c:v>4.08</c:v>
                </c:pt>
                <c:pt idx="3842">
                  <c:v>4.08</c:v>
                </c:pt>
                <c:pt idx="3843">
                  <c:v>4.09</c:v>
                </c:pt>
                <c:pt idx="3844">
                  <c:v>4.09</c:v>
                </c:pt>
                <c:pt idx="3845">
                  <c:v>4.0999999999999996</c:v>
                </c:pt>
                <c:pt idx="3846">
                  <c:v>4.1100000000000003</c:v>
                </c:pt>
                <c:pt idx="3847">
                  <c:v>4.12</c:v>
                </c:pt>
                <c:pt idx="3848">
                  <c:v>4.1500000000000004</c:v>
                </c:pt>
                <c:pt idx="3849">
                  <c:v>4.17</c:v>
                </c:pt>
                <c:pt idx="3850">
                  <c:v>4.18</c:v>
                </c:pt>
                <c:pt idx="3851">
                  <c:v>4.22</c:v>
                </c:pt>
                <c:pt idx="3852">
                  <c:v>4.2300000000000004</c:v>
                </c:pt>
                <c:pt idx="3853">
                  <c:v>4.25</c:v>
                </c:pt>
                <c:pt idx="3854">
                  <c:v>4.25</c:v>
                </c:pt>
                <c:pt idx="3855">
                  <c:v>4.18</c:v>
                </c:pt>
                <c:pt idx="3856">
                  <c:v>4.0999999999999996</c:v>
                </c:pt>
                <c:pt idx="3857">
                  <c:v>4.05</c:v>
                </c:pt>
                <c:pt idx="3858">
                  <c:v>4.04</c:v>
                </c:pt>
                <c:pt idx="3859">
                  <c:v>4.0199999999999996</c:v>
                </c:pt>
                <c:pt idx="3860">
                  <c:v>4.0199999999999996</c:v>
                </c:pt>
                <c:pt idx="3861">
                  <c:v>4.01</c:v>
                </c:pt>
                <c:pt idx="3862">
                  <c:v>3.98</c:v>
                </c:pt>
                <c:pt idx="3863">
                  <c:v>3.98</c:v>
                </c:pt>
                <c:pt idx="3864">
                  <c:v>3.99</c:v>
                </c:pt>
                <c:pt idx="3865">
                  <c:v>4</c:v>
                </c:pt>
                <c:pt idx="3866">
                  <c:v>4.01</c:v>
                </c:pt>
                <c:pt idx="3867">
                  <c:v>4</c:v>
                </c:pt>
                <c:pt idx="3868">
                  <c:v>4</c:v>
                </c:pt>
                <c:pt idx="3869">
                  <c:v>3.99</c:v>
                </c:pt>
                <c:pt idx="3870">
                  <c:v>4</c:v>
                </c:pt>
                <c:pt idx="3871">
                  <c:v>4.0199999999999996</c:v>
                </c:pt>
                <c:pt idx="3872">
                  <c:v>4.03</c:v>
                </c:pt>
                <c:pt idx="3873">
                  <c:v>4.03</c:v>
                </c:pt>
                <c:pt idx="3874">
                  <c:v>4.0199999999999996</c:v>
                </c:pt>
                <c:pt idx="3875">
                  <c:v>4.0199999999999996</c:v>
                </c:pt>
                <c:pt idx="3876">
                  <c:v>4.0199999999999996</c:v>
                </c:pt>
                <c:pt idx="3877">
                  <c:v>4.0599999999999996</c:v>
                </c:pt>
                <c:pt idx="3878">
                  <c:v>4.0599999999999996</c:v>
                </c:pt>
                <c:pt idx="3879">
                  <c:v>4.0599999999999996</c:v>
                </c:pt>
                <c:pt idx="3880">
                  <c:v>4.08</c:v>
                </c:pt>
                <c:pt idx="3881">
                  <c:v>4.07</c:v>
                </c:pt>
                <c:pt idx="3882">
                  <c:v>4.08</c:v>
                </c:pt>
                <c:pt idx="3883">
                  <c:v>4.09</c:v>
                </c:pt>
                <c:pt idx="3884">
                  <c:v>4.0999999999999996</c:v>
                </c:pt>
                <c:pt idx="3885">
                  <c:v>4.12</c:v>
                </c:pt>
                <c:pt idx="3886">
                  <c:v>4.16</c:v>
                </c:pt>
                <c:pt idx="3887">
                  <c:v>4.18</c:v>
                </c:pt>
                <c:pt idx="3888">
                  <c:v>4.1900000000000004</c:v>
                </c:pt>
                <c:pt idx="3889">
                  <c:v>4.22</c:v>
                </c:pt>
                <c:pt idx="3890">
                  <c:v>4.2300000000000004</c:v>
                </c:pt>
                <c:pt idx="3891">
                  <c:v>4.25</c:v>
                </c:pt>
                <c:pt idx="3892">
                  <c:v>4.22</c:v>
                </c:pt>
                <c:pt idx="3893">
                  <c:v>4.2</c:v>
                </c:pt>
                <c:pt idx="3894">
                  <c:v>4.2</c:v>
                </c:pt>
                <c:pt idx="3895">
                  <c:v>4.17</c:v>
                </c:pt>
                <c:pt idx="3896">
                  <c:v>4.16</c:v>
                </c:pt>
                <c:pt idx="3897">
                  <c:v>4.16</c:v>
                </c:pt>
                <c:pt idx="3898">
                  <c:v>4.1399999999999997</c:v>
                </c:pt>
                <c:pt idx="3899">
                  <c:v>4.1399999999999997</c:v>
                </c:pt>
                <c:pt idx="3900">
                  <c:v>4.1399999999999997</c:v>
                </c:pt>
                <c:pt idx="3901">
                  <c:v>4.12</c:v>
                </c:pt>
                <c:pt idx="3902">
                  <c:v>4.12</c:v>
                </c:pt>
                <c:pt idx="3903">
                  <c:v>4.1100000000000003</c:v>
                </c:pt>
                <c:pt idx="3904">
                  <c:v>4.1100000000000003</c:v>
                </c:pt>
                <c:pt idx="3905">
                  <c:v>4.1100000000000003</c:v>
                </c:pt>
                <c:pt idx="3906">
                  <c:v>4.0999999999999996</c:v>
                </c:pt>
                <c:pt idx="3907">
                  <c:v>4.08</c:v>
                </c:pt>
                <c:pt idx="3908">
                  <c:v>4.08</c:v>
                </c:pt>
                <c:pt idx="3909">
                  <c:v>4.08</c:v>
                </c:pt>
                <c:pt idx="3910">
                  <c:v>4.07</c:v>
                </c:pt>
                <c:pt idx="3911">
                  <c:v>4.07</c:v>
                </c:pt>
                <c:pt idx="3912">
                  <c:v>4.07</c:v>
                </c:pt>
                <c:pt idx="3913">
                  <c:v>4.05</c:v>
                </c:pt>
                <c:pt idx="3914">
                  <c:v>4.04</c:v>
                </c:pt>
                <c:pt idx="3915">
                  <c:v>4.04</c:v>
                </c:pt>
                <c:pt idx="3916">
                  <c:v>4.03</c:v>
                </c:pt>
                <c:pt idx="3917">
                  <c:v>4.05</c:v>
                </c:pt>
                <c:pt idx="3918">
                  <c:v>4.0599999999999996</c:v>
                </c:pt>
                <c:pt idx="3919">
                  <c:v>4.0599999999999996</c:v>
                </c:pt>
                <c:pt idx="3920">
                  <c:v>4.0599999999999996</c:v>
                </c:pt>
                <c:pt idx="3921">
                  <c:v>4.08</c:v>
                </c:pt>
                <c:pt idx="3922">
                  <c:v>4.1100000000000003</c:v>
                </c:pt>
                <c:pt idx="3923">
                  <c:v>4.0999999999999996</c:v>
                </c:pt>
                <c:pt idx="3924">
                  <c:v>4.1100000000000003</c:v>
                </c:pt>
                <c:pt idx="3925">
                  <c:v>4.1399999999999997</c:v>
                </c:pt>
                <c:pt idx="3926">
                  <c:v>4.1399999999999997</c:v>
                </c:pt>
                <c:pt idx="3927">
                  <c:v>4.1500000000000004</c:v>
                </c:pt>
                <c:pt idx="3928">
                  <c:v>4.18</c:v>
                </c:pt>
                <c:pt idx="3929">
                  <c:v>4.21</c:v>
                </c:pt>
                <c:pt idx="3930">
                  <c:v>4.21</c:v>
                </c:pt>
                <c:pt idx="3931">
                  <c:v>4.21</c:v>
                </c:pt>
                <c:pt idx="3932">
                  <c:v>4.1900000000000004</c:v>
                </c:pt>
                <c:pt idx="3933">
                  <c:v>4.13</c:v>
                </c:pt>
                <c:pt idx="3934">
                  <c:v>4.12</c:v>
                </c:pt>
                <c:pt idx="3935">
                  <c:v>4.1100000000000003</c:v>
                </c:pt>
                <c:pt idx="3936">
                  <c:v>4.07</c:v>
                </c:pt>
                <c:pt idx="3937">
                  <c:v>4.05</c:v>
                </c:pt>
                <c:pt idx="3938">
                  <c:v>4.0199999999999996</c:v>
                </c:pt>
                <c:pt idx="3939">
                  <c:v>4.05</c:v>
                </c:pt>
                <c:pt idx="3940">
                  <c:v>4.07</c:v>
                </c:pt>
                <c:pt idx="3941">
                  <c:v>4.0599999999999996</c:v>
                </c:pt>
                <c:pt idx="3942">
                  <c:v>4.0599999999999996</c:v>
                </c:pt>
                <c:pt idx="3943">
                  <c:v>4.0599999999999996</c:v>
                </c:pt>
                <c:pt idx="3944">
                  <c:v>4.0599999999999996</c:v>
                </c:pt>
                <c:pt idx="3945">
                  <c:v>4.09</c:v>
                </c:pt>
                <c:pt idx="3946">
                  <c:v>4.09</c:v>
                </c:pt>
                <c:pt idx="3947">
                  <c:v>4.09</c:v>
                </c:pt>
                <c:pt idx="3948">
                  <c:v>4.0599999999999996</c:v>
                </c:pt>
                <c:pt idx="3949">
                  <c:v>4.0599999999999996</c:v>
                </c:pt>
                <c:pt idx="3950">
                  <c:v>4.08</c:v>
                </c:pt>
                <c:pt idx="3951">
                  <c:v>4.0599999999999996</c:v>
                </c:pt>
                <c:pt idx="3952">
                  <c:v>4.07</c:v>
                </c:pt>
                <c:pt idx="3953">
                  <c:v>4.0599999999999996</c:v>
                </c:pt>
                <c:pt idx="3954">
                  <c:v>4.07</c:v>
                </c:pt>
                <c:pt idx="3955">
                  <c:v>4.08</c:v>
                </c:pt>
                <c:pt idx="3956">
                  <c:v>4.07</c:v>
                </c:pt>
                <c:pt idx="3957">
                  <c:v>4.12</c:v>
                </c:pt>
                <c:pt idx="3958">
                  <c:v>4.09</c:v>
                </c:pt>
                <c:pt idx="3959">
                  <c:v>4.1100000000000003</c:v>
                </c:pt>
                <c:pt idx="3960">
                  <c:v>4.12</c:v>
                </c:pt>
                <c:pt idx="3961">
                  <c:v>4.12</c:v>
                </c:pt>
                <c:pt idx="3962">
                  <c:v>4.1399999999999997</c:v>
                </c:pt>
                <c:pt idx="3963">
                  <c:v>4.1399999999999997</c:v>
                </c:pt>
                <c:pt idx="3964">
                  <c:v>4.17</c:v>
                </c:pt>
                <c:pt idx="3965">
                  <c:v>4.17</c:v>
                </c:pt>
                <c:pt idx="3966">
                  <c:v>4.2</c:v>
                </c:pt>
                <c:pt idx="3967">
                  <c:v>4.2300000000000004</c:v>
                </c:pt>
                <c:pt idx="3968">
                  <c:v>4.24</c:v>
                </c:pt>
                <c:pt idx="3969">
                  <c:v>4.2300000000000004</c:v>
                </c:pt>
                <c:pt idx="3970">
                  <c:v>4.2300000000000004</c:v>
                </c:pt>
                <c:pt idx="3971">
                  <c:v>4.21</c:v>
                </c:pt>
                <c:pt idx="3972">
                  <c:v>4.17</c:v>
                </c:pt>
                <c:pt idx="3973">
                  <c:v>4.16</c:v>
                </c:pt>
                <c:pt idx="3974">
                  <c:v>4.1500000000000004</c:v>
                </c:pt>
                <c:pt idx="3975">
                  <c:v>4.1100000000000003</c:v>
                </c:pt>
                <c:pt idx="3976">
                  <c:v>4.0999999999999996</c:v>
                </c:pt>
                <c:pt idx="3977">
                  <c:v>4.09</c:v>
                </c:pt>
                <c:pt idx="3978">
                  <c:v>4.08</c:v>
                </c:pt>
                <c:pt idx="3979">
                  <c:v>4.08</c:v>
                </c:pt>
                <c:pt idx="3980">
                  <c:v>4.07</c:v>
                </c:pt>
                <c:pt idx="3981">
                  <c:v>4.0599999999999996</c:v>
                </c:pt>
                <c:pt idx="3982">
                  <c:v>4.04</c:v>
                </c:pt>
                <c:pt idx="3983">
                  <c:v>4.04</c:v>
                </c:pt>
                <c:pt idx="3984">
                  <c:v>4.0199999999999996</c:v>
                </c:pt>
                <c:pt idx="3985">
                  <c:v>4.04</c:v>
                </c:pt>
                <c:pt idx="3986">
                  <c:v>4.04</c:v>
                </c:pt>
                <c:pt idx="3987">
                  <c:v>4.04</c:v>
                </c:pt>
                <c:pt idx="3988">
                  <c:v>4.04</c:v>
                </c:pt>
                <c:pt idx="3989">
                  <c:v>4.03</c:v>
                </c:pt>
                <c:pt idx="3990">
                  <c:v>4.03</c:v>
                </c:pt>
                <c:pt idx="3991">
                  <c:v>4.03</c:v>
                </c:pt>
                <c:pt idx="3992">
                  <c:v>4.03</c:v>
                </c:pt>
                <c:pt idx="3993">
                  <c:v>4.03</c:v>
                </c:pt>
                <c:pt idx="3994">
                  <c:v>4.05</c:v>
                </c:pt>
                <c:pt idx="3995">
                  <c:v>4.0599999999999996</c:v>
                </c:pt>
                <c:pt idx="3996">
                  <c:v>4.0599999999999996</c:v>
                </c:pt>
                <c:pt idx="3997">
                  <c:v>4.07</c:v>
                </c:pt>
                <c:pt idx="3998">
                  <c:v>4.07</c:v>
                </c:pt>
                <c:pt idx="3999">
                  <c:v>4.0599999999999996</c:v>
                </c:pt>
                <c:pt idx="4000">
                  <c:v>4.09</c:v>
                </c:pt>
                <c:pt idx="4001">
                  <c:v>4.1100000000000003</c:v>
                </c:pt>
                <c:pt idx="4002">
                  <c:v>4.12</c:v>
                </c:pt>
                <c:pt idx="4003">
                  <c:v>4.12</c:v>
                </c:pt>
                <c:pt idx="4004">
                  <c:v>4.1500000000000004</c:v>
                </c:pt>
                <c:pt idx="4005">
                  <c:v>4.2</c:v>
                </c:pt>
                <c:pt idx="4006">
                  <c:v>4.2300000000000004</c:v>
                </c:pt>
                <c:pt idx="4007">
                  <c:v>4.2300000000000004</c:v>
                </c:pt>
                <c:pt idx="4008">
                  <c:v>4.2699999999999996</c:v>
                </c:pt>
                <c:pt idx="4009">
                  <c:v>4.24</c:v>
                </c:pt>
                <c:pt idx="4010">
                  <c:v>4.2</c:v>
                </c:pt>
                <c:pt idx="4011">
                  <c:v>4.18</c:v>
                </c:pt>
                <c:pt idx="4012">
                  <c:v>4.1500000000000004</c:v>
                </c:pt>
                <c:pt idx="4013">
                  <c:v>4.16</c:v>
                </c:pt>
                <c:pt idx="4014">
                  <c:v>4.1399999999999997</c:v>
                </c:pt>
                <c:pt idx="4015">
                  <c:v>4.1399999999999997</c:v>
                </c:pt>
                <c:pt idx="4016">
                  <c:v>4.12</c:v>
                </c:pt>
                <c:pt idx="4017">
                  <c:v>4.0999999999999996</c:v>
                </c:pt>
                <c:pt idx="4018">
                  <c:v>4.12</c:v>
                </c:pt>
                <c:pt idx="4019">
                  <c:v>4.1100000000000003</c:v>
                </c:pt>
                <c:pt idx="4020">
                  <c:v>4.1100000000000003</c:v>
                </c:pt>
                <c:pt idx="4021">
                  <c:v>4.09</c:v>
                </c:pt>
                <c:pt idx="4022">
                  <c:v>4.08</c:v>
                </c:pt>
                <c:pt idx="4023">
                  <c:v>4.07</c:v>
                </c:pt>
                <c:pt idx="4024">
                  <c:v>4.0999999999999996</c:v>
                </c:pt>
                <c:pt idx="4025">
                  <c:v>4.09</c:v>
                </c:pt>
                <c:pt idx="4026">
                  <c:v>4.07</c:v>
                </c:pt>
                <c:pt idx="4027">
                  <c:v>4.08</c:v>
                </c:pt>
                <c:pt idx="4028">
                  <c:v>4.0999999999999996</c:v>
                </c:pt>
                <c:pt idx="4029">
                  <c:v>4.1100000000000003</c:v>
                </c:pt>
                <c:pt idx="4030">
                  <c:v>4.0999999999999996</c:v>
                </c:pt>
                <c:pt idx="4031">
                  <c:v>4.1100000000000003</c:v>
                </c:pt>
                <c:pt idx="4032">
                  <c:v>4.1399999999999997</c:v>
                </c:pt>
                <c:pt idx="4033">
                  <c:v>4.1399999999999997</c:v>
                </c:pt>
                <c:pt idx="4034">
                  <c:v>4.1100000000000003</c:v>
                </c:pt>
                <c:pt idx="4035">
                  <c:v>4.12</c:v>
                </c:pt>
                <c:pt idx="4036">
                  <c:v>4.17</c:v>
                </c:pt>
                <c:pt idx="4037">
                  <c:v>4.1500000000000004</c:v>
                </c:pt>
                <c:pt idx="4038">
                  <c:v>4.1500000000000004</c:v>
                </c:pt>
                <c:pt idx="4039">
                  <c:v>4.16</c:v>
                </c:pt>
                <c:pt idx="4040">
                  <c:v>4.17</c:v>
                </c:pt>
                <c:pt idx="4041">
                  <c:v>4.1900000000000004</c:v>
                </c:pt>
                <c:pt idx="4042">
                  <c:v>4.1900000000000004</c:v>
                </c:pt>
                <c:pt idx="4043">
                  <c:v>4.21</c:v>
                </c:pt>
                <c:pt idx="4044">
                  <c:v>4.24</c:v>
                </c:pt>
                <c:pt idx="4045">
                  <c:v>4.26</c:v>
                </c:pt>
                <c:pt idx="4046">
                  <c:v>4.2699999999999996</c:v>
                </c:pt>
                <c:pt idx="4047">
                  <c:v>4.2699999999999996</c:v>
                </c:pt>
                <c:pt idx="4048">
                  <c:v>4.24</c:v>
                </c:pt>
                <c:pt idx="4049">
                  <c:v>4.25</c:v>
                </c:pt>
                <c:pt idx="4050">
                  <c:v>4.24</c:v>
                </c:pt>
                <c:pt idx="4051">
                  <c:v>4.25</c:v>
                </c:pt>
                <c:pt idx="4052">
                  <c:v>4.2300000000000004</c:v>
                </c:pt>
                <c:pt idx="4053">
                  <c:v>4.1900000000000004</c:v>
                </c:pt>
                <c:pt idx="4054">
                  <c:v>4.21</c:v>
                </c:pt>
                <c:pt idx="4055">
                  <c:v>4.2</c:v>
                </c:pt>
                <c:pt idx="4056">
                  <c:v>4.21</c:v>
                </c:pt>
                <c:pt idx="4057">
                  <c:v>4.18</c:v>
                </c:pt>
                <c:pt idx="4058">
                  <c:v>4.17</c:v>
                </c:pt>
                <c:pt idx="4059">
                  <c:v>4.17</c:v>
                </c:pt>
                <c:pt idx="4060">
                  <c:v>4.18</c:v>
                </c:pt>
                <c:pt idx="4061">
                  <c:v>4.1900000000000004</c:v>
                </c:pt>
                <c:pt idx="4062">
                  <c:v>4.18</c:v>
                </c:pt>
                <c:pt idx="4063">
                  <c:v>4.1900000000000004</c:v>
                </c:pt>
                <c:pt idx="4064">
                  <c:v>4.2</c:v>
                </c:pt>
                <c:pt idx="4065">
                  <c:v>4.1900000000000004</c:v>
                </c:pt>
                <c:pt idx="4066">
                  <c:v>4.21</c:v>
                </c:pt>
                <c:pt idx="4067">
                  <c:v>4.1900000000000004</c:v>
                </c:pt>
                <c:pt idx="4068">
                  <c:v>4.1900000000000004</c:v>
                </c:pt>
                <c:pt idx="4069">
                  <c:v>4.1900000000000004</c:v>
                </c:pt>
                <c:pt idx="4070">
                  <c:v>4.21</c:v>
                </c:pt>
                <c:pt idx="4071">
                  <c:v>4.21</c:v>
                </c:pt>
                <c:pt idx="4072">
                  <c:v>4.22</c:v>
                </c:pt>
                <c:pt idx="4073">
                  <c:v>4.21</c:v>
                </c:pt>
                <c:pt idx="4074">
                  <c:v>4.21</c:v>
                </c:pt>
                <c:pt idx="4075">
                  <c:v>4.24</c:v>
                </c:pt>
                <c:pt idx="4076">
                  <c:v>4.2300000000000004</c:v>
                </c:pt>
                <c:pt idx="4077">
                  <c:v>4.2300000000000004</c:v>
                </c:pt>
                <c:pt idx="4078">
                  <c:v>4.25</c:v>
                </c:pt>
                <c:pt idx="4079">
                  <c:v>4.25</c:v>
                </c:pt>
                <c:pt idx="4080">
                  <c:v>4.2699999999999996</c:v>
                </c:pt>
                <c:pt idx="4081">
                  <c:v>4.28</c:v>
                </c:pt>
                <c:pt idx="4082">
                  <c:v>4.28</c:v>
                </c:pt>
                <c:pt idx="4083">
                  <c:v>4.29</c:v>
                </c:pt>
                <c:pt idx="4084">
                  <c:v>4.32</c:v>
                </c:pt>
                <c:pt idx="4085">
                  <c:v>4.3</c:v>
                </c:pt>
                <c:pt idx="4086">
                  <c:v>4.2699999999999996</c:v>
                </c:pt>
                <c:pt idx="4087">
                  <c:v>4.26</c:v>
                </c:pt>
                <c:pt idx="4088">
                  <c:v>4.2300000000000004</c:v>
                </c:pt>
                <c:pt idx="4089">
                  <c:v>4.25</c:v>
                </c:pt>
                <c:pt idx="4090">
                  <c:v>4.22</c:v>
                </c:pt>
                <c:pt idx="4091">
                  <c:v>4.22</c:v>
                </c:pt>
                <c:pt idx="4092">
                  <c:v>4.24</c:v>
                </c:pt>
                <c:pt idx="4093">
                  <c:v>4.22</c:v>
                </c:pt>
                <c:pt idx="4094">
                  <c:v>4.2300000000000004</c:v>
                </c:pt>
                <c:pt idx="4095">
                  <c:v>4.21</c:v>
                </c:pt>
                <c:pt idx="4096">
                  <c:v>4.21</c:v>
                </c:pt>
                <c:pt idx="4097">
                  <c:v>4.21</c:v>
                </c:pt>
                <c:pt idx="4098">
                  <c:v>4.2300000000000004</c:v>
                </c:pt>
                <c:pt idx="4099">
                  <c:v>4.22</c:v>
                </c:pt>
                <c:pt idx="4100">
                  <c:v>4.2</c:v>
                </c:pt>
                <c:pt idx="4101">
                  <c:v>4.22</c:v>
                </c:pt>
                <c:pt idx="4102">
                  <c:v>4.22</c:v>
                </c:pt>
                <c:pt idx="4103">
                  <c:v>4.2300000000000004</c:v>
                </c:pt>
                <c:pt idx="4104">
                  <c:v>4.22</c:v>
                </c:pt>
                <c:pt idx="4105">
                  <c:v>4.2300000000000004</c:v>
                </c:pt>
                <c:pt idx="4106">
                  <c:v>4.22</c:v>
                </c:pt>
                <c:pt idx="4107">
                  <c:v>4.2300000000000004</c:v>
                </c:pt>
                <c:pt idx="4108">
                  <c:v>4.25</c:v>
                </c:pt>
                <c:pt idx="4109">
                  <c:v>4.24</c:v>
                </c:pt>
                <c:pt idx="4110">
                  <c:v>4.25</c:v>
                </c:pt>
                <c:pt idx="4111">
                  <c:v>4.2300000000000004</c:v>
                </c:pt>
                <c:pt idx="4112">
                  <c:v>4.25</c:v>
                </c:pt>
                <c:pt idx="4113">
                  <c:v>4.24</c:v>
                </c:pt>
                <c:pt idx="4114">
                  <c:v>4.25</c:v>
                </c:pt>
                <c:pt idx="4115">
                  <c:v>4.26</c:v>
                </c:pt>
                <c:pt idx="4116">
                  <c:v>4.28</c:v>
                </c:pt>
                <c:pt idx="4117">
                  <c:v>4.24</c:v>
                </c:pt>
                <c:pt idx="4118">
                  <c:v>4.24</c:v>
                </c:pt>
                <c:pt idx="4119">
                  <c:v>4.26</c:v>
                </c:pt>
                <c:pt idx="4120">
                  <c:v>4.26</c:v>
                </c:pt>
                <c:pt idx="4121">
                  <c:v>4.29</c:v>
                </c:pt>
                <c:pt idx="4122">
                  <c:v>4.25</c:v>
                </c:pt>
                <c:pt idx="4123">
                  <c:v>4.21</c:v>
                </c:pt>
                <c:pt idx="4124">
                  <c:v>4.22</c:v>
                </c:pt>
                <c:pt idx="4125">
                  <c:v>4.21</c:v>
                </c:pt>
                <c:pt idx="4126">
                  <c:v>4.17</c:v>
                </c:pt>
                <c:pt idx="4127">
                  <c:v>4.16</c:v>
                </c:pt>
                <c:pt idx="4128">
                  <c:v>4.18</c:v>
                </c:pt>
                <c:pt idx="4129">
                  <c:v>4.18</c:v>
                </c:pt>
                <c:pt idx="4130">
                  <c:v>4.17</c:v>
                </c:pt>
                <c:pt idx="4131">
                  <c:v>4.1500000000000004</c:v>
                </c:pt>
                <c:pt idx="4132">
                  <c:v>4.17</c:v>
                </c:pt>
                <c:pt idx="4133">
                  <c:v>4.1500000000000004</c:v>
                </c:pt>
                <c:pt idx="4134">
                  <c:v>4.1500000000000004</c:v>
                </c:pt>
                <c:pt idx="4135">
                  <c:v>4.1500000000000004</c:v>
                </c:pt>
                <c:pt idx="4136">
                  <c:v>4.1500000000000004</c:v>
                </c:pt>
                <c:pt idx="4137">
                  <c:v>4.16</c:v>
                </c:pt>
                <c:pt idx="4138">
                  <c:v>4.17</c:v>
                </c:pt>
                <c:pt idx="4139">
                  <c:v>4.1500000000000004</c:v>
                </c:pt>
                <c:pt idx="4140">
                  <c:v>4.18</c:v>
                </c:pt>
                <c:pt idx="4141">
                  <c:v>4.1900000000000004</c:v>
                </c:pt>
                <c:pt idx="4142">
                  <c:v>4.18</c:v>
                </c:pt>
                <c:pt idx="4143">
                  <c:v>4.17</c:v>
                </c:pt>
                <c:pt idx="4144">
                  <c:v>4.18</c:v>
                </c:pt>
                <c:pt idx="4145">
                  <c:v>4.18</c:v>
                </c:pt>
                <c:pt idx="4146">
                  <c:v>4.1900000000000004</c:v>
                </c:pt>
                <c:pt idx="4147">
                  <c:v>4.1900000000000004</c:v>
                </c:pt>
                <c:pt idx="4148">
                  <c:v>4.1900000000000004</c:v>
                </c:pt>
                <c:pt idx="4149">
                  <c:v>4.21</c:v>
                </c:pt>
                <c:pt idx="4150">
                  <c:v>4.2</c:v>
                </c:pt>
                <c:pt idx="4151">
                  <c:v>4.21</c:v>
                </c:pt>
                <c:pt idx="4152">
                  <c:v>4.2300000000000004</c:v>
                </c:pt>
                <c:pt idx="4153">
                  <c:v>4.2300000000000004</c:v>
                </c:pt>
                <c:pt idx="4154">
                  <c:v>4.26</c:v>
                </c:pt>
                <c:pt idx="4155">
                  <c:v>4.2699999999999996</c:v>
                </c:pt>
                <c:pt idx="4156">
                  <c:v>4.2699999999999996</c:v>
                </c:pt>
                <c:pt idx="4157">
                  <c:v>4.29</c:v>
                </c:pt>
                <c:pt idx="4158">
                  <c:v>4.24</c:v>
                </c:pt>
                <c:pt idx="4159">
                  <c:v>4.1900000000000004</c:v>
                </c:pt>
                <c:pt idx="4160">
                  <c:v>4.16</c:v>
                </c:pt>
                <c:pt idx="4161">
                  <c:v>4.16</c:v>
                </c:pt>
                <c:pt idx="4162">
                  <c:v>4.16</c:v>
                </c:pt>
                <c:pt idx="4163">
                  <c:v>4.1100000000000003</c:v>
                </c:pt>
                <c:pt idx="4164">
                  <c:v>4.0999999999999996</c:v>
                </c:pt>
                <c:pt idx="4165">
                  <c:v>4.12</c:v>
                </c:pt>
                <c:pt idx="4166">
                  <c:v>4.12</c:v>
                </c:pt>
                <c:pt idx="4167">
                  <c:v>4.1100000000000003</c:v>
                </c:pt>
                <c:pt idx="4168">
                  <c:v>4.09</c:v>
                </c:pt>
                <c:pt idx="4169">
                  <c:v>4.0999999999999996</c:v>
                </c:pt>
                <c:pt idx="4170">
                  <c:v>4.09</c:v>
                </c:pt>
                <c:pt idx="4171">
                  <c:v>4.09</c:v>
                </c:pt>
                <c:pt idx="4172">
                  <c:v>4.09</c:v>
                </c:pt>
                <c:pt idx="4173">
                  <c:v>4.09</c:v>
                </c:pt>
                <c:pt idx="4174">
                  <c:v>4.0999999999999996</c:v>
                </c:pt>
                <c:pt idx="4175">
                  <c:v>4.0999999999999996</c:v>
                </c:pt>
                <c:pt idx="4176">
                  <c:v>4.09</c:v>
                </c:pt>
                <c:pt idx="4177">
                  <c:v>4.12</c:v>
                </c:pt>
                <c:pt idx="4178">
                  <c:v>4.13</c:v>
                </c:pt>
                <c:pt idx="4179">
                  <c:v>4.12</c:v>
                </c:pt>
                <c:pt idx="4180">
                  <c:v>4.1100000000000003</c:v>
                </c:pt>
                <c:pt idx="4181">
                  <c:v>4.12</c:v>
                </c:pt>
                <c:pt idx="4182">
                  <c:v>4.12</c:v>
                </c:pt>
                <c:pt idx="4183">
                  <c:v>4.13</c:v>
                </c:pt>
                <c:pt idx="4184">
                  <c:v>4.13</c:v>
                </c:pt>
                <c:pt idx="4185">
                  <c:v>4.13</c:v>
                </c:pt>
                <c:pt idx="4186">
                  <c:v>4.1500000000000004</c:v>
                </c:pt>
                <c:pt idx="4187">
                  <c:v>4.1500000000000004</c:v>
                </c:pt>
                <c:pt idx="4188">
                  <c:v>4.16</c:v>
                </c:pt>
                <c:pt idx="4189">
                  <c:v>4.17</c:v>
                </c:pt>
                <c:pt idx="4190">
                  <c:v>4.17</c:v>
                </c:pt>
                <c:pt idx="4191">
                  <c:v>4.2</c:v>
                </c:pt>
                <c:pt idx="4192">
                  <c:v>4.22</c:v>
                </c:pt>
                <c:pt idx="4193">
                  <c:v>4.22</c:v>
                </c:pt>
                <c:pt idx="4194">
                  <c:v>4.2300000000000004</c:v>
                </c:pt>
                <c:pt idx="4195">
                  <c:v>4.2</c:v>
                </c:pt>
                <c:pt idx="4196">
                  <c:v>4.21</c:v>
                </c:pt>
                <c:pt idx="4197">
                  <c:v>4.22</c:v>
                </c:pt>
                <c:pt idx="4198">
                  <c:v>4.1900000000000004</c:v>
                </c:pt>
                <c:pt idx="4199">
                  <c:v>4.1900000000000004</c:v>
                </c:pt>
                <c:pt idx="4200">
                  <c:v>4.1900000000000004</c:v>
                </c:pt>
                <c:pt idx="4201">
                  <c:v>4.18</c:v>
                </c:pt>
                <c:pt idx="4202">
                  <c:v>4.17</c:v>
                </c:pt>
                <c:pt idx="4203">
                  <c:v>4.16</c:v>
                </c:pt>
                <c:pt idx="4204">
                  <c:v>4.16</c:v>
                </c:pt>
                <c:pt idx="4205">
                  <c:v>4.16</c:v>
                </c:pt>
                <c:pt idx="4206">
                  <c:v>4.1500000000000004</c:v>
                </c:pt>
                <c:pt idx="4207">
                  <c:v>4.13</c:v>
                </c:pt>
                <c:pt idx="4208">
                  <c:v>4.12</c:v>
                </c:pt>
                <c:pt idx="4209">
                  <c:v>4.12</c:v>
                </c:pt>
                <c:pt idx="4210">
                  <c:v>4.12</c:v>
                </c:pt>
                <c:pt idx="4211">
                  <c:v>4.13</c:v>
                </c:pt>
                <c:pt idx="4212">
                  <c:v>4.1500000000000004</c:v>
                </c:pt>
                <c:pt idx="4213">
                  <c:v>4.1500000000000004</c:v>
                </c:pt>
                <c:pt idx="4214">
                  <c:v>4.1500000000000004</c:v>
                </c:pt>
                <c:pt idx="4215">
                  <c:v>4.16</c:v>
                </c:pt>
                <c:pt idx="4216">
                  <c:v>4.1500000000000004</c:v>
                </c:pt>
                <c:pt idx="4217">
                  <c:v>4.13</c:v>
                </c:pt>
                <c:pt idx="4218">
                  <c:v>4.13</c:v>
                </c:pt>
                <c:pt idx="4219">
                  <c:v>4.13</c:v>
                </c:pt>
                <c:pt idx="4220">
                  <c:v>4.13</c:v>
                </c:pt>
                <c:pt idx="4221">
                  <c:v>4.1500000000000004</c:v>
                </c:pt>
                <c:pt idx="4222">
                  <c:v>4.17</c:v>
                </c:pt>
                <c:pt idx="4223">
                  <c:v>4.16</c:v>
                </c:pt>
                <c:pt idx="4224">
                  <c:v>4.17</c:v>
                </c:pt>
                <c:pt idx="4225">
                  <c:v>4.1500000000000004</c:v>
                </c:pt>
                <c:pt idx="4226">
                  <c:v>4.16</c:v>
                </c:pt>
                <c:pt idx="4227">
                  <c:v>4.18</c:v>
                </c:pt>
                <c:pt idx="4228">
                  <c:v>4.1900000000000004</c:v>
                </c:pt>
                <c:pt idx="4229">
                  <c:v>4.21</c:v>
                </c:pt>
                <c:pt idx="4230">
                  <c:v>4.21</c:v>
                </c:pt>
                <c:pt idx="4231">
                  <c:v>4.2</c:v>
                </c:pt>
                <c:pt idx="4232">
                  <c:v>4.21</c:v>
                </c:pt>
                <c:pt idx="4233">
                  <c:v>4.22</c:v>
                </c:pt>
                <c:pt idx="4234">
                  <c:v>4.2</c:v>
                </c:pt>
                <c:pt idx="4235">
                  <c:v>4.1900000000000004</c:v>
                </c:pt>
                <c:pt idx="4236">
                  <c:v>4.16</c:v>
                </c:pt>
                <c:pt idx="4237">
                  <c:v>4.16</c:v>
                </c:pt>
                <c:pt idx="4238">
                  <c:v>4.16</c:v>
                </c:pt>
                <c:pt idx="4239">
                  <c:v>4.1500000000000004</c:v>
                </c:pt>
                <c:pt idx="4240">
                  <c:v>4.1399999999999997</c:v>
                </c:pt>
                <c:pt idx="4241">
                  <c:v>4.13</c:v>
                </c:pt>
                <c:pt idx="4242">
                  <c:v>4.1100000000000003</c:v>
                </c:pt>
                <c:pt idx="4243">
                  <c:v>4.12</c:v>
                </c:pt>
                <c:pt idx="4244">
                  <c:v>4.0999999999999996</c:v>
                </c:pt>
                <c:pt idx="4245">
                  <c:v>4.09</c:v>
                </c:pt>
                <c:pt idx="4246">
                  <c:v>4.07</c:v>
                </c:pt>
                <c:pt idx="4247">
                  <c:v>4.07</c:v>
                </c:pt>
                <c:pt idx="4248">
                  <c:v>4.07</c:v>
                </c:pt>
                <c:pt idx="4249">
                  <c:v>4.08</c:v>
                </c:pt>
                <c:pt idx="4250">
                  <c:v>4.0999999999999996</c:v>
                </c:pt>
                <c:pt idx="4251">
                  <c:v>4.1100000000000003</c:v>
                </c:pt>
                <c:pt idx="4252">
                  <c:v>4.12</c:v>
                </c:pt>
                <c:pt idx="4253">
                  <c:v>4.12</c:v>
                </c:pt>
                <c:pt idx="4254">
                  <c:v>4.1100000000000003</c:v>
                </c:pt>
                <c:pt idx="4255">
                  <c:v>4.09</c:v>
                </c:pt>
                <c:pt idx="4256">
                  <c:v>4.09</c:v>
                </c:pt>
                <c:pt idx="4257">
                  <c:v>4.0999999999999996</c:v>
                </c:pt>
                <c:pt idx="4258">
                  <c:v>4.09</c:v>
                </c:pt>
                <c:pt idx="4259">
                  <c:v>4.1100000000000003</c:v>
                </c:pt>
                <c:pt idx="4260">
                  <c:v>4.13</c:v>
                </c:pt>
                <c:pt idx="4261">
                  <c:v>4.13</c:v>
                </c:pt>
                <c:pt idx="4262">
                  <c:v>4.13</c:v>
                </c:pt>
                <c:pt idx="4263">
                  <c:v>4.12</c:v>
                </c:pt>
                <c:pt idx="4264">
                  <c:v>4.1399999999999997</c:v>
                </c:pt>
                <c:pt idx="4265">
                  <c:v>4.1500000000000004</c:v>
                </c:pt>
                <c:pt idx="4266">
                  <c:v>4.16</c:v>
                </c:pt>
                <c:pt idx="4267">
                  <c:v>4.18</c:v>
                </c:pt>
                <c:pt idx="4268">
                  <c:v>4.1900000000000004</c:v>
                </c:pt>
                <c:pt idx="4269">
                  <c:v>4.2</c:v>
                </c:pt>
                <c:pt idx="4270">
                  <c:v>4.2</c:v>
                </c:pt>
                <c:pt idx="4271">
                  <c:v>4.22</c:v>
                </c:pt>
                <c:pt idx="4272">
                  <c:v>4.22</c:v>
                </c:pt>
                <c:pt idx="4273">
                  <c:v>4.22</c:v>
                </c:pt>
                <c:pt idx="4274">
                  <c:v>4.1900000000000004</c:v>
                </c:pt>
                <c:pt idx="4275">
                  <c:v>4.2</c:v>
                </c:pt>
                <c:pt idx="4276">
                  <c:v>4.1900000000000004</c:v>
                </c:pt>
                <c:pt idx="4277">
                  <c:v>4.17</c:v>
                </c:pt>
                <c:pt idx="4278">
                  <c:v>4.17</c:v>
                </c:pt>
                <c:pt idx="4279">
                  <c:v>4.16</c:v>
                </c:pt>
                <c:pt idx="4280">
                  <c:v>4.17</c:v>
                </c:pt>
                <c:pt idx="4281">
                  <c:v>4.16</c:v>
                </c:pt>
                <c:pt idx="4282">
                  <c:v>4.17</c:v>
                </c:pt>
                <c:pt idx="4283">
                  <c:v>4.17</c:v>
                </c:pt>
                <c:pt idx="4284">
                  <c:v>4.17</c:v>
                </c:pt>
                <c:pt idx="4285">
                  <c:v>4.16</c:v>
                </c:pt>
                <c:pt idx="4286">
                  <c:v>4.1500000000000004</c:v>
                </c:pt>
                <c:pt idx="4287">
                  <c:v>4.17</c:v>
                </c:pt>
                <c:pt idx="4288">
                  <c:v>4.16</c:v>
                </c:pt>
                <c:pt idx="4289">
                  <c:v>4.16</c:v>
                </c:pt>
                <c:pt idx="4290">
                  <c:v>4.16</c:v>
                </c:pt>
                <c:pt idx="4291">
                  <c:v>4.1399999999999997</c:v>
                </c:pt>
                <c:pt idx="4292">
                  <c:v>4.16</c:v>
                </c:pt>
                <c:pt idx="4293">
                  <c:v>4.16</c:v>
                </c:pt>
                <c:pt idx="4294">
                  <c:v>4.17</c:v>
                </c:pt>
                <c:pt idx="4295">
                  <c:v>4.16</c:v>
                </c:pt>
                <c:pt idx="4296">
                  <c:v>4.16</c:v>
                </c:pt>
                <c:pt idx="4297">
                  <c:v>4.17</c:v>
                </c:pt>
                <c:pt idx="4298">
                  <c:v>4.1900000000000004</c:v>
                </c:pt>
                <c:pt idx="4299">
                  <c:v>4.17</c:v>
                </c:pt>
                <c:pt idx="4300">
                  <c:v>4.17</c:v>
                </c:pt>
                <c:pt idx="4301">
                  <c:v>4.17</c:v>
                </c:pt>
                <c:pt idx="4302">
                  <c:v>4.1900000000000004</c:v>
                </c:pt>
                <c:pt idx="4303">
                  <c:v>4.1900000000000004</c:v>
                </c:pt>
                <c:pt idx="4304">
                  <c:v>4.2</c:v>
                </c:pt>
                <c:pt idx="4305">
                  <c:v>4.21</c:v>
                </c:pt>
                <c:pt idx="4306">
                  <c:v>4.22</c:v>
                </c:pt>
                <c:pt idx="4307">
                  <c:v>4.21</c:v>
                </c:pt>
                <c:pt idx="4308">
                  <c:v>4.2300000000000004</c:v>
                </c:pt>
                <c:pt idx="4309">
                  <c:v>4.2300000000000004</c:v>
                </c:pt>
                <c:pt idx="4310">
                  <c:v>4.2</c:v>
                </c:pt>
                <c:pt idx="4311">
                  <c:v>4.21</c:v>
                </c:pt>
                <c:pt idx="4312">
                  <c:v>4.17</c:v>
                </c:pt>
                <c:pt idx="4313">
                  <c:v>4.18</c:v>
                </c:pt>
                <c:pt idx="4314">
                  <c:v>4.17</c:v>
                </c:pt>
                <c:pt idx="4315">
                  <c:v>4.1399999999999997</c:v>
                </c:pt>
                <c:pt idx="4316">
                  <c:v>4.1399999999999997</c:v>
                </c:pt>
                <c:pt idx="4317">
                  <c:v>4.13</c:v>
                </c:pt>
                <c:pt idx="4318">
                  <c:v>4.13</c:v>
                </c:pt>
                <c:pt idx="4319">
                  <c:v>4.12</c:v>
                </c:pt>
                <c:pt idx="4320">
                  <c:v>4.1399999999999997</c:v>
                </c:pt>
                <c:pt idx="4321">
                  <c:v>4.13</c:v>
                </c:pt>
                <c:pt idx="4322">
                  <c:v>4.1399999999999997</c:v>
                </c:pt>
                <c:pt idx="4323">
                  <c:v>4.12</c:v>
                </c:pt>
                <c:pt idx="4324">
                  <c:v>4.12</c:v>
                </c:pt>
                <c:pt idx="4325">
                  <c:v>4.12</c:v>
                </c:pt>
                <c:pt idx="4326">
                  <c:v>4.1100000000000003</c:v>
                </c:pt>
                <c:pt idx="4327">
                  <c:v>4.12</c:v>
                </c:pt>
                <c:pt idx="4328">
                  <c:v>4.12</c:v>
                </c:pt>
                <c:pt idx="4329">
                  <c:v>4.1100000000000003</c:v>
                </c:pt>
                <c:pt idx="4330">
                  <c:v>4.12</c:v>
                </c:pt>
                <c:pt idx="4331">
                  <c:v>4.1100000000000003</c:v>
                </c:pt>
                <c:pt idx="4332">
                  <c:v>4.1399999999999997</c:v>
                </c:pt>
                <c:pt idx="4333">
                  <c:v>4.1100000000000003</c:v>
                </c:pt>
                <c:pt idx="4334">
                  <c:v>4.12</c:v>
                </c:pt>
                <c:pt idx="4335">
                  <c:v>4.13</c:v>
                </c:pt>
                <c:pt idx="4336">
                  <c:v>4.1399999999999997</c:v>
                </c:pt>
                <c:pt idx="4337">
                  <c:v>4.1399999999999997</c:v>
                </c:pt>
                <c:pt idx="4338">
                  <c:v>4.1399999999999997</c:v>
                </c:pt>
                <c:pt idx="4339">
                  <c:v>4.13</c:v>
                </c:pt>
                <c:pt idx="4340">
                  <c:v>4.1500000000000004</c:v>
                </c:pt>
                <c:pt idx="4341">
                  <c:v>4.1500000000000004</c:v>
                </c:pt>
                <c:pt idx="4342">
                  <c:v>4.18</c:v>
                </c:pt>
                <c:pt idx="4343">
                  <c:v>4.18</c:v>
                </c:pt>
                <c:pt idx="4344">
                  <c:v>4.1900000000000004</c:v>
                </c:pt>
                <c:pt idx="4345">
                  <c:v>4.2</c:v>
                </c:pt>
                <c:pt idx="4346">
                  <c:v>4.21</c:v>
                </c:pt>
                <c:pt idx="4347">
                  <c:v>4.22</c:v>
                </c:pt>
                <c:pt idx="4348">
                  <c:v>4.29</c:v>
                </c:pt>
                <c:pt idx="4349">
                  <c:v>4.25</c:v>
                </c:pt>
                <c:pt idx="4350">
                  <c:v>4.21</c:v>
                </c:pt>
                <c:pt idx="4351">
                  <c:v>4.1900000000000004</c:v>
                </c:pt>
                <c:pt idx="4352">
                  <c:v>4.1500000000000004</c:v>
                </c:pt>
                <c:pt idx="4353">
                  <c:v>4.1500000000000004</c:v>
                </c:pt>
                <c:pt idx="4354">
                  <c:v>4.18</c:v>
                </c:pt>
                <c:pt idx="4355">
                  <c:v>4.16</c:v>
                </c:pt>
                <c:pt idx="4356">
                  <c:v>4.12</c:v>
                </c:pt>
                <c:pt idx="4357">
                  <c:v>4.12</c:v>
                </c:pt>
                <c:pt idx="4358">
                  <c:v>4.1500000000000004</c:v>
                </c:pt>
                <c:pt idx="4359">
                  <c:v>4.16</c:v>
                </c:pt>
                <c:pt idx="4360">
                  <c:v>4.1399999999999997</c:v>
                </c:pt>
                <c:pt idx="4361">
                  <c:v>4.1399999999999997</c:v>
                </c:pt>
                <c:pt idx="4362">
                  <c:v>4.1500000000000004</c:v>
                </c:pt>
                <c:pt idx="4363">
                  <c:v>4.1399999999999997</c:v>
                </c:pt>
                <c:pt idx="4364">
                  <c:v>4.1399999999999997</c:v>
                </c:pt>
                <c:pt idx="4365">
                  <c:v>4.16</c:v>
                </c:pt>
                <c:pt idx="4366">
                  <c:v>4.1500000000000004</c:v>
                </c:pt>
                <c:pt idx="4367">
                  <c:v>4.16</c:v>
                </c:pt>
                <c:pt idx="4368">
                  <c:v>4.16</c:v>
                </c:pt>
                <c:pt idx="4369">
                  <c:v>4.1900000000000004</c:v>
                </c:pt>
                <c:pt idx="4370">
                  <c:v>4.22</c:v>
                </c:pt>
                <c:pt idx="4371">
                  <c:v>4.1900000000000004</c:v>
                </c:pt>
                <c:pt idx="4372">
                  <c:v>4.18</c:v>
                </c:pt>
                <c:pt idx="4373">
                  <c:v>4.18</c:v>
                </c:pt>
                <c:pt idx="4374">
                  <c:v>4.1900000000000004</c:v>
                </c:pt>
                <c:pt idx="4375">
                  <c:v>4.1900000000000004</c:v>
                </c:pt>
                <c:pt idx="4376">
                  <c:v>4.21</c:v>
                </c:pt>
                <c:pt idx="4377">
                  <c:v>4.1900000000000004</c:v>
                </c:pt>
                <c:pt idx="4378">
                  <c:v>4.2</c:v>
                </c:pt>
                <c:pt idx="4379">
                  <c:v>4.2300000000000004</c:v>
                </c:pt>
                <c:pt idx="4380">
                  <c:v>4.24</c:v>
                </c:pt>
                <c:pt idx="4381">
                  <c:v>4.24</c:v>
                </c:pt>
                <c:pt idx="4382">
                  <c:v>4.24</c:v>
                </c:pt>
                <c:pt idx="4383">
                  <c:v>4.24</c:v>
                </c:pt>
                <c:pt idx="4384">
                  <c:v>4.25</c:v>
                </c:pt>
                <c:pt idx="4385">
                  <c:v>4.25</c:v>
                </c:pt>
                <c:pt idx="4386">
                  <c:v>4.32</c:v>
                </c:pt>
                <c:pt idx="4387">
                  <c:v>4.3099999999999996</c:v>
                </c:pt>
                <c:pt idx="4388">
                  <c:v>4.25</c:v>
                </c:pt>
                <c:pt idx="4389">
                  <c:v>4.25</c:v>
                </c:pt>
                <c:pt idx="4390">
                  <c:v>4.25</c:v>
                </c:pt>
                <c:pt idx="4391">
                  <c:v>4.2300000000000004</c:v>
                </c:pt>
                <c:pt idx="4392">
                  <c:v>4.22</c:v>
                </c:pt>
                <c:pt idx="4393">
                  <c:v>4.21</c:v>
                </c:pt>
                <c:pt idx="4394">
                  <c:v>4.2300000000000004</c:v>
                </c:pt>
                <c:pt idx="4395">
                  <c:v>4.2300000000000004</c:v>
                </c:pt>
                <c:pt idx="4396">
                  <c:v>4.22</c:v>
                </c:pt>
                <c:pt idx="4397">
                  <c:v>4.22</c:v>
                </c:pt>
                <c:pt idx="4398">
                  <c:v>4.22</c:v>
                </c:pt>
                <c:pt idx="4399">
                  <c:v>4.2</c:v>
                </c:pt>
                <c:pt idx="4400">
                  <c:v>4.2</c:v>
                </c:pt>
                <c:pt idx="4401">
                  <c:v>4.1900000000000004</c:v>
                </c:pt>
                <c:pt idx="4402">
                  <c:v>4.2</c:v>
                </c:pt>
                <c:pt idx="4403">
                  <c:v>4.2</c:v>
                </c:pt>
                <c:pt idx="4404">
                  <c:v>4.18</c:v>
                </c:pt>
                <c:pt idx="4405">
                  <c:v>4.1900000000000004</c:v>
                </c:pt>
                <c:pt idx="4406">
                  <c:v>4.2</c:v>
                </c:pt>
                <c:pt idx="4407">
                  <c:v>4.1900000000000004</c:v>
                </c:pt>
                <c:pt idx="4408">
                  <c:v>4.1900000000000004</c:v>
                </c:pt>
                <c:pt idx="4409">
                  <c:v>4.1900000000000004</c:v>
                </c:pt>
                <c:pt idx="4410">
                  <c:v>4.2</c:v>
                </c:pt>
                <c:pt idx="4411">
                  <c:v>4.2</c:v>
                </c:pt>
                <c:pt idx="4412">
                  <c:v>4.1900000000000004</c:v>
                </c:pt>
                <c:pt idx="4413">
                  <c:v>4.18</c:v>
                </c:pt>
                <c:pt idx="4414">
                  <c:v>4.2</c:v>
                </c:pt>
                <c:pt idx="4415">
                  <c:v>4.21</c:v>
                </c:pt>
                <c:pt idx="4416">
                  <c:v>4.22</c:v>
                </c:pt>
                <c:pt idx="4417">
                  <c:v>4.2300000000000004</c:v>
                </c:pt>
                <c:pt idx="4418">
                  <c:v>4.25</c:v>
                </c:pt>
                <c:pt idx="4419">
                  <c:v>4.26</c:v>
                </c:pt>
                <c:pt idx="4420">
                  <c:v>4.24</c:v>
                </c:pt>
                <c:pt idx="4421">
                  <c:v>4.26</c:v>
                </c:pt>
                <c:pt idx="4422">
                  <c:v>4.25</c:v>
                </c:pt>
                <c:pt idx="4423">
                  <c:v>4.28</c:v>
                </c:pt>
                <c:pt idx="4424">
                  <c:v>4.26</c:v>
                </c:pt>
                <c:pt idx="4425">
                  <c:v>4.26</c:v>
                </c:pt>
                <c:pt idx="4426">
                  <c:v>4.24</c:v>
                </c:pt>
                <c:pt idx="4427">
                  <c:v>4.24</c:v>
                </c:pt>
                <c:pt idx="4428">
                  <c:v>4.24</c:v>
                </c:pt>
                <c:pt idx="4429">
                  <c:v>4.25</c:v>
                </c:pt>
                <c:pt idx="4430">
                  <c:v>4.24</c:v>
                </c:pt>
                <c:pt idx="4431">
                  <c:v>4.24</c:v>
                </c:pt>
                <c:pt idx="4432">
                  <c:v>4.24</c:v>
                </c:pt>
                <c:pt idx="4433">
                  <c:v>4.2300000000000004</c:v>
                </c:pt>
                <c:pt idx="4434">
                  <c:v>4.22</c:v>
                </c:pt>
                <c:pt idx="4435">
                  <c:v>4.2300000000000004</c:v>
                </c:pt>
                <c:pt idx="4436">
                  <c:v>4.21</c:v>
                </c:pt>
                <c:pt idx="4437">
                  <c:v>4.21</c:v>
                </c:pt>
                <c:pt idx="4438">
                  <c:v>4.2</c:v>
                </c:pt>
                <c:pt idx="4439">
                  <c:v>4.2</c:v>
                </c:pt>
                <c:pt idx="4440">
                  <c:v>4.2</c:v>
                </c:pt>
                <c:pt idx="4441">
                  <c:v>4.2</c:v>
                </c:pt>
                <c:pt idx="4442">
                  <c:v>4.22</c:v>
                </c:pt>
                <c:pt idx="4443">
                  <c:v>4.2300000000000004</c:v>
                </c:pt>
                <c:pt idx="4444">
                  <c:v>4.25</c:v>
                </c:pt>
                <c:pt idx="4445">
                  <c:v>4.22</c:v>
                </c:pt>
                <c:pt idx="4446">
                  <c:v>4.2</c:v>
                </c:pt>
                <c:pt idx="4447">
                  <c:v>4.22</c:v>
                </c:pt>
                <c:pt idx="4448">
                  <c:v>4.21</c:v>
                </c:pt>
                <c:pt idx="4449">
                  <c:v>4.18</c:v>
                </c:pt>
                <c:pt idx="4450">
                  <c:v>4.17</c:v>
                </c:pt>
                <c:pt idx="4451">
                  <c:v>4.2</c:v>
                </c:pt>
                <c:pt idx="4452">
                  <c:v>4.2</c:v>
                </c:pt>
                <c:pt idx="4453">
                  <c:v>4.21</c:v>
                </c:pt>
                <c:pt idx="4454">
                  <c:v>4.2300000000000004</c:v>
                </c:pt>
                <c:pt idx="4455">
                  <c:v>4.2300000000000004</c:v>
                </c:pt>
                <c:pt idx="4456">
                  <c:v>4.2300000000000004</c:v>
                </c:pt>
                <c:pt idx="4457">
                  <c:v>4.22</c:v>
                </c:pt>
                <c:pt idx="4458">
                  <c:v>4.24</c:v>
                </c:pt>
                <c:pt idx="4459">
                  <c:v>4.2300000000000004</c:v>
                </c:pt>
                <c:pt idx="4460">
                  <c:v>4.2300000000000004</c:v>
                </c:pt>
                <c:pt idx="4461">
                  <c:v>4.29</c:v>
                </c:pt>
                <c:pt idx="4462">
                  <c:v>4.2300000000000004</c:v>
                </c:pt>
                <c:pt idx="4463">
                  <c:v>4.22</c:v>
                </c:pt>
                <c:pt idx="4464">
                  <c:v>4.21</c:v>
                </c:pt>
                <c:pt idx="4465">
                  <c:v>4.2</c:v>
                </c:pt>
                <c:pt idx="4466">
                  <c:v>4.21</c:v>
                </c:pt>
                <c:pt idx="4467">
                  <c:v>4.18</c:v>
                </c:pt>
                <c:pt idx="4468">
                  <c:v>4.2</c:v>
                </c:pt>
                <c:pt idx="4469">
                  <c:v>4.1900000000000004</c:v>
                </c:pt>
                <c:pt idx="4470">
                  <c:v>4.18</c:v>
                </c:pt>
                <c:pt idx="4471">
                  <c:v>4.18</c:v>
                </c:pt>
                <c:pt idx="4472">
                  <c:v>4.1900000000000004</c:v>
                </c:pt>
                <c:pt idx="4473">
                  <c:v>4.1900000000000004</c:v>
                </c:pt>
                <c:pt idx="4474">
                  <c:v>4.1900000000000004</c:v>
                </c:pt>
                <c:pt idx="4475">
                  <c:v>4.18</c:v>
                </c:pt>
                <c:pt idx="4476">
                  <c:v>4.1900000000000004</c:v>
                </c:pt>
                <c:pt idx="4477">
                  <c:v>4.2</c:v>
                </c:pt>
                <c:pt idx="4478">
                  <c:v>4.1900000000000004</c:v>
                </c:pt>
                <c:pt idx="4479">
                  <c:v>4.18</c:v>
                </c:pt>
                <c:pt idx="4480">
                  <c:v>4.17</c:v>
                </c:pt>
                <c:pt idx="4481">
                  <c:v>4.17</c:v>
                </c:pt>
                <c:pt idx="4482">
                  <c:v>4.17</c:v>
                </c:pt>
                <c:pt idx="4483">
                  <c:v>4.17</c:v>
                </c:pt>
                <c:pt idx="4484">
                  <c:v>4.16</c:v>
                </c:pt>
                <c:pt idx="4485">
                  <c:v>4.2</c:v>
                </c:pt>
                <c:pt idx="4486">
                  <c:v>4.17</c:v>
                </c:pt>
                <c:pt idx="4487">
                  <c:v>4.18</c:v>
                </c:pt>
                <c:pt idx="4488">
                  <c:v>4.1900000000000004</c:v>
                </c:pt>
                <c:pt idx="4489">
                  <c:v>4.18</c:v>
                </c:pt>
                <c:pt idx="4490">
                  <c:v>4.1900000000000004</c:v>
                </c:pt>
                <c:pt idx="4491">
                  <c:v>4.18</c:v>
                </c:pt>
                <c:pt idx="4492">
                  <c:v>4.18</c:v>
                </c:pt>
                <c:pt idx="4493">
                  <c:v>4.1900000000000004</c:v>
                </c:pt>
                <c:pt idx="4494">
                  <c:v>4.2</c:v>
                </c:pt>
                <c:pt idx="4495">
                  <c:v>4.22</c:v>
                </c:pt>
                <c:pt idx="4496">
                  <c:v>4.22</c:v>
                </c:pt>
                <c:pt idx="4497">
                  <c:v>4.21</c:v>
                </c:pt>
                <c:pt idx="4498">
                  <c:v>4.22</c:v>
                </c:pt>
                <c:pt idx="4499">
                  <c:v>4.2</c:v>
                </c:pt>
                <c:pt idx="4500">
                  <c:v>4.21</c:v>
                </c:pt>
                <c:pt idx="4501">
                  <c:v>4.22</c:v>
                </c:pt>
                <c:pt idx="4502">
                  <c:v>4.21</c:v>
                </c:pt>
                <c:pt idx="4503">
                  <c:v>4.21</c:v>
                </c:pt>
                <c:pt idx="4504">
                  <c:v>4.2</c:v>
                </c:pt>
                <c:pt idx="4505">
                  <c:v>4.1900000000000004</c:v>
                </c:pt>
                <c:pt idx="4506">
                  <c:v>4.17</c:v>
                </c:pt>
                <c:pt idx="4507">
                  <c:v>4.16</c:v>
                </c:pt>
                <c:pt idx="4508">
                  <c:v>4.1500000000000004</c:v>
                </c:pt>
                <c:pt idx="4509">
                  <c:v>4.16</c:v>
                </c:pt>
                <c:pt idx="4510">
                  <c:v>4.16</c:v>
                </c:pt>
                <c:pt idx="4511">
                  <c:v>4.16</c:v>
                </c:pt>
                <c:pt idx="4512">
                  <c:v>4.1399999999999997</c:v>
                </c:pt>
                <c:pt idx="4513">
                  <c:v>4.1399999999999997</c:v>
                </c:pt>
                <c:pt idx="4514">
                  <c:v>4.16</c:v>
                </c:pt>
                <c:pt idx="4515">
                  <c:v>4.13</c:v>
                </c:pt>
                <c:pt idx="4516">
                  <c:v>4.13</c:v>
                </c:pt>
                <c:pt idx="4517">
                  <c:v>4.1399999999999997</c:v>
                </c:pt>
                <c:pt idx="4518">
                  <c:v>4.1399999999999997</c:v>
                </c:pt>
                <c:pt idx="4519">
                  <c:v>4.13</c:v>
                </c:pt>
                <c:pt idx="4520">
                  <c:v>4.1399999999999997</c:v>
                </c:pt>
                <c:pt idx="4521">
                  <c:v>4.16</c:v>
                </c:pt>
                <c:pt idx="4522">
                  <c:v>4.17</c:v>
                </c:pt>
                <c:pt idx="4523">
                  <c:v>4.1500000000000004</c:v>
                </c:pt>
                <c:pt idx="4524">
                  <c:v>4.1399999999999997</c:v>
                </c:pt>
                <c:pt idx="4525">
                  <c:v>4.1500000000000004</c:v>
                </c:pt>
                <c:pt idx="4526">
                  <c:v>4.16</c:v>
                </c:pt>
                <c:pt idx="4527">
                  <c:v>4.1500000000000004</c:v>
                </c:pt>
                <c:pt idx="4528">
                  <c:v>4.1500000000000004</c:v>
                </c:pt>
                <c:pt idx="4529">
                  <c:v>4.1399999999999997</c:v>
                </c:pt>
                <c:pt idx="4530">
                  <c:v>4.16</c:v>
                </c:pt>
                <c:pt idx="4531">
                  <c:v>4.17</c:v>
                </c:pt>
                <c:pt idx="4532">
                  <c:v>4.16</c:v>
                </c:pt>
                <c:pt idx="4533">
                  <c:v>4.1900000000000004</c:v>
                </c:pt>
                <c:pt idx="4534">
                  <c:v>4.1900000000000004</c:v>
                </c:pt>
                <c:pt idx="4535">
                  <c:v>4.1900000000000004</c:v>
                </c:pt>
                <c:pt idx="4536">
                  <c:v>4.22</c:v>
                </c:pt>
                <c:pt idx="4537">
                  <c:v>4.2300000000000004</c:v>
                </c:pt>
                <c:pt idx="4538">
                  <c:v>4.2300000000000004</c:v>
                </c:pt>
                <c:pt idx="4539">
                  <c:v>4.21</c:v>
                </c:pt>
                <c:pt idx="4540">
                  <c:v>4.2</c:v>
                </c:pt>
                <c:pt idx="4541">
                  <c:v>4.2</c:v>
                </c:pt>
                <c:pt idx="4542">
                  <c:v>4.1900000000000004</c:v>
                </c:pt>
                <c:pt idx="4543">
                  <c:v>4.1900000000000004</c:v>
                </c:pt>
                <c:pt idx="4544">
                  <c:v>4.1900000000000004</c:v>
                </c:pt>
                <c:pt idx="4545">
                  <c:v>4.2</c:v>
                </c:pt>
                <c:pt idx="4546">
                  <c:v>4.21</c:v>
                </c:pt>
                <c:pt idx="4547">
                  <c:v>4.21</c:v>
                </c:pt>
                <c:pt idx="4548">
                  <c:v>4.21</c:v>
                </c:pt>
                <c:pt idx="4549">
                  <c:v>4.2</c:v>
                </c:pt>
                <c:pt idx="4550">
                  <c:v>4.1900000000000004</c:v>
                </c:pt>
                <c:pt idx="4551">
                  <c:v>4.18</c:v>
                </c:pt>
                <c:pt idx="4552">
                  <c:v>4.2</c:v>
                </c:pt>
                <c:pt idx="4553">
                  <c:v>4.1900000000000004</c:v>
                </c:pt>
                <c:pt idx="4554">
                  <c:v>4.17</c:v>
                </c:pt>
                <c:pt idx="4555">
                  <c:v>4.16</c:v>
                </c:pt>
                <c:pt idx="4556">
                  <c:v>4.18</c:v>
                </c:pt>
                <c:pt idx="4557">
                  <c:v>4.16</c:v>
                </c:pt>
                <c:pt idx="4558">
                  <c:v>4.16</c:v>
                </c:pt>
                <c:pt idx="4559">
                  <c:v>4.18</c:v>
                </c:pt>
                <c:pt idx="4560">
                  <c:v>4.1500000000000004</c:v>
                </c:pt>
                <c:pt idx="4561">
                  <c:v>4.1500000000000004</c:v>
                </c:pt>
                <c:pt idx="4562">
                  <c:v>4.16</c:v>
                </c:pt>
                <c:pt idx="4563">
                  <c:v>4.17</c:v>
                </c:pt>
                <c:pt idx="4564">
                  <c:v>4.16</c:v>
                </c:pt>
                <c:pt idx="4565">
                  <c:v>4.16</c:v>
                </c:pt>
                <c:pt idx="4566">
                  <c:v>4.17</c:v>
                </c:pt>
                <c:pt idx="4567">
                  <c:v>4.16</c:v>
                </c:pt>
                <c:pt idx="4568">
                  <c:v>4.16</c:v>
                </c:pt>
                <c:pt idx="4569">
                  <c:v>4.16</c:v>
                </c:pt>
                <c:pt idx="4570">
                  <c:v>4.16</c:v>
                </c:pt>
                <c:pt idx="4571">
                  <c:v>4.16</c:v>
                </c:pt>
                <c:pt idx="4572">
                  <c:v>4.1900000000000004</c:v>
                </c:pt>
                <c:pt idx="4573">
                  <c:v>4.21</c:v>
                </c:pt>
                <c:pt idx="4574">
                  <c:v>4.21</c:v>
                </c:pt>
                <c:pt idx="4575">
                  <c:v>4.2</c:v>
                </c:pt>
                <c:pt idx="4576">
                  <c:v>4.22</c:v>
                </c:pt>
                <c:pt idx="4577">
                  <c:v>4.22</c:v>
                </c:pt>
                <c:pt idx="4578">
                  <c:v>4.2300000000000004</c:v>
                </c:pt>
                <c:pt idx="4579">
                  <c:v>4.2300000000000004</c:v>
                </c:pt>
                <c:pt idx="4580">
                  <c:v>4.2</c:v>
                </c:pt>
                <c:pt idx="4581">
                  <c:v>4.1900000000000004</c:v>
                </c:pt>
                <c:pt idx="4582">
                  <c:v>4.21</c:v>
                </c:pt>
                <c:pt idx="4583">
                  <c:v>4.18</c:v>
                </c:pt>
                <c:pt idx="4584">
                  <c:v>4.2</c:v>
                </c:pt>
                <c:pt idx="4585">
                  <c:v>4.2</c:v>
                </c:pt>
                <c:pt idx="4586">
                  <c:v>4.18</c:v>
                </c:pt>
                <c:pt idx="4587">
                  <c:v>4.17</c:v>
                </c:pt>
                <c:pt idx="4588">
                  <c:v>4.18</c:v>
                </c:pt>
                <c:pt idx="4589">
                  <c:v>4.17</c:v>
                </c:pt>
                <c:pt idx="4590">
                  <c:v>4.18</c:v>
                </c:pt>
                <c:pt idx="4591">
                  <c:v>4.18</c:v>
                </c:pt>
                <c:pt idx="4592">
                  <c:v>4.18</c:v>
                </c:pt>
                <c:pt idx="4593">
                  <c:v>4.18</c:v>
                </c:pt>
                <c:pt idx="4594">
                  <c:v>4.16</c:v>
                </c:pt>
                <c:pt idx="4595">
                  <c:v>4.1500000000000004</c:v>
                </c:pt>
                <c:pt idx="4596">
                  <c:v>4.16</c:v>
                </c:pt>
                <c:pt idx="4597">
                  <c:v>4.16</c:v>
                </c:pt>
                <c:pt idx="4598">
                  <c:v>4.1500000000000004</c:v>
                </c:pt>
                <c:pt idx="4599">
                  <c:v>4.16</c:v>
                </c:pt>
                <c:pt idx="4600">
                  <c:v>4.16</c:v>
                </c:pt>
                <c:pt idx="4601">
                  <c:v>4.16</c:v>
                </c:pt>
                <c:pt idx="4602">
                  <c:v>4.17</c:v>
                </c:pt>
                <c:pt idx="4603">
                  <c:v>4.18</c:v>
                </c:pt>
                <c:pt idx="4604">
                  <c:v>4.16</c:v>
                </c:pt>
                <c:pt idx="4605">
                  <c:v>4.17</c:v>
                </c:pt>
                <c:pt idx="4606">
                  <c:v>4.18</c:v>
                </c:pt>
                <c:pt idx="4607">
                  <c:v>4.18</c:v>
                </c:pt>
                <c:pt idx="4608">
                  <c:v>4.18</c:v>
                </c:pt>
                <c:pt idx="4609">
                  <c:v>4.17</c:v>
                </c:pt>
                <c:pt idx="4610">
                  <c:v>4.2</c:v>
                </c:pt>
                <c:pt idx="4611">
                  <c:v>4.1900000000000004</c:v>
                </c:pt>
                <c:pt idx="4612">
                  <c:v>4.21</c:v>
                </c:pt>
                <c:pt idx="4613">
                  <c:v>4.2300000000000004</c:v>
                </c:pt>
                <c:pt idx="4614">
                  <c:v>4.26</c:v>
                </c:pt>
                <c:pt idx="4615">
                  <c:v>4.22</c:v>
                </c:pt>
                <c:pt idx="4616">
                  <c:v>4.2</c:v>
                </c:pt>
                <c:pt idx="4617">
                  <c:v>4.17</c:v>
                </c:pt>
                <c:pt idx="4618">
                  <c:v>4.1500000000000004</c:v>
                </c:pt>
                <c:pt idx="4619">
                  <c:v>4.1500000000000004</c:v>
                </c:pt>
                <c:pt idx="4620">
                  <c:v>4.13</c:v>
                </c:pt>
                <c:pt idx="4621">
                  <c:v>4.13</c:v>
                </c:pt>
                <c:pt idx="4622">
                  <c:v>4.13</c:v>
                </c:pt>
                <c:pt idx="4623">
                  <c:v>4.13</c:v>
                </c:pt>
                <c:pt idx="4624">
                  <c:v>4.1100000000000003</c:v>
                </c:pt>
                <c:pt idx="4625">
                  <c:v>4.1100000000000003</c:v>
                </c:pt>
                <c:pt idx="4626">
                  <c:v>4.12</c:v>
                </c:pt>
                <c:pt idx="4627">
                  <c:v>4.1100000000000003</c:v>
                </c:pt>
                <c:pt idx="4628">
                  <c:v>4.0999999999999996</c:v>
                </c:pt>
                <c:pt idx="4629">
                  <c:v>4.0999999999999996</c:v>
                </c:pt>
                <c:pt idx="4630">
                  <c:v>4.0999999999999996</c:v>
                </c:pt>
                <c:pt idx="4631">
                  <c:v>4.09</c:v>
                </c:pt>
                <c:pt idx="4632">
                  <c:v>4.1100000000000003</c:v>
                </c:pt>
                <c:pt idx="4633">
                  <c:v>4.0999999999999996</c:v>
                </c:pt>
                <c:pt idx="4634">
                  <c:v>4.0999999999999996</c:v>
                </c:pt>
                <c:pt idx="4635">
                  <c:v>4.0999999999999996</c:v>
                </c:pt>
                <c:pt idx="4636">
                  <c:v>4.13</c:v>
                </c:pt>
                <c:pt idx="4637">
                  <c:v>4.13</c:v>
                </c:pt>
                <c:pt idx="4638">
                  <c:v>4.13</c:v>
                </c:pt>
                <c:pt idx="4639">
                  <c:v>4.12</c:v>
                </c:pt>
                <c:pt idx="4640">
                  <c:v>4.12</c:v>
                </c:pt>
                <c:pt idx="4641">
                  <c:v>4.13</c:v>
                </c:pt>
                <c:pt idx="4642">
                  <c:v>4.12</c:v>
                </c:pt>
                <c:pt idx="4643">
                  <c:v>4.13</c:v>
                </c:pt>
                <c:pt idx="4644">
                  <c:v>4.1500000000000004</c:v>
                </c:pt>
                <c:pt idx="4645">
                  <c:v>4.16</c:v>
                </c:pt>
                <c:pt idx="4646">
                  <c:v>4.1399999999999997</c:v>
                </c:pt>
                <c:pt idx="4647">
                  <c:v>4.17</c:v>
                </c:pt>
                <c:pt idx="4648">
                  <c:v>4.1500000000000004</c:v>
                </c:pt>
                <c:pt idx="4649">
                  <c:v>4.16</c:v>
                </c:pt>
                <c:pt idx="4650">
                  <c:v>4.2</c:v>
                </c:pt>
                <c:pt idx="4651">
                  <c:v>4.2</c:v>
                </c:pt>
                <c:pt idx="4652">
                  <c:v>4.2</c:v>
                </c:pt>
                <c:pt idx="4653">
                  <c:v>4.22</c:v>
                </c:pt>
                <c:pt idx="4654">
                  <c:v>4.2</c:v>
                </c:pt>
                <c:pt idx="4655">
                  <c:v>4.16</c:v>
                </c:pt>
                <c:pt idx="4656">
                  <c:v>4.1399999999999997</c:v>
                </c:pt>
                <c:pt idx="4657">
                  <c:v>4.1399999999999997</c:v>
                </c:pt>
                <c:pt idx="4658">
                  <c:v>4.12</c:v>
                </c:pt>
                <c:pt idx="4659">
                  <c:v>4.12</c:v>
                </c:pt>
                <c:pt idx="4660">
                  <c:v>4.1100000000000003</c:v>
                </c:pt>
                <c:pt idx="4661">
                  <c:v>4.1100000000000003</c:v>
                </c:pt>
                <c:pt idx="4662">
                  <c:v>4.0999999999999996</c:v>
                </c:pt>
                <c:pt idx="4663">
                  <c:v>4.0999999999999996</c:v>
                </c:pt>
                <c:pt idx="4664">
                  <c:v>4.1100000000000003</c:v>
                </c:pt>
                <c:pt idx="4665">
                  <c:v>4.0999999999999996</c:v>
                </c:pt>
                <c:pt idx="4666">
                  <c:v>4.08</c:v>
                </c:pt>
                <c:pt idx="4667">
                  <c:v>4.08</c:v>
                </c:pt>
                <c:pt idx="4668">
                  <c:v>4.08</c:v>
                </c:pt>
                <c:pt idx="4669">
                  <c:v>4.07</c:v>
                </c:pt>
                <c:pt idx="4670">
                  <c:v>4.09</c:v>
                </c:pt>
                <c:pt idx="4671">
                  <c:v>4.09</c:v>
                </c:pt>
                <c:pt idx="4672">
                  <c:v>4.08</c:v>
                </c:pt>
                <c:pt idx="4673">
                  <c:v>4.09</c:v>
                </c:pt>
                <c:pt idx="4674">
                  <c:v>4.1100000000000003</c:v>
                </c:pt>
                <c:pt idx="4675">
                  <c:v>4.12</c:v>
                </c:pt>
                <c:pt idx="4676">
                  <c:v>4.12</c:v>
                </c:pt>
                <c:pt idx="4677">
                  <c:v>4.1100000000000003</c:v>
                </c:pt>
                <c:pt idx="4678">
                  <c:v>4.0999999999999996</c:v>
                </c:pt>
                <c:pt idx="4679">
                  <c:v>4.12</c:v>
                </c:pt>
                <c:pt idx="4680">
                  <c:v>4.1100000000000003</c:v>
                </c:pt>
                <c:pt idx="4681">
                  <c:v>4.12</c:v>
                </c:pt>
                <c:pt idx="4682">
                  <c:v>4.1399999999999997</c:v>
                </c:pt>
                <c:pt idx="4683">
                  <c:v>4.1500000000000004</c:v>
                </c:pt>
                <c:pt idx="4684">
                  <c:v>4.13</c:v>
                </c:pt>
                <c:pt idx="4685">
                  <c:v>4.16</c:v>
                </c:pt>
                <c:pt idx="4686">
                  <c:v>4.1500000000000004</c:v>
                </c:pt>
                <c:pt idx="4687">
                  <c:v>4.1500000000000004</c:v>
                </c:pt>
                <c:pt idx="4688">
                  <c:v>4.1900000000000004</c:v>
                </c:pt>
                <c:pt idx="4689">
                  <c:v>4.21</c:v>
                </c:pt>
                <c:pt idx="4690">
                  <c:v>4.21</c:v>
                </c:pt>
                <c:pt idx="4691">
                  <c:v>4.26</c:v>
                </c:pt>
                <c:pt idx="4692">
                  <c:v>4.29</c:v>
                </c:pt>
                <c:pt idx="4693">
                  <c:v>4.26</c:v>
                </c:pt>
                <c:pt idx="4694">
                  <c:v>4.29</c:v>
                </c:pt>
                <c:pt idx="4695">
                  <c:v>4.29</c:v>
                </c:pt>
                <c:pt idx="4696">
                  <c:v>4.29</c:v>
                </c:pt>
                <c:pt idx="4697">
                  <c:v>4.26</c:v>
                </c:pt>
                <c:pt idx="4698">
                  <c:v>4.29</c:v>
                </c:pt>
                <c:pt idx="4699">
                  <c:v>4.26</c:v>
                </c:pt>
                <c:pt idx="4700">
                  <c:v>4.29</c:v>
                </c:pt>
                <c:pt idx="4701">
                  <c:v>4.29</c:v>
                </c:pt>
                <c:pt idx="4702">
                  <c:v>4.26</c:v>
                </c:pt>
                <c:pt idx="4703">
                  <c:v>4.26</c:v>
                </c:pt>
                <c:pt idx="4704">
                  <c:v>4.26</c:v>
                </c:pt>
                <c:pt idx="4705">
                  <c:v>4.26</c:v>
                </c:pt>
                <c:pt idx="4706">
                  <c:v>4.26</c:v>
                </c:pt>
                <c:pt idx="4707">
                  <c:v>4.26</c:v>
                </c:pt>
                <c:pt idx="4708">
                  <c:v>4.26</c:v>
                </c:pt>
                <c:pt idx="4709">
                  <c:v>4.29</c:v>
                </c:pt>
                <c:pt idx="4710">
                  <c:v>4.29</c:v>
                </c:pt>
                <c:pt idx="4711">
                  <c:v>4.26</c:v>
                </c:pt>
                <c:pt idx="4712">
                  <c:v>4.26</c:v>
                </c:pt>
                <c:pt idx="4713">
                  <c:v>4.29</c:v>
                </c:pt>
                <c:pt idx="4714">
                  <c:v>4.26</c:v>
                </c:pt>
                <c:pt idx="4715">
                  <c:v>4.29</c:v>
                </c:pt>
                <c:pt idx="4716">
                  <c:v>4.26</c:v>
                </c:pt>
                <c:pt idx="4717">
                  <c:v>4.29</c:v>
                </c:pt>
                <c:pt idx="4718">
                  <c:v>4.29</c:v>
                </c:pt>
                <c:pt idx="4719">
                  <c:v>4.26</c:v>
                </c:pt>
                <c:pt idx="4720">
                  <c:v>4.24</c:v>
                </c:pt>
                <c:pt idx="4721">
                  <c:v>4.26</c:v>
                </c:pt>
                <c:pt idx="4722">
                  <c:v>4.29</c:v>
                </c:pt>
                <c:pt idx="4723">
                  <c:v>4.26</c:v>
                </c:pt>
                <c:pt idx="4724">
                  <c:v>4.26</c:v>
                </c:pt>
                <c:pt idx="4725">
                  <c:v>4.29</c:v>
                </c:pt>
                <c:pt idx="4726">
                  <c:v>4.26</c:v>
                </c:pt>
                <c:pt idx="4727">
                  <c:v>4.29</c:v>
                </c:pt>
                <c:pt idx="4728">
                  <c:v>4.26</c:v>
                </c:pt>
                <c:pt idx="4729">
                  <c:v>4.26</c:v>
                </c:pt>
                <c:pt idx="4730">
                  <c:v>4.25</c:v>
                </c:pt>
                <c:pt idx="4731">
                  <c:v>4.21</c:v>
                </c:pt>
                <c:pt idx="4732">
                  <c:v>4.22</c:v>
                </c:pt>
                <c:pt idx="4733">
                  <c:v>4.22</c:v>
                </c:pt>
                <c:pt idx="4734">
                  <c:v>4.21</c:v>
                </c:pt>
                <c:pt idx="4735">
                  <c:v>4.1900000000000004</c:v>
                </c:pt>
                <c:pt idx="4736">
                  <c:v>4.2</c:v>
                </c:pt>
                <c:pt idx="4737">
                  <c:v>4.1900000000000004</c:v>
                </c:pt>
                <c:pt idx="4738">
                  <c:v>4.18</c:v>
                </c:pt>
                <c:pt idx="4739">
                  <c:v>4.1900000000000004</c:v>
                </c:pt>
                <c:pt idx="4740">
                  <c:v>4.18</c:v>
                </c:pt>
                <c:pt idx="4741">
                  <c:v>4.18</c:v>
                </c:pt>
                <c:pt idx="4742">
                  <c:v>4.18</c:v>
                </c:pt>
                <c:pt idx="4743">
                  <c:v>4.17</c:v>
                </c:pt>
                <c:pt idx="4744">
                  <c:v>4.16</c:v>
                </c:pt>
                <c:pt idx="4745">
                  <c:v>4.16</c:v>
                </c:pt>
                <c:pt idx="4746">
                  <c:v>4.1500000000000004</c:v>
                </c:pt>
                <c:pt idx="4747">
                  <c:v>4.1500000000000004</c:v>
                </c:pt>
                <c:pt idx="4748">
                  <c:v>4.1500000000000004</c:v>
                </c:pt>
                <c:pt idx="4749">
                  <c:v>4.13</c:v>
                </c:pt>
                <c:pt idx="4750">
                  <c:v>4.1500000000000004</c:v>
                </c:pt>
                <c:pt idx="4751">
                  <c:v>4.1500000000000004</c:v>
                </c:pt>
                <c:pt idx="4752">
                  <c:v>4.1500000000000004</c:v>
                </c:pt>
                <c:pt idx="4753">
                  <c:v>4.13</c:v>
                </c:pt>
                <c:pt idx="4754">
                  <c:v>4.12</c:v>
                </c:pt>
                <c:pt idx="4755">
                  <c:v>4.13</c:v>
                </c:pt>
                <c:pt idx="4756">
                  <c:v>4.13</c:v>
                </c:pt>
                <c:pt idx="4757">
                  <c:v>4.12</c:v>
                </c:pt>
                <c:pt idx="4758">
                  <c:v>4.1399999999999997</c:v>
                </c:pt>
                <c:pt idx="4759">
                  <c:v>4.13</c:v>
                </c:pt>
                <c:pt idx="4760">
                  <c:v>4.1500000000000004</c:v>
                </c:pt>
                <c:pt idx="4761">
                  <c:v>4.16</c:v>
                </c:pt>
                <c:pt idx="4762">
                  <c:v>4.1900000000000004</c:v>
                </c:pt>
                <c:pt idx="4763">
                  <c:v>4.21</c:v>
                </c:pt>
                <c:pt idx="4764">
                  <c:v>4.24</c:v>
                </c:pt>
                <c:pt idx="4765">
                  <c:v>4.25</c:v>
                </c:pt>
                <c:pt idx="4766">
                  <c:v>4.21</c:v>
                </c:pt>
                <c:pt idx="4767">
                  <c:v>4.2</c:v>
                </c:pt>
                <c:pt idx="4768">
                  <c:v>4.1900000000000004</c:v>
                </c:pt>
                <c:pt idx="4769">
                  <c:v>4.17</c:v>
                </c:pt>
                <c:pt idx="4770">
                  <c:v>4.17</c:v>
                </c:pt>
                <c:pt idx="4771">
                  <c:v>4.1500000000000004</c:v>
                </c:pt>
                <c:pt idx="4772">
                  <c:v>4.1500000000000004</c:v>
                </c:pt>
                <c:pt idx="4773">
                  <c:v>4.13</c:v>
                </c:pt>
                <c:pt idx="4774">
                  <c:v>4.12</c:v>
                </c:pt>
                <c:pt idx="4775">
                  <c:v>4.12</c:v>
                </c:pt>
                <c:pt idx="4776">
                  <c:v>4.1100000000000003</c:v>
                </c:pt>
                <c:pt idx="4777">
                  <c:v>4.12</c:v>
                </c:pt>
                <c:pt idx="4778">
                  <c:v>4.09</c:v>
                </c:pt>
                <c:pt idx="4779">
                  <c:v>4.09</c:v>
                </c:pt>
                <c:pt idx="4780">
                  <c:v>4.0999999999999996</c:v>
                </c:pt>
                <c:pt idx="4781">
                  <c:v>4.08</c:v>
                </c:pt>
                <c:pt idx="4782">
                  <c:v>4.08</c:v>
                </c:pt>
                <c:pt idx="4783">
                  <c:v>4.08</c:v>
                </c:pt>
                <c:pt idx="4784">
                  <c:v>4.0599999999999996</c:v>
                </c:pt>
                <c:pt idx="4785">
                  <c:v>4.0599999999999996</c:v>
                </c:pt>
                <c:pt idx="4786">
                  <c:v>4.0599999999999996</c:v>
                </c:pt>
                <c:pt idx="4787">
                  <c:v>4.05</c:v>
                </c:pt>
                <c:pt idx="4788">
                  <c:v>4.05</c:v>
                </c:pt>
                <c:pt idx="4789">
                  <c:v>4.0599999999999996</c:v>
                </c:pt>
                <c:pt idx="4790">
                  <c:v>4.05</c:v>
                </c:pt>
                <c:pt idx="4791">
                  <c:v>4.05</c:v>
                </c:pt>
                <c:pt idx="4792">
                  <c:v>4.03</c:v>
                </c:pt>
                <c:pt idx="4793">
                  <c:v>4.04</c:v>
                </c:pt>
                <c:pt idx="4794">
                  <c:v>4.03</c:v>
                </c:pt>
                <c:pt idx="4795">
                  <c:v>4.04</c:v>
                </c:pt>
                <c:pt idx="4796">
                  <c:v>4.05</c:v>
                </c:pt>
                <c:pt idx="4797">
                  <c:v>4.05</c:v>
                </c:pt>
                <c:pt idx="4798">
                  <c:v>4.0599999999999996</c:v>
                </c:pt>
                <c:pt idx="4799">
                  <c:v>4.09</c:v>
                </c:pt>
                <c:pt idx="4800">
                  <c:v>4.12</c:v>
                </c:pt>
                <c:pt idx="4801">
                  <c:v>4.13</c:v>
                </c:pt>
                <c:pt idx="4802">
                  <c:v>4.17</c:v>
                </c:pt>
                <c:pt idx="4803">
                  <c:v>4.1900000000000004</c:v>
                </c:pt>
                <c:pt idx="4804">
                  <c:v>4.25</c:v>
                </c:pt>
                <c:pt idx="4805">
                  <c:v>4.24</c:v>
                </c:pt>
                <c:pt idx="4806">
                  <c:v>4.21</c:v>
                </c:pt>
                <c:pt idx="4807">
                  <c:v>4.2</c:v>
                </c:pt>
                <c:pt idx="4808">
                  <c:v>4.2</c:v>
                </c:pt>
                <c:pt idx="4809">
                  <c:v>4.16</c:v>
                </c:pt>
                <c:pt idx="4810">
                  <c:v>4.1500000000000004</c:v>
                </c:pt>
                <c:pt idx="4811">
                  <c:v>4.1399999999999997</c:v>
                </c:pt>
                <c:pt idx="4812">
                  <c:v>4.12</c:v>
                </c:pt>
                <c:pt idx="4813">
                  <c:v>4.12</c:v>
                </c:pt>
                <c:pt idx="4814">
                  <c:v>4.12</c:v>
                </c:pt>
                <c:pt idx="4815">
                  <c:v>4.1399999999999997</c:v>
                </c:pt>
                <c:pt idx="4816">
                  <c:v>4.13</c:v>
                </c:pt>
                <c:pt idx="4817">
                  <c:v>4.1399999999999997</c:v>
                </c:pt>
                <c:pt idx="4818">
                  <c:v>4.13</c:v>
                </c:pt>
                <c:pt idx="4819">
                  <c:v>4.1399999999999997</c:v>
                </c:pt>
                <c:pt idx="4820">
                  <c:v>4.1500000000000004</c:v>
                </c:pt>
                <c:pt idx="4821">
                  <c:v>4.1399999999999997</c:v>
                </c:pt>
                <c:pt idx="4822">
                  <c:v>4.1399999999999997</c:v>
                </c:pt>
                <c:pt idx="4823">
                  <c:v>4.1500000000000004</c:v>
                </c:pt>
                <c:pt idx="4824">
                  <c:v>4.17</c:v>
                </c:pt>
                <c:pt idx="4825">
                  <c:v>4.1500000000000004</c:v>
                </c:pt>
                <c:pt idx="4826">
                  <c:v>4.1500000000000004</c:v>
                </c:pt>
                <c:pt idx="4827">
                  <c:v>4.16</c:v>
                </c:pt>
                <c:pt idx="4828">
                  <c:v>4.16</c:v>
                </c:pt>
                <c:pt idx="4829">
                  <c:v>4.17</c:v>
                </c:pt>
                <c:pt idx="4830">
                  <c:v>4.18</c:v>
                </c:pt>
                <c:pt idx="4831">
                  <c:v>4.18</c:v>
                </c:pt>
                <c:pt idx="4832">
                  <c:v>4.17</c:v>
                </c:pt>
                <c:pt idx="4833">
                  <c:v>4.1900000000000004</c:v>
                </c:pt>
                <c:pt idx="4834">
                  <c:v>4.2</c:v>
                </c:pt>
                <c:pt idx="4835">
                  <c:v>4.22</c:v>
                </c:pt>
                <c:pt idx="4836">
                  <c:v>4.2300000000000004</c:v>
                </c:pt>
                <c:pt idx="4837">
                  <c:v>4.2300000000000004</c:v>
                </c:pt>
                <c:pt idx="4838">
                  <c:v>4.24</c:v>
                </c:pt>
                <c:pt idx="4839">
                  <c:v>4.24</c:v>
                </c:pt>
                <c:pt idx="4840">
                  <c:v>4.26</c:v>
                </c:pt>
                <c:pt idx="4841">
                  <c:v>4.28</c:v>
                </c:pt>
                <c:pt idx="4842">
                  <c:v>4.22</c:v>
                </c:pt>
                <c:pt idx="4843">
                  <c:v>4.21</c:v>
                </c:pt>
                <c:pt idx="4844">
                  <c:v>4.17</c:v>
                </c:pt>
                <c:pt idx="4845">
                  <c:v>4.18</c:v>
                </c:pt>
                <c:pt idx="4846">
                  <c:v>4.1500000000000004</c:v>
                </c:pt>
                <c:pt idx="4847">
                  <c:v>4.16</c:v>
                </c:pt>
                <c:pt idx="4848">
                  <c:v>4.16</c:v>
                </c:pt>
                <c:pt idx="4849">
                  <c:v>4.1500000000000004</c:v>
                </c:pt>
                <c:pt idx="4850">
                  <c:v>4.1500000000000004</c:v>
                </c:pt>
                <c:pt idx="4851">
                  <c:v>4.1500000000000004</c:v>
                </c:pt>
                <c:pt idx="4852">
                  <c:v>4.18</c:v>
                </c:pt>
                <c:pt idx="4853">
                  <c:v>4.18</c:v>
                </c:pt>
                <c:pt idx="4854">
                  <c:v>4.18</c:v>
                </c:pt>
                <c:pt idx="4855">
                  <c:v>4.17</c:v>
                </c:pt>
                <c:pt idx="4856">
                  <c:v>4.1500000000000004</c:v>
                </c:pt>
                <c:pt idx="4857">
                  <c:v>4.17</c:v>
                </c:pt>
                <c:pt idx="4858">
                  <c:v>4.18</c:v>
                </c:pt>
                <c:pt idx="4859">
                  <c:v>4.1900000000000004</c:v>
                </c:pt>
                <c:pt idx="4860">
                  <c:v>4.18</c:v>
                </c:pt>
                <c:pt idx="4861">
                  <c:v>4.18</c:v>
                </c:pt>
                <c:pt idx="4862">
                  <c:v>4.18</c:v>
                </c:pt>
                <c:pt idx="4863">
                  <c:v>4.16</c:v>
                </c:pt>
                <c:pt idx="4864">
                  <c:v>4.17</c:v>
                </c:pt>
                <c:pt idx="4865">
                  <c:v>4.18</c:v>
                </c:pt>
                <c:pt idx="4866">
                  <c:v>4.17</c:v>
                </c:pt>
                <c:pt idx="4867">
                  <c:v>4.17</c:v>
                </c:pt>
                <c:pt idx="4868">
                  <c:v>4.17</c:v>
                </c:pt>
                <c:pt idx="4869">
                  <c:v>4.1500000000000004</c:v>
                </c:pt>
                <c:pt idx="4870">
                  <c:v>4.1500000000000004</c:v>
                </c:pt>
                <c:pt idx="4871">
                  <c:v>4.2</c:v>
                </c:pt>
                <c:pt idx="4872">
                  <c:v>4.18</c:v>
                </c:pt>
                <c:pt idx="4873">
                  <c:v>4.17</c:v>
                </c:pt>
                <c:pt idx="4874">
                  <c:v>4.21</c:v>
                </c:pt>
                <c:pt idx="4875">
                  <c:v>4.2</c:v>
                </c:pt>
                <c:pt idx="4876">
                  <c:v>4.2</c:v>
                </c:pt>
                <c:pt idx="4877">
                  <c:v>4.24</c:v>
                </c:pt>
                <c:pt idx="4878">
                  <c:v>4.2300000000000004</c:v>
                </c:pt>
                <c:pt idx="4879">
                  <c:v>4.2300000000000004</c:v>
                </c:pt>
                <c:pt idx="4880">
                  <c:v>4.28</c:v>
                </c:pt>
                <c:pt idx="4881">
                  <c:v>4.26</c:v>
                </c:pt>
                <c:pt idx="4882">
                  <c:v>4.2</c:v>
                </c:pt>
                <c:pt idx="4883">
                  <c:v>4.1900000000000004</c:v>
                </c:pt>
                <c:pt idx="4884">
                  <c:v>4.17</c:v>
                </c:pt>
                <c:pt idx="4885">
                  <c:v>4.2</c:v>
                </c:pt>
                <c:pt idx="4886">
                  <c:v>4.1900000000000004</c:v>
                </c:pt>
                <c:pt idx="4887">
                  <c:v>4.1399999999999997</c:v>
                </c:pt>
                <c:pt idx="4888">
                  <c:v>4.1399999999999997</c:v>
                </c:pt>
                <c:pt idx="4889">
                  <c:v>4.1900000000000004</c:v>
                </c:pt>
                <c:pt idx="4890">
                  <c:v>4.1900000000000004</c:v>
                </c:pt>
                <c:pt idx="4891">
                  <c:v>4.1500000000000004</c:v>
                </c:pt>
                <c:pt idx="4892">
                  <c:v>4.1399999999999997</c:v>
                </c:pt>
                <c:pt idx="4893">
                  <c:v>4.1399999999999997</c:v>
                </c:pt>
                <c:pt idx="4894">
                  <c:v>4.1399999999999997</c:v>
                </c:pt>
                <c:pt idx="4895">
                  <c:v>4.1500000000000004</c:v>
                </c:pt>
                <c:pt idx="4896">
                  <c:v>4.16</c:v>
                </c:pt>
                <c:pt idx="4897">
                  <c:v>4.17</c:v>
                </c:pt>
                <c:pt idx="4898">
                  <c:v>4.16</c:v>
                </c:pt>
                <c:pt idx="4899">
                  <c:v>4.1500000000000004</c:v>
                </c:pt>
                <c:pt idx="4900">
                  <c:v>4.16</c:v>
                </c:pt>
                <c:pt idx="4901">
                  <c:v>4.18</c:v>
                </c:pt>
                <c:pt idx="4902">
                  <c:v>4.17</c:v>
                </c:pt>
                <c:pt idx="4903">
                  <c:v>4.16</c:v>
                </c:pt>
                <c:pt idx="4904">
                  <c:v>4.17</c:v>
                </c:pt>
                <c:pt idx="4905">
                  <c:v>4.18</c:v>
                </c:pt>
                <c:pt idx="4906">
                  <c:v>4.2</c:v>
                </c:pt>
                <c:pt idx="4907">
                  <c:v>4.2</c:v>
                </c:pt>
                <c:pt idx="4908">
                  <c:v>4.1900000000000004</c:v>
                </c:pt>
                <c:pt idx="4909">
                  <c:v>4.17</c:v>
                </c:pt>
                <c:pt idx="4910">
                  <c:v>4.2</c:v>
                </c:pt>
                <c:pt idx="4911">
                  <c:v>4.2</c:v>
                </c:pt>
                <c:pt idx="4912">
                  <c:v>4.2</c:v>
                </c:pt>
                <c:pt idx="4913">
                  <c:v>4.2</c:v>
                </c:pt>
                <c:pt idx="4914">
                  <c:v>4.2300000000000004</c:v>
                </c:pt>
                <c:pt idx="4915">
                  <c:v>4.2300000000000004</c:v>
                </c:pt>
                <c:pt idx="4916">
                  <c:v>4.21</c:v>
                </c:pt>
                <c:pt idx="4917">
                  <c:v>4.22</c:v>
                </c:pt>
                <c:pt idx="4918">
                  <c:v>4.1900000000000004</c:v>
                </c:pt>
                <c:pt idx="4919">
                  <c:v>4.1900000000000004</c:v>
                </c:pt>
                <c:pt idx="4920">
                  <c:v>4.21</c:v>
                </c:pt>
                <c:pt idx="4921">
                  <c:v>4.2</c:v>
                </c:pt>
                <c:pt idx="4922">
                  <c:v>4.17</c:v>
                </c:pt>
                <c:pt idx="4923">
                  <c:v>4.1500000000000004</c:v>
                </c:pt>
                <c:pt idx="4924">
                  <c:v>4.16</c:v>
                </c:pt>
                <c:pt idx="4925">
                  <c:v>4.1500000000000004</c:v>
                </c:pt>
                <c:pt idx="4926">
                  <c:v>4.13</c:v>
                </c:pt>
                <c:pt idx="4927">
                  <c:v>4.1500000000000004</c:v>
                </c:pt>
                <c:pt idx="4928">
                  <c:v>4.1500000000000004</c:v>
                </c:pt>
                <c:pt idx="4929">
                  <c:v>4.1500000000000004</c:v>
                </c:pt>
                <c:pt idx="4930">
                  <c:v>4.12</c:v>
                </c:pt>
                <c:pt idx="4931">
                  <c:v>4.1100000000000003</c:v>
                </c:pt>
                <c:pt idx="4932">
                  <c:v>4.0999999999999996</c:v>
                </c:pt>
                <c:pt idx="4933">
                  <c:v>4.1100000000000003</c:v>
                </c:pt>
                <c:pt idx="4934">
                  <c:v>4.12</c:v>
                </c:pt>
                <c:pt idx="4935">
                  <c:v>4.0999999999999996</c:v>
                </c:pt>
                <c:pt idx="4936">
                  <c:v>4.09</c:v>
                </c:pt>
                <c:pt idx="4937">
                  <c:v>4.0999999999999996</c:v>
                </c:pt>
                <c:pt idx="4938">
                  <c:v>4.1100000000000003</c:v>
                </c:pt>
                <c:pt idx="4939">
                  <c:v>4.09</c:v>
                </c:pt>
                <c:pt idx="4940">
                  <c:v>4.08</c:v>
                </c:pt>
                <c:pt idx="4941">
                  <c:v>4.08</c:v>
                </c:pt>
                <c:pt idx="4942">
                  <c:v>4.08</c:v>
                </c:pt>
                <c:pt idx="4943">
                  <c:v>4.09</c:v>
                </c:pt>
                <c:pt idx="4944">
                  <c:v>4.09</c:v>
                </c:pt>
                <c:pt idx="4945">
                  <c:v>4.13</c:v>
                </c:pt>
                <c:pt idx="4946">
                  <c:v>4.13</c:v>
                </c:pt>
                <c:pt idx="4947">
                  <c:v>4.07</c:v>
                </c:pt>
                <c:pt idx="4948">
                  <c:v>4.07</c:v>
                </c:pt>
                <c:pt idx="4949">
                  <c:v>4.12</c:v>
                </c:pt>
                <c:pt idx="4950">
                  <c:v>4.1399999999999997</c:v>
                </c:pt>
                <c:pt idx="4951">
                  <c:v>4.13</c:v>
                </c:pt>
                <c:pt idx="4952">
                  <c:v>4.1399999999999997</c:v>
                </c:pt>
                <c:pt idx="4953">
                  <c:v>4.16</c:v>
                </c:pt>
                <c:pt idx="4954">
                  <c:v>4.22</c:v>
                </c:pt>
                <c:pt idx="4955">
                  <c:v>4.25</c:v>
                </c:pt>
                <c:pt idx="4956">
                  <c:v>4.22</c:v>
                </c:pt>
                <c:pt idx="4957">
                  <c:v>4.22</c:v>
                </c:pt>
                <c:pt idx="4958">
                  <c:v>4.25</c:v>
                </c:pt>
                <c:pt idx="4959">
                  <c:v>4.2699999999999996</c:v>
                </c:pt>
                <c:pt idx="4960">
                  <c:v>4.22</c:v>
                </c:pt>
                <c:pt idx="4961">
                  <c:v>4.22</c:v>
                </c:pt>
                <c:pt idx="4962">
                  <c:v>4.25</c:v>
                </c:pt>
                <c:pt idx="4963">
                  <c:v>4.22</c:v>
                </c:pt>
                <c:pt idx="4964">
                  <c:v>4.22</c:v>
                </c:pt>
                <c:pt idx="4965">
                  <c:v>4.24</c:v>
                </c:pt>
                <c:pt idx="4966">
                  <c:v>4.25</c:v>
                </c:pt>
                <c:pt idx="4967">
                  <c:v>4.25</c:v>
                </c:pt>
                <c:pt idx="4968">
                  <c:v>4.22</c:v>
                </c:pt>
                <c:pt idx="4969">
                  <c:v>4.22</c:v>
                </c:pt>
                <c:pt idx="4970">
                  <c:v>4.22</c:v>
                </c:pt>
                <c:pt idx="4971">
                  <c:v>4.25</c:v>
                </c:pt>
                <c:pt idx="4972">
                  <c:v>4.25</c:v>
                </c:pt>
                <c:pt idx="4973">
                  <c:v>4.22</c:v>
                </c:pt>
                <c:pt idx="4974">
                  <c:v>4.22</c:v>
                </c:pt>
                <c:pt idx="4975">
                  <c:v>4.22</c:v>
                </c:pt>
                <c:pt idx="4976">
                  <c:v>4.25</c:v>
                </c:pt>
                <c:pt idx="4977">
                  <c:v>4.22</c:v>
                </c:pt>
                <c:pt idx="4978">
                  <c:v>4.22</c:v>
                </c:pt>
                <c:pt idx="4979">
                  <c:v>4.22</c:v>
                </c:pt>
                <c:pt idx="4980">
                  <c:v>4.2</c:v>
                </c:pt>
                <c:pt idx="4981">
                  <c:v>4.22</c:v>
                </c:pt>
                <c:pt idx="4982">
                  <c:v>4.22</c:v>
                </c:pt>
                <c:pt idx="4983">
                  <c:v>4.2699999999999996</c:v>
                </c:pt>
                <c:pt idx="4984">
                  <c:v>4.2699999999999996</c:v>
                </c:pt>
                <c:pt idx="4985">
                  <c:v>4.2</c:v>
                </c:pt>
                <c:pt idx="4986">
                  <c:v>4.2</c:v>
                </c:pt>
                <c:pt idx="4987">
                  <c:v>4.25</c:v>
                </c:pt>
                <c:pt idx="4988">
                  <c:v>4.25</c:v>
                </c:pt>
                <c:pt idx="4989">
                  <c:v>4.22</c:v>
                </c:pt>
                <c:pt idx="4990">
                  <c:v>4.22</c:v>
                </c:pt>
                <c:pt idx="4991">
                  <c:v>4.22</c:v>
                </c:pt>
                <c:pt idx="4992">
                  <c:v>4.2699999999999996</c:v>
                </c:pt>
                <c:pt idx="4993">
                  <c:v>4.29</c:v>
                </c:pt>
                <c:pt idx="4994">
                  <c:v>4.2</c:v>
                </c:pt>
                <c:pt idx="4995">
                  <c:v>4.2</c:v>
                </c:pt>
                <c:pt idx="4996">
                  <c:v>4.2</c:v>
                </c:pt>
                <c:pt idx="4997">
                  <c:v>4.17</c:v>
                </c:pt>
                <c:pt idx="4998">
                  <c:v>4.1500000000000004</c:v>
                </c:pt>
                <c:pt idx="4999">
                  <c:v>4.16</c:v>
                </c:pt>
                <c:pt idx="5000">
                  <c:v>4.1500000000000004</c:v>
                </c:pt>
                <c:pt idx="5001">
                  <c:v>4.13</c:v>
                </c:pt>
                <c:pt idx="5002">
                  <c:v>4.1399999999999997</c:v>
                </c:pt>
                <c:pt idx="5003">
                  <c:v>4.1399999999999997</c:v>
                </c:pt>
                <c:pt idx="5004">
                  <c:v>4.1399999999999997</c:v>
                </c:pt>
                <c:pt idx="5005">
                  <c:v>4.1100000000000003</c:v>
                </c:pt>
                <c:pt idx="5006">
                  <c:v>4.0999999999999996</c:v>
                </c:pt>
                <c:pt idx="5007">
                  <c:v>4.0999999999999996</c:v>
                </c:pt>
                <c:pt idx="5008">
                  <c:v>4.0999999999999996</c:v>
                </c:pt>
                <c:pt idx="5009">
                  <c:v>4.1100000000000003</c:v>
                </c:pt>
                <c:pt idx="5010">
                  <c:v>4.0999999999999996</c:v>
                </c:pt>
                <c:pt idx="5011">
                  <c:v>4.08</c:v>
                </c:pt>
                <c:pt idx="5012">
                  <c:v>4.08</c:v>
                </c:pt>
                <c:pt idx="5013">
                  <c:v>4.0999999999999996</c:v>
                </c:pt>
                <c:pt idx="5014">
                  <c:v>4.08</c:v>
                </c:pt>
                <c:pt idx="5015">
                  <c:v>4.07</c:v>
                </c:pt>
                <c:pt idx="5016">
                  <c:v>4.07</c:v>
                </c:pt>
                <c:pt idx="5017">
                  <c:v>4.07</c:v>
                </c:pt>
                <c:pt idx="5018">
                  <c:v>4.07</c:v>
                </c:pt>
                <c:pt idx="5019">
                  <c:v>4.08</c:v>
                </c:pt>
                <c:pt idx="5020">
                  <c:v>4.1100000000000003</c:v>
                </c:pt>
                <c:pt idx="5021">
                  <c:v>4.12</c:v>
                </c:pt>
                <c:pt idx="5022">
                  <c:v>4.0599999999999996</c:v>
                </c:pt>
                <c:pt idx="5023">
                  <c:v>4.05</c:v>
                </c:pt>
                <c:pt idx="5024">
                  <c:v>4.1100000000000003</c:v>
                </c:pt>
                <c:pt idx="5025">
                  <c:v>4.13</c:v>
                </c:pt>
                <c:pt idx="5026">
                  <c:v>4.13</c:v>
                </c:pt>
                <c:pt idx="5027">
                  <c:v>4.1399999999999997</c:v>
                </c:pt>
                <c:pt idx="5028">
                  <c:v>4.16</c:v>
                </c:pt>
                <c:pt idx="5029">
                  <c:v>4.2300000000000004</c:v>
                </c:pt>
                <c:pt idx="5030">
                  <c:v>4.2699999999999996</c:v>
                </c:pt>
                <c:pt idx="5031">
                  <c:v>4.2</c:v>
                </c:pt>
                <c:pt idx="5032">
                  <c:v>4.1900000000000004</c:v>
                </c:pt>
                <c:pt idx="5033">
                  <c:v>4.1900000000000004</c:v>
                </c:pt>
                <c:pt idx="5034">
                  <c:v>4.16</c:v>
                </c:pt>
                <c:pt idx="5035">
                  <c:v>4.16</c:v>
                </c:pt>
                <c:pt idx="5036">
                  <c:v>4.18</c:v>
                </c:pt>
                <c:pt idx="5037">
                  <c:v>4.17</c:v>
                </c:pt>
                <c:pt idx="5038">
                  <c:v>4.16</c:v>
                </c:pt>
                <c:pt idx="5039">
                  <c:v>4.1500000000000004</c:v>
                </c:pt>
                <c:pt idx="5040">
                  <c:v>4.13</c:v>
                </c:pt>
                <c:pt idx="5041">
                  <c:v>4.13</c:v>
                </c:pt>
                <c:pt idx="5042">
                  <c:v>4.1399999999999997</c:v>
                </c:pt>
                <c:pt idx="5043">
                  <c:v>4.13</c:v>
                </c:pt>
                <c:pt idx="5044">
                  <c:v>4.13</c:v>
                </c:pt>
                <c:pt idx="5045">
                  <c:v>4.1500000000000004</c:v>
                </c:pt>
                <c:pt idx="5046">
                  <c:v>4.1399999999999997</c:v>
                </c:pt>
                <c:pt idx="5047">
                  <c:v>4.13</c:v>
                </c:pt>
                <c:pt idx="5048">
                  <c:v>4.12</c:v>
                </c:pt>
                <c:pt idx="5049">
                  <c:v>4.1399999999999997</c:v>
                </c:pt>
                <c:pt idx="5050">
                  <c:v>4.1100000000000003</c:v>
                </c:pt>
                <c:pt idx="5051">
                  <c:v>4.09</c:v>
                </c:pt>
                <c:pt idx="5052">
                  <c:v>4.0999999999999996</c:v>
                </c:pt>
                <c:pt idx="5053">
                  <c:v>4.0999999999999996</c:v>
                </c:pt>
                <c:pt idx="5054">
                  <c:v>4.1100000000000003</c:v>
                </c:pt>
                <c:pt idx="5055">
                  <c:v>4.08</c:v>
                </c:pt>
                <c:pt idx="5056">
                  <c:v>4.05</c:v>
                </c:pt>
                <c:pt idx="5057">
                  <c:v>4.0599999999999996</c:v>
                </c:pt>
                <c:pt idx="5058">
                  <c:v>4.09</c:v>
                </c:pt>
                <c:pt idx="5059">
                  <c:v>4.12</c:v>
                </c:pt>
                <c:pt idx="5060">
                  <c:v>4.1399999999999997</c:v>
                </c:pt>
                <c:pt idx="5061">
                  <c:v>4.09</c:v>
                </c:pt>
                <c:pt idx="5062">
                  <c:v>4.1100000000000003</c:v>
                </c:pt>
                <c:pt idx="5063">
                  <c:v>4.13</c:v>
                </c:pt>
                <c:pt idx="5064">
                  <c:v>4.13</c:v>
                </c:pt>
                <c:pt idx="5065">
                  <c:v>4.16</c:v>
                </c:pt>
                <c:pt idx="5066">
                  <c:v>4.17</c:v>
                </c:pt>
                <c:pt idx="5067">
                  <c:v>4.1900000000000004</c:v>
                </c:pt>
                <c:pt idx="5068">
                  <c:v>4.1900000000000004</c:v>
                </c:pt>
                <c:pt idx="5069">
                  <c:v>4.2699999999999996</c:v>
                </c:pt>
                <c:pt idx="5070">
                  <c:v>4.25</c:v>
                </c:pt>
                <c:pt idx="5071">
                  <c:v>4.24</c:v>
                </c:pt>
                <c:pt idx="5072">
                  <c:v>4.2</c:v>
                </c:pt>
                <c:pt idx="5073">
                  <c:v>4.22</c:v>
                </c:pt>
                <c:pt idx="5074">
                  <c:v>4.1900000000000004</c:v>
                </c:pt>
                <c:pt idx="5075">
                  <c:v>4.21</c:v>
                </c:pt>
                <c:pt idx="5076">
                  <c:v>4.2</c:v>
                </c:pt>
                <c:pt idx="5077">
                  <c:v>4.2</c:v>
                </c:pt>
                <c:pt idx="5078">
                  <c:v>4.21</c:v>
                </c:pt>
                <c:pt idx="5079">
                  <c:v>4.2</c:v>
                </c:pt>
                <c:pt idx="5080">
                  <c:v>4.18</c:v>
                </c:pt>
                <c:pt idx="5081">
                  <c:v>4.21</c:v>
                </c:pt>
                <c:pt idx="5082">
                  <c:v>4.2</c:v>
                </c:pt>
                <c:pt idx="5083">
                  <c:v>4.17</c:v>
                </c:pt>
                <c:pt idx="5084">
                  <c:v>4.1900000000000004</c:v>
                </c:pt>
                <c:pt idx="5085">
                  <c:v>4.2</c:v>
                </c:pt>
                <c:pt idx="5086">
                  <c:v>4.2</c:v>
                </c:pt>
                <c:pt idx="5087">
                  <c:v>4.2300000000000004</c:v>
                </c:pt>
                <c:pt idx="5088">
                  <c:v>4.1900000000000004</c:v>
                </c:pt>
                <c:pt idx="5089">
                  <c:v>4.2300000000000004</c:v>
                </c:pt>
                <c:pt idx="5090">
                  <c:v>4.2</c:v>
                </c:pt>
                <c:pt idx="5091">
                  <c:v>4.2</c:v>
                </c:pt>
                <c:pt idx="5092">
                  <c:v>4.1900000000000004</c:v>
                </c:pt>
                <c:pt idx="5093">
                  <c:v>4.21</c:v>
                </c:pt>
                <c:pt idx="5094">
                  <c:v>4.2300000000000004</c:v>
                </c:pt>
                <c:pt idx="5095">
                  <c:v>4.21</c:v>
                </c:pt>
                <c:pt idx="5096">
                  <c:v>4.22</c:v>
                </c:pt>
                <c:pt idx="5097">
                  <c:v>4.21</c:v>
                </c:pt>
                <c:pt idx="5098">
                  <c:v>4.2300000000000004</c:v>
                </c:pt>
                <c:pt idx="5099">
                  <c:v>4.2300000000000004</c:v>
                </c:pt>
                <c:pt idx="5100">
                  <c:v>4.24</c:v>
                </c:pt>
                <c:pt idx="5101">
                  <c:v>4.24</c:v>
                </c:pt>
                <c:pt idx="5102">
                  <c:v>4.24</c:v>
                </c:pt>
                <c:pt idx="5103">
                  <c:v>4.2300000000000004</c:v>
                </c:pt>
                <c:pt idx="5104">
                  <c:v>4.2699999999999996</c:v>
                </c:pt>
                <c:pt idx="5105">
                  <c:v>4.26</c:v>
                </c:pt>
                <c:pt idx="5106">
                  <c:v>4.29</c:v>
                </c:pt>
                <c:pt idx="5107">
                  <c:v>4.3099999999999996</c:v>
                </c:pt>
                <c:pt idx="5108">
                  <c:v>4.28</c:v>
                </c:pt>
                <c:pt idx="5109">
                  <c:v>4.25</c:v>
                </c:pt>
                <c:pt idx="5110">
                  <c:v>4.22</c:v>
                </c:pt>
                <c:pt idx="5111">
                  <c:v>4.26</c:v>
                </c:pt>
                <c:pt idx="5112">
                  <c:v>4.25</c:v>
                </c:pt>
                <c:pt idx="5113">
                  <c:v>4.2300000000000004</c:v>
                </c:pt>
                <c:pt idx="5114">
                  <c:v>4.1900000000000004</c:v>
                </c:pt>
                <c:pt idx="5115">
                  <c:v>4.21</c:v>
                </c:pt>
                <c:pt idx="5116">
                  <c:v>4.2</c:v>
                </c:pt>
                <c:pt idx="5117">
                  <c:v>4.2</c:v>
                </c:pt>
                <c:pt idx="5118">
                  <c:v>4.21</c:v>
                </c:pt>
                <c:pt idx="5119">
                  <c:v>4.2</c:v>
                </c:pt>
                <c:pt idx="5120">
                  <c:v>4.1900000000000004</c:v>
                </c:pt>
                <c:pt idx="5121">
                  <c:v>4.1900000000000004</c:v>
                </c:pt>
                <c:pt idx="5122">
                  <c:v>4.16</c:v>
                </c:pt>
                <c:pt idx="5123">
                  <c:v>4.1900000000000004</c:v>
                </c:pt>
                <c:pt idx="5124">
                  <c:v>4.18</c:v>
                </c:pt>
                <c:pt idx="5125">
                  <c:v>4.1900000000000004</c:v>
                </c:pt>
                <c:pt idx="5126">
                  <c:v>4.1900000000000004</c:v>
                </c:pt>
                <c:pt idx="5127">
                  <c:v>4.18</c:v>
                </c:pt>
                <c:pt idx="5128">
                  <c:v>4.18</c:v>
                </c:pt>
                <c:pt idx="5129">
                  <c:v>4.18</c:v>
                </c:pt>
                <c:pt idx="5130">
                  <c:v>4.18</c:v>
                </c:pt>
                <c:pt idx="5131">
                  <c:v>4.17</c:v>
                </c:pt>
                <c:pt idx="5132">
                  <c:v>4.18</c:v>
                </c:pt>
                <c:pt idx="5133">
                  <c:v>4.21</c:v>
                </c:pt>
                <c:pt idx="5134">
                  <c:v>4.1900000000000004</c:v>
                </c:pt>
                <c:pt idx="5135">
                  <c:v>4.1900000000000004</c:v>
                </c:pt>
                <c:pt idx="5136">
                  <c:v>4.17</c:v>
                </c:pt>
                <c:pt idx="5137">
                  <c:v>4.18</c:v>
                </c:pt>
                <c:pt idx="5138">
                  <c:v>4.18</c:v>
                </c:pt>
                <c:pt idx="5139">
                  <c:v>4.1900000000000004</c:v>
                </c:pt>
                <c:pt idx="5140">
                  <c:v>4.1900000000000004</c:v>
                </c:pt>
                <c:pt idx="5141">
                  <c:v>4.21</c:v>
                </c:pt>
                <c:pt idx="5142">
                  <c:v>4.24</c:v>
                </c:pt>
                <c:pt idx="5143">
                  <c:v>4.25</c:v>
                </c:pt>
                <c:pt idx="5144">
                  <c:v>4.2699999999999996</c:v>
                </c:pt>
                <c:pt idx="5145">
                  <c:v>4.29</c:v>
                </c:pt>
                <c:pt idx="5146">
                  <c:v>4.2300000000000004</c:v>
                </c:pt>
                <c:pt idx="5147">
                  <c:v>4.1900000000000004</c:v>
                </c:pt>
                <c:pt idx="5148">
                  <c:v>4.1100000000000003</c:v>
                </c:pt>
                <c:pt idx="5149">
                  <c:v>4.1399999999999997</c:v>
                </c:pt>
                <c:pt idx="5150">
                  <c:v>4.0999999999999996</c:v>
                </c:pt>
                <c:pt idx="5151">
                  <c:v>4.09</c:v>
                </c:pt>
                <c:pt idx="5152">
                  <c:v>4.08</c:v>
                </c:pt>
                <c:pt idx="5153">
                  <c:v>4.08</c:v>
                </c:pt>
                <c:pt idx="5154">
                  <c:v>4.07</c:v>
                </c:pt>
                <c:pt idx="5155">
                  <c:v>4.07</c:v>
                </c:pt>
                <c:pt idx="5156">
                  <c:v>4.07</c:v>
                </c:pt>
                <c:pt idx="5157">
                  <c:v>4.07</c:v>
                </c:pt>
                <c:pt idx="5158">
                  <c:v>4.07</c:v>
                </c:pt>
                <c:pt idx="5159">
                  <c:v>4.08</c:v>
                </c:pt>
                <c:pt idx="5160">
                  <c:v>4.08</c:v>
                </c:pt>
                <c:pt idx="5161">
                  <c:v>4.07</c:v>
                </c:pt>
                <c:pt idx="5162">
                  <c:v>4.07</c:v>
                </c:pt>
                <c:pt idx="5163">
                  <c:v>4.07</c:v>
                </c:pt>
                <c:pt idx="5164">
                  <c:v>4.08</c:v>
                </c:pt>
                <c:pt idx="5165">
                  <c:v>4.07</c:v>
                </c:pt>
                <c:pt idx="5166">
                  <c:v>4.0999999999999996</c:v>
                </c:pt>
                <c:pt idx="5167">
                  <c:v>4.0999999999999996</c:v>
                </c:pt>
                <c:pt idx="5168">
                  <c:v>4.08</c:v>
                </c:pt>
                <c:pt idx="5169">
                  <c:v>4.09</c:v>
                </c:pt>
                <c:pt idx="5170">
                  <c:v>4.09</c:v>
                </c:pt>
                <c:pt idx="5171">
                  <c:v>4.0999999999999996</c:v>
                </c:pt>
                <c:pt idx="5172">
                  <c:v>4.0999999999999996</c:v>
                </c:pt>
                <c:pt idx="5173">
                  <c:v>4.1100000000000003</c:v>
                </c:pt>
                <c:pt idx="5174">
                  <c:v>4.0999999999999996</c:v>
                </c:pt>
                <c:pt idx="5175">
                  <c:v>4.13</c:v>
                </c:pt>
                <c:pt idx="5176">
                  <c:v>4.13</c:v>
                </c:pt>
                <c:pt idx="5177">
                  <c:v>4.13</c:v>
                </c:pt>
                <c:pt idx="5178">
                  <c:v>4.1500000000000004</c:v>
                </c:pt>
                <c:pt idx="5179">
                  <c:v>4.16</c:v>
                </c:pt>
                <c:pt idx="5180">
                  <c:v>4.16</c:v>
                </c:pt>
                <c:pt idx="5181">
                  <c:v>4.1900000000000004</c:v>
                </c:pt>
                <c:pt idx="5182">
                  <c:v>4.1900000000000004</c:v>
                </c:pt>
                <c:pt idx="5183">
                  <c:v>4.21</c:v>
                </c:pt>
                <c:pt idx="5184">
                  <c:v>4.32</c:v>
                </c:pt>
                <c:pt idx="5185">
                  <c:v>4.3099999999999996</c:v>
                </c:pt>
                <c:pt idx="5186">
                  <c:v>4.29</c:v>
                </c:pt>
                <c:pt idx="5187">
                  <c:v>4.3</c:v>
                </c:pt>
                <c:pt idx="5188">
                  <c:v>4.3</c:v>
                </c:pt>
                <c:pt idx="5189">
                  <c:v>4.29</c:v>
                </c:pt>
                <c:pt idx="5190">
                  <c:v>4.2699999999999996</c:v>
                </c:pt>
                <c:pt idx="5191">
                  <c:v>4.26</c:v>
                </c:pt>
                <c:pt idx="5192">
                  <c:v>4.26</c:v>
                </c:pt>
                <c:pt idx="5193">
                  <c:v>4.26</c:v>
                </c:pt>
                <c:pt idx="5194">
                  <c:v>4.25</c:v>
                </c:pt>
                <c:pt idx="5195">
                  <c:v>4.24</c:v>
                </c:pt>
                <c:pt idx="5196">
                  <c:v>4.25</c:v>
                </c:pt>
                <c:pt idx="5197">
                  <c:v>4.25</c:v>
                </c:pt>
                <c:pt idx="5198">
                  <c:v>4.24</c:v>
                </c:pt>
                <c:pt idx="5199">
                  <c:v>4.25</c:v>
                </c:pt>
                <c:pt idx="5200">
                  <c:v>4.25</c:v>
                </c:pt>
                <c:pt idx="5201">
                  <c:v>4.24</c:v>
                </c:pt>
                <c:pt idx="5202">
                  <c:v>4.24</c:v>
                </c:pt>
                <c:pt idx="5203">
                  <c:v>4.25</c:v>
                </c:pt>
                <c:pt idx="5204">
                  <c:v>4.24</c:v>
                </c:pt>
                <c:pt idx="5205">
                  <c:v>4.24</c:v>
                </c:pt>
                <c:pt idx="5206">
                  <c:v>4.22</c:v>
                </c:pt>
                <c:pt idx="5207">
                  <c:v>4.26</c:v>
                </c:pt>
                <c:pt idx="5208">
                  <c:v>4.26</c:v>
                </c:pt>
                <c:pt idx="5209">
                  <c:v>4.25</c:v>
                </c:pt>
                <c:pt idx="5210">
                  <c:v>4.24</c:v>
                </c:pt>
                <c:pt idx="5211">
                  <c:v>4.22</c:v>
                </c:pt>
                <c:pt idx="5212">
                  <c:v>4.22</c:v>
                </c:pt>
                <c:pt idx="5213">
                  <c:v>4.22</c:v>
                </c:pt>
                <c:pt idx="5214">
                  <c:v>4.25</c:v>
                </c:pt>
                <c:pt idx="5215">
                  <c:v>4.25</c:v>
                </c:pt>
                <c:pt idx="5216">
                  <c:v>4.26</c:v>
                </c:pt>
                <c:pt idx="5217">
                  <c:v>4.24</c:v>
                </c:pt>
                <c:pt idx="5218">
                  <c:v>4.2699999999999996</c:v>
                </c:pt>
                <c:pt idx="5219">
                  <c:v>4.29</c:v>
                </c:pt>
                <c:pt idx="5220">
                  <c:v>4.28</c:v>
                </c:pt>
                <c:pt idx="5221">
                  <c:v>4.3</c:v>
                </c:pt>
                <c:pt idx="5222">
                  <c:v>4.21</c:v>
                </c:pt>
                <c:pt idx="5223">
                  <c:v>4.2</c:v>
                </c:pt>
                <c:pt idx="5224">
                  <c:v>4.18</c:v>
                </c:pt>
                <c:pt idx="5225">
                  <c:v>4.1900000000000004</c:v>
                </c:pt>
                <c:pt idx="5226">
                  <c:v>4.18</c:v>
                </c:pt>
                <c:pt idx="5227">
                  <c:v>4.17</c:v>
                </c:pt>
                <c:pt idx="5228">
                  <c:v>4.1500000000000004</c:v>
                </c:pt>
                <c:pt idx="5229">
                  <c:v>4.13</c:v>
                </c:pt>
                <c:pt idx="5230">
                  <c:v>4.13</c:v>
                </c:pt>
                <c:pt idx="5231">
                  <c:v>4.13</c:v>
                </c:pt>
                <c:pt idx="5232">
                  <c:v>4.12</c:v>
                </c:pt>
                <c:pt idx="5233">
                  <c:v>4.1100000000000003</c:v>
                </c:pt>
                <c:pt idx="5234">
                  <c:v>4.1100000000000003</c:v>
                </c:pt>
                <c:pt idx="5235">
                  <c:v>4.1100000000000003</c:v>
                </c:pt>
                <c:pt idx="5236">
                  <c:v>4.1100000000000003</c:v>
                </c:pt>
                <c:pt idx="5237">
                  <c:v>4.1100000000000003</c:v>
                </c:pt>
                <c:pt idx="5238">
                  <c:v>4.0999999999999996</c:v>
                </c:pt>
                <c:pt idx="5239">
                  <c:v>4.1100000000000003</c:v>
                </c:pt>
                <c:pt idx="5240">
                  <c:v>4.1100000000000003</c:v>
                </c:pt>
                <c:pt idx="5241">
                  <c:v>4.12</c:v>
                </c:pt>
                <c:pt idx="5242">
                  <c:v>4.0999999999999996</c:v>
                </c:pt>
                <c:pt idx="5243">
                  <c:v>4.1100000000000003</c:v>
                </c:pt>
                <c:pt idx="5244">
                  <c:v>4.09</c:v>
                </c:pt>
                <c:pt idx="5245">
                  <c:v>4.1100000000000003</c:v>
                </c:pt>
                <c:pt idx="5246">
                  <c:v>4.12</c:v>
                </c:pt>
                <c:pt idx="5247">
                  <c:v>4.1100000000000003</c:v>
                </c:pt>
                <c:pt idx="5248">
                  <c:v>4.09</c:v>
                </c:pt>
                <c:pt idx="5249">
                  <c:v>4.08</c:v>
                </c:pt>
                <c:pt idx="5250">
                  <c:v>4.08</c:v>
                </c:pt>
                <c:pt idx="5251">
                  <c:v>4.09</c:v>
                </c:pt>
                <c:pt idx="5252">
                  <c:v>4.1100000000000003</c:v>
                </c:pt>
                <c:pt idx="5253">
                  <c:v>4.1100000000000003</c:v>
                </c:pt>
                <c:pt idx="5254">
                  <c:v>4.12</c:v>
                </c:pt>
                <c:pt idx="5255">
                  <c:v>4.1100000000000003</c:v>
                </c:pt>
                <c:pt idx="5256">
                  <c:v>4.1399999999999997</c:v>
                </c:pt>
                <c:pt idx="5257">
                  <c:v>4.17</c:v>
                </c:pt>
                <c:pt idx="5258">
                  <c:v>4.16</c:v>
                </c:pt>
                <c:pt idx="5259">
                  <c:v>4.2</c:v>
                </c:pt>
                <c:pt idx="5260">
                  <c:v>4.18</c:v>
                </c:pt>
                <c:pt idx="5261">
                  <c:v>4.1500000000000004</c:v>
                </c:pt>
                <c:pt idx="5262">
                  <c:v>4.16</c:v>
                </c:pt>
                <c:pt idx="5263">
                  <c:v>4.12</c:v>
                </c:pt>
                <c:pt idx="5264">
                  <c:v>4.08</c:v>
                </c:pt>
                <c:pt idx="5265">
                  <c:v>4.09</c:v>
                </c:pt>
                <c:pt idx="5266">
                  <c:v>4.09</c:v>
                </c:pt>
                <c:pt idx="5267">
                  <c:v>4.08</c:v>
                </c:pt>
                <c:pt idx="5268">
                  <c:v>4.08</c:v>
                </c:pt>
                <c:pt idx="5269">
                  <c:v>4.08</c:v>
                </c:pt>
                <c:pt idx="5270">
                  <c:v>4.0599999999999996</c:v>
                </c:pt>
                <c:pt idx="5271">
                  <c:v>4.05</c:v>
                </c:pt>
                <c:pt idx="5272">
                  <c:v>4.0599999999999996</c:v>
                </c:pt>
                <c:pt idx="5273">
                  <c:v>4.0599999999999996</c:v>
                </c:pt>
                <c:pt idx="5274">
                  <c:v>4.0599999999999996</c:v>
                </c:pt>
                <c:pt idx="5275">
                  <c:v>4.05</c:v>
                </c:pt>
                <c:pt idx="5276">
                  <c:v>4.0599999999999996</c:v>
                </c:pt>
                <c:pt idx="5277">
                  <c:v>4.08</c:v>
                </c:pt>
                <c:pt idx="5278">
                  <c:v>4.07</c:v>
                </c:pt>
                <c:pt idx="5279">
                  <c:v>4.0999999999999996</c:v>
                </c:pt>
                <c:pt idx="5280">
                  <c:v>4.12</c:v>
                </c:pt>
                <c:pt idx="5281">
                  <c:v>4.1100000000000003</c:v>
                </c:pt>
                <c:pt idx="5282">
                  <c:v>4.12</c:v>
                </c:pt>
                <c:pt idx="5283">
                  <c:v>4.09</c:v>
                </c:pt>
                <c:pt idx="5284">
                  <c:v>4.0999999999999996</c:v>
                </c:pt>
                <c:pt idx="5285">
                  <c:v>4.1100000000000003</c:v>
                </c:pt>
                <c:pt idx="5286">
                  <c:v>4.12</c:v>
                </c:pt>
                <c:pt idx="5287">
                  <c:v>4.12</c:v>
                </c:pt>
                <c:pt idx="5288">
                  <c:v>4.12</c:v>
                </c:pt>
                <c:pt idx="5289">
                  <c:v>4.13</c:v>
                </c:pt>
                <c:pt idx="5290">
                  <c:v>4.13</c:v>
                </c:pt>
                <c:pt idx="5291">
                  <c:v>4.1500000000000004</c:v>
                </c:pt>
                <c:pt idx="5292">
                  <c:v>4.17</c:v>
                </c:pt>
                <c:pt idx="5293">
                  <c:v>4.16</c:v>
                </c:pt>
                <c:pt idx="5294">
                  <c:v>4.17</c:v>
                </c:pt>
                <c:pt idx="5295">
                  <c:v>4.18</c:v>
                </c:pt>
                <c:pt idx="5296">
                  <c:v>4.1900000000000004</c:v>
                </c:pt>
                <c:pt idx="5297">
                  <c:v>4.21</c:v>
                </c:pt>
                <c:pt idx="5298">
                  <c:v>4.29</c:v>
                </c:pt>
                <c:pt idx="5299">
                  <c:v>4.2699999999999996</c:v>
                </c:pt>
                <c:pt idx="5300">
                  <c:v>4.25</c:v>
                </c:pt>
                <c:pt idx="5301">
                  <c:v>4.2300000000000004</c:v>
                </c:pt>
                <c:pt idx="5302">
                  <c:v>4.24</c:v>
                </c:pt>
                <c:pt idx="5303">
                  <c:v>4.2300000000000004</c:v>
                </c:pt>
                <c:pt idx="5304">
                  <c:v>4.2300000000000004</c:v>
                </c:pt>
                <c:pt idx="5305">
                  <c:v>4.22</c:v>
                </c:pt>
                <c:pt idx="5306">
                  <c:v>4.24</c:v>
                </c:pt>
                <c:pt idx="5307">
                  <c:v>4.25</c:v>
                </c:pt>
                <c:pt idx="5308">
                  <c:v>4.21</c:v>
                </c:pt>
                <c:pt idx="5309">
                  <c:v>4.24</c:v>
                </c:pt>
                <c:pt idx="5310">
                  <c:v>4.2300000000000004</c:v>
                </c:pt>
                <c:pt idx="5311">
                  <c:v>4.2</c:v>
                </c:pt>
                <c:pt idx="5312">
                  <c:v>4.21</c:v>
                </c:pt>
                <c:pt idx="5313">
                  <c:v>4.1900000000000004</c:v>
                </c:pt>
                <c:pt idx="5314">
                  <c:v>4.1900000000000004</c:v>
                </c:pt>
                <c:pt idx="5315">
                  <c:v>4.18</c:v>
                </c:pt>
                <c:pt idx="5316">
                  <c:v>4.17</c:v>
                </c:pt>
                <c:pt idx="5317">
                  <c:v>4.17</c:v>
                </c:pt>
                <c:pt idx="5318">
                  <c:v>4.17</c:v>
                </c:pt>
                <c:pt idx="5319">
                  <c:v>4.18</c:v>
                </c:pt>
                <c:pt idx="5320">
                  <c:v>4.18</c:v>
                </c:pt>
                <c:pt idx="5321">
                  <c:v>4.17</c:v>
                </c:pt>
                <c:pt idx="5322">
                  <c:v>4.1500000000000004</c:v>
                </c:pt>
                <c:pt idx="5323">
                  <c:v>4.16</c:v>
                </c:pt>
                <c:pt idx="5324">
                  <c:v>4.1500000000000004</c:v>
                </c:pt>
                <c:pt idx="5325">
                  <c:v>4.1399999999999997</c:v>
                </c:pt>
                <c:pt idx="5326">
                  <c:v>4.1500000000000004</c:v>
                </c:pt>
                <c:pt idx="5327">
                  <c:v>4.18</c:v>
                </c:pt>
                <c:pt idx="5328">
                  <c:v>4.18</c:v>
                </c:pt>
                <c:pt idx="5329">
                  <c:v>4.17</c:v>
                </c:pt>
                <c:pt idx="5330">
                  <c:v>4.18</c:v>
                </c:pt>
                <c:pt idx="5331">
                  <c:v>4.2</c:v>
                </c:pt>
                <c:pt idx="5332">
                  <c:v>4.21</c:v>
                </c:pt>
                <c:pt idx="5333">
                  <c:v>4.24</c:v>
                </c:pt>
                <c:pt idx="5334">
                  <c:v>4.2300000000000004</c:v>
                </c:pt>
                <c:pt idx="5335">
                  <c:v>4.25</c:v>
                </c:pt>
                <c:pt idx="5336">
                  <c:v>4.22</c:v>
                </c:pt>
                <c:pt idx="5337">
                  <c:v>4.22</c:v>
                </c:pt>
                <c:pt idx="5338">
                  <c:v>4.21</c:v>
                </c:pt>
                <c:pt idx="5339">
                  <c:v>4.21</c:v>
                </c:pt>
                <c:pt idx="5340">
                  <c:v>4.22</c:v>
                </c:pt>
                <c:pt idx="5341">
                  <c:v>4.21</c:v>
                </c:pt>
                <c:pt idx="5342">
                  <c:v>4.18</c:v>
                </c:pt>
                <c:pt idx="5343">
                  <c:v>4.18</c:v>
                </c:pt>
                <c:pt idx="5344">
                  <c:v>4.1900000000000004</c:v>
                </c:pt>
                <c:pt idx="5345">
                  <c:v>4.16</c:v>
                </c:pt>
                <c:pt idx="5346">
                  <c:v>4.16</c:v>
                </c:pt>
                <c:pt idx="5347">
                  <c:v>4.16</c:v>
                </c:pt>
                <c:pt idx="5348">
                  <c:v>4.18</c:v>
                </c:pt>
                <c:pt idx="5349">
                  <c:v>4.16</c:v>
                </c:pt>
                <c:pt idx="5350">
                  <c:v>4.16</c:v>
                </c:pt>
                <c:pt idx="5351">
                  <c:v>4.17</c:v>
                </c:pt>
                <c:pt idx="5352">
                  <c:v>4.16</c:v>
                </c:pt>
                <c:pt idx="5353">
                  <c:v>4.1399999999999997</c:v>
                </c:pt>
                <c:pt idx="5354">
                  <c:v>4.16</c:v>
                </c:pt>
                <c:pt idx="5355">
                  <c:v>4.17</c:v>
                </c:pt>
                <c:pt idx="5356">
                  <c:v>4.17</c:v>
                </c:pt>
                <c:pt idx="5357">
                  <c:v>4.16</c:v>
                </c:pt>
                <c:pt idx="5358">
                  <c:v>4.16</c:v>
                </c:pt>
                <c:pt idx="5359">
                  <c:v>4.16</c:v>
                </c:pt>
                <c:pt idx="5360">
                  <c:v>4.1900000000000004</c:v>
                </c:pt>
                <c:pt idx="5361">
                  <c:v>4.1900000000000004</c:v>
                </c:pt>
                <c:pt idx="5362">
                  <c:v>4.18</c:v>
                </c:pt>
                <c:pt idx="5363">
                  <c:v>4.17</c:v>
                </c:pt>
                <c:pt idx="5364">
                  <c:v>4.17</c:v>
                </c:pt>
                <c:pt idx="5365">
                  <c:v>4.16</c:v>
                </c:pt>
                <c:pt idx="5366">
                  <c:v>4.17</c:v>
                </c:pt>
                <c:pt idx="5367">
                  <c:v>4.17</c:v>
                </c:pt>
                <c:pt idx="5368">
                  <c:v>4.17</c:v>
                </c:pt>
                <c:pt idx="5369">
                  <c:v>4.2</c:v>
                </c:pt>
                <c:pt idx="5370">
                  <c:v>4.2</c:v>
                </c:pt>
                <c:pt idx="5371">
                  <c:v>4.2</c:v>
                </c:pt>
                <c:pt idx="5372">
                  <c:v>4.22</c:v>
                </c:pt>
                <c:pt idx="5373">
                  <c:v>4.26</c:v>
                </c:pt>
                <c:pt idx="5374">
                  <c:v>4.1900000000000004</c:v>
                </c:pt>
                <c:pt idx="5375">
                  <c:v>4.16</c:v>
                </c:pt>
                <c:pt idx="5376">
                  <c:v>4.13</c:v>
                </c:pt>
                <c:pt idx="5377">
                  <c:v>4.1100000000000003</c:v>
                </c:pt>
                <c:pt idx="5378">
                  <c:v>4.07</c:v>
                </c:pt>
                <c:pt idx="5379">
                  <c:v>4.07</c:v>
                </c:pt>
                <c:pt idx="5380">
                  <c:v>4.0599999999999996</c:v>
                </c:pt>
                <c:pt idx="5381">
                  <c:v>4.08</c:v>
                </c:pt>
                <c:pt idx="5382">
                  <c:v>4.07</c:v>
                </c:pt>
                <c:pt idx="5383">
                  <c:v>4.0599999999999996</c:v>
                </c:pt>
                <c:pt idx="5384">
                  <c:v>4.07</c:v>
                </c:pt>
                <c:pt idx="5385">
                  <c:v>4.08</c:v>
                </c:pt>
                <c:pt idx="5386">
                  <c:v>4.08</c:v>
                </c:pt>
                <c:pt idx="5387">
                  <c:v>4.07</c:v>
                </c:pt>
                <c:pt idx="5388">
                  <c:v>4.0599999999999996</c:v>
                </c:pt>
                <c:pt idx="5389">
                  <c:v>4.0599999999999996</c:v>
                </c:pt>
                <c:pt idx="5390">
                  <c:v>4.0599999999999996</c:v>
                </c:pt>
                <c:pt idx="5391">
                  <c:v>4.07</c:v>
                </c:pt>
                <c:pt idx="5392">
                  <c:v>4.07</c:v>
                </c:pt>
                <c:pt idx="5393">
                  <c:v>4.07</c:v>
                </c:pt>
                <c:pt idx="5394">
                  <c:v>4.07</c:v>
                </c:pt>
                <c:pt idx="5395">
                  <c:v>4.07</c:v>
                </c:pt>
                <c:pt idx="5396">
                  <c:v>4.08</c:v>
                </c:pt>
                <c:pt idx="5397">
                  <c:v>4.07</c:v>
                </c:pt>
                <c:pt idx="5398">
                  <c:v>4.07</c:v>
                </c:pt>
                <c:pt idx="5399">
                  <c:v>4.0999999999999996</c:v>
                </c:pt>
                <c:pt idx="5400">
                  <c:v>4.0999999999999996</c:v>
                </c:pt>
                <c:pt idx="5401">
                  <c:v>4.09</c:v>
                </c:pt>
                <c:pt idx="5402">
                  <c:v>4.0999999999999996</c:v>
                </c:pt>
                <c:pt idx="5403">
                  <c:v>4.1100000000000003</c:v>
                </c:pt>
                <c:pt idx="5404">
                  <c:v>4.1100000000000003</c:v>
                </c:pt>
                <c:pt idx="5405">
                  <c:v>4.1100000000000003</c:v>
                </c:pt>
                <c:pt idx="5406">
                  <c:v>4.1399999999999997</c:v>
                </c:pt>
                <c:pt idx="5407">
                  <c:v>4.1399999999999997</c:v>
                </c:pt>
                <c:pt idx="5408">
                  <c:v>4.17</c:v>
                </c:pt>
                <c:pt idx="5409">
                  <c:v>4.1900000000000004</c:v>
                </c:pt>
                <c:pt idx="5410">
                  <c:v>4.2</c:v>
                </c:pt>
                <c:pt idx="5411">
                  <c:v>4.2</c:v>
                </c:pt>
                <c:pt idx="5412">
                  <c:v>4.2</c:v>
                </c:pt>
                <c:pt idx="5413">
                  <c:v>4.18</c:v>
                </c:pt>
                <c:pt idx="5414">
                  <c:v>4.1500000000000004</c:v>
                </c:pt>
                <c:pt idx="5415">
                  <c:v>4.12</c:v>
                </c:pt>
                <c:pt idx="5416">
                  <c:v>4.12</c:v>
                </c:pt>
                <c:pt idx="5417">
                  <c:v>4.12</c:v>
                </c:pt>
                <c:pt idx="5418">
                  <c:v>4.09</c:v>
                </c:pt>
                <c:pt idx="5419">
                  <c:v>4.1100000000000003</c:v>
                </c:pt>
                <c:pt idx="5420">
                  <c:v>4.0999999999999996</c:v>
                </c:pt>
                <c:pt idx="5421">
                  <c:v>4.13</c:v>
                </c:pt>
                <c:pt idx="5422">
                  <c:v>4.12</c:v>
                </c:pt>
                <c:pt idx="5423">
                  <c:v>4.1100000000000003</c:v>
                </c:pt>
                <c:pt idx="5424">
                  <c:v>4.09</c:v>
                </c:pt>
                <c:pt idx="5425">
                  <c:v>4.1100000000000003</c:v>
                </c:pt>
                <c:pt idx="5426">
                  <c:v>4.12</c:v>
                </c:pt>
                <c:pt idx="5427">
                  <c:v>4.12</c:v>
                </c:pt>
                <c:pt idx="5428">
                  <c:v>4.08</c:v>
                </c:pt>
                <c:pt idx="5429">
                  <c:v>4.1100000000000003</c:v>
                </c:pt>
                <c:pt idx="5430">
                  <c:v>4.12</c:v>
                </c:pt>
                <c:pt idx="5431">
                  <c:v>4.1100000000000003</c:v>
                </c:pt>
                <c:pt idx="5432">
                  <c:v>4.09</c:v>
                </c:pt>
                <c:pt idx="5433">
                  <c:v>4.09</c:v>
                </c:pt>
                <c:pt idx="5434">
                  <c:v>4.1100000000000003</c:v>
                </c:pt>
                <c:pt idx="5435">
                  <c:v>4.12</c:v>
                </c:pt>
                <c:pt idx="5436">
                  <c:v>4.13</c:v>
                </c:pt>
                <c:pt idx="5437">
                  <c:v>4.1399999999999997</c:v>
                </c:pt>
                <c:pt idx="5438">
                  <c:v>4.13</c:v>
                </c:pt>
                <c:pt idx="5439">
                  <c:v>4.1100000000000003</c:v>
                </c:pt>
                <c:pt idx="5440">
                  <c:v>4.1399999999999997</c:v>
                </c:pt>
                <c:pt idx="5441">
                  <c:v>4.1399999999999997</c:v>
                </c:pt>
                <c:pt idx="5442">
                  <c:v>4.16</c:v>
                </c:pt>
                <c:pt idx="5443">
                  <c:v>4.18</c:v>
                </c:pt>
                <c:pt idx="5444">
                  <c:v>4.18</c:v>
                </c:pt>
                <c:pt idx="5445">
                  <c:v>4.18</c:v>
                </c:pt>
                <c:pt idx="5446">
                  <c:v>4.18</c:v>
                </c:pt>
                <c:pt idx="5447">
                  <c:v>4.21</c:v>
                </c:pt>
                <c:pt idx="5448">
                  <c:v>4.1900000000000004</c:v>
                </c:pt>
                <c:pt idx="5449">
                  <c:v>4.18</c:v>
                </c:pt>
                <c:pt idx="5450">
                  <c:v>4.28</c:v>
                </c:pt>
                <c:pt idx="5451">
                  <c:v>4.25</c:v>
                </c:pt>
                <c:pt idx="5452">
                  <c:v>4.25</c:v>
                </c:pt>
                <c:pt idx="5453">
                  <c:v>4.25</c:v>
                </c:pt>
                <c:pt idx="5454">
                  <c:v>4.2300000000000004</c:v>
                </c:pt>
                <c:pt idx="5455">
                  <c:v>4.25</c:v>
                </c:pt>
                <c:pt idx="5456">
                  <c:v>4.22</c:v>
                </c:pt>
                <c:pt idx="5457">
                  <c:v>4.22</c:v>
                </c:pt>
                <c:pt idx="5458">
                  <c:v>4.21</c:v>
                </c:pt>
                <c:pt idx="5459">
                  <c:v>4.2</c:v>
                </c:pt>
                <c:pt idx="5460">
                  <c:v>4.2</c:v>
                </c:pt>
                <c:pt idx="5461">
                  <c:v>4.1900000000000004</c:v>
                </c:pt>
                <c:pt idx="5462">
                  <c:v>4.2</c:v>
                </c:pt>
                <c:pt idx="5463">
                  <c:v>4.1900000000000004</c:v>
                </c:pt>
                <c:pt idx="5464">
                  <c:v>4.18</c:v>
                </c:pt>
                <c:pt idx="5465">
                  <c:v>4.18</c:v>
                </c:pt>
                <c:pt idx="5466">
                  <c:v>4.17</c:v>
                </c:pt>
                <c:pt idx="5467">
                  <c:v>4.16</c:v>
                </c:pt>
                <c:pt idx="5468">
                  <c:v>4.16</c:v>
                </c:pt>
                <c:pt idx="5469">
                  <c:v>4.16</c:v>
                </c:pt>
                <c:pt idx="5470">
                  <c:v>4.1500000000000004</c:v>
                </c:pt>
                <c:pt idx="5471">
                  <c:v>4.16</c:v>
                </c:pt>
                <c:pt idx="5472">
                  <c:v>4.1500000000000004</c:v>
                </c:pt>
                <c:pt idx="5473">
                  <c:v>4.1500000000000004</c:v>
                </c:pt>
                <c:pt idx="5474">
                  <c:v>4.1399999999999997</c:v>
                </c:pt>
                <c:pt idx="5475">
                  <c:v>4.1399999999999997</c:v>
                </c:pt>
                <c:pt idx="5476">
                  <c:v>4.1500000000000004</c:v>
                </c:pt>
                <c:pt idx="5477">
                  <c:v>4.1500000000000004</c:v>
                </c:pt>
                <c:pt idx="5478">
                  <c:v>4.16</c:v>
                </c:pt>
                <c:pt idx="5479">
                  <c:v>4.1500000000000004</c:v>
                </c:pt>
                <c:pt idx="5480">
                  <c:v>4.18</c:v>
                </c:pt>
                <c:pt idx="5481">
                  <c:v>4.18</c:v>
                </c:pt>
                <c:pt idx="5482">
                  <c:v>4.18</c:v>
                </c:pt>
                <c:pt idx="5483">
                  <c:v>4.2</c:v>
                </c:pt>
                <c:pt idx="5484">
                  <c:v>4.21</c:v>
                </c:pt>
                <c:pt idx="5485">
                  <c:v>4.22</c:v>
                </c:pt>
                <c:pt idx="5486">
                  <c:v>4.26</c:v>
                </c:pt>
                <c:pt idx="5487">
                  <c:v>4.25</c:v>
                </c:pt>
                <c:pt idx="5488">
                  <c:v>4.24</c:v>
                </c:pt>
                <c:pt idx="5489">
                  <c:v>4.22</c:v>
                </c:pt>
                <c:pt idx="5490">
                  <c:v>4.21</c:v>
                </c:pt>
                <c:pt idx="5491">
                  <c:v>4.1900000000000004</c:v>
                </c:pt>
                <c:pt idx="5492">
                  <c:v>4.1900000000000004</c:v>
                </c:pt>
                <c:pt idx="5493">
                  <c:v>4.18</c:v>
                </c:pt>
                <c:pt idx="5494">
                  <c:v>4.1900000000000004</c:v>
                </c:pt>
                <c:pt idx="5495">
                  <c:v>4.16</c:v>
                </c:pt>
                <c:pt idx="5496">
                  <c:v>4.16</c:v>
                </c:pt>
                <c:pt idx="5497">
                  <c:v>4.1399999999999997</c:v>
                </c:pt>
                <c:pt idx="5498">
                  <c:v>4.1399999999999997</c:v>
                </c:pt>
                <c:pt idx="5499">
                  <c:v>4.13</c:v>
                </c:pt>
                <c:pt idx="5500">
                  <c:v>4.12</c:v>
                </c:pt>
                <c:pt idx="5501">
                  <c:v>4.13</c:v>
                </c:pt>
                <c:pt idx="5502">
                  <c:v>4.12</c:v>
                </c:pt>
                <c:pt idx="5503">
                  <c:v>4.1100000000000003</c:v>
                </c:pt>
                <c:pt idx="5504">
                  <c:v>4.0999999999999996</c:v>
                </c:pt>
                <c:pt idx="5505">
                  <c:v>4.09</c:v>
                </c:pt>
                <c:pt idx="5506">
                  <c:v>4.09</c:v>
                </c:pt>
                <c:pt idx="5507">
                  <c:v>4.09</c:v>
                </c:pt>
                <c:pt idx="5508">
                  <c:v>4.08</c:v>
                </c:pt>
                <c:pt idx="5509">
                  <c:v>4.07</c:v>
                </c:pt>
                <c:pt idx="5510">
                  <c:v>4.08</c:v>
                </c:pt>
                <c:pt idx="5511">
                  <c:v>4.07</c:v>
                </c:pt>
                <c:pt idx="5512">
                  <c:v>4.07</c:v>
                </c:pt>
                <c:pt idx="5513">
                  <c:v>4.05</c:v>
                </c:pt>
                <c:pt idx="5514">
                  <c:v>4.0599999999999996</c:v>
                </c:pt>
                <c:pt idx="5515">
                  <c:v>4.0599999999999996</c:v>
                </c:pt>
                <c:pt idx="5516">
                  <c:v>4.07</c:v>
                </c:pt>
                <c:pt idx="5517">
                  <c:v>4.07</c:v>
                </c:pt>
                <c:pt idx="5518">
                  <c:v>4.07</c:v>
                </c:pt>
                <c:pt idx="5519">
                  <c:v>4.09</c:v>
                </c:pt>
                <c:pt idx="5520">
                  <c:v>4.0999999999999996</c:v>
                </c:pt>
                <c:pt idx="5521">
                  <c:v>4.0999999999999996</c:v>
                </c:pt>
                <c:pt idx="5522">
                  <c:v>4.13</c:v>
                </c:pt>
                <c:pt idx="5523">
                  <c:v>4.1500000000000004</c:v>
                </c:pt>
                <c:pt idx="5524">
                  <c:v>4.1500000000000004</c:v>
                </c:pt>
                <c:pt idx="5525">
                  <c:v>4.21</c:v>
                </c:pt>
                <c:pt idx="5526">
                  <c:v>4.2</c:v>
                </c:pt>
                <c:pt idx="5527">
                  <c:v>4.2</c:v>
                </c:pt>
                <c:pt idx="5528">
                  <c:v>4.2</c:v>
                </c:pt>
                <c:pt idx="5529">
                  <c:v>4.2</c:v>
                </c:pt>
                <c:pt idx="5530">
                  <c:v>4.17</c:v>
                </c:pt>
                <c:pt idx="5531">
                  <c:v>4.17</c:v>
                </c:pt>
                <c:pt idx="5532">
                  <c:v>4.1900000000000004</c:v>
                </c:pt>
                <c:pt idx="5533">
                  <c:v>4.17</c:v>
                </c:pt>
                <c:pt idx="5534">
                  <c:v>4.17</c:v>
                </c:pt>
                <c:pt idx="5535">
                  <c:v>4.1399999999999997</c:v>
                </c:pt>
                <c:pt idx="5536">
                  <c:v>4.17</c:v>
                </c:pt>
                <c:pt idx="5537">
                  <c:v>4.17</c:v>
                </c:pt>
                <c:pt idx="5538">
                  <c:v>4.1500000000000004</c:v>
                </c:pt>
                <c:pt idx="5539">
                  <c:v>4.1500000000000004</c:v>
                </c:pt>
                <c:pt idx="5540">
                  <c:v>4.16</c:v>
                </c:pt>
                <c:pt idx="5541">
                  <c:v>4.16</c:v>
                </c:pt>
                <c:pt idx="5542">
                  <c:v>4.1500000000000004</c:v>
                </c:pt>
                <c:pt idx="5543">
                  <c:v>4.1500000000000004</c:v>
                </c:pt>
                <c:pt idx="5544">
                  <c:v>4.16</c:v>
                </c:pt>
                <c:pt idx="5545">
                  <c:v>4.13</c:v>
                </c:pt>
                <c:pt idx="5546">
                  <c:v>4.1399999999999997</c:v>
                </c:pt>
                <c:pt idx="5547">
                  <c:v>4.1399999999999997</c:v>
                </c:pt>
                <c:pt idx="5548">
                  <c:v>4.12</c:v>
                </c:pt>
                <c:pt idx="5549">
                  <c:v>4.12</c:v>
                </c:pt>
                <c:pt idx="5550">
                  <c:v>4.1100000000000003</c:v>
                </c:pt>
                <c:pt idx="5551">
                  <c:v>4.1100000000000003</c:v>
                </c:pt>
                <c:pt idx="5552">
                  <c:v>4.1100000000000003</c:v>
                </c:pt>
                <c:pt idx="5553">
                  <c:v>4.1100000000000003</c:v>
                </c:pt>
                <c:pt idx="5554">
                  <c:v>4.0999999999999996</c:v>
                </c:pt>
                <c:pt idx="5555">
                  <c:v>4.1100000000000003</c:v>
                </c:pt>
                <c:pt idx="5556">
                  <c:v>4.12</c:v>
                </c:pt>
                <c:pt idx="5557">
                  <c:v>4.13</c:v>
                </c:pt>
                <c:pt idx="5558">
                  <c:v>4.13</c:v>
                </c:pt>
                <c:pt idx="5559">
                  <c:v>4.1500000000000004</c:v>
                </c:pt>
                <c:pt idx="5560">
                  <c:v>4.16</c:v>
                </c:pt>
                <c:pt idx="5561">
                  <c:v>4.18</c:v>
                </c:pt>
                <c:pt idx="5562">
                  <c:v>4.18</c:v>
                </c:pt>
                <c:pt idx="5563">
                  <c:v>4.1900000000000004</c:v>
                </c:pt>
                <c:pt idx="5564">
                  <c:v>4.22</c:v>
                </c:pt>
                <c:pt idx="5565">
                  <c:v>4.28</c:v>
                </c:pt>
                <c:pt idx="5566">
                  <c:v>4.25</c:v>
                </c:pt>
                <c:pt idx="5567">
                  <c:v>4.22</c:v>
                </c:pt>
                <c:pt idx="5568">
                  <c:v>4.2300000000000004</c:v>
                </c:pt>
                <c:pt idx="5569">
                  <c:v>4.22</c:v>
                </c:pt>
                <c:pt idx="5570">
                  <c:v>4.1900000000000004</c:v>
                </c:pt>
                <c:pt idx="5571">
                  <c:v>4.18</c:v>
                </c:pt>
                <c:pt idx="5572">
                  <c:v>4.17</c:v>
                </c:pt>
                <c:pt idx="5573">
                  <c:v>4.17</c:v>
                </c:pt>
                <c:pt idx="5574">
                  <c:v>4.17</c:v>
                </c:pt>
                <c:pt idx="5575">
                  <c:v>4.16</c:v>
                </c:pt>
                <c:pt idx="5576">
                  <c:v>4.16</c:v>
                </c:pt>
                <c:pt idx="5577">
                  <c:v>4.1900000000000004</c:v>
                </c:pt>
                <c:pt idx="5578">
                  <c:v>4.17</c:v>
                </c:pt>
                <c:pt idx="5579">
                  <c:v>4.1900000000000004</c:v>
                </c:pt>
                <c:pt idx="5580">
                  <c:v>4.1900000000000004</c:v>
                </c:pt>
                <c:pt idx="5581">
                  <c:v>4.1900000000000004</c:v>
                </c:pt>
                <c:pt idx="5582">
                  <c:v>4.17</c:v>
                </c:pt>
                <c:pt idx="5583">
                  <c:v>4.16</c:v>
                </c:pt>
                <c:pt idx="5584">
                  <c:v>4.18</c:v>
                </c:pt>
                <c:pt idx="5585">
                  <c:v>4.17</c:v>
                </c:pt>
                <c:pt idx="5586">
                  <c:v>4.17</c:v>
                </c:pt>
                <c:pt idx="5587">
                  <c:v>4.18</c:v>
                </c:pt>
                <c:pt idx="5588">
                  <c:v>4.2</c:v>
                </c:pt>
                <c:pt idx="5589">
                  <c:v>4.1900000000000004</c:v>
                </c:pt>
                <c:pt idx="5590">
                  <c:v>4.2</c:v>
                </c:pt>
                <c:pt idx="5591">
                  <c:v>4.2</c:v>
                </c:pt>
                <c:pt idx="5592">
                  <c:v>4.1900000000000004</c:v>
                </c:pt>
                <c:pt idx="5593">
                  <c:v>4.2</c:v>
                </c:pt>
                <c:pt idx="5594">
                  <c:v>4.2</c:v>
                </c:pt>
                <c:pt idx="5595">
                  <c:v>4.21</c:v>
                </c:pt>
                <c:pt idx="5596">
                  <c:v>4.2</c:v>
                </c:pt>
                <c:pt idx="5597">
                  <c:v>4.2300000000000004</c:v>
                </c:pt>
                <c:pt idx="5598">
                  <c:v>4.22</c:v>
                </c:pt>
                <c:pt idx="5599">
                  <c:v>4.2300000000000004</c:v>
                </c:pt>
                <c:pt idx="5600">
                  <c:v>4.28</c:v>
                </c:pt>
                <c:pt idx="5601">
                  <c:v>4.25</c:v>
                </c:pt>
                <c:pt idx="5602">
                  <c:v>4.24</c:v>
                </c:pt>
                <c:pt idx="5603">
                  <c:v>4.2300000000000004</c:v>
                </c:pt>
                <c:pt idx="5604">
                  <c:v>4.1900000000000004</c:v>
                </c:pt>
                <c:pt idx="5605">
                  <c:v>4.16</c:v>
                </c:pt>
                <c:pt idx="5606">
                  <c:v>4.16</c:v>
                </c:pt>
                <c:pt idx="5607">
                  <c:v>4.1399999999999997</c:v>
                </c:pt>
                <c:pt idx="5608">
                  <c:v>4.12</c:v>
                </c:pt>
                <c:pt idx="5609">
                  <c:v>4.0999999999999996</c:v>
                </c:pt>
                <c:pt idx="5610">
                  <c:v>4.0999999999999996</c:v>
                </c:pt>
                <c:pt idx="5611">
                  <c:v>4.09</c:v>
                </c:pt>
                <c:pt idx="5612">
                  <c:v>4.0999999999999996</c:v>
                </c:pt>
                <c:pt idx="5613">
                  <c:v>4.09</c:v>
                </c:pt>
                <c:pt idx="5614">
                  <c:v>4.08</c:v>
                </c:pt>
                <c:pt idx="5615">
                  <c:v>4.0999999999999996</c:v>
                </c:pt>
                <c:pt idx="5616">
                  <c:v>4.09</c:v>
                </c:pt>
                <c:pt idx="5617">
                  <c:v>4.0999999999999996</c:v>
                </c:pt>
                <c:pt idx="5618">
                  <c:v>4.0999999999999996</c:v>
                </c:pt>
                <c:pt idx="5619">
                  <c:v>4.0999999999999996</c:v>
                </c:pt>
                <c:pt idx="5620">
                  <c:v>4.09</c:v>
                </c:pt>
                <c:pt idx="5621">
                  <c:v>4.09</c:v>
                </c:pt>
                <c:pt idx="5622">
                  <c:v>4.0999999999999996</c:v>
                </c:pt>
                <c:pt idx="5623">
                  <c:v>4.08</c:v>
                </c:pt>
                <c:pt idx="5624">
                  <c:v>4.09</c:v>
                </c:pt>
                <c:pt idx="5625">
                  <c:v>4.0999999999999996</c:v>
                </c:pt>
                <c:pt idx="5626">
                  <c:v>4.12</c:v>
                </c:pt>
                <c:pt idx="5627">
                  <c:v>4.0999999999999996</c:v>
                </c:pt>
                <c:pt idx="5628">
                  <c:v>4.12</c:v>
                </c:pt>
                <c:pt idx="5629">
                  <c:v>4.13</c:v>
                </c:pt>
                <c:pt idx="5630">
                  <c:v>4.12</c:v>
                </c:pt>
                <c:pt idx="5631">
                  <c:v>4.13</c:v>
                </c:pt>
                <c:pt idx="5632">
                  <c:v>4.13</c:v>
                </c:pt>
                <c:pt idx="5633">
                  <c:v>4.1500000000000004</c:v>
                </c:pt>
                <c:pt idx="5634">
                  <c:v>4.1500000000000004</c:v>
                </c:pt>
                <c:pt idx="5635">
                  <c:v>4.17</c:v>
                </c:pt>
                <c:pt idx="5636">
                  <c:v>4.16</c:v>
                </c:pt>
                <c:pt idx="5637">
                  <c:v>4.17</c:v>
                </c:pt>
                <c:pt idx="5638">
                  <c:v>4.2300000000000004</c:v>
                </c:pt>
                <c:pt idx="5639">
                  <c:v>4.22</c:v>
                </c:pt>
                <c:pt idx="5640">
                  <c:v>4.1900000000000004</c:v>
                </c:pt>
                <c:pt idx="5641">
                  <c:v>4.21</c:v>
                </c:pt>
                <c:pt idx="5642">
                  <c:v>4.21</c:v>
                </c:pt>
                <c:pt idx="5643">
                  <c:v>4.17</c:v>
                </c:pt>
                <c:pt idx="5644">
                  <c:v>4.1500000000000004</c:v>
                </c:pt>
                <c:pt idx="5645">
                  <c:v>4.0999999999999996</c:v>
                </c:pt>
                <c:pt idx="5646">
                  <c:v>4.12</c:v>
                </c:pt>
                <c:pt idx="5647">
                  <c:v>4.12</c:v>
                </c:pt>
                <c:pt idx="5648">
                  <c:v>4.1100000000000003</c:v>
                </c:pt>
                <c:pt idx="5649">
                  <c:v>4.0999999999999996</c:v>
                </c:pt>
                <c:pt idx="5650">
                  <c:v>4.09</c:v>
                </c:pt>
                <c:pt idx="5651">
                  <c:v>4.1100000000000003</c:v>
                </c:pt>
                <c:pt idx="5652">
                  <c:v>4.1100000000000003</c:v>
                </c:pt>
                <c:pt idx="5653">
                  <c:v>4.1100000000000003</c:v>
                </c:pt>
                <c:pt idx="5654">
                  <c:v>4.12</c:v>
                </c:pt>
                <c:pt idx="5655">
                  <c:v>4.1100000000000003</c:v>
                </c:pt>
                <c:pt idx="5656">
                  <c:v>4.1100000000000003</c:v>
                </c:pt>
                <c:pt idx="5657">
                  <c:v>4.1100000000000003</c:v>
                </c:pt>
                <c:pt idx="5658">
                  <c:v>4.13</c:v>
                </c:pt>
                <c:pt idx="5659">
                  <c:v>4.1399999999999997</c:v>
                </c:pt>
                <c:pt idx="5660">
                  <c:v>4.1100000000000003</c:v>
                </c:pt>
                <c:pt idx="5661">
                  <c:v>4.13</c:v>
                </c:pt>
                <c:pt idx="5662">
                  <c:v>4.13</c:v>
                </c:pt>
                <c:pt idx="5663">
                  <c:v>4.13</c:v>
                </c:pt>
                <c:pt idx="5664">
                  <c:v>4.1399999999999997</c:v>
                </c:pt>
                <c:pt idx="5665">
                  <c:v>4.1500000000000004</c:v>
                </c:pt>
                <c:pt idx="5666">
                  <c:v>4.1500000000000004</c:v>
                </c:pt>
                <c:pt idx="5667">
                  <c:v>4.1500000000000004</c:v>
                </c:pt>
                <c:pt idx="5668">
                  <c:v>4.13</c:v>
                </c:pt>
                <c:pt idx="5669">
                  <c:v>4.17</c:v>
                </c:pt>
                <c:pt idx="5670">
                  <c:v>4.1399999999999997</c:v>
                </c:pt>
                <c:pt idx="5671">
                  <c:v>4.1500000000000004</c:v>
                </c:pt>
                <c:pt idx="5672">
                  <c:v>4.16</c:v>
                </c:pt>
                <c:pt idx="5673">
                  <c:v>4.16</c:v>
                </c:pt>
                <c:pt idx="5674">
                  <c:v>4.18</c:v>
                </c:pt>
                <c:pt idx="5675">
                  <c:v>4.18</c:v>
                </c:pt>
                <c:pt idx="5676">
                  <c:v>4.2</c:v>
                </c:pt>
                <c:pt idx="5677">
                  <c:v>4.21</c:v>
                </c:pt>
                <c:pt idx="5678">
                  <c:v>4.21</c:v>
                </c:pt>
                <c:pt idx="5679">
                  <c:v>4.18</c:v>
                </c:pt>
                <c:pt idx="5680">
                  <c:v>4.1100000000000003</c:v>
                </c:pt>
                <c:pt idx="5681">
                  <c:v>4.12</c:v>
                </c:pt>
                <c:pt idx="5682">
                  <c:v>4.13</c:v>
                </c:pt>
                <c:pt idx="5683">
                  <c:v>4.13</c:v>
                </c:pt>
                <c:pt idx="5684">
                  <c:v>4.1399999999999997</c:v>
                </c:pt>
                <c:pt idx="5685">
                  <c:v>4.1399999999999997</c:v>
                </c:pt>
                <c:pt idx="5686">
                  <c:v>4.13</c:v>
                </c:pt>
                <c:pt idx="5687">
                  <c:v>4.1100000000000003</c:v>
                </c:pt>
                <c:pt idx="5688">
                  <c:v>4.1100000000000003</c:v>
                </c:pt>
                <c:pt idx="5689">
                  <c:v>4.1100000000000003</c:v>
                </c:pt>
                <c:pt idx="5690">
                  <c:v>4.12</c:v>
                </c:pt>
                <c:pt idx="5691">
                  <c:v>4.12</c:v>
                </c:pt>
                <c:pt idx="5692">
                  <c:v>4.12</c:v>
                </c:pt>
                <c:pt idx="5693">
                  <c:v>4.12</c:v>
                </c:pt>
                <c:pt idx="5694">
                  <c:v>4.0999999999999996</c:v>
                </c:pt>
                <c:pt idx="5695">
                  <c:v>4.13</c:v>
                </c:pt>
                <c:pt idx="5696">
                  <c:v>4.12</c:v>
                </c:pt>
                <c:pt idx="5697">
                  <c:v>4.1399999999999997</c:v>
                </c:pt>
                <c:pt idx="5698">
                  <c:v>4.1399999999999997</c:v>
                </c:pt>
                <c:pt idx="5699">
                  <c:v>4.1100000000000003</c:v>
                </c:pt>
                <c:pt idx="5700">
                  <c:v>4.1100000000000003</c:v>
                </c:pt>
                <c:pt idx="5701">
                  <c:v>4.13</c:v>
                </c:pt>
                <c:pt idx="5702">
                  <c:v>4.13</c:v>
                </c:pt>
                <c:pt idx="5703">
                  <c:v>4.13</c:v>
                </c:pt>
                <c:pt idx="5704">
                  <c:v>4.1399999999999997</c:v>
                </c:pt>
                <c:pt idx="5705">
                  <c:v>4.13</c:v>
                </c:pt>
                <c:pt idx="5706">
                  <c:v>4.13</c:v>
                </c:pt>
                <c:pt idx="5707">
                  <c:v>4.1399999999999997</c:v>
                </c:pt>
                <c:pt idx="5708">
                  <c:v>4.1399999999999997</c:v>
                </c:pt>
                <c:pt idx="5709">
                  <c:v>4.12</c:v>
                </c:pt>
                <c:pt idx="5710">
                  <c:v>4.2</c:v>
                </c:pt>
                <c:pt idx="5711">
                  <c:v>4.2</c:v>
                </c:pt>
                <c:pt idx="5712">
                  <c:v>4.1900000000000004</c:v>
                </c:pt>
                <c:pt idx="5713">
                  <c:v>4.1900000000000004</c:v>
                </c:pt>
                <c:pt idx="5714">
                  <c:v>4.2</c:v>
                </c:pt>
                <c:pt idx="5715">
                  <c:v>4.21</c:v>
                </c:pt>
                <c:pt idx="5716">
                  <c:v>4.25</c:v>
                </c:pt>
                <c:pt idx="5717">
                  <c:v>4.26</c:v>
                </c:pt>
                <c:pt idx="5718">
                  <c:v>4.2300000000000004</c:v>
                </c:pt>
                <c:pt idx="5719">
                  <c:v>4.22</c:v>
                </c:pt>
                <c:pt idx="5720">
                  <c:v>4.21</c:v>
                </c:pt>
                <c:pt idx="5721">
                  <c:v>4.21</c:v>
                </c:pt>
                <c:pt idx="5722">
                  <c:v>4.2</c:v>
                </c:pt>
                <c:pt idx="5723">
                  <c:v>4.22</c:v>
                </c:pt>
                <c:pt idx="5724">
                  <c:v>4.2</c:v>
                </c:pt>
                <c:pt idx="5725">
                  <c:v>4.2</c:v>
                </c:pt>
                <c:pt idx="5726">
                  <c:v>4.1900000000000004</c:v>
                </c:pt>
                <c:pt idx="5727">
                  <c:v>4.22</c:v>
                </c:pt>
                <c:pt idx="5728">
                  <c:v>4.21</c:v>
                </c:pt>
                <c:pt idx="5729">
                  <c:v>4.2</c:v>
                </c:pt>
                <c:pt idx="5730">
                  <c:v>4.1900000000000004</c:v>
                </c:pt>
                <c:pt idx="5731">
                  <c:v>4.17</c:v>
                </c:pt>
                <c:pt idx="5732">
                  <c:v>4.17</c:v>
                </c:pt>
                <c:pt idx="5733">
                  <c:v>4.17</c:v>
                </c:pt>
                <c:pt idx="5734">
                  <c:v>4.18</c:v>
                </c:pt>
                <c:pt idx="5735">
                  <c:v>4.17</c:v>
                </c:pt>
                <c:pt idx="5736">
                  <c:v>4.17</c:v>
                </c:pt>
                <c:pt idx="5737">
                  <c:v>4.18</c:v>
                </c:pt>
                <c:pt idx="5738">
                  <c:v>4.1900000000000004</c:v>
                </c:pt>
                <c:pt idx="5739">
                  <c:v>4.18</c:v>
                </c:pt>
                <c:pt idx="5740">
                  <c:v>4.18</c:v>
                </c:pt>
                <c:pt idx="5741">
                  <c:v>4.17</c:v>
                </c:pt>
                <c:pt idx="5742">
                  <c:v>4.18</c:v>
                </c:pt>
                <c:pt idx="5743">
                  <c:v>4.1900000000000004</c:v>
                </c:pt>
                <c:pt idx="5744">
                  <c:v>4.18</c:v>
                </c:pt>
                <c:pt idx="5745">
                  <c:v>4.18</c:v>
                </c:pt>
                <c:pt idx="5746">
                  <c:v>4.17</c:v>
                </c:pt>
                <c:pt idx="5747">
                  <c:v>4.17</c:v>
                </c:pt>
                <c:pt idx="5748">
                  <c:v>4.2</c:v>
                </c:pt>
                <c:pt idx="5749">
                  <c:v>4.22</c:v>
                </c:pt>
                <c:pt idx="5750">
                  <c:v>4.22</c:v>
                </c:pt>
                <c:pt idx="5751">
                  <c:v>4.2300000000000004</c:v>
                </c:pt>
                <c:pt idx="5752">
                  <c:v>4.25</c:v>
                </c:pt>
                <c:pt idx="5753">
                  <c:v>4.26</c:v>
                </c:pt>
                <c:pt idx="5754">
                  <c:v>4.21</c:v>
                </c:pt>
                <c:pt idx="5755">
                  <c:v>4.1900000000000004</c:v>
                </c:pt>
                <c:pt idx="5756">
                  <c:v>4.21</c:v>
                </c:pt>
                <c:pt idx="5757">
                  <c:v>4.16</c:v>
                </c:pt>
                <c:pt idx="5758">
                  <c:v>4.1500000000000004</c:v>
                </c:pt>
                <c:pt idx="5759">
                  <c:v>4.1500000000000004</c:v>
                </c:pt>
                <c:pt idx="5760">
                  <c:v>4.1500000000000004</c:v>
                </c:pt>
                <c:pt idx="5761">
                  <c:v>4.12</c:v>
                </c:pt>
                <c:pt idx="5762">
                  <c:v>4.1399999999999997</c:v>
                </c:pt>
                <c:pt idx="5763">
                  <c:v>4.13</c:v>
                </c:pt>
                <c:pt idx="5764">
                  <c:v>4.12</c:v>
                </c:pt>
                <c:pt idx="5765">
                  <c:v>4.12</c:v>
                </c:pt>
                <c:pt idx="5766">
                  <c:v>4.1399999999999997</c:v>
                </c:pt>
                <c:pt idx="5767">
                  <c:v>4.1399999999999997</c:v>
                </c:pt>
                <c:pt idx="5768">
                  <c:v>4.12</c:v>
                </c:pt>
                <c:pt idx="5769">
                  <c:v>4.1100000000000003</c:v>
                </c:pt>
                <c:pt idx="5770">
                  <c:v>4.09</c:v>
                </c:pt>
                <c:pt idx="5771">
                  <c:v>4.09</c:v>
                </c:pt>
                <c:pt idx="5772">
                  <c:v>4.09</c:v>
                </c:pt>
                <c:pt idx="5773">
                  <c:v>4.0999999999999996</c:v>
                </c:pt>
                <c:pt idx="5774">
                  <c:v>4.09</c:v>
                </c:pt>
                <c:pt idx="5775">
                  <c:v>4.08</c:v>
                </c:pt>
                <c:pt idx="5776">
                  <c:v>4.09</c:v>
                </c:pt>
                <c:pt idx="5777">
                  <c:v>4.0999999999999996</c:v>
                </c:pt>
                <c:pt idx="5778">
                  <c:v>4.09</c:v>
                </c:pt>
                <c:pt idx="5779">
                  <c:v>4.09</c:v>
                </c:pt>
                <c:pt idx="5780">
                  <c:v>4.09</c:v>
                </c:pt>
                <c:pt idx="5781">
                  <c:v>4.0999999999999996</c:v>
                </c:pt>
                <c:pt idx="5782">
                  <c:v>4.0999999999999996</c:v>
                </c:pt>
                <c:pt idx="5783">
                  <c:v>4.08</c:v>
                </c:pt>
                <c:pt idx="5784">
                  <c:v>4.09</c:v>
                </c:pt>
                <c:pt idx="5785">
                  <c:v>4.09</c:v>
                </c:pt>
                <c:pt idx="5786">
                  <c:v>4.09</c:v>
                </c:pt>
                <c:pt idx="5787">
                  <c:v>4.12</c:v>
                </c:pt>
                <c:pt idx="5788">
                  <c:v>4.1399999999999997</c:v>
                </c:pt>
                <c:pt idx="5789">
                  <c:v>4.1500000000000004</c:v>
                </c:pt>
                <c:pt idx="5790">
                  <c:v>4.16</c:v>
                </c:pt>
                <c:pt idx="5791">
                  <c:v>4.2</c:v>
                </c:pt>
                <c:pt idx="5792">
                  <c:v>4.22</c:v>
                </c:pt>
                <c:pt idx="5793">
                  <c:v>4.29</c:v>
                </c:pt>
                <c:pt idx="5794">
                  <c:v>4.2699999999999996</c:v>
                </c:pt>
                <c:pt idx="5795">
                  <c:v>4.25</c:v>
                </c:pt>
                <c:pt idx="5796">
                  <c:v>4.24</c:v>
                </c:pt>
                <c:pt idx="5797">
                  <c:v>4.24</c:v>
                </c:pt>
                <c:pt idx="5798">
                  <c:v>4.2300000000000004</c:v>
                </c:pt>
                <c:pt idx="5799">
                  <c:v>4.22</c:v>
                </c:pt>
                <c:pt idx="5800">
                  <c:v>4.22</c:v>
                </c:pt>
                <c:pt idx="5801">
                  <c:v>4.2</c:v>
                </c:pt>
                <c:pt idx="5802">
                  <c:v>4.1900000000000004</c:v>
                </c:pt>
                <c:pt idx="5803">
                  <c:v>4.18</c:v>
                </c:pt>
                <c:pt idx="5804">
                  <c:v>4.1900000000000004</c:v>
                </c:pt>
                <c:pt idx="5805">
                  <c:v>4.2</c:v>
                </c:pt>
                <c:pt idx="5806">
                  <c:v>4.21</c:v>
                </c:pt>
                <c:pt idx="5807">
                  <c:v>4.18</c:v>
                </c:pt>
                <c:pt idx="5808">
                  <c:v>4.1900000000000004</c:v>
                </c:pt>
                <c:pt idx="5809">
                  <c:v>4.1900000000000004</c:v>
                </c:pt>
                <c:pt idx="5810">
                  <c:v>4.21</c:v>
                </c:pt>
                <c:pt idx="5811">
                  <c:v>4.18</c:v>
                </c:pt>
                <c:pt idx="5812">
                  <c:v>4.21</c:v>
                </c:pt>
                <c:pt idx="5813">
                  <c:v>4.2</c:v>
                </c:pt>
                <c:pt idx="5814">
                  <c:v>4.21</c:v>
                </c:pt>
                <c:pt idx="5815">
                  <c:v>4.21</c:v>
                </c:pt>
                <c:pt idx="5816">
                  <c:v>4.22</c:v>
                </c:pt>
                <c:pt idx="5817">
                  <c:v>4.22</c:v>
                </c:pt>
                <c:pt idx="5818">
                  <c:v>4.21</c:v>
                </c:pt>
                <c:pt idx="5819">
                  <c:v>4.22</c:v>
                </c:pt>
                <c:pt idx="5820">
                  <c:v>4.22</c:v>
                </c:pt>
                <c:pt idx="5821">
                  <c:v>4.21</c:v>
                </c:pt>
                <c:pt idx="5822">
                  <c:v>4.21</c:v>
                </c:pt>
                <c:pt idx="5823">
                  <c:v>4.22</c:v>
                </c:pt>
                <c:pt idx="5824">
                  <c:v>4.25</c:v>
                </c:pt>
                <c:pt idx="5825">
                  <c:v>4.25</c:v>
                </c:pt>
                <c:pt idx="5826">
                  <c:v>4.25</c:v>
                </c:pt>
                <c:pt idx="5827">
                  <c:v>4.25</c:v>
                </c:pt>
                <c:pt idx="5828">
                  <c:v>4.29</c:v>
                </c:pt>
                <c:pt idx="5829">
                  <c:v>4.2699999999999996</c:v>
                </c:pt>
                <c:pt idx="5830">
                  <c:v>4.3</c:v>
                </c:pt>
                <c:pt idx="5831">
                  <c:v>4.25</c:v>
                </c:pt>
                <c:pt idx="5832">
                  <c:v>4.2300000000000004</c:v>
                </c:pt>
                <c:pt idx="5833">
                  <c:v>4.1900000000000004</c:v>
                </c:pt>
                <c:pt idx="5834">
                  <c:v>4.16</c:v>
                </c:pt>
                <c:pt idx="5835">
                  <c:v>4.1900000000000004</c:v>
                </c:pt>
                <c:pt idx="5836">
                  <c:v>4.18</c:v>
                </c:pt>
                <c:pt idx="5837">
                  <c:v>4.16</c:v>
                </c:pt>
                <c:pt idx="5838">
                  <c:v>4.1500000000000004</c:v>
                </c:pt>
                <c:pt idx="5839">
                  <c:v>4.16</c:v>
                </c:pt>
                <c:pt idx="5840">
                  <c:v>4.16</c:v>
                </c:pt>
                <c:pt idx="5841">
                  <c:v>4.1500000000000004</c:v>
                </c:pt>
                <c:pt idx="5842">
                  <c:v>4.1500000000000004</c:v>
                </c:pt>
                <c:pt idx="5843">
                  <c:v>4.1399999999999997</c:v>
                </c:pt>
                <c:pt idx="5844">
                  <c:v>4.13</c:v>
                </c:pt>
                <c:pt idx="5845">
                  <c:v>4.13</c:v>
                </c:pt>
                <c:pt idx="5846">
                  <c:v>4.17</c:v>
                </c:pt>
                <c:pt idx="5847">
                  <c:v>4.16</c:v>
                </c:pt>
                <c:pt idx="5848">
                  <c:v>4.18</c:v>
                </c:pt>
                <c:pt idx="5849">
                  <c:v>4.16</c:v>
                </c:pt>
                <c:pt idx="5850">
                  <c:v>4.17</c:v>
                </c:pt>
                <c:pt idx="5851">
                  <c:v>4.16</c:v>
                </c:pt>
                <c:pt idx="5852">
                  <c:v>4.1500000000000004</c:v>
                </c:pt>
                <c:pt idx="5853">
                  <c:v>4.16</c:v>
                </c:pt>
                <c:pt idx="5854">
                  <c:v>4.16</c:v>
                </c:pt>
                <c:pt idx="5855">
                  <c:v>4.16</c:v>
                </c:pt>
                <c:pt idx="5856">
                  <c:v>4.17</c:v>
                </c:pt>
                <c:pt idx="5857">
                  <c:v>4.17</c:v>
                </c:pt>
                <c:pt idx="5858">
                  <c:v>4.17</c:v>
                </c:pt>
                <c:pt idx="5859">
                  <c:v>4.16</c:v>
                </c:pt>
                <c:pt idx="5860">
                  <c:v>4.1900000000000004</c:v>
                </c:pt>
                <c:pt idx="5861">
                  <c:v>4.2</c:v>
                </c:pt>
                <c:pt idx="5862">
                  <c:v>4.21</c:v>
                </c:pt>
                <c:pt idx="5863">
                  <c:v>4.22</c:v>
                </c:pt>
                <c:pt idx="5864">
                  <c:v>4.2300000000000004</c:v>
                </c:pt>
                <c:pt idx="5865">
                  <c:v>4.22</c:v>
                </c:pt>
                <c:pt idx="5866">
                  <c:v>4.2300000000000004</c:v>
                </c:pt>
                <c:pt idx="5867">
                  <c:v>4.22</c:v>
                </c:pt>
                <c:pt idx="5868">
                  <c:v>4.22</c:v>
                </c:pt>
                <c:pt idx="5869">
                  <c:v>4.22</c:v>
                </c:pt>
                <c:pt idx="5870">
                  <c:v>4.2</c:v>
                </c:pt>
                <c:pt idx="5871">
                  <c:v>4.2</c:v>
                </c:pt>
                <c:pt idx="5872">
                  <c:v>4.1900000000000004</c:v>
                </c:pt>
                <c:pt idx="5873">
                  <c:v>4.17</c:v>
                </c:pt>
                <c:pt idx="5874">
                  <c:v>4.13</c:v>
                </c:pt>
                <c:pt idx="5875">
                  <c:v>4.12</c:v>
                </c:pt>
                <c:pt idx="5876">
                  <c:v>4.1100000000000003</c:v>
                </c:pt>
                <c:pt idx="5877">
                  <c:v>4.13</c:v>
                </c:pt>
                <c:pt idx="5878">
                  <c:v>4.13</c:v>
                </c:pt>
                <c:pt idx="5879">
                  <c:v>4.12</c:v>
                </c:pt>
                <c:pt idx="5880">
                  <c:v>4.1100000000000003</c:v>
                </c:pt>
                <c:pt idx="5881">
                  <c:v>4.1100000000000003</c:v>
                </c:pt>
                <c:pt idx="5882">
                  <c:v>4.13</c:v>
                </c:pt>
                <c:pt idx="5883">
                  <c:v>4.1399999999999997</c:v>
                </c:pt>
                <c:pt idx="5884">
                  <c:v>4.13</c:v>
                </c:pt>
                <c:pt idx="5885">
                  <c:v>4.1100000000000003</c:v>
                </c:pt>
                <c:pt idx="5886">
                  <c:v>4.13</c:v>
                </c:pt>
                <c:pt idx="5887">
                  <c:v>4.12</c:v>
                </c:pt>
                <c:pt idx="5888">
                  <c:v>4.13</c:v>
                </c:pt>
                <c:pt idx="5889">
                  <c:v>4.12</c:v>
                </c:pt>
                <c:pt idx="5890">
                  <c:v>4.13</c:v>
                </c:pt>
                <c:pt idx="5891">
                  <c:v>4.13</c:v>
                </c:pt>
                <c:pt idx="5892">
                  <c:v>4.13</c:v>
                </c:pt>
                <c:pt idx="5893">
                  <c:v>4.13</c:v>
                </c:pt>
                <c:pt idx="5894">
                  <c:v>4.13</c:v>
                </c:pt>
                <c:pt idx="5895">
                  <c:v>4.1399999999999997</c:v>
                </c:pt>
                <c:pt idx="5896">
                  <c:v>4.1399999999999997</c:v>
                </c:pt>
                <c:pt idx="5897">
                  <c:v>4.16</c:v>
                </c:pt>
                <c:pt idx="5898">
                  <c:v>4.1500000000000004</c:v>
                </c:pt>
                <c:pt idx="5899">
                  <c:v>4.16</c:v>
                </c:pt>
                <c:pt idx="5900">
                  <c:v>4.18</c:v>
                </c:pt>
                <c:pt idx="5901">
                  <c:v>4.18</c:v>
                </c:pt>
                <c:pt idx="5902">
                  <c:v>4.18</c:v>
                </c:pt>
                <c:pt idx="5903">
                  <c:v>4.2</c:v>
                </c:pt>
                <c:pt idx="5904">
                  <c:v>4.22</c:v>
                </c:pt>
                <c:pt idx="5905">
                  <c:v>4.2300000000000004</c:v>
                </c:pt>
                <c:pt idx="5906">
                  <c:v>4.26</c:v>
                </c:pt>
                <c:pt idx="5907">
                  <c:v>4.29</c:v>
                </c:pt>
                <c:pt idx="5908">
                  <c:v>4.2699999999999996</c:v>
                </c:pt>
                <c:pt idx="5909">
                  <c:v>4.2699999999999996</c:v>
                </c:pt>
                <c:pt idx="5910">
                  <c:v>4.25</c:v>
                </c:pt>
                <c:pt idx="5911">
                  <c:v>4.22</c:v>
                </c:pt>
                <c:pt idx="5912">
                  <c:v>4.22</c:v>
                </c:pt>
                <c:pt idx="5913">
                  <c:v>4.22</c:v>
                </c:pt>
                <c:pt idx="5914">
                  <c:v>4.22</c:v>
                </c:pt>
                <c:pt idx="5915">
                  <c:v>4.2</c:v>
                </c:pt>
                <c:pt idx="5916">
                  <c:v>4.22</c:v>
                </c:pt>
                <c:pt idx="5917">
                  <c:v>4.22</c:v>
                </c:pt>
                <c:pt idx="5918">
                  <c:v>4.22</c:v>
                </c:pt>
                <c:pt idx="5919">
                  <c:v>4.22</c:v>
                </c:pt>
                <c:pt idx="5920">
                  <c:v>4.2</c:v>
                </c:pt>
                <c:pt idx="5921">
                  <c:v>4.22</c:v>
                </c:pt>
                <c:pt idx="5922">
                  <c:v>4.22</c:v>
                </c:pt>
                <c:pt idx="5923">
                  <c:v>4.22</c:v>
                </c:pt>
                <c:pt idx="5924">
                  <c:v>4.22</c:v>
                </c:pt>
                <c:pt idx="5925">
                  <c:v>4.22</c:v>
                </c:pt>
                <c:pt idx="5926">
                  <c:v>4.22</c:v>
                </c:pt>
                <c:pt idx="5927">
                  <c:v>4.22</c:v>
                </c:pt>
                <c:pt idx="5928">
                  <c:v>4.2</c:v>
                </c:pt>
                <c:pt idx="5929">
                  <c:v>4.22</c:v>
                </c:pt>
                <c:pt idx="5930">
                  <c:v>4.22</c:v>
                </c:pt>
                <c:pt idx="5931">
                  <c:v>4.22</c:v>
                </c:pt>
                <c:pt idx="5932">
                  <c:v>4.22</c:v>
                </c:pt>
                <c:pt idx="5933">
                  <c:v>4.22</c:v>
                </c:pt>
                <c:pt idx="5934">
                  <c:v>4.22</c:v>
                </c:pt>
                <c:pt idx="5935">
                  <c:v>4.22</c:v>
                </c:pt>
                <c:pt idx="5936">
                  <c:v>4.22</c:v>
                </c:pt>
                <c:pt idx="5937">
                  <c:v>4.2</c:v>
                </c:pt>
                <c:pt idx="5938">
                  <c:v>4.22</c:v>
                </c:pt>
                <c:pt idx="5939">
                  <c:v>4.2</c:v>
                </c:pt>
                <c:pt idx="5940">
                  <c:v>4.25</c:v>
                </c:pt>
                <c:pt idx="5941">
                  <c:v>4.25</c:v>
                </c:pt>
                <c:pt idx="5942">
                  <c:v>4.25</c:v>
                </c:pt>
                <c:pt idx="5943">
                  <c:v>4.25</c:v>
                </c:pt>
                <c:pt idx="5944">
                  <c:v>4.25</c:v>
                </c:pt>
                <c:pt idx="5945">
                  <c:v>4.24</c:v>
                </c:pt>
                <c:pt idx="5946">
                  <c:v>4.2</c:v>
                </c:pt>
                <c:pt idx="5947">
                  <c:v>4.2</c:v>
                </c:pt>
                <c:pt idx="5948">
                  <c:v>4.16</c:v>
                </c:pt>
                <c:pt idx="5949">
                  <c:v>4.1500000000000004</c:v>
                </c:pt>
                <c:pt idx="5950">
                  <c:v>4.1500000000000004</c:v>
                </c:pt>
                <c:pt idx="5951">
                  <c:v>4.1399999999999997</c:v>
                </c:pt>
                <c:pt idx="5952">
                  <c:v>4.12</c:v>
                </c:pt>
                <c:pt idx="5953">
                  <c:v>4.1100000000000003</c:v>
                </c:pt>
                <c:pt idx="5954">
                  <c:v>4.1100000000000003</c:v>
                </c:pt>
                <c:pt idx="5955">
                  <c:v>4.0999999999999996</c:v>
                </c:pt>
                <c:pt idx="5956">
                  <c:v>4.09</c:v>
                </c:pt>
                <c:pt idx="5957">
                  <c:v>4.08</c:v>
                </c:pt>
                <c:pt idx="5958">
                  <c:v>4.08</c:v>
                </c:pt>
                <c:pt idx="5959">
                  <c:v>4.08</c:v>
                </c:pt>
                <c:pt idx="5960">
                  <c:v>4.07</c:v>
                </c:pt>
                <c:pt idx="5961">
                  <c:v>4.07</c:v>
                </c:pt>
                <c:pt idx="5962">
                  <c:v>4.0599999999999996</c:v>
                </c:pt>
                <c:pt idx="5963">
                  <c:v>4.0599999999999996</c:v>
                </c:pt>
                <c:pt idx="5964">
                  <c:v>4.0599999999999996</c:v>
                </c:pt>
                <c:pt idx="5965">
                  <c:v>4.07</c:v>
                </c:pt>
                <c:pt idx="5966">
                  <c:v>4.05</c:v>
                </c:pt>
                <c:pt idx="5967">
                  <c:v>4.0599999999999996</c:v>
                </c:pt>
                <c:pt idx="5968">
                  <c:v>4.07</c:v>
                </c:pt>
                <c:pt idx="5969">
                  <c:v>4.0599999999999996</c:v>
                </c:pt>
                <c:pt idx="5970">
                  <c:v>4.05</c:v>
                </c:pt>
                <c:pt idx="5971">
                  <c:v>4.05</c:v>
                </c:pt>
                <c:pt idx="5972">
                  <c:v>4.05</c:v>
                </c:pt>
                <c:pt idx="5973">
                  <c:v>4.05</c:v>
                </c:pt>
                <c:pt idx="5974">
                  <c:v>4.07</c:v>
                </c:pt>
                <c:pt idx="5975">
                  <c:v>4.05</c:v>
                </c:pt>
                <c:pt idx="5976">
                  <c:v>4.0599999999999996</c:v>
                </c:pt>
                <c:pt idx="5977">
                  <c:v>4.07</c:v>
                </c:pt>
                <c:pt idx="5978">
                  <c:v>4.12</c:v>
                </c:pt>
                <c:pt idx="5979">
                  <c:v>4.13</c:v>
                </c:pt>
                <c:pt idx="5980">
                  <c:v>4.1500000000000004</c:v>
                </c:pt>
                <c:pt idx="5981">
                  <c:v>4.17</c:v>
                </c:pt>
                <c:pt idx="5982">
                  <c:v>4.1900000000000004</c:v>
                </c:pt>
                <c:pt idx="5983">
                  <c:v>4.2300000000000004</c:v>
                </c:pt>
                <c:pt idx="5984">
                  <c:v>4.24</c:v>
                </c:pt>
                <c:pt idx="5985">
                  <c:v>4.2</c:v>
                </c:pt>
                <c:pt idx="5986">
                  <c:v>4.1900000000000004</c:v>
                </c:pt>
                <c:pt idx="5987">
                  <c:v>4.16</c:v>
                </c:pt>
                <c:pt idx="5988">
                  <c:v>4.1399999999999997</c:v>
                </c:pt>
                <c:pt idx="5989">
                  <c:v>4.1399999999999997</c:v>
                </c:pt>
                <c:pt idx="5990">
                  <c:v>4.13</c:v>
                </c:pt>
                <c:pt idx="5991">
                  <c:v>4.1100000000000003</c:v>
                </c:pt>
                <c:pt idx="5992">
                  <c:v>4.0999999999999996</c:v>
                </c:pt>
                <c:pt idx="5993">
                  <c:v>4.09</c:v>
                </c:pt>
                <c:pt idx="5994">
                  <c:v>4.08</c:v>
                </c:pt>
                <c:pt idx="5995">
                  <c:v>4.07</c:v>
                </c:pt>
                <c:pt idx="5996">
                  <c:v>4.0599999999999996</c:v>
                </c:pt>
                <c:pt idx="5997">
                  <c:v>4.0599999999999996</c:v>
                </c:pt>
                <c:pt idx="5998">
                  <c:v>4.0599999999999996</c:v>
                </c:pt>
                <c:pt idx="5999">
                  <c:v>4.04</c:v>
                </c:pt>
                <c:pt idx="6000">
                  <c:v>4.05</c:v>
                </c:pt>
                <c:pt idx="6001">
                  <c:v>4.03</c:v>
                </c:pt>
                <c:pt idx="6002">
                  <c:v>4.03</c:v>
                </c:pt>
                <c:pt idx="6003">
                  <c:v>4.03</c:v>
                </c:pt>
                <c:pt idx="6004">
                  <c:v>4.04</c:v>
                </c:pt>
                <c:pt idx="6005">
                  <c:v>4.0199999999999996</c:v>
                </c:pt>
                <c:pt idx="6006">
                  <c:v>4.03</c:v>
                </c:pt>
                <c:pt idx="6007">
                  <c:v>4.04</c:v>
                </c:pt>
                <c:pt idx="6008">
                  <c:v>4.03</c:v>
                </c:pt>
                <c:pt idx="6009">
                  <c:v>4.01</c:v>
                </c:pt>
                <c:pt idx="6010">
                  <c:v>4.01</c:v>
                </c:pt>
                <c:pt idx="6011">
                  <c:v>4.0199999999999996</c:v>
                </c:pt>
                <c:pt idx="6012">
                  <c:v>4.0199999999999996</c:v>
                </c:pt>
                <c:pt idx="6013">
                  <c:v>4.04</c:v>
                </c:pt>
                <c:pt idx="6014">
                  <c:v>4.03</c:v>
                </c:pt>
                <c:pt idx="6015">
                  <c:v>4.03</c:v>
                </c:pt>
                <c:pt idx="6016">
                  <c:v>4.05</c:v>
                </c:pt>
                <c:pt idx="6017">
                  <c:v>4.0999999999999996</c:v>
                </c:pt>
                <c:pt idx="6018">
                  <c:v>4.12</c:v>
                </c:pt>
                <c:pt idx="6019">
                  <c:v>4.1399999999999997</c:v>
                </c:pt>
                <c:pt idx="6020">
                  <c:v>4.17</c:v>
                </c:pt>
                <c:pt idx="6021">
                  <c:v>4.2</c:v>
                </c:pt>
                <c:pt idx="6022">
                  <c:v>4.2300000000000004</c:v>
                </c:pt>
                <c:pt idx="6023">
                  <c:v>4.28</c:v>
                </c:pt>
                <c:pt idx="6024">
                  <c:v>4.26</c:v>
                </c:pt>
                <c:pt idx="6025">
                  <c:v>4.25</c:v>
                </c:pt>
                <c:pt idx="6026">
                  <c:v>4.22</c:v>
                </c:pt>
                <c:pt idx="6027">
                  <c:v>4.2300000000000004</c:v>
                </c:pt>
                <c:pt idx="6028">
                  <c:v>4.22</c:v>
                </c:pt>
                <c:pt idx="6029">
                  <c:v>4.22</c:v>
                </c:pt>
                <c:pt idx="6030">
                  <c:v>4.2</c:v>
                </c:pt>
                <c:pt idx="6031">
                  <c:v>4.21</c:v>
                </c:pt>
                <c:pt idx="6032">
                  <c:v>4.18</c:v>
                </c:pt>
                <c:pt idx="6033">
                  <c:v>4.18</c:v>
                </c:pt>
                <c:pt idx="6034">
                  <c:v>4.18</c:v>
                </c:pt>
                <c:pt idx="6035">
                  <c:v>4.18</c:v>
                </c:pt>
                <c:pt idx="6036">
                  <c:v>4.18</c:v>
                </c:pt>
                <c:pt idx="6037">
                  <c:v>4.1900000000000004</c:v>
                </c:pt>
                <c:pt idx="6038">
                  <c:v>4.17</c:v>
                </c:pt>
                <c:pt idx="6039">
                  <c:v>4.17</c:v>
                </c:pt>
                <c:pt idx="6040">
                  <c:v>4.16</c:v>
                </c:pt>
                <c:pt idx="6041">
                  <c:v>4.16</c:v>
                </c:pt>
                <c:pt idx="6042">
                  <c:v>4.17</c:v>
                </c:pt>
                <c:pt idx="6043">
                  <c:v>4.1500000000000004</c:v>
                </c:pt>
                <c:pt idx="6044">
                  <c:v>4.1500000000000004</c:v>
                </c:pt>
                <c:pt idx="6045">
                  <c:v>4.1500000000000004</c:v>
                </c:pt>
                <c:pt idx="6046">
                  <c:v>4.16</c:v>
                </c:pt>
                <c:pt idx="6047">
                  <c:v>4.13</c:v>
                </c:pt>
                <c:pt idx="6048">
                  <c:v>4.13</c:v>
                </c:pt>
                <c:pt idx="6049">
                  <c:v>4.13</c:v>
                </c:pt>
                <c:pt idx="6050">
                  <c:v>4.1500000000000004</c:v>
                </c:pt>
                <c:pt idx="6051">
                  <c:v>4.1399999999999997</c:v>
                </c:pt>
                <c:pt idx="6052">
                  <c:v>4.1399999999999997</c:v>
                </c:pt>
                <c:pt idx="6053">
                  <c:v>4.1399999999999997</c:v>
                </c:pt>
                <c:pt idx="6054">
                  <c:v>4.1399999999999997</c:v>
                </c:pt>
                <c:pt idx="6055">
                  <c:v>4.16</c:v>
                </c:pt>
                <c:pt idx="6056">
                  <c:v>4.1500000000000004</c:v>
                </c:pt>
                <c:pt idx="6057">
                  <c:v>4.17</c:v>
                </c:pt>
                <c:pt idx="6058">
                  <c:v>4.2</c:v>
                </c:pt>
                <c:pt idx="6059">
                  <c:v>4.22</c:v>
                </c:pt>
                <c:pt idx="6060">
                  <c:v>4.2300000000000004</c:v>
                </c:pt>
                <c:pt idx="6061">
                  <c:v>4.16</c:v>
                </c:pt>
                <c:pt idx="6062">
                  <c:v>4.1399999999999997</c:v>
                </c:pt>
                <c:pt idx="6063">
                  <c:v>4.1399999999999997</c:v>
                </c:pt>
                <c:pt idx="6064">
                  <c:v>4.16</c:v>
                </c:pt>
                <c:pt idx="6065">
                  <c:v>4.1100000000000003</c:v>
                </c:pt>
                <c:pt idx="6066">
                  <c:v>4.1100000000000003</c:v>
                </c:pt>
                <c:pt idx="6067">
                  <c:v>4.1399999999999997</c:v>
                </c:pt>
                <c:pt idx="6068">
                  <c:v>4.1399999999999997</c:v>
                </c:pt>
                <c:pt idx="6069">
                  <c:v>4.1399999999999997</c:v>
                </c:pt>
                <c:pt idx="6070">
                  <c:v>4.1399999999999997</c:v>
                </c:pt>
                <c:pt idx="6071">
                  <c:v>4.16</c:v>
                </c:pt>
                <c:pt idx="6072">
                  <c:v>4.1399999999999997</c:v>
                </c:pt>
                <c:pt idx="6073">
                  <c:v>4.1399999999999997</c:v>
                </c:pt>
                <c:pt idx="6074">
                  <c:v>4.1399999999999997</c:v>
                </c:pt>
                <c:pt idx="6075">
                  <c:v>4.1399999999999997</c:v>
                </c:pt>
                <c:pt idx="6076">
                  <c:v>4.1399999999999997</c:v>
                </c:pt>
                <c:pt idx="6077">
                  <c:v>4.1399999999999997</c:v>
                </c:pt>
                <c:pt idx="6078">
                  <c:v>4.18</c:v>
                </c:pt>
                <c:pt idx="6079">
                  <c:v>4.16</c:v>
                </c:pt>
                <c:pt idx="6080">
                  <c:v>4.16</c:v>
                </c:pt>
                <c:pt idx="6081">
                  <c:v>4.16</c:v>
                </c:pt>
                <c:pt idx="6082">
                  <c:v>4.1399999999999997</c:v>
                </c:pt>
                <c:pt idx="6083">
                  <c:v>4.1399999999999997</c:v>
                </c:pt>
                <c:pt idx="6084">
                  <c:v>4.16</c:v>
                </c:pt>
                <c:pt idx="6085">
                  <c:v>4.1100000000000003</c:v>
                </c:pt>
                <c:pt idx="6086">
                  <c:v>4.1100000000000003</c:v>
                </c:pt>
                <c:pt idx="6087">
                  <c:v>4.1399999999999997</c:v>
                </c:pt>
                <c:pt idx="6088">
                  <c:v>4.1399999999999997</c:v>
                </c:pt>
                <c:pt idx="6089">
                  <c:v>4.1399999999999997</c:v>
                </c:pt>
                <c:pt idx="6090">
                  <c:v>4.1399999999999997</c:v>
                </c:pt>
                <c:pt idx="6091">
                  <c:v>4.1399999999999997</c:v>
                </c:pt>
                <c:pt idx="6092">
                  <c:v>4.16</c:v>
                </c:pt>
                <c:pt idx="6093">
                  <c:v>4.1399999999999997</c:v>
                </c:pt>
                <c:pt idx="6094">
                  <c:v>4.1399999999999997</c:v>
                </c:pt>
                <c:pt idx="6095">
                  <c:v>4.1399999999999997</c:v>
                </c:pt>
                <c:pt idx="6096">
                  <c:v>4.16</c:v>
                </c:pt>
                <c:pt idx="6097">
                  <c:v>4.16</c:v>
                </c:pt>
                <c:pt idx="6098">
                  <c:v>4.3</c:v>
                </c:pt>
                <c:pt idx="6099">
                  <c:v>4.3</c:v>
                </c:pt>
                <c:pt idx="6100">
                  <c:v>4.28</c:v>
                </c:pt>
                <c:pt idx="6101">
                  <c:v>4.26</c:v>
                </c:pt>
                <c:pt idx="6102">
                  <c:v>4.24</c:v>
                </c:pt>
                <c:pt idx="6103">
                  <c:v>4.2300000000000004</c:v>
                </c:pt>
                <c:pt idx="6104">
                  <c:v>4.21</c:v>
                </c:pt>
                <c:pt idx="6105">
                  <c:v>4.21</c:v>
                </c:pt>
                <c:pt idx="6106">
                  <c:v>4.21</c:v>
                </c:pt>
                <c:pt idx="6107">
                  <c:v>4.18</c:v>
                </c:pt>
                <c:pt idx="6108">
                  <c:v>4.1900000000000004</c:v>
                </c:pt>
                <c:pt idx="6109">
                  <c:v>4.1900000000000004</c:v>
                </c:pt>
                <c:pt idx="6110">
                  <c:v>4.17</c:v>
                </c:pt>
                <c:pt idx="6111">
                  <c:v>4.17</c:v>
                </c:pt>
                <c:pt idx="6112">
                  <c:v>4.18</c:v>
                </c:pt>
                <c:pt idx="6113">
                  <c:v>4.18</c:v>
                </c:pt>
                <c:pt idx="6114">
                  <c:v>4.18</c:v>
                </c:pt>
                <c:pt idx="6115">
                  <c:v>4.1900000000000004</c:v>
                </c:pt>
                <c:pt idx="6116">
                  <c:v>4.18</c:v>
                </c:pt>
                <c:pt idx="6117">
                  <c:v>4.1900000000000004</c:v>
                </c:pt>
                <c:pt idx="6118">
                  <c:v>4.1900000000000004</c:v>
                </c:pt>
                <c:pt idx="6119">
                  <c:v>4.21</c:v>
                </c:pt>
                <c:pt idx="6120">
                  <c:v>4.1900000000000004</c:v>
                </c:pt>
                <c:pt idx="6121">
                  <c:v>4.1900000000000004</c:v>
                </c:pt>
                <c:pt idx="6122">
                  <c:v>4.17</c:v>
                </c:pt>
                <c:pt idx="6123">
                  <c:v>4.16</c:v>
                </c:pt>
                <c:pt idx="6124">
                  <c:v>4.17</c:v>
                </c:pt>
                <c:pt idx="6125">
                  <c:v>4.1500000000000004</c:v>
                </c:pt>
                <c:pt idx="6126">
                  <c:v>4.16</c:v>
                </c:pt>
                <c:pt idx="6127">
                  <c:v>4.17</c:v>
                </c:pt>
                <c:pt idx="6128">
                  <c:v>4.17</c:v>
                </c:pt>
                <c:pt idx="6129">
                  <c:v>4.17</c:v>
                </c:pt>
                <c:pt idx="6130">
                  <c:v>4.18</c:v>
                </c:pt>
                <c:pt idx="6131">
                  <c:v>4.2</c:v>
                </c:pt>
                <c:pt idx="6132">
                  <c:v>4.2</c:v>
                </c:pt>
                <c:pt idx="6133">
                  <c:v>4.22</c:v>
                </c:pt>
                <c:pt idx="6134">
                  <c:v>4.25</c:v>
                </c:pt>
                <c:pt idx="6135">
                  <c:v>4.29</c:v>
                </c:pt>
                <c:pt idx="6136">
                  <c:v>4.1900000000000004</c:v>
                </c:pt>
                <c:pt idx="6137">
                  <c:v>4.21</c:v>
                </c:pt>
                <c:pt idx="6138">
                  <c:v>4.2</c:v>
                </c:pt>
                <c:pt idx="6139">
                  <c:v>4.16</c:v>
                </c:pt>
                <c:pt idx="6140">
                  <c:v>4.1900000000000004</c:v>
                </c:pt>
                <c:pt idx="6141">
                  <c:v>4.1500000000000004</c:v>
                </c:pt>
                <c:pt idx="6142">
                  <c:v>4.16</c:v>
                </c:pt>
                <c:pt idx="6143">
                  <c:v>4.1500000000000004</c:v>
                </c:pt>
                <c:pt idx="6144">
                  <c:v>4.13</c:v>
                </c:pt>
                <c:pt idx="6145">
                  <c:v>4.12</c:v>
                </c:pt>
                <c:pt idx="6146">
                  <c:v>4.0999999999999996</c:v>
                </c:pt>
                <c:pt idx="6147">
                  <c:v>4.0999999999999996</c:v>
                </c:pt>
                <c:pt idx="6148">
                  <c:v>4.1100000000000003</c:v>
                </c:pt>
                <c:pt idx="6149">
                  <c:v>4.0999999999999996</c:v>
                </c:pt>
                <c:pt idx="6150">
                  <c:v>4.0599999999999996</c:v>
                </c:pt>
                <c:pt idx="6151">
                  <c:v>4.04</c:v>
                </c:pt>
                <c:pt idx="6152">
                  <c:v>4.04</c:v>
                </c:pt>
                <c:pt idx="6153">
                  <c:v>4.04</c:v>
                </c:pt>
                <c:pt idx="6154">
                  <c:v>4.0599999999999996</c:v>
                </c:pt>
                <c:pt idx="6155">
                  <c:v>4.05</c:v>
                </c:pt>
                <c:pt idx="6156">
                  <c:v>4.05</c:v>
                </c:pt>
                <c:pt idx="6157">
                  <c:v>4.0599999999999996</c:v>
                </c:pt>
                <c:pt idx="6158">
                  <c:v>4.0599999999999996</c:v>
                </c:pt>
                <c:pt idx="6159">
                  <c:v>4.09</c:v>
                </c:pt>
                <c:pt idx="6160">
                  <c:v>4.08</c:v>
                </c:pt>
                <c:pt idx="6161">
                  <c:v>4.0599999999999996</c:v>
                </c:pt>
                <c:pt idx="6162">
                  <c:v>4.04</c:v>
                </c:pt>
                <c:pt idx="6163">
                  <c:v>4.08</c:v>
                </c:pt>
                <c:pt idx="6164">
                  <c:v>4.08</c:v>
                </c:pt>
                <c:pt idx="6165">
                  <c:v>4.08</c:v>
                </c:pt>
                <c:pt idx="6166">
                  <c:v>4.08</c:v>
                </c:pt>
                <c:pt idx="6167">
                  <c:v>4.09</c:v>
                </c:pt>
                <c:pt idx="6168">
                  <c:v>4.13</c:v>
                </c:pt>
                <c:pt idx="6169">
                  <c:v>4.1399999999999997</c:v>
                </c:pt>
                <c:pt idx="6170">
                  <c:v>4.1500000000000004</c:v>
                </c:pt>
                <c:pt idx="6171">
                  <c:v>4.1500000000000004</c:v>
                </c:pt>
                <c:pt idx="6172">
                  <c:v>4.18</c:v>
                </c:pt>
                <c:pt idx="6173">
                  <c:v>4.22</c:v>
                </c:pt>
                <c:pt idx="6174">
                  <c:v>4.2699999999999996</c:v>
                </c:pt>
                <c:pt idx="6175">
                  <c:v>4.25</c:v>
                </c:pt>
                <c:pt idx="6176">
                  <c:v>4.21</c:v>
                </c:pt>
                <c:pt idx="6177">
                  <c:v>4.21</c:v>
                </c:pt>
                <c:pt idx="6178">
                  <c:v>4.22</c:v>
                </c:pt>
                <c:pt idx="6179">
                  <c:v>4.21</c:v>
                </c:pt>
                <c:pt idx="6180">
                  <c:v>4.2</c:v>
                </c:pt>
                <c:pt idx="6181">
                  <c:v>4.1900000000000004</c:v>
                </c:pt>
                <c:pt idx="6182">
                  <c:v>4.1900000000000004</c:v>
                </c:pt>
                <c:pt idx="6183">
                  <c:v>4.1900000000000004</c:v>
                </c:pt>
                <c:pt idx="6184">
                  <c:v>4.18</c:v>
                </c:pt>
                <c:pt idx="6185">
                  <c:v>4.1900000000000004</c:v>
                </c:pt>
                <c:pt idx="6186">
                  <c:v>4.18</c:v>
                </c:pt>
                <c:pt idx="6187">
                  <c:v>4.17</c:v>
                </c:pt>
                <c:pt idx="6188">
                  <c:v>4.18</c:v>
                </c:pt>
                <c:pt idx="6189">
                  <c:v>4.17</c:v>
                </c:pt>
                <c:pt idx="6190">
                  <c:v>4.1900000000000004</c:v>
                </c:pt>
                <c:pt idx="6191">
                  <c:v>4.18</c:v>
                </c:pt>
                <c:pt idx="6192">
                  <c:v>4.18</c:v>
                </c:pt>
                <c:pt idx="6193">
                  <c:v>4.18</c:v>
                </c:pt>
                <c:pt idx="6194">
                  <c:v>4.16</c:v>
                </c:pt>
                <c:pt idx="6195">
                  <c:v>4.18</c:v>
                </c:pt>
                <c:pt idx="6196">
                  <c:v>4.17</c:v>
                </c:pt>
                <c:pt idx="6197">
                  <c:v>4.18</c:v>
                </c:pt>
                <c:pt idx="6198">
                  <c:v>4.18</c:v>
                </c:pt>
                <c:pt idx="6199">
                  <c:v>4.18</c:v>
                </c:pt>
                <c:pt idx="6200">
                  <c:v>4.18</c:v>
                </c:pt>
                <c:pt idx="6201">
                  <c:v>4.21</c:v>
                </c:pt>
                <c:pt idx="6202">
                  <c:v>4.22</c:v>
                </c:pt>
                <c:pt idx="6203">
                  <c:v>4.24</c:v>
                </c:pt>
                <c:pt idx="6204">
                  <c:v>4.2699999999999996</c:v>
                </c:pt>
                <c:pt idx="6205">
                  <c:v>4.24</c:v>
                </c:pt>
                <c:pt idx="6206">
                  <c:v>4.2699999999999996</c:v>
                </c:pt>
                <c:pt idx="6207">
                  <c:v>4.25</c:v>
                </c:pt>
                <c:pt idx="6208">
                  <c:v>4.2699999999999996</c:v>
                </c:pt>
                <c:pt idx="6209">
                  <c:v>4.25</c:v>
                </c:pt>
                <c:pt idx="6210">
                  <c:v>4.25</c:v>
                </c:pt>
                <c:pt idx="6211">
                  <c:v>4.26</c:v>
                </c:pt>
                <c:pt idx="6212">
                  <c:v>4.21</c:v>
                </c:pt>
                <c:pt idx="6213">
                  <c:v>4.18</c:v>
                </c:pt>
                <c:pt idx="6214">
                  <c:v>4.18</c:v>
                </c:pt>
                <c:pt idx="6215">
                  <c:v>4.16</c:v>
                </c:pt>
                <c:pt idx="6216">
                  <c:v>4.16</c:v>
                </c:pt>
                <c:pt idx="6217">
                  <c:v>4.17</c:v>
                </c:pt>
                <c:pt idx="6218">
                  <c:v>4.17</c:v>
                </c:pt>
                <c:pt idx="6219">
                  <c:v>4.16</c:v>
                </c:pt>
                <c:pt idx="6220">
                  <c:v>4.12</c:v>
                </c:pt>
                <c:pt idx="6221">
                  <c:v>4.12</c:v>
                </c:pt>
                <c:pt idx="6222">
                  <c:v>4.12</c:v>
                </c:pt>
                <c:pt idx="6223">
                  <c:v>4.13</c:v>
                </c:pt>
                <c:pt idx="6224">
                  <c:v>4.1399999999999997</c:v>
                </c:pt>
                <c:pt idx="6225">
                  <c:v>4.12</c:v>
                </c:pt>
                <c:pt idx="6226">
                  <c:v>4.1100000000000003</c:v>
                </c:pt>
                <c:pt idx="6227">
                  <c:v>4.12</c:v>
                </c:pt>
                <c:pt idx="6228">
                  <c:v>4.0999999999999996</c:v>
                </c:pt>
                <c:pt idx="6229">
                  <c:v>4.1100000000000003</c:v>
                </c:pt>
                <c:pt idx="6230">
                  <c:v>4.13</c:v>
                </c:pt>
                <c:pt idx="6231">
                  <c:v>4.1399999999999997</c:v>
                </c:pt>
                <c:pt idx="6232">
                  <c:v>4.0999999999999996</c:v>
                </c:pt>
                <c:pt idx="6233">
                  <c:v>4.09</c:v>
                </c:pt>
                <c:pt idx="6234">
                  <c:v>4.0999999999999996</c:v>
                </c:pt>
                <c:pt idx="6235">
                  <c:v>4.0999999999999996</c:v>
                </c:pt>
                <c:pt idx="6236">
                  <c:v>4.0999999999999996</c:v>
                </c:pt>
                <c:pt idx="6237">
                  <c:v>4.0999999999999996</c:v>
                </c:pt>
                <c:pt idx="6238">
                  <c:v>4.1100000000000003</c:v>
                </c:pt>
                <c:pt idx="6239">
                  <c:v>4.08</c:v>
                </c:pt>
                <c:pt idx="6240">
                  <c:v>4.08</c:v>
                </c:pt>
                <c:pt idx="6241">
                  <c:v>4.0999999999999996</c:v>
                </c:pt>
                <c:pt idx="6242">
                  <c:v>4.0999999999999996</c:v>
                </c:pt>
                <c:pt idx="6243">
                  <c:v>4.08</c:v>
                </c:pt>
                <c:pt idx="6244">
                  <c:v>4.0999999999999996</c:v>
                </c:pt>
                <c:pt idx="6245">
                  <c:v>4.1100000000000003</c:v>
                </c:pt>
                <c:pt idx="6246">
                  <c:v>4.16</c:v>
                </c:pt>
                <c:pt idx="6247">
                  <c:v>4.1500000000000004</c:v>
                </c:pt>
                <c:pt idx="6248">
                  <c:v>4.2</c:v>
                </c:pt>
                <c:pt idx="6249">
                  <c:v>4.24</c:v>
                </c:pt>
                <c:pt idx="6250">
                  <c:v>4.22</c:v>
                </c:pt>
                <c:pt idx="6251">
                  <c:v>4.26</c:v>
                </c:pt>
                <c:pt idx="6252">
                  <c:v>4.25</c:v>
                </c:pt>
                <c:pt idx="6253">
                  <c:v>4.24</c:v>
                </c:pt>
                <c:pt idx="6254">
                  <c:v>4.22</c:v>
                </c:pt>
                <c:pt idx="6255">
                  <c:v>4.21</c:v>
                </c:pt>
                <c:pt idx="6256">
                  <c:v>4.21</c:v>
                </c:pt>
                <c:pt idx="6257">
                  <c:v>4.2300000000000004</c:v>
                </c:pt>
                <c:pt idx="6258">
                  <c:v>4.21</c:v>
                </c:pt>
                <c:pt idx="6259">
                  <c:v>4.21</c:v>
                </c:pt>
                <c:pt idx="6260">
                  <c:v>4.17</c:v>
                </c:pt>
                <c:pt idx="6261">
                  <c:v>4.17</c:v>
                </c:pt>
                <c:pt idx="6262">
                  <c:v>4.16</c:v>
                </c:pt>
                <c:pt idx="6263">
                  <c:v>4.16</c:v>
                </c:pt>
                <c:pt idx="6264">
                  <c:v>4.16</c:v>
                </c:pt>
                <c:pt idx="6265">
                  <c:v>4.16</c:v>
                </c:pt>
                <c:pt idx="6266">
                  <c:v>4.17</c:v>
                </c:pt>
                <c:pt idx="6267">
                  <c:v>4.1900000000000004</c:v>
                </c:pt>
                <c:pt idx="6268">
                  <c:v>4.1900000000000004</c:v>
                </c:pt>
                <c:pt idx="6269">
                  <c:v>4.1900000000000004</c:v>
                </c:pt>
                <c:pt idx="6270">
                  <c:v>4.18</c:v>
                </c:pt>
                <c:pt idx="6271">
                  <c:v>4.18</c:v>
                </c:pt>
                <c:pt idx="6272">
                  <c:v>4.1399999999999997</c:v>
                </c:pt>
                <c:pt idx="6273">
                  <c:v>4.1500000000000004</c:v>
                </c:pt>
                <c:pt idx="6274">
                  <c:v>4.17</c:v>
                </c:pt>
                <c:pt idx="6275">
                  <c:v>4.16</c:v>
                </c:pt>
                <c:pt idx="6276">
                  <c:v>4.17</c:v>
                </c:pt>
                <c:pt idx="6277">
                  <c:v>4.17</c:v>
                </c:pt>
                <c:pt idx="6278">
                  <c:v>4.17</c:v>
                </c:pt>
                <c:pt idx="6279">
                  <c:v>4.1399999999999997</c:v>
                </c:pt>
                <c:pt idx="6280">
                  <c:v>4.16</c:v>
                </c:pt>
                <c:pt idx="6281">
                  <c:v>4.16</c:v>
                </c:pt>
                <c:pt idx="6282">
                  <c:v>4.16</c:v>
                </c:pt>
                <c:pt idx="6283">
                  <c:v>4.17</c:v>
                </c:pt>
                <c:pt idx="6284">
                  <c:v>4.1900000000000004</c:v>
                </c:pt>
                <c:pt idx="6285">
                  <c:v>4.18</c:v>
                </c:pt>
                <c:pt idx="6286">
                  <c:v>4.22</c:v>
                </c:pt>
                <c:pt idx="6287">
                  <c:v>4.24</c:v>
                </c:pt>
                <c:pt idx="6288">
                  <c:v>4.29</c:v>
                </c:pt>
                <c:pt idx="6289">
                  <c:v>4.29</c:v>
                </c:pt>
                <c:pt idx="6290">
                  <c:v>4.28</c:v>
                </c:pt>
                <c:pt idx="6291">
                  <c:v>4.28</c:v>
                </c:pt>
                <c:pt idx="6292">
                  <c:v>4.2699999999999996</c:v>
                </c:pt>
                <c:pt idx="6293">
                  <c:v>4.24</c:v>
                </c:pt>
                <c:pt idx="6294">
                  <c:v>4.26</c:v>
                </c:pt>
                <c:pt idx="6295">
                  <c:v>4.2300000000000004</c:v>
                </c:pt>
                <c:pt idx="6296">
                  <c:v>4.2300000000000004</c:v>
                </c:pt>
                <c:pt idx="6297">
                  <c:v>4.2300000000000004</c:v>
                </c:pt>
                <c:pt idx="6298">
                  <c:v>4.2300000000000004</c:v>
                </c:pt>
                <c:pt idx="6299">
                  <c:v>4.2300000000000004</c:v>
                </c:pt>
                <c:pt idx="6300">
                  <c:v>4.22</c:v>
                </c:pt>
                <c:pt idx="6301">
                  <c:v>4.2300000000000004</c:v>
                </c:pt>
                <c:pt idx="6302">
                  <c:v>4.2300000000000004</c:v>
                </c:pt>
                <c:pt idx="6303">
                  <c:v>4.22</c:v>
                </c:pt>
                <c:pt idx="6304">
                  <c:v>4.2</c:v>
                </c:pt>
                <c:pt idx="6305">
                  <c:v>4.21</c:v>
                </c:pt>
                <c:pt idx="6306">
                  <c:v>4.21</c:v>
                </c:pt>
                <c:pt idx="6307">
                  <c:v>4.2300000000000004</c:v>
                </c:pt>
                <c:pt idx="6308">
                  <c:v>4.2300000000000004</c:v>
                </c:pt>
                <c:pt idx="6309">
                  <c:v>4.2300000000000004</c:v>
                </c:pt>
                <c:pt idx="6310">
                  <c:v>4.24</c:v>
                </c:pt>
                <c:pt idx="6311">
                  <c:v>4.22</c:v>
                </c:pt>
                <c:pt idx="6312">
                  <c:v>4.22</c:v>
                </c:pt>
                <c:pt idx="6313">
                  <c:v>4.21</c:v>
                </c:pt>
                <c:pt idx="6314">
                  <c:v>4.22</c:v>
                </c:pt>
                <c:pt idx="6315">
                  <c:v>4.2</c:v>
                </c:pt>
                <c:pt idx="6316">
                  <c:v>4.21</c:v>
                </c:pt>
                <c:pt idx="6317">
                  <c:v>4.22</c:v>
                </c:pt>
                <c:pt idx="6318">
                  <c:v>4.21</c:v>
                </c:pt>
                <c:pt idx="6319">
                  <c:v>4.2</c:v>
                </c:pt>
                <c:pt idx="6320">
                  <c:v>4.22</c:v>
                </c:pt>
                <c:pt idx="6321">
                  <c:v>4.24</c:v>
                </c:pt>
                <c:pt idx="6322">
                  <c:v>4.21</c:v>
                </c:pt>
                <c:pt idx="6323">
                  <c:v>4.2300000000000004</c:v>
                </c:pt>
                <c:pt idx="6324">
                  <c:v>4.26</c:v>
                </c:pt>
                <c:pt idx="6325">
                  <c:v>4.3</c:v>
                </c:pt>
                <c:pt idx="6326">
                  <c:v>4.29</c:v>
                </c:pt>
                <c:pt idx="6327">
                  <c:v>4.17</c:v>
                </c:pt>
                <c:pt idx="6328">
                  <c:v>4.16</c:v>
                </c:pt>
                <c:pt idx="6329">
                  <c:v>4.13</c:v>
                </c:pt>
                <c:pt idx="6330">
                  <c:v>4.13</c:v>
                </c:pt>
                <c:pt idx="6331">
                  <c:v>4.09</c:v>
                </c:pt>
                <c:pt idx="6332">
                  <c:v>4.07</c:v>
                </c:pt>
                <c:pt idx="6333">
                  <c:v>4.0599999999999996</c:v>
                </c:pt>
                <c:pt idx="6334">
                  <c:v>4.07</c:v>
                </c:pt>
                <c:pt idx="6335">
                  <c:v>4.0599999999999996</c:v>
                </c:pt>
                <c:pt idx="6336">
                  <c:v>4.05</c:v>
                </c:pt>
                <c:pt idx="6337">
                  <c:v>4.0599999999999996</c:v>
                </c:pt>
                <c:pt idx="6338">
                  <c:v>4.05</c:v>
                </c:pt>
                <c:pt idx="6339">
                  <c:v>4.05</c:v>
                </c:pt>
                <c:pt idx="6340">
                  <c:v>4.0599999999999996</c:v>
                </c:pt>
                <c:pt idx="6341">
                  <c:v>4.05</c:v>
                </c:pt>
                <c:pt idx="6342">
                  <c:v>4.07</c:v>
                </c:pt>
                <c:pt idx="6343">
                  <c:v>4.0599999999999996</c:v>
                </c:pt>
                <c:pt idx="6344">
                  <c:v>4.0599999999999996</c:v>
                </c:pt>
                <c:pt idx="6345">
                  <c:v>4.0599999999999996</c:v>
                </c:pt>
                <c:pt idx="6346">
                  <c:v>4.0599999999999996</c:v>
                </c:pt>
                <c:pt idx="6347">
                  <c:v>4.0599999999999996</c:v>
                </c:pt>
                <c:pt idx="6348">
                  <c:v>4.0599999999999996</c:v>
                </c:pt>
                <c:pt idx="6349">
                  <c:v>4.08</c:v>
                </c:pt>
                <c:pt idx="6350">
                  <c:v>4.08</c:v>
                </c:pt>
                <c:pt idx="6351">
                  <c:v>4.07</c:v>
                </c:pt>
                <c:pt idx="6352">
                  <c:v>4.08</c:v>
                </c:pt>
                <c:pt idx="6353">
                  <c:v>4.08</c:v>
                </c:pt>
                <c:pt idx="6354">
                  <c:v>4.09</c:v>
                </c:pt>
                <c:pt idx="6355">
                  <c:v>4.09</c:v>
                </c:pt>
                <c:pt idx="6356">
                  <c:v>4.1100000000000003</c:v>
                </c:pt>
                <c:pt idx="6357">
                  <c:v>4.12</c:v>
                </c:pt>
                <c:pt idx="6358">
                  <c:v>4.1399999999999997</c:v>
                </c:pt>
                <c:pt idx="6359">
                  <c:v>4.18</c:v>
                </c:pt>
                <c:pt idx="6360">
                  <c:v>4.17</c:v>
                </c:pt>
                <c:pt idx="6361">
                  <c:v>4.16</c:v>
                </c:pt>
                <c:pt idx="6362">
                  <c:v>4.18</c:v>
                </c:pt>
                <c:pt idx="6363">
                  <c:v>4.2</c:v>
                </c:pt>
                <c:pt idx="6364">
                  <c:v>4.2</c:v>
                </c:pt>
                <c:pt idx="6365">
                  <c:v>4.2300000000000004</c:v>
                </c:pt>
                <c:pt idx="6366">
                  <c:v>4.25</c:v>
                </c:pt>
                <c:pt idx="6367">
                  <c:v>4.2300000000000004</c:v>
                </c:pt>
                <c:pt idx="6368">
                  <c:v>4.21</c:v>
                </c:pt>
                <c:pt idx="6369">
                  <c:v>4.18</c:v>
                </c:pt>
                <c:pt idx="6370">
                  <c:v>4.2</c:v>
                </c:pt>
                <c:pt idx="6371">
                  <c:v>4.2</c:v>
                </c:pt>
                <c:pt idx="6372">
                  <c:v>4.18</c:v>
                </c:pt>
                <c:pt idx="6373">
                  <c:v>4.17</c:v>
                </c:pt>
                <c:pt idx="6374">
                  <c:v>4.18</c:v>
                </c:pt>
                <c:pt idx="6375">
                  <c:v>4.18</c:v>
                </c:pt>
                <c:pt idx="6376">
                  <c:v>4.17</c:v>
                </c:pt>
                <c:pt idx="6377">
                  <c:v>4.16</c:v>
                </c:pt>
                <c:pt idx="6378">
                  <c:v>4.1500000000000004</c:v>
                </c:pt>
                <c:pt idx="6379">
                  <c:v>4.16</c:v>
                </c:pt>
                <c:pt idx="6380">
                  <c:v>4.16</c:v>
                </c:pt>
                <c:pt idx="6381">
                  <c:v>4.1500000000000004</c:v>
                </c:pt>
                <c:pt idx="6382">
                  <c:v>4.17</c:v>
                </c:pt>
                <c:pt idx="6383">
                  <c:v>4.16</c:v>
                </c:pt>
                <c:pt idx="6384">
                  <c:v>4.1500000000000004</c:v>
                </c:pt>
                <c:pt idx="6385">
                  <c:v>4.17</c:v>
                </c:pt>
                <c:pt idx="6386">
                  <c:v>4.1500000000000004</c:v>
                </c:pt>
                <c:pt idx="6387">
                  <c:v>4.16</c:v>
                </c:pt>
                <c:pt idx="6388">
                  <c:v>4.17</c:v>
                </c:pt>
                <c:pt idx="6389">
                  <c:v>4.1500000000000004</c:v>
                </c:pt>
                <c:pt idx="6390">
                  <c:v>4.1500000000000004</c:v>
                </c:pt>
                <c:pt idx="6391">
                  <c:v>4.17</c:v>
                </c:pt>
                <c:pt idx="6392">
                  <c:v>4.1399999999999997</c:v>
                </c:pt>
                <c:pt idx="6393">
                  <c:v>4.1399999999999997</c:v>
                </c:pt>
                <c:pt idx="6394">
                  <c:v>4.1500000000000004</c:v>
                </c:pt>
                <c:pt idx="6395">
                  <c:v>4.1500000000000004</c:v>
                </c:pt>
                <c:pt idx="6396">
                  <c:v>4.17</c:v>
                </c:pt>
                <c:pt idx="6397">
                  <c:v>4.1500000000000004</c:v>
                </c:pt>
                <c:pt idx="6398">
                  <c:v>4.1900000000000004</c:v>
                </c:pt>
                <c:pt idx="6399">
                  <c:v>4.21</c:v>
                </c:pt>
                <c:pt idx="6400">
                  <c:v>4.21</c:v>
                </c:pt>
                <c:pt idx="6401">
                  <c:v>4.2300000000000004</c:v>
                </c:pt>
                <c:pt idx="6402">
                  <c:v>4.28</c:v>
                </c:pt>
                <c:pt idx="6403">
                  <c:v>4.3099999999999996</c:v>
                </c:pt>
                <c:pt idx="6404">
                  <c:v>4.2699999999999996</c:v>
                </c:pt>
                <c:pt idx="6405">
                  <c:v>4.2699999999999996</c:v>
                </c:pt>
                <c:pt idx="6406">
                  <c:v>4.2699999999999996</c:v>
                </c:pt>
                <c:pt idx="6407">
                  <c:v>4.24</c:v>
                </c:pt>
                <c:pt idx="6408">
                  <c:v>4.22</c:v>
                </c:pt>
                <c:pt idx="6409">
                  <c:v>4.24</c:v>
                </c:pt>
                <c:pt idx="6410">
                  <c:v>4.22</c:v>
                </c:pt>
                <c:pt idx="6411">
                  <c:v>4.24</c:v>
                </c:pt>
                <c:pt idx="6412">
                  <c:v>4.22</c:v>
                </c:pt>
                <c:pt idx="6413">
                  <c:v>4.22</c:v>
                </c:pt>
                <c:pt idx="6414">
                  <c:v>4.2699999999999996</c:v>
                </c:pt>
                <c:pt idx="6415">
                  <c:v>4.24</c:v>
                </c:pt>
                <c:pt idx="6416">
                  <c:v>4.22</c:v>
                </c:pt>
                <c:pt idx="6417">
                  <c:v>4.22</c:v>
                </c:pt>
                <c:pt idx="6418">
                  <c:v>4.22</c:v>
                </c:pt>
                <c:pt idx="6419">
                  <c:v>4.24</c:v>
                </c:pt>
                <c:pt idx="6420">
                  <c:v>4.22</c:v>
                </c:pt>
                <c:pt idx="6421">
                  <c:v>4.22</c:v>
                </c:pt>
                <c:pt idx="6422">
                  <c:v>4.22</c:v>
                </c:pt>
                <c:pt idx="6423">
                  <c:v>4.22</c:v>
                </c:pt>
                <c:pt idx="6424">
                  <c:v>4.22</c:v>
                </c:pt>
                <c:pt idx="6425">
                  <c:v>4.22</c:v>
                </c:pt>
                <c:pt idx="6426">
                  <c:v>4.22</c:v>
                </c:pt>
                <c:pt idx="6427">
                  <c:v>4.22</c:v>
                </c:pt>
                <c:pt idx="6428">
                  <c:v>4.22</c:v>
                </c:pt>
                <c:pt idx="6429">
                  <c:v>4.24</c:v>
                </c:pt>
                <c:pt idx="6430">
                  <c:v>4.24</c:v>
                </c:pt>
                <c:pt idx="6431">
                  <c:v>4.24</c:v>
                </c:pt>
                <c:pt idx="6432">
                  <c:v>4.22</c:v>
                </c:pt>
                <c:pt idx="6433">
                  <c:v>4.24</c:v>
                </c:pt>
                <c:pt idx="6434">
                  <c:v>4.24</c:v>
                </c:pt>
                <c:pt idx="6435">
                  <c:v>4.24</c:v>
                </c:pt>
                <c:pt idx="6436">
                  <c:v>4.22</c:v>
                </c:pt>
                <c:pt idx="6437">
                  <c:v>4.24</c:v>
                </c:pt>
                <c:pt idx="6438">
                  <c:v>4.2699999999999996</c:v>
                </c:pt>
                <c:pt idx="6439">
                  <c:v>4.2699999999999996</c:v>
                </c:pt>
                <c:pt idx="6440">
                  <c:v>4.2300000000000004</c:v>
                </c:pt>
                <c:pt idx="6441">
                  <c:v>4.21</c:v>
                </c:pt>
                <c:pt idx="6442">
                  <c:v>4.2</c:v>
                </c:pt>
                <c:pt idx="6443">
                  <c:v>4.18</c:v>
                </c:pt>
                <c:pt idx="6444">
                  <c:v>4.17</c:v>
                </c:pt>
                <c:pt idx="6445">
                  <c:v>4.18</c:v>
                </c:pt>
                <c:pt idx="6446">
                  <c:v>4.18</c:v>
                </c:pt>
                <c:pt idx="6447">
                  <c:v>4.17</c:v>
                </c:pt>
                <c:pt idx="6448">
                  <c:v>4.1399999999999997</c:v>
                </c:pt>
                <c:pt idx="6449">
                  <c:v>4.1399999999999997</c:v>
                </c:pt>
                <c:pt idx="6450">
                  <c:v>4.1500000000000004</c:v>
                </c:pt>
                <c:pt idx="6451">
                  <c:v>4.1399999999999997</c:v>
                </c:pt>
                <c:pt idx="6452">
                  <c:v>4.1399999999999997</c:v>
                </c:pt>
                <c:pt idx="6453">
                  <c:v>4.13</c:v>
                </c:pt>
                <c:pt idx="6454">
                  <c:v>4.1500000000000004</c:v>
                </c:pt>
                <c:pt idx="6455">
                  <c:v>4.1399999999999997</c:v>
                </c:pt>
                <c:pt idx="6456">
                  <c:v>4.1399999999999997</c:v>
                </c:pt>
                <c:pt idx="6457">
                  <c:v>4.1500000000000004</c:v>
                </c:pt>
                <c:pt idx="6458">
                  <c:v>4.1399999999999997</c:v>
                </c:pt>
                <c:pt idx="6459">
                  <c:v>4.1399999999999997</c:v>
                </c:pt>
                <c:pt idx="6460">
                  <c:v>4.16</c:v>
                </c:pt>
                <c:pt idx="6461">
                  <c:v>4.16</c:v>
                </c:pt>
                <c:pt idx="6462">
                  <c:v>4.16</c:v>
                </c:pt>
                <c:pt idx="6463">
                  <c:v>4.17</c:v>
                </c:pt>
                <c:pt idx="6464">
                  <c:v>4.17</c:v>
                </c:pt>
                <c:pt idx="6465">
                  <c:v>4.17</c:v>
                </c:pt>
                <c:pt idx="6466">
                  <c:v>4.16</c:v>
                </c:pt>
                <c:pt idx="6467">
                  <c:v>4.1399999999999997</c:v>
                </c:pt>
                <c:pt idx="6468">
                  <c:v>4.1500000000000004</c:v>
                </c:pt>
                <c:pt idx="6469">
                  <c:v>4.16</c:v>
                </c:pt>
                <c:pt idx="6470">
                  <c:v>4.16</c:v>
                </c:pt>
                <c:pt idx="6471">
                  <c:v>4.17</c:v>
                </c:pt>
                <c:pt idx="6472">
                  <c:v>4.17</c:v>
                </c:pt>
                <c:pt idx="6473">
                  <c:v>4.1900000000000004</c:v>
                </c:pt>
                <c:pt idx="6474">
                  <c:v>4.21</c:v>
                </c:pt>
                <c:pt idx="6475">
                  <c:v>4.22</c:v>
                </c:pt>
                <c:pt idx="6476">
                  <c:v>4.2300000000000004</c:v>
                </c:pt>
                <c:pt idx="6477">
                  <c:v>4.2300000000000004</c:v>
                </c:pt>
                <c:pt idx="6478">
                  <c:v>4.22</c:v>
                </c:pt>
                <c:pt idx="6479">
                  <c:v>4.17</c:v>
                </c:pt>
                <c:pt idx="6480">
                  <c:v>4.12</c:v>
                </c:pt>
                <c:pt idx="6481">
                  <c:v>4.1100000000000003</c:v>
                </c:pt>
                <c:pt idx="6482">
                  <c:v>4.12</c:v>
                </c:pt>
                <c:pt idx="6483">
                  <c:v>4.0999999999999996</c:v>
                </c:pt>
                <c:pt idx="6484">
                  <c:v>4.0999999999999996</c:v>
                </c:pt>
                <c:pt idx="6485">
                  <c:v>4.0999999999999996</c:v>
                </c:pt>
                <c:pt idx="6486">
                  <c:v>4.08</c:v>
                </c:pt>
                <c:pt idx="6487">
                  <c:v>4.09</c:v>
                </c:pt>
                <c:pt idx="6488">
                  <c:v>4.1100000000000003</c:v>
                </c:pt>
                <c:pt idx="6489">
                  <c:v>4.09</c:v>
                </c:pt>
                <c:pt idx="6490">
                  <c:v>4.1100000000000003</c:v>
                </c:pt>
                <c:pt idx="6491">
                  <c:v>4.09</c:v>
                </c:pt>
                <c:pt idx="6492">
                  <c:v>4.0999999999999996</c:v>
                </c:pt>
                <c:pt idx="6493">
                  <c:v>4.0999999999999996</c:v>
                </c:pt>
                <c:pt idx="6494">
                  <c:v>4.07</c:v>
                </c:pt>
                <c:pt idx="6495">
                  <c:v>4.07</c:v>
                </c:pt>
                <c:pt idx="6496">
                  <c:v>4.07</c:v>
                </c:pt>
                <c:pt idx="6497">
                  <c:v>4.08</c:v>
                </c:pt>
                <c:pt idx="6498">
                  <c:v>4.09</c:v>
                </c:pt>
                <c:pt idx="6499">
                  <c:v>4.08</c:v>
                </c:pt>
                <c:pt idx="6500">
                  <c:v>4.09</c:v>
                </c:pt>
                <c:pt idx="6501">
                  <c:v>4.1100000000000003</c:v>
                </c:pt>
                <c:pt idx="6502">
                  <c:v>4.09</c:v>
                </c:pt>
                <c:pt idx="6503">
                  <c:v>4.09</c:v>
                </c:pt>
                <c:pt idx="6504">
                  <c:v>4.13</c:v>
                </c:pt>
                <c:pt idx="6505">
                  <c:v>4.12</c:v>
                </c:pt>
                <c:pt idx="6506">
                  <c:v>4.12</c:v>
                </c:pt>
                <c:pt idx="6507">
                  <c:v>4.12</c:v>
                </c:pt>
                <c:pt idx="6508">
                  <c:v>4.13</c:v>
                </c:pt>
                <c:pt idx="6509">
                  <c:v>4.13</c:v>
                </c:pt>
                <c:pt idx="6510">
                  <c:v>4.1500000000000004</c:v>
                </c:pt>
                <c:pt idx="6511">
                  <c:v>4.1500000000000004</c:v>
                </c:pt>
                <c:pt idx="6512">
                  <c:v>4.17</c:v>
                </c:pt>
                <c:pt idx="6513">
                  <c:v>4.2</c:v>
                </c:pt>
                <c:pt idx="6514">
                  <c:v>4.1900000000000004</c:v>
                </c:pt>
                <c:pt idx="6515">
                  <c:v>4.21</c:v>
                </c:pt>
                <c:pt idx="6516">
                  <c:v>4.21</c:v>
                </c:pt>
                <c:pt idx="6517">
                  <c:v>4.1900000000000004</c:v>
                </c:pt>
                <c:pt idx="6518">
                  <c:v>4.17</c:v>
                </c:pt>
                <c:pt idx="6519">
                  <c:v>4.13</c:v>
                </c:pt>
                <c:pt idx="6520">
                  <c:v>4.13</c:v>
                </c:pt>
                <c:pt idx="6521">
                  <c:v>4.09</c:v>
                </c:pt>
                <c:pt idx="6522">
                  <c:v>4.08</c:v>
                </c:pt>
                <c:pt idx="6523">
                  <c:v>4.08</c:v>
                </c:pt>
                <c:pt idx="6524">
                  <c:v>4.08</c:v>
                </c:pt>
                <c:pt idx="6525">
                  <c:v>4.07</c:v>
                </c:pt>
                <c:pt idx="6526">
                  <c:v>4.09</c:v>
                </c:pt>
                <c:pt idx="6527">
                  <c:v>4.08</c:v>
                </c:pt>
                <c:pt idx="6528">
                  <c:v>4.09</c:v>
                </c:pt>
                <c:pt idx="6529">
                  <c:v>4.09</c:v>
                </c:pt>
                <c:pt idx="6530">
                  <c:v>4.08</c:v>
                </c:pt>
                <c:pt idx="6531">
                  <c:v>4.08</c:v>
                </c:pt>
                <c:pt idx="6532">
                  <c:v>4.08</c:v>
                </c:pt>
                <c:pt idx="6533">
                  <c:v>4.0599999999999996</c:v>
                </c:pt>
                <c:pt idx="6534">
                  <c:v>4.07</c:v>
                </c:pt>
                <c:pt idx="6535">
                  <c:v>4.07</c:v>
                </c:pt>
                <c:pt idx="6536">
                  <c:v>4.07</c:v>
                </c:pt>
                <c:pt idx="6537">
                  <c:v>4.0999999999999996</c:v>
                </c:pt>
                <c:pt idx="6538">
                  <c:v>4.0999999999999996</c:v>
                </c:pt>
                <c:pt idx="6539">
                  <c:v>4.0999999999999996</c:v>
                </c:pt>
                <c:pt idx="6540">
                  <c:v>4.09</c:v>
                </c:pt>
                <c:pt idx="6541">
                  <c:v>4.0999999999999996</c:v>
                </c:pt>
                <c:pt idx="6542">
                  <c:v>4.13</c:v>
                </c:pt>
                <c:pt idx="6543">
                  <c:v>4.12</c:v>
                </c:pt>
                <c:pt idx="6544">
                  <c:v>4.13</c:v>
                </c:pt>
                <c:pt idx="6545">
                  <c:v>4.1399999999999997</c:v>
                </c:pt>
                <c:pt idx="6546">
                  <c:v>4.1399999999999997</c:v>
                </c:pt>
                <c:pt idx="6547">
                  <c:v>4.1399999999999997</c:v>
                </c:pt>
                <c:pt idx="6548">
                  <c:v>4.17</c:v>
                </c:pt>
                <c:pt idx="6549">
                  <c:v>4.17</c:v>
                </c:pt>
                <c:pt idx="6550">
                  <c:v>4.18</c:v>
                </c:pt>
                <c:pt idx="6551">
                  <c:v>4.2</c:v>
                </c:pt>
                <c:pt idx="6552">
                  <c:v>4.2</c:v>
                </c:pt>
                <c:pt idx="6553">
                  <c:v>4.2699999999999996</c:v>
                </c:pt>
                <c:pt idx="6554">
                  <c:v>4.25</c:v>
                </c:pt>
                <c:pt idx="6555">
                  <c:v>4.25</c:v>
                </c:pt>
                <c:pt idx="6556">
                  <c:v>4.22</c:v>
                </c:pt>
                <c:pt idx="6557">
                  <c:v>4.21</c:v>
                </c:pt>
                <c:pt idx="6558">
                  <c:v>4.18</c:v>
                </c:pt>
                <c:pt idx="6559">
                  <c:v>4.17</c:v>
                </c:pt>
                <c:pt idx="6560">
                  <c:v>4.17</c:v>
                </c:pt>
                <c:pt idx="6561">
                  <c:v>4.18</c:v>
                </c:pt>
                <c:pt idx="6562">
                  <c:v>4.17</c:v>
                </c:pt>
                <c:pt idx="6563">
                  <c:v>4.1900000000000004</c:v>
                </c:pt>
                <c:pt idx="6564">
                  <c:v>4.17</c:v>
                </c:pt>
                <c:pt idx="6565">
                  <c:v>4.18</c:v>
                </c:pt>
                <c:pt idx="6566">
                  <c:v>4.1900000000000004</c:v>
                </c:pt>
                <c:pt idx="6567">
                  <c:v>4.18</c:v>
                </c:pt>
                <c:pt idx="6568">
                  <c:v>4.17</c:v>
                </c:pt>
                <c:pt idx="6569">
                  <c:v>4.17</c:v>
                </c:pt>
                <c:pt idx="6570">
                  <c:v>4.1500000000000004</c:v>
                </c:pt>
                <c:pt idx="6571">
                  <c:v>4.16</c:v>
                </c:pt>
                <c:pt idx="6572">
                  <c:v>4.16</c:v>
                </c:pt>
                <c:pt idx="6573">
                  <c:v>4.17</c:v>
                </c:pt>
                <c:pt idx="6574">
                  <c:v>4.1900000000000004</c:v>
                </c:pt>
                <c:pt idx="6575">
                  <c:v>4.1900000000000004</c:v>
                </c:pt>
                <c:pt idx="6576">
                  <c:v>4.18</c:v>
                </c:pt>
                <c:pt idx="6577">
                  <c:v>4.18</c:v>
                </c:pt>
                <c:pt idx="6578">
                  <c:v>4.18</c:v>
                </c:pt>
                <c:pt idx="6579">
                  <c:v>4.2</c:v>
                </c:pt>
                <c:pt idx="6580">
                  <c:v>4.2</c:v>
                </c:pt>
                <c:pt idx="6581">
                  <c:v>4.2</c:v>
                </c:pt>
                <c:pt idx="6582">
                  <c:v>4.21</c:v>
                </c:pt>
                <c:pt idx="6583">
                  <c:v>4.22</c:v>
                </c:pt>
                <c:pt idx="6584">
                  <c:v>4.21</c:v>
                </c:pt>
                <c:pt idx="6585">
                  <c:v>4.2300000000000004</c:v>
                </c:pt>
                <c:pt idx="6586">
                  <c:v>4.2300000000000004</c:v>
                </c:pt>
                <c:pt idx="6587">
                  <c:v>4.24</c:v>
                </c:pt>
                <c:pt idx="6588">
                  <c:v>4.26</c:v>
                </c:pt>
                <c:pt idx="6589">
                  <c:v>4.26</c:v>
                </c:pt>
                <c:pt idx="6590">
                  <c:v>4.24</c:v>
                </c:pt>
                <c:pt idx="6591">
                  <c:v>4.2</c:v>
                </c:pt>
                <c:pt idx="6592">
                  <c:v>4.2</c:v>
                </c:pt>
                <c:pt idx="6593">
                  <c:v>4.1900000000000004</c:v>
                </c:pt>
                <c:pt idx="6594">
                  <c:v>4.1900000000000004</c:v>
                </c:pt>
                <c:pt idx="6595">
                  <c:v>4.1900000000000004</c:v>
                </c:pt>
                <c:pt idx="6596">
                  <c:v>4.1500000000000004</c:v>
                </c:pt>
                <c:pt idx="6597">
                  <c:v>4.16</c:v>
                </c:pt>
                <c:pt idx="6598">
                  <c:v>4.1500000000000004</c:v>
                </c:pt>
                <c:pt idx="6599">
                  <c:v>4.1399999999999997</c:v>
                </c:pt>
                <c:pt idx="6600">
                  <c:v>4.13</c:v>
                </c:pt>
                <c:pt idx="6601">
                  <c:v>4.12</c:v>
                </c:pt>
                <c:pt idx="6602">
                  <c:v>4.13</c:v>
                </c:pt>
                <c:pt idx="6603">
                  <c:v>4.12</c:v>
                </c:pt>
                <c:pt idx="6604">
                  <c:v>4.1399999999999997</c:v>
                </c:pt>
                <c:pt idx="6605">
                  <c:v>4.13</c:v>
                </c:pt>
                <c:pt idx="6606">
                  <c:v>4.12</c:v>
                </c:pt>
                <c:pt idx="6607">
                  <c:v>4.1100000000000003</c:v>
                </c:pt>
                <c:pt idx="6608">
                  <c:v>4.16</c:v>
                </c:pt>
                <c:pt idx="6609">
                  <c:v>4.13</c:v>
                </c:pt>
                <c:pt idx="6610">
                  <c:v>4.12</c:v>
                </c:pt>
                <c:pt idx="6611">
                  <c:v>4.12</c:v>
                </c:pt>
                <c:pt idx="6612">
                  <c:v>4.13</c:v>
                </c:pt>
                <c:pt idx="6613">
                  <c:v>4.1399999999999997</c:v>
                </c:pt>
                <c:pt idx="6614">
                  <c:v>4.1399999999999997</c:v>
                </c:pt>
                <c:pt idx="6615">
                  <c:v>4.1500000000000004</c:v>
                </c:pt>
                <c:pt idx="6616">
                  <c:v>4.16</c:v>
                </c:pt>
                <c:pt idx="6617">
                  <c:v>4.17</c:v>
                </c:pt>
                <c:pt idx="6618">
                  <c:v>4.16</c:v>
                </c:pt>
                <c:pt idx="6619">
                  <c:v>4.1900000000000004</c:v>
                </c:pt>
                <c:pt idx="6620">
                  <c:v>4.17</c:v>
                </c:pt>
                <c:pt idx="6621">
                  <c:v>4.18</c:v>
                </c:pt>
                <c:pt idx="6622">
                  <c:v>4.17</c:v>
                </c:pt>
                <c:pt idx="6623">
                  <c:v>4.18</c:v>
                </c:pt>
                <c:pt idx="6624">
                  <c:v>4.18</c:v>
                </c:pt>
                <c:pt idx="6625">
                  <c:v>4.1900000000000004</c:v>
                </c:pt>
                <c:pt idx="6626">
                  <c:v>4.2</c:v>
                </c:pt>
                <c:pt idx="6627">
                  <c:v>4.2</c:v>
                </c:pt>
                <c:pt idx="6628">
                  <c:v>4.3099999999999996</c:v>
                </c:pt>
                <c:pt idx="6629">
                  <c:v>4.29</c:v>
                </c:pt>
                <c:pt idx="6630">
                  <c:v>4.24</c:v>
                </c:pt>
                <c:pt idx="6631">
                  <c:v>4.21</c:v>
                </c:pt>
                <c:pt idx="6632">
                  <c:v>4.22</c:v>
                </c:pt>
                <c:pt idx="6633">
                  <c:v>4.17</c:v>
                </c:pt>
                <c:pt idx="6634">
                  <c:v>4.1399999999999997</c:v>
                </c:pt>
                <c:pt idx="6635">
                  <c:v>4.17</c:v>
                </c:pt>
                <c:pt idx="6636">
                  <c:v>4.1399999999999997</c:v>
                </c:pt>
                <c:pt idx="6637">
                  <c:v>4.13</c:v>
                </c:pt>
                <c:pt idx="6638">
                  <c:v>4.13</c:v>
                </c:pt>
                <c:pt idx="6639">
                  <c:v>4.12</c:v>
                </c:pt>
                <c:pt idx="6640">
                  <c:v>4.1399999999999997</c:v>
                </c:pt>
                <c:pt idx="6641">
                  <c:v>4.1399999999999997</c:v>
                </c:pt>
                <c:pt idx="6642">
                  <c:v>4.1399999999999997</c:v>
                </c:pt>
                <c:pt idx="6643">
                  <c:v>4.1500000000000004</c:v>
                </c:pt>
                <c:pt idx="6644">
                  <c:v>4.1399999999999997</c:v>
                </c:pt>
                <c:pt idx="6645">
                  <c:v>4.1399999999999997</c:v>
                </c:pt>
                <c:pt idx="6646">
                  <c:v>4.1500000000000004</c:v>
                </c:pt>
                <c:pt idx="6647">
                  <c:v>4.18</c:v>
                </c:pt>
                <c:pt idx="6648">
                  <c:v>4.1399999999999997</c:v>
                </c:pt>
                <c:pt idx="6649">
                  <c:v>4.1399999999999997</c:v>
                </c:pt>
                <c:pt idx="6650">
                  <c:v>4.1500000000000004</c:v>
                </c:pt>
                <c:pt idx="6651">
                  <c:v>4.17</c:v>
                </c:pt>
                <c:pt idx="6652">
                  <c:v>4.16</c:v>
                </c:pt>
                <c:pt idx="6653">
                  <c:v>4.16</c:v>
                </c:pt>
                <c:pt idx="6654">
                  <c:v>4.17</c:v>
                </c:pt>
                <c:pt idx="6655">
                  <c:v>4.17</c:v>
                </c:pt>
                <c:pt idx="6656">
                  <c:v>4.17</c:v>
                </c:pt>
                <c:pt idx="6657">
                  <c:v>4.1900000000000004</c:v>
                </c:pt>
                <c:pt idx="6658">
                  <c:v>4.1900000000000004</c:v>
                </c:pt>
                <c:pt idx="6659">
                  <c:v>4.1900000000000004</c:v>
                </c:pt>
                <c:pt idx="6660">
                  <c:v>4.22</c:v>
                </c:pt>
                <c:pt idx="6661">
                  <c:v>4.24</c:v>
                </c:pt>
                <c:pt idx="6662">
                  <c:v>4.24</c:v>
                </c:pt>
                <c:pt idx="6663">
                  <c:v>4.25</c:v>
                </c:pt>
                <c:pt idx="6664">
                  <c:v>4.24</c:v>
                </c:pt>
                <c:pt idx="6665">
                  <c:v>4.25</c:v>
                </c:pt>
                <c:pt idx="6666">
                  <c:v>4.21</c:v>
                </c:pt>
                <c:pt idx="6667">
                  <c:v>4.22</c:v>
                </c:pt>
                <c:pt idx="6668">
                  <c:v>4.22</c:v>
                </c:pt>
                <c:pt idx="6669">
                  <c:v>4.2</c:v>
                </c:pt>
                <c:pt idx="6670">
                  <c:v>4.18</c:v>
                </c:pt>
                <c:pt idx="6671">
                  <c:v>4.1900000000000004</c:v>
                </c:pt>
                <c:pt idx="6672">
                  <c:v>4.18</c:v>
                </c:pt>
                <c:pt idx="6673">
                  <c:v>4.17</c:v>
                </c:pt>
                <c:pt idx="6674">
                  <c:v>4.17</c:v>
                </c:pt>
                <c:pt idx="6675">
                  <c:v>4.18</c:v>
                </c:pt>
                <c:pt idx="6676">
                  <c:v>4.16</c:v>
                </c:pt>
                <c:pt idx="6677">
                  <c:v>4.18</c:v>
                </c:pt>
                <c:pt idx="6678">
                  <c:v>4.17</c:v>
                </c:pt>
                <c:pt idx="6679">
                  <c:v>4.16</c:v>
                </c:pt>
                <c:pt idx="6680">
                  <c:v>4.18</c:v>
                </c:pt>
                <c:pt idx="6681">
                  <c:v>4.1500000000000004</c:v>
                </c:pt>
                <c:pt idx="6682">
                  <c:v>4.1399999999999997</c:v>
                </c:pt>
                <c:pt idx="6683">
                  <c:v>4.1500000000000004</c:v>
                </c:pt>
                <c:pt idx="6684">
                  <c:v>4.1500000000000004</c:v>
                </c:pt>
                <c:pt idx="6685">
                  <c:v>4.1399999999999997</c:v>
                </c:pt>
                <c:pt idx="6686">
                  <c:v>4.1500000000000004</c:v>
                </c:pt>
                <c:pt idx="6687">
                  <c:v>4.13</c:v>
                </c:pt>
                <c:pt idx="6688">
                  <c:v>4.13</c:v>
                </c:pt>
                <c:pt idx="6689">
                  <c:v>4.13</c:v>
                </c:pt>
                <c:pt idx="6690">
                  <c:v>4.13</c:v>
                </c:pt>
                <c:pt idx="6691">
                  <c:v>4.13</c:v>
                </c:pt>
                <c:pt idx="6692">
                  <c:v>4.1500000000000004</c:v>
                </c:pt>
                <c:pt idx="6693">
                  <c:v>4.16</c:v>
                </c:pt>
                <c:pt idx="6694">
                  <c:v>4.16</c:v>
                </c:pt>
                <c:pt idx="6695">
                  <c:v>4.16</c:v>
                </c:pt>
                <c:pt idx="6696">
                  <c:v>4.18</c:v>
                </c:pt>
                <c:pt idx="6697">
                  <c:v>4.17</c:v>
                </c:pt>
                <c:pt idx="6698">
                  <c:v>4.16</c:v>
                </c:pt>
                <c:pt idx="6699">
                  <c:v>4.1900000000000004</c:v>
                </c:pt>
                <c:pt idx="6700">
                  <c:v>4.1900000000000004</c:v>
                </c:pt>
                <c:pt idx="6701">
                  <c:v>4.1900000000000004</c:v>
                </c:pt>
                <c:pt idx="6702">
                  <c:v>4.2300000000000004</c:v>
                </c:pt>
                <c:pt idx="6703">
                  <c:v>4.24</c:v>
                </c:pt>
                <c:pt idx="6704">
                  <c:v>4.2</c:v>
                </c:pt>
                <c:pt idx="6705">
                  <c:v>4.16</c:v>
                </c:pt>
                <c:pt idx="6706">
                  <c:v>4.1399999999999997</c:v>
                </c:pt>
                <c:pt idx="6707">
                  <c:v>4.13</c:v>
                </c:pt>
                <c:pt idx="6708">
                  <c:v>4.1100000000000003</c:v>
                </c:pt>
                <c:pt idx="6709">
                  <c:v>4.07</c:v>
                </c:pt>
                <c:pt idx="6710">
                  <c:v>4.04</c:v>
                </c:pt>
                <c:pt idx="6711">
                  <c:v>4.04</c:v>
                </c:pt>
                <c:pt idx="6712">
                  <c:v>4.05</c:v>
                </c:pt>
                <c:pt idx="6713">
                  <c:v>4.05</c:v>
                </c:pt>
                <c:pt idx="6714">
                  <c:v>4.05</c:v>
                </c:pt>
                <c:pt idx="6715">
                  <c:v>4.04</c:v>
                </c:pt>
                <c:pt idx="6716">
                  <c:v>4.04</c:v>
                </c:pt>
                <c:pt idx="6717">
                  <c:v>4.05</c:v>
                </c:pt>
                <c:pt idx="6718">
                  <c:v>4.05</c:v>
                </c:pt>
                <c:pt idx="6719">
                  <c:v>4.05</c:v>
                </c:pt>
                <c:pt idx="6720">
                  <c:v>4.0599999999999996</c:v>
                </c:pt>
                <c:pt idx="6721">
                  <c:v>4.08</c:v>
                </c:pt>
                <c:pt idx="6722">
                  <c:v>4.08</c:v>
                </c:pt>
                <c:pt idx="6723">
                  <c:v>4.08</c:v>
                </c:pt>
                <c:pt idx="6724">
                  <c:v>4.07</c:v>
                </c:pt>
                <c:pt idx="6725">
                  <c:v>4.08</c:v>
                </c:pt>
                <c:pt idx="6726">
                  <c:v>4.08</c:v>
                </c:pt>
                <c:pt idx="6727">
                  <c:v>4.09</c:v>
                </c:pt>
                <c:pt idx="6728">
                  <c:v>4.09</c:v>
                </c:pt>
                <c:pt idx="6729">
                  <c:v>4.07</c:v>
                </c:pt>
                <c:pt idx="6730">
                  <c:v>4.09</c:v>
                </c:pt>
                <c:pt idx="6731">
                  <c:v>4.09</c:v>
                </c:pt>
                <c:pt idx="6732">
                  <c:v>4.0999999999999996</c:v>
                </c:pt>
                <c:pt idx="6733">
                  <c:v>4.1100000000000003</c:v>
                </c:pt>
                <c:pt idx="6734">
                  <c:v>4.12</c:v>
                </c:pt>
                <c:pt idx="6735">
                  <c:v>4.12</c:v>
                </c:pt>
                <c:pt idx="6736">
                  <c:v>4.1399999999999997</c:v>
                </c:pt>
                <c:pt idx="6737">
                  <c:v>4.1500000000000004</c:v>
                </c:pt>
                <c:pt idx="6738">
                  <c:v>4.17</c:v>
                </c:pt>
                <c:pt idx="6739">
                  <c:v>4.1900000000000004</c:v>
                </c:pt>
                <c:pt idx="6740">
                  <c:v>4.18</c:v>
                </c:pt>
                <c:pt idx="6741">
                  <c:v>4.18</c:v>
                </c:pt>
                <c:pt idx="6742">
                  <c:v>4.24</c:v>
                </c:pt>
                <c:pt idx="6743">
                  <c:v>4.21</c:v>
                </c:pt>
                <c:pt idx="6744">
                  <c:v>4.2</c:v>
                </c:pt>
                <c:pt idx="6745">
                  <c:v>4.1900000000000004</c:v>
                </c:pt>
                <c:pt idx="6746">
                  <c:v>4.1900000000000004</c:v>
                </c:pt>
                <c:pt idx="6747">
                  <c:v>4.1399999999999997</c:v>
                </c:pt>
                <c:pt idx="6748">
                  <c:v>4.1100000000000003</c:v>
                </c:pt>
                <c:pt idx="6749">
                  <c:v>4.12</c:v>
                </c:pt>
                <c:pt idx="6750">
                  <c:v>4.13</c:v>
                </c:pt>
                <c:pt idx="6751">
                  <c:v>4.13</c:v>
                </c:pt>
                <c:pt idx="6752">
                  <c:v>4.13</c:v>
                </c:pt>
                <c:pt idx="6753">
                  <c:v>4.13</c:v>
                </c:pt>
                <c:pt idx="6754">
                  <c:v>4.13</c:v>
                </c:pt>
                <c:pt idx="6755">
                  <c:v>4.1399999999999997</c:v>
                </c:pt>
                <c:pt idx="6756">
                  <c:v>4.13</c:v>
                </c:pt>
                <c:pt idx="6757">
                  <c:v>4.13</c:v>
                </c:pt>
                <c:pt idx="6758">
                  <c:v>4.1399999999999997</c:v>
                </c:pt>
                <c:pt idx="6759">
                  <c:v>4.16</c:v>
                </c:pt>
                <c:pt idx="6760">
                  <c:v>4.16</c:v>
                </c:pt>
                <c:pt idx="6761">
                  <c:v>4.16</c:v>
                </c:pt>
                <c:pt idx="6762">
                  <c:v>4.1500000000000004</c:v>
                </c:pt>
                <c:pt idx="6763">
                  <c:v>4.16</c:v>
                </c:pt>
                <c:pt idx="6764">
                  <c:v>4.16</c:v>
                </c:pt>
                <c:pt idx="6765">
                  <c:v>4.16</c:v>
                </c:pt>
                <c:pt idx="6766">
                  <c:v>4.16</c:v>
                </c:pt>
                <c:pt idx="6767">
                  <c:v>4.1399999999999997</c:v>
                </c:pt>
                <c:pt idx="6768">
                  <c:v>4.16</c:v>
                </c:pt>
                <c:pt idx="6769">
                  <c:v>4.16</c:v>
                </c:pt>
                <c:pt idx="6770">
                  <c:v>4.17</c:v>
                </c:pt>
                <c:pt idx="6771">
                  <c:v>4.18</c:v>
                </c:pt>
                <c:pt idx="6772">
                  <c:v>4.1900000000000004</c:v>
                </c:pt>
                <c:pt idx="6773">
                  <c:v>4.18</c:v>
                </c:pt>
                <c:pt idx="6774">
                  <c:v>4.2</c:v>
                </c:pt>
                <c:pt idx="6775">
                  <c:v>4.21</c:v>
                </c:pt>
                <c:pt idx="6776">
                  <c:v>4.22</c:v>
                </c:pt>
                <c:pt idx="6777">
                  <c:v>4.24</c:v>
                </c:pt>
                <c:pt idx="6778">
                  <c:v>4.2300000000000004</c:v>
                </c:pt>
                <c:pt idx="6779">
                  <c:v>4.24</c:v>
                </c:pt>
                <c:pt idx="6780">
                  <c:v>4.21</c:v>
                </c:pt>
                <c:pt idx="6781">
                  <c:v>4.17</c:v>
                </c:pt>
                <c:pt idx="6782">
                  <c:v>4.13</c:v>
                </c:pt>
                <c:pt idx="6783">
                  <c:v>4.12</c:v>
                </c:pt>
                <c:pt idx="6784">
                  <c:v>4.1100000000000003</c:v>
                </c:pt>
                <c:pt idx="6785">
                  <c:v>4.07</c:v>
                </c:pt>
                <c:pt idx="6786">
                  <c:v>4.0599999999999996</c:v>
                </c:pt>
                <c:pt idx="6787">
                  <c:v>4.0599999999999996</c:v>
                </c:pt>
                <c:pt idx="6788">
                  <c:v>4.08</c:v>
                </c:pt>
                <c:pt idx="6789">
                  <c:v>4.0599999999999996</c:v>
                </c:pt>
                <c:pt idx="6790">
                  <c:v>4.04</c:v>
                </c:pt>
                <c:pt idx="6791">
                  <c:v>4.0599999999999996</c:v>
                </c:pt>
                <c:pt idx="6792">
                  <c:v>4.07</c:v>
                </c:pt>
                <c:pt idx="6793">
                  <c:v>4.07</c:v>
                </c:pt>
                <c:pt idx="6794">
                  <c:v>4.07</c:v>
                </c:pt>
                <c:pt idx="6795">
                  <c:v>4.07</c:v>
                </c:pt>
                <c:pt idx="6796">
                  <c:v>4.08</c:v>
                </c:pt>
                <c:pt idx="6797">
                  <c:v>4.08</c:v>
                </c:pt>
                <c:pt idx="6798">
                  <c:v>4.1100000000000003</c:v>
                </c:pt>
                <c:pt idx="6799">
                  <c:v>4.1100000000000003</c:v>
                </c:pt>
                <c:pt idx="6800">
                  <c:v>4.1100000000000003</c:v>
                </c:pt>
                <c:pt idx="6801">
                  <c:v>4.0999999999999996</c:v>
                </c:pt>
                <c:pt idx="6802">
                  <c:v>4.09</c:v>
                </c:pt>
                <c:pt idx="6803">
                  <c:v>4.09</c:v>
                </c:pt>
                <c:pt idx="6804">
                  <c:v>4.09</c:v>
                </c:pt>
                <c:pt idx="6805">
                  <c:v>4.0999999999999996</c:v>
                </c:pt>
                <c:pt idx="6806">
                  <c:v>4.09</c:v>
                </c:pt>
                <c:pt idx="6807">
                  <c:v>4.0999999999999996</c:v>
                </c:pt>
                <c:pt idx="6808">
                  <c:v>4.12</c:v>
                </c:pt>
                <c:pt idx="6809">
                  <c:v>4.13</c:v>
                </c:pt>
                <c:pt idx="6810">
                  <c:v>4.13</c:v>
                </c:pt>
                <c:pt idx="6811">
                  <c:v>4.13</c:v>
                </c:pt>
                <c:pt idx="6812">
                  <c:v>4.1500000000000004</c:v>
                </c:pt>
                <c:pt idx="6813">
                  <c:v>4.1500000000000004</c:v>
                </c:pt>
                <c:pt idx="6814">
                  <c:v>4.17</c:v>
                </c:pt>
                <c:pt idx="6815">
                  <c:v>4.1900000000000004</c:v>
                </c:pt>
                <c:pt idx="6816">
                  <c:v>4.2</c:v>
                </c:pt>
                <c:pt idx="6817">
                  <c:v>4.1900000000000004</c:v>
                </c:pt>
                <c:pt idx="6818">
                  <c:v>4.25</c:v>
                </c:pt>
                <c:pt idx="6819">
                  <c:v>4.25</c:v>
                </c:pt>
                <c:pt idx="6820">
                  <c:v>4.25</c:v>
                </c:pt>
                <c:pt idx="6821">
                  <c:v>4.2300000000000004</c:v>
                </c:pt>
                <c:pt idx="6822">
                  <c:v>4.2300000000000004</c:v>
                </c:pt>
                <c:pt idx="6823">
                  <c:v>4.25</c:v>
                </c:pt>
                <c:pt idx="6824">
                  <c:v>4.2300000000000004</c:v>
                </c:pt>
                <c:pt idx="6825">
                  <c:v>4.2300000000000004</c:v>
                </c:pt>
                <c:pt idx="6826">
                  <c:v>4.25</c:v>
                </c:pt>
                <c:pt idx="6827">
                  <c:v>4.2300000000000004</c:v>
                </c:pt>
                <c:pt idx="6828">
                  <c:v>4.2300000000000004</c:v>
                </c:pt>
                <c:pt idx="6829">
                  <c:v>4.25</c:v>
                </c:pt>
                <c:pt idx="6830">
                  <c:v>4.25</c:v>
                </c:pt>
                <c:pt idx="6831">
                  <c:v>4.2300000000000004</c:v>
                </c:pt>
                <c:pt idx="6832">
                  <c:v>4.2</c:v>
                </c:pt>
                <c:pt idx="6833">
                  <c:v>4.2300000000000004</c:v>
                </c:pt>
                <c:pt idx="6834">
                  <c:v>4.2300000000000004</c:v>
                </c:pt>
                <c:pt idx="6835">
                  <c:v>4.2300000000000004</c:v>
                </c:pt>
                <c:pt idx="6836">
                  <c:v>4.25</c:v>
                </c:pt>
                <c:pt idx="6837">
                  <c:v>4.25</c:v>
                </c:pt>
                <c:pt idx="6838">
                  <c:v>4.25</c:v>
                </c:pt>
                <c:pt idx="6839">
                  <c:v>4.2300000000000004</c:v>
                </c:pt>
                <c:pt idx="6840">
                  <c:v>4.2300000000000004</c:v>
                </c:pt>
                <c:pt idx="6841">
                  <c:v>4.2300000000000004</c:v>
                </c:pt>
                <c:pt idx="6842">
                  <c:v>4.2300000000000004</c:v>
                </c:pt>
                <c:pt idx="6843">
                  <c:v>4.2300000000000004</c:v>
                </c:pt>
                <c:pt idx="6844">
                  <c:v>4.2300000000000004</c:v>
                </c:pt>
                <c:pt idx="6845">
                  <c:v>4.2300000000000004</c:v>
                </c:pt>
                <c:pt idx="6846">
                  <c:v>4.25</c:v>
                </c:pt>
                <c:pt idx="6847">
                  <c:v>4.25</c:v>
                </c:pt>
                <c:pt idx="6848">
                  <c:v>4.2300000000000004</c:v>
                </c:pt>
                <c:pt idx="6849">
                  <c:v>4.2300000000000004</c:v>
                </c:pt>
                <c:pt idx="6850">
                  <c:v>4.2300000000000004</c:v>
                </c:pt>
                <c:pt idx="6851">
                  <c:v>4.2300000000000004</c:v>
                </c:pt>
                <c:pt idx="6852">
                  <c:v>4.25</c:v>
                </c:pt>
                <c:pt idx="6853">
                  <c:v>4.25</c:v>
                </c:pt>
                <c:pt idx="6854">
                  <c:v>4.25</c:v>
                </c:pt>
                <c:pt idx="6855">
                  <c:v>4.2300000000000004</c:v>
                </c:pt>
                <c:pt idx="6856">
                  <c:v>4.2300000000000004</c:v>
                </c:pt>
                <c:pt idx="6857">
                  <c:v>4.1900000000000004</c:v>
                </c:pt>
                <c:pt idx="6858">
                  <c:v>4.16</c:v>
                </c:pt>
                <c:pt idx="6859">
                  <c:v>4.1100000000000003</c:v>
                </c:pt>
                <c:pt idx="6860">
                  <c:v>4.0999999999999996</c:v>
                </c:pt>
                <c:pt idx="6861">
                  <c:v>4.09</c:v>
                </c:pt>
                <c:pt idx="6862">
                  <c:v>4.04</c:v>
                </c:pt>
                <c:pt idx="6863">
                  <c:v>4.04</c:v>
                </c:pt>
                <c:pt idx="6864">
                  <c:v>4.04</c:v>
                </c:pt>
                <c:pt idx="6865">
                  <c:v>4.05</c:v>
                </c:pt>
                <c:pt idx="6866">
                  <c:v>4.03</c:v>
                </c:pt>
                <c:pt idx="6867">
                  <c:v>4.0199999999999996</c:v>
                </c:pt>
                <c:pt idx="6868">
                  <c:v>4.04</c:v>
                </c:pt>
                <c:pt idx="6869">
                  <c:v>4.04</c:v>
                </c:pt>
                <c:pt idx="6870">
                  <c:v>4.05</c:v>
                </c:pt>
                <c:pt idx="6871">
                  <c:v>4.04</c:v>
                </c:pt>
                <c:pt idx="6872">
                  <c:v>4.04</c:v>
                </c:pt>
                <c:pt idx="6873">
                  <c:v>4.05</c:v>
                </c:pt>
                <c:pt idx="6874">
                  <c:v>4.05</c:v>
                </c:pt>
                <c:pt idx="6875">
                  <c:v>4.09</c:v>
                </c:pt>
                <c:pt idx="6876">
                  <c:v>4.09</c:v>
                </c:pt>
                <c:pt idx="6877">
                  <c:v>4.09</c:v>
                </c:pt>
                <c:pt idx="6878">
                  <c:v>4.08</c:v>
                </c:pt>
                <c:pt idx="6879">
                  <c:v>4.07</c:v>
                </c:pt>
                <c:pt idx="6880">
                  <c:v>4.07</c:v>
                </c:pt>
                <c:pt idx="6881">
                  <c:v>4.07</c:v>
                </c:pt>
                <c:pt idx="6882">
                  <c:v>4.08</c:v>
                </c:pt>
                <c:pt idx="6883">
                  <c:v>4.07</c:v>
                </c:pt>
                <c:pt idx="6884">
                  <c:v>4.09</c:v>
                </c:pt>
                <c:pt idx="6885">
                  <c:v>4.1100000000000003</c:v>
                </c:pt>
                <c:pt idx="6886">
                  <c:v>4.12</c:v>
                </c:pt>
                <c:pt idx="6887">
                  <c:v>4.12</c:v>
                </c:pt>
                <c:pt idx="6888">
                  <c:v>4.12</c:v>
                </c:pt>
                <c:pt idx="6889">
                  <c:v>4.1500000000000004</c:v>
                </c:pt>
                <c:pt idx="6890">
                  <c:v>4.1500000000000004</c:v>
                </c:pt>
                <c:pt idx="6891">
                  <c:v>4.1500000000000004</c:v>
                </c:pt>
                <c:pt idx="6892">
                  <c:v>4.2</c:v>
                </c:pt>
                <c:pt idx="6893">
                  <c:v>4.2</c:v>
                </c:pt>
                <c:pt idx="6894">
                  <c:v>4.1900000000000004</c:v>
                </c:pt>
                <c:pt idx="6895">
                  <c:v>4.2300000000000004</c:v>
                </c:pt>
                <c:pt idx="6896">
                  <c:v>4.25</c:v>
                </c:pt>
                <c:pt idx="6897">
                  <c:v>4.2300000000000004</c:v>
                </c:pt>
                <c:pt idx="6898">
                  <c:v>4.2300000000000004</c:v>
                </c:pt>
                <c:pt idx="6899">
                  <c:v>4.21</c:v>
                </c:pt>
                <c:pt idx="6900">
                  <c:v>4.2</c:v>
                </c:pt>
                <c:pt idx="6901">
                  <c:v>4.2</c:v>
                </c:pt>
                <c:pt idx="6902">
                  <c:v>4.18</c:v>
                </c:pt>
                <c:pt idx="6903">
                  <c:v>4.21</c:v>
                </c:pt>
                <c:pt idx="6904">
                  <c:v>4.2300000000000004</c:v>
                </c:pt>
                <c:pt idx="6905">
                  <c:v>4.2300000000000004</c:v>
                </c:pt>
                <c:pt idx="6906">
                  <c:v>4.2300000000000004</c:v>
                </c:pt>
                <c:pt idx="6907">
                  <c:v>4.25</c:v>
                </c:pt>
                <c:pt idx="6908">
                  <c:v>4.2300000000000004</c:v>
                </c:pt>
                <c:pt idx="6909">
                  <c:v>4.2300000000000004</c:v>
                </c:pt>
                <c:pt idx="6910">
                  <c:v>4.2300000000000004</c:v>
                </c:pt>
                <c:pt idx="6911">
                  <c:v>4.2</c:v>
                </c:pt>
                <c:pt idx="6912">
                  <c:v>4.2300000000000004</c:v>
                </c:pt>
                <c:pt idx="6913">
                  <c:v>4.2300000000000004</c:v>
                </c:pt>
                <c:pt idx="6914">
                  <c:v>4.25</c:v>
                </c:pt>
                <c:pt idx="6915">
                  <c:v>4.2300000000000004</c:v>
                </c:pt>
                <c:pt idx="6916">
                  <c:v>4.2300000000000004</c:v>
                </c:pt>
                <c:pt idx="6917">
                  <c:v>4.25</c:v>
                </c:pt>
                <c:pt idx="6918">
                  <c:v>4.25</c:v>
                </c:pt>
                <c:pt idx="6919">
                  <c:v>4.2300000000000004</c:v>
                </c:pt>
                <c:pt idx="6920">
                  <c:v>4.2300000000000004</c:v>
                </c:pt>
                <c:pt idx="6921">
                  <c:v>4.2</c:v>
                </c:pt>
                <c:pt idx="6922">
                  <c:v>4.2300000000000004</c:v>
                </c:pt>
                <c:pt idx="6923">
                  <c:v>4.2300000000000004</c:v>
                </c:pt>
                <c:pt idx="6924">
                  <c:v>4.2300000000000004</c:v>
                </c:pt>
                <c:pt idx="6925">
                  <c:v>4.2</c:v>
                </c:pt>
                <c:pt idx="6926">
                  <c:v>4.21</c:v>
                </c:pt>
                <c:pt idx="6927">
                  <c:v>4.25</c:v>
                </c:pt>
                <c:pt idx="6928">
                  <c:v>4.25</c:v>
                </c:pt>
                <c:pt idx="6929">
                  <c:v>4.2300000000000004</c:v>
                </c:pt>
                <c:pt idx="6930">
                  <c:v>4.2300000000000004</c:v>
                </c:pt>
                <c:pt idx="6931">
                  <c:v>4.1100000000000003</c:v>
                </c:pt>
                <c:pt idx="6932">
                  <c:v>4.2300000000000004</c:v>
                </c:pt>
                <c:pt idx="6933">
                  <c:v>4.2300000000000004</c:v>
                </c:pt>
                <c:pt idx="6934">
                  <c:v>4.21</c:v>
                </c:pt>
                <c:pt idx="6935">
                  <c:v>4.21</c:v>
                </c:pt>
                <c:pt idx="6936">
                  <c:v>4.1900000000000004</c:v>
                </c:pt>
                <c:pt idx="6937">
                  <c:v>4.2</c:v>
                </c:pt>
                <c:pt idx="6938">
                  <c:v>4.1900000000000004</c:v>
                </c:pt>
                <c:pt idx="6939">
                  <c:v>4.2</c:v>
                </c:pt>
                <c:pt idx="6940">
                  <c:v>4.18</c:v>
                </c:pt>
                <c:pt idx="6941">
                  <c:v>4.17</c:v>
                </c:pt>
                <c:pt idx="6942">
                  <c:v>4.17</c:v>
                </c:pt>
                <c:pt idx="6943">
                  <c:v>4.18</c:v>
                </c:pt>
                <c:pt idx="6944">
                  <c:v>4.17</c:v>
                </c:pt>
                <c:pt idx="6945">
                  <c:v>4.18</c:v>
                </c:pt>
                <c:pt idx="6946">
                  <c:v>4.1900000000000004</c:v>
                </c:pt>
                <c:pt idx="6947">
                  <c:v>4.16</c:v>
                </c:pt>
                <c:pt idx="6948">
                  <c:v>4.17</c:v>
                </c:pt>
                <c:pt idx="6949">
                  <c:v>4.16</c:v>
                </c:pt>
                <c:pt idx="6950">
                  <c:v>4.18</c:v>
                </c:pt>
                <c:pt idx="6951">
                  <c:v>4.18</c:v>
                </c:pt>
                <c:pt idx="6952">
                  <c:v>4.17</c:v>
                </c:pt>
                <c:pt idx="6953">
                  <c:v>4.16</c:v>
                </c:pt>
                <c:pt idx="6954">
                  <c:v>4.16</c:v>
                </c:pt>
                <c:pt idx="6955">
                  <c:v>4.16</c:v>
                </c:pt>
                <c:pt idx="6956">
                  <c:v>4.16</c:v>
                </c:pt>
                <c:pt idx="6957">
                  <c:v>4.16</c:v>
                </c:pt>
                <c:pt idx="6958">
                  <c:v>4.17</c:v>
                </c:pt>
                <c:pt idx="6959">
                  <c:v>4.1500000000000004</c:v>
                </c:pt>
                <c:pt idx="6960">
                  <c:v>4.16</c:v>
                </c:pt>
                <c:pt idx="6961">
                  <c:v>4.1500000000000004</c:v>
                </c:pt>
                <c:pt idx="6962">
                  <c:v>4.16</c:v>
                </c:pt>
                <c:pt idx="6963">
                  <c:v>4.16</c:v>
                </c:pt>
                <c:pt idx="6964">
                  <c:v>4.17</c:v>
                </c:pt>
                <c:pt idx="6965">
                  <c:v>4.1900000000000004</c:v>
                </c:pt>
                <c:pt idx="6966">
                  <c:v>4.17</c:v>
                </c:pt>
                <c:pt idx="6967">
                  <c:v>4.18</c:v>
                </c:pt>
                <c:pt idx="6968">
                  <c:v>4.1900000000000004</c:v>
                </c:pt>
                <c:pt idx="6969">
                  <c:v>4.2</c:v>
                </c:pt>
                <c:pt idx="6970">
                  <c:v>4.22</c:v>
                </c:pt>
                <c:pt idx="6971">
                  <c:v>4.22</c:v>
                </c:pt>
                <c:pt idx="6972">
                  <c:v>4.1900000000000004</c:v>
                </c:pt>
                <c:pt idx="6973">
                  <c:v>4.18</c:v>
                </c:pt>
                <c:pt idx="6974">
                  <c:v>4.16</c:v>
                </c:pt>
                <c:pt idx="6975">
                  <c:v>4.17</c:v>
                </c:pt>
                <c:pt idx="6976">
                  <c:v>4.16</c:v>
                </c:pt>
                <c:pt idx="6977">
                  <c:v>4.16</c:v>
                </c:pt>
                <c:pt idx="6978">
                  <c:v>4.1399999999999997</c:v>
                </c:pt>
                <c:pt idx="6979">
                  <c:v>4.13</c:v>
                </c:pt>
                <c:pt idx="6980">
                  <c:v>4.13</c:v>
                </c:pt>
                <c:pt idx="6981">
                  <c:v>4.1500000000000004</c:v>
                </c:pt>
                <c:pt idx="6982">
                  <c:v>4.1399999999999997</c:v>
                </c:pt>
                <c:pt idx="6983">
                  <c:v>4.1500000000000004</c:v>
                </c:pt>
                <c:pt idx="6984">
                  <c:v>4.16</c:v>
                </c:pt>
                <c:pt idx="6985">
                  <c:v>4.13</c:v>
                </c:pt>
                <c:pt idx="6986">
                  <c:v>4.13</c:v>
                </c:pt>
                <c:pt idx="6987">
                  <c:v>4.12</c:v>
                </c:pt>
                <c:pt idx="6988">
                  <c:v>4.1500000000000004</c:v>
                </c:pt>
                <c:pt idx="6989">
                  <c:v>4.1500000000000004</c:v>
                </c:pt>
                <c:pt idx="6990">
                  <c:v>4.13</c:v>
                </c:pt>
                <c:pt idx="6991">
                  <c:v>4.1100000000000003</c:v>
                </c:pt>
                <c:pt idx="6992">
                  <c:v>4.12</c:v>
                </c:pt>
                <c:pt idx="6993">
                  <c:v>4.1100000000000003</c:v>
                </c:pt>
                <c:pt idx="6994">
                  <c:v>4.12</c:v>
                </c:pt>
                <c:pt idx="6995">
                  <c:v>4.12</c:v>
                </c:pt>
                <c:pt idx="6996">
                  <c:v>4.13</c:v>
                </c:pt>
                <c:pt idx="6997">
                  <c:v>4.1100000000000003</c:v>
                </c:pt>
                <c:pt idx="6998">
                  <c:v>4.12</c:v>
                </c:pt>
                <c:pt idx="6999">
                  <c:v>4.1100000000000003</c:v>
                </c:pt>
                <c:pt idx="7000">
                  <c:v>4.12</c:v>
                </c:pt>
                <c:pt idx="7001">
                  <c:v>4.12</c:v>
                </c:pt>
                <c:pt idx="7002">
                  <c:v>4.1399999999999997</c:v>
                </c:pt>
                <c:pt idx="7003">
                  <c:v>4.1500000000000004</c:v>
                </c:pt>
                <c:pt idx="7004">
                  <c:v>4.1399999999999997</c:v>
                </c:pt>
                <c:pt idx="7005">
                  <c:v>4.1500000000000004</c:v>
                </c:pt>
                <c:pt idx="7006">
                  <c:v>4.17</c:v>
                </c:pt>
                <c:pt idx="7007">
                  <c:v>4.1900000000000004</c:v>
                </c:pt>
                <c:pt idx="7008">
                  <c:v>4.18</c:v>
                </c:pt>
                <c:pt idx="7009">
                  <c:v>4.16</c:v>
                </c:pt>
                <c:pt idx="7010">
                  <c:v>4.18</c:v>
                </c:pt>
                <c:pt idx="7011">
                  <c:v>4.16</c:v>
                </c:pt>
                <c:pt idx="7012">
                  <c:v>4.12</c:v>
                </c:pt>
                <c:pt idx="7013">
                  <c:v>4.12</c:v>
                </c:pt>
                <c:pt idx="7014">
                  <c:v>4.13</c:v>
                </c:pt>
                <c:pt idx="7015">
                  <c:v>4.12</c:v>
                </c:pt>
                <c:pt idx="7016">
                  <c:v>4.09</c:v>
                </c:pt>
                <c:pt idx="7017">
                  <c:v>4.09</c:v>
                </c:pt>
                <c:pt idx="7018">
                  <c:v>4.0599999999999996</c:v>
                </c:pt>
                <c:pt idx="7019">
                  <c:v>4.0599999999999996</c:v>
                </c:pt>
                <c:pt idx="7020">
                  <c:v>4.0599999999999996</c:v>
                </c:pt>
                <c:pt idx="7021">
                  <c:v>4.0599999999999996</c:v>
                </c:pt>
                <c:pt idx="7022">
                  <c:v>4.05</c:v>
                </c:pt>
                <c:pt idx="7023">
                  <c:v>4.05</c:v>
                </c:pt>
                <c:pt idx="7024">
                  <c:v>4.09</c:v>
                </c:pt>
                <c:pt idx="7025">
                  <c:v>4.09</c:v>
                </c:pt>
                <c:pt idx="7026">
                  <c:v>4.07</c:v>
                </c:pt>
                <c:pt idx="7027">
                  <c:v>4.05</c:v>
                </c:pt>
                <c:pt idx="7028">
                  <c:v>4.0599999999999996</c:v>
                </c:pt>
                <c:pt idx="7029">
                  <c:v>4.0599999999999996</c:v>
                </c:pt>
                <c:pt idx="7030">
                  <c:v>4.0599999999999996</c:v>
                </c:pt>
                <c:pt idx="7031">
                  <c:v>4.0599999999999996</c:v>
                </c:pt>
                <c:pt idx="7032">
                  <c:v>4.05</c:v>
                </c:pt>
                <c:pt idx="7033">
                  <c:v>4.04</c:v>
                </c:pt>
                <c:pt idx="7034">
                  <c:v>4.04</c:v>
                </c:pt>
                <c:pt idx="7035">
                  <c:v>4.0599999999999996</c:v>
                </c:pt>
                <c:pt idx="7036">
                  <c:v>4.03</c:v>
                </c:pt>
                <c:pt idx="7037">
                  <c:v>4.0199999999999996</c:v>
                </c:pt>
                <c:pt idx="7038">
                  <c:v>4.01</c:v>
                </c:pt>
                <c:pt idx="7039">
                  <c:v>4.05</c:v>
                </c:pt>
                <c:pt idx="7040">
                  <c:v>4.07</c:v>
                </c:pt>
                <c:pt idx="7041">
                  <c:v>4.0999999999999996</c:v>
                </c:pt>
                <c:pt idx="7042">
                  <c:v>4.12</c:v>
                </c:pt>
                <c:pt idx="7043">
                  <c:v>4.1399999999999997</c:v>
                </c:pt>
                <c:pt idx="7044">
                  <c:v>4.18</c:v>
                </c:pt>
                <c:pt idx="7045">
                  <c:v>4.24</c:v>
                </c:pt>
                <c:pt idx="7046">
                  <c:v>4.21</c:v>
                </c:pt>
                <c:pt idx="7047">
                  <c:v>4.2</c:v>
                </c:pt>
                <c:pt idx="7048">
                  <c:v>4.1900000000000004</c:v>
                </c:pt>
                <c:pt idx="7049">
                  <c:v>4.18</c:v>
                </c:pt>
                <c:pt idx="7050">
                  <c:v>4.16</c:v>
                </c:pt>
                <c:pt idx="7051">
                  <c:v>4.16</c:v>
                </c:pt>
                <c:pt idx="7052">
                  <c:v>4.1399999999999997</c:v>
                </c:pt>
                <c:pt idx="7053">
                  <c:v>4.1399999999999997</c:v>
                </c:pt>
                <c:pt idx="7054">
                  <c:v>4.1399999999999997</c:v>
                </c:pt>
                <c:pt idx="7055">
                  <c:v>4.12</c:v>
                </c:pt>
                <c:pt idx="7056">
                  <c:v>4.0999999999999996</c:v>
                </c:pt>
                <c:pt idx="7057">
                  <c:v>4.0999999999999996</c:v>
                </c:pt>
                <c:pt idx="7058">
                  <c:v>4.09</c:v>
                </c:pt>
                <c:pt idx="7059">
                  <c:v>4.09</c:v>
                </c:pt>
                <c:pt idx="7060">
                  <c:v>4.0999999999999996</c:v>
                </c:pt>
                <c:pt idx="7061">
                  <c:v>4.0999999999999996</c:v>
                </c:pt>
                <c:pt idx="7062">
                  <c:v>4.09</c:v>
                </c:pt>
                <c:pt idx="7063">
                  <c:v>4.08</c:v>
                </c:pt>
                <c:pt idx="7064">
                  <c:v>4.09</c:v>
                </c:pt>
                <c:pt idx="7065">
                  <c:v>4.08</c:v>
                </c:pt>
                <c:pt idx="7066">
                  <c:v>4.08</c:v>
                </c:pt>
                <c:pt idx="7067">
                  <c:v>4.08</c:v>
                </c:pt>
                <c:pt idx="7068">
                  <c:v>4.08</c:v>
                </c:pt>
                <c:pt idx="7069">
                  <c:v>4.08</c:v>
                </c:pt>
                <c:pt idx="7070">
                  <c:v>4.08</c:v>
                </c:pt>
                <c:pt idx="7071">
                  <c:v>4.0599999999999996</c:v>
                </c:pt>
                <c:pt idx="7072">
                  <c:v>4.0599999999999996</c:v>
                </c:pt>
                <c:pt idx="7073">
                  <c:v>4.0599999999999996</c:v>
                </c:pt>
                <c:pt idx="7074">
                  <c:v>4.0599999999999996</c:v>
                </c:pt>
                <c:pt idx="7075">
                  <c:v>4.04</c:v>
                </c:pt>
                <c:pt idx="7076">
                  <c:v>4.07</c:v>
                </c:pt>
                <c:pt idx="7077">
                  <c:v>4.07</c:v>
                </c:pt>
                <c:pt idx="7078">
                  <c:v>4.09</c:v>
                </c:pt>
                <c:pt idx="7079">
                  <c:v>4.0999999999999996</c:v>
                </c:pt>
                <c:pt idx="7080">
                  <c:v>4.1100000000000003</c:v>
                </c:pt>
                <c:pt idx="7081">
                  <c:v>4.13</c:v>
                </c:pt>
                <c:pt idx="7082">
                  <c:v>4.17</c:v>
                </c:pt>
                <c:pt idx="7083">
                  <c:v>4.21</c:v>
                </c:pt>
                <c:pt idx="7084">
                  <c:v>4.2</c:v>
                </c:pt>
                <c:pt idx="7085">
                  <c:v>4.18</c:v>
                </c:pt>
                <c:pt idx="7086">
                  <c:v>4.18</c:v>
                </c:pt>
                <c:pt idx="7087">
                  <c:v>4.16</c:v>
                </c:pt>
                <c:pt idx="7088">
                  <c:v>4.1399999999999997</c:v>
                </c:pt>
                <c:pt idx="7089">
                  <c:v>4.13</c:v>
                </c:pt>
                <c:pt idx="7090">
                  <c:v>4.12</c:v>
                </c:pt>
                <c:pt idx="7091">
                  <c:v>4.12</c:v>
                </c:pt>
                <c:pt idx="7092">
                  <c:v>4.12</c:v>
                </c:pt>
                <c:pt idx="7093">
                  <c:v>4.0999999999999996</c:v>
                </c:pt>
                <c:pt idx="7094">
                  <c:v>4.07</c:v>
                </c:pt>
                <c:pt idx="7095">
                  <c:v>4.08</c:v>
                </c:pt>
                <c:pt idx="7096">
                  <c:v>4.0599999999999996</c:v>
                </c:pt>
                <c:pt idx="7097">
                  <c:v>4.0599999999999996</c:v>
                </c:pt>
                <c:pt idx="7098">
                  <c:v>4.08</c:v>
                </c:pt>
                <c:pt idx="7099">
                  <c:v>4.07</c:v>
                </c:pt>
                <c:pt idx="7100">
                  <c:v>4.0599999999999996</c:v>
                </c:pt>
                <c:pt idx="7101">
                  <c:v>4.05</c:v>
                </c:pt>
                <c:pt idx="7102">
                  <c:v>4.0599999999999996</c:v>
                </c:pt>
                <c:pt idx="7103">
                  <c:v>4.0599999999999996</c:v>
                </c:pt>
                <c:pt idx="7104">
                  <c:v>4.05</c:v>
                </c:pt>
                <c:pt idx="7105">
                  <c:v>4.05</c:v>
                </c:pt>
                <c:pt idx="7106">
                  <c:v>4.05</c:v>
                </c:pt>
                <c:pt idx="7107">
                  <c:v>4.05</c:v>
                </c:pt>
                <c:pt idx="7108">
                  <c:v>4.05</c:v>
                </c:pt>
                <c:pt idx="7109">
                  <c:v>4.03</c:v>
                </c:pt>
                <c:pt idx="7110">
                  <c:v>4.0199999999999996</c:v>
                </c:pt>
                <c:pt idx="7111">
                  <c:v>4.0199999999999996</c:v>
                </c:pt>
                <c:pt idx="7112">
                  <c:v>4.0199999999999996</c:v>
                </c:pt>
                <c:pt idx="7113">
                  <c:v>4</c:v>
                </c:pt>
                <c:pt idx="7114">
                  <c:v>4.03</c:v>
                </c:pt>
                <c:pt idx="7115">
                  <c:v>4.03</c:v>
                </c:pt>
                <c:pt idx="7116">
                  <c:v>4.05</c:v>
                </c:pt>
                <c:pt idx="7117">
                  <c:v>4.0599999999999996</c:v>
                </c:pt>
                <c:pt idx="7118">
                  <c:v>4.08</c:v>
                </c:pt>
                <c:pt idx="7119">
                  <c:v>4.0999999999999996</c:v>
                </c:pt>
                <c:pt idx="7120">
                  <c:v>4.16</c:v>
                </c:pt>
                <c:pt idx="7121">
                  <c:v>4.1900000000000004</c:v>
                </c:pt>
                <c:pt idx="7122">
                  <c:v>4.24</c:v>
                </c:pt>
                <c:pt idx="7123">
                  <c:v>4.2300000000000004</c:v>
                </c:pt>
                <c:pt idx="7124">
                  <c:v>4.2</c:v>
                </c:pt>
                <c:pt idx="7125">
                  <c:v>4.1900000000000004</c:v>
                </c:pt>
                <c:pt idx="7126">
                  <c:v>4.18</c:v>
                </c:pt>
                <c:pt idx="7127">
                  <c:v>4.17</c:v>
                </c:pt>
                <c:pt idx="7128">
                  <c:v>4.16</c:v>
                </c:pt>
                <c:pt idx="7129">
                  <c:v>4.1399999999999997</c:v>
                </c:pt>
                <c:pt idx="7130">
                  <c:v>4.1500000000000004</c:v>
                </c:pt>
                <c:pt idx="7131">
                  <c:v>4.13</c:v>
                </c:pt>
                <c:pt idx="7132">
                  <c:v>4.1500000000000004</c:v>
                </c:pt>
                <c:pt idx="7133">
                  <c:v>4.1399999999999997</c:v>
                </c:pt>
                <c:pt idx="7134">
                  <c:v>4.12</c:v>
                </c:pt>
                <c:pt idx="7135">
                  <c:v>4.12</c:v>
                </c:pt>
                <c:pt idx="7136">
                  <c:v>4.12</c:v>
                </c:pt>
                <c:pt idx="7137">
                  <c:v>4.12</c:v>
                </c:pt>
                <c:pt idx="7138">
                  <c:v>4.1100000000000003</c:v>
                </c:pt>
                <c:pt idx="7139">
                  <c:v>4.1100000000000003</c:v>
                </c:pt>
                <c:pt idx="7140">
                  <c:v>4.1100000000000003</c:v>
                </c:pt>
                <c:pt idx="7141">
                  <c:v>4.1100000000000003</c:v>
                </c:pt>
                <c:pt idx="7142">
                  <c:v>4.12</c:v>
                </c:pt>
                <c:pt idx="7143">
                  <c:v>4.12</c:v>
                </c:pt>
                <c:pt idx="7144">
                  <c:v>4.1100000000000003</c:v>
                </c:pt>
                <c:pt idx="7145">
                  <c:v>4.1100000000000003</c:v>
                </c:pt>
                <c:pt idx="7146">
                  <c:v>4.1100000000000003</c:v>
                </c:pt>
                <c:pt idx="7147">
                  <c:v>4.1100000000000003</c:v>
                </c:pt>
                <c:pt idx="7148">
                  <c:v>4.1100000000000003</c:v>
                </c:pt>
                <c:pt idx="7149">
                  <c:v>4.1100000000000003</c:v>
                </c:pt>
                <c:pt idx="7150">
                  <c:v>4.12</c:v>
                </c:pt>
                <c:pt idx="7151">
                  <c:v>4.12</c:v>
                </c:pt>
                <c:pt idx="7152">
                  <c:v>4.1100000000000003</c:v>
                </c:pt>
                <c:pt idx="7153">
                  <c:v>4.1100000000000003</c:v>
                </c:pt>
                <c:pt idx="7154">
                  <c:v>4.1100000000000003</c:v>
                </c:pt>
                <c:pt idx="7155">
                  <c:v>4.12</c:v>
                </c:pt>
                <c:pt idx="7156">
                  <c:v>4.13</c:v>
                </c:pt>
                <c:pt idx="7157">
                  <c:v>4.1399999999999997</c:v>
                </c:pt>
                <c:pt idx="7158">
                  <c:v>4.16</c:v>
                </c:pt>
                <c:pt idx="7159">
                  <c:v>4.18</c:v>
                </c:pt>
                <c:pt idx="7160">
                  <c:v>4.21</c:v>
                </c:pt>
                <c:pt idx="7161">
                  <c:v>4.24</c:v>
                </c:pt>
                <c:pt idx="7162">
                  <c:v>4.25</c:v>
                </c:pt>
                <c:pt idx="7163">
                  <c:v>4.26</c:v>
                </c:pt>
                <c:pt idx="7164">
                  <c:v>4.22</c:v>
                </c:pt>
                <c:pt idx="7165">
                  <c:v>4.2300000000000004</c:v>
                </c:pt>
                <c:pt idx="7166">
                  <c:v>4.22</c:v>
                </c:pt>
                <c:pt idx="7167">
                  <c:v>4.22</c:v>
                </c:pt>
                <c:pt idx="7168">
                  <c:v>4.1900000000000004</c:v>
                </c:pt>
                <c:pt idx="7169">
                  <c:v>4.18</c:v>
                </c:pt>
                <c:pt idx="7170">
                  <c:v>4.1900000000000004</c:v>
                </c:pt>
                <c:pt idx="7171">
                  <c:v>4.2</c:v>
                </c:pt>
                <c:pt idx="7172">
                  <c:v>4.1900000000000004</c:v>
                </c:pt>
                <c:pt idx="7173">
                  <c:v>4.1900000000000004</c:v>
                </c:pt>
                <c:pt idx="7174">
                  <c:v>4.17</c:v>
                </c:pt>
                <c:pt idx="7175">
                  <c:v>4.18</c:v>
                </c:pt>
                <c:pt idx="7176">
                  <c:v>4.16</c:v>
                </c:pt>
                <c:pt idx="7177">
                  <c:v>4.17</c:v>
                </c:pt>
                <c:pt idx="7178">
                  <c:v>4.16</c:v>
                </c:pt>
                <c:pt idx="7179">
                  <c:v>4.1399999999999997</c:v>
                </c:pt>
                <c:pt idx="7180">
                  <c:v>4.1399999999999997</c:v>
                </c:pt>
                <c:pt idx="7181">
                  <c:v>4.16</c:v>
                </c:pt>
                <c:pt idx="7182">
                  <c:v>4.13</c:v>
                </c:pt>
                <c:pt idx="7183">
                  <c:v>4.1399999999999997</c:v>
                </c:pt>
                <c:pt idx="7184">
                  <c:v>4.1399999999999997</c:v>
                </c:pt>
                <c:pt idx="7185">
                  <c:v>4.13</c:v>
                </c:pt>
                <c:pt idx="7186">
                  <c:v>4.12</c:v>
                </c:pt>
                <c:pt idx="7187">
                  <c:v>4.13</c:v>
                </c:pt>
                <c:pt idx="7188">
                  <c:v>4.1500000000000004</c:v>
                </c:pt>
                <c:pt idx="7189">
                  <c:v>4.13</c:v>
                </c:pt>
                <c:pt idx="7190">
                  <c:v>4.13</c:v>
                </c:pt>
                <c:pt idx="7191">
                  <c:v>4.1399999999999997</c:v>
                </c:pt>
                <c:pt idx="7192">
                  <c:v>4.13</c:v>
                </c:pt>
                <c:pt idx="7193">
                  <c:v>4.17</c:v>
                </c:pt>
                <c:pt idx="7194">
                  <c:v>4.16</c:v>
                </c:pt>
                <c:pt idx="7195">
                  <c:v>4.21</c:v>
                </c:pt>
                <c:pt idx="7196">
                  <c:v>4.2</c:v>
                </c:pt>
                <c:pt idx="7197">
                  <c:v>4.24</c:v>
                </c:pt>
                <c:pt idx="7198">
                  <c:v>4.26</c:v>
                </c:pt>
                <c:pt idx="7199">
                  <c:v>4.26</c:v>
                </c:pt>
                <c:pt idx="7200">
                  <c:v>4.2300000000000004</c:v>
                </c:pt>
                <c:pt idx="7201">
                  <c:v>4.2</c:v>
                </c:pt>
                <c:pt idx="7202">
                  <c:v>4.1900000000000004</c:v>
                </c:pt>
                <c:pt idx="7203">
                  <c:v>4.18</c:v>
                </c:pt>
                <c:pt idx="7204">
                  <c:v>4.18</c:v>
                </c:pt>
                <c:pt idx="7205">
                  <c:v>4.17</c:v>
                </c:pt>
                <c:pt idx="7206">
                  <c:v>4.1900000000000004</c:v>
                </c:pt>
                <c:pt idx="7207">
                  <c:v>4.18</c:v>
                </c:pt>
                <c:pt idx="7208">
                  <c:v>4.18</c:v>
                </c:pt>
                <c:pt idx="7209">
                  <c:v>4.17</c:v>
                </c:pt>
                <c:pt idx="7210">
                  <c:v>4.1900000000000004</c:v>
                </c:pt>
                <c:pt idx="7211">
                  <c:v>4.2</c:v>
                </c:pt>
                <c:pt idx="7212">
                  <c:v>4.2</c:v>
                </c:pt>
                <c:pt idx="7213">
                  <c:v>4.1900000000000004</c:v>
                </c:pt>
                <c:pt idx="7214">
                  <c:v>4.16</c:v>
                </c:pt>
                <c:pt idx="7215">
                  <c:v>4.16</c:v>
                </c:pt>
                <c:pt idx="7216">
                  <c:v>4.1500000000000004</c:v>
                </c:pt>
                <c:pt idx="7217">
                  <c:v>4.1399999999999997</c:v>
                </c:pt>
                <c:pt idx="7218">
                  <c:v>4.16</c:v>
                </c:pt>
                <c:pt idx="7219">
                  <c:v>4.17</c:v>
                </c:pt>
                <c:pt idx="7220">
                  <c:v>4.1500000000000004</c:v>
                </c:pt>
                <c:pt idx="7221">
                  <c:v>4.1399999999999997</c:v>
                </c:pt>
                <c:pt idx="7222">
                  <c:v>4.13</c:v>
                </c:pt>
                <c:pt idx="7223">
                  <c:v>4.1399999999999997</c:v>
                </c:pt>
                <c:pt idx="7224">
                  <c:v>4.1399999999999997</c:v>
                </c:pt>
                <c:pt idx="7225">
                  <c:v>4.16</c:v>
                </c:pt>
                <c:pt idx="7226">
                  <c:v>4.1399999999999997</c:v>
                </c:pt>
                <c:pt idx="7227">
                  <c:v>4.13</c:v>
                </c:pt>
                <c:pt idx="7228">
                  <c:v>4.12</c:v>
                </c:pt>
                <c:pt idx="7229">
                  <c:v>4.1500000000000004</c:v>
                </c:pt>
                <c:pt idx="7230">
                  <c:v>4.1500000000000004</c:v>
                </c:pt>
                <c:pt idx="7231">
                  <c:v>4.1500000000000004</c:v>
                </c:pt>
                <c:pt idx="7232">
                  <c:v>4.1900000000000004</c:v>
                </c:pt>
                <c:pt idx="7233">
                  <c:v>4.1900000000000004</c:v>
                </c:pt>
                <c:pt idx="7234">
                  <c:v>4.18</c:v>
                </c:pt>
                <c:pt idx="7235">
                  <c:v>4.22</c:v>
                </c:pt>
                <c:pt idx="7236">
                  <c:v>4.25</c:v>
                </c:pt>
                <c:pt idx="7237">
                  <c:v>4.28</c:v>
                </c:pt>
                <c:pt idx="7238">
                  <c:v>4.2300000000000004</c:v>
                </c:pt>
                <c:pt idx="7239">
                  <c:v>4.25</c:v>
                </c:pt>
                <c:pt idx="7240">
                  <c:v>4.25</c:v>
                </c:pt>
                <c:pt idx="7241">
                  <c:v>4.2300000000000004</c:v>
                </c:pt>
                <c:pt idx="7242">
                  <c:v>4.21</c:v>
                </c:pt>
                <c:pt idx="7243">
                  <c:v>4.22</c:v>
                </c:pt>
                <c:pt idx="7244">
                  <c:v>4.21</c:v>
                </c:pt>
                <c:pt idx="7245">
                  <c:v>4.2</c:v>
                </c:pt>
                <c:pt idx="7246">
                  <c:v>4.1900000000000004</c:v>
                </c:pt>
                <c:pt idx="7247">
                  <c:v>4.18</c:v>
                </c:pt>
                <c:pt idx="7248">
                  <c:v>4.21</c:v>
                </c:pt>
                <c:pt idx="7249">
                  <c:v>4.21</c:v>
                </c:pt>
                <c:pt idx="7250">
                  <c:v>4.1900000000000004</c:v>
                </c:pt>
                <c:pt idx="7251">
                  <c:v>4.18</c:v>
                </c:pt>
                <c:pt idx="7252">
                  <c:v>4.18</c:v>
                </c:pt>
                <c:pt idx="7253">
                  <c:v>4.17</c:v>
                </c:pt>
                <c:pt idx="7254">
                  <c:v>4.16</c:v>
                </c:pt>
                <c:pt idx="7255">
                  <c:v>4.16</c:v>
                </c:pt>
                <c:pt idx="7256">
                  <c:v>4.1500000000000004</c:v>
                </c:pt>
                <c:pt idx="7257">
                  <c:v>4.1500000000000004</c:v>
                </c:pt>
                <c:pt idx="7258">
                  <c:v>4.16</c:v>
                </c:pt>
                <c:pt idx="7259">
                  <c:v>4.16</c:v>
                </c:pt>
                <c:pt idx="7260">
                  <c:v>4.16</c:v>
                </c:pt>
                <c:pt idx="7261">
                  <c:v>4.16</c:v>
                </c:pt>
                <c:pt idx="7262">
                  <c:v>4.17</c:v>
                </c:pt>
                <c:pt idx="7263">
                  <c:v>4.16</c:v>
                </c:pt>
                <c:pt idx="7264">
                  <c:v>4.18</c:v>
                </c:pt>
                <c:pt idx="7265">
                  <c:v>4.16</c:v>
                </c:pt>
                <c:pt idx="7266">
                  <c:v>4.18</c:v>
                </c:pt>
                <c:pt idx="7267">
                  <c:v>4.17</c:v>
                </c:pt>
                <c:pt idx="7268">
                  <c:v>4.1900000000000004</c:v>
                </c:pt>
                <c:pt idx="7269">
                  <c:v>4.2</c:v>
                </c:pt>
                <c:pt idx="7270">
                  <c:v>4.21</c:v>
                </c:pt>
                <c:pt idx="7271">
                  <c:v>4.22</c:v>
                </c:pt>
                <c:pt idx="7272">
                  <c:v>4.24</c:v>
                </c:pt>
                <c:pt idx="7273">
                  <c:v>4.24</c:v>
                </c:pt>
                <c:pt idx="7274">
                  <c:v>4.2699999999999996</c:v>
                </c:pt>
                <c:pt idx="7275">
                  <c:v>4.25</c:v>
                </c:pt>
                <c:pt idx="7276">
                  <c:v>4.2300000000000004</c:v>
                </c:pt>
                <c:pt idx="7277">
                  <c:v>4.25</c:v>
                </c:pt>
                <c:pt idx="7278">
                  <c:v>4.25</c:v>
                </c:pt>
                <c:pt idx="7279">
                  <c:v>4.2300000000000004</c:v>
                </c:pt>
                <c:pt idx="7280">
                  <c:v>4.2300000000000004</c:v>
                </c:pt>
                <c:pt idx="7281">
                  <c:v>4.2300000000000004</c:v>
                </c:pt>
                <c:pt idx="7282">
                  <c:v>4.2300000000000004</c:v>
                </c:pt>
                <c:pt idx="7283">
                  <c:v>4.25</c:v>
                </c:pt>
                <c:pt idx="7284">
                  <c:v>4.25</c:v>
                </c:pt>
                <c:pt idx="7285">
                  <c:v>4.25</c:v>
                </c:pt>
                <c:pt idx="7286">
                  <c:v>4.25</c:v>
                </c:pt>
                <c:pt idx="7287">
                  <c:v>4.25</c:v>
                </c:pt>
                <c:pt idx="7288">
                  <c:v>4.25</c:v>
                </c:pt>
                <c:pt idx="7289">
                  <c:v>4.2300000000000004</c:v>
                </c:pt>
                <c:pt idx="7290">
                  <c:v>4.25</c:v>
                </c:pt>
                <c:pt idx="7291">
                  <c:v>4.25</c:v>
                </c:pt>
                <c:pt idx="7292">
                  <c:v>4.25</c:v>
                </c:pt>
                <c:pt idx="7293">
                  <c:v>4.25</c:v>
                </c:pt>
                <c:pt idx="7294">
                  <c:v>4.2300000000000004</c:v>
                </c:pt>
                <c:pt idx="7295">
                  <c:v>4.25</c:v>
                </c:pt>
                <c:pt idx="7296">
                  <c:v>4.25</c:v>
                </c:pt>
                <c:pt idx="7297">
                  <c:v>4.2300000000000004</c:v>
                </c:pt>
                <c:pt idx="7298">
                  <c:v>4.25</c:v>
                </c:pt>
                <c:pt idx="7299">
                  <c:v>4.25</c:v>
                </c:pt>
                <c:pt idx="7300">
                  <c:v>4.2300000000000004</c:v>
                </c:pt>
                <c:pt idx="7301">
                  <c:v>4.25</c:v>
                </c:pt>
                <c:pt idx="7302">
                  <c:v>4.25</c:v>
                </c:pt>
                <c:pt idx="7303">
                  <c:v>4.25</c:v>
                </c:pt>
                <c:pt idx="7304">
                  <c:v>4.25</c:v>
                </c:pt>
                <c:pt idx="7305">
                  <c:v>4.25</c:v>
                </c:pt>
                <c:pt idx="7306">
                  <c:v>4.25</c:v>
                </c:pt>
                <c:pt idx="7307">
                  <c:v>4.25</c:v>
                </c:pt>
                <c:pt idx="7308">
                  <c:v>4.28</c:v>
                </c:pt>
                <c:pt idx="7309">
                  <c:v>4.2300000000000004</c:v>
                </c:pt>
                <c:pt idx="7310">
                  <c:v>4.25</c:v>
                </c:pt>
                <c:pt idx="7311">
                  <c:v>4.25</c:v>
                </c:pt>
                <c:pt idx="7312">
                  <c:v>4.2</c:v>
                </c:pt>
                <c:pt idx="7313">
                  <c:v>4.2</c:v>
                </c:pt>
                <c:pt idx="7314">
                  <c:v>4.16</c:v>
                </c:pt>
                <c:pt idx="7315">
                  <c:v>4.17</c:v>
                </c:pt>
                <c:pt idx="7316">
                  <c:v>4.1500000000000004</c:v>
                </c:pt>
                <c:pt idx="7317">
                  <c:v>4.17</c:v>
                </c:pt>
                <c:pt idx="7318">
                  <c:v>4.16</c:v>
                </c:pt>
                <c:pt idx="7319">
                  <c:v>4.1500000000000004</c:v>
                </c:pt>
                <c:pt idx="7320">
                  <c:v>4.13</c:v>
                </c:pt>
                <c:pt idx="7321">
                  <c:v>4.1399999999999997</c:v>
                </c:pt>
                <c:pt idx="7322">
                  <c:v>4.13</c:v>
                </c:pt>
                <c:pt idx="7323">
                  <c:v>4.13</c:v>
                </c:pt>
                <c:pt idx="7324">
                  <c:v>4.12</c:v>
                </c:pt>
                <c:pt idx="7325">
                  <c:v>4.12</c:v>
                </c:pt>
                <c:pt idx="7326">
                  <c:v>4.1399999999999997</c:v>
                </c:pt>
                <c:pt idx="7327">
                  <c:v>4.0999999999999996</c:v>
                </c:pt>
                <c:pt idx="7328">
                  <c:v>4.09</c:v>
                </c:pt>
                <c:pt idx="7329">
                  <c:v>4.09</c:v>
                </c:pt>
                <c:pt idx="7330">
                  <c:v>4.05</c:v>
                </c:pt>
                <c:pt idx="7331">
                  <c:v>4.08</c:v>
                </c:pt>
                <c:pt idx="7332">
                  <c:v>4.08</c:v>
                </c:pt>
                <c:pt idx="7333">
                  <c:v>4.08</c:v>
                </c:pt>
                <c:pt idx="7334">
                  <c:v>4.09</c:v>
                </c:pt>
                <c:pt idx="7335">
                  <c:v>4.08</c:v>
                </c:pt>
                <c:pt idx="7336">
                  <c:v>4.0599999999999996</c:v>
                </c:pt>
                <c:pt idx="7337">
                  <c:v>4.05</c:v>
                </c:pt>
                <c:pt idx="7338">
                  <c:v>4.05</c:v>
                </c:pt>
                <c:pt idx="7339">
                  <c:v>4.07</c:v>
                </c:pt>
                <c:pt idx="7340">
                  <c:v>4.08</c:v>
                </c:pt>
                <c:pt idx="7341">
                  <c:v>4.07</c:v>
                </c:pt>
                <c:pt idx="7342">
                  <c:v>4.08</c:v>
                </c:pt>
                <c:pt idx="7343">
                  <c:v>4.0999999999999996</c:v>
                </c:pt>
                <c:pt idx="7344">
                  <c:v>4.1399999999999997</c:v>
                </c:pt>
                <c:pt idx="7345">
                  <c:v>4.1399999999999997</c:v>
                </c:pt>
                <c:pt idx="7346">
                  <c:v>4.13</c:v>
                </c:pt>
                <c:pt idx="7347">
                  <c:v>4.1900000000000004</c:v>
                </c:pt>
                <c:pt idx="7348">
                  <c:v>4.21</c:v>
                </c:pt>
                <c:pt idx="7349">
                  <c:v>4.2699999999999996</c:v>
                </c:pt>
                <c:pt idx="7350">
                  <c:v>4.3</c:v>
                </c:pt>
                <c:pt idx="7351">
                  <c:v>4.29</c:v>
                </c:pt>
                <c:pt idx="7352">
                  <c:v>4.29</c:v>
                </c:pt>
                <c:pt idx="7353">
                  <c:v>4.28</c:v>
                </c:pt>
                <c:pt idx="7354">
                  <c:v>4.26</c:v>
                </c:pt>
                <c:pt idx="7355">
                  <c:v>4.26</c:v>
                </c:pt>
                <c:pt idx="7356">
                  <c:v>4.26</c:v>
                </c:pt>
                <c:pt idx="7357">
                  <c:v>4.25</c:v>
                </c:pt>
                <c:pt idx="7358">
                  <c:v>4.2300000000000004</c:v>
                </c:pt>
                <c:pt idx="7359">
                  <c:v>4.24</c:v>
                </c:pt>
                <c:pt idx="7360">
                  <c:v>4.21</c:v>
                </c:pt>
                <c:pt idx="7361">
                  <c:v>4.2</c:v>
                </c:pt>
                <c:pt idx="7362">
                  <c:v>4.2</c:v>
                </c:pt>
                <c:pt idx="7363">
                  <c:v>4.18</c:v>
                </c:pt>
                <c:pt idx="7364">
                  <c:v>4.2</c:v>
                </c:pt>
                <c:pt idx="7365">
                  <c:v>4.18</c:v>
                </c:pt>
                <c:pt idx="7366">
                  <c:v>4.17</c:v>
                </c:pt>
                <c:pt idx="7367">
                  <c:v>4.17</c:v>
                </c:pt>
                <c:pt idx="7368">
                  <c:v>4.18</c:v>
                </c:pt>
                <c:pt idx="7369">
                  <c:v>4.17</c:v>
                </c:pt>
                <c:pt idx="7370">
                  <c:v>4.17</c:v>
                </c:pt>
                <c:pt idx="7371">
                  <c:v>4.18</c:v>
                </c:pt>
                <c:pt idx="7372">
                  <c:v>4.18</c:v>
                </c:pt>
                <c:pt idx="7373">
                  <c:v>4.18</c:v>
                </c:pt>
                <c:pt idx="7374">
                  <c:v>4.17</c:v>
                </c:pt>
                <c:pt idx="7375">
                  <c:v>4.17</c:v>
                </c:pt>
                <c:pt idx="7376">
                  <c:v>4.18</c:v>
                </c:pt>
                <c:pt idx="7377">
                  <c:v>4.17</c:v>
                </c:pt>
                <c:pt idx="7378">
                  <c:v>4.1900000000000004</c:v>
                </c:pt>
                <c:pt idx="7379">
                  <c:v>4.18</c:v>
                </c:pt>
                <c:pt idx="7380">
                  <c:v>4.18</c:v>
                </c:pt>
                <c:pt idx="7381">
                  <c:v>4.21</c:v>
                </c:pt>
                <c:pt idx="7382">
                  <c:v>4.21</c:v>
                </c:pt>
                <c:pt idx="7383">
                  <c:v>4.22</c:v>
                </c:pt>
                <c:pt idx="7384">
                  <c:v>4.2300000000000004</c:v>
                </c:pt>
                <c:pt idx="7385">
                  <c:v>4.2699999999999996</c:v>
                </c:pt>
                <c:pt idx="7386">
                  <c:v>4.29</c:v>
                </c:pt>
                <c:pt idx="7387">
                  <c:v>4.2300000000000004</c:v>
                </c:pt>
                <c:pt idx="7388">
                  <c:v>4.2300000000000004</c:v>
                </c:pt>
                <c:pt idx="7389">
                  <c:v>4.22</c:v>
                </c:pt>
                <c:pt idx="7390">
                  <c:v>4.21</c:v>
                </c:pt>
                <c:pt idx="7391">
                  <c:v>4.18</c:v>
                </c:pt>
                <c:pt idx="7392">
                  <c:v>4.18</c:v>
                </c:pt>
                <c:pt idx="7393">
                  <c:v>4.18</c:v>
                </c:pt>
                <c:pt idx="7394">
                  <c:v>4.18</c:v>
                </c:pt>
                <c:pt idx="7395">
                  <c:v>4.16</c:v>
                </c:pt>
                <c:pt idx="7396">
                  <c:v>4.16</c:v>
                </c:pt>
                <c:pt idx="7397">
                  <c:v>4.1900000000000004</c:v>
                </c:pt>
                <c:pt idx="7398">
                  <c:v>4.16</c:v>
                </c:pt>
                <c:pt idx="7399">
                  <c:v>4.1500000000000004</c:v>
                </c:pt>
                <c:pt idx="7400">
                  <c:v>4.16</c:v>
                </c:pt>
                <c:pt idx="7401">
                  <c:v>4.18</c:v>
                </c:pt>
                <c:pt idx="7402">
                  <c:v>4.18</c:v>
                </c:pt>
                <c:pt idx="7403">
                  <c:v>4.2</c:v>
                </c:pt>
                <c:pt idx="7404">
                  <c:v>4.2</c:v>
                </c:pt>
                <c:pt idx="7405">
                  <c:v>4.18</c:v>
                </c:pt>
                <c:pt idx="7406">
                  <c:v>4.17</c:v>
                </c:pt>
                <c:pt idx="7407">
                  <c:v>4.1900000000000004</c:v>
                </c:pt>
                <c:pt idx="7408">
                  <c:v>4.2</c:v>
                </c:pt>
                <c:pt idx="7409">
                  <c:v>4.1900000000000004</c:v>
                </c:pt>
                <c:pt idx="7410">
                  <c:v>4.18</c:v>
                </c:pt>
                <c:pt idx="7411">
                  <c:v>4.18</c:v>
                </c:pt>
                <c:pt idx="7412">
                  <c:v>4.1900000000000004</c:v>
                </c:pt>
                <c:pt idx="7413">
                  <c:v>4.2</c:v>
                </c:pt>
                <c:pt idx="7414">
                  <c:v>4.2</c:v>
                </c:pt>
                <c:pt idx="7415">
                  <c:v>4.2</c:v>
                </c:pt>
                <c:pt idx="7416">
                  <c:v>4.21</c:v>
                </c:pt>
                <c:pt idx="7417">
                  <c:v>4.21</c:v>
                </c:pt>
                <c:pt idx="7418">
                  <c:v>4.22</c:v>
                </c:pt>
                <c:pt idx="7419">
                  <c:v>4.2300000000000004</c:v>
                </c:pt>
                <c:pt idx="7420">
                  <c:v>4.22</c:v>
                </c:pt>
                <c:pt idx="7421">
                  <c:v>4.2</c:v>
                </c:pt>
                <c:pt idx="7422">
                  <c:v>4.26</c:v>
                </c:pt>
                <c:pt idx="7423">
                  <c:v>4.29</c:v>
                </c:pt>
                <c:pt idx="7424">
                  <c:v>4.26</c:v>
                </c:pt>
                <c:pt idx="7425">
                  <c:v>4.22</c:v>
                </c:pt>
                <c:pt idx="7426">
                  <c:v>4.2</c:v>
                </c:pt>
                <c:pt idx="7427">
                  <c:v>4.17</c:v>
                </c:pt>
                <c:pt idx="7428">
                  <c:v>4.1500000000000004</c:v>
                </c:pt>
                <c:pt idx="7429">
                  <c:v>4.1100000000000003</c:v>
                </c:pt>
                <c:pt idx="7430">
                  <c:v>4.0999999999999996</c:v>
                </c:pt>
                <c:pt idx="7431">
                  <c:v>4.09</c:v>
                </c:pt>
                <c:pt idx="7432">
                  <c:v>4.09</c:v>
                </c:pt>
                <c:pt idx="7433">
                  <c:v>4.07</c:v>
                </c:pt>
                <c:pt idx="7434">
                  <c:v>4.07</c:v>
                </c:pt>
                <c:pt idx="7435">
                  <c:v>4.09</c:v>
                </c:pt>
                <c:pt idx="7436">
                  <c:v>4.07</c:v>
                </c:pt>
                <c:pt idx="7437">
                  <c:v>4.05</c:v>
                </c:pt>
                <c:pt idx="7438">
                  <c:v>4.07</c:v>
                </c:pt>
                <c:pt idx="7439">
                  <c:v>4.09</c:v>
                </c:pt>
                <c:pt idx="7440">
                  <c:v>4.08</c:v>
                </c:pt>
                <c:pt idx="7441">
                  <c:v>4.1100000000000003</c:v>
                </c:pt>
                <c:pt idx="7442">
                  <c:v>4.12</c:v>
                </c:pt>
                <c:pt idx="7443">
                  <c:v>4.0999999999999996</c:v>
                </c:pt>
                <c:pt idx="7444">
                  <c:v>4.09</c:v>
                </c:pt>
                <c:pt idx="7445">
                  <c:v>4.12</c:v>
                </c:pt>
                <c:pt idx="7446">
                  <c:v>4.1399999999999997</c:v>
                </c:pt>
                <c:pt idx="7447">
                  <c:v>4.12</c:v>
                </c:pt>
                <c:pt idx="7448">
                  <c:v>4.12</c:v>
                </c:pt>
                <c:pt idx="7449">
                  <c:v>4.1100000000000003</c:v>
                </c:pt>
                <c:pt idx="7450">
                  <c:v>4.12</c:v>
                </c:pt>
                <c:pt idx="7451">
                  <c:v>4.13</c:v>
                </c:pt>
                <c:pt idx="7452">
                  <c:v>4.1399999999999997</c:v>
                </c:pt>
                <c:pt idx="7453">
                  <c:v>4.1500000000000004</c:v>
                </c:pt>
                <c:pt idx="7454">
                  <c:v>4.16</c:v>
                </c:pt>
                <c:pt idx="7455">
                  <c:v>4.16</c:v>
                </c:pt>
                <c:pt idx="7456">
                  <c:v>4.18</c:v>
                </c:pt>
                <c:pt idx="7457">
                  <c:v>4.2</c:v>
                </c:pt>
                <c:pt idx="7458">
                  <c:v>4.1900000000000004</c:v>
                </c:pt>
                <c:pt idx="7459">
                  <c:v>4.18</c:v>
                </c:pt>
                <c:pt idx="7460">
                  <c:v>4.26</c:v>
                </c:pt>
                <c:pt idx="7461">
                  <c:v>4.2699999999999996</c:v>
                </c:pt>
                <c:pt idx="7462">
                  <c:v>4.25</c:v>
                </c:pt>
                <c:pt idx="7463">
                  <c:v>4.24</c:v>
                </c:pt>
                <c:pt idx="7464">
                  <c:v>4.22</c:v>
                </c:pt>
                <c:pt idx="7465">
                  <c:v>4.22</c:v>
                </c:pt>
                <c:pt idx="7466">
                  <c:v>4.22</c:v>
                </c:pt>
                <c:pt idx="7467">
                  <c:v>4.22</c:v>
                </c:pt>
                <c:pt idx="7468">
                  <c:v>4.22</c:v>
                </c:pt>
                <c:pt idx="7469">
                  <c:v>4.22</c:v>
                </c:pt>
                <c:pt idx="7470">
                  <c:v>4.2</c:v>
                </c:pt>
                <c:pt idx="7471">
                  <c:v>4.2</c:v>
                </c:pt>
                <c:pt idx="7472">
                  <c:v>4.2</c:v>
                </c:pt>
                <c:pt idx="7473">
                  <c:v>4.22</c:v>
                </c:pt>
                <c:pt idx="7474">
                  <c:v>4.22</c:v>
                </c:pt>
                <c:pt idx="7475">
                  <c:v>4.22</c:v>
                </c:pt>
                <c:pt idx="7476">
                  <c:v>4.22</c:v>
                </c:pt>
                <c:pt idx="7477">
                  <c:v>4.22</c:v>
                </c:pt>
                <c:pt idx="7478">
                  <c:v>4.22</c:v>
                </c:pt>
                <c:pt idx="7479">
                  <c:v>4.22</c:v>
                </c:pt>
                <c:pt idx="7480">
                  <c:v>4.22</c:v>
                </c:pt>
                <c:pt idx="7481">
                  <c:v>4.22</c:v>
                </c:pt>
                <c:pt idx="7482">
                  <c:v>4.22</c:v>
                </c:pt>
                <c:pt idx="7483">
                  <c:v>4.22</c:v>
                </c:pt>
                <c:pt idx="7484">
                  <c:v>4.22</c:v>
                </c:pt>
                <c:pt idx="7485">
                  <c:v>4.22</c:v>
                </c:pt>
                <c:pt idx="7486">
                  <c:v>4.22</c:v>
                </c:pt>
                <c:pt idx="7487">
                  <c:v>4.22</c:v>
                </c:pt>
                <c:pt idx="7488">
                  <c:v>4.22</c:v>
                </c:pt>
                <c:pt idx="7489">
                  <c:v>4.25</c:v>
                </c:pt>
                <c:pt idx="7490">
                  <c:v>4.22</c:v>
                </c:pt>
                <c:pt idx="7491">
                  <c:v>4.22</c:v>
                </c:pt>
                <c:pt idx="7492">
                  <c:v>4.22</c:v>
                </c:pt>
                <c:pt idx="7493">
                  <c:v>4.2</c:v>
                </c:pt>
                <c:pt idx="7494">
                  <c:v>4.22</c:v>
                </c:pt>
                <c:pt idx="7495">
                  <c:v>4.22</c:v>
                </c:pt>
                <c:pt idx="7496">
                  <c:v>4.22</c:v>
                </c:pt>
                <c:pt idx="7497">
                  <c:v>4.22</c:v>
                </c:pt>
                <c:pt idx="7498">
                  <c:v>4.22</c:v>
                </c:pt>
                <c:pt idx="7499">
                  <c:v>4.2</c:v>
                </c:pt>
                <c:pt idx="7500">
                  <c:v>4.2</c:v>
                </c:pt>
                <c:pt idx="7501">
                  <c:v>4.18</c:v>
                </c:pt>
                <c:pt idx="7502">
                  <c:v>4.17</c:v>
                </c:pt>
                <c:pt idx="7503">
                  <c:v>4.1500000000000004</c:v>
                </c:pt>
                <c:pt idx="7504">
                  <c:v>4.1399999999999997</c:v>
                </c:pt>
                <c:pt idx="7505">
                  <c:v>4.1399999999999997</c:v>
                </c:pt>
                <c:pt idx="7506">
                  <c:v>4.12</c:v>
                </c:pt>
                <c:pt idx="7507">
                  <c:v>4.12</c:v>
                </c:pt>
                <c:pt idx="7508">
                  <c:v>4.12</c:v>
                </c:pt>
                <c:pt idx="7509">
                  <c:v>4.1100000000000003</c:v>
                </c:pt>
                <c:pt idx="7510">
                  <c:v>4.09</c:v>
                </c:pt>
                <c:pt idx="7511">
                  <c:v>4.09</c:v>
                </c:pt>
                <c:pt idx="7512">
                  <c:v>4.09</c:v>
                </c:pt>
                <c:pt idx="7513">
                  <c:v>4.1100000000000003</c:v>
                </c:pt>
                <c:pt idx="7514">
                  <c:v>4.09</c:v>
                </c:pt>
                <c:pt idx="7515">
                  <c:v>4.08</c:v>
                </c:pt>
                <c:pt idx="7516">
                  <c:v>4.07</c:v>
                </c:pt>
                <c:pt idx="7517">
                  <c:v>4.09</c:v>
                </c:pt>
                <c:pt idx="7518">
                  <c:v>4.09</c:v>
                </c:pt>
                <c:pt idx="7519">
                  <c:v>4.09</c:v>
                </c:pt>
                <c:pt idx="7520">
                  <c:v>4.09</c:v>
                </c:pt>
                <c:pt idx="7521">
                  <c:v>4.0999999999999996</c:v>
                </c:pt>
                <c:pt idx="7522">
                  <c:v>4.07</c:v>
                </c:pt>
                <c:pt idx="7523">
                  <c:v>4.05</c:v>
                </c:pt>
                <c:pt idx="7524">
                  <c:v>4.04</c:v>
                </c:pt>
                <c:pt idx="7525">
                  <c:v>4.03</c:v>
                </c:pt>
                <c:pt idx="7526">
                  <c:v>4.0599999999999996</c:v>
                </c:pt>
                <c:pt idx="7527">
                  <c:v>4.05</c:v>
                </c:pt>
                <c:pt idx="7528">
                  <c:v>4.05</c:v>
                </c:pt>
                <c:pt idx="7529">
                  <c:v>4.05</c:v>
                </c:pt>
                <c:pt idx="7530">
                  <c:v>4.0599999999999996</c:v>
                </c:pt>
                <c:pt idx="7531">
                  <c:v>4.0599999999999996</c:v>
                </c:pt>
                <c:pt idx="7532">
                  <c:v>4.0999999999999996</c:v>
                </c:pt>
                <c:pt idx="7533">
                  <c:v>4.12</c:v>
                </c:pt>
                <c:pt idx="7534">
                  <c:v>4.13</c:v>
                </c:pt>
                <c:pt idx="7535">
                  <c:v>4.18</c:v>
                </c:pt>
                <c:pt idx="7536">
                  <c:v>4.17</c:v>
                </c:pt>
                <c:pt idx="7537">
                  <c:v>4.26</c:v>
                </c:pt>
                <c:pt idx="7538">
                  <c:v>4.26</c:v>
                </c:pt>
                <c:pt idx="7539">
                  <c:v>4.25</c:v>
                </c:pt>
                <c:pt idx="7540">
                  <c:v>4.2300000000000004</c:v>
                </c:pt>
                <c:pt idx="7541">
                  <c:v>4.22</c:v>
                </c:pt>
                <c:pt idx="7542">
                  <c:v>4.2</c:v>
                </c:pt>
                <c:pt idx="7543">
                  <c:v>4.2</c:v>
                </c:pt>
                <c:pt idx="7544">
                  <c:v>4.1900000000000004</c:v>
                </c:pt>
                <c:pt idx="7545">
                  <c:v>4.1900000000000004</c:v>
                </c:pt>
                <c:pt idx="7546">
                  <c:v>4.1900000000000004</c:v>
                </c:pt>
                <c:pt idx="7547">
                  <c:v>4.18</c:v>
                </c:pt>
                <c:pt idx="7548">
                  <c:v>4.16</c:v>
                </c:pt>
                <c:pt idx="7549">
                  <c:v>4.16</c:v>
                </c:pt>
                <c:pt idx="7550">
                  <c:v>4.16</c:v>
                </c:pt>
                <c:pt idx="7551">
                  <c:v>4.17</c:v>
                </c:pt>
                <c:pt idx="7552">
                  <c:v>4.16</c:v>
                </c:pt>
                <c:pt idx="7553">
                  <c:v>4.1399999999999997</c:v>
                </c:pt>
                <c:pt idx="7554">
                  <c:v>4.1399999999999997</c:v>
                </c:pt>
                <c:pt idx="7555">
                  <c:v>4.16</c:v>
                </c:pt>
                <c:pt idx="7556">
                  <c:v>4.16</c:v>
                </c:pt>
                <c:pt idx="7557">
                  <c:v>4.16</c:v>
                </c:pt>
                <c:pt idx="7558">
                  <c:v>4.16</c:v>
                </c:pt>
                <c:pt idx="7559">
                  <c:v>4.17</c:v>
                </c:pt>
                <c:pt idx="7560">
                  <c:v>4.1399999999999997</c:v>
                </c:pt>
                <c:pt idx="7561">
                  <c:v>4.12</c:v>
                </c:pt>
                <c:pt idx="7562">
                  <c:v>4.1100000000000003</c:v>
                </c:pt>
                <c:pt idx="7563">
                  <c:v>4.1100000000000003</c:v>
                </c:pt>
                <c:pt idx="7564">
                  <c:v>4.13</c:v>
                </c:pt>
                <c:pt idx="7565">
                  <c:v>4.13</c:v>
                </c:pt>
                <c:pt idx="7566">
                  <c:v>4.13</c:v>
                </c:pt>
                <c:pt idx="7567">
                  <c:v>4.12</c:v>
                </c:pt>
                <c:pt idx="7568">
                  <c:v>4.1399999999999997</c:v>
                </c:pt>
                <c:pt idx="7569">
                  <c:v>4.13</c:v>
                </c:pt>
                <c:pt idx="7570">
                  <c:v>4.18</c:v>
                </c:pt>
                <c:pt idx="7571">
                  <c:v>4.1900000000000004</c:v>
                </c:pt>
                <c:pt idx="7572">
                  <c:v>4.2</c:v>
                </c:pt>
                <c:pt idx="7573">
                  <c:v>4.24</c:v>
                </c:pt>
                <c:pt idx="7574">
                  <c:v>4.2300000000000004</c:v>
                </c:pt>
                <c:pt idx="7575">
                  <c:v>4.25</c:v>
                </c:pt>
                <c:pt idx="7576">
                  <c:v>4.22</c:v>
                </c:pt>
                <c:pt idx="7577">
                  <c:v>4.24</c:v>
                </c:pt>
                <c:pt idx="7578">
                  <c:v>4.22</c:v>
                </c:pt>
                <c:pt idx="7579">
                  <c:v>4.24</c:v>
                </c:pt>
                <c:pt idx="7580">
                  <c:v>4.24</c:v>
                </c:pt>
                <c:pt idx="7581">
                  <c:v>4.1900000000000004</c:v>
                </c:pt>
                <c:pt idx="7582">
                  <c:v>4.1900000000000004</c:v>
                </c:pt>
                <c:pt idx="7583">
                  <c:v>4.22</c:v>
                </c:pt>
                <c:pt idx="7584">
                  <c:v>4.24</c:v>
                </c:pt>
                <c:pt idx="7585">
                  <c:v>4.24</c:v>
                </c:pt>
                <c:pt idx="7586">
                  <c:v>4.24</c:v>
                </c:pt>
                <c:pt idx="7587">
                  <c:v>4.26</c:v>
                </c:pt>
                <c:pt idx="7588">
                  <c:v>4.24</c:v>
                </c:pt>
                <c:pt idx="7589">
                  <c:v>4.24</c:v>
                </c:pt>
                <c:pt idx="7590">
                  <c:v>4.22</c:v>
                </c:pt>
                <c:pt idx="7591">
                  <c:v>4.22</c:v>
                </c:pt>
                <c:pt idx="7592">
                  <c:v>4.1900000000000004</c:v>
                </c:pt>
                <c:pt idx="7593">
                  <c:v>4.22</c:v>
                </c:pt>
                <c:pt idx="7594">
                  <c:v>4.1900000000000004</c:v>
                </c:pt>
                <c:pt idx="7595">
                  <c:v>4.1900000000000004</c:v>
                </c:pt>
                <c:pt idx="7596">
                  <c:v>4.1900000000000004</c:v>
                </c:pt>
                <c:pt idx="7597">
                  <c:v>4.1900000000000004</c:v>
                </c:pt>
                <c:pt idx="7598">
                  <c:v>4.1900000000000004</c:v>
                </c:pt>
                <c:pt idx="7599">
                  <c:v>4.1900000000000004</c:v>
                </c:pt>
                <c:pt idx="7600">
                  <c:v>4.1900000000000004</c:v>
                </c:pt>
                <c:pt idx="7601">
                  <c:v>4.1900000000000004</c:v>
                </c:pt>
                <c:pt idx="7602">
                  <c:v>4.17</c:v>
                </c:pt>
                <c:pt idx="7603">
                  <c:v>4.1900000000000004</c:v>
                </c:pt>
                <c:pt idx="7604">
                  <c:v>4.22</c:v>
                </c:pt>
                <c:pt idx="7605">
                  <c:v>4.24</c:v>
                </c:pt>
                <c:pt idx="7606">
                  <c:v>4.22</c:v>
                </c:pt>
                <c:pt idx="7607">
                  <c:v>4.22</c:v>
                </c:pt>
                <c:pt idx="7608">
                  <c:v>4.22</c:v>
                </c:pt>
                <c:pt idx="7609">
                  <c:v>4.24</c:v>
                </c:pt>
                <c:pt idx="7610">
                  <c:v>4.1900000000000004</c:v>
                </c:pt>
                <c:pt idx="7611">
                  <c:v>4.22</c:v>
                </c:pt>
                <c:pt idx="7612">
                  <c:v>4.22</c:v>
                </c:pt>
                <c:pt idx="7613">
                  <c:v>4.28</c:v>
                </c:pt>
                <c:pt idx="7614">
                  <c:v>4.24</c:v>
                </c:pt>
                <c:pt idx="7615">
                  <c:v>4.2</c:v>
                </c:pt>
                <c:pt idx="7616">
                  <c:v>4.2</c:v>
                </c:pt>
                <c:pt idx="7617">
                  <c:v>4.18</c:v>
                </c:pt>
                <c:pt idx="7618">
                  <c:v>4.1500000000000004</c:v>
                </c:pt>
                <c:pt idx="7619">
                  <c:v>4.1500000000000004</c:v>
                </c:pt>
                <c:pt idx="7620">
                  <c:v>4.12</c:v>
                </c:pt>
                <c:pt idx="7621">
                  <c:v>4.1500000000000004</c:v>
                </c:pt>
                <c:pt idx="7622">
                  <c:v>4.1500000000000004</c:v>
                </c:pt>
                <c:pt idx="7623">
                  <c:v>4.1500000000000004</c:v>
                </c:pt>
                <c:pt idx="7624">
                  <c:v>4.16</c:v>
                </c:pt>
                <c:pt idx="7625">
                  <c:v>4.1500000000000004</c:v>
                </c:pt>
                <c:pt idx="7626">
                  <c:v>4.1399999999999997</c:v>
                </c:pt>
                <c:pt idx="7627">
                  <c:v>4.16</c:v>
                </c:pt>
                <c:pt idx="7628">
                  <c:v>4.1900000000000004</c:v>
                </c:pt>
                <c:pt idx="7629">
                  <c:v>4.18</c:v>
                </c:pt>
                <c:pt idx="7630">
                  <c:v>4.1500000000000004</c:v>
                </c:pt>
                <c:pt idx="7631">
                  <c:v>4.1500000000000004</c:v>
                </c:pt>
                <c:pt idx="7632">
                  <c:v>4.16</c:v>
                </c:pt>
                <c:pt idx="7633">
                  <c:v>4.17</c:v>
                </c:pt>
                <c:pt idx="7634">
                  <c:v>4.18</c:v>
                </c:pt>
                <c:pt idx="7635">
                  <c:v>4.18</c:v>
                </c:pt>
                <c:pt idx="7636">
                  <c:v>4.17</c:v>
                </c:pt>
                <c:pt idx="7637">
                  <c:v>4.17</c:v>
                </c:pt>
                <c:pt idx="7638">
                  <c:v>4.18</c:v>
                </c:pt>
                <c:pt idx="7639">
                  <c:v>4.18</c:v>
                </c:pt>
                <c:pt idx="7640">
                  <c:v>4.16</c:v>
                </c:pt>
                <c:pt idx="7641">
                  <c:v>4.17</c:v>
                </c:pt>
                <c:pt idx="7642">
                  <c:v>4.22</c:v>
                </c:pt>
                <c:pt idx="7643">
                  <c:v>4.21</c:v>
                </c:pt>
                <c:pt idx="7644">
                  <c:v>4.2</c:v>
                </c:pt>
                <c:pt idx="7645">
                  <c:v>4.21</c:v>
                </c:pt>
                <c:pt idx="7646">
                  <c:v>4.22</c:v>
                </c:pt>
                <c:pt idx="7647">
                  <c:v>4.22</c:v>
                </c:pt>
                <c:pt idx="7648">
                  <c:v>4.24</c:v>
                </c:pt>
                <c:pt idx="7649">
                  <c:v>4.24</c:v>
                </c:pt>
                <c:pt idx="7650">
                  <c:v>4.24</c:v>
                </c:pt>
                <c:pt idx="7651">
                  <c:v>4.1100000000000003</c:v>
                </c:pt>
                <c:pt idx="7652">
                  <c:v>4.1500000000000004</c:v>
                </c:pt>
                <c:pt idx="7653">
                  <c:v>4.2</c:v>
                </c:pt>
                <c:pt idx="7654">
                  <c:v>4.1500000000000004</c:v>
                </c:pt>
                <c:pt idx="7655">
                  <c:v>4.2</c:v>
                </c:pt>
                <c:pt idx="7656">
                  <c:v>4.2</c:v>
                </c:pt>
                <c:pt idx="7657">
                  <c:v>4.2</c:v>
                </c:pt>
                <c:pt idx="7658">
                  <c:v>4.18</c:v>
                </c:pt>
                <c:pt idx="7659">
                  <c:v>4.18</c:v>
                </c:pt>
                <c:pt idx="7660">
                  <c:v>4.18</c:v>
                </c:pt>
                <c:pt idx="7661">
                  <c:v>4.2</c:v>
                </c:pt>
                <c:pt idx="7662">
                  <c:v>4.18</c:v>
                </c:pt>
                <c:pt idx="7663">
                  <c:v>4.1500000000000004</c:v>
                </c:pt>
                <c:pt idx="7664">
                  <c:v>4.1500000000000004</c:v>
                </c:pt>
                <c:pt idx="7665">
                  <c:v>4.2</c:v>
                </c:pt>
                <c:pt idx="7666">
                  <c:v>4.2</c:v>
                </c:pt>
                <c:pt idx="7667">
                  <c:v>4.18</c:v>
                </c:pt>
                <c:pt idx="7668">
                  <c:v>4.18</c:v>
                </c:pt>
                <c:pt idx="7669">
                  <c:v>4.2</c:v>
                </c:pt>
                <c:pt idx="7670">
                  <c:v>4.18</c:v>
                </c:pt>
                <c:pt idx="7671">
                  <c:v>4.18</c:v>
                </c:pt>
                <c:pt idx="7672">
                  <c:v>4.2</c:v>
                </c:pt>
                <c:pt idx="7673">
                  <c:v>4.2</c:v>
                </c:pt>
                <c:pt idx="7674">
                  <c:v>4.18</c:v>
                </c:pt>
                <c:pt idx="7675">
                  <c:v>4.18</c:v>
                </c:pt>
                <c:pt idx="7676">
                  <c:v>4.18</c:v>
                </c:pt>
                <c:pt idx="7677">
                  <c:v>4.18</c:v>
                </c:pt>
                <c:pt idx="7678">
                  <c:v>4.2</c:v>
                </c:pt>
                <c:pt idx="7679">
                  <c:v>4.18</c:v>
                </c:pt>
                <c:pt idx="7680">
                  <c:v>4.2</c:v>
                </c:pt>
                <c:pt idx="7681">
                  <c:v>4.2300000000000004</c:v>
                </c:pt>
                <c:pt idx="7682">
                  <c:v>4.2</c:v>
                </c:pt>
                <c:pt idx="7683">
                  <c:v>4.2</c:v>
                </c:pt>
                <c:pt idx="7684">
                  <c:v>4.2</c:v>
                </c:pt>
                <c:pt idx="7685">
                  <c:v>4.2</c:v>
                </c:pt>
                <c:pt idx="7686">
                  <c:v>4.2</c:v>
                </c:pt>
                <c:pt idx="7687">
                  <c:v>4.2</c:v>
                </c:pt>
                <c:pt idx="7688">
                  <c:v>4.2</c:v>
                </c:pt>
                <c:pt idx="7689">
                  <c:v>4.2</c:v>
                </c:pt>
                <c:pt idx="7690">
                  <c:v>4.2</c:v>
                </c:pt>
                <c:pt idx="7691">
                  <c:v>4.2</c:v>
                </c:pt>
                <c:pt idx="7692">
                  <c:v>4.18</c:v>
                </c:pt>
                <c:pt idx="7693">
                  <c:v>4.17</c:v>
                </c:pt>
                <c:pt idx="7694">
                  <c:v>4.16</c:v>
                </c:pt>
                <c:pt idx="7695">
                  <c:v>4.16</c:v>
                </c:pt>
                <c:pt idx="7696">
                  <c:v>4.1399999999999997</c:v>
                </c:pt>
                <c:pt idx="7697">
                  <c:v>4.1399999999999997</c:v>
                </c:pt>
                <c:pt idx="7698">
                  <c:v>4.1399999999999997</c:v>
                </c:pt>
                <c:pt idx="7699">
                  <c:v>4.13</c:v>
                </c:pt>
                <c:pt idx="7700">
                  <c:v>4.1500000000000004</c:v>
                </c:pt>
                <c:pt idx="7701">
                  <c:v>4.1399999999999997</c:v>
                </c:pt>
                <c:pt idx="7702">
                  <c:v>4.13</c:v>
                </c:pt>
                <c:pt idx="7703">
                  <c:v>4.1500000000000004</c:v>
                </c:pt>
                <c:pt idx="7704">
                  <c:v>4.0999999999999996</c:v>
                </c:pt>
                <c:pt idx="7705">
                  <c:v>4.13</c:v>
                </c:pt>
                <c:pt idx="7706">
                  <c:v>4.13</c:v>
                </c:pt>
                <c:pt idx="7707">
                  <c:v>4.12</c:v>
                </c:pt>
                <c:pt idx="7708">
                  <c:v>4.12</c:v>
                </c:pt>
                <c:pt idx="7709">
                  <c:v>4.0999999999999996</c:v>
                </c:pt>
                <c:pt idx="7710">
                  <c:v>4.09</c:v>
                </c:pt>
                <c:pt idx="7711">
                  <c:v>4.0999999999999996</c:v>
                </c:pt>
                <c:pt idx="7712">
                  <c:v>4.13</c:v>
                </c:pt>
                <c:pt idx="7713">
                  <c:v>4.1100000000000003</c:v>
                </c:pt>
                <c:pt idx="7714">
                  <c:v>4.1100000000000003</c:v>
                </c:pt>
                <c:pt idx="7715">
                  <c:v>4.0999999999999996</c:v>
                </c:pt>
                <c:pt idx="7716">
                  <c:v>4.1100000000000003</c:v>
                </c:pt>
                <c:pt idx="7717">
                  <c:v>4.0999999999999996</c:v>
                </c:pt>
                <c:pt idx="7718">
                  <c:v>4.0999999999999996</c:v>
                </c:pt>
                <c:pt idx="7719">
                  <c:v>4.09</c:v>
                </c:pt>
                <c:pt idx="7720">
                  <c:v>4.0999999999999996</c:v>
                </c:pt>
                <c:pt idx="7721">
                  <c:v>4.0999999999999996</c:v>
                </c:pt>
                <c:pt idx="7722">
                  <c:v>4.1100000000000003</c:v>
                </c:pt>
                <c:pt idx="7723">
                  <c:v>4.12</c:v>
                </c:pt>
                <c:pt idx="7724">
                  <c:v>4.13</c:v>
                </c:pt>
                <c:pt idx="7725">
                  <c:v>4.17</c:v>
                </c:pt>
                <c:pt idx="7726">
                  <c:v>4.2</c:v>
                </c:pt>
                <c:pt idx="7727">
                  <c:v>4.2300000000000004</c:v>
                </c:pt>
                <c:pt idx="7728">
                  <c:v>4.28</c:v>
                </c:pt>
                <c:pt idx="7729">
                  <c:v>4.25</c:v>
                </c:pt>
                <c:pt idx="7730">
                  <c:v>4.2300000000000004</c:v>
                </c:pt>
                <c:pt idx="7731">
                  <c:v>4.2</c:v>
                </c:pt>
                <c:pt idx="7732">
                  <c:v>4.2</c:v>
                </c:pt>
                <c:pt idx="7733">
                  <c:v>4.2</c:v>
                </c:pt>
                <c:pt idx="7734">
                  <c:v>4.1900000000000004</c:v>
                </c:pt>
                <c:pt idx="7735">
                  <c:v>4.18</c:v>
                </c:pt>
                <c:pt idx="7736">
                  <c:v>4.18</c:v>
                </c:pt>
                <c:pt idx="7737">
                  <c:v>4.1900000000000004</c:v>
                </c:pt>
                <c:pt idx="7738">
                  <c:v>4.2</c:v>
                </c:pt>
                <c:pt idx="7739">
                  <c:v>4.17</c:v>
                </c:pt>
                <c:pt idx="7740">
                  <c:v>4.17</c:v>
                </c:pt>
                <c:pt idx="7741">
                  <c:v>4.1900000000000004</c:v>
                </c:pt>
                <c:pt idx="7742">
                  <c:v>4.17</c:v>
                </c:pt>
                <c:pt idx="7743">
                  <c:v>4.17</c:v>
                </c:pt>
                <c:pt idx="7744">
                  <c:v>4.2</c:v>
                </c:pt>
                <c:pt idx="7745">
                  <c:v>4.17</c:v>
                </c:pt>
                <c:pt idx="7746">
                  <c:v>4.18</c:v>
                </c:pt>
                <c:pt idx="7747">
                  <c:v>4.2</c:v>
                </c:pt>
                <c:pt idx="7748">
                  <c:v>4.21</c:v>
                </c:pt>
                <c:pt idx="7749">
                  <c:v>4.21</c:v>
                </c:pt>
                <c:pt idx="7750">
                  <c:v>4.21</c:v>
                </c:pt>
                <c:pt idx="7751">
                  <c:v>4.2</c:v>
                </c:pt>
                <c:pt idx="7752">
                  <c:v>4.18</c:v>
                </c:pt>
                <c:pt idx="7753">
                  <c:v>4.2</c:v>
                </c:pt>
                <c:pt idx="7754">
                  <c:v>4.21</c:v>
                </c:pt>
                <c:pt idx="7755">
                  <c:v>4.21</c:v>
                </c:pt>
                <c:pt idx="7756">
                  <c:v>4.21</c:v>
                </c:pt>
                <c:pt idx="7757">
                  <c:v>4.2300000000000004</c:v>
                </c:pt>
                <c:pt idx="7758">
                  <c:v>4.2300000000000004</c:v>
                </c:pt>
                <c:pt idx="7759">
                  <c:v>4.22</c:v>
                </c:pt>
                <c:pt idx="7760">
                  <c:v>4.24</c:v>
                </c:pt>
                <c:pt idx="7761">
                  <c:v>4.26</c:v>
                </c:pt>
                <c:pt idx="7762">
                  <c:v>4.2699999999999996</c:v>
                </c:pt>
                <c:pt idx="7763">
                  <c:v>4.24</c:v>
                </c:pt>
                <c:pt idx="7764">
                  <c:v>4.26</c:v>
                </c:pt>
                <c:pt idx="7765">
                  <c:v>4.29</c:v>
                </c:pt>
                <c:pt idx="7766">
                  <c:v>4.2699999999999996</c:v>
                </c:pt>
                <c:pt idx="7767">
                  <c:v>4.25</c:v>
                </c:pt>
                <c:pt idx="7768">
                  <c:v>4.2300000000000004</c:v>
                </c:pt>
                <c:pt idx="7769">
                  <c:v>4.26</c:v>
                </c:pt>
                <c:pt idx="7770">
                  <c:v>4.2300000000000004</c:v>
                </c:pt>
                <c:pt idx="7771">
                  <c:v>4.22</c:v>
                </c:pt>
                <c:pt idx="7772">
                  <c:v>4.2</c:v>
                </c:pt>
                <c:pt idx="7773">
                  <c:v>4.21</c:v>
                </c:pt>
                <c:pt idx="7774">
                  <c:v>4.2</c:v>
                </c:pt>
                <c:pt idx="7775">
                  <c:v>4.2</c:v>
                </c:pt>
                <c:pt idx="7776">
                  <c:v>4.1900000000000004</c:v>
                </c:pt>
                <c:pt idx="7777">
                  <c:v>4.18</c:v>
                </c:pt>
                <c:pt idx="7778">
                  <c:v>4.1900000000000004</c:v>
                </c:pt>
                <c:pt idx="7779">
                  <c:v>4.2</c:v>
                </c:pt>
                <c:pt idx="7780">
                  <c:v>4.2</c:v>
                </c:pt>
                <c:pt idx="7781">
                  <c:v>4.17</c:v>
                </c:pt>
                <c:pt idx="7782">
                  <c:v>4.1399999999999997</c:v>
                </c:pt>
                <c:pt idx="7783">
                  <c:v>4.1399999999999997</c:v>
                </c:pt>
                <c:pt idx="7784">
                  <c:v>4.16</c:v>
                </c:pt>
                <c:pt idx="7785">
                  <c:v>4.16</c:v>
                </c:pt>
                <c:pt idx="7786">
                  <c:v>4.16</c:v>
                </c:pt>
                <c:pt idx="7787">
                  <c:v>4.16</c:v>
                </c:pt>
                <c:pt idx="7788">
                  <c:v>4.16</c:v>
                </c:pt>
                <c:pt idx="7789">
                  <c:v>4.16</c:v>
                </c:pt>
                <c:pt idx="7790">
                  <c:v>4.17</c:v>
                </c:pt>
                <c:pt idx="7791">
                  <c:v>4.16</c:v>
                </c:pt>
                <c:pt idx="7792">
                  <c:v>4.1399999999999997</c:v>
                </c:pt>
                <c:pt idx="7793">
                  <c:v>4.1900000000000004</c:v>
                </c:pt>
                <c:pt idx="7794">
                  <c:v>4.17</c:v>
                </c:pt>
                <c:pt idx="7795">
                  <c:v>4.18</c:v>
                </c:pt>
                <c:pt idx="7796">
                  <c:v>4.17</c:v>
                </c:pt>
                <c:pt idx="7797">
                  <c:v>4.2</c:v>
                </c:pt>
                <c:pt idx="7798">
                  <c:v>4.1900000000000004</c:v>
                </c:pt>
                <c:pt idx="7799">
                  <c:v>4.2</c:v>
                </c:pt>
                <c:pt idx="7800">
                  <c:v>4.22</c:v>
                </c:pt>
                <c:pt idx="7801">
                  <c:v>4.26</c:v>
                </c:pt>
                <c:pt idx="7802">
                  <c:v>4.2300000000000004</c:v>
                </c:pt>
                <c:pt idx="7803">
                  <c:v>4.26</c:v>
                </c:pt>
                <c:pt idx="7804">
                  <c:v>4.2699999999999996</c:v>
                </c:pt>
                <c:pt idx="7805">
                  <c:v>4.2300000000000004</c:v>
                </c:pt>
                <c:pt idx="7806">
                  <c:v>4.2300000000000004</c:v>
                </c:pt>
                <c:pt idx="7807">
                  <c:v>4.2300000000000004</c:v>
                </c:pt>
                <c:pt idx="7808">
                  <c:v>4.2300000000000004</c:v>
                </c:pt>
                <c:pt idx="7809">
                  <c:v>4.2300000000000004</c:v>
                </c:pt>
                <c:pt idx="7810">
                  <c:v>4.2300000000000004</c:v>
                </c:pt>
                <c:pt idx="7811">
                  <c:v>4.2300000000000004</c:v>
                </c:pt>
                <c:pt idx="7812">
                  <c:v>4.21</c:v>
                </c:pt>
                <c:pt idx="7813">
                  <c:v>4.2300000000000004</c:v>
                </c:pt>
                <c:pt idx="7814">
                  <c:v>4.21</c:v>
                </c:pt>
                <c:pt idx="7815">
                  <c:v>4.1900000000000004</c:v>
                </c:pt>
                <c:pt idx="7816">
                  <c:v>4.2300000000000004</c:v>
                </c:pt>
                <c:pt idx="7817">
                  <c:v>4.2300000000000004</c:v>
                </c:pt>
                <c:pt idx="7818">
                  <c:v>4.26</c:v>
                </c:pt>
                <c:pt idx="7819">
                  <c:v>4.21</c:v>
                </c:pt>
                <c:pt idx="7820">
                  <c:v>4.2300000000000004</c:v>
                </c:pt>
                <c:pt idx="7821">
                  <c:v>4.2300000000000004</c:v>
                </c:pt>
                <c:pt idx="7822">
                  <c:v>4.2300000000000004</c:v>
                </c:pt>
                <c:pt idx="7823">
                  <c:v>4.2300000000000004</c:v>
                </c:pt>
                <c:pt idx="7824">
                  <c:v>4.2300000000000004</c:v>
                </c:pt>
                <c:pt idx="7825">
                  <c:v>4.21</c:v>
                </c:pt>
                <c:pt idx="7826">
                  <c:v>4.21</c:v>
                </c:pt>
                <c:pt idx="7827">
                  <c:v>4.21</c:v>
                </c:pt>
                <c:pt idx="7828">
                  <c:v>4.2300000000000004</c:v>
                </c:pt>
                <c:pt idx="7829">
                  <c:v>4.2300000000000004</c:v>
                </c:pt>
                <c:pt idx="7830">
                  <c:v>4.2300000000000004</c:v>
                </c:pt>
                <c:pt idx="7831">
                  <c:v>4.2300000000000004</c:v>
                </c:pt>
                <c:pt idx="7832">
                  <c:v>4.2300000000000004</c:v>
                </c:pt>
                <c:pt idx="7833">
                  <c:v>4.21</c:v>
                </c:pt>
                <c:pt idx="7834">
                  <c:v>4.2300000000000004</c:v>
                </c:pt>
                <c:pt idx="7835">
                  <c:v>4.2300000000000004</c:v>
                </c:pt>
                <c:pt idx="7836">
                  <c:v>4.2300000000000004</c:v>
                </c:pt>
                <c:pt idx="7837">
                  <c:v>4.21</c:v>
                </c:pt>
                <c:pt idx="7838">
                  <c:v>4.21</c:v>
                </c:pt>
                <c:pt idx="7839">
                  <c:v>4.21</c:v>
                </c:pt>
                <c:pt idx="7840">
                  <c:v>4.21</c:v>
                </c:pt>
                <c:pt idx="7841">
                  <c:v>4.21</c:v>
                </c:pt>
                <c:pt idx="7842">
                  <c:v>4.2</c:v>
                </c:pt>
                <c:pt idx="7843">
                  <c:v>4.2</c:v>
                </c:pt>
                <c:pt idx="7844">
                  <c:v>4.18</c:v>
                </c:pt>
                <c:pt idx="7845">
                  <c:v>4.17</c:v>
                </c:pt>
                <c:pt idx="7846">
                  <c:v>4.17</c:v>
                </c:pt>
                <c:pt idx="7847">
                  <c:v>4.16</c:v>
                </c:pt>
                <c:pt idx="7848">
                  <c:v>4.1399999999999997</c:v>
                </c:pt>
                <c:pt idx="7849">
                  <c:v>4.1399999999999997</c:v>
                </c:pt>
                <c:pt idx="7850">
                  <c:v>4.1500000000000004</c:v>
                </c:pt>
                <c:pt idx="7851">
                  <c:v>4.13</c:v>
                </c:pt>
                <c:pt idx="7852">
                  <c:v>4.12</c:v>
                </c:pt>
                <c:pt idx="7853">
                  <c:v>4.1500000000000004</c:v>
                </c:pt>
                <c:pt idx="7854">
                  <c:v>4.1500000000000004</c:v>
                </c:pt>
                <c:pt idx="7855">
                  <c:v>4.17</c:v>
                </c:pt>
                <c:pt idx="7856">
                  <c:v>4.1500000000000004</c:v>
                </c:pt>
                <c:pt idx="7857">
                  <c:v>4.16</c:v>
                </c:pt>
                <c:pt idx="7858">
                  <c:v>4.16</c:v>
                </c:pt>
                <c:pt idx="7859">
                  <c:v>4.17</c:v>
                </c:pt>
                <c:pt idx="7860">
                  <c:v>4.18</c:v>
                </c:pt>
                <c:pt idx="7861">
                  <c:v>4.16</c:v>
                </c:pt>
                <c:pt idx="7862">
                  <c:v>4.1399999999999997</c:v>
                </c:pt>
                <c:pt idx="7863">
                  <c:v>4.1500000000000004</c:v>
                </c:pt>
                <c:pt idx="7864">
                  <c:v>4.1500000000000004</c:v>
                </c:pt>
                <c:pt idx="7865">
                  <c:v>4.16</c:v>
                </c:pt>
                <c:pt idx="7866">
                  <c:v>4.16</c:v>
                </c:pt>
                <c:pt idx="7867">
                  <c:v>4.1500000000000004</c:v>
                </c:pt>
                <c:pt idx="7868">
                  <c:v>4.17</c:v>
                </c:pt>
                <c:pt idx="7869">
                  <c:v>4.17</c:v>
                </c:pt>
                <c:pt idx="7870">
                  <c:v>4.16</c:v>
                </c:pt>
                <c:pt idx="7871">
                  <c:v>4.16</c:v>
                </c:pt>
                <c:pt idx="7872">
                  <c:v>4.17</c:v>
                </c:pt>
                <c:pt idx="7873">
                  <c:v>4.17</c:v>
                </c:pt>
                <c:pt idx="7874">
                  <c:v>4.17</c:v>
                </c:pt>
                <c:pt idx="7875">
                  <c:v>4.17</c:v>
                </c:pt>
                <c:pt idx="7876">
                  <c:v>4.17</c:v>
                </c:pt>
                <c:pt idx="7877">
                  <c:v>4.1900000000000004</c:v>
                </c:pt>
                <c:pt idx="7878">
                  <c:v>4.18</c:v>
                </c:pt>
                <c:pt idx="7879">
                  <c:v>4.2</c:v>
                </c:pt>
                <c:pt idx="7880">
                  <c:v>4.22</c:v>
                </c:pt>
                <c:pt idx="7881">
                  <c:v>4.1900000000000004</c:v>
                </c:pt>
                <c:pt idx="7882">
                  <c:v>4.18</c:v>
                </c:pt>
                <c:pt idx="7883">
                  <c:v>4.16</c:v>
                </c:pt>
                <c:pt idx="7884">
                  <c:v>4.1500000000000004</c:v>
                </c:pt>
                <c:pt idx="7885">
                  <c:v>4.1500000000000004</c:v>
                </c:pt>
                <c:pt idx="7886">
                  <c:v>4.1399999999999997</c:v>
                </c:pt>
                <c:pt idx="7887">
                  <c:v>4.1399999999999997</c:v>
                </c:pt>
                <c:pt idx="7888">
                  <c:v>4.1399999999999997</c:v>
                </c:pt>
                <c:pt idx="7889">
                  <c:v>4.1100000000000003</c:v>
                </c:pt>
                <c:pt idx="7890">
                  <c:v>4.13</c:v>
                </c:pt>
                <c:pt idx="7891">
                  <c:v>4.1399999999999997</c:v>
                </c:pt>
                <c:pt idx="7892">
                  <c:v>4.1100000000000003</c:v>
                </c:pt>
                <c:pt idx="7893">
                  <c:v>4.1100000000000003</c:v>
                </c:pt>
                <c:pt idx="7894">
                  <c:v>4.1100000000000003</c:v>
                </c:pt>
                <c:pt idx="7895">
                  <c:v>4.0999999999999996</c:v>
                </c:pt>
                <c:pt idx="7896">
                  <c:v>4.0999999999999996</c:v>
                </c:pt>
                <c:pt idx="7897">
                  <c:v>4.09</c:v>
                </c:pt>
                <c:pt idx="7898">
                  <c:v>4.1100000000000003</c:v>
                </c:pt>
                <c:pt idx="7899">
                  <c:v>4.12</c:v>
                </c:pt>
                <c:pt idx="7900">
                  <c:v>4.1100000000000003</c:v>
                </c:pt>
                <c:pt idx="7901">
                  <c:v>4.0999999999999996</c:v>
                </c:pt>
                <c:pt idx="7902">
                  <c:v>4.1100000000000003</c:v>
                </c:pt>
                <c:pt idx="7903">
                  <c:v>4.0999999999999996</c:v>
                </c:pt>
                <c:pt idx="7904">
                  <c:v>4.1100000000000003</c:v>
                </c:pt>
                <c:pt idx="7905">
                  <c:v>4.09</c:v>
                </c:pt>
                <c:pt idx="7906">
                  <c:v>4.09</c:v>
                </c:pt>
                <c:pt idx="7907">
                  <c:v>4.0599999999999996</c:v>
                </c:pt>
                <c:pt idx="7908">
                  <c:v>4.0599999999999996</c:v>
                </c:pt>
                <c:pt idx="7909">
                  <c:v>4.08</c:v>
                </c:pt>
                <c:pt idx="7910">
                  <c:v>4.09</c:v>
                </c:pt>
                <c:pt idx="7911">
                  <c:v>4.08</c:v>
                </c:pt>
                <c:pt idx="7912">
                  <c:v>4.1100000000000003</c:v>
                </c:pt>
                <c:pt idx="7913">
                  <c:v>4.1399999999999997</c:v>
                </c:pt>
                <c:pt idx="7914">
                  <c:v>4.1399999999999997</c:v>
                </c:pt>
                <c:pt idx="7915">
                  <c:v>4.17</c:v>
                </c:pt>
                <c:pt idx="7916">
                  <c:v>4.2</c:v>
                </c:pt>
                <c:pt idx="7917">
                  <c:v>4.21</c:v>
                </c:pt>
                <c:pt idx="7918">
                  <c:v>4.21</c:v>
                </c:pt>
                <c:pt idx="7919">
                  <c:v>4.2300000000000004</c:v>
                </c:pt>
                <c:pt idx="7920">
                  <c:v>4.22</c:v>
                </c:pt>
                <c:pt idx="7921">
                  <c:v>4.2</c:v>
                </c:pt>
                <c:pt idx="7922">
                  <c:v>4.18</c:v>
                </c:pt>
                <c:pt idx="7923">
                  <c:v>4.17</c:v>
                </c:pt>
                <c:pt idx="7924">
                  <c:v>4.16</c:v>
                </c:pt>
                <c:pt idx="7925">
                  <c:v>4.17</c:v>
                </c:pt>
                <c:pt idx="7926">
                  <c:v>4.16</c:v>
                </c:pt>
                <c:pt idx="7927">
                  <c:v>4.1500000000000004</c:v>
                </c:pt>
                <c:pt idx="7928">
                  <c:v>4.1399999999999997</c:v>
                </c:pt>
                <c:pt idx="7929">
                  <c:v>4.1500000000000004</c:v>
                </c:pt>
                <c:pt idx="7930">
                  <c:v>4.16</c:v>
                </c:pt>
                <c:pt idx="7931">
                  <c:v>4.17</c:v>
                </c:pt>
                <c:pt idx="7932">
                  <c:v>4.1399999999999997</c:v>
                </c:pt>
                <c:pt idx="7933">
                  <c:v>4.1399999999999997</c:v>
                </c:pt>
                <c:pt idx="7934">
                  <c:v>4.1500000000000004</c:v>
                </c:pt>
                <c:pt idx="7935">
                  <c:v>4.1500000000000004</c:v>
                </c:pt>
                <c:pt idx="7936">
                  <c:v>4.1500000000000004</c:v>
                </c:pt>
                <c:pt idx="7937">
                  <c:v>4.16</c:v>
                </c:pt>
                <c:pt idx="7938">
                  <c:v>4.1900000000000004</c:v>
                </c:pt>
                <c:pt idx="7939">
                  <c:v>4.16</c:v>
                </c:pt>
                <c:pt idx="7940">
                  <c:v>4.18</c:v>
                </c:pt>
                <c:pt idx="7941">
                  <c:v>4.18</c:v>
                </c:pt>
                <c:pt idx="7942">
                  <c:v>4.18</c:v>
                </c:pt>
                <c:pt idx="7943">
                  <c:v>4.18</c:v>
                </c:pt>
                <c:pt idx="7944">
                  <c:v>4.18</c:v>
                </c:pt>
                <c:pt idx="7945">
                  <c:v>4.18</c:v>
                </c:pt>
                <c:pt idx="7946">
                  <c:v>4.17</c:v>
                </c:pt>
                <c:pt idx="7947">
                  <c:v>4.17</c:v>
                </c:pt>
                <c:pt idx="7948">
                  <c:v>4.1900000000000004</c:v>
                </c:pt>
                <c:pt idx="7949">
                  <c:v>4.1900000000000004</c:v>
                </c:pt>
                <c:pt idx="7950">
                  <c:v>4.1900000000000004</c:v>
                </c:pt>
                <c:pt idx="7951">
                  <c:v>4.2</c:v>
                </c:pt>
                <c:pt idx="7952">
                  <c:v>4.21</c:v>
                </c:pt>
                <c:pt idx="7953">
                  <c:v>4.22</c:v>
                </c:pt>
                <c:pt idx="7954">
                  <c:v>4.24</c:v>
                </c:pt>
                <c:pt idx="7955">
                  <c:v>4.25</c:v>
                </c:pt>
                <c:pt idx="7956">
                  <c:v>4.26</c:v>
                </c:pt>
                <c:pt idx="7957">
                  <c:v>4.28</c:v>
                </c:pt>
                <c:pt idx="7958">
                  <c:v>4.2699999999999996</c:v>
                </c:pt>
                <c:pt idx="7959">
                  <c:v>4.25</c:v>
                </c:pt>
                <c:pt idx="7960">
                  <c:v>4.25</c:v>
                </c:pt>
                <c:pt idx="7961">
                  <c:v>4.22</c:v>
                </c:pt>
                <c:pt idx="7962">
                  <c:v>4.2300000000000004</c:v>
                </c:pt>
                <c:pt idx="7963">
                  <c:v>4.22</c:v>
                </c:pt>
                <c:pt idx="7964">
                  <c:v>4.22</c:v>
                </c:pt>
                <c:pt idx="7965">
                  <c:v>4.22</c:v>
                </c:pt>
                <c:pt idx="7966">
                  <c:v>4.22</c:v>
                </c:pt>
                <c:pt idx="7967">
                  <c:v>4.2</c:v>
                </c:pt>
                <c:pt idx="7968">
                  <c:v>4.21</c:v>
                </c:pt>
                <c:pt idx="7969">
                  <c:v>4.22</c:v>
                </c:pt>
                <c:pt idx="7970">
                  <c:v>4.22</c:v>
                </c:pt>
                <c:pt idx="7971">
                  <c:v>4.2300000000000004</c:v>
                </c:pt>
                <c:pt idx="7972">
                  <c:v>4.21</c:v>
                </c:pt>
                <c:pt idx="7973">
                  <c:v>4.21</c:v>
                </c:pt>
                <c:pt idx="7974">
                  <c:v>4.1900000000000004</c:v>
                </c:pt>
                <c:pt idx="7975">
                  <c:v>4.1900000000000004</c:v>
                </c:pt>
                <c:pt idx="7976">
                  <c:v>4.2</c:v>
                </c:pt>
                <c:pt idx="7977">
                  <c:v>4.1900000000000004</c:v>
                </c:pt>
                <c:pt idx="7978">
                  <c:v>4.18</c:v>
                </c:pt>
                <c:pt idx="7979">
                  <c:v>4.17</c:v>
                </c:pt>
                <c:pt idx="7980">
                  <c:v>4.18</c:v>
                </c:pt>
                <c:pt idx="7981">
                  <c:v>4.18</c:v>
                </c:pt>
                <c:pt idx="7982">
                  <c:v>4.16</c:v>
                </c:pt>
                <c:pt idx="7983">
                  <c:v>4.17</c:v>
                </c:pt>
                <c:pt idx="7984">
                  <c:v>4.18</c:v>
                </c:pt>
                <c:pt idx="7985">
                  <c:v>4.17</c:v>
                </c:pt>
                <c:pt idx="7986">
                  <c:v>4.18</c:v>
                </c:pt>
                <c:pt idx="7987">
                  <c:v>4.16</c:v>
                </c:pt>
                <c:pt idx="7988">
                  <c:v>4.16</c:v>
                </c:pt>
                <c:pt idx="7989">
                  <c:v>4.18</c:v>
                </c:pt>
                <c:pt idx="7990">
                  <c:v>4.22</c:v>
                </c:pt>
                <c:pt idx="7991">
                  <c:v>4.24</c:v>
                </c:pt>
                <c:pt idx="7992">
                  <c:v>4.25</c:v>
                </c:pt>
                <c:pt idx="7993">
                  <c:v>4.25</c:v>
                </c:pt>
                <c:pt idx="7994">
                  <c:v>4.2699999999999996</c:v>
                </c:pt>
                <c:pt idx="7995">
                  <c:v>4.2300000000000004</c:v>
                </c:pt>
                <c:pt idx="7996">
                  <c:v>4.2300000000000004</c:v>
                </c:pt>
                <c:pt idx="7997">
                  <c:v>4.21</c:v>
                </c:pt>
                <c:pt idx="7998">
                  <c:v>4.1900000000000004</c:v>
                </c:pt>
                <c:pt idx="7999">
                  <c:v>4.1900000000000004</c:v>
                </c:pt>
                <c:pt idx="8000">
                  <c:v>4.17</c:v>
                </c:pt>
                <c:pt idx="8001">
                  <c:v>4.13</c:v>
                </c:pt>
                <c:pt idx="8002">
                  <c:v>4.13</c:v>
                </c:pt>
                <c:pt idx="8003">
                  <c:v>4.13</c:v>
                </c:pt>
                <c:pt idx="8004">
                  <c:v>4.12</c:v>
                </c:pt>
                <c:pt idx="8005">
                  <c:v>4.1100000000000003</c:v>
                </c:pt>
                <c:pt idx="8006">
                  <c:v>4.12</c:v>
                </c:pt>
                <c:pt idx="8007">
                  <c:v>4.0999999999999996</c:v>
                </c:pt>
                <c:pt idx="8008">
                  <c:v>4.0999999999999996</c:v>
                </c:pt>
                <c:pt idx="8009">
                  <c:v>4.0999999999999996</c:v>
                </c:pt>
                <c:pt idx="8010">
                  <c:v>4.08</c:v>
                </c:pt>
                <c:pt idx="8011">
                  <c:v>4.08</c:v>
                </c:pt>
                <c:pt idx="8012">
                  <c:v>4.08</c:v>
                </c:pt>
                <c:pt idx="8013">
                  <c:v>4.08</c:v>
                </c:pt>
                <c:pt idx="8014">
                  <c:v>4.09</c:v>
                </c:pt>
                <c:pt idx="8015">
                  <c:v>4.08</c:v>
                </c:pt>
                <c:pt idx="8016">
                  <c:v>4.0599999999999996</c:v>
                </c:pt>
                <c:pt idx="8017">
                  <c:v>4.07</c:v>
                </c:pt>
                <c:pt idx="8018">
                  <c:v>4.0599999999999996</c:v>
                </c:pt>
                <c:pt idx="8019">
                  <c:v>4.07</c:v>
                </c:pt>
                <c:pt idx="8020">
                  <c:v>4.05</c:v>
                </c:pt>
                <c:pt idx="8021">
                  <c:v>4.0599999999999996</c:v>
                </c:pt>
                <c:pt idx="8022">
                  <c:v>4.07</c:v>
                </c:pt>
                <c:pt idx="8023">
                  <c:v>4.05</c:v>
                </c:pt>
                <c:pt idx="8024">
                  <c:v>4.05</c:v>
                </c:pt>
                <c:pt idx="8025">
                  <c:v>4.07</c:v>
                </c:pt>
                <c:pt idx="8026">
                  <c:v>4.07</c:v>
                </c:pt>
                <c:pt idx="8027">
                  <c:v>4.08</c:v>
                </c:pt>
                <c:pt idx="8028">
                  <c:v>4.1100000000000003</c:v>
                </c:pt>
                <c:pt idx="8029">
                  <c:v>4.13</c:v>
                </c:pt>
                <c:pt idx="8030">
                  <c:v>4.1399999999999997</c:v>
                </c:pt>
                <c:pt idx="8031">
                  <c:v>4.2</c:v>
                </c:pt>
                <c:pt idx="8032">
                  <c:v>4.22</c:v>
                </c:pt>
                <c:pt idx="8033">
                  <c:v>4.2699999999999996</c:v>
                </c:pt>
                <c:pt idx="8034">
                  <c:v>4.24</c:v>
                </c:pt>
                <c:pt idx="8035">
                  <c:v>4.1900000000000004</c:v>
                </c:pt>
                <c:pt idx="8036">
                  <c:v>4.21</c:v>
                </c:pt>
                <c:pt idx="8037">
                  <c:v>4.21</c:v>
                </c:pt>
                <c:pt idx="8038">
                  <c:v>4.1500000000000004</c:v>
                </c:pt>
                <c:pt idx="8039">
                  <c:v>4.1500000000000004</c:v>
                </c:pt>
                <c:pt idx="8040">
                  <c:v>4.16</c:v>
                </c:pt>
                <c:pt idx="8041">
                  <c:v>4.17</c:v>
                </c:pt>
                <c:pt idx="8042">
                  <c:v>4.1500000000000004</c:v>
                </c:pt>
                <c:pt idx="8043">
                  <c:v>4.1399999999999997</c:v>
                </c:pt>
                <c:pt idx="8044">
                  <c:v>4.1500000000000004</c:v>
                </c:pt>
                <c:pt idx="8045">
                  <c:v>4.1399999999999997</c:v>
                </c:pt>
                <c:pt idx="8046">
                  <c:v>4.1399999999999997</c:v>
                </c:pt>
                <c:pt idx="8047">
                  <c:v>4.1399999999999997</c:v>
                </c:pt>
                <c:pt idx="8048">
                  <c:v>4.12</c:v>
                </c:pt>
                <c:pt idx="8049">
                  <c:v>4.13</c:v>
                </c:pt>
                <c:pt idx="8050">
                  <c:v>4.16</c:v>
                </c:pt>
                <c:pt idx="8051">
                  <c:v>4.1500000000000004</c:v>
                </c:pt>
                <c:pt idx="8052">
                  <c:v>4.1399999999999997</c:v>
                </c:pt>
                <c:pt idx="8053">
                  <c:v>4.1399999999999997</c:v>
                </c:pt>
                <c:pt idx="8054">
                  <c:v>4.1399999999999997</c:v>
                </c:pt>
                <c:pt idx="8055">
                  <c:v>4.1500000000000004</c:v>
                </c:pt>
                <c:pt idx="8056">
                  <c:v>4.1500000000000004</c:v>
                </c:pt>
                <c:pt idx="8057">
                  <c:v>4.17</c:v>
                </c:pt>
                <c:pt idx="8058">
                  <c:v>4.16</c:v>
                </c:pt>
                <c:pt idx="8059">
                  <c:v>4.1500000000000004</c:v>
                </c:pt>
                <c:pt idx="8060">
                  <c:v>4.1500000000000004</c:v>
                </c:pt>
                <c:pt idx="8061">
                  <c:v>4.16</c:v>
                </c:pt>
                <c:pt idx="8062">
                  <c:v>4.18</c:v>
                </c:pt>
                <c:pt idx="8063">
                  <c:v>4.1500000000000004</c:v>
                </c:pt>
                <c:pt idx="8064">
                  <c:v>4.1500000000000004</c:v>
                </c:pt>
                <c:pt idx="8065">
                  <c:v>4.18</c:v>
                </c:pt>
                <c:pt idx="8066">
                  <c:v>4.1900000000000004</c:v>
                </c:pt>
                <c:pt idx="8067">
                  <c:v>4.21</c:v>
                </c:pt>
                <c:pt idx="8068">
                  <c:v>4.21</c:v>
                </c:pt>
                <c:pt idx="8069">
                  <c:v>4.24</c:v>
                </c:pt>
                <c:pt idx="8070">
                  <c:v>4.29</c:v>
                </c:pt>
                <c:pt idx="8071">
                  <c:v>4.25</c:v>
                </c:pt>
                <c:pt idx="8072">
                  <c:v>4.2300000000000004</c:v>
                </c:pt>
                <c:pt idx="8073">
                  <c:v>4.2300000000000004</c:v>
                </c:pt>
                <c:pt idx="8074">
                  <c:v>4.22</c:v>
                </c:pt>
                <c:pt idx="8075">
                  <c:v>4.22</c:v>
                </c:pt>
                <c:pt idx="8076">
                  <c:v>4.21</c:v>
                </c:pt>
                <c:pt idx="8077">
                  <c:v>4.2</c:v>
                </c:pt>
                <c:pt idx="8078">
                  <c:v>4.2</c:v>
                </c:pt>
                <c:pt idx="8079">
                  <c:v>4.2</c:v>
                </c:pt>
                <c:pt idx="8080">
                  <c:v>4.1900000000000004</c:v>
                </c:pt>
                <c:pt idx="8081">
                  <c:v>4.1900000000000004</c:v>
                </c:pt>
                <c:pt idx="8082">
                  <c:v>4.2</c:v>
                </c:pt>
                <c:pt idx="8083">
                  <c:v>4.2</c:v>
                </c:pt>
                <c:pt idx="8084">
                  <c:v>4.2</c:v>
                </c:pt>
                <c:pt idx="8085">
                  <c:v>4.2</c:v>
                </c:pt>
                <c:pt idx="8086">
                  <c:v>4.18</c:v>
                </c:pt>
                <c:pt idx="8087">
                  <c:v>4.1900000000000004</c:v>
                </c:pt>
                <c:pt idx="8088">
                  <c:v>4.2</c:v>
                </c:pt>
                <c:pt idx="8089">
                  <c:v>4.18</c:v>
                </c:pt>
                <c:pt idx="8090">
                  <c:v>4.2</c:v>
                </c:pt>
                <c:pt idx="8091">
                  <c:v>4.2</c:v>
                </c:pt>
                <c:pt idx="8092">
                  <c:v>4.2</c:v>
                </c:pt>
                <c:pt idx="8093">
                  <c:v>4.1900000000000004</c:v>
                </c:pt>
                <c:pt idx="8094">
                  <c:v>4.18</c:v>
                </c:pt>
                <c:pt idx="8095">
                  <c:v>4.17</c:v>
                </c:pt>
                <c:pt idx="8096">
                  <c:v>4.17</c:v>
                </c:pt>
                <c:pt idx="8097">
                  <c:v>4.17</c:v>
                </c:pt>
                <c:pt idx="8098">
                  <c:v>4.16</c:v>
                </c:pt>
                <c:pt idx="8099">
                  <c:v>4.1500000000000004</c:v>
                </c:pt>
                <c:pt idx="8100">
                  <c:v>4.17</c:v>
                </c:pt>
                <c:pt idx="8101">
                  <c:v>4.1500000000000004</c:v>
                </c:pt>
                <c:pt idx="8102">
                  <c:v>4.16</c:v>
                </c:pt>
                <c:pt idx="8103">
                  <c:v>4.17</c:v>
                </c:pt>
                <c:pt idx="8104">
                  <c:v>4.17</c:v>
                </c:pt>
                <c:pt idx="8105">
                  <c:v>4.18</c:v>
                </c:pt>
                <c:pt idx="8106">
                  <c:v>4.1900000000000004</c:v>
                </c:pt>
                <c:pt idx="8107">
                  <c:v>4.2300000000000004</c:v>
                </c:pt>
                <c:pt idx="8108">
                  <c:v>4.25</c:v>
                </c:pt>
                <c:pt idx="8109">
                  <c:v>4.24</c:v>
                </c:pt>
                <c:pt idx="8110">
                  <c:v>4.21</c:v>
                </c:pt>
                <c:pt idx="8111">
                  <c:v>4.18</c:v>
                </c:pt>
                <c:pt idx="8112">
                  <c:v>4.16</c:v>
                </c:pt>
                <c:pt idx="8113">
                  <c:v>4.13</c:v>
                </c:pt>
                <c:pt idx="8114">
                  <c:v>4.1500000000000004</c:v>
                </c:pt>
                <c:pt idx="8115">
                  <c:v>4.1399999999999997</c:v>
                </c:pt>
                <c:pt idx="8116">
                  <c:v>4.13</c:v>
                </c:pt>
                <c:pt idx="8117">
                  <c:v>4.12</c:v>
                </c:pt>
                <c:pt idx="8118">
                  <c:v>4.0999999999999996</c:v>
                </c:pt>
                <c:pt idx="8119">
                  <c:v>4.1100000000000003</c:v>
                </c:pt>
                <c:pt idx="8120">
                  <c:v>4.1100000000000003</c:v>
                </c:pt>
                <c:pt idx="8121">
                  <c:v>4.0999999999999996</c:v>
                </c:pt>
                <c:pt idx="8122">
                  <c:v>4.12</c:v>
                </c:pt>
                <c:pt idx="8123">
                  <c:v>4.12</c:v>
                </c:pt>
                <c:pt idx="8124">
                  <c:v>4.13</c:v>
                </c:pt>
                <c:pt idx="8125">
                  <c:v>4.12</c:v>
                </c:pt>
                <c:pt idx="8126">
                  <c:v>4.13</c:v>
                </c:pt>
                <c:pt idx="8127">
                  <c:v>4.13</c:v>
                </c:pt>
                <c:pt idx="8128">
                  <c:v>4.1500000000000004</c:v>
                </c:pt>
                <c:pt idx="8129">
                  <c:v>4.13</c:v>
                </c:pt>
                <c:pt idx="8130">
                  <c:v>4.1399999999999997</c:v>
                </c:pt>
                <c:pt idx="8131">
                  <c:v>4.16</c:v>
                </c:pt>
                <c:pt idx="8132">
                  <c:v>4.17</c:v>
                </c:pt>
                <c:pt idx="8133">
                  <c:v>4.16</c:v>
                </c:pt>
                <c:pt idx="8134">
                  <c:v>4.17</c:v>
                </c:pt>
                <c:pt idx="8135">
                  <c:v>4.16</c:v>
                </c:pt>
                <c:pt idx="8136">
                  <c:v>4.16</c:v>
                </c:pt>
                <c:pt idx="8137">
                  <c:v>4.17</c:v>
                </c:pt>
                <c:pt idx="8138">
                  <c:v>4.1900000000000004</c:v>
                </c:pt>
                <c:pt idx="8139">
                  <c:v>4.1900000000000004</c:v>
                </c:pt>
                <c:pt idx="8140">
                  <c:v>4.21</c:v>
                </c:pt>
                <c:pt idx="8141">
                  <c:v>4.22</c:v>
                </c:pt>
                <c:pt idx="8142">
                  <c:v>4.21</c:v>
                </c:pt>
                <c:pt idx="8143">
                  <c:v>4.22</c:v>
                </c:pt>
                <c:pt idx="8144">
                  <c:v>4.25</c:v>
                </c:pt>
                <c:pt idx="8145">
                  <c:v>4.26</c:v>
                </c:pt>
                <c:pt idx="8146">
                  <c:v>4.25</c:v>
                </c:pt>
                <c:pt idx="8147">
                  <c:v>4.28</c:v>
                </c:pt>
                <c:pt idx="8148">
                  <c:v>4.26</c:v>
                </c:pt>
                <c:pt idx="8149">
                  <c:v>4.22</c:v>
                </c:pt>
                <c:pt idx="8150">
                  <c:v>4.22</c:v>
                </c:pt>
                <c:pt idx="8151">
                  <c:v>4.21</c:v>
                </c:pt>
                <c:pt idx="8152">
                  <c:v>4.21</c:v>
                </c:pt>
                <c:pt idx="8153">
                  <c:v>4.1900000000000004</c:v>
                </c:pt>
                <c:pt idx="8154">
                  <c:v>4.2</c:v>
                </c:pt>
                <c:pt idx="8155">
                  <c:v>4.1900000000000004</c:v>
                </c:pt>
                <c:pt idx="8156">
                  <c:v>4.2</c:v>
                </c:pt>
                <c:pt idx="8157">
                  <c:v>4.2</c:v>
                </c:pt>
                <c:pt idx="8158">
                  <c:v>4.2</c:v>
                </c:pt>
                <c:pt idx="8159">
                  <c:v>4.2</c:v>
                </c:pt>
                <c:pt idx="8160">
                  <c:v>4.2</c:v>
                </c:pt>
                <c:pt idx="8161">
                  <c:v>4.21</c:v>
                </c:pt>
                <c:pt idx="8162">
                  <c:v>4.2</c:v>
                </c:pt>
                <c:pt idx="8163">
                  <c:v>4.21</c:v>
                </c:pt>
                <c:pt idx="8164">
                  <c:v>4.22</c:v>
                </c:pt>
                <c:pt idx="8165">
                  <c:v>4.21</c:v>
                </c:pt>
                <c:pt idx="8166">
                  <c:v>4.21</c:v>
                </c:pt>
                <c:pt idx="8167">
                  <c:v>4.2</c:v>
                </c:pt>
                <c:pt idx="8168">
                  <c:v>4.2</c:v>
                </c:pt>
                <c:pt idx="8169">
                  <c:v>4.1900000000000004</c:v>
                </c:pt>
                <c:pt idx="8170">
                  <c:v>4.22</c:v>
                </c:pt>
                <c:pt idx="8171">
                  <c:v>4.21</c:v>
                </c:pt>
                <c:pt idx="8172">
                  <c:v>4.21</c:v>
                </c:pt>
                <c:pt idx="8173">
                  <c:v>4.2</c:v>
                </c:pt>
                <c:pt idx="8174">
                  <c:v>4.21</c:v>
                </c:pt>
                <c:pt idx="8175">
                  <c:v>4.1900000000000004</c:v>
                </c:pt>
                <c:pt idx="8176">
                  <c:v>4.2</c:v>
                </c:pt>
                <c:pt idx="8177">
                  <c:v>4.21</c:v>
                </c:pt>
                <c:pt idx="8178">
                  <c:v>4.21</c:v>
                </c:pt>
                <c:pt idx="8179">
                  <c:v>4.21</c:v>
                </c:pt>
                <c:pt idx="8180">
                  <c:v>4.22</c:v>
                </c:pt>
                <c:pt idx="8181">
                  <c:v>4.25</c:v>
                </c:pt>
                <c:pt idx="8182">
                  <c:v>4.2699999999999996</c:v>
                </c:pt>
                <c:pt idx="8183">
                  <c:v>4.26</c:v>
                </c:pt>
                <c:pt idx="8184">
                  <c:v>4.2699999999999996</c:v>
                </c:pt>
                <c:pt idx="8185">
                  <c:v>4.21</c:v>
                </c:pt>
                <c:pt idx="8186">
                  <c:v>4.1900000000000004</c:v>
                </c:pt>
                <c:pt idx="8187">
                  <c:v>4.1900000000000004</c:v>
                </c:pt>
                <c:pt idx="8188">
                  <c:v>4.17</c:v>
                </c:pt>
                <c:pt idx="8189">
                  <c:v>4.1900000000000004</c:v>
                </c:pt>
                <c:pt idx="8190">
                  <c:v>4.1900000000000004</c:v>
                </c:pt>
                <c:pt idx="8191">
                  <c:v>4.1399999999999997</c:v>
                </c:pt>
                <c:pt idx="8192">
                  <c:v>4.1399999999999997</c:v>
                </c:pt>
                <c:pt idx="8193">
                  <c:v>4.1500000000000004</c:v>
                </c:pt>
                <c:pt idx="8194">
                  <c:v>4.1500000000000004</c:v>
                </c:pt>
                <c:pt idx="8195">
                  <c:v>4.1100000000000003</c:v>
                </c:pt>
                <c:pt idx="8196">
                  <c:v>4.1399999999999997</c:v>
                </c:pt>
                <c:pt idx="8197">
                  <c:v>4.1500000000000004</c:v>
                </c:pt>
                <c:pt idx="8198">
                  <c:v>4.0999999999999996</c:v>
                </c:pt>
                <c:pt idx="8199">
                  <c:v>4.0999999999999996</c:v>
                </c:pt>
                <c:pt idx="8200">
                  <c:v>4.12</c:v>
                </c:pt>
                <c:pt idx="8201">
                  <c:v>4.0999999999999996</c:v>
                </c:pt>
                <c:pt idx="8202">
                  <c:v>4.08</c:v>
                </c:pt>
                <c:pt idx="8203">
                  <c:v>4.1399999999999997</c:v>
                </c:pt>
                <c:pt idx="8204">
                  <c:v>4.13</c:v>
                </c:pt>
                <c:pt idx="8205">
                  <c:v>4.0999999999999996</c:v>
                </c:pt>
                <c:pt idx="8206">
                  <c:v>4.07</c:v>
                </c:pt>
                <c:pt idx="8207">
                  <c:v>4.1100000000000003</c:v>
                </c:pt>
                <c:pt idx="8208">
                  <c:v>4.09</c:v>
                </c:pt>
                <c:pt idx="8209">
                  <c:v>4.1100000000000003</c:v>
                </c:pt>
                <c:pt idx="8210">
                  <c:v>4.1100000000000003</c:v>
                </c:pt>
                <c:pt idx="8211">
                  <c:v>4.1100000000000003</c:v>
                </c:pt>
                <c:pt idx="8212">
                  <c:v>4.13</c:v>
                </c:pt>
                <c:pt idx="8213">
                  <c:v>4.09</c:v>
                </c:pt>
                <c:pt idx="8214">
                  <c:v>4.08</c:v>
                </c:pt>
                <c:pt idx="8215">
                  <c:v>4.16</c:v>
                </c:pt>
                <c:pt idx="8216">
                  <c:v>4.12</c:v>
                </c:pt>
                <c:pt idx="8217">
                  <c:v>4.1399999999999997</c:v>
                </c:pt>
                <c:pt idx="8218">
                  <c:v>4.1399999999999997</c:v>
                </c:pt>
                <c:pt idx="8219">
                  <c:v>4.16</c:v>
                </c:pt>
                <c:pt idx="8220">
                  <c:v>4.17</c:v>
                </c:pt>
                <c:pt idx="8221">
                  <c:v>4.25</c:v>
                </c:pt>
                <c:pt idx="8222">
                  <c:v>4.26</c:v>
                </c:pt>
                <c:pt idx="8223">
                  <c:v>4.22</c:v>
                </c:pt>
                <c:pt idx="8224">
                  <c:v>4.21</c:v>
                </c:pt>
                <c:pt idx="8225">
                  <c:v>4.21</c:v>
                </c:pt>
                <c:pt idx="8226">
                  <c:v>4.2</c:v>
                </c:pt>
                <c:pt idx="8227">
                  <c:v>4.22</c:v>
                </c:pt>
                <c:pt idx="8228">
                  <c:v>4.2300000000000004</c:v>
                </c:pt>
                <c:pt idx="8229">
                  <c:v>4.1900000000000004</c:v>
                </c:pt>
                <c:pt idx="8230">
                  <c:v>4.18</c:v>
                </c:pt>
                <c:pt idx="8231">
                  <c:v>4.21</c:v>
                </c:pt>
                <c:pt idx="8232">
                  <c:v>4.2</c:v>
                </c:pt>
                <c:pt idx="8233">
                  <c:v>4.18</c:v>
                </c:pt>
                <c:pt idx="8234">
                  <c:v>4.2</c:v>
                </c:pt>
                <c:pt idx="8235">
                  <c:v>4.21</c:v>
                </c:pt>
                <c:pt idx="8236">
                  <c:v>4.18</c:v>
                </c:pt>
                <c:pt idx="8237">
                  <c:v>4.18</c:v>
                </c:pt>
                <c:pt idx="8238">
                  <c:v>4.18</c:v>
                </c:pt>
                <c:pt idx="8239">
                  <c:v>4.17</c:v>
                </c:pt>
                <c:pt idx="8240">
                  <c:v>4.1500000000000004</c:v>
                </c:pt>
                <c:pt idx="8241">
                  <c:v>4.21</c:v>
                </c:pt>
                <c:pt idx="8242">
                  <c:v>4.21</c:v>
                </c:pt>
                <c:pt idx="8243">
                  <c:v>4.18</c:v>
                </c:pt>
                <c:pt idx="8244">
                  <c:v>4.1500000000000004</c:v>
                </c:pt>
                <c:pt idx="8245">
                  <c:v>4.1900000000000004</c:v>
                </c:pt>
                <c:pt idx="8246">
                  <c:v>4.17</c:v>
                </c:pt>
                <c:pt idx="8247">
                  <c:v>4.1900000000000004</c:v>
                </c:pt>
                <c:pt idx="8248">
                  <c:v>4.1900000000000004</c:v>
                </c:pt>
                <c:pt idx="8249">
                  <c:v>4.18</c:v>
                </c:pt>
                <c:pt idx="8250">
                  <c:v>4.2</c:v>
                </c:pt>
                <c:pt idx="8251">
                  <c:v>4.16</c:v>
                </c:pt>
                <c:pt idx="8252">
                  <c:v>4.1500000000000004</c:v>
                </c:pt>
                <c:pt idx="8253">
                  <c:v>4.21</c:v>
                </c:pt>
                <c:pt idx="8254">
                  <c:v>4.17</c:v>
                </c:pt>
                <c:pt idx="8255">
                  <c:v>4.1900000000000004</c:v>
                </c:pt>
                <c:pt idx="8256">
                  <c:v>4.1900000000000004</c:v>
                </c:pt>
                <c:pt idx="8257">
                  <c:v>4.21</c:v>
                </c:pt>
                <c:pt idx="8258">
                  <c:v>4.21</c:v>
                </c:pt>
                <c:pt idx="8259">
                  <c:v>4.2699999999999996</c:v>
                </c:pt>
                <c:pt idx="8260">
                  <c:v>4.26</c:v>
                </c:pt>
                <c:pt idx="8261">
                  <c:v>4.2699999999999996</c:v>
                </c:pt>
                <c:pt idx="8262">
                  <c:v>4.2699999999999996</c:v>
                </c:pt>
                <c:pt idx="8263">
                  <c:v>4.2699999999999996</c:v>
                </c:pt>
                <c:pt idx="8264">
                  <c:v>4.24</c:v>
                </c:pt>
                <c:pt idx="8265">
                  <c:v>4.22</c:v>
                </c:pt>
                <c:pt idx="8266">
                  <c:v>4.24</c:v>
                </c:pt>
                <c:pt idx="8267">
                  <c:v>4.24</c:v>
                </c:pt>
                <c:pt idx="8268">
                  <c:v>4.24</c:v>
                </c:pt>
                <c:pt idx="8269">
                  <c:v>4.2300000000000004</c:v>
                </c:pt>
                <c:pt idx="8270">
                  <c:v>4.2300000000000004</c:v>
                </c:pt>
                <c:pt idx="8271">
                  <c:v>4.2300000000000004</c:v>
                </c:pt>
                <c:pt idx="8272">
                  <c:v>4.21</c:v>
                </c:pt>
                <c:pt idx="8273">
                  <c:v>4.2300000000000004</c:v>
                </c:pt>
                <c:pt idx="8274">
                  <c:v>4.2300000000000004</c:v>
                </c:pt>
                <c:pt idx="8275">
                  <c:v>4.24</c:v>
                </c:pt>
                <c:pt idx="8276">
                  <c:v>4.24</c:v>
                </c:pt>
                <c:pt idx="8277">
                  <c:v>4.22</c:v>
                </c:pt>
                <c:pt idx="8278">
                  <c:v>4.21</c:v>
                </c:pt>
                <c:pt idx="8279">
                  <c:v>4.21</c:v>
                </c:pt>
                <c:pt idx="8280">
                  <c:v>4.22</c:v>
                </c:pt>
                <c:pt idx="8281">
                  <c:v>4.21</c:v>
                </c:pt>
                <c:pt idx="8282">
                  <c:v>4.22</c:v>
                </c:pt>
                <c:pt idx="8283">
                  <c:v>4.2300000000000004</c:v>
                </c:pt>
                <c:pt idx="8284">
                  <c:v>4.2300000000000004</c:v>
                </c:pt>
                <c:pt idx="8285">
                  <c:v>4.2300000000000004</c:v>
                </c:pt>
                <c:pt idx="8286">
                  <c:v>4.2300000000000004</c:v>
                </c:pt>
                <c:pt idx="8287">
                  <c:v>4.24</c:v>
                </c:pt>
                <c:pt idx="8288">
                  <c:v>4.26</c:v>
                </c:pt>
                <c:pt idx="8289">
                  <c:v>4.2300000000000004</c:v>
                </c:pt>
                <c:pt idx="8290">
                  <c:v>4.2300000000000004</c:v>
                </c:pt>
                <c:pt idx="8291">
                  <c:v>4.25</c:v>
                </c:pt>
                <c:pt idx="8292">
                  <c:v>4.26</c:v>
                </c:pt>
                <c:pt idx="8293">
                  <c:v>4.26</c:v>
                </c:pt>
                <c:pt idx="8294">
                  <c:v>4.25</c:v>
                </c:pt>
                <c:pt idx="8295">
                  <c:v>4.25</c:v>
                </c:pt>
                <c:pt idx="8296">
                  <c:v>4.2699999999999996</c:v>
                </c:pt>
                <c:pt idx="8297">
                  <c:v>4.2699999999999996</c:v>
                </c:pt>
                <c:pt idx="8298">
                  <c:v>4.3099999999999996</c:v>
                </c:pt>
                <c:pt idx="8299">
                  <c:v>4.3099999999999996</c:v>
                </c:pt>
                <c:pt idx="8300">
                  <c:v>4.25</c:v>
                </c:pt>
                <c:pt idx="8301">
                  <c:v>4.25</c:v>
                </c:pt>
                <c:pt idx="8302">
                  <c:v>4.2300000000000004</c:v>
                </c:pt>
                <c:pt idx="8303">
                  <c:v>4.1900000000000004</c:v>
                </c:pt>
                <c:pt idx="8304">
                  <c:v>4.17</c:v>
                </c:pt>
                <c:pt idx="8305">
                  <c:v>4.18</c:v>
                </c:pt>
                <c:pt idx="8306">
                  <c:v>4.1399999999999997</c:v>
                </c:pt>
                <c:pt idx="8307">
                  <c:v>4.12</c:v>
                </c:pt>
                <c:pt idx="8308">
                  <c:v>4.1100000000000003</c:v>
                </c:pt>
                <c:pt idx="8309">
                  <c:v>4.1399999999999997</c:v>
                </c:pt>
                <c:pt idx="8310">
                  <c:v>4.16</c:v>
                </c:pt>
                <c:pt idx="8311">
                  <c:v>4.24</c:v>
                </c:pt>
                <c:pt idx="8312">
                  <c:v>4.17</c:v>
                </c:pt>
                <c:pt idx="8313">
                  <c:v>4.1900000000000004</c:v>
                </c:pt>
                <c:pt idx="8314">
                  <c:v>4.1900000000000004</c:v>
                </c:pt>
                <c:pt idx="8315">
                  <c:v>4.1900000000000004</c:v>
                </c:pt>
                <c:pt idx="8316">
                  <c:v>4.17</c:v>
                </c:pt>
                <c:pt idx="8317">
                  <c:v>4.1900000000000004</c:v>
                </c:pt>
                <c:pt idx="8318">
                  <c:v>4.2</c:v>
                </c:pt>
                <c:pt idx="8319">
                  <c:v>4.1900000000000004</c:v>
                </c:pt>
                <c:pt idx="8320">
                  <c:v>4.2</c:v>
                </c:pt>
                <c:pt idx="8321">
                  <c:v>4.18</c:v>
                </c:pt>
                <c:pt idx="8322">
                  <c:v>4.2</c:v>
                </c:pt>
                <c:pt idx="8323">
                  <c:v>4.1900000000000004</c:v>
                </c:pt>
                <c:pt idx="8324">
                  <c:v>4.1900000000000004</c:v>
                </c:pt>
                <c:pt idx="8325">
                  <c:v>4.2</c:v>
                </c:pt>
                <c:pt idx="8326">
                  <c:v>4.22</c:v>
                </c:pt>
                <c:pt idx="8327">
                  <c:v>4.2300000000000004</c:v>
                </c:pt>
                <c:pt idx="8328">
                  <c:v>4.1900000000000004</c:v>
                </c:pt>
                <c:pt idx="8329">
                  <c:v>4.22</c:v>
                </c:pt>
                <c:pt idx="8330">
                  <c:v>4.2300000000000004</c:v>
                </c:pt>
                <c:pt idx="8331">
                  <c:v>4.22</c:v>
                </c:pt>
                <c:pt idx="8332">
                  <c:v>4.25</c:v>
                </c:pt>
                <c:pt idx="8333">
                  <c:v>4.26</c:v>
                </c:pt>
                <c:pt idx="8334">
                  <c:v>4.32</c:v>
                </c:pt>
                <c:pt idx="8335">
                  <c:v>4.3099999999999996</c:v>
                </c:pt>
                <c:pt idx="8336">
                  <c:v>4.25</c:v>
                </c:pt>
                <c:pt idx="8337">
                  <c:v>4.22</c:v>
                </c:pt>
                <c:pt idx="8338">
                  <c:v>4.1900000000000004</c:v>
                </c:pt>
                <c:pt idx="8339">
                  <c:v>4.1900000000000004</c:v>
                </c:pt>
                <c:pt idx="8340">
                  <c:v>4.2</c:v>
                </c:pt>
                <c:pt idx="8341">
                  <c:v>4.18</c:v>
                </c:pt>
                <c:pt idx="8342">
                  <c:v>4.17</c:v>
                </c:pt>
                <c:pt idx="8343">
                  <c:v>4.18</c:v>
                </c:pt>
                <c:pt idx="8344">
                  <c:v>4.1500000000000004</c:v>
                </c:pt>
                <c:pt idx="8345">
                  <c:v>4.1500000000000004</c:v>
                </c:pt>
                <c:pt idx="8346">
                  <c:v>4.1399999999999997</c:v>
                </c:pt>
                <c:pt idx="8347">
                  <c:v>4.2</c:v>
                </c:pt>
                <c:pt idx="8348">
                  <c:v>4.17</c:v>
                </c:pt>
                <c:pt idx="8349">
                  <c:v>4.1900000000000004</c:v>
                </c:pt>
                <c:pt idx="8350">
                  <c:v>4.18</c:v>
                </c:pt>
                <c:pt idx="8351">
                  <c:v>4.18</c:v>
                </c:pt>
                <c:pt idx="8352">
                  <c:v>4.16</c:v>
                </c:pt>
                <c:pt idx="8353">
                  <c:v>4.2</c:v>
                </c:pt>
                <c:pt idx="8354">
                  <c:v>4.1900000000000004</c:v>
                </c:pt>
                <c:pt idx="8355">
                  <c:v>4.18</c:v>
                </c:pt>
                <c:pt idx="8356">
                  <c:v>4.18</c:v>
                </c:pt>
                <c:pt idx="8357">
                  <c:v>4.18</c:v>
                </c:pt>
                <c:pt idx="8358">
                  <c:v>4.1900000000000004</c:v>
                </c:pt>
                <c:pt idx="8359">
                  <c:v>4.18</c:v>
                </c:pt>
                <c:pt idx="8360">
                  <c:v>4.18</c:v>
                </c:pt>
                <c:pt idx="8361">
                  <c:v>4.1900000000000004</c:v>
                </c:pt>
                <c:pt idx="8362">
                  <c:v>4.18</c:v>
                </c:pt>
                <c:pt idx="8363">
                  <c:v>4.18</c:v>
                </c:pt>
                <c:pt idx="8364">
                  <c:v>4.1900000000000004</c:v>
                </c:pt>
                <c:pt idx="8365">
                  <c:v>4.1900000000000004</c:v>
                </c:pt>
                <c:pt idx="8366">
                  <c:v>4.1900000000000004</c:v>
                </c:pt>
                <c:pt idx="8367">
                  <c:v>4.22</c:v>
                </c:pt>
                <c:pt idx="8368">
                  <c:v>4.22</c:v>
                </c:pt>
                <c:pt idx="8369">
                  <c:v>4.22</c:v>
                </c:pt>
                <c:pt idx="8370">
                  <c:v>4.24</c:v>
                </c:pt>
                <c:pt idx="8371">
                  <c:v>4.25</c:v>
                </c:pt>
                <c:pt idx="8372">
                  <c:v>4.2699999999999996</c:v>
                </c:pt>
                <c:pt idx="8373">
                  <c:v>4.26</c:v>
                </c:pt>
                <c:pt idx="8374">
                  <c:v>4.2</c:v>
                </c:pt>
                <c:pt idx="8375">
                  <c:v>4.18</c:v>
                </c:pt>
                <c:pt idx="8376">
                  <c:v>4.17</c:v>
                </c:pt>
                <c:pt idx="8377">
                  <c:v>4.1500000000000004</c:v>
                </c:pt>
                <c:pt idx="8378">
                  <c:v>4.1399999999999997</c:v>
                </c:pt>
                <c:pt idx="8379">
                  <c:v>4.09</c:v>
                </c:pt>
                <c:pt idx="8380">
                  <c:v>4.0999999999999996</c:v>
                </c:pt>
                <c:pt idx="8381">
                  <c:v>4.0999999999999996</c:v>
                </c:pt>
                <c:pt idx="8382">
                  <c:v>4.07</c:v>
                </c:pt>
                <c:pt idx="8383">
                  <c:v>4.0599999999999996</c:v>
                </c:pt>
                <c:pt idx="8384">
                  <c:v>4.07</c:v>
                </c:pt>
                <c:pt idx="8385">
                  <c:v>4.07</c:v>
                </c:pt>
                <c:pt idx="8386">
                  <c:v>4.1100000000000003</c:v>
                </c:pt>
                <c:pt idx="8387">
                  <c:v>4.12</c:v>
                </c:pt>
                <c:pt idx="8388">
                  <c:v>4.12</c:v>
                </c:pt>
                <c:pt idx="8389">
                  <c:v>4.12</c:v>
                </c:pt>
                <c:pt idx="8390">
                  <c:v>4.0999999999999996</c:v>
                </c:pt>
                <c:pt idx="8391">
                  <c:v>4.13</c:v>
                </c:pt>
                <c:pt idx="8392">
                  <c:v>4.12</c:v>
                </c:pt>
                <c:pt idx="8393">
                  <c:v>4.1100000000000003</c:v>
                </c:pt>
                <c:pt idx="8394">
                  <c:v>4.09</c:v>
                </c:pt>
                <c:pt idx="8395">
                  <c:v>4.0999999999999996</c:v>
                </c:pt>
                <c:pt idx="8396">
                  <c:v>4.0999999999999996</c:v>
                </c:pt>
                <c:pt idx="8397">
                  <c:v>4.0999999999999996</c:v>
                </c:pt>
                <c:pt idx="8398">
                  <c:v>4.1100000000000003</c:v>
                </c:pt>
                <c:pt idx="8399">
                  <c:v>4.0999999999999996</c:v>
                </c:pt>
                <c:pt idx="8400">
                  <c:v>4.12</c:v>
                </c:pt>
                <c:pt idx="8401">
                  <c:v>4.12</c:v>
                </c:pt>
                <c:pt idx="8402">
                  <c:v>4.13</c:v>
                </c:pt>
                <c:pt idx="8403">
                  <c:v>4.13</c:v>
                </c:pt>
                <c:pt idx="8404">
                  <c:v>4.1399999999999997</c:v>
                </c:pt>
                <c:pt idx="8405">
                  <c:v>4.1399999999999997</c:v>
                </c:pt>
                <c:pt idx="8406">
                  <c:v>4.17</c:v>
                </c:pt>
                <c:pt idx="8407">
                  <c:v>4.17</c:v>
                </c:pt>
                <c:pt idx="8408">
                  <c:v>4.1900000000000004</c:v>
                </c:pt>
                <c:pt idx="8409">
                  <c:v>4.2</c:v>
                </c:pt>
                <c:pt idx="8410">
                  <c:v>4.2</c:v>
                </c:pt>
                <c:pt idx="8411">
                  <c:v>4.25</c:v>
                </c:pt>
                <c:pt idx="8412">
                  <c:v>4.2300000000000004</c:v>
                </c:pt>
                <c:pt idx="8413">
                  <c:v>4.21</c:v>
                </c:pt>
                <c:pt idx="8414">
                  <c:v>4.1900000000000004</c:v>
                </c:pt>
                <c:pt idx="8415">
                  <c:v>4.18</c:v>
                </c:pt>
                <c:pt idx="8416">
                  <c:v>4.16</c:v>
                </c:pt>
                <c:pt idx="8417">
                  <c:v>4.16</c:v>
                </c:pt>
                <c:pt idx="8418">
                  <c:v>4.16</c:v>
                </c:pt>
                <c:pt idx="8419">
                  <c:v>4.1399999999999997</c:v>
                </c:pt>
                <c:pt idx="8420">
                  <c:v>4.1399999999999997</c:v>
                </c:pt>
                <c:pt idx="8421">
                  <c:v>4.1399999999999997</c:v>
                </c:pt>
                <c:pt idx="8422">
                  <c:v>4.16</c:v>
                </c:pt>
                <c:pt idx="8423">
                  <c:v>4.17</c:v>
                </c:pt>
                <c:pt idx="8424">
                  <c:v>4.2</c:v>
                </c:pt>
                <c:pt idx="8425">
                  <c:v>4.1900000000000004</c:v>
                </c:pt>
                <c:pt idx="8426">
                  <c:v>4.18</c:v>
                </c:pt>
                <c:pt idx="8427">
                  <c:v>4.17</c:v>
                </c:pt>
                <c:pt idx="8428">
                  <c:v>4.21</c:v>
                </c:pt>
                <c:pt idx="8429">
                  <c:v>4.22</c:v>
                </c:pt>
                <c:pt idx="8430">
                  <c:v>4.1900000000000004</c:v>
                </c:pt>
                <c:pt idx="8431">
                  <c:v>4.1900000000000004</c:v>
                </c:pt>
                <c:pt idx="8432">
                  <c:v>4.1900000000000004</c:v>
                </c:pt>
                <c:pt idx="8433">
                  <c:v>4.17</c:v>
                </c:pt>
                <c:pt idx="8434">
                  <c:v>4.1900000000000004</c:v>
                </c:pt>
                <c:pt idx="8435">
                  <c:v>4.18</c:v>
                </c:pt>
                <c:pt idx="8436">
                  <c:v>4.1900000000000004</c:v>
                </c:pt>
                <c:pt idx="8437">
                  <c:v>4.17</c:v>
                </c:pt>
                <c:pt idx="8438">
                  <c:v>4.1900000000000004</c:v>
                </c:pt>
                <c:pt idx="8439">
                  <c:v>4.2</c:v>
                </c:pt>
                <c:pt idx="8440">
                  <c:v>4.1900000000000004</c:v>
                </c:pt>
                <c:pt idx="8441">
                  <c:v>4.1900000000000004</c:v>
                </c:pt>
                <c:pt idx="8442">
                  <c:v>4.2</c:v>
                </c:pt>
                <c:pt idx="8443">
                  <c:v>4.2300000000000004</c:v>
                </c:pt>
                <c:pt idx="8444">
                  <c:v>4.2300000000000004</c:v>
                </c:pt>
                <c:pt idx="8445">
                  <c:v>4.24</c:v>
                </c:pt>
                <c:pt idx="8446">
                  <c:v>4.26</c:v>
                </c:pt>
                <c:pt idx="8447">
                  <c:v>4.25</c:v>
                </c:pt>
                <c:pt idx="8448">
                  <c:v>4.25</c:v>
                </c:pt>
                <c:pt idx="8449">
                  <c:v>4.2300000000000004</c:v>
                </c:pt>
                <c:pt idx="8450">
                  <c:v>4.1900000000000004</c:v>
                </c:pt>
                <c:pt idx="8451">
                  <c:v>4.2</c:v>
                </c:pt>
                <c:pt idx="8452">
                  <c:v>4.16</c:v>
                </c:pt>
                <c:pt idx="8453">
                  <c:v>4.1399999999999997</c:v>
                </c:pt>
                <c:pt idx="8454">
                  <c:v>4.1399999999999997</c:v>
                </c:pt>
                <c:pt idx="8455">
                  <c:v>4.1500000000000004</c:v>
                </c:pt>
                <c:pt idx="8456">
                  <c:v>4.1399999999999997</c:v>
                </c:pt>
                <c:pt idx="8457">
                  <c:v>4.1399999999999997</c:v>
                </c:pt>
                <c:pt idx="8458">
                  <c:v>4.12</c:v>
                </c:pt>
                <c:pt idx="8459">
                  <c:v>4.12</c:v>
                </c:pt>
                <c:pt idx="8460">
                  <c:v>4.12</c:v>
                </c:pt>
                <c:pt idx="8461">
                  <c:v>4.12</c:v>
                </c:pt>
                <c:pt idx="8462">
                  <c:v>4.13</c:v>
                </c:pt>
                <c:pt idx="8463">
                  <c:v>4.12</c:v>
                </c:pt>
                <c:pt idx="8464">
                  <c:v>4.1100000000000003</c:v>
                </c:pt>
                <c:pt idx="8465">
                  <c:v>4.1399999999999997</c:v>
                </c:pt>
                <c:pt idx="8466">
                  <c:v>4.1500000000000004</c:v>
                </c:pt>
                <c:pt idx="8467">
                  <c:v>4.1500000000000004</c:v>
                </c:pt>
                <c:pt idx="8468">
                  <c:v>4.1399999999999997</c:v>
                </c:pt>
                <c:pt idx="8469">
                  <c:v>4.1399999999999997</c:v>
                </c:pt>
                <c:pt idx="8470">
                  <c:v>4.1500000000000004</c:v>
                </c:pt>
                <c:pt idx="8471">
                  <c:v>4.17</c:v>
                </c:pt>
                <c:pt idx="8472">
                  <c:v>4.18</c:v>
                </c:pt>
                <c:pt idx="8473">
                  <c:v>4.1900000000000004</c:v>
                </c:pt>
                <c:pt idx="8474">
                  <c:v>4.18</c:v>
                </c:pt>
                <c:pt idx="8475">
                  <c:v>4.17</c:v>
                </c:pt>
                <c:pt idx="8476">
                  <c:v>4.16</c:v>
                </c:pt>
                <c:pt idx="8477">
                  <c:v>4.16</c:v>
                </c:pt>
                <c:pt idx="8478">
                  <c:v>4.17</c:v>
                </c:pt>
                <c:pt idx="8479">
                  <c:v>4.1500000000000004</c:v>
                </c:pt>
                <c:pt idx="8480">
                  <c:v>4.16</c:v>
                </c:pt>
                <c:pt idx="8481">
                  <c:v>4.1900000000000004</c:v>
                </c:pt>
                <c:pt idx="8482">
                  <c:v>4.1900000000000004</c:v>
                </c:pt>
                <c:pt idx="8483">
                  <c:v>4.21</c:v>
                </c:pt>
                <c:pt idx="8484">
                  <c:v>4.25</c:v>
                </c:pt>
                <c:pt idx="8485">
                  <c:v>4.2300000000000004</c:v>
                </c:pt>
                <c:pt idx="8486">
                  <c:v>4.21</c:v>
                </c:pt>
                <c:pt idx="8487">
                  <c:v>4.21</c:v>
                </c:pt>
                <c:pt idx="8488">
                  <c:v>4.18</c:v>
                </c:pt>
                <c:pt idx="8489">
                  <c:v>4.18</c:v>
                </c:pt>
                <c:pt idx="8490">
                  <c:v>4.17</c:v>
                </c:pt>
                <c:pt idx="8491">
                  <c:v>4.16</c:v>
                </c:pt>
                <c:pt idx="8492">
                  <c:v>4.1500000000000004</c:v>
                </c:pt>
                <c:pt idx="8493">
                  <c:v>4.1100000000000003</c:v>
                </c:pt>
                <c:pt idx="8494">
                  <c:v>4.0999999999999996</c:v>
                </c:pt>
                <c:pt idx="8495">
                  <c:v>4.0999999999999996</c:v>
                </c:pt>
                <c:pt idx="8496">
                  <c:v>4.09</c:v>
                </c:pt>
                <c:pt idx="8497">
                  <c:v>4.09</c:v>
                </c:pt>
                <c:pt idx="8498">
                  <c:v>4.0999999999999996</c:v>
                </c:pt>
                <c:pt idx="8499">
                  <c:v>4.07</c:v>
                </c:pt>
                <c:pt idx="8500">
                  <c:v>4.09</c:v>
                </c:pt>
                <c:pt idx="8501">
                  <c:v>4.08</c:v>
                </c:pt>
                <c:pt idx="8502">
                  <c:v>4.0599999999999996</c:v>
                </c:pt>
                <c:pt idx="8503">
                  <c:v>4.0599999999999996</c:v>
                </c:pt>
                <c:pt idx="8504">
                  <c:v>4.0599999999999996</c:v>
                </c:pt>
                <c:pt idx="8505">
                  <c:v>4.08</c:v>
                </c:pt>
                <c:pt idx="8506">
                  <c:v>4.08</c:v>
                </c:pt>
                <c:pt idx="8507">
                  <c:v>4.07</c:v>
                </c:pt>
                <c:pt idx="8508">
                  <c:v>4.08</c:v>
                </c:pt>
                <c:pt idx="8509">
                  <c:v>4.0599999999999996</c:v>
                </c:pt>
                <c:pt idx="8510">
                  <c:v>4.04</c:v>
                </c:pt>
                <c:pt idx="8511">
                  <c:v>4.0599999999999996</c:v>
                </c:pt>
                <c:pt idx="8512">
                  <c:v>4.05</c:v>
                </c:pt>
                <c:pt idx="8513">
                  <c:v>4.03</c:v>
                </c:pt>
                <c:pt idx="8514">
                  <c:v>4.01</c:v>
                </c:pt>
                <c:pt idx="8515">
                  <c:v>4.01</c:v>
                </c:pt>
                <c:pt idx="8516">
                  <c:v>4.01</c:v>
                </c:pt>
                <c:pt idx="8517">
                  <c:v>4.04</c:v>
                </c:pt>
                <c:pt idx="8518">
                  <c:v>4.03</c:v>
                </c:pt>
                <c:pt idx="8519">
                  <c:v>4.04</c:v>
                </c:pt>
                <c:pt idx="8520">
                  <c:v>4.0599999999999996</c:v>
                </c:pt>
                <c:pt idx="8521">
                  <c:v>4.07</c:v>
                </c:pt>
                <c:pt idx="8522">
                  <c:v>4.09</c:v>
                </c:pt>
                <c:pt idx="8523">
                  <c:v>4.12</c:v>
                </c:pt>
                <c:pt idx="8524">
                  <c:v>4.13</c:v>
                </c:pt>
                <c:pt idx="8525">
                  <c:v>4.22</c:v>
                </c:pt>
                <c:pt idx="8526">
                  <c:v>4.22</c:v>
                </c:pt>
                <c:pt idx="8527">
                  <c:v>4.16</c:v>
                </c:pt>
                <c:pt idx="8528">
                  <c:v>4.1500000000000004</c:v>
                </c:pt>
                <c:pt idx="8529">
                  <c:v>4.1399999999999997</c:v>
                </c:pt>
                <c:pt idx="8530">
                  <c:v>4.0999999999999996</c:v>
                </c:pt>
                <c:pt idx="8531">
                  <c:v>4.09</c:v>
                </c:pt>
                <c:pt idx="8532">
                  <c:v>4.0999999999999996</c:v>
                </c:pt>
                <c:pt idx="8533">
                  <c:v>4.07</c:v>
                </c:pt>
                <c:pt idx="8534">
                  <c:v>4.09</c:v>
                </c:pt>
                <c:pt idx="8535">
                  <c:v>4.09</c:v>
                </c:pt>
                <c:pt idx="8536">
                  <c:v>4.0599999999999996</c:v>
                </c:pt>
                <c:pt idx="8537">
                  <c:v>4.08</c:v>
                </c:pt>
                <c:pt idx="8538">
                  <c:v>4.07</c:v>
                </c:pt>
                <c:pt idx="8539">
                  <c:v>4.05</c:v>
                </c:pt>
                <c:pt idx="8540">
                  <c:v>4.04</c:v>
                </c:pt>
                <c:pt idx="8541">
                  <c:v>4.04</c:v>
                </c:pt>
                <c:pt idx="8542">
                  <c:v>4.0599999999999996</c:v>
                </c:pt>
                <c:pt idx="8543">
                  <c:v>4.07</c:v>
                </c:pt>
                <c:pt idx="8544">
                  <c:v>4.0599999999999996</c:v>
                </c:pt>
                <c:pt idx="8545">
                  <c:v>4.0599999999999996</c:v>
                </c:pt>
                <c:pt idx="8546">
                  <c:v>4.04</c:v>
                </c:pt>
                <c:pt idx="8547">
                  <c:v>4.03</c:v>
                </c:pt>
                <c:pt idx="8548">
                  <c:v>4.03</c:v>
                </c:pt>
                <c:pt idx="8549">
                  <c:v>4.03</c:v>
                </c:pt>
                <c:pt idx="8550">
                  <c:v>4</c:v>
                </c:pt>
                <c:pt idx="8551">
                  <c:v>3.99</c:v>
                </c:pt>
                <c:pt idx="8552">
                  <c:v>3.99</c:v>
                </c:pt>
                <c:pt idx="8553">
                  <c:v>3.99</c:v>
                </c:pt>
                <c:pt idx="8554">
                  <c:v>4.0199999999999996</c:v>
                </c:pt>
                <c:pt idx="8555">
                  <c:v>4.01</c:v>
                </c:pt>
                <c:pt idx="8556">
                  <c:v>4.0199999999999996</c:v>
                </c:pt>
                <c:pt idx="8557">
                  <c:v>4.05</c:v>
                </c:pt>
                <c:pt idx="8558">
                  <c:v>4.07</c:v>
                </c:pt>
                <c:pt idx="8559">
                  <c:v>4.09</c:v>
                </c:pt>
                <c:pt idx="8560">
                  <c:v>4.12</c:v>
                </c:pt>
                <c:pt idx="8561">
                  <c:v>4.1399999999999997</c:v>
                </c:pt>
                <c:pt idx="8562">
                  <c:v>4.1500000000000004</c:v>
                </c:pt>
                <c:pt idx="8563">
                  <c:v>4.2</c:v>
                </c:pt>
                <c:pt idx="8564">
                  <c:v>4.18</c:v>
                </c:pt>
                <c:pt idx="8565">
                  <c:v>4.1100000000000003</c:v>
                </c:pt>
                <c:pt idx="8566">
                  <c:v>4.0999999999999996</c:v>
                </c:pt>
                <c:pt idx="8567">
                  <c:v>4.0999999999999996</c:v>
                </c:pt>
                <c:pt idx="8568">
                  <c:v>4.07</c:v>
                </c:pt>
                <c:pt idx="8569">
                  <c:v>4.0599999999999996</c:v>
                </c:pt>
                <c:pt idx="8570">
                  <c:v>4.0599999999999996</c:v>
                </c:pt>
                <c:pt idx="8571">
                  <c:v>4.05</c:v>
                </c:pt>
                <c:pt idx="8572">
                  <c:v>4.04</c:v>
                </c:pt>
                <c:pt idx="8573">
                  <c:v>4.04</c:v>
                </c:pt>
                <c:pt idx="8574">
                  <c:v>4.04</c:v>
                </c:pt>
                <c:pt idx="8575">
                  <c:v>4.0599999999999996</c:v>
                </c:pt>
                <c:pt idx="8576">
                  <c:v>4.0599999999999996</c:v>
                </c:pt>
                <c:pt idx="8577">
                  <c:v>4.04</c:v>
                </c:pt>
                <c:pt idx="8578">
                  <c:v>4.05</c:v>
                </c:pt>
                <c:pt idx="8579">
                  <c:v>4.07</c:v>
                </c:pt>
                <c:pt idx="8580">
                  <c:v>4.0599999999999996</c:v>
                </c:pt>
                <c:pt idx="8581">
                  <c:v>4.07</c:v>
                </c:pt>
                <c:pt idx="8582">
                  <c:v>4.08</c:v>
                </c:pt>
                <c:pt idx="8583">
                  <c:v>4.07</c:v>
                </c:pt>
                <c:pt idx="8584">
                  <c:v>4.07</c:v>
                </c:pt>
                <c:pt idx="8585">
                  <c:v>4.07</c:v>
                </c:pt>
                <c:pt idx="8586">
                  <c:v>4.07</c:v>
                </c:pt>
                <c:pt idx="8587">
                  <c:v>4.07</c:v>
                </c:pt>
                <c:pt idx="8588">
                  <c:v>4.07</c:v>
                </c:pt>
                <c:pt idx="8589">
                  <c:v>4.08</c:v>
                </c:pt>
                <c:pt idx="8590">
                  <c:v>4.0999999999999996</c:v>
                </c:pt>
                <c:pt idx="8591">
                  <c:v>4.12</c:v>
                </c:pt>
                <c:pt idx="8592">
                  <c:v>4.13</c:v>
                </c:pt>
                <c:pt idx="8593">
                  <c:v>4.12</c:v>
                </c:pt>
                <c:pt idx="8594">
                  <c:v>4.12</c:v>
                </c:pt>
                <c:pt idx="8595">
                  <c:v>4.16</c:v>
                </c:pt>
                <c:pt idx="8596">
                  <c:v>4.18</c:v>
                </c:pt>
                <c:pt idx="8597">
                  <c:v>4.16</c:v>
                </c:pt>
                <c:pt idx="8598">
                  <c:v>4.18</c:v>
                </c:pt>
                <c:pt idx="8599">
                  <c:v>4.2</c:v>
                </c:pt>
                <c:pt idx="8600">
                  <c:v>4.2300000000000004</c:v>
                </c:pt>
                <c:pt idx="8601">
                  <c:v>4.26</c:v>
                </c:pt>
                <c:pt idx="8602">
                  <c:v>4.24</c:v>
                </c:pt>
                <c:pt idx="8603">
                  <c:v>4.18</c:v>
                </c:pt>
                <c:pt idx="8604">
                  <c:v>4.17</c:v>
                </c:pt>
                <c:pt idx="8605">
                  <c:v>4.17</c:v>
                </c:pt>
                <c:pt idx="8606">
                  <c:v>4.1399999999999997</c:v>
                </c:pt>
                <c:pt idx="8607">
                  <c:v>4.13</c:v>
                </c:pt>
                <c:pt idx="8608">
                  <c:v>4.13</c:v>
                </c:pt>
                <c:pt idx="8609">
                  <c:v>4.13</c:v>
                </c:pt>
                <c:pt idx="8610">
                  <c:v>4.12</c:v>
                </c:pt>
                <c:pt idx="8611">
                  <c:v>4.1100000000000003</c:v>
                </c:pt>
                <c:pt idx="8612">
                  <c:v>4.1100000000000003</c:v>
                </c:pt>
                <c:pt idx="8613">
                  <c:v>4.13</c:v>
                </c:pt>
                <c:pt idx="8614">
                  <c:v>4.12</c:v>
                </c:pt>
                <c:pt idx="8615">
                  <c:v>4.1100000000000003</c:v>
                </c:pt>
                <c:pt idx="8616">
                  <c:v>4.12</c:v>
                </c:pt>
                <c:pt idx="8617">
                  <c:v>4.1399999999999997</c:v>
                </c:pt>
                <c:pt idx="8618">
                  <c:v>4.13</c:v>
                </c:pt>
                <c:pt idx="8619">
                  <c:v>4.1399999999999997</c:v>
                </c:pt>
                <c:pt idx="8620">
                  <c:v>4.1500000000000004</c:v>
                </c:pt>
                <c:pt idx="8621">
                  <c:v>4.13</c:v>
                </c:pt>
                <c:pt idx="8622">
                  <c:v>4.13</c:v>
                </c:pt>
                <c:pt idx="8623">
                  <c:v>4.13</c:v>
                </c:pt>
                <c:pt idx="8624">
                  <c:v>4.13</c:v>
                </c:pt>
                <c:pt idx="8625">
                  <c:v>4.1399999999999997</c:v>
                </c:pt>
                <c:pt idx="8626">
                  <c:v>4.13</c:v>
                </c:pt>
                <c:pt idx="8627">
                  <c:v>4.1399999999999997</c:v>
                </c:pt>
                <c:pt idx="8628">
                  <c:v>4.17</c:v>
                </c:pt>
                <c:pt idx="8629">
                  <c:v>4.18</c:v>
                </c:pt>
                <c:pt idx="8630">
                  <c:v>4.1900000000000004</c:v>
                </c:pt>
                <c:pt idx="8631">
                  <c:v>4.18</c:v>
                </c:pt>
                <c:pt idx="8632">
                  <c:v>4.18</c:v>
                </c:pt>
                <c:pt idx="8633">
                  <c:v>4.22</c:v>
                </c:pt>
                <c:pt idx="8634">
                  <c:v>4.24</c:v>
                </c:pt>
                <c:pt idx="8635">
                  <c:v>4.22</c:v>
                </c:pt>
                <c:pt idx="8636">
                  <c:v>4.24</c:v>
                </c:pt>
                <c:pt idx="8637">
                  <c:v>4.26</c:v>
                </c:pt>
                <c:pt idx="8638">
                  <c:v>4.29</c:v>
                </c:pt>
                <c:pt idx="8639">
                  <c:v>4.21</c:v>
                </c:pt>
                <c:pt idx="8640">
                  <c:v>4.1399999999999997</c:v>
                </c:pt>
                <c:pt idx="8641">
                  <c:v>4.12</c:v>
                </c:pt>
                <c:pt idx="8642">
                  <c:v>4.09</c:v>
                </c:pt>
                <c:pt idx="8643">
                  <c:v>4.08</c:v>
                </c:pt>
                <c:pt idx="8644">
                  <c:v>4.05</c:v>
                </c:pt>
                <c:pt idx="8645">
                  <c:v>4.05</c:v>
                </c:pt>
                <c:pt idx="8646">
                  <c:v>4.04</c:v>
                </c:pt>
                <c:pt idx="8647">
                  <c:v>4.0599999999999996</c:v>
                </c:pt>
                <c:pt idx="8648">
                  <c:v>4.0599999999999996</c:v>
                </c:pt>
                <c:pt idx="8649">
                  <c:v>4.07</c:v>
                </c:pt>
                <c:pt idx="8650">
                  <c:v>4.05</c:v>
                </c:pt>
                <c:pt idx="8651">
                  <c:v>4.05</c:v>
                </c:pt>
                <c:pt idx="8652">
                  <c:v>4.0599999999999996</c:v>
                </c:pt>
                <c:pt idx="8653">
                  <c:v>4.0599999999999996</c:v>
                </c:pt>
                <c:pt idx="8654">
                  <c:v>4.04</c:v>
                </c:pt>
                <c:pt idx="8655">
                  <c:v>4.07</c:v>
                </c:pt>
                <c:pt idx="8656">
                  <c:v>4.09</c:v>
                </c:pt>
                <c:pt idx="8657">
                  <c:v>4.08</c:v>
                </c:pt>
                <c:pt idx="8658">
                  <c:v>4.09</c:v>
                </c:pt>
                <c:pt idx="8659">
                  <c:v>4.08</c:v>
                </c:pt>
                <c:pt idx="8660">
                  <c:v>4.07</c:v>
                </c:pt>
                <c:pt idx="8661">
                  <c:v>4.07</c:v>
                </c:pt>
                <c:pt idx="8662">
                  <c:v>4.09</c:v>
                </c:pt>
                <c:pt idx="8663">
                  <c:v>4.12</c:v>
                </c:pt>
                <c:pt idx="8664">
                  <c:v>4.0999999999999996</c:v>
                </c:pt>
                <c:pt idx="8665">
                  <c:v>4.0999999999999996</c:v>
                </c:pt>
                <c:pt idx="8666">
                  <c:v>4.0999999999999996</c:v>
                </c:pt>
                <c:pt idx="8667">
                  <c:v>4.1100000000000003</c:v>
                </c:pt>
                <c:pt idx="8668">
                  <c:v>4.12</c:v>
                </c:pt>
                <c:pt idx="8669">
                  <c:v>4.1399999999999997</c:v>
                </c:pt>
                <c:pt idx="8670">
                  <c:v>4.13</c:v>
                </c:pt>
                <c:pt idx="8671">
                  <c:v>4.16</c:v>
                </c:pt>
                <c:pt idx="8672">
                  <c:v>4.1399999999999997</c:v>
                </c:pt>
                <c:pt idx="8673">
                  <c:v>4.1500000000000004</c:v>
                </c:pt>
                <c:pt idx="8674">
                  <c:v>4.1900000000000004</c:v>
                </c:pt>
                <c:pt idx="8675">
                  <c:v>4.2</c:v>
                </c:pt>
                <c:pt idx="8676">
                  <c:v>4.21</c:v>
                </c:pt>
                <c:pt idx="8677">
                  <c:v>4.1900000000000004</c:v>
                </c:pt>
                <c:pt idx="8678">
                  <c:v>4.21</c:v>
                </c:pt>
                <c:pt idx="8679">
                  <c:v>4.1900000000000004</c:v>
                </c:pt>
                <c:pt idx="8680">
                  <c:v>4.18</c:v>
                </c:pt>
                <c:pt idx="8681">
                  <c:v>4.18</c:v>
                </c:pt>
                <c:pt idx="8682">
                  <c:v>4.17</c:v>
                </c:pt>
                <c:pt idx="8683">
                  <c:v>4.17</c:v>
                </c:pt>
                <c:pt idx="8684">
                  <c:v>4.17</c:v>
                </c:pt>
                <c:pt idx="8685">
                  <c:v>4.16</c:v>
                </c:pt>
                <c:pt idx="8686">
                  <c:v>4.1399999999999997</c:v>
                </c:pt>
                <c:pt idx="8687">
                  <c:v>4.12</c:v>
                </c:pt>
                <c:pt idx="8688">
                  <c:v>4.1100000000000003</c:v>
                </c:pt>
                <c:pt idx="8689">
                  <c:v>4.12</c:v>
                </c:pt>
                <c:pt idx="8690">
                  <c:v>4.12</c:v>
                </c:pt>
                <c:pt idx="8691">
                  <c:v>4.1100000000000003</c:v>
                </c:pt>
                <c:pt idx="8692">
                  <c:v>4.09</c:v>
                </c:pt>
                <c:pt idx="8693">
                  <c:v>4.09</c:v>
                </c:pt>
                <c:pt idx="8694">
                  <c:v>4.09</c:v>
                </c:pt>
                <c:pt idx="8695">
                  <c:v>4.09</c:v>
                </c:pt>
                <c:pt idx="8696">
                  <c:v>4.09</c:v>
                </c:pt>
                <c:pt idx="8697">
                  <c:v>4.12</c:v>
                </c:pt>
                <c:pt idx="8698">
                  <c:v>4.09</c:v>
                </c:pt>
                <c:pt idx="8699">
                  <c:v>4.12</c:v>
                </c:pt>
                <c:pt idx="8700">
                  <c:v>4.0999999999999996</c:v>
                </c:pt>
                <c:pt idx="8701">
                  <c:v>4.09</c:v>
                </c:pt>
                <c:pt idx="8702">
                  <c:v>4.09</c:v>
                </c:pt>
                <c:pt idx="8703">
                  <c:v>4.09</c:v>
                </c:pt>
                <c:pt idx="8704">
                  <c:v>4.09</c:v>
                </c:pt>
                <c:pt idx="8705">
                  <c:v>4.09</c:v>
                </c:pt>
                <c:pt idx="8706">
                  <c:v>4.1100000000000003</c:v>
                </c:pt>
                <c:pt idx="8707">
                  <c:v>4.12</c:v>
                </c:pt>
                <c:pt idx="8708">
                  <c:v>4.1399999999999997</c:v>
                </c:pt>
                <c:pt idx="8709">
                  <c:v>4.12</c:v>
                </c:pt>
                <c:pt idx="8710">
                  <c:v>4.1399999999999997</c:v>
                </c:pt>
                <c:pt idx="8711">
                  <c:v>4.1399999999999997</c:v>
                </c:pt>
                <c:pt idx="8712">
                  <c:v>4.16</c:v>
                </c:pt>
                <c:pt idx="8713">
                  <c:v>4.18</c:v>
                </c:pt>
                <c:pt idx="8714">
                  <c:v>4.18</c:v>
                </c:pt>
                <c:pt idx="8715">
                  <c:v>4.2</c:v>
                </c:pt>
                <c:pt idx="8716">
                  <c:v>4.18</c:v>
                </c:pt>
                <c:pt idx="8717">
                  <c:v>4.22</c:v>
                </c:pt>
                <c:pt idx="8718">
                  <c:v>4.2</c:v>
                </c:pt>
                <c:pt idx="8719">
                  <c:v>4.2</c:v>
                </c:pt>
                <c:pt idx="8720">
                  <c:v>4.1500000000000004</c:v>
                </c:pt>
                <c:pt idx="8721">
                  <c:v>4.2</c:v>
                </c:pt>
                <c:pt idx="8722">
                  <c:v>4.22</c:v>
                </c:pt>
                <c:pt idx="8723">
                  <c:v>4.2</c:v>
                </c:pt>
                <c:pt idx="8724">
                  <c:v>4.2</c:v>
                </c:pt>
                <c:pt idx="8725">
                  <c:v>4.18</c:v>
                </c:pt>
                <c:pt idx="8726">
                  <c:v>4.22</c:v>
                </c:pt>
                <c:pt idx="8727">
                  <c:v>4.22</c:v>
                </c:pt>
                <c:pt idx="8728">
                  <c:v>4.18</c:v>
                </c:pt>
                <c:pt idx="8729">
                  <c:v>4.18</c:v>
                </c:pt>
                <c:pt idx="8730">
                  <c:v>4.18</c:v>
                </c:pt>
                <c:pt idx="8731">
                  <c:v>4.18</c:v>
                </c:pt>
                <c:pt idx="8732">
                  <c:v>4.2</c:v>
                </c:pt>
                <c:pt idx="8733">
                  <c:v>4.2</c:v>
                </c:pt>
                <c:pt idx="8734">
                  <c:v>4.2</c:v>
                </c:pt>
                <c:pt idx="8735">
                  <c:v>4.18</c:v>
                </c:pt>
                <c:pt idx="8736">
                  <c:v>4.18</c:v>
                </c:pt>
                <c:pt idx="8737">
                  <c:v>4.2</c:v>
                </c:pt>
                <c:pt idx="8738">
                  <c:v>4.2</c:v>
                </c:pt>
                <c:pt idx="8739">
                  <c:v>4.2</c:v>
                </c:pt>
                <c:pt idx="8740">
                  <c:v>4.2</c:v>
                </c:pt>
                <c:pt idx="8741">
                  <c:v>4.2</c:v>
                </c:pt>
                <c:pt idx="8742">
                  <c:v>4.18</c:v>
                </c:pt>
                <c:pt idx="8743">
                  <c:v>4.1500000000000004</c:v>
                </c:pt>
                <c:pt idx="8744">
                  <c:v>4.2</c:v>
                </c:pt>
                <c:pt idx="8745">
                  <c:v>4.2</c:v>
                </c:pt>
                <c:pt idx="8746">
                  <c:v>4.2</c:v>
                </c:pt>
                <c:pt idx="8747">
                  <c:v>4.2</c:v>
                </c:pt>
                <c:pt idx="8748">
                  <c:v>4.22</c:v>
                </c:pt>
                <c:pt idx="8749">
                  <c:v>4.22</c:v>
                </c:pt>
                <c:pt idx="8750">
                  <c:v>4.2</c:v>
                </c:pt>
                <c:pt idx="8751">
                  <c:v>4.22</c:v>
                </c:pt>
                <c:pt idx="8752">
                  <c:v>4.22</c:v>
                </c:pt>
                <c:pt idx="8753">
                  <c:v>4.2</c:v>
                </c:pt>
                <c:pt idx="8754">
                  <c:v>4.1900000000000004</c:v>
                </c:pt>
                <c:pt idx="8755">
                  <c:v>4.17</c:v>
                </c:pt>
                <c:pt idx="8756">
                  <c:v>4.17</c:v>
                </c:pt>
                <c:pt idx="8757">
                  <c:v>4.18</c:v>
                </c:pt>
                <c:pt idx="8758">
                  <c:v>4.1399999999999997</c:v>
                </c:pt>
                <c:pt idx="8759">
                  <c:v>4.1399999999999997</c:v>
                </c:pt>
                <c:pt idx="8760">
                  <c:v>4.13</c:v>
                </c:pt>
                <c:pt idx="8761">
                  <c:v>4.1399999999999997</c:v>
                </c:pt>
                <c:pt idx="8762">
                  <c:v>4.13</c:v>
                </c:pt>
                <c:pt idx="8763">
                  <c:v>4.13</c:v>
                </c:pt>
                <c:pt idx="8764">
                  <c:v>4.13</c:v>
                </c:pt>
                <c:pt idx="8765">
                  <c:v>4.12</c:v>
                </c:pt>
                <c:pt idx="8766">
                  <c:v>4.12</c:v>
                </c:pt>
                <c:pt idx="8767">
                  <c:v>4.1100000000000003</c:v>
                </c:pt>
                <c:pt idx="8768">
                  <c:v>4.1100000000000003</c:v>
                </c:pt>
                <c:pt idx="8769">
                  <c:v>4.13</c:v>
                </c:pt>
                <c:pt idx="8770">
                  <c:v>4.13</c:v>
                </c:pt>
                <c:pt idx="8771">
                  <c:v>4.13</c:v>
                </c:pt>
                <c:pt idx="8772">
                  <c:v>4.13</c:v>
                </c:pt>
                <c:pt idx="8773">
                  <c:v>4.13</c:v>
                </c:pt>
                <c:pt idx="8774">
                  <c:v>4.13</c:v>
                </c:pt>
                <c:pt idx="8775">
                  <c:v>4.1399999999999997</c:v>
                </c:pt>
                <c:pt idx="8776">
                  <c:v>4.16</c:v>
                </c:pt>
                <c:pt idx="8777">
                  <c:v>4.1500000000000004</c:v>
                </c:pt>
                <c:pt idx="8778">
                  <c:v>4.1399999999999997</c:v>
                </c:pt>
                <c:pt idx="8779">
                  <c:v>4.17</c:v>
                </c:pt>
                <c:pt idx="8780">
                  <c:v>4.1500000000000004</c:v>
                </c:pt>
                <c:pt idx="8781">
                  <c:v>4.16</c:v>
                </c:pt>
                <c:pt idx="8782">
                  <c:v>4.18</c:v>
                </c:pt>
                <c:pt idx="8783">
                  <c:v>4.18</c:v>
                </c:pt>
                <c:pt idx="8784">
                  <c:v>4.17</c:v>
                </c:pt>
                <c:pt idx="8785">
                  <c:v>4.18</c:v>
                </c:pt>
                <c:pt idx="8786">
                  <c:v>4.18</c:v>
                </c:pt>
                <c:pt idx="8787">
                  <c:v>4.2</c:v>
                </c:pt>
                <c:pt idx="8788">
                  <c:v>4.2</c:v>
                </c:pt>
                <c:pt idx="8789">
                  <c:v>4.21</c:v>
                </c:pt>
                <c:pt idx="8790">
                  <c:v>4.2</c:v>
                </c:pt>
                <c:pt idx="8791">
                  <c:v>4.25</c:v>
                </c:pt>
                <c:pt idx="8792">
                  <c:v>4.28</c:v>
                </c:pt>
                <c:pt idx="8793">
                  <c:v>4.2699999999999996</c:v>
                </c:pt>
                <c:pt idx="8794">
                  <c:v>4.24</c:v>
                </c:pt>
                <c:pt idx="8795">
                  <c:v>4.22</c:v>
                </c:pt>
                <c:pt idx="8796">
                  <c:v>4.21</c:v>
                </c:pt>
                <c:pt idx="8797">
                  <c:v>4.24</c:v>
                </c:pt>
                <c:pt idx="8798">
                  <c:v>4.25</c:v>
                </c:pt>
                <c:pt idx="8799">
                  <c:v>4.24</c:v>
                </c:pt>
                <c:pt idx="8800">
                  <c:v>4.2</c:v>
                </c:pt>
                <c:pt idx="8801">
                  <c:v>4.21</c:v>
                </c:pt>
                <c:pt idx="8802">
                  <c:v>4.22</c:v>
                </c:pt>
                <c:pt idx="8803">
                  <c:v>4.2</c:v>
                </c:pt>
                <c:pt idx="8804">
                  <c:v>4.1900000000000004</c:v>
                </c:pt>
                <c:pt idx="8805">
                  <c:v>4.1900000000000004</c:v>
                </c:pt>
                <c:pt idx="8806">
                  <c:v>4.18</c:v>
                </c:pt>
                <c:pt idx="8807">
                  <c:v>4.18</c:v>
                </c:pt>
                <c:pt idx="8808">
                  <c:v>4.22</c:v>
                </c:pt>
                <c:pt idx="8809">
                  <c:v>4.1900000000000004</c:v>
                </c:pt>
                <c:pt idx="8810">
                  <c:v>4.18</c:v>
                </c:pt>
                <c:pt idx="8811">
                  <c:v>4.17</c:v>
                </c:pt>
                <c:pt idx="8812">
                  <c:v>4.18</c:v>
                </c:pt>
                <c:pt idx="8813">
                  <c:v>4.1900000000000004</c:v>
                </c:pt>
                <c:pt idx="8814">
                  <c:v>4.1900000000000004</c:v>
                </c:pt>
                <c:pt idx="8815">
                  <c:v>4.2</c:v>
                </c:pt>
                <c:pt idx="8816">
                  <c:v>4.22</c:v>
                </c:pt>
                <c:pt idx="8817">
                  <c:v>4.22</c:v>
                </c:pt>
                <c:pt idx="8818">
                  <c:v>4.1900000000000004</c:v>
                </c:pt>
                <c:pt idx="8819">
                  <c:v>4.1900000000000004</c:v>
                </c:pt>
                <c:pt idx="8820">
                  <c:v>4.2</c:v>
                </c:pt>
                <c:pt idx="8821">
                  <c:v>4.2</c:v>
                </c:pt>
                <c:pt idx="8822">
                  <c:v>4.2</c:v>
                </c:pt>
                <c:pt idx="8823">
                  <c:v>4.22</c:v>
                </c:pt>
                <c:pt idx="8824">
                  <c:v>4.2300000000000004</c:v>
                </c:pt>
                <c:pt idx="8825">
                  <c:v>4.22</c:v>
                </c:pt>
                <c:pt idx="8826">
                  <c:v>4.26</c:v>
                </c:pt>
                <c:pt idx="8827">
                  <c:v>4.2300000000000004</c:v>
                </c:pt>
                <c:pt idx="8828">
                  <c:v>4.3</c:v>
                </c:pt>
                <c:pt idx="8829">
                  <c:v>4.3</c:v>
                </c:pt>
                <c:pt idx="8830">
                  <c:v>4.29</c:v>
                </c:pt>
                <c:pt idx="8831">
                  <c:v>4.3</c:v>
                </c:pt>
                <c:pt idx="8832">
                  <c:v>4.3</c:v>
                </c:pt>
                <c:pt idx="8833">
                  <c:v>4.26</c:v>
                </c:pt>
                <c:pt idx="8834">
                  <c:v>4.3099999999999996</c:v>
                </c:pt>
                <c:pt idx="8835">
                  <c:v>4.24</c:v>
                </c:pt>
                <c:pt idx="8836">
                  <c:v>4.24</c:v>
                </c:pt>
                <c:pt idx="8837">
                  <c:v>4.24</c:v>
                </c:pt>
                <c:pt idx="8838">
                  <c:v>4.24</c:v>
                </c:pt>
                <c:pt idx="8839">
                  <c:v>4.24</c:v>
                </c:pt>
                <c:pt idx="8840">
                  <c:v>4.2300000000000004</c:v>
                </c:pt>
                <c:pt idx="8841">
                  <c:v>4.21</c:v>
                </c:pt>
                <c:pt idx="8842">
                  <c:v>4.22</c:v>
                </c:pt>
                <c:pt idx="8843">
                  <c:v>4.24</c:v>
                </c:pt>
                <c:pt idx="8844">
                  <c:v>4.21</c:v>
                </c:pt>
                <c:pt idx="8845">
                  <c:v>4.21</c:v>
                </c:pt>
                <c:pt idx="8846">
                  <c:v>4.21</c:v>
                </c:pt>
                <c:pt idx="8847">
                  <c:v>4.21</c:v>
                </c:pt>
                <c:pt idx="8848">
                  <c:v>4.2</c:v>
                </c:pt>
                <c:pt idx="8849">
                  <c:v>4.21</c:v>
                </c:pt>
                <c:pt idx="8850">
                  <c:v>4.2300000000000004</c:v>
                </c:pt>
                <c:pt idx="8851">
                  <c:v>4.2300000000000004</c:v>
                </c:pt>
                <c:pt idx="8852">
                  <c:v>4.2300000000000004</c:v>
                </c:pt>
                <c:pt idx="8853">
                  <c:v>4.22</c:v>
                </c:pt>
                <c:pt idx="8854">
                  <c:v>4.2300000000000004</c:v>
                </c:pt>
                <c:pt idx="8855">
                  <c:v>4.24</c:v>
                </c:pt>
                <c:pt idx="8856">
                  <c:v>4.2300000000000004</c:v>
                </c:pt>
                <c:pt idx="8857">
                  <c:v>4.24</c:v>
                </c:pt>
                <c:pt idx="8858">
                  <c:v>4.24</c:v>
                </c:pt>
                <c:pt idx="8859">
                  <c:v>4.2300000000000004</c:v>
                </c:pt>
                <c:pt idx="8860">
                  <c:v>4.24</c:v>
                </c:pt>
                <c:pt idx="8861">
                  <c:v>4.25</c:v>
                </c:pt>
                <c:pt idx="8862">
                  <c:v>4.24</c:v>
                </c:pt>
                <c:pt idx="8863">
                  <c:v>4.24</c:v>
                </c:pt>
                <c:pt idx="8864">
                  <c:v>4.26</c:v>
                </c:pt>
                <c:pt idx="8865">
                  <c:v>4.28</c:v>
                </c:pt>
                <c:pt idx="8866">
                  <c:v>4.29</c:v>
                </c:pt>
                <c:pt idx="8867">
                  <c:v>4.2</c:v>
                </c:pt>
                <c:pt idx="8868">
                  <c:v>4.17</c:v>
                </c:pt>
                <c:pt idx="8869">
                  <c:v>4.18</c:v>
                </c:pt>
                <c:pt idx="8870">
                  <c:v>4.17</c:v>
                </c:pt>
                <c:pt idx="8871">
                  <c:v>4.16</c:v>
                </c:pt>
                <c:pt idx="8872">
                  <c:v>4.1500000000000004</c:v>
                </c:pt>
                <c:pt idx="8873">
                  <c:v>4.1500000000000004</c:v>
                </c:pt>
                <c:pt idx="8874">
                  <c:v>4.13</c:v>
                </c:pt>
                <c:pt idx="8875">
                  <c:v>4.1100000000000003</c:v>
                </c:pt>
                <c:pt idx="8876">
                  <c:v>4.1100000000000003</c:v>
                </c:pt>
                <c:pt idx="8877">
                  <c:v>4.0999999999999996</c:v>
                </c:pt>
                <c:pt idx="8878">
                  <c:v>4.09</c:v>
                </c:pt>
                <c:pt idx="8879">
                  <c:v>4.09</c:v>
                </c:pt>
                <c:pt idx="8880">
                  <c:v>4.09</c:v>
                </c:pt>
                <c:pt idx="8881">
                  <c:v>4.09</c:v>
                </c:pt>
                <c:pt idx="8882">
                  <c:v>4.08</c:v>
                </c:pt>
                <c:pt idx="8883">
                  <c:v>4.08</c:v>
                </c:pt>
                <c:pt idx="8884">
                  <c:v>4.07</c:v>
                </c:pt>
                <c:pt idx="8885">
                  <c:v>4.09</c:v>
                </c:pt>
                <c:pt idx="8886">
                  <c:v>4.08</c:v>
                </c:pt>
                <c:pt idx="8887">
                  <c:v>4.08</c:v>
                </c:pt>
                <c:pt idx="8888">
                  <c:v>4.0599999999999996</c:v>
                </c:pt>
                <c:pt idx="8889">
                  <c:v>4.04</c:v>
                </c:pt>
                <c:pt idx="8890">
                  <c:v>4.05</c:v>
                </c:pt>
                <c:pt idx="8891">
                  <c:v>4.0599999999999996</c:v>
                </c:pt>
                <c:pt idx="8892">
                  <c:v>4.04</c:v>
                </c:pt>
                <c:pt idx="8893">
                  <c:v>4.05</c:v>
                </c:pt>
                <c:pt idx="8894">
                  <c:v>4.05</c:v>
                </c:pt>
                <c:pt idx="8895">
                  <c:v>4.03</c:v>
                </c:pt>
                <c:pt idx="8896">
                  <c:v>4.04</c:v>
                </c:pt>
                <c:pt idx="8897">
                  <c:v>4.0599999999999996</c:v>
                </c:pt>
                <c:pt idx="8898">
                  <c:v>4.0599999999999996</c:v>
                </c:pt>
                <c:pt idx="8899">
                  <c:v>4.07</c:v>
                </c:pt>
                <c:pt idx="8900">
                  <c:v>4.09</c:v>
                </c:pt>
                <c:pt idx="8901">
                  <c:v>4.1100000000000003</c:v>
                </c:pt>
                <c:pt idx="8902">
                  <c:v>4.12</c:v>
                </c:pt>
                <c:pt idx="8903">
                  <c:v>4.18</c:v>
                </c:pt>
                <c:pt idx="8904">
                  <c:v>4.1900000000000004</c:v>
                </c:pt>
                <c:pt idx="8905">
                  <c:v>4.21</c:v>
                </c:pt>
                <c:pt idx="8906">
                  <c:v>4.2</c:v>
                </c:pt>
                <c:pt idx="8907">
                  <c:v>4.1900000000000004</c:v>
                </c:pt>
                <c:pt idx="8908">
                  <c:v>4.2</c:v>
                </c:pt>
                <c:pt idx="8909">
                  <c:v>4.1500000000000004</c:v>
                </c:pt>
                <c:pt idx="8910">
                  <c:v>4.1500000000000004</c:v>
                </c:pt>
                <c:pt idx="8911">
                  <c:v>4.13</c:v>
                </c:pt>
                <c:pt idx="8912">
                  <c:v>4.1100000000000003</c:v>
                </c:pt>
                <c:pt idx="8913">
                  <c:v>4.0999999999999996</c:v>
                </c:pt>
                <c:pt idx="8914">
                  <c:v>4.09</c:v>
                </c:pt>
                <c:pt idx="8915">
                  <c:v>4.1100000000000003</c:v>
                </c:pt>
                <c:pt idx="8916">
                  <c:v>4.13</c:v>
                </c:pt>
                <c:pt idx="8917">
                  <c:v>4.12</c:v>
                </c:pt>
                <c:pt idx="8918">
                  <c:v>4.1100000000000003</c:v>
                </c:pt>
                <c:pt idx="8919">
                  <c:v>4.12</c:v>
                </c:pt>
                <c:pt idx="8920">
                  <c:v>4.09</c:v>
                </c:pt>
                <c:pt idx="8921">
                  <c:v>4.08</c:v>
                </c:pt>
                <c:pt idx="8922">
                  <c:v>4.09</c:v>
                </c:pt>
                <c:pt idx="8923">
                  <c:v>4.07</c:v>
                </c:pt>
                <c:pt idx="8924">
                  <c:v>4.09</c:v>
                </c:pt>
                <c:pt idx="8925">
                  <c:v>4.0999999999999996</c:v>
                </c:pt>
                <c:pt idx="8926">
                  <c:v>4.08</c:v>
                </c:pt>
                <c:pt idx="8927">
                  <c:v>4.08</c:v>
                </c:pt>
                <c:pt idx="8928">
                  <c:v>4.07</c:v>
                </c:pt>
                <c:pt idx="8929">
                  <c:v>4.05</c:v>
                </c:pt>
                <c:pt idx="8930">
                  <c:v>4.04</c:v>
                </c:pt>
                <c:pt idx="8931">
                  <c:v>4.05</c:v>
                </c:pt>
                <c:pt idx="8932">
                  <c:v>4.08</c:v>
                </c:pt>
                <c:pt idx="8933">
                  <c:v>4.0599999999999996</c:v>
                </c:pt>
                <c:pt idx="8934">
                  <c:v>4.08</c:v>
                </c:pt>
                <c:pt idx="8935">
                  <c:v>4.0599999999999996</c:v>
                </c:pt>
                <c:pt idx="8936">
                  <c:v>4.04</c:v>
                </c:pt>
                <c:pt idx="8937">
                  <c:v>4.07</c:v>
                </c:pt>
                <c:pt idx="8938">
                  <c:v>4.1399999999999997</c:v>
                </c:pt>
                <c:pt idx="8939">
                  <c:v>4.13</c:v>
                </c:pt>
                <c:pt idx="8940">
                  <c:v>4.16</c:v>
                </c:pt>
                <c:pt idx="8941">
                  <c:v>4.18</c:v>
                </c:pt>
                <c:pt idx="8942">
                  <c:v>4.25</c:v>
                </c:pt>
                <c:pt idx="8943">
                  <c:v>4.18</c:v>
                </c:pt>
                <c:pt idx="8944">
                  <c:v>4.1500000000000004</c:v>
                </c:pt>
                <c:pt idx="8945">
                  <c:v>4.09</c:v>
                </c:pt>
                <c:pt idx="8946">
                  <c:v>4.07</c:v>
                </c:pt>
                <c:pt idx="8947">
                  <c:v>4.04</c:v>
                </c:pt>
                <c:pt idx="8948">
                  <c:v>4.03</c:v>
                </c:pt>
                <c:pt idx="8949">
                  <c:v>4.0199999999999996</c:v>
                </c:pt>
                <c:pt idx="8950">
                  <c:v>4.0199999999999996</c:v>
                </c:pt>
                <c:pt idx="8951">
                  <c:v>4.03</c:v>
                </c:pt>
                <c:pt idx="8952">
                  <c:v>4.03</c:v>
                </c:pt>
                <c:pt idx="8953">
                  <c:v>4.03</c:v>
                </c:pt>
                <c:pt idx="8954">
                  <c:v>4.03</c:v>
                </c:pt>
                <c:pt idx="8955">
                  <c:v>4.04</c:v>
                </c:pt>
                <c:pt idx="8956">
                  <c:v>4.04</c:v>
                </c:pt>
                <c:pt idx="8957">
                  <c:v>4.05</c:v>
                </c:pt>
                <c:pt idx="8958">
                  <c:v>4.03</c:v>
                </c:pt>
                <c:pt idx="8959">
                  <c:v>4.04</c:v>
                </c:pt>
                <c:pt idx="8960">
                  <c:v>4.04</c:v>
                </c:pt>
                <c:pt idx="8961">
                  <c:v>4.04</c:v>
                </c:pt>
                <c:pt idx="8962">
                  <c:v>4.04</c:v>
                </c:pt>
                <c:pt idx="8963">
                  <c:v>4.04</c:v>
                </c:pt>
                <c:pt idx="8964">
                  <c:v>4.05</c:v>
                </c:pt>
                <c:pt idx="8965">
                  <c:v>4.0599999999999996</c:v>
                </c:pt>
                <c:pt idx="8966">
                  <c:v>4.07</c:v>
                </c:pt>
                <c:pt idx="8967">
                  <c:v>4.07</c:v>
                </c:pt>
                <c:pt idx="8968">
                  <c:v>4.08</c:v>
                </c:pt>
                <c:pt idx="8969">
                  <c:v>4.08</c:v>
                </c:pt>
                <c:pt idx="8970">
                  <c:v>4.07</c:v>
                </c:pt>
                <c:pt idx="8971">
                  <c:v>4.07</c:v>
                </c:pt>
                <c:pt idx="8972">
                  <c:v>4.09</c:v>
                </c:pt>
                <c:pt idx="8973">
                  <c:v>4.09</c:v>
                </c:pt>
                <c:pt idx="8974">
                  <c:v>4.09</c:v>
                </c:pt>
                <c:pt idx="8975">
                  <c:v>4.12</c:v>
                </c:pt>
                <c:pt idx="8976">
                  <c:v>4.13</c:v>
                </c:pt>
                <c:pt idx="8977">
                  <c:v>4.1500000000000004</c:v>
                </c:pt>
                <c:pt idx="8978">
                  <c:v>4.17</c:v>
                </c:pt>
                <c:pt idx="8979">
                  <c:v>4.1900000000000004</c:v>
                </c:pt>
                <c:pt idx="8980">
                  <c:v>4.33</c:v>
                </c:pt>
                <c:pt idx="8981">
                  <c:v>4.3099999999999996</c:v>
                </c:pt>
                <c:pt idx="8982">
                  <c:v>4.29</c:v>
                </c:pt>
                <c:pt idx="8983">
                  <c:v>4.2300000000000004</c:v>
                </c:pt>
                <c:pt idx="8984">
                  <c:v>4.2300000000000004</c:v>
                </c:pt>
                <c:pt idx="8985">
                  <c:v>4.21</c:v>
                </c:pt>
                <c:pt idx="8986">
                  <c:v>4.21</c:v>
                </c:pt>
                <c:pt idx="8987">
                  <c:v>4.21</c:v>
                </c:pt>
                <c:pt idx="8988">
                  <c:v>4.2</c:v>
                </c:pt>
                <c:pt idx="8989">
                  <c:v>4.18</c:v>
                </c:pt>
                <c:pt idx="8990">
                  <c:v>4.18</c:v>
                </c:pt>
                <c:pt idx="8991">
                  <c:v>4.1900000000000004</c:v>
                </c:pt>
                <c:pt idx="8992">
                  <c:v>4.21</c:v>
                </c:pt>
                <c:pt idx="8993">
                  <c:v>4.2</c:v>
                </c:pt>
                <c:pt idx="8994">
                  <c:v>4.1900000000000004</c:v>
                </c:pt>
                <c:pt idx="8995">
                  <c:v>4.2</c:v>
                </c:pt>
                <c:pt idx="8996">
                  <c:v>4.2</c:v>
                </c:pt>
                <c:pt idx="8997">
                  <c:v>4.18</c:v>
                </c:pt>
                <c:pt idx="8998">
                  <c:v>4.21</c:v>
                </c:pt>
                <c:pt idx="8999">
                  <c:v>4.2</c:v>
                </c:pt>
                <c:pt idx="9000">
                  <c:v>4.2</c:v>
                </c:pt>
                <c:pt idx="9001">
                  <c:v>4.2</c:v>
                </c:pt>
                <c:pt idx="9002">
                  <c:v>4.18</c:v>
                </c:pt>
                <c:pt idx="9003">
                  <c:v>4.2</c:v>
                </c:pt>
                <c:pt idx="9004">
                  <c:v>4.18</c:v>
                </c:pt>
                <c:pt idx="9005">
                  <c:v>4.21</c:v>
                </c:pt>
                <c:pt idx="9006">
                  <c:v>4.2</c:v>
                </c:pt>
                <c:pt idx="9007">
                  <c:v>4.1900000000000004</c:v>
                </c:pt>
                <c:pt idx="9008">
                  <c:v>4.18</c:v>
                </c:pt>
                <c:pt idx="9009">
                  <c:v>4.1900000000000004</c:v>
                </c:pt>
                <c:pt idx="9010">
                  <c:v>4.18</c:v>
                </c:pt>
                <c:pt idx="9011">
                  <c:v>4.1500000000000004</c:v>
                </c:pt>
                <c:pt idx="9012">
                  <c:v>4.17</c:v>
                </c:pt>
                <c:pt idx="9013">
                  <c:v>4.21</c:v>
                </c:pt>
                <c:pt idx="9014">
                  <c:v>4.2</c:v>
                </c:pt>
                <c:pt idx="9015">
                  <c:v>4.21</c:v>
                </c:pt>
                <c:pt idx="9016">
                  <c:v>4.24</c:v>
                </c:pt>
                <c:pt idx="9017">
                  <c:v>4.3099999999999996</c:v>
                </c:pt>
                <c:pt idx="9018">
                  <c:v>4.25</c:v>
                </c:pt>
                <c:pt idx="9019">
                  <c:v>4.24</c:v>
                </c:pt>
                <c:pt idx="9020">
                  <c:v>4.22</c:v>
                </c:pt>
                <c:pt idx="9021">
                  <c:v>4.17</c:v>
                </c:pt>
                <c:pt idx="9022">
                  <c:v>4.16</c:v>
                </c:pt>
                <c:pt idx="9023">
                  <c:v>4.1399999999999997</c:v>
                </c:pt>
                <c:pt idx="9024">
                  <c:v>4.13</c:v>
                </c:pt>
                <c:pt idx="9025">
                  <c:v>4.13</c:v>
                </c:pt>
                <c:pt idx="9026">
                  <c:v>4.12</c:v>
                </c:pt>
                <c:pt idx="9027">
                  <c:v>4.09</c:v>
                </c:pt>
                <c:pt idx="9028">
                  <c:v>4.0999999999999996</c:v>
                </c:pt>
                <c:pt idx="9029">
                  <c:v>4.1100000000000003</c:v>
                </c:pt>
                <c:pt idx="9030">
                  <c:v>4.13</c:v>
                </c:pt>
                <c:pt idx="9031">
                  <c:v>4.12</c:v>
                </c:pt>
                <c:pt idx="9032">
                  <c:v>4.1100000000000003</c:v>
                </c:pt>
                <c:pt idx="9033">
                  <c:v>4.12</c:v>
                </c:pt>
                <c:pt idx="9034">
                  <c:v>4.0999999999999996</c:v>
                </c:pt>
                <c:pt idx="9035">
                  <c:v>4.0999999999999996</c:v>
                </c:pt>
                <c:pt idx="9036">
                  <c:v>4.12</c:v>
                </c:pt>
                <c:pt idx="9037">
                  <c:v>4.12</c:v>
                </c:pt>
                <c:pt idx="9038">
                  <c:v>4.1100000000000003</c:v>
                </c:pt>
                <c:pt idx="9039">
                  <c:v>4.1100000000000003</c:v>
                </c:pt>
                <c:pt idx="9040">
                  <c:v>4.0999999999999996</c:v>
                </c:pt>
                <c:pt idx="9041">
                  <c:v>4.1100000000000003</c:v>
                </c:pt>
                <c:pt idx="9042">
                  <c:v>4.09</c:v>
                </c:pt>
                <c:pt idx="9043">
                  <c:v>4.12</c:v>
                </c:pt>
                <c:pt idx="9044">
                  <c:v>4.0999999999999996</c:v>
                </c:pt>
                <c:pt idx="9045">
                  <c:v>4.08</c:v>
                </c:pt>
                <c:pt idx="9046">
                  <c:v>4.0999999999999996</c:v>
                </c:pt>
                <c:pt idx="9047">
                  <c:v>4.09</c:v>
                </c:pt>
                <c:pt idx="9048">
                  <c:v>4.08</c:v>
                </c:pt>
                <c:pt idx="9049">
                  <c:v>4.05</c:v>
                </c:pt>
                <c:pt idx="9050">
                  <c:v>4.08</c:v>
                </c:pt>
                <c:pt idx="9051">
                  <c:v>4.13</c:v>
                </c:pt>
                <c:pt idx="9052">
                  <c:v>4.12</c:v>
                </c:pt>
                <c:pt idx="9053">
                  <c:v>4.13</c:v>
                </c:pt>
                <c:pt idx="9054">
                  <c:v>4.18</c:v>
                </c:pt>
                <c:pt idx="9055">
                  <c:v>4.24</c:v>
                </c:pt>
                <c:pt idx="9056">
                  <c:v>4.22</c:v>
                </c:pt>
                <c:pt idx="9057">
                  <c:v>4.1900000000000004</c:v>
                </c:pt>
                <c:pt idx="9058">
                  <c:v>4.1900000000000004</c:v>
                </c:pt>
                <c:pt idx="9059">
                  <c:v>4.1900000000000004</c:v>
                </c:pt>
                <c:pt idx="9060">
                  <c:v>4.17</c:v>
                </c:pt>
                <c:pt idx="9061">
                  <c:v>4.17</c:v>
                </c:pt>
                <c:pt idx="9062">
                  <c:v>4.16</c:v>
                </c:pt>
                <c:pt idx="9063">
                  <c:v>4.16</c:v>
                </c:pt>
                <c:pt idx="9064">
                  <c:v>4.1500000000000004</c:v>
                </c:pt>
                <c:pt idx="9065">
                  <c:v>4.13</c:v>
                </c:pt>
                <c:pt idx="9066">
                  <c:v>4.13</c:v>
                </c:pt>
                <c:pt idx="9067">
                  <c:v>4.12</c:v>
                </c:pt>
                <c:pt idx="9068">
                  <c:v>4.0999999999999996</c:v>
                </c:pt>
                <c:pt idx="9069">
                  <c:v>4.0999999999999996</c:v>
                </c:pt>
                <c:pt idx="9070">
                  <c:v>4.1100000000000003</c:v>
                </c:pt>
                <c:pt idx="9071">
                  <c:v>4.0999999999999996</c:v>
                </c:pt>
                <c:pt idx="9072">
                  <c:v>4.08</c:v>
                </c:pt>
                <c:pt idx="9073">
                  <c:v>4.08</c:v>
                </c:pt>
                <c:pt idx="9074">
                  <c:v>4.07</c:v>
                </c:pt>
                <c:pt idx="9075">
                  <c:v>4.07</c:v>
                </c:pt>
                <c:pt idx="9076">
                  <c:v>4.07</c:v>
                </c:pt>
                <c:pt idx="9077">
                  <c:v>4.07</c:v>
                </c:pt>
                <c:pt idx="9078">
                  <c:v>4.07</c:v>
                </c:pt>
                <c:pt idx="9079">
                  <c:v>4.07</c:v>
                </c:pt>
                <c:pt idx="9080">
                  <c:v>4.05</c:v>
                </c:pt>
                <c:pt idx="9081">
                  <c:v>4.07</c:v>
                </c:pt>
                <c:pt idx="9082">
                  <c:v>4.0599999999999996</c:v>
                </c:pt>
                <c:pt idx="9083">
                  <c:v>4.08</c:v>
                </c:pt>
                <c:pt idx="9084">
                  <c:v>4.08</c:v>
                </c:pt>
                <c:pt idx="9085">
                  <c:v>4.0599999999999996</c:v>
                </c:pt>
                <c:pt idx="9086">
                  <c:v>4.08</c:v>
                </c:pt>
                <c:pt idx="9087">
                  <c:v>4.09</c:v>
                </c:pt>
                <c:pt idx="9088">
                  <c:v>4.0999999999999996</c:v>
                </c:pt>
                <c:pt idx="9089">
                  <c:v>4.13</c:v>
                </c:pt>
                <c:pt idx="9090">
                  <c:v>4.1399999999999997</c:v>
                </c:pt>
                <c:pt idx="9091">
                  <c:v>4.1500000000000004</c:v>
                </c:pt>
                <c:pt idx="9092">
                  <c:v>4.17</c:v>
                </c:pt>
                <c:pt idx="9093">
                  <c:v>4.1900000000000004</c:v>
                </c:pt>
                <c:pt idx="9094">
                  <c:v>4.22</c:v>
                </c:pt>
                <c:pt idx="9095">
                  <c:v>4.2699999999999996</c:v>
                </c:pt>
                <c:pt idx="9096">
                  <c:v>4.24</c:v>
                </c:pt>
                <c:pt idx="9097">
                  <c:v>4.2300000000000004</c:v>
                </c:pt>
                <c:pt idx="9098">
                  <c:v>4.2300000000000004</c:v>
                </c:pt>
                <c:pt idx="9099">
                  <c:v>4.2300000000000004</c:v>
                </c:pt>
                <c:pt idx="9100">
                  <c:v>4.2300000000000004</c:v>
                </c:pt>
                <c:pt idx="9101">
                  <c:v>4.21</c:v>
                </c:pt>
                <c:pt idx="9102">
                  <c:v>4.22</c:v>
                </c:pt>
                <c:pt idx="9103">
                  <c:v>4.21</c:v>
                </c:pt>
                <c:pt idx="9104">
                  <c:v>4.2</c:v>
                </c:pt>
                <c:pt idx="9105">
                  <c:v>4.1900000000000004</c:v>
                </c:pt>
                <c:pt idx="9106">
                  <c:v>4.1900000000000004</c:v>
                </c:pt>
                <c:pt idx="9107">
                  <c:v>4.17</c:v>
                </c:pt>
                <c:pt idx="9108">
                  <c:v>4.17</c:v>
                </c:pt>
                <c:pt idx="9109">
                  <c:v>4.18</c:v>
                </c:pt>
                <c:pt idx="9110">
                  <c:v>4.17</c:v>
                </c:pt>
                <c:pt idx="9111">
                  <c:v>4.17</c:v>
                </c:pt>
                <c:pt idx="9112">
                  <c:v>4.16</c:v>
                </c:pt>
                <c:pt idx="9113">
                  <c:v>4.1500000000000004</c:v>
                </c:pt>
                <c:pt idx="9114">
                  <c:v>4.1500000000000004</c:v>
                </c:pt>
                <c:pt idx="9115">
                  <c:v>4.1399999999999997</c:v>
                </c:pt>
                <c:pt idx="9116">
                  <c:v>4.1500000000000004</c:v>
                </c:pt>
                <c:pt idx="9117">
                  <c:v>4.1399999999999997</c:v>
                </c:pt>
                <c:pt idx="9118">
                  <c:v>4.16</c:v>
                </c:pt>
                <c:pt idx="9119">
                  <c:v>4.13</c:v>
                </c:pt>
                <c:pt idx="9120">
                  <c:v>4.1500000000000004</c:v>
                </c:pt>
                <c:pt idx="9121">
                  <c:v>4.1399999999999997</c:v>
                </c:pt>
                <c:pt idx="9122">
                  <c:v>4.16</c:v>
                </c:pt>
                <c:pt idx="9123">
                  <c:v>4.16</c:v>
                </c:pt>
                <c:pt idx="9124">
                  <c:v>4.1399999999999997</c:v>
                </c:pt>
                <c:pt idx="9125">
                  <c:v>4.16</c:v>
                </c:pt>
                <c:pt idx="9126">
                  <c:v>4.17</c:v>
                </c:pt>
                <c:pt idx="9127">
                  <c:v>4.1900000000000004</c:v>
                </c:pt>
                <c:pt idx="9128">
                  <c:v>4.2</c:v>
                </c:pt>
                <c:pt idx="9129">
                  <c:v>4.21</c:v>
                </c:pt>
                <c:pt idx="9130">
                  <c:v>4.22</c:v>
                </c:pt>
                <c:pt idx="9131">
                  <c:v>4.2300000000000004</c:v>
                </c:pt>
                <c:pt idx="9132">
                  <c:v>4.24</c:v>
                </c:pt>
                <c:pt idx="9133">
                  <c:v>4.22</c:v>
                </c:pt>
                <c:pt idx="9134">
                  <c:v>4.2</c:v>
                </c:pt>
                <c:pt idx="9135">
                  <c:v>4.18</c:v>
                </c:pt>
                <c:pt idx="9136">
                  <c:v>4.2</c:v>
                </c:pt>
                <c:pt idx="9137">
                  <c:v>4.18</c:v>
                </c:pt>
                <c:pt idx="9138">
                  <c:v>4.18</c:v>
                </c:pt>
                <c:pt idx="9139">
                  <c:v>4.2</c:v>
                </c:pt>
                <c:pt idx="9140">
                  <c:v>4.2</c:v>
                </c:pt>
                <c:pt idx="9141">
                  <c:v>4.2</c:v>
                </c:pt>
                <c:pt idx="9142">
                  <c:v>4.18</c:v>
                </c:pt>
                <c:pt idx="9143">
                  <c:v>4.18</c:v>
                </c:pt>
                <c:pt idx="9144">
                  <c:v>4.18</c:v>
                </c:pt>
                <c:pt idx="9145">
                  <c:v>4.18</c:v>
                </c:pt>
                <c:pt idx="9146">
                  <c:v>4.18</c:v>
                </c:pt>
                <c:pt idx="9147">
                  <c:v>4.18</c:v>
                </c:pt>
                <c:pt idx="9148">
                  <c:v>4.18</c:v>
                </c:pt>
                <c:pt idx="9149">
                  <c:v>4.18</c:v>
                </c:pt>
                <c:pt idx="9150">
                  <c:v>4.18</c:v>
                </c:pt>
                <c:pt idx="9151">
                  <c:v>4.18</c:v>
                </c:pt>
                <c:pt idx="9152">
                  <c:v>4.18</c:v>
                </c:pt>
                <c:pt idx="9153">
                  <c:v>4.18</c:v>
                </c:pt>
                <c:pt idx="9154">
                  <c:v>4.16</c:v>
                </c:pt>
                <c:pt idx="9155">
                  <c:v>4.1500000000000004</c:v>
                </c:pt>
                <c:pt idx="9156">
                  <c:v>4.18</c:v>
                </c:pt>
                <c:pt idx="9157">
                  <c:v>4.18</c:v>
                </c:pt>
                <c:pt idx="9158">
                  <c:v>4.18</c:v>
                </c:pt>
                <c:pt idx="9159">
                  <c:v>4.1500000000000004</c:v>
                </c:pt>
                <c:pt idx="9160">
                  <c:v>4.18</c:v>
                </c:pt>
                <c:pt idx="9161">
                  <c:v>4.2</c:v>
                </c:pt>
                <c:pt idx="9162">
                  <c:v>4.18</c:v>
                </c:pt>
                <c:pt idx="9163">
                  <c:v>4.18</c:v>
                </c:pt>
                <c:pt idx="9164">
                  <c:v>4.18</c:v>
                </c:pt>
                <c:pt idx="9165">
                  <c:v>4.18</c:v>
                </c:pt>
                <c:pt idx="9166">
                  <c:v>4.18</c:v>
                </c:pt>
                <c:pt idx="9167">
                  <c:v>4.18</c:v>
                </c:pt>
                <c:pt idx="9168">
                  <c:v>4.18</c:v>
                </c:pt>
                <c:pt idx="9169">
                  <c:v>4.18</c:v>
                </c:pt>
                <c:pt idx="9170">
                  <c:v>4.18</c:v>
                </c:pt>
                <c:pt idx="9171">
                  <c:v>4.2300000000000004</c:v>
                </c:pt>
                <c:pt idx="9172">
                  <c:v>4.2</c:v>
                </c:pt>
                <c:pt idx="9173">
                  <c:v>4.1900000000000004</c:v>
                </c:pt>
                <c:pt idx="9174">
                  <c:v>4.17</c:v>
                </c:pt>
                <c:pt idx="9175">
                  <c:v>4.17</c:v>
                </c:pt>
                <c:pt idx="9176">
                  <c:v>4.16</c:v>
                </c:pt>
                <c:pt idx="9177">
                  <c:v>4.1500000000000004</c:v>
                </c:pt>
                <c:pt idx="9178">
                  <c:v>4.13</c:v>
                </c:pt>
                <c:pt idx="9179">
                  <c:v>4.1500000000000004</c:v>
                </c:pt>
                <c:pt idx="9180">
                  <c:v>4.1100000000000003</c:v>
                </c:pt>
                <c:pt idx="9181">
                  <c:v>4.13</c:v>
                </c:pt>
                <c:pt idx="9182">
                  <c:v>4.13</c:v>
                </c:pt>
                <c:pt idx="9183">
                  <c:v>4.12</c:v>
                </c:pt>
                <c:pt idx="9184">
                  <c:v>4.13</c:v>
                </c:pt>
                <c:pt idx="9185">
                  <c:v>4.1100000000000003</c:v>
                </c:pt>
                <c:pt idx="9186">
                  <c:v>4.1100000000000003</c:v>
                </c:pt>
                <c:pt idx="9187">
                  <c:v>4.12</c:v>
                </c:pt>
                <c:pt idx="9188">
                  <c:v>4.0999999999999996</c:v>
                </c:pt>
                <c:pt idx="9189">
                  <c:v>4.13</c:v>
                </c:pt>
                <c:pt idx="9190">
                  <c:v>4.1399999999999997</c:v>
                </c:pt>
                <c:pt idx="9191">
                  <c:v>4.13</c:v>
                </c:pt>
                <c:pt idx="9192">
                  <c:v>4.1100000000000003</c:v>
                </c:pt>
                <c:pt idx="9193">
                  <c:v>4.1100000000000003</c:v>
                </c:pt>
                <c:pt idx="9194">
                  <c:v>4.1100000000000003</c:v>
                </c:pt>
                <c:pt idx="9195">
                  <c:v>4.0999999999999996</c:v>
                </c:pt>
                <c:pt idx="9196">
                  <c:v>4.07</c:v>
                </c:pt>
                <c:pt idx="9197">
                  <c:v>4.13</c:v>
                </c:pt>
                <c:pt idx="9198">
                  <c:v>4.13</c:v>
                </c:pt>
                <c:pt idx="9199">
                  <c:v>4.1100000000000003</c:v>
                </c:pt>
                <c:pt idx="9200">
                  <c:v>4.1100000000000003</c:v>
                </c:pt>
                <c:pt idx="9201">
                  <c:v>4.1100000000000003</c:v>
                </c:pt>
                <c:pt idx="9202">
                  <c:v>4.13</c:v>
                </c:pt>
                <c:pt idx="9203">
                  <c:v>4.1399999999999997</c:v>
                </c:pt>
                <c:pt idx="9204">
                  <c:v>4.1500000000000004</c:v>
                </c:pt>
                <c:pt idx="9205">
                  <c:v>4.16</c:v>
                </c:pt>
                <c:pt idx="9206">
                  <c:v>4.17</c:v>
                </c:pt>
                <c:pt idx="9207">
                  <c:v>4.22</c:v>
                </c:pt>
                <c:pt idx="9208">
                  <c:v>4.22</c:v>
                </c:pt>
                <c:pt idx="9209">
                  <c:v>4.29</c:v>
                </c:pt>
                <c:pt idx="9210">
                  <c:v>4.26</c:v>
                </c:pt>
                <c:pt idx="9211">
                  <c:v>4.2300000000000004</c:v>
                </c:pt>
                <c:pt idx="9212">
                  <c:v>4.2</c:v>
                </c:pt>
                <c:pt idx="9213">
                  <c:v>4.18</c:v>
                </c:pt>
                <c:pt idx="9214">
                  <c:v>4.18</c:v>
                </c:pt>
                <c:pt idx="9215">
                  <c:v>4.17</c:v>
                </c:pt>
                <c:pt idx="9216">
                  <c:v>4.1500000000000004</c:v>
                </c:pt>
                <c:pt idx="9217">
                  <c:v>4.12</c:v>
                </c:pt>
                <c:pt idx="9218">
                  <c:v>4.13</c:v>
                </c:pt>
                <c:pt idx="9219">
                  <c:v>4.17</c:v>
                </c:pt>
                <c:pt idx="9220">
                  <c:v>4.17</c:v>
                </c:pt>
                <c:pt idx="9221">
                  <c:v>4.1399999999999997</c:v>
                </c:pt>
                <c:pt idx="9222">
                  <c:v>4.1399999999999997</c:v>
                </c:pt>
                <c:pt idx="9223">
                  <c:v>4.13</c:v>
                </c:pt>
                <c:pt idx="9224">
                  <c:v>4.1399999999999997</c:v>
                </c:pt>
                <c:pt idx="9225">
                  <c:v>4.1399999999999997</c:v>
                </c:pt>
                <c:pt idx="9226">
                  <c:v>4.16</c:v>
                </c:pt>
                <c:pt idx="9227">
                  <c:v>4.1500000000000004</c:v>
                </c:pt>
                <c:pt idx="9228">
                  <c:v>4.1500000000000004</c:v>
                </c:pt>
                <c:pt idx="9229">
                  <c:v>4.1500000000000004</c:v>
                </c:pt>
                <c:pt idx="9230">
                  <c:v>4.1500000000000004</c:v>
                </c:pt>
                <c:pt idx="9231">
                  <c:v>4.1500000000000004</c:v>
                </c:pt>
                <c:pt idx="9232">
                  <c:v>4.17</c:v>
                </c:pt>
                <c:pt idx="9233">
                  <c:v>4.17</c:v>
                </c:pt>
                <c:pt idx="9234">
                  <c:v>4.17</c:v>
                </c:pt>
                <c:pt idx="9235">
                  <c:v>4.16</c:v>
                </c:pt>
                <c:pt idx="9236">
                  <c:v>4.17</c:v>
                </c:pt>
                <c:pt idx="9237">
                  <c:v>4.17</c:v>
                </c:pt>
                <c:pt idx="9238">
                  <c:v>4.17</c:v>
                </c:pt>
                <c:pt idx="9239">
                  <c:v>4.1900000000000004</c:v>
                </c:pt>
                <c:pt idx="9240">
                  <c:v>4.21</c:v>
                </c:pt>
                <c:pt idx="9241">
                  <c:v>4.24</c:v>
                </c:pt>
                <c:pt idx="9242">
                  <c:v>4.21</c:v>
                </c:pt>
                <c:pt idx="9243">
                  <c:v>4.2300000000000004</c:v>
                </c:pt>
                <c:pt idx="9244">
                  <c:v>4.28</c:v>
                </c:pt>
                <c:pt idx="9245">
                  <c:v>4.26</c:v>
                </c:pt>
                <c:pt idx="9246">
                  <c:v>4.2300000000000004</c:v>
                </c:pt>
                <c:pt idx="9247">
                  <c:v>4.29</c:v>
                </c:pt>
                <c:pt idx="9248">
                  <c:v>4.28</c:v>
                </c:pt>
                <c:pt idx="9249">
                  <c:v>4.24</c:v>
                </c:pt>
                <c:pt idx="9250">
                  <c:v>4.2300000000000004</c:v>
                </c:pt>
                <c:pt idx="9251">
                  <c:v>4.24</c:v>
                </c:pt>
                <c:pt idx="9252">
                  <c:v>4.21</c:v>
                </c:pt>
                <c:pt idx="9253">
                  <c:v>4.21</c:v>
                </c:pt>
                <c:pt idx="9254">
                  <c:v>4.2</c:v>
                </c:pt>
                <c:pt idx="9255">
                  <c:v>4.21</c:v>
                </c:pt>
                <c:pt idx="9256">
                  <c:v>4.2</c:v>
                </c:pt>
                <c:pt idx="9257">
                  <c:v>4.2</c:v>
                </c:pt>
                <c:pt idx="9258">
                  <c:v>4.21</c:v>
                </c:pt>
                <c:pt idx="9259">
                  <c:v>4.2</c:v>
                </c:pt>
                <c:pt idx="9260">
                  <c:v>4.22</c:v>
                </c:pt>
                <c:pt idx="9261">
                  <c:v>4.22</c:v>
                </c:pt>
                <c:pt idx="9262">
                  <c:v>4.2</c:v>
                </c:pt>
                <c:pt idx="9263">
                  <c:v>4.21</c:v>
                </c:pt>
                <c:pt idx="9264">
                  <c:v>4.2300000000000004</c:v>
                </c:pt>
                <c:pt idx="9265">
                  <c:v>4.2</c:v>
                </c:pt>
                <c:pt idx="9266">
                  <c:v>4.2300000000000004</c:v>
                </c:pt>
                <c:pt idx="9267">
                  <c:v>4.2</c:v>
                </c:pt>
                <c:pt idx="9268">
                  <c:v>4.21</c:v>
                </c:pt>
                <c:pt idx="9269">
                  <c:v>4.21</c:v>
                </c:pt>
                <c:pt idx="9270">
                  <c:v>4.2</c:v>
                </c:pt>
                <c:pt idx="9271">
                  <c:v>4.2</c:v>
                </c:pt>
                <c:pt idx="9272">
                  <c:v>4.1900000000000004</c:v>
                </c:pt>
                <c:pt idx="9273">
                  <c:v>4.2300000000000004</c:v>
                </c:pt>
                <c:pt idx="9274">
                  <c:v>4.21</c:v>
                </c:pt>
                <c:pt idx="9275">
                  <c:v>4.2</c:v>
                </c:pt>
                <c:pt idx="9276">
                  <c:v>4.21</c:v>
                </c:pt>
                <c:pt idx="9277">
                  <c:v>4.2300000000000004</c:v>
                </c:pt>
                <c:pt idx="9278">
                  <c:v>4.2300000000000004</c:v>
                </c:pt>
                <c:pt idx="9279">
                  <c:v>4.24</c:v>
                </c:pt>
                <c:pt idx="9280">
                  <c:v>4.25</c:v>
                </c:pt>
                <c:pt idx="9281">
                  <c:v>4.22</c:v>
                </c:pt>
                <c:pt idx="9282">
                  <c:v>4.32</c:v>
                </c:pt>
                <c:pt idx="9283">
                  <c:v>4.34</c:v>
                </c:pt>
                <c:pt idx="9284">
                  <c:v>4.34</c:v>
                </c:pt>
                <c:pt idx="9285">
                  <c:v>4.21</c:v>
                </c:pt>
                <c:pt idx="9286">
                  <c:v>4.1900000000000004</c:v>
                </c:pt>
                <c:pt idx="9287">
                  <c:v>4.17</c:v>
                </c:pt>
                <c:pt idx="9288">
                  <c:v>4.18</c:v>
                </c:pt>
                <c:pt idx="9289">
                  <c:v>4.17</c:v>
                </c:pt>
                <c:pt idx="9290">
                  <c:v>4.1399999999999997</c:v>
                </c:pt>
                <c:pt idx="9291">
                  <c:v>4.12</c:v>
                </c:pt>
                <c:pt idx="9292">
                  <c:v>4.1100000000000003</c:v>
                </c:pt>
                <c:pt idx="9293">
                  <c:v>4.1100000000000003</c:v>
                </c:pt>
                <c:pt idx="9294">
                  <c:v>4.1100000000000003</c:v>
                </c:pt>
                <c:pt idx="9295">
                  <c:v>4.0999999999999996</c:v>
                </c:pt>
                <c:pt idx="9296">
                  <c:v>4.1100000000000003</c:v>
                </c:pt>
                <c:pt idx="9297">
                  <c:v>4.12</c:v>
                </c:pt>
                <c:pt idx="9298">
                  <c:v>4.13</c:v>
                </c:pt>
                <c:pt idx="9299">
                  <c:v>4.1399999999999997</c:v>
                </c:pt>
                <c:pt idx="9300">
                  <c:v>4.13</c:v>
                </c:pt>
                <c:pt idx="9301">
                  <c:v>4.13</c:v>
                </c:pt>
                <c:pt idx="9302">
                  <c:v>4.1399999999999997</c:v>
                </c:pt>
                <c:pt idx="9303">
                  <c:v>4.13</c:v>
                </c:pt>
                <c:pt idx="9304">
                  <c:v>4.13</c:v>
                </c:pt>
                <c:pt idx="9305">
                  <c:v>4.1399999999999997</c:v>
                </c:pt>
                <c:pt idx="9306">
                  <c:v>4.13</c:v>
                </c:pt>
                <c:pt idx="9307">
                  <c:v>4.13</c:v>
                </c:pt>
                <c:pt idx="9308">
                  <c:v>4.13</c:v>
                </c:pt>
                <c:pt idx="9309">
                  <c:v>4.13</c:v>
                </c:pt>
                <c:pt idx="9310">
                  <c:v>4.12</c:v>
                </c:pt>
                <c:pt idx="9311">
                  <c:v>4.13</c:v>
                </c:pt>
                <c:pt idx="9312">
                  <c:v>4.1399999999999997</c:v>
                </c:pt>
                <c:pt idx="9313">
                  <c:v>4.1500000000000004</c:v>
                </c:pt>
                <c:pt idx="9314">
                  <c:v>4.1500000000000004</c:v>
                </c:pt>
                <c:pt idx="9315">
                  <c:v>4.17</c:v>
                </c:pt>
                <c:pt idx="9316">
                  <c:v>4.17</c:v>
                </c:pt>
                <c:pt idx="9317">
                  <c:v>4.18</c:v>
                </c:pt>
                <c:pt idx="9318">
                  <c:v>4.18</c:v>
                </c:pt>
                <c:pt idx="9319">
                  <c:v>4.2</c:v>
                </c:pt>
                <c:pt idx="9320">
                  <c:v>4.2</c:v>
                </c:pt>
                <c:pt idx="9321">
                  <c:v>4.1900000000000004</c:v>
                </c:pt>
                <c:pt idx="9322">
                  <c:v>4.2</c:v>
                </c:pt>
                <c:pt idx="9323">
                  <c:v>4.21</c:v>
                </c:pt>
                <c:pt idx="9324">
                  <c:v>4.21</c:v>
                </c:pt>
                <c:pt idx="9325">
                  <c:v>4.21</c:v>
                </c:pt>
                <c:pt idx="9326">
                  <c:v>4.21</c:v>
                </c:pt>
                <c:pt idx="9327">
                  <c:v>4.2</c:v>
                </c:pt>
                <c:pt idx="9328">
                  <c:v>4.1900000000000004</c:v>
                </c:pt>
                <c:pt idx="9329">
                  <c:v>4.16</c:v>
                </c:pt>
                <c:pt idx="9330">
                  <c:v>4.1500000000000004</c:v>
                </c:pt>
                <c:pt idx="9331">
                  <c:v>4.16</c:v>
                </c:pt>
                <c:pt idx="9332">
                  <c:v>4.1399999999999997</c:v>
                </c:pt>
                <c:pt idx="9333">
                  <c:v>4.1399999999999997</c:v>
                </c:pt>
                <c:pt idx="9334">
                  <c:v>4.1500000000000004</c:v>
                </c:pt>
                <c:pt idx="9335">
                  <c:v>4.1399999999999997</c:v>
                </c:pt>
                <c:pt idx="9336">
                  <c:v>4.1500000000000004</c:v>
                </c:pt>
                <c:pt idx="9337">
                  <c:v>4.1500000000000004</c:v>
                </c:pt>
                <c:pt idx="9338">
                  <c:v>4.1399999999999997</c:v>
                </c:pt>
                <c:pt idx="9339">
                  <c:v>4.1399999999999997</c:v>
                </c:pt>
                <c:pt idx="9340">
                  <c:v>4.1399999999999997</c:v>
                </c:pt>
                <c:pt idx="9341">
                  <c:v>4.16</c:v>
                </c:pt>
                <c:pt idx="9342">
                  <c:v>4.17</c:v>
                </c:pt>
                <c:pt idx="9343">
                  <c:v>4.17</c:v>
                </c:pt>
                <c:pt idx="9344">
                  <c:v>4.1500000000000004</c:v>
                </c:pt>
                <c:pt idx="9345">
                  <c:v>4.16</c:v>
                </c:pt>
                <c:pt idx="9346">
                  <c:v>4.1500000000000004</c:v>
                </c:pt>
                <c:pt idx="9347">
                  <c:v>4.1500000000000004</c:v>
                </c:pt>
                <c:pt idx="9348">
                  <c:v>4.16</c:v>
                </c:pt>
                <c:pt idx="9349">
                  <c:v>4.1500000000000004</c:v>
                </c:pt>
                <c:pt idx="9350">
                  <c:v>4.16</c:v>
                </c:pt>
                <c:pt idx="9351">
                  <c:v>4.1500000000000004</c:v>
                </c:pt>
                <c:pt idx="9352">
                  <c:v>4.16</c:v>
                </c:pt>
                <c:pt idx="9353">
                  <c:v>4.1500000000000004</c:v>
                </c:pt>
                <c:pt idx="9354">
                  <c:v>4.16</c:v>
                </c:pt>
                <c:pt idx="9355">
                  <c:v>4.16</c:v>
                </c:pt>
                <c:pt idx="9356">
                  <c:v>4.18</c:v>
                </c:pt>
                <c:pt idx="9357">
                  <c:v>4.16</c:v>
                </c:pt>
                <c:pt idx="9358">
                  <c:v>4.17</c:v>
                </c:pt>
                <c:pt idx="9359">
                  <c:v>4.2</c:v>
                </c:pt>
                <c:pt idx="9360">
                  <c:v>4.22</c:v>
                </c:pt>
                <c:pt idx="9361">
                  <c:v>4.2</c:v>
                </c:pt>
                <c:pt idx="9362">
                  <c:v>4.2</c:v>
                </c:pt>
                <c:pt idx="9363">
                  <c:v>4.2</c:v>
                </c:pt>
                <c:pt idx="9364">
                  <c:v>4.1900000000000004</c:v>
                </c:pt>
                <c:pt idx="9365">
                  <c:v>4.17</c:v>
                </c:pt>
                <c:pt idx="9366">
                  <c:v>4.17</c:v>
                </c:pt>
                <c:pt idx="9367">
                  <c:v>4.1399999999999997</c:v>
                </c:pt>
                <c:pt idx="9368">
                  <c:v>4.1100000000000003</c:v>
                </c:pt>
                <c:pt idx="9369">
                  <c:v>4.12</c:v>
                </c:pt>
                <c:pt idx="9370">
                  <c:v>4.0999999999999996</c:v>
                </c:pt>
                <c:pt idx="9371">
                  <c:v>4.09</c:v>
                </c:pt>
                <c:pt idx="9372">
                  <c:v>4.1100000000000003</c:v>
                </c:pt>
                <c:pt idx="9373">
                  <c:v>4.0999999999999996</c:v>
                </c:pt>
                <c:pt idx="9374">
                  <c:v>4.0999999999999996</c:v>
                </c:pt>
                <c:pt idx="9375">
                  <c:v>4.1100000000000003</c:v>
                </c:pt>
                <c:pt idx="9376">
                  <c:v>4.09</c:v>
                </c:pt>
                <c:pt idx="9377">
                  <c:v>4.09</c:v>
                </c:pt>
                <c:pt idx="9378">
                  <c:v>4.09</c:v>
                </c:pt>
                <c:pt idx="9379">
                  <c:v>4.1100000000000003</c:v>
                </c:pt>
                <c:pt idx="9380">
                  <c:v>4.12</c:v>
                </c:pt>
                <c:pt idx="9381">
                  <c:v>4.13</c:v>
                </c:pt>
                <c:pt idx="9382">
                  <c:v>4.1100000000000003</c:v>
                </c:pt>
                <c:pt idx="9383">
                  <c:v>4.1100000000000003</c:v>
                </c:pt>
                <c:pt idx="9384">
                  <c:v>4.1100000000000003</c:v>
                </c:pt>
                <c:pt idx="9385">
                  <c:v>4.1100000000000003</c:v>
                </c:pt>
                <c:pt idx="9386">
                  <c:v>4.12</c:v>
                </c:pt>
                <c:pt idx="9387">
                  <c:v>4.1100000000000003</c:v>
                </c:pt>
                <c:pt idx="9388">
                  <c:v>4.1100000000000003</c:v>
                </c:pt>
                <c:pt idx="9389">
                  <c:v>4.1100000000000003</c:v>
                </c:pt>
                <c:pt idx="9390">
                  <c:v>4.12</c:v>
                </c:pt>
                <c:pt idx="9391">
                  <c:v>4.1100000000000003</c:v>
                </c:pt>
                <c:pt idx="9392">
                  <c:v>4.12</c:v>
                </c:pt>
                <c:pt idx="9393">
                  <c:v>4.12</c:v>
                </c:pt>
                <c:pt idx="9394">
                  <c:v>4.1399999999999997</c:v>
                </c:pt>
                <c:pt idx="9395">
                  <c:v>4.1399999999999997</c:v>
                </c:pt>
                <c:pt idx="9396">
                  <c:v>4.1500000000000004</c:v>
                </c:pt>
                <c:pt idx="9397">
                  <c:v>4.18</c:v>
                </c:pt>
                <c:pt idx="9398">
                  <c:v>4.21</c:v>
                </c:pt>
                <c:pt idx="9399">
                  <c:v>4.21</c:v>
                </c:pt>
                <c:pt idx="9400">
                  <c:v>4.2699999999999996</c:v>
                </c:pt>
                <c:pt idx="9401">
                  <c:v>4.2699999999999996</c:v>
                </c:pt>
                <c:pt idx="9402">
                  <c:v>4.26</c:v>
                </c:pt>
                <c:pt idx="9403">
                  <c:v>4.24</c:v>
                </c:pt>
                <c:pt idx="9404">
                  <c:v>4.24</c:v>
                </c:pt>
                <c:pt idx="9405">
                  <c:v>4.22</c:v>
                </c:pt>
                <c:pt idx="9406">
                  <c:v>4.21</c:v>
                </c:pt>
                <c:pt idx="9407">
                  <c:v>4.22</c:v>
                </c:pt>
                <c:pt idx="9408">
                  <c:v>4.22</c:v>
                </c:pt>
                <c:pt idx="9409">
                  <c:v>4.2</c:v>
                </c:pt>
                <c:pt idx="9410">
                  <c:v>4.2</c:v>
                </c:pt>
                <c:pt idx="9411">
                  <c:v>4.1900000000000004</c:v>
                </c:pt>
                <c:pt idx="9412">
                  <c:v>4.22</c:v>
                </c:pt>
                <c:pt idx="9413">
                  <c:v>4.21</c:v>
                </c:pt>
                <c:pt idx="9414">
                  <c:v>4.2</c:v>
                </c:pt>
                <c:pt idx="9415">
                  <c:v>4.1900000000000004</c:v>
                </c:pt>
                <c:pt idx="9416">
                  <c:v>4.1900000000000004</c:v>
                </c:pt>
                <c:pt idx="9417">
                  <c:v>4.1900000000000004</c:v>
                </c:pt>
                <c:pt idx="9418">
                  <c:v>4.18</c:v>
                </c:pt>
                <c:pt idx="9419">
                  <c:v>4.18</c:v>
                </c:pt>
                <c:pt idx="9420">
                  <c:v>4.2</c:v>
                </c:pt>
                <c:pt idx="9421">
                  <c:v>4.2</c:v>
                </c:pt>
                <c:pt idx="9422">
                  <c:v>4.21</c:v>
                </c:pt>
                <c:pt idx="9423">
                  <c:v>4.21</c:v>
                </c:pt>
                <c:pt idx="9424">
                  <c:v>4.2</c:v>
                </c:pt>
                <c:pt idx="9425">
                  <c:v>4.2</c:v>
                </c:pt>
                <c:pt idx="9426">
                  <c:v>4.21</c:v>
                </c:pt>
                <c:pt idx="9427">
                  <c:v>4.2</c:v>
                </c:pt>
                <c:pt idx="9428">
                  <c:v>4.21</c:v>
                </c:pt>
                <c:pt idx="9429">
                  <c:v>4.1900000000000004</c:v>
                </c:pt>
                <c:pt idx="9430">
                  <c:v>4.18</c:v>
                </c:pt>
                <c:pt idx="9431">
                  <c:v>4.17</c:v>
                </c:pt>
                <c:pt idx="9432">
                  <c:v>4.16</c:v>
                </c:pt>
                <c:pt idx="9433">
                  <c:v>4.18</c:v>
                </c:pt>
                <c:pt idx="9434">
                  <c:v>4.2</c:v>
                </c:pt>
                <c:pt idx="9435">
                  <c:v>4.22</c:v>
                </c:pt>
                <c:pt idx="9436">
                  <c:v>4.25</c:v>
                </c:pt>
                <c:pt idx="9437">
                  <c:v>4.29</c:v>
                </c:pt>
                <c:pt idx="9438">
                  <c:v>4.22</c:v>
                </c:pt>
                <c:pt idx="9439">
                  <c:v>4.22</c:v>
                </c:pt>
                <c:pt idx="9440">
                  <c:v>4.2</c:v>
                </c:pt>
                <c:pt idx="9441">
                  <c:v>4.18</c:v>
                </c:pt>
                <c:pt idx="9442">
                  <c:v>4.16</c:v>
                </c:pt>
                <c:pt idx="9443">
                  <c:v>4.1500000000000004</c:v>
                </c:pt>
                <c:pt idx="9444">
                  <c:v>4.1399999999999997</c:v>
                </c:pt>
                <c:pt idx="9445">
                  <c:v>4.1399999999999997</c:v>
                </c:pt>
                <c:pt idx="9446">
                  <c:v>4.1500000000000004</c:v>
                </c:pt>
                <c:pt idx="9447">
                  <c:v>4.13</c:v>
                </c:pt>
                <c:pt idx="9448">
                  <c:v>4.13</c:v>
                </c:pt>
                <c:pt idx="9449">
                  <c:v>4.1100000000000003</c:v>
                </c:pt>
                <c:pt idx="9450">
                  <c:v>4.1399999999999997</c:v>
                </c:pt>
                <c:pt idx="9451">
                  <c:v>4.13</c:v>
                </c:pt>
                <c:pt idx="9452">
                  <c:v>4.1100000000000003</c:v>
                </c:pt>
                <c:pt idx="9453">
                  <c:v>4.1100000000000003</c:v>
                </c:pt>
                <c:pt idx="9454">
                  <c:v>4.0999999999999996</c:v>
                </c:pt>
                <c:pt idx="9455">
                  <c:v>4.0999999999999996</c:v>
                </c:pt>
                <c:pt idx="9456">
                  <c:v>4.0999999999999996</c:v>
                </c:pt>
                <c:pt idx="9457">
                  <c:v>4.0999999999999996</c:v>
                </c:pt>
                <c:pt idx="9458">
                  <c:v>4.1100000000000003</c:v>
                </c:pt>
                <c:pt idx="9459">
                  <c:v>4.1100000000000003</c:v>
                </c:pt>
                <c:pt idx="9460">
                  <c:v>4.12</c:v>
                </c:pt>
                <c:pt idx="9461">
                  <c:v>4.12</c:v>
                </c:pt>
                <c:pt idx="9462">
                  <c:v>4.1100000000000003</c:v>
                </c:pt>
                <c:pt idx="9463">
                  <c:v>4.1100000000000003</c:v>
                </c:pt>
                <c:pt idx="9464">
                  <c:v>4.12</c:v>
                </c:pt>
                <c:pt idx="9465">
                  <c:v>4.1100000000000003</c:v>
                </c:pt>
                <c:pt idx="9466">
                  <c:v>4.1100000000000003</c:v>
                </c:pt>
                <c:pt idx="9467">
                  <c:v>4.1100000000000003</c:v>
                </c:pt>
                <c:pt idx="9468">
                  <c:v>4.09</c:v>
                </c:pt>
                <c:pt idx="9469">
                  <c:v>4.09</c:v>
                </c:pt>
                <c:pt idx="9470">
                  <c:v>4.07</c:v>
                </c:pt>
                <c:pt idx="9471">
                  <c:v>4.0999999999999996</c:v>
                </c:pt>
                <c:pt idx="9472">
                  <c:v>4.12</c:v>
                </c:pt>
                <c:pt idx="9473">
                  <c:v>4.1500000000000004</c:v>
                </c:pt>
                <c:pt idx="9474">
                  <c:v>4.1900000000000004</c:v>
                </c:pt>
                <c:pt idx="9475">
                  <c:v>4.2300000000000004</c:v>
                </c:pt>
                <c:pt idx="9476">
                  <c:v>4.2</c:v>
                </c:pt>
                <c:pt idx="9477">
                  <c:v>4.21</c:v>
                </c:pt>
                <c:pt idx="9478">
                  <c:v>4.18</c:v>
                </c:pt>
                <c:pt idx="9479">
                  <c:v>4.16</c:v>
                </c:pt>
                <c:pt idx="9480">
                  <c:v>4.1500000000000004</c:v>
                </c:pt>
                <c:pt idx="9481">
                  <c:v>4.1399999999999997</c:v>
                </c:pt>
                <c:pt idx="9482">
                  <c:v>4.1399999999999997</c:v>
                </c:pt>
                <c:pt idx="9483">
                  <c:v>4.13</c:v>
                </c:pt>
                <c:pt idx="9484">
                  <c:v>4.1100000000000003</c:v>
                </c:pt>
                <c:pt idx="9485">
                  <c:v>4.1100000000000003</c:v>
                </c:pt>
                <c:pt idx="9486">
                  <c:v>4.0999999999999996</c:v>
                </c:pt>
                <c:pt idx="9487">
                  <c:v>4.0999999999999996</c:v>
                </c:pt>
                <c:pt idx="9488">
                  <c:v>4.08</c:v>
                </c:pt>
                <c:pt idx="9489">
                  <c:v>4.07</c:v>
                </c:pt>
                <c:pt idx="9490">
                  <c:v>4.08</c:v>
                </c:pt>
                <c:pt idx="9491">
                  <c:v>4.07</c:v>
                </c:pt>
                <c:pt idx="9492">
                  <c:v>4.07</c:v>
                </c:pt>
                <c:pt idx="9493">
                  <c:v>4.08</c:v>
                </c:pt>
                <c:pt idx="9494">
                  <c:v>4.07</c:v>
                </c:pt>
                <c:pt idx="9495">
                  <c:v>4.07</c:v>
                </c:pt>
                <c:pt idx="9496">
                  <c:v>4.07</c:v>
                </c:pt>
                <c:pt idx="9497">
                  <c:v>4.08</c:v>
                </c:pt>
                <c:pt idx="9498">
                  <c:v>4.07</c:v>
                </c:pt>
                <c:pt idx="9499">
                  <c:v>4.07</c:v>
                </c:pt>
                <c:pt idx="9500">
                  <c:v>4.0599999999999996</c:v>
                </c:pt>
                <c:pt idx="9501">
                  <c:v>4.07</c:v>
                </c:pt>
                <c:pt idx="9502">
                  <c:v>4.08</c:v>
                </c:pt>
                <c:pt idx="9503">
                  <c:v>4.08</c:v>
                </c:pt>
                <c:pt idx="9504">
                  <c:v>4.08</c:v>
                </c:pt>
                <c:pt idx="9505">
                  <c:v>4.0999999999999996</c:v>
                </c:pt>
                <c:pt idx="9506">
                  <c:v>4.1100000000000003</c:v>
                </c:pt>
                <c:pt idx="9507">
                  <c:v>4.1100000000000003</c:v>
                </c:pt>
                <c:pt idx="9508">
                  <c:v>4.1399999999999997</c:v>
                </c:pt>
                <c:pt idx="9509">
                  <c:v>4.1399999999999997</c:v>
                </c:pt>
                <c:pt idx="9510">
                  <c:v>4.16</c:v>
                </c:pt>
                <c:pt idx="9511">
                  <c:v>4.18</c:v>
                </c:pt>
                <c:pt idx="9512">
                  <c:v>4.21</c:v>
                </c:pt>
                <c:pt idx="9513">
                  <c:v>4.22</c:v>
                </c:pt>
                <c:pt idx="9514">
                  <c:v>4.2699999999999996</c:v>
                </c:pt>
                <c:pt idx="9515">
                  <c:v>4.2</c:v>
                </c:pt>
                <c:pt idx="9516">
                  <c:v>4.22</c:v>
                </c:pt>
                <c:pt idx="9517">
                  <c:v>4.22</c:v>
                </c:pt>
                <c:pt idx="9518">
                  <c:v>4.22</c:v>
                </c:pt>
                <c:pt idx="9519">
                  <c:v>4.2</c:v>
                </c:pt>
                <c:pt idx="9520">
                  <c:v>4.2</c:v>
                </c:pt>
                <c:pt idx="9521">
                  <c:v>4.2</c:v>
                </c:pt>
                <c:pt idx="9522">
                  <c:v>4.2</c:v>
                </c:pt>
                <c:pt idx="9523">
                  <c:v>4.22</c:v>
                </c:pt>
                <c:pt idx="9524">
                  <c:v>4.22</c:v>
                </c:pt>
                <c:pt idx="9525">
                  <c:v>4.2</c:v>
                </c:pt>
                <c:pt idx="9526">
                  <c:v>4.2</c:v>
                </c:pt>
                <c:pt idx="9527">
                  <c:v>4.2</c:v>
                </c:pt>
                <c:pt idx="9528">
                  <c:v>4.2</c:v>
                </c:pt>
                <c:pt idx="9529">
                  <c:v>4.2</c:v>
                </c:pt>
                <c:pt idx="9530">
                  <c:v>4.2</c:v>
                </c:pt>
                <c:pt idx="9531">
                  <c:v>4.24</c:v>
                </c:pt>
                <c:pt idx="9532">
                  <c:v>4.2</c:v>
                </c:pt>
                <c:pt idx="9533">
                  <c:v>4.2</c:v>
                </c:pt>
                <c:pt idx="9534">
                  <c:v>4.24</c:v>
                </c:pt>
                <c:pt idx="9535">
                  <c:v>4.22</c:v>
                </c:pt>
                <c:pt idx="9536">
                  <c:v>4.22</c:v>
                </c:pt>
                <c:pt idx="9537">
                  <c:v>4.24</c:v>
                </c:pt>
                <c:pt idx="9538">
                  <c:v>4.22</c:v>
                </c:pt>
                <c:pt idx="9539">
                  <c:v>4.22</c:v>
                </c:pt>
                <c:pt idx="9540">
                  <c:v>4.2</c:v>
                </c:pt>
                <c:pt idx="9541">
                  <c:v>4.2</c:v>
                </c:pt>
                <c:pt idx="9542">
                  <c:v>4.2</c:v>
                </c:pt>
                <c:pt idx="9543">
                  <c:v>4.22</c:v>
                </c:pt>
                <c:pt idx="9544">
                  <c:v>4.22</c:v>
                </c:pt>
                <c:pt idx="9545">
                  <c:v>4.22</c:v>
                </c:pt>
                <c:pt idx="9546">
                  <c:v>4.22</c:v>
                </c:pt>
                <c:pt idx="9547">
                  <c:v>4.24</c:v>
                </c:pt>
                <c:pt idx="9548">
                  <c:v>4.24</c:v>
                </c:pt>
                <c:pt idx="9549">
                  <c:v>4.22</c:v>
                </c:pt>
                <c:pt idx="9550">
                  <c:v>4.24</c:v>
                </c:pt>
                <c:pt idx="9551">
                  <c:v>4.26</c:v>
                </c:pt>
                <c:pt idx="9552">
                  <c:v>4.26</c:v>
                </c:pt>
                <c:pt idx="9553">
                  <c:v>4.26</c:v>
                </c:pt>
                <c:pt idx="9554">
                  <c:v>4.22</c:v>
                </c:pt>
                <c:pt idx="9555">
                  <c:v>4.2300000000000004</c:v>
                </c:pt>
                <c:pt idx="9556">
                  <c:v>4.22</c:v>
                </c:pt>
                <c:pt idx="9557">
                  <c:v>4.21</c:v>
                </c:pt>
                <c:pt idx="9558">
                  <c:v>4.2</c:v>
                </c:pt>
                <c:pt idx="9559">
                  <c:v>4.2</c:v>
                </c:pt>
                <c:pt idx="9560">
                  <c:v>4.21</c:v>
                </c:pt>
                <c:pt idx="9561">
                  <c:v>4.21</c:v>
                </c:pt>
                <c:pt idx="9562">
                  <c:v>4.2</c:v>
                </c:pt>
                <c:pt idx="9563">
                  <c:v>4.1900000000000004</c:v>
                </c:pt>
                <c:pt idx="9564">
                  <c:v>4.18</c:v>
                </c:pt>
                <c:pt idx="9565">
                  <c:v>4.1900000000000004</c:v>
                </c:pt>
                <c:pt idx="9566">
                  <c:v>4.16</c:v>
                </c:pt>
                <c:pt idx="9567">
                  <c:v>4.16</c:v>
                </c:pt>
                <c:pt idx="9568">
                  <c:v>4.2</c:v>
                </c:pt>
                <c:pt idx="9569">
                  <c:v>4.1900000000000004</c:v>
                </c:pt>
                <c:pt idx="9570">
                  <c:v>4.1900000000000004</c:v>
                </c:pt>
                <c:pt idx="9571">
                  <c:v>4.18</c:v>
                </c:pt>
                <c:pt idx="9572">
                  <c:v>4.1900000000000004</c:v>
                </c:pt>
                <c:pt idx="9573">
                  <c:v>4.1900000000000004</c:v>
                </c:pt>
                <c:pt idx="9574">
                  <c:v>4.21</c:v>
                </c:pt>
                <c:pt idx="9575">
                  <c:v>4.18</c:v>
                </c:pt>
                <c:pt idx="9576">
                  <c:v>4.18</c:v>
                </c:pt>
                <c:pt idx="9577">
                  <c:v>4.18</c:v>
                </c:pt>
                <c:pt idx="9578">
                  <c:v>4.18</c:v>
                </c:pt>
                <c:pt idx="9579">
                  <c:v>4.16</c:v>
                </c:pt>
                <c:pt idx="9580">
                  <c:v>4.17</c:v>
                </c:pt>
                <c:pt idx="9581">
                  <c:v>4.18</c:v>
                </c:pt>
                <c:pt idx="9582">
                  <c:v>4.1900000000000004</c:v>
                </c:pt>
                <c:pt idx="9583">
                  <c:v>4.18</c:v>
                </c:pt>
                <c:pt idx="9584">
                  <c:v>4.1900000000000004</c:v>
                </c:pt>
                <c:pt idx="9585">
                  <c:v>4.21</c:v>
                </c:pt>
                <c:pt idx="9586">
                  <c:v>4.2300000000000004</c:v>
                </c:pt>
                <c:pt idx="9587">
                  <c:v>4.24</c:v>
                </c:pt>
                <c:pt idx="9588">
                  <c:v>4.3099999999999996</c:v>
                </c:pt>
                <c:pt idx="9589">
                  <c:v>4.2</c:v>
                </c:pt>
                <c:pt idx="9590">
                  <c:v>4.17</c:v>
                </c:pt>
                <c:pt idx="9591">
                  <c:v>4.17</c:v>
                </c:pt>
                <c:pt idx="9592">
                  <c:v>4.17</c:v>
                </c:pt>
                <c:pt idx="9593">
                  <c:v>4.1500000000000004</c:v>
                </c:pt>
                <c:pt idx="9594">
                  <c:v>4.1399999999999997</c:v>
                </c:pt>
                <c:pt idx="9595">
                  <c:v>4.13</c:v>
                </c:pt>
                <c:pt idx="9596">
                  <c:v>4.1100000000000003</c:v>
                </c:pt>
                <c:pt idx="9597">
                  <c:v>4.1100000000000003</c:v>
                </c:pt>
                <c:pt idx="9598">
                  <c:v>4.0999999999999996</c:v>
                </c:pt>
                <c:pt idx="9599">
                  <c:v>4.0999999999999996</c:v>
                </c:pt>
                <c:pt idx="9600">
                  <c:v>4.0999999999999996</c:v>
                </c:pt>
                <c:pt idx="9601">
                  <c:v>4.0999999999999996</c:v>
                </c:pt>
                <c:pt idx="9602">
                  <c:v>4.0999999999999996</c:v>
                </c:pt>
                <c:pt idx="9603">
                  <c:v>4.1100000000000003</c:v>
                </c:pt>
                <c:pt idx="9604">
                  <c:v>4.08</c:v>
                </c:pt>
                <c:pt idx="9605">
                  <c:v>4.0999999999999996</c:v>
                </c:pt>
                <c:pt idx="9606">
                  <c:v>4.0999999999999996</c:v>
                </c:pt>
                <c:pt idx="9607">
                  <c:v>4.0999999999999996</c:v>
                </c:pt>
                <c:pt idx="9608">
                  <c:v>4.0999999999999996</c:v>
                </c:pt>
                <c:pt idx="9609">
                  <c:v>4.09</c:v>
                </c:pt>
                <c:pt idx="9610">
                  <c:v>4.0999999999999996</c:v>
                </c:pt>
                <c:pt idx="9611">
                  <c:v>4.0999999999999996</c:v>
                </c:pt>
                <c:pt idx="9612">
                  <c:v>4.1100000000000003</c:v>
                </c:pt>
                <c:pt idx="9613">
                  <c:v>4.09</c:v>
                </c:pt>
                <c:pt idx="9614">
                  <c:v>4.08</c:v>
                </c:pt>
                <c:pt idx="9615">
                  <c:v>4.0999999999999996</c:v>
                </c:pt>
                <c:pt idx="9616">
                  <c:v>4.08</c:v>
                </c:pt>
                <c:pt idx="9617">
                  <c:v>4.07</c:v>
                </c:pt>
                <c:pt idx="9618">
                  <c:v>4.07</c:v>
                </c:pt>
                <c:pt idx="9619">
                  <c:v>4.08</c:v>
                </c:pt>
                <c:pt idx="9620">
                  <c:v>4.08</c:v>
                </c:pt>
                <c:pt idx="9621">
                  <c:v>4.09</c:v>
                </c:pt>
                <c:pt idx="9622">
                  <c:v>4.12</c:v>
                </c:pt>
                <c:pt idx="9623">
                  <c:v>4.1399999999999997</c:v>
                </c:pt>
                <c:pt idx="9624">
                  <c:v>4.1399999999999997</c:v>
                </c:pt>
                <c:pt idx="9625">
                  <c:v>4.1900000000000004</c:v>
                </c:pt>
                <c:pt idx="9626">
                  <c:v>4.2300000000000004</c:v>
                </c:pt>
                <c:pt idx="9627">
                  <c:v>4.2699999999999996</c:v>
                </c:pt>
                <c:pt idx="9628">
                  <c:v>4.26</c:v>
                </c:pt>
                <c:pt idx="9629">
                  <c:v>4.25</c:v>
                </c:pt>
                <c:pt idx="9630">
                  <c:v>4.25</c:v>
                </c:pt>
                <c:pt idx="9631">
                  <c:v>4.2300000000000004</c:v>
                </c:pt>
                <c:pt idx="9632">
                  <c:v>4.22</c:v>
                </c:pt>
                <c:pt idx="9633">
                  <c:v>4.22</c:v>
                </c:pt>
                <c:pt idx="9634">
                  <c:v>4.1900000000000004</c:v>
                </c:pt>
                <c:pt idx="9635">
                  <c:v>4.1900000000000004</c:v>
                </c:pt>
                <c:pt idx="9636">
                  <c:v>4.17</c:v>
                </c:pt>
                <c:pt idx="9637">
                  <c:v>4.1900000000000004</c:v>
                </c:pt>
                <c:pt idx="9638">
                  <c:v>4.1900000000000004</c:v>
                </c:pt>
                <c:pt idx="9639">
                  <c:v>4.1900000000000004</c:v>
                </c:pt>
                <c:pt idx="9640">
                  <c:v>4.1900000000000004</c:v>
                </c:pt>
                <c:pt idx="9641">
                  <c:v>4.2</c:v>
                </c:pt>
                <c:pt idx="9642">
                  <c:v>4.18</c:v>
                </c:pt>
                <c:pt idx="9643">
                  <c:v>4.1900000000000004</c:v>
                </c:pt>
                <c:pt idx="9644">
                  <c:v>4.1900000000000004</c:v>
                </c:pt>
                <c:pt idx="9645">
                  <c:v>4.1900000000000004</c:v>
                </c:pt>
                <c:pt idx="9646">
                  <c:v>4.1900000000000004</c:v>
                </c:pt>
                <c:pt idx="9647">
                  <c:v>4.1900000000000004</c:v>
                </c:pt>
                <c:pt idx="9648">
                  <c:v>4.2</c:v>
                </c:pt>
                <c:pt idx="9649">
                  <c:v>4.2</c:v>
                </c:pt>
                <c:pt idx="9650">
                  <c:v>4.2</c:v>
                </c:pt>
                <c:pt idx="9651">
                  <c:v>4.1900000000000004</c:v>
                </c:pt>
                <c:pt idx="9652">
                  <c:v>4.1900000000000004</c:v>
                </c:pt>
                <c:pt idx="9653">
                  <c:v>4.2</c:v>
                </c:pt>
                <c:pt idx="9654">
                  <c:v>4.18</c:v>
                </c:pt>
                <c:pt idx="9655">
                  <c:v>4.17</c:v>
                </c:pt>
                <c:pt idx="9656">
                  <c:v>4.17</c:v>
                </c:pt>
                <c:pt idx="9657">
                  <c:v>4.18</c:v>
                </c:pt>
                <c:pt idx="9658">
                  <c:v>4.17</c:v>
                </c:pt>
                <c:pt idx="9659">
                  <c:v>4.17</c:v>
                </c:pt>
                <c:pt idx="9660">
                  <c:v>4.21</c:v>
                </c:pt>
                <c:pt idx="9661">
                  <c:v>4.22</c:v>
                </c:pt>
                <c:pt idx="9662">
                  <c:v>4.21</c:v>
                </c:pt>
                <c:pt idx="9663">
                  <c:v>4.25</c:v>
                </c:pt>
                <c:pt idx="9664">
                  <c:v>4.29</c:v>
                </c:pt>
                <c:pt idx="9665">
                  <c:v>4.25</c:v>
                </c:pt>
                <c:pt idx="9666">
                  <c:v>4.2300000000000004</c:v>
                </c:pt>
                <c:pt idx="9667">
                  <c:v>4.1900000000000004</c:v>
                </c:pt>
                <c:pt idx="9668">
                  <c:v>4.1900000000000004</c:v>
                </c:pt>
                <c:pt idx="9669">
                  <c:v>4.18</c:v>
                </c:pt>
                <c:pt idx="9670">
                  <c:v>4.16</c:v>
                </c:pt>
                <c:pt idx="9671">
                  <c:v>4.16</c:v>
                </c:pt>
                <c:pt idx="9672">
                  <c:v>4.17</c:v>
                </c:pt>
                <c:pt idx="9673">
                  <c:v>4.16</c:v>
                </c:pt>
                <c:pt idx="9674">
                  <c:v>4.16</c:v>
                </c:pt>
                <c:pt idx="9675">
                  <c:v>4.1500000000000004</c:v>
                </c:pt>
                <c:pt idx="9676">
                  <c:v>4.1500000000000004</c:v>
                </c:pt>
                <c:pt idx="9677">
                  <c:v>4.1500000000000004</c:v>
                </c:pt>
                <c:pt idx="9678">
                  <c:v>4.16</c:v>
                </c:pt>
                <c:pt idx="9679">
                  <c:v>4.16</c:v>
                </c:pt>
                <c:pt idx="9680">
                  <c:v>4.1500000000000004</c:v>
                </c:pt>
                <c:pt idx="9681">
                  <c:v>4.16</c:v>
                </c:pt>
                <c:pt idx="9682">
                  <c:v>4.1500000000000004</c:v>
                </c:pt>
                <c:pt idx="9683">
                  <c:v>4.17</c:v>
                </c:pt>
                <c:pt idx="9684">
                  <c:v>4.16</c:v>
                </c:pt>
                <c:pt idx="9685">
                  <c:v>4.17</c:v>
                </c:pt>
                <c:pt idx="9686">
                  <c:v>4.18</c:v>
                </c:pt>
                <c:pt idx="9687">
                  <c:v>4.17</c:v>
                </c:pt>
                <c:pt idx="9688">
                  <c:v>4.17</c:v>
                </c:pt>
                <c:pt idx="9689">
                  <c:v>4.18</c:v>
                </c:pt>
                <c:pt idx="9690">
                  <c:v>4.16</c:v>
                </c:pt>
                <c:pt idx="9691">
                  <c:v>4.17</c:v>
                </c:pt>
                <c:pt idx="9692">
                  <c:v>4.17</c:v>
                </c:pt>
                <c:pt idx="9693">
                  <c:v>4.16</c:v>
                </c:pt>
                <c:pt idx="9694">
                  <c:v>4.18</c:v>
                </c:pt>
                <c:pt idx="9695">
                  <c:v>4.1900000000000004</c:v>
                </c:pt>
                <c:pt idx="9696">
                  <c:v>4.1900000000000004</c:v>
                </c:pt>
                <c:pt idx="9697">
                  <c:v>4.1900000000000004</c:v>
                </c:pt>
                <c:pt idx="9698">
                  <c:v>4.21</c:v>
                </c:pt>
                <c:pt idx="9699">
                  <c:v>4.22</c:v>
                </c:pt>
                <c:pt idx="9700">
                  <c:v>4.25</c:v>
                </c:pt>
                <c:pt idx="9701">
                  <c:v>4.25</c:v>
                </c:pt>
                <c:pt idx="9702">
                  <c:v>4.25</c:v>
                </c:pt>
                <c:pt idx="9703">
                  <c:v>4.24</c:v>
                </c:pt>
                <c:pt idx="9704">
                  <c:v>4.21</c:v>
                </c:pt>
                <c:pt idx="9705">
                  <c:v>4.25</c:v>
                </c:pt>
                <c:pt idx="9706">
                  <c:v>4.22</c:v>
                </c:pt>
                <c:pt idx="9707">
                  <c:v>4.1900000000000004</c:v>
                </c:pt>
                <c:pt idx="9708">
                  <c:v>4.21</c:v>
                </c:pt>
                <c:pt idx="9709">
                  <c:v>4.1900000000000004</c:v>
                </c:pt>
                <c:pt idx="9710">
                  <c:v>4.1900000000000004</c:v>
                </c:pt>
                <c:pt idx="9711">
                  <c:v>4.1900000000000004</c:v>
                </c:pt>
                <c:pt idx="9712">
                  <c:v>4.17</c:v>
                </c:pt>
                <c:pt idx="9713">
                  <c:v>4.21</c:v>
                </c:pt>
                <c:pt idx="9714">
                  <c:v>4.1900000000000004</c:v>
                </c:pt>
                <c:pt idx="9715">
                  <c:v>4.16</c:v>
                </c:pt>
                <c:pt idx="9716">
                  <c:v>4.18</c:v>
                </c:pt>
                <c:pt idx="9717">
                  <c:v>4.18</c:v>
                </c:pt>
                <c:pt idx="9718">
                  <c:v>4.16</c:v>
                </c:pt>
                <c:pt idx="9719">
                  <c:v>4.18</c:v>
                </c:pt>
                <c:pt idx="9720">
                  <c:v>4.18</c:v>
                </c:pt>
                <c:pt idx="9721">
                  <c:v>4.18</c:v>
                </c:pt>
                <c:pt idx="9722">
                  <c:v>4.16</c:v>
                </c:pt>
                <c:pt idx="9723">
                  <c:v>4.18</c:v>
                </c:pt>
                <c:pt idx="9724">
                  <c:v>4.22</c:v>
                </c:pt>
                <c:pt idx="9725">
                  <c:v>4.22</c:v>
                </c:pt>
                <c:pt idx="9726">
                  <c:v>4.21</c:v>
                </c:pt>
                <c:pt idx="9727">
                  <c:v>4.18</c:v>
                </c:pt>
                <c:pt idx="9728">
                  <c:v>4.18</c:v>
                </c:pt>
                <c:pt idx="9729">
                  <c:v>4.1900000000000004</c:v>
                </c:pt>
                <c:pt idx="9730">
                  <c:v>4.2</c:v>
                </c:pt>
                <c:pt idx="9731">
                  <c:v>4.22</c:v>
                </c:pt>
                <c:pt idx="9732">
                  <c:v>4.22</c:v>
                </c:pt>
                <c:pt idx="9733">
                  <c:v>4.22</c:v>
                </c:pt>
                <c:pt idx="9734">
                  <c:v>4.22</c:v>
                </c:pt>
                <c:pt idx="9735">
                  <c:v>4.24</c:v>
                </c:pt>
                <c:pt idx="9736">
                  <c:v>4.25</c:v>
                </c:pt>
                <c:pt idx="9737">
                  <c:v>4.26</c:v>
                </c:pt>
                <c:pt idx="9738">
                  <c:v>4.25</c:v>
                </c:pt>
                <c:pt idx="9739">
                  <c:v>4.25</c:v>
                </c:pt>
                <c:pt idx="9740">
                  <c:v>4.25</c:v>
                </c:pt>
                <c:pt idx="9741">
                  <c:v>4.1900000000000004</c:v>
                </c:pt>
                <c:pt idx="9742">
                  <c:v>4.16</c:v>
                </c:pt>
                <c:pt idx="9743">
                  <c:v>4.18</c:v>
                </c:pt>
                <c:pt idx="9744">
                  <c:v>4.1500000000000004</c:v>
                </c:pt>
                <c:pt idx="9745">
                  <c:v>4.12</c:v>
                </c:pt>
                <c:pt idx="9746">
                  <c:v>4.13</c:v>
                </c:pt>
                <c:pt idx="9747">
                  <c:v>4.12</c:v>
                </c:pt>
                <c:pt idx="9748">
                  <c:v>4.12</c:v>
                </c:pt>
                <c:pt idx="9749">
                  <c:v>4.0999999999999996</c:v>
                </c:pt>
                <c:pt idx="9750">
                  <c:v>4.09</c:v>
                </c:pt>
                <c:pt idx="9751">
                  <c:v>4.13</c:v>
                </c:pt>
                <c:pt idx="9752">
                  <c:v>4.1100000000000003</c:v>
                </c:pt>
                <c:pt idx="9753">
                  <c:v>4.08</c:v>
                </c:pt>
                <c:pt idx="9754">
                  <c:v>4.09</c:v>
                </c:pt>
                <c:pt idx="9755">
                  <c:v>4.1100000000000003</c:v>
                </c:pt>
                <c:pt idx="9756">
                  <c:v>4.09</c:v>
                </c:pt>
                <c:pt idx="9757">
                  <c:v>4.09</c:v>
                </c:pt>
                <c:pt idx="9758">
                  <c:v>4.1100000000000003</c:v>
                </c:pt>
                <c:pt idx="9759">
                  <c:v>4.0999999999999996</c:v>
                </c:pt>
                <c:pt idx="9760">
                  <c:v>4.09</c:v>
                </c:pt>
                <c:pt idx="9761">
                  <c:v>4.12</c:v>
                </c:pt>
                <c:pt idx="9762">
                  <c:v>4.1500000000000004</c:v>
                </c:pt>
                <c:pt idx="9763">
                  <c:v>4.1500000000000004</c:v>
                </c:pt>
                <c:pt idx="9764">
                  <c:v>4.1500000000000004</c:v>
                </c:pt>
                <c:pt idx="9765">
                  <c:v>4.13</c:v>
                </c:pt>
                <c:pt idx="9766">
                  <c:v>4.12</c:v>
                </c:pt>
                <c:pt idx="9767">
                  <c:v>4.12</c:v>
                </c:pt>
                <c:pt idx="9768">
                  <c:v>4.12</c:v>
                </c:pt>
                <c:pt idx="9769">
                  <c:v>4.16</c:v>
                </c:pt>
                <c:pt idx="9770">
                  <c:v>4.16</c:v>
                </c:pt>
                <c:pt idx="9771">
                  <c:v>4.16</c:v>
                </c:pt>
                <c:pt idx="9772">
                  <c:v>4.16</c:v>
                </c:pt>
                <c:pt idx="9773">
                  <c:v>4.18</c:v>
                </c:pt>
                <c:pt idx="9774">
                  <c:v>4.2</c:v>
                </c:pt>
                <c:pt idx="9775">
                  <c:v>4.21</c:v>
                </c:pt>
                <c:pt idx="9776">
                  <c:v>4.21</c:v>
                </c:pt>
                <c:pt idx="9777">
                  <c:v>4.22</c:v>
                </c:pt>
                <c:pt idx="9778">
                  <c:v>4.25</c:v>
                </c:pt>
                <c:pt idx="9779">
                  <c:v>4.22</c:v>
                </c:pt>
                <c:pt idx="9780">
                  <c:v>4.1900000000000004</c:v>
                </c:pt>
                <c:pt idx="9781">
                  <c:v>4.18</c:v>
                </c:pt>
                <c:pt idx="9782">
                  <c:v>4.18</c:v>
                </c:pt>
                <c:pt idx="9783">
                  <c:v>4.17</c:v>
                </c:pt>
                <c:pt idx="9784">
                  <c:v>4.1500000000000004</c:v>
                </c:pt>
                <c:pt idx="9785">
                  <c:v>4.1500000000000004</c:v>
                </c:pt>
                <c:pt idx="9786">
                  <c:v>4.1500000000000004</c:v>
                </c:pt>
                <c:pt idx="9787">
                  <c:v>4.1399999999999997</c:v>
                </c:pt>
                <c:pt idx="9788">
                  <c:v>4.1399999999999997</c:v>
                </c:pt>
                <c:pt idx="9789">
                  <c:v>4.1500000000000004</c:v>
                </c:pt>
                <c:pt idx="9790">
                  <c:v>4.13</c:v>
                </c:pt>
                <c:pt idx="9791">
                  <c:v>4.13</c:v>
                </c:pt>
                <c:pt idx="9792">
                  <c:v>4.1399999999999997</c:v>
                </c:pt>
                <c:pt idx="9793">
                  <c:v>4.13</c:v>
                </c:pt>
                <c:pt idx="9794">
                  <c:v>4.13</c:v>
                </c:pt>
                <c:pt idx="9795">
                  <c:v>4.1399999999999997</c:v>
                </c:pt>
                <c:pt idx="9796">
                  <c:v>4.1500000000000004</c:v>
                </c:pt>
                <c:pt idx="9797">
                  <c:v>4.16</c:v>
                </c:pt>
                <c:pt idx="9798">
                  <c:v>4.16</c:v>
                </c:pt>
                <c:pt idx="9799">
                  <c:v>4.17</c:v>
                </c:pt>
                <c:pt idx="9800">
                  <c:v>4.17</c:v>
                </c:pt>
                <c:pt idx="9801">
                  <c:v>4.17</c:v>
                </c:pt>
                <c:pt idx="9802">
                  <c:v>4.17</c:v>
                </c:pt>
                <c:pt idx="9803">
                  <c:v>4.18</c:v>
                </c:pt>
                <c:pt idx="9804">
                  <c:v>4.18</c:v>
                </c:pt>
                <c:pt idx="9805">
                  <c:v>4.1900000000000004</c:v>
                </c:pt>
                <c:pt idx="9806">
                  <c:v>4.2</c:v>
                </c:pt>
                <c:pt idx="9807">
                  <c:v>4.21</c:v>
                </c:pt>
                <c:pt idx="9808">
                  <c:v>4.2</c:v>
                </c:pt>
                <c:pt idx="9809">
                  <c:v>4.21</c:v>
                </c:pt>
                <c:pt idx="9810">
                  <c:v>4.21</c:v>
                </c:pt>
                <c:pt idx="9811">
                  <c:v>4.22</c:v>
                </c:pt>
                <c:pt idx="9812">
                  <c:v>4.2300000000000004</c:v>
                </c:pt>
                <c:pt idx="9813">
                  <c:v>4.2300000000000004</c:v>
                </c:pt>
                <c:pt idx="9814">
                  <c:v>4.24</c:v>
                </c:pt>
                <c:pt idx="9815">
                  <c:v>4.2699999999999996</c:v>
                </c:pt>
                <c:pt idx="9816">
                  <c:v>4.3</c:v>
                </c:pt>
                <c:pt idx="9817">
                  <c:v>4.2699999999999996</c:v>
                </c:pt>
                <c:pt idx="9818">
                  <c:v>4.24</c:v>
                </c:pt>
                <c:pt idx="9819">
                  <c:v>4.24</c:v>
                </c:pt>
                <c:pt idx="9820">
                  <c:v>4.24</c:v>
                </c:pt>
                <c:pt idx="9821">
                  <c:v>4.2300000000000004</c:v>
                </c:pt>
                <c:pt idx="9822">
                  <c:v>4.22</c:v>
                </c:pt>
                <c:pt idx="9823">
                  <c:v>4.21</c:v>
                </c:pt>
                <c:pt idx="9824">
                  <c:v>4.22</c:v>
                </c:pt>
                <c:pt idx="9825">
                  <c:v>4.21</c:v>
                </c:pt>
                <c:pt idx="9826">
                  <c:v>4.21</c:v>
                </c:pt>
                <c:pt idx="9827">
                  <c:v>4.22</c:v>
                </c:pt>
                <c:pt idx="9828">
                  <c:v>4.2</c:v>
                </c:pt>
                <c:pt idx="9829">
                  <c:v>4.1900000000000004</c:v>
                </c:pt>
                <c:pt idx="9830">
                  <c:v>4.21</c:v>
                </c:pt>
                <c:pt idx="9831">
                  <c:v>4.2</c:v>
                </c:pt>
                <c:pt idx="9832">
                  <c:v>4.1900000000000004</c:v>
                </c:pt>
                <c:pt idx="9833">
                  <c:v>4.2</c:v>
                </c:pt>
                <c:pt idx="9834">
                  <c:v>4.22</c:v>
                </c:pt>
                <c:pt idx="9835">
                  <c:v>4.22</c:v>
                </c:pt>
                <c:pt idx="9836">
                  <c:v>4.22</c:v>
                </c:pt>
                <c:pt idx="9837">
                  <c:v>4.2300000000000004</c:v>
                </c:pt>
                <c:pt idx="9838">
                  <c:v>4.24</c:v>
                </c:pt>
                <c:pt idx="9839">
                  <c:v>4.22</c:v>
                </c:pt>
                <c:pt idx="9840">
                  <c:v>4.2300000000000004</c:v>
                </c:pt>
                <c:pt idx="9841">
                  <c:v>4.24</c:v>
                </c:pt>
                <c:pt idx="9842">
                  <c:v>4.24</c:v>
                </c:pt>
                <c:pt idx="9843">
                  <c:v>4.25</c:v>
                </c:pt>
                <c:pt idx="9844">
                  <c:v>4.25</c:v>
                </c:pt>
                <c:pt idx="9845">
                  <c:v>4.26</c:v>
                </c:pt>
                <c:pt idx="9846">
                  <c:v>4.25</c:v>
                </c:pt>
                <c:pt idx="9847">
                  <c:v>4.26</c:v>
                </c:pt>
                <c:pt idx="9848">
                  <c:v>4.26</c:v>
                </c:pt>
                <c:pt idx="9849">
                  <c:v>4.2699999999999996</c:v>
                </c:pt>
                <c:pt idx="9850">
                  <c:v>4.2699999999999996</c:v>
                </c:pt>
                <c:pt idx="9851">
                  <c:v>4.28</c:v>
                </c:pt>
                <c:pt idx="9852">
                  <c:v>4.29</c:v>
                </c:pt>
                <c:pt idx="9853">
                  <c:v>4.32</c:v>
                </c:pt>
                <c:pt idx="9854">
                  <c:v>4.2699999999999996</c:v>
                </c:pt>
                <c:pt idx="9855">
                  <c:v>4.25</c:v>
                </c:pt>
                <c:pt idx="9856">
                  <c:v>4.21</c:v>
                </c:pt>
                <c:pt idx="9857">
                  <c:v>4.24</c:v>
                </c:pt>
                <c:pt idx="9858">
                  <c:v>4.2300000000000004</c:v>
                </c:pt>
                <c:pt idx="9859">
                  <c:v>4.22</c:v>
                </c:pt>
                <c:pt idx="9860">
                  <c:v>4.2</c:v>
                </c:pt>
                <c:pt idx="9861">
                  <c:v>4.17</c:v>
                </c:pt>
                <c:pt idx="9862">
                  <c:v>4.16</c:v>
                </c:pt>
                <c:pt idx="9863">
                  <c:v>4.21</c:v>
                </c:pt>
                <c:pt idx="9864">
                  <c:v>4.21</c:v>
                </c:pt>
                <c:pt idx="9865">
                  <c:v>4.2</c:v>
                </c:pt>
                <c:pt idx="9866">
                  <c:v>4.1900000000000004</c:v>
                </c:pt>
                <c:pt idx="9867">
                  <c:v>4.1900000000000004</c:v>
                </c:pt>
                <c:pt idx="9868">
                  <c:v>4.21</c:v>
                </c:pt>
                <c:pt idx="9869">
                  <c:v>4.2</c:v>
                </c:pt>
                <c:pt idx="9870">
                  <c:v>4.22</c:v>
                </c:pt>
                <c:pt idx="9871">
                  <c:v>4.21</c:v>
                </c:pt>
                <c:pt idx="9872">
                  <c:v>4.22</c:v>
                </c:pt>
                <c:pt idx="9873">
                  <c:v>4.1900000000000004</c:v>
                </c:pt>
                <c:pt idx="9874">
                  <c:v>4.25</c:v>
                </c:pt>
                <c:pt idx="9875">
                  <c:v>4.25</c:v>
                </c:pt>
                <c:pt idx="9876">
                  <c:v>4.2</c:v>
                </c:pt>
                <c:pt idx="9877">
                  <c:v>4.16</c:v>
                </c:pt>
                <c:pt idx="9878">
                  <c:v>4.17</c:v>
                </c:pt>
                <c:pt idx="9879">
                  <c:v>4.17</c:v>
                </c:pt>
                <c:pt idx="9880">
                  <c:v>4.21</c:v>
                </c:pt>
                <c:pt idx="9881">
                  <c:v>4.2</c:v>
                </c:pt>
                <c:pt idx="9882">
                  <c:v>4.21</c:v>
                </c:pt>
                <c:pt idx="9883">
                  <c:v>4.21</c:v>
                </c:pt>
                <c:pt idx="9884">
                  <c:v>4.21</c:v>
                </c:pt>
                <c:pt idx="9885">
                  <c:v>4.2</c:v>
                </c:pt>
                <c:pt idx="9886">
                  <c:v>4.22</c:v>
                </c:pt>
                <c:pt idx="9887">
                  <c:v>4.25</c:v>
                </c:pt>
                <c:pt idx="9888">
                  <c:v>4.22</c:v>
                </c:pt>
                <c:pt idx="9889">
                  <c:v>4.2699999999999996</c:v>
                </c:pt>
                <c:pt idx="9890">
                  <c:v>4.26</c:v>
                </c:pt>
                <c:pt idx="9891">
                  <c:v>4.26</c:v>
                </c:pt>
                <c:pt idx="9892">
                  <c:v>4.2</c:v>
                </c:pt>
                <c:pt idx="9893">
                  <c:v>4.22</c:v>
                </c:pt>
                <c:pt idx="9894">
                  <c:v>4.2</c:v>
                </c:pt>
                <c:pt idx="9895">
                  <c:v>4.16</c:v>
                </c:pt>
                <c:pt idx="9896">
                  <c:v>4.17</c:v>
                </c:pt>
                <c:pt idx="9897">
                  <c:v>4.16</c:v>
                </c:pt>
                <c:pt idx="9898">
                  <c:v>4.1500000000000004</c:v>
                </c:pt>
                <c:pt idx="9899">
                  <c:v>4.1399999999999997</c:v>
                </c:pt>
                <c:pt idx="9900">
                  <c:v>4.13</c:v>
                </c:pt>
                <c:pt idx="9901">
                  <c:v>4.1500000000000004</c:v>
                </c:pt>
                <c:pt idx="9902">
                  <c:v>4.1399999999999997</c:v>
                </c:pt>
                <c:pt idx="9903">
                  <c:v>4.1100000000000003</c:v>
                </c:pt>
                <c:pt idx="9904">
                  <c:v>4.1100000000000003</c:v>
                </c:pt>
                <c:pt idx="9905">
                  <c:v>4.12</c:v>
                </c:pt>
                <c:pt idx="9906">
                  <c:v>4.0999999999999996</c:v>
                </c:pt>
                <c:pt idx="9907">
                  <c:v>4.0999999999999996</c:v>
                </c:pt>
                <c:pt idx="9908">
                  <c:v>4.0999999999999996</c:v>
                </c:pt>
                <c:pt idx="9909">
                  <c:v>4.08</c:v>
                </c:pt>
                <c:pt idx="9910">
                  <c:v>4.12</c:v>
                </c:pt>
                <c:pt idx="9911">
                  <c:v>4.0999999999999996</c:v>
                </c:pt>
                <c:pt idx="9912">
                  <c:v>4.0999999999999996</c:v>
                </c:pt>
                <c:pt idx="9913">
                  <c:v>4.13</c:v>
                </c:pt>
                <c:pt idx="9914">
                  <c:v>4.1100000000000003</c:v>
                </c:pt>
                <c:pt idx="9915">
                  <c:v>4.0999999999999996</c:v>
                </c:pt>
                <c:pt idx="9916">
                  <c:v>4.1100000000000003</c:v>
                </c:pt>
                <c:pt idx="9917">
                  <c:v>4.13</c:v>
                </c:pt>
                <c:pt idx="9918">
                  <c:v>4.13</c:v>
                </c:pt>
                <c:pt idx="9919">
                  <c:v>4.13</c:v>
                </c:pt>
                <c:pt idx="9920">
                  <c:v>4.12</c:v>
                </c:pt>
                <c:pt idx="9921">
                  <c:v>4.1399999999999997</c:v>
                </c:pt>
                <c:pt idx="9922">
                  <c:v>4.17</c:v>
                </c:pt>
                <c:pt idx="9923">
                  <c:v>4.1500000000000004</c:v>
                </c:pt>
                <c:pt idx="9924">
                  <c:v>4.16</c:v>
                </c:pt>
                <c:pt idx="9925">
                  <c:v>4.2</c:v>
                </c:pt>
                <c:pt idx="9926">
                  <c:v>4.1900000000000004</c:v>
                </c:pt>
                <c:pt idx="9927">
                  <c:v>4.1900000000000004</c:v>
                </c:pt>
                <c:pt idx="9928">
                  <c:v>4.2</c:v>
                </c:pt>
                <c:pt idx="9929">
                  <c:v>4.2300000000000004</c:v>
                </c:pt>
                <c:pt idx="9930">
                  <c:v>4.24</c:v>
                </c:pt>
                <c:pt idx="9931">
                  <c:v>4.29</c:v>
                </c:pt>
                <c:pt idx="9932">
                  <c:v>4.28</c:v>
                </c:pt>
                <c:pt idx="9933">
                  <c:v>4.26</c:v>
                </c:pt>
                <c:pt idx="9934">
                  <c:v>4.25</c:v>
                </c:pt>
                <c:pt idx="9935">
                  <c:v>4.24</c:v>
                </c:pt>
                <c:pt idx="9936">
                  <c:v>4.2300000000000004</c:v>
                </c:pt>
                <c:pt idx="9937">
                  <c:v>4.2300000000000004</c:v>
                </c:pt>
                <c:pt idx="9938">
                  <c:v>4.21</c:v>
                </c:pt>
                <c:pt idx="9939">
                  <c:v>4.2300000000000004</c:v>
                </c:pt>
                <c:pt idx="9940">
                  <c:v>4.24</c:v>
                </c:pt>
                <c:pt idx="9941">
                  <c:v>4.22</c:v>
                </c:pt>
                <c:pt idx="9942">
                  <c:v>4.22</c:v>
                </c:pt>
                <c:pt idx="9943">
                  <c:v>4.22</c:v>
                </c:pt>
                <c:pt idx="9944">
                  <c:v>4.22</c:v>
                </c:pt>
                <c:pt idx="9945">
                  <c:v>4.21</c:v>
                </c:pt>
                <c:pt idx="9946">
                  <c:v>4.21</c:v>
                </c:pt>
                <c:pt idx="9947">
                  <c:v>4.21</c:v>
                </c:pt>
                <c:pt idx="9948">
                  <c:v>4.2</c:v>
                </c:pt>
                <c:pt idx="9949">
                  <c:v>4.21</c:v>
                </c:pt>
                <c:pt idx="9950">
                  <c:v>4.21</c:v>
                </c:pt>
                <c:pt idx="9951">
                  <c:v>4.21</c:v>
                </c:pt>
                <c:pt idx="9952">
                  <c:v>4.2</c:v>
                </c:pt>
                <c:pt idx="9953">
                  <c:v>4.2</c:v>
                </c:pt>
                <c:pt idx="9954">
                  <c:v>4.21</c:v>
                </c:pt>
                <c:pt idx="9955">
                  <c:v>4.2</c:v>
                </c:pt>
                <c:pt idx="9956">
                  <c:v>4.21</c:v>
                </c:pt>
                <c:pt idx="9957">
                  <c:v>4.22</c:v>
                </c:pt>
                <c:pt idx="9958">
                  <c:v>4.2300000000000004</c:v>
                </c:pt>
                <c:pt idx="9959">
                  <c:v>4.2300000000000004</c:v>
                </c:pt>
                <c:pt idx="9960">
                  <c:v>4.2300000000000004</c:v>
                </c:pt>
                <c:pt idx="9961">
                  <c:v>4.25</c:v>
                </c:pt>
                <c:pt idx="9962">
                  <c:v>4.25</c:v>
                </c:pt>
                <c:pt idx="9963">
                  <c:v>4.24</c:v>
                </c:pt>
                <c:pt idx="9964">
                  <c:v>4.26</c:v>
                </c:pt>
                <c:pt idx="9965">
                  <c:v>4.2699999999999996</c:v>
                </c:pt>
                <c:pt idx="9966">
                  <c:v>4.2699999999999996</c:v>
                </c:pt>
                <c:pt idx="9967">
                  <c:v>4.2699999999999996</c:v>
                </c:pt>
                <c:pt idx="9968">
                  <c:v>4.2699999999999996</c:v>
                </c:pt>
                <c:pt idx="9969">
                  <c:v>4.24</c:v>
                </c:pt>
                <c:pt idx="9970">
                  <c:v>4.2300000000000004</c:v>
                </c:pt>
                <c:pt idx="9971">
                  <c:v>4.21</c:v>
                </c:pt>
                <c:pt idx="9972">
                  <c:v>4.21</c:v>
                </c:pt>
                <c:pt idx="9973">
                  <c:v>4.21</c:v>
                </c:pt>
                <c:pt idx="9974">
                  <c:v>4.21</c:v>
                </c:pt>
                <c:pt idx="9975">
                  <c:v>4.18</c:v>
                </c:pt>
                <c:pt idx="9976">
                  <c:v>4.21</c:v>
                </c:pt>
                <c:pt idx="9977">
                  <c:v>4.21</c:v>
                </c:pt>
                <c:pt idx="9978">
                  <c:v>4.16</c:v>
                </c:pt>
                <c:pt idx="9979">
                  <c:v>4.17</c:v>
                </c:pt>
                <c:pt idx="9980">
                  <c:v>4.18</c:v>
                </c:pt>
                <c:pt idx="9981">
                  <c:v>4.16</c:v>
                </c:pt>
                <c:pt idx="9982">
                  <c:v>4.16</c:v>
                </c:pt>
                <c:pt idx="9983">
                  <c:v>4.17</c:v>
                </c:pt>
                <c:pt idx="9984">
                  <c:v>4.16</c:v>
                </c:pt>
                <c:pt idx="9985">
                  <c:v>4.1399999999999997</c:v>
                </c:pt>
                <c:pt idx="9986">
                  <c:v>4.1500000000000004</c:v>
                </c:pt>
                <c:pt idx="9987">
                  <c:v>4.16</c:v>
                </c:pt>
                <c:pt idx="9988">
                  <c:v>4.1500000000000004</c:v>
                </c:pt>
                <c:pt idx="9989">
                  <c:v>4.16</c:v>
                </c:pt>
                <c:pt idx="9990">
                  <c:v>4.13</c:v>
                </c:pt>
                <c:pt idx="9991">
                  <c:v>4.13</c:v>
                </c:pt>
                <c:pt idx="9992">
                  <c:v>4.1399999999999997</c:v>
                </c:pt>
                <c:pt idx="9993">
                  <c:v>4.18</c:v>
                </c:pt>
                <c:pt idx="9994">
                  <c:v>4.16</c:v>
                </c:pt>
                <c:pt idx="9995">
                  <c:v>4.1399999999999997</c:v>
                </c:pt>
                <c:pt idx="9996">
                  <c:v>4.16</c:v>
                </c:pt>
                <c:pt idx="9997">
                  <c:v>4.1100000000000003</c:v>
                </c:pt>
                <c:pt idx="9998">
                  <c:v>4.12</c:v>
                </c:pt>
                <c:pt idx="9999">
                  <c:v>4.1500000000000004</c:v>
                </c:pt>
                <c:pt idx="10000">
                  <c:v>4.1500000000000004</c:v>
                </c:pt>
                <c:pt idx="10001">
                  <c:v>4.16</c:v>
                </c:pt>
                <c:pt idx="10002">
                  <c:v>4.1900000000000004</c:v>
                </c:pt>
                <c:pt idx="10003">
                  <c:v>4.18</c:v>
                </c:pt>
                <c:pt idx="10004">
                  <c:v>4.21</c:v>
                </c:pt>
                <c:pt idx="10005">
                  <c:v>4.21</c:v>
                </c:pt>
                <c:pt idx="10006">
                  <c:v>4.24</c:v>
                </c:pt>
                <c:pt idx="10007">
                  <c:v>4.25</c:v>
                </c:pt>
                <c:pt idx="10008">
                  <c:v>4.24</c:v>
                </c:pt>
                <c:pt idx="10009">
                  <c:v>4.2300000000000004</c:v>
                </c:pt>
                <c:pt idx="10010">
                  <c:v>4.22</c:v>
                </c:pt>
                <c:pt idx="10011">
                  <c:v>4.2</c:v>
                </c:pt>
                <c:pt idx="10012">
                  <c:v>4.22</c:v>
                </c:pt>
                <c:pt idx="10013">
                  <c:v>4.2</c:v>
                </c:pt>
                <c:pt idx="10014">
                  <c:v>4.1900000000000004</c:v>
                </c:pt>
                <c:pt idx="10015">
                  <c:v>4.2</c:v>
                </c:pt>
                <c:pt idx="10016">
                  <c:v>4.18</c:v>
                </c:pt>
                <c:pt idx="10017">
                  <c:v>4.18</c:v>
                </c:pt>
                <c:pt idx="10018">
                  <c:v>4.1900000000000004</c:v>
                </c:pt>
                <c:pt idx="10019">
                  <c:v>4.18</c:v>
                </c:pt>
                <c:pt idx="10020">
                  <c:v>4.18</c:v>
                </c:pt>
                <c:pt idx="10021">
                  <c:v>4.18</c:v>
                </c:pt>
                <c:pt idx="10022">
                  <c:v>4.17</c:v>
                </c:pt>
                <c:pt idx="10023">
                  <c:v>4.16</c:v>
                </c:pt>
                <c:pt idx="10024">
                  <c:v>4.18</c:v>
                </c:pt>
                <c:pt idx="10025">
                  <c:v>4.1900000000000004</c:v>
                </c:pt>
                <c:pt idx="10026">
                  <c:v>4.18</c:v>
                </c:pt>
                <c:pt idx="10027">
                  <c:v>4.16</c:v>
                </c:pt>
                <c:pt idx="10028">
                  <c:v>4.16</c:v>
                </c:pt>
                <c:pt idx="10029">
                  <c:v>4.1500000000000004</c:v>
                </c:pt>
                <c:pt idx="10030">
                  <c:v>4.1500000000000004</c:v>
                </c:pt>
                <c:pt idx="10031">
                  <c:v>4.16</c:v>
                </c:pt>
                <c:pt idx="10032">
                  <c:v>4.16</c:v>
                </c:pt>
                <c:pt idx="10033">
                  <c:v>4.16</c:v>
                </c:pt>
                <c:pt idx="10034">
                  <c:v>4.16</c:v>
                </c:pt>
                <c:pt idx="10035">
                  <c:v>4.16</c:v>
                </c:pt>
                <c:pt idx="10036">
                  <c:v>4.18</c:v>
                </c:pt>
                <c:pt idx="10037">
                  <c:v>4.18</c:v>
                </c:pt>
                <c:pt idx="10038">
                  <c:v>4.18</c:v>
                </c:pt>
                <c:pt idx="10039">
                  <c:v>4.1900000000000004</c:v>
                </c:pt>
                <c:pt idx="10040">
                  <c:v>4.1900000000000004</c:v>
                </c:pt>
                <c:pt idx="10041">
                  <c:v>4.1900000000000004</c:v>
                </c:pt>
                <c:pt idx="10042">
                  <c:v>4.21</c:v>
                </c:pt>
                <c:pt idx="10043">
                  <c:v>4.22</c:v>
                </c:pt>
                <c:pt idx="10044">
                  <c:v>4.25</c:v>
                </c:pt>
                <c:pt idx="10045">
                  <c:v>4.2</c:v>
                </c:pt>
                <c:pt idx="10046">
                  <c:v>4.21</c:v>
                </c:pt>
                <c:pt idx="10047">
                  <c:v>4.2</c:v>
                </c:pt>
                <c:pt idx="10048">
                  <c:v>4.1399999999999997</c:v>
                </c:pt>
                <c:pt idx="10049">
                  <c:v>4.1399999999999997</c:v>
                </c:pt>
                <c:pt idx="10050">
                  <c:v>4.13</c:v>
                </c:pt>
                <c:pt idx="10051">
                  <c:v>4.12</c:v>
                </c:pt>
                <c:pt idx="10052">
                  <c:v>4.12</c:v>
                </c:pt>
                <c:pt idx="10053">
                  <c:v>4.1100000000000003</c:v>
                </c:pt>
                <c:pt idx="10054">
                  <c:v>4.09</c:v>
                </c:pt>
                <c:pt idx="10055">
                  <c:v>4.09</c:v>
                </c:pt>
                <c:pt idx="10056">
                  <c:v>4.0999999999999996</c:v>
                </c:pt>
                <c:pt idx="10057">
                  <c:v>4.0999999999999996</c:v>
                </c:pt>
                <c:pt idx="10058">
                  <c:v>4.0999999999999996</c:v>
                </c:pt>
                <c:pt idx="10059">
                  <c:v>4.1100000000000003</c:v>
                </c:pt>
                <c:pt idx="10060">
                  <c:v>4.1100000000000003</c:v>
                </c:pt>
                <c:pt idx="10061">
                  <c:v>4.0999999999999996</c:v>
                </c:pt>
                <c:pt idx="10062">
                  <c:v>4.08</c:v>
                </c:pt>
                <c:pt idx="10063">
                  <c:v>4.08</c:v>
                </c:pt>
                <c:pt idx="10064">
                  <c:v>4.0999999999999996</c:v>
                </c:pt>
                <c:pt idx="10065">
                  <c:v>4.08</c:v>
                </c:pt>
                <c:pt idx="10066">
                  <c:v>4.07</c:v>
                </c:pt>
                <c:pt idx="10067">
                  <c:v>4.08</c:v>
                </c:pt>
                <c:pt idx="10068">
                  <c:v>4.09</c:v>
                </c:pt>
                <c:pt idx="10069">
                  <c:v>4.08</c:v>
                </c:pt>
                <c:pt idx="10070">
                  <c:v>4.07</c:v>
                </c:pt>
                <c:pt idx="10071">
                  <c:v>4.07</c:v>
                </c:pt>
                <c:pt idx="10072">
                  <c:v>4.07</c:v>
                </c:pt>
                <c:pt idx="10073">
                  <c:v>4.0599999999999996</c:v>
                </c:pt>
                <c:pt idx="10074">
                  <c:v>4.05</c:v>
                </c:pt>
                <c:pt idx="10075">
                  <c:v>4.05</c:v>
                </c:pt>
                <c:pt idx="10076">
                  <c:v>4.05</c:v>
                </c:pt>
                <c:pt idx="10077">
                  <c:v>4.04</c:v>
                </c:pt>
                <c:pt idx="10078">
                  <c:v>4.07</c:v>
                </c:pt>
                <c:pt idx="10079">
                  <c:v>4.08</c:v>
                </c:pt>
                <c:pt idx="10080">
                  <c:v>4.0999999999999996</c:v>
                </c:pt>
                <c:pt idx="10081">
                  <c:v>4.2</c:v>
                </c:pt>
                <c:pt idx="10082">
                  <c:v>4.2300000000000004</c:v>
                </c:pt>
                <c:pt idx="10083">
                  <c:v>4.28</c:v>
                </c:pt>
                <c:pt idx="10084">
                  <c:v>4.25</c:v>
                </c:pt>
                <c:pt idx="10085">
                  <c:v>4.2300000000000004</c:v>
                </c:pt>
                <c:pt idx="10086">
                  <c:v>4.22</c:v>
                </c:pt>
                <c:pt idx="10087">
                  <c:v>4.1900000000000004</c:v>
                </c:pt>
                <c:pt idx="10088">
                  <c:v>4.18</c:v>
                </c:pt>
                <c:pt idx="10089">
                  <c:v>4.17</c:v>
                </c:pt>
                <c:pt idx="10090">
                  <c:v>4.16</c:v>
                </c:pt>
                <c:pt idx="10091">
                  <c:v>4.16</c:v>
                </c:pt>
                <c:pt idx="10092">
                  <c:v>4.17</c:v>
                </c:pt>
                <c:pt idx="10093">
                  <c:v>4.17</c:v>
                </c:pt>
                <c:pt idx="10094">
                  <c:v>4.18</c:v>
                </c:pt>
                <c:pt idx="10095">
                  <c:v>4.17</c:v>
                </c:pt>
                <c:pt idx="10096">
                  <c:v>4.17</c:v>
                </c:pt>
                <c:pt idx="10097">
                  <c:v>4.17</c:v>
                </c:pt>
                <c:pt idx="10098">
                  <c:v>4.16</c:v>
                </c:pt>
                <c:pt idx="10099">
                  <c:v>4.17</c:v>
                </c:pt>
                <c:pt idx="10100">
                  <c:v>4.18</c:v>
                </c:pt>
                <c:pt idx="10101">
                  <c:v>4.17</c:v>
                </c:pt>
                <c:pt idx="10102">
                  <c:v>4.17</c:v>
                </c:pt>
                <c:pt idx="10103">
                  <c:v>4.17</c:v>
                </c:pt>
                <c:pt idx="10104">
                  <c:v>4.17</c:v>
                </c:pt>
                <c:pt idx="10105">
                  <c:v>4.17</c:v>
                </c:pt>
                <c:pt idx="10106">
                  <c:v>4.1900000000000004</c:v>
                </c:pt>
                <c:pt idx="10107">
                  <c:v>4.1900000000000004</c:v>
                </c:pt>
                <c:pt idx="10108">
                  <c:v>4.1900000000000004</c:v>
                </c:pt>
                <c:pt idx="10109">
                  <c:v>4.2</c:v>
                </c:pt>
                <c:pt idx="10110">
                  <c:v>4.1900000000000004</c:v>
                </c:pt>
                <c:pt idx="10111">
                  <c:v>4.2</c:v>
                </c:pt>
                <c:pt idx="10112">
                  <c:v>4.22</c:v>
                </c:pt>
                <c:pt idx="10113">
                  <c:v>4.2</c:v>
                </c:pt>
                <c:pt idx="10114">
                  <c:v>4.2</c:v>
                </c:pt>
                <c:pt idx="10115">
                  <c:v>4.25</c:v>
                </c:pt>
                <c:pt idx="10116">
                  <c:v>4.2300000000000004</c:v>
                </c:pt>
                <c:pt idx="10117">
                  <c:v>4.24</c:v>
                </c:pt>
                <c:pt idx="10118">
                  <c:v>4.25</c:v>
                </c:pt>
                <c:pt idx="10119">
                  <c:v>4.25</c:v>
                </c:pt>
                <c:pt idx="10120">
                  <c:v>4.2699999999999996</c:v>
                </c:pt>
                <c:pt idx="10121">
                  <c:v>4.24</c:v>
                </c:pt>
                <c:pt idx="10122">
                  <c:v>4.21</c:v>
                </c:pt>
                <c:pt idx="10123">
                  <c:v>4.18</c:v>
                </c:pt>
                <c:pt idx="10124">
                  <c:v>4.16</c:v>
                </c:pt>
                <c:pt idx="10125">
                  <c:v>4.1399999999999997</c:v>
                </c:pt>
                <c:pt idx="10126">
                  <c:v>4.1100000000000003</c:v>
                </c:pt>
                <c:pt idx="10127">
                  <c:v>4.0999999999999996</c:v>
                </c:pt>
                <c:pt idx="10128">
                  <c:v>4.09</c:v>
                </c:pt>
                <c:pt idx="10129">
                  <c:v>4.09</c:v>
                </c:pt>
                <c:pt idx="10130">
                  <c:v>4.09</c:v>
                </c:pt>
                <c:pt idx="10131">
                  <c:v>4.09</c:v>
                </c:pt>
                <c:pt idx="10132">
                  <c:v>4.1100000000000003</c:v>
                </c:pt>
                <c:pt idx="10133">
                  <c:v>4.0999999999999996</c:v>
                </c:pt>
                <c:pt idx="10134">
                  <c:v>4.0999999999999996</c:v>
                </c:pt>
                <c:pt idx="10135">
                  <c:v>4.1100000000000003</c:v>
                </c:pt>
                <c:pt idx="10136">
                  <c:v>4.09</c:v>
                </c:pt>
                <c:pt idx="10137">
                  <c:v>4.1100000000000003</c:v>
                </c:pt>
                <c:pt idx="10138">
                  <c:v>4.1100000000000003</c:v>
                </c:pt>
                <c:pt idx="10139">
                  <c:v>4.0999999999999996</c:v>
                </c:pt>
                <c:pt idx="10140">
                  <c:v>4.0999999999999996</c:v>
                </c:pt>
                <c:pt idx="10141">
                  <c:v>4.1100000000000003</c:v>
                </c:pt>
                <c:pt idx="10142">
                  <c:v>4.12</c:v>
                </c:pt>
                <c:pt idx="10143">
                  <c:v>4.1100000000000003</c:v>
                </c:pt>
                <c:pt idx="10144">
                  <c:v>4.13</c:v>
                </c:pt>
                <c:pt idx="10145">
                  <c:v>4.12</c:v>
                </c:pt>
                <c:pt idx="10146">
                  <c:v>4.1399999999999997</c:v>
                </c:pt>
                <c:pt idx="10147">
                  <c:v>4.16</c:v>
                </c:pt>
                <c:pt idx="10148">
                  <c:v>4.1500000000000004</c:v>
                </c:pt>
                <c:pt idx="10149">
                  <c:v>4.1399999999999997</c:v>
                </c:pt>
                <c:pt idx="10150">
                  <c:v>4.17</c:v>
                </c:pt>
                <c:pt idx="10151">
                  <c:v>4.16</c:v>
                </c:pt>
                <c:pt idx="10152">
                  <c:v>4.1500000000000004</c:v>
                </c:pt>
                <c:pt idx="10153">
                  <c:v>4.2</c:v>
                </c:pt>
                <c:pt idx="10154">
                  <c:v>4.18</c:v>
                </c:pt>
                <c:pt idx="10155">
                  <c:v>4.21</c:v>
                </c:pt>
                <c:pt idx="10156">
                  <c:v>4.22</c:v>
                </c:pt>
                <c:pt idx="10157">
                  <c:v>4.21</c:v>
                </c:pt>
                <c:pt idx="10158">
                  <c:v>4.24</c:v>
                </c:pt>
                <c:pt idx="10159">
                  <c:v>4.29</c:v>
                </c:pt>
                <c:pt idx="10160">
                  <c:v>4.25</c:v>
                </c:pt>
                <c:pt idx="10161">
                  <c:v>4.25</c:v>
                </c:pt>
                <c:pt idx="10162">
                  <c:v>4.24</c:v>
                </c:pt>
                <c:pt idx="10163">
                  <c:v>4.2300000000000004</c:v>
                </c:pt>
                <c:pt idx="10164">
                  <c:v>4.22</c:v>
                </c:pt>
                <c:pt idx="10165">
                  <c:v>4.22</c:v>
                </c:pt>
                <c:pt idx="10166">
                  <c:v>4.22</c:v>
                </c:pt>
                <c:pt idx="10167">
                  <c:v>4.21</c:v>
                </c:pt>
                <c:pt idx="10168">
                  <c:v>4.22</c:v>
                </c:pt>
                <c:pt idx="10169">
                  <c:v>4.22</c:v>
                </c:pt>
                <c:pt idx="10170">
                  <c:v>4.21</c:v>
                </c:pt>
                <c:pt idx="10171">
                  <c:v>4.1900000000000004</c:v>
                </c:pt>
                <c:pt idx="10172">
                  <c:v>4.17</c:v>
                </c:pt>
                <c:pt idx="10173">
                  <c:v>4.16</c:v>
                </c:pt>
                <c:pt idx="10174">
                  <c:v>4.16</c:v>
                </c:pt>
                <c:pt idx="10175">
                  <c:v>4.17</c:v>
                </c:pt>
                <c:pt idx="10176">
                  <c:v>4.17</c:v>
                </c:pt>
                <c:pt idx="10177">
                  <c:v>4.17</c:v>
                </c:pt>
                <c:pt idx="10178">
                  <c:v>4.16</c:v>
                </c:pt>
                <c:pt idx="10179">
                  <c:v>4.1500000000000004</c:v>
                </c:pt>
                <c:pt idx="10180">
                  <c:v>4.17</c:v>
                </c:pt>
                <c:pt idx="10181">
                  <c:v>4.16</c:v>
                </c:pt>
                <c:pt idx="10182">
                  <c:v>4.16</c:v>
                </c:pt>
                <c:pt idx="10183">
                  <c:v>4.16</c:v>
                </c:pt>
                <c:pt idx="10184">
                  <c:v>4.1500000000000004</c:v>
                </c:pt>
                <c:pt idx="10185">
                  <c:v>4.16</c:v>
                </c:pt>
                <c:pt idx="10186">
                  <c:v>4.2</c:v>
                </c:pt>
                <c:pt idx="10187">
                  <c:v>4.1900000000000004</c:v>
                </c:pt>
                <c:pt idx="10188">
                  <c:v>4.16</c:v>
                </c:pt>
                <c:pt idx="10189">
                  <c:v>4.1500000000000004</c:v>
                </c:pt>
                <c:pt idx="10190">
                  <c:v>4.1399999999999997</c:v>
                </c:pt>
                <c:pt idx="10191">
                  <c:v>4.1399999999999997</c:v>
                </c:pt>
                <c:pt idx="10192">
                  <c:v>4.17</c:v>
                </c:pt>
                <c:pt idx="10193">
                  <c:v>4.17</c:v>
                </c:pt>
                <c:pt idx="10194">
                  <c:v>4.2</c:v>
                </c:pt>
                <c:pt idx="10195">
                  <c:v>4.2699999999999996</c:v>
                </c:pt>
                <c:pt idx="10196">
                  <c:v>4.28</c:v>
                </c:pt>
                <c:pt idx="10197">
                  <c:v>4.3</c:v>
                </c:pt>
                <c:pt idx="10198">
                  <c:v>4.3</c:v>
                </c:pt>
                <c:pt idx="10199">
                  <c:v>4.28</c:v>
                </c:pt>
                <c:pt idx="10200">
                  <c:v>4.26</c:v>
                </c:pt>
                <c:pt idx="10201">
                  <c:v>4.28</c:v>
                </c:pt>
                <c:pt idx="10202">
                  <c:v>4.28</c:v>
                </c:pt>
                <c:pt idx="10203">
                  <c:v>4.28</c:v>
                </c:pt>
                <c:pt idx="10204">
                  <c:v>4.26</c:v>
                </c:pt>
                <c:pt idx="10205">
                  <c:v>4.28</c:v>
                </c:pt>
                <c:pt idx="10206">
                  <c:v>4.28</c:v>
                </c:pt>
                <c:pt idx="10207">
                  <c:v>4.28</c:v>
                </c:pt>
                <c:pt idx="10208">
                  <c:v>4.28</c:v>
                </c:pt>
                <c:pt idx="10209">
                  <c:v>4.25</c:v>
                </c:pt>
                <c:pt idx="10210">
                  <c:v>4.28</c:v>
                </c:pt>
                <c:pt idx="10211">
                  <c:v>4.26</c:v>
                </c:pt>
                <c:pt idx="10212">
                  <c:v>4.26</c:v>
                </c:pt>
                <c:pt idx="10213">
                  <c:v>4.28</c:v>
                </c:pt>
                <c:pt idx="10214">
                  <c:v>4.26</c:v>
                </c:pt>
                <c:pt idx="10215">
                  <c:v>4.28</c:v>
                </c:pt>
                <c:pt idx="10216">
                  <c:v>4.28</c:v>
                </c:pt>
                <c:pt idx="10217">
                  <c:v>4.28</c:v>
                </c:pt>
                <c:pt idx="10218">
                  <c:v>4.26</c:v>
                </c:pt>
                <c:pt idx="10219">
                  <c:v>4.26</c:v>
                </c:pt>
                <c:pt idx="10220">
                  <c:v>4.26</c:v>
                </c:pt>
                <c:pt idx="10221">
                  <c:v>4.25</c:v>
                </c:pt>
                <c:pt idx="10222">
                  <c:v>4.26</c:v>
                </c:pt>
                <c:pt idx="10223">
                  <c:v>4.26</c:v>
                </c:pt>
                <c:pt idx="10224">
                  <c:v>4.28</c:v>
                </c:pt>
                <c:pt idx="10225">
                  <c:v>4.26</c:v>
                </c:pt>
                <c:pt idx="10226">
                  <c:v>4.3</c:v>
                </c:pt>
                <c:pt idx="10227">
                  <c:v>4.26</c:v>
                </c:pt>
                <c:pt idx="10228">
                  <c:v>4.28</c:v>
                </c:pt>
                <c:pt idx="10229">
                  <c:v>4.28</c:v>
                </c:pt>
                <c:pt idx="10230">
                  <c:v>4.26</c:v>
                </c:pt>
                <c:pt idx="10231">
                  <c:v>4.28</c:v>
                </c:pt>
                <c:pt idx="10232">
                  <c:v>4.28</c:v>
                </c:pt>
                <c:pt idx="10233">
                  <c:v>4.28</c:v>
                </c:pt>
                <c:pt idx="10234">
                  <c:v>4.28</c:v>
                </c:pt>
                <c:pt idx="10235">
                  <c:v>4.3</c:v>
                </c:pt>
                <c:pt idx="10236">
                  <c:v>4.25</c:v>
                </c:pt>
                <c:pt idx="10237">
                  <c:v>4.24</c:v>
                </c:pt>
                <c:pt idx="10238">
                  <c:v>4.26</c:v>
                </c:pt>
                <c:pt idx="10239">
                  <c:v>4.24</c:v>
                </c:pt>
                <c:pt idx="10240">
                  <c:v>4.22</c:v>
                </c:pt>
                <c:pt idx="10241">
                  <c:v>4.21</c:v>
                </c:pt>
                <c:pt idx="10242">
                  <c:v>4.22</c:v>
                </c:pt>
                <c:pt idx="10243">
                  <c:v>4.2</c:v>
                </c:pt>
                <c:pt idx="10244">
                  <c:v>4.2</c:v>
                </c:pt>
                <c:pt idx="10245">
                  <c:v>4.2</c:v>
                </c:pt>
                <c:pt idx="10246">
                  <c:v>4.2</c:v>
                </c:pt>
                <c:pt idx="10247">
                  <c:v>4.18</c:v>
                </c:pt>
                <c:pt idx="10248">
                  <c:v>4.17</c:v>
                </c:pt>
                <c:pt idx="10249">
                  <c:v>4.1900000000000004</c:v>
                </c:pt>
                <c:pt idx="10250">
                  <c:v>4.1500000000000004</c:v>
                </c:pt>
                <c:pt idx="10251">
                  <c:v>4.1399999999999997</c:v>
                </c:pt>
                <c:pt idx="10252">
                  <c:v>4.1500000000000004</c:v>
                </c:pt>
                <c:pt idx="10253">
                  <c:v>4.16</c:v>
                </c:pt>
                <c:pt idx="10254">
                  <c:v>4.1399999999999997</c:v>
                </c:pt>
                <c:pt idx="10255">
                  <c:v>4.1399999999999997</c:v>
                </c:pt>
                <c:pt idx="10256">
                  <c:v>4.1500000000000004</c:v>
                </c:pt>
                <c:pt idx="10257">
                  <c:v>4.17</c:v>
                </c:pt>
                <c:pt idx="10258">
                  <c:v>4.17</c:v>
                </c:pt>
                <c:pt idx="10259">
                  <c:v>4.1500000000000004</c:v>
                </c:pt>
                <c:pt idx="10260">
                  <c:v>4.1399999999999997</c:v>
                </c:pt>
                <c:pt idx="10261">
                  <c:v>4.1500000000000004</c:v>
                </c:pt>
                <c:pt idx="10262">
                  <c:v>4.1399999999999997</c:v>
                </c:pt>
                <c:pt idx="10263">
                  <c:v>4.1399999999999997</c:v>
                </c:pt>
                <c:pt idx="10264">
                  <c:v>4.1399999999999997</c:v>
                </c:pt>
                <c:pt idx="10265">
                  <c:v>4.1399999999999997</c:v>
                </c:pt>
                <c:pt idx="10266">
                  <c:v>4.17</c:v>
                </c:pt>
                <c:pt idx="10267">
                  <c:v>4.1900000000000004</c:v>
                </c:pt>
                <c:pt idx="10268">
                  <c:v>4.18</c:v>
                </c:pt>
                <c:pt idx="10269">
                  <c:v>4.21</c:v>
                </c:pt>
                <c:pt idx="10270">
                  <c:v>4.2300000000000004</c:v>
                </c:pt>
                <c:pt idx="10271">
                  <c:v>4.26</c:v>
                </c:pt>
                <c:pt idx="10272">
                  <c:v>4.25</c:v>
                </c:pt>
                <c:pt idx="10273">
                  <c:v>4.25</c:v>
                </c:pt>
                <c:pt idx="10274">
                  <c:v>4.24</c:v>
                </c:pt>
                <c:pt idx="10275">
                  <c:v>4.2300000000000004</c:v>
                </c:pt>
                <c:pt idx="10276">
                  <c:v>4.24</c:v>
                </c:pt>
                <c:pt idx="10277">
                  <c:v>4.25</c:v>
                </c:pt>
                <c:pt idx="10278">
                  <c:v>4.22</c:v>
                </c:pt>
                <c:pt idx="10279">
                  <c:v>4.22</c:v>
                </c:pt>
                <c:pt idx="10280">
                  <c:v>4.25</c:v>
                </c:pt>
                <c:pt idx="10281">
                  <c:v>4.2300000000000004</c:v>
                </c:pt>
                <c:pt idx="10282">
                  <c:v>4.22</c:v>
                </c:pt>
                <c:pt idx="10283">
                  <c:v>4.22</c:v>
                </c:pt>
                <c:pt idx="10284">
                  <c:v>4.21</c:v>
                </c:pt>
                <c:pt idx="10285">
                  <c:v>4.2</c:v>
                </c:pt>
                <c:pt idx="10286">
                  <c:v>4.1900000000000004</c:v>
                </c:pt>
                <c:pt idx="10287">
                  <c:v>4.1900000000000004</c:v>
                </c:pt>
                <c:pt idx="10288">
                  <c:v>4.1900000000000004</c:v>
                </c:pt>
                <c:pt idx="10289">
                  <c:v>4.1900000000000004</c:v>
                </c:pt>
                <c:pt idx="10290">
                  <c:v>4.2</c:v>
                </c:pt>
                <c:pt idx="10291">
                  <c:v>4.1900000000000004</c:v>
                </c:pt>
                <c:pt idx="10292">
                  <c:v>4.18</c:v>
                </c:pt>
                <c:pt idx="10293">
                  <c:v>4.1900000000000004</c:v>
                </c:pt>
                <c:pt idx="10294">
                  <c:v>4.18</c:v>
                </c:pt>
                <c:pt idx="10295">
                  <c:v>4.18</c:v>
                </c:pt>
                <c:pt idx="10296">
                  <c:v>4.18</c:v>
                </c:pt>
                <c:pt idx="10297">
                  <c:v>4.1900000000000004</c:v>
                </c:pt>
                <c:pt idx="10298">
                  <c:v>4.1900000000000004</c:v>
                </c:pt>
                <c:pt idx="10299">
                  <c:v>4.1900000000000004</c:v>
                </c:pt>
                <c:pt idx="10300">
                  <c:v>4.18</c:v>
                </c:pt>
                <c:pt idx="10301">
                  <c:v>4.1900000000000004</c:v>
                </c:pt>
                <c:pt idx="10302">
                  <c:v>4.1900000000000004</c:v>
                </c:pt>
                <c:pt idx="10303">
                  <c:v>4.2</c:v>
                </c:pt>
                <c:pt idx="10304">
                  <c:v>4.21</c:v>
                </c:pt>
                <c:pt idx="10305">
                  <c:v>4.2300000000000004</c:v>
                </c:pt>
                <c:pt idx="10306">
                  <c:v>4.25</c:v>
                </c:pt>
                <c:pt idx="10307">
                  <c:v>4.25</c:v>
                </c:pt>
                <c:pt idx="10308">
                  <c:v>4.24</c:v>
                </c:pt>
                <c:pt idx="10309">
                  <c:v>4.29</c:v>
                </c:pt>
                <c:pt idx="10310">
                  <c:v>4.29</c:v>
                </c:pt>
                <c:pt idx="10311">
                  <c:v>4.2699999999999996</c:v>
                </c:pt>
                <c:pt idx="10312">
                  <c:v>4.2699999999999996</c:v>
                </c:pt>
                <c:pt idx="10313">
                  <c:v>4.29</c:v>
                </c:pt>
                <c:pt idx="10314">
                  <c:v>4.32</c:v>
                </c:pt>
                <c:pt idx="10315">
                  <c:v>4.29</c:v>
                </c:pt>
                <c:pt idx="10316">
                  <c:v>4.29</c:v>
                </c:pt>
                <c:pt idx="10317">
                  <c:v>4.29</c:v>
                </c:pt>
                <c:pt idx="10318">
                  <c:v>4.29</c:v>
                </c:pt>
                <c:pt idx="10319">
                  <c:v>4.2699999999999996</c:v>
                </c:pt>
                <c:pt idx="10320">
                  <c:v>4.2699999999999996</c:v>
                </c:pt>
                <c:pt idx="10321">
                  <c:v>4.29</c:v>
                </c:pt>
                <c:pt idx="10322">
                  <c:v>4.2699999999999996</c:v>
                </c:pt>
                <c:pt idx="10323">
                  <c:v>4.2699999999999996</c:v>
                </c:pt>
                <c:pt idx="10324">
                  <c:v>4.29</c:v>
                </c:pt>
                <c:pt idx="10325">
                  <c:v>4.2699999999999996</c:v>
                </c:pt>
                <c:pt idx="10326">
                  <c:v>4.2699999999999996</c:v>
                </c:pt>
                <c:pt idx="10327">
                  <c:v>4.2699999999999996</c:v>
                </c:pt>
                <c:pt idx="10328">
                  <c:v>4.2699999999999996</c:v>
                </c:pt>
                <c:pt idx="10329">
                  <c:v>4.2699999999999996</c:v>
                </c:pt>
                <c:pt idx="10330">
                  <c:v>4.2699999999999996</c:v>
                </c:pt>
                <c:pt idx="10331">
                  <c:v>4.2699999999999996</c:v>
                </c:pt>
                <c:pt idx="10332">
                  <c:v>4.2699999999999996</c:v>
                </c:pt>
                <c:pt idx="10333">
                  <c:v>4.2699999999999996</c:v>
                </c:pt>
                <c:pt idx="10334">
                  <c:v>4.29</c:v>
                </c:pt>
                <c:pt idx="10335">
                  <c:v>4.2699999999999996</c:v>
                </c:pt>
                <c:pt idx="10336">
                  <c:v>4.29</c:v>
                </c:pt>
                <c:pt idx="10337">
                  <c:v>4.29</c:v>
                </c:pt>
                <c:pt idx="10338">
                  <c:v>4.2699999999999996</c:v>
                </c:pt>
                <c:pt idx="10339">
                  <c:v>4.2699999999999996</c:v>
                </c:pt>
                <c:pt idx="10340">
                  <c:v>4.2699999999999996</c:v>
                </c:pt>
                <c:pt idx="10341">
                  <c:v>4.2699999999999996</c:v>
                </c:pt>
                <c:pt idx="10342">
                  <c:v>4.2699999999999996</c:v>
                </c:pt>
                <c:pt idx="10343">
                  <c:v>4.2699999999999996</c:v>
                </c:pt>
                <c:pt idx="10344">
                  <c:v>4.2699999999999996</c:v>
                </c:pt>
                <c:pt idx="10345">
                  <c:v>4.2699999999999996</c:v>
                </c:pt>
                <c:pt idx="10346">
                  <c:v>4.2699999999999996</c:v>
                </c:pt>
                <c:pt idx="10347">
                  <c:v>4.2300000000000004</c:v>
                </c:pt>
                <c:pt idx="10348">
                  <c:v>4.2</c:v>
                </c:pt>
                <c:pt idx="10349">
                  <c:v>4.1900000000000004</c:v>
                </c:pt>
                <c:pt idx="10350">
                  <c:v>4.1900000000000004</c:v>
                </c:pt>
                <c:pt idx="10351">
                  <c:v>4.17</c:v>
                </c:pt>
                <c:pt idx="10352">
                  <c:v>4.17</c:v>
                </c:pt>
                <c:pt idx="10353">
                  <c:v>4.17</c:v>
                </c:pt>
                <c:pt idx="10354">
                  <c:v>4.17</c:v>
                </c:pt>
                <c:pt idx="10355">
                  <c:v>4.1399999999999997</c:v>
                </c:pt>
                <c:pt idx="10356">
                  <c:v>4.1500000000000004</c:v>
                </c:pt>
                <c:pt idx="10357">
                  <c:v>4.1500000000000004</c:v>
                </c:pt>
                <c:pt idx="10358">
                  <c:v>4.13</c:v>
                </c:pt>
                <c:pt idx="10359">
                  <c:v>4.13</c:v>
                </c:pt>
                <c:pt idx="10360">
                  <c:v>4.1500000000000004</c:v>
                </c:pt>
                <c:pt idx="10361">
                  <c:v>4.18</c:v>
                </c:pt>
                <c:pt idx="10362">
                  <c:v>4.1500000000000004</c:v>
                </c:pt>
                <c:pt idx="10363">
                  <c:v>4.1399999999999997</c:v>
                </c:pt>
                <c:pt idx="10364">
                  <c:v>4.16</c:v>
                </c:pt>
                <c:pt idx="10365">
                  <c:v>4.16</c:v>
                </c:pt>
                <c:pt idx="10366">
                  <c:v>4.1500000000000004</c:v>
                </c:pt>
                <c:pt idx="10367">
                  <c:v>4.1500000000000004</c:v>
                </c:pt>
                <c:pt idx="10368">
                  <c:v>4.1399999999999997</c:v>
                </c:pt>
                <c:pt idx="10369">
                  <c:v>4.1500000000000004</c:v>
                </c:pt>
                <c:pt idx="10370">
                  <c:v>4.1500000000000004</c:v>
                </c:pt>
                <c:pt idx="10371">
                  <c:v>4.16</c:v>
                </c:pt>
                <c:pt idx="10372">
                  <c:v>4.17</c:v>
                </c:pt>
                <c:pt idx="10373">
                  <c:v>4.1500000000000004</c:v>
                </c:pt>
                <c:pt idx="10374">
                  <c:v>4.16</c:v>
                </c:pt>
                <c:pt idx="10375">
                  <c:v>4.18</c:v>
                </c:pt>
                <c:pt idx="10376">
                  <c:v>4.18</c:v>
                </c:pt>
                <c:pt idx="10377">
                  <c:v>4.1900000000000004</c:v>
                </c:pt>
                <c:pt idx="10378">
                  <c:v>4.1900000000000004</c:v>
                </c:pt>
                <c:pt idx="10379">
                  <c:v>4.21</c:v>
                </c:pt>
                <c:pt idx="10380">
                  <c:v>4.2</c:v>
                </c:pt>
                <c:pt idx="10381">
                  <c:v>4.2</c:v>
                </c:pt>
                <c:pt idx="10382">
                  <c:v>4.21</c:v>
                </c:pt>
                <c:pt idx="10383">
                  <c:v>4.2</c:v>
                </c:pt>
                <c:pt idx="10384">
                  <c:v>4.22</c:v>
                </c:pt>
                <c:pt idx="10385">
                  <c:v>4.18</c:v>
                </c:pt>
                <c:pt idx="10386">
                  <c:v>4.18</c:v>
                </c:pt>
                <c:pt idx="10387">
                  <c:v>4.18</c:v>
                </c:pt>
                <c:pt idx="10388">
                  <c:v>4.16</c:v>
                </c:pt>
                <c:pt idx="10389">
                  <c:v>4.16</c:v>
                </c:pt>
                <c:pt idx="10390">
                  <c:v>4.16</c:v>
                </c:pt>
                <c:pt idx="10391">
                  <c:v>4.16</c:v>
                </c:pt>
                <c:pt idx="10392">
                  <c:v>4.16</c:v>
                </c:pt>
                <c:pt idx="10393">
                  <c:v>4.16</c:v>
                </c:pt>
                <c:pt idx="10394">
                  <c:v>4.16</c:v>
                </c:pt>
                <c:pt idx="10395">
                  <c:v>4.16</c:v>
                </c:pt>
                <c:pt idx="10396">
                  <c:v>4.16</c:v>
                </c:pt>
                <c:pt idx="10397">
                  <c:v>4.13</c:v>
                </c:pt>
                <c:pt idx="10398">
                  <c:v>4.13</c:v>
                </c:pt>
                <c:pt idx="10399">
                  <c:v>4.16</c:v>
                </c:pt>
                <c:pt idx="10400">
                  <c:v>4.16</c:v>
                </c:pt>
                <c:pt idx="10401">
                  <c:v>4.16</c:v>
                </c:pt>
                <c:pt idx="10402">
                  <c:v>4.16</c:v>
                </c:pt>
                <c:pt idx="10403">
                  <c:v>4.16</c:v>
                </c:pt>
                <c:pt idx="10404">
                  <c:v>4.13</c:v>
                </c:pt>
                <c:pt idx="10405">
                  <c:v>4.13</c:v>
                </c:pt>
                <c:pt idx="10406">
                  <c:v>4.13</c:v>
                </c:pt>
                <c:pt idx="10407">
                  <c:v>4.16</c:v>
                </c:pt>
                <c:pt idx="10408">
                  <c:v>4.16</c:v>
                </c:pt>
                <c:pt idx="10409">
                  <c:v>4.16</c:v>
                </c:pt>
                <c:pt idx="10410">
                  <c:v>4.16</c:v>
                </c:pt>
                <c:pt idx="10411">
                  <c:v>4.18</c:v>
                </c:pt>
                <c:pt idx="10412">
                  <c:v>4.16</c:v>
                </c:pt>
                <c:pt idx="10413">
                  <c:v>4.16</c:v>
                </c:pt>
                <c:pt idx="10414">
                  <c:v>4.16</c:v>
                </c:pt>
                <c:pt idx="10415">
                  <c:v>4.18</c:v>
                </c:pt>
                <c:pt idx="10416">
                  <c:v>4.18</c:v>
                </c:pt>
                <c:pt idx="10417">
                  <c:v>4.18</c:v>
                </c:pt>
                <c:pt idx="10418">
                  <c:v>4.16</c:v>
                </c:pt>
                <c:pt idx="10419">
                  <c:v>4.16</c:v>
                </c:pt>
                <c:pt idx="10420">
                  <c:v>4.18</c:v>
                </c:pt>
                <c:pt idx="10421">
                  <c:v>4.18</c:v>
                </c:pt>
                <c:pt idx="10422">
                  <c:v>4.22</c:v>
                </c:pt>
                <c:pt idx="10423">
                  <c:v>4.21</c:v>
                </c:pt>
                <c:pt idx="10424">
                  <c:v>4.1900000000000004</c:v>
                </c:pt>
                <c:pt idx="10425">
                  <c:v>4.17</c:v>
                </c:pt>
                <c:pt idx="10426">
                  <c:v>4.1500000000000004</c:v>
                </c:pt>
                <c:pt idx="10427">
                  <c:v>4.16</c:v>
                </c:pt>
                <c:pt idx="10428">
                  <c:v>4.16</c:v>
                </c:pt>
                <c:pt idx="10429">
                  <c:v>4.16</c:v>
                </c:pt>
                <c:pt idx="10430">
                  <c:v>4.1500000000000004</c:v>
                </c:pt>
                <c:pt idx="10431">
                  <c:v>4.1500000000000004</c:v>
                </c:pt>
                <c:pt idx="10432">
                  <c:v>4.13</c:v>
                </c:pt>
                <c:pt idx="10433">
                  <c:v>4.13</c:v>
                </c:pt>
                <c:pt idx="10434">
                  <c:v>4.13</c:v>
                </c:pt>
                <c:pt idx="10435">
                  <c:v>4.12</c:v>
                </c:pt>
                <c:pt idx="10436">
                  <c:v>4.12</c:v>
                </c:pt>
                <c:pt idx="10437">
                  <c:v>4.13</c:v>
                </c:pt>
                <c:pt idx="10438">
                  <c:v>4.13</c:v>
                </c:pt>
                <c:pt idx="10439">
                  <c:v>4.13</c:v>
                </c:pt>
                <c:pt idx="10440">
                  <c:v>4.12</c:v>
                </c:pt>
                <c:pt idx="10441">
                  <c:v>4.13</c:v>
                </c:pt>
                <c:pt idx="10442">
                  <c:v>4.12</c:v>
                </c:pt>
                <c:pt idx="10443">
                  <c:v>4.13</c:v>
                </c:pt>
                <c:pt idx="10444">
                  <c:v>4.13</c:v>
                </c:pt>
                <c:pt idx="10445">
                  <c:v>4.1500000000000004</c:v>
                </c:pt>
                <c:pt idx="10446">
                  <c:v>4.1500000000000004</c:v>
                </c:pt>
                <c:pt idx="10447">
                  <c:v>4.16</c:v>
                </c:pt>
                <c:pt idx="10448">
                  <c:v>4.17</c:v>
                </c:pt>
                <c:pt idx="10449">
                  <c:v>4.16</c:v>
                </c:pt>
                <c:pt idx="10450">
                  <c:v>4.17</c:v>
                </c:pt>
                <c:pt idx="10451">
                  <c:v>4.17</c:v>
                </c:pt>
                <c:pt idx="10452">
                  <c:v>4.17</c:v>
                </c:pt>
                <c:pt idx="10453">
                  <c:v>4.18</c:v>
                </c:pt>
                <c:pt idx="10454">
                  <c:v>4.1900000000000004</c:v>
                </c:pt>
                <c:pt idx="10455">
                  <c:v>4.18</c:v>
                </c:pt>
                <c:pt idx="10456">
                  <c:v>4.18</c:v>
                </c:pt>
                <c:pt idx="10457">
                  <c:v>4.21</c:v>
                </c:pt>
                <c:pt idx="10458">
                  <c:v>4.22</c:v>
                </c:pt>
                <c:pt idx="10459">
                  <c:v>4.24</c:v>
                </c:pt>
                <c:pt idx="10460">
                  <c:v>4.2300000000000004</c:v>
                </c:pt>
                <c:pt idx="10461">
                  <c:v>4.2300000000000004</c:v>
                </c:pt>
                <c:pt idx="10462">
                  <c:v>4.21</c:v>
                </c:pt>
                <c:pt idx="10463">
                  <c:v>4.1900000000000004</c:v>
                </c:pt>
                <c:pt idx="10464">
                  <c:v>4.21</c:v>
                </c:pt>
                <c:pt idx="10465">
                  <c:v>4.22</c:v>
                </c:pt>
                <c:pt idx="10466">
                  <c:v>4.22</c:v>
                </c:pt>
                <c:pt idx="10467">
                  <c:v>4.2</c:v>
                </c:pt>
                <c:pt idx="10468">
                  <c:v>4.21</c:v>
                </c:pt>
                <c:pt idx="10469">
                  <c:v>4.2</c:v>
                </c:pt>
                <c:pt idx="10470">
                  <c:v>4.1900000000000004</c:v>
                </c:pt>
                <c:pt idx="10471">
                  <c:v>4.1900000000000004</c:v>
                </c:pt>
                <c:pt idx="10472">
                  <c:v>4.1900000000000004</c:v>
                </c:pt>
                <c:pt idx="10473">
                  <c:v>4.1900000000000004</c:v>
                </c:pt>
                <c:pt idx="10474">
                  <c:v>4.2</c:v>
                </c:pt>
                <c:pt idx="10475">
                  <c:v>4.1900000000000004</c:v>
                </c:pt>
                <c:pt idx="10476">
                  <c:v>4.1900000000000004</c:v>
                </c:pt>
                <c:pt idx="10477">
                  <c:v>4.1900000000000004</c:v>
                </c:pt>
                <c:pt idx="10478">
                  <c:v>4.1900000000000004</c:v>
                </c:pt>
                <c:pt idx="10479">
                  <c:v>4.18</c:v>
                </c:pt>
                <c:pt idx="10480">
                  <c:v>4.18</c:v>
                </c:pt>
                <c:pt idx="10481">
                  <c:v>4.1900000000000004</c:v>
                </c:pt>
                <c:pt idx="10482">
                  <c:v>4.2</c:v>
                </c:pt>
                <c:pt idx="10483">
                  <c:v>4.2</c:v>
                </c:pt>
                <c:pt idx="10484">
                  <c:v>4.21</c:v>
                </c:pt>
                <c:pt idx="10485">
                  <c:v>4.21</c:v>
                </c:pt>
                <c:pt idx="10486">
                  <c:v>4.21</c:v>
                </c:pt>
                <c:pt idx="10487">
                  <c:v>4.21</c:v>
                </c:pt>
                <c:pt idx="10488">
                  <c:v>4.21</c:v>
                </c:pt>
                <c:pt idx="10489">
                  <c:v>4.21</c:v>
                </c:pt>
                <c:pt idx="10490">
                  <c:v>4.21</c:v>
                </c:pt>
                <c:pt idx="10491">
                  <c:v>4.21</c:v>
                </c:pt>
                <c:pt idx="10492">
                  <c:v>4.2</c:v>
                </c:pt>
                <c:pt idx="10493">
                  <c:v>4.2</c:v>
                </c:pt>
                <c:pt idx="10494">
                  <c:v>4.2300000000000004</c:v>
                </c:pt>
                <c:pt idx="10495">
                  <c:v>4.2300000000000004</c:v>
                </c:pt>
                <c:pt idx="10496">
                  <c:v>4.2300000000000004</c:v>
                </c:pt>
                <c:pt idx="10497">
                  <c:v>4.2</c:v>
                </c:pt>
                <c:pt idx="10498">
                  <c:v>4.1900000000000004</c:v>
                </c:pt>
                <c:pt idx="10499">
                  <c:v>4.1399999999999997</c:v>
                </c:pt>
                <c:pt idx="10500">
                  <c:v>4.1399999999999997</c:v>
                </c:pt>
                <c:pt idx="10501">
                  <c:v>4.16</c:v>
                </c:pt>
                <c:pt idx="10502">
                  <c:v>4.1399999999999997</c:v>
                </c:pt>
                <c:pt idx="10503">
                  <c:v>4.13</c:v>
                </c:pt>
                <c:pt idx="10504">
                  <c:v>4.1100000000000003</c:v>
                </c:pt>
                <c:pt idx="10505">
                  <c:v>4.13</c:v>
                </c:pt>
                <c:pt idx="10506">
                  <c:v>4.12</c:v>
                </c:pt>
                <c:pt idx="10507">
                  <c:v>4.1100000000000003</c:v>
                </c:pt>
                <c:pt idx="10508">
                  <c:v>4.1100000000000003</c:v>
                </c:pt>
                <c:pt idx="10509">
                  <c:v>4.1100000000000003</c:v>
                </c:pt>
                <c:pt idx="10510">
                  <c:v>4.1100000000000003</c:v>
                </c:pt>
                <c:pt idx="10511">
                  <c:v>4.1399999999999997</c:v>
                </c:pt>
                <c:pt idx="10512">
                  <c:v>4.1399999999999997</c:v>
                </c:pt>
                <c:pt idx="10513">
                  <c:v>4.1399999999999997</c:v>
                </c:pt>
                <c:pt idx="10514">
                  <c:v>4.1100000000000003</c:v>
                </c:pt>
                <c:pt idx="10515">
                  <c:v>4.12</c:v>
                </c:pt>
                <c:pt idx="10516">
                  <c:v>4.1399999999999997</c:v>
                </c:pt>
                <c:pt idx="10517">
                  <c:v>4.1100000000000003</c:v>
                </c:pt>
                <c:pt idx="10518">
                  <c:v>4.1100000000000003</c:v>
                </c:pt>
                <c:pt idx="10519">
                  <c:v>4.0999999999999996</c:v>
                </c:pt>
                <c:pt idx="10520">
                  <c:v>4.1100000000000003</c:v>
                </c:pt>
                <c:pt idx="10521">
                  <c:v>4.13</c:v>
                </c:pt>
                <c:pt idx="10522">
                  <c:v>4.1100000000000003</c:v>
                </c:pt>
                <c:pt idx="10523">
                  <c:v>4.1500000000000004</c:v>
                </c:pt>
                <c:pt idx="10524">
                  <c:v>4.13</c:v>
                </c:pt>
                <c:pt idx="10525">
                  <c:v>4.1399999999999997</c:v>
                </c:pt>
                <c:pt idx="10526">
                  <c:v>4.1500000000000004</c:v>
                </c:pt>
                <c:pt idx="10527">
                  <c:v>4.1399999999999997</c:v>
                </c:pt>
                <c:pt idx="10528">
                  <c:v>4.16</c:v>
                </c:pt>
                <c:pt idx="10529">
                  <c:v>4.16</c:v>
                </c:pt>
                <c:pt idx="10530">
                  <c:v>4.17</c:v>
                </c:pt>
                <c:pt idx="10531">
                  <c:v>4.17</c:v>
                </c:pt>
                <c:pt idx="10532">
                  <c:v>4.1900000000000004</c:v>
                </c:pt>
                <c:pt idx="10533">
                  <c:v>4.21</c:v>
                </c:pt>
                <c:pt idx="10534">
                  <c:v>4.21</c:v>
                </c:pt>
                <c:pt idx="10535">
                  <c:v>4.2699999999999996</c:v>
                </c:pt>
                <c:pt idx="10536">
                  <c:v>4.25</c:v>
                </c:pt>
                <c:pt idx="10537">
                  <c:v>4.2</c:v>
                </c:pt>
                <c:pt idx="10538">
                  <c:v>4.18</c:v>
                </c:pt>
                <c:pt idx="10539">
                  <c:v>4.18</c:v>
                </c:pt>
                <c:pt idx="10540">
                  <c:v>4.16</c:v>
                </c:pt>
                <c:pt idx="10541">
                  <c:v>4.1500000000000004</c:v>
                </c:pt>
                <c:pt idx="10542">
                  <c:v>4.13</c:v>
                </c:pt>
                <c:pt idx="10543">
                  <c:v>4.1500000000000004</c:v>
                </c:pt>
                <c:pt idx="10544">
                  <c:v>4.13</c:v>
                </c:pt>
                <c:pt idx="10545">
                  <c:v>4.13</c:v>
                </c:pt>
                <c:pt idx="10546">
                  <c:v>4.13</c:v>
                </c:pt>
                <c:pt idx="10547">
                  <c:v>4.12</c:v>
                </c:pt>
                <c:pt idx="10548">
                  <c:v>4.13</c:v>
                </c:pt>
                <c:pt idx="10549">
                  <c:v>4.1500000000000004</c:v>
                </c:pt>
                <c:pt idx="10550">
                  <c:v>4.16</c:v>
                </c:pt>
                <c:pt idx="10551">
                  <c:v>4.18</c:v>
                </c:pt>
                <c:pt idx="10552">
                  <c:v>4.21</c:v>
                </c:pt>
                <c:pt idx="10553">
                  <c:v>4.16</c:v>
                </c:pt>
                <c:pt idx="10554">
                  <c:v>4.1500000000000004</c:v>
                </c:pt>
                <c:pt idx="10555">
                  <c:v>4.16</c:v>
                </c:pt>
                <c:pt idx="10556">
                  <c:v>4.18</c:v>
                </c:pt>
                <c:pt idx="10557">
                  <c:v>4.18</c:v>
                </c:pt>
                <c:pt idx="10558">
                  <c:v>4.18</c:v>
                </c:pt>
                <c:pt idx="10559">
                  <c:v>4.17</c:v>
                </c:pt>
                <c:pt idx="10560">
                  <c:v>4.17</c:v>
                </c:pt>
                <c:pt idx="10561">
                  <c:v>4.21</c:v>
                </c:pt>
                <c:pt idx="10562">
                  <c:v>4.1900000000000004</c:v>
                </c:pt>
                <c:pt idx="10563">
                  <c:v>4.1900000000000004</c:v>
                </c:pt>
                <c:pt idx="10564">
                  <c:v>4.2</c:v>
                </c:pt>
                <c:pt idx="10565">
                  <c:v>4.1900000000000004</c:v>
                </c:pt>
                <c:pt idx="10566">
                  <c:v>4.21</c:v>
                </c:pt>
                <c:pt idx="10567">
                  <c:v>4.25</c:v>
                </c:pt>
                <c:pt idx="10568">
                  <c:v>4.25</c:v>
                </c:pt>
                <c:pt idx="10569">
                  <c:v>4.25</c:v>
                </c:pt>
                <c:pt idx="10570">
                  <c:v>4.24</c:v>
                </c:pt>
                <c:pt idx="10571">
                  <c:v>4.26</c:v>
                </c:pt>
                <c:pt idx="10572">
                  <c:v>4.29</c:v>
                </c:pt>
                <c:pt idx="10573">
                  <c:v>4.28</c:v>
                </c:pt>
                <c:pt idx="10574">
                  <c:v>4.3</c:v>
                </c:pt>
                <c:pt idx="10575">
                  <c:v>4.3</c:v>
                </c:pt>
                <c:pt idx="10576">
                  <c:v>4.28</c:v>
                </c:pt>
                <c:pt idx="10577">
                  <c:v>4.28</c:v>
                </c:pt>
                <c:pt idx="10578">
                  <c:v>4.28</c:v>
                </c:pt>
                <c:pt idx="10579">
                  <c:v>4.28</c:v>
                </c:pt>
                <c:pt idx="10580">
                  <c:v>4.25</c:v>
                </c:pt>
                <c:pt idx="10581">
                  <c:v>4.28</c:v>
                </c:pt>
                <c:pt idx="10582">
                  <c:v>4.28</c:v>
                </c:pt>
                <c:pt idx="10583">
                  <c:v>4.25</c:v>
                </c:pt>
                <c:pt idx="10584">
                  <c:v>4.25</c:v>
                </c:pt>
                <c:pt idx="10585">
                  <c:v>4.28</c:v>
                </c:pt>
                <c:pt idx="10586">
                  <c:v>4.28</c:v>
                </c:pt>
                <c:pt idx="10587">
                  <c:v>4.25</c:v>
                </c:pt>
                <c:pt idx="10588">
                  <c:v>4.25</c:v>
                </c:pt>
                <c:pt idx="10589">
                  <c:v>4.28</c:v>
                </c:pt>
                <c:pt idx="10590">
                  <c:v>4.28</c:v>
                </c:pt>
                <c:pt idx="10591">
                  <c:v>4.28</c:v>
                </c:pt>
                <c:pt idx="10592">
                  <c:v>4.28</c:v>
                </c:pt>
                <c:pt idx="10593">
                  <c:v>4.28</c:v>
                </c:pt>
                <c:pt idx="10594">
                  <c:v>4.28</c:v>
                </c:pt>
                <c:pt idx="10595">
                  <c:v>4.25</c:v>
                </c:pt>
                <c:pt idx="10596">
                  <c:v>4.25</c:v>
                </c:pt>
                <c:pt idx="10597">
                  <c:v>4.28</c:v>
                </c:pt>
                <c:pt idx="10598">
                  <c:v>4.28</c:v>
                </c:pt>
                <c:pt idx="10599">
                  <c:v>4.28</c:v>
                </c:pt>
                <c:pt idx="10600">
                  <c:v>4.25</c:v>
                </c:pt>
                <c:pt idx="10601">
                  <c:v>4.25</c:v>
                </c:pt>
                <c:pt idx="10602">
                  <c:v>4.25</c:v>
                </c:pt>
                <c:pt idx="10603">
                  <c:v>4.28</c:v>
                </c:pt>
                <c:pt idx="10604">
                  <c:v>4.28</c:v>
                </c:pt>
                <c:pt idx="10605">
                  <c:v>4.25</c:v>
                </c:pt>
                <c:pt idx="10606">
                  <c:v>4.25</c:v>
                </c:pt>
                <c:pt idx="10607">
                  <c:v>4.28</c:v>
                </c:pt>
                <c:pt idx="10608">
                  <c:v>4.25</c:v>
                </c:pt>
                <c:pt idx="10609">
                  <c:v>4.28</c:v>
                </c:pt>
                <c:pt idx="10610">
                  <c:v>4.25</c:v>
                </c:pt>
                <c:pt idx="10611">
                  <c:v>4.2300000000000004</c:v>
                </c:pt>
                <c:pt idx="10612">
                  <c:v>4.25</c:v>
                </c:pt>
                <c:pt idx="10613">
                  <c:v>4.2300000000000004</c:v>
                </c:pt>
                <c:pt idx="10614">
                  <c:v>4.2</c:v>
                </c:pt>
                <c:pt idx="10615">
                  <c:v>4.21</c:v>
                </c:pt>
                <c:pt idx="10616">
                  <c:v>4.2</c:v>
                </c:pt>
                <c:pt idx="10617">
                  <c:v>4.17</c:v>
                </c:pt>
                <c:pt idx="10618">
                  <c:v>4.21</c:v>
                </c:pt>
                <c:pt idx="10619">
                  <c:v>4.2</c:v>
                </c:pt>
                <c:pt idx="10620">
                  <c:v>4.18</c:v>
                </c:pt>
                <c:pt idx="10621">
                  <c:v>4.1900000000000004</c:v>
                </c:pt>
                <c:pt idx="10622">
                  <c:v>4.18</c:v>
                </c:pt>
                <c:pt idx="10623">
                  <c:v>4.17</c:v>
                </c:pt>
                <c:pt idx="10624">
                  <c:v>4.17</c:v>
                </c:pt>
                <c:pt idx="10625">
                  <c:v>4.1399999999999997</c:v>
                </c:pt>
                <c:pt idx="10626">
                  <c:v>4.16</c:v>
                </c:pt>
                <c:pt idx="10627">
                  <c:v>4.1500000000000004</c:v>
                </c:pt>
                <c:pt idx="10628">
                  <c:v>4.13</c:v>
                </c:pt>
                <c:pt idx="10629">
                  <c:v>4.17</c:v>
                </c:pt>
                <c:pt idx="10630">
                  <c:v>4.17</c:v>
                </c:pt>
                <c:pt idx="10631">
                  <c:v>4.17</c:v>
                </c:pt>
                <c:pt idx="10632">
                  <c:v>4.17</c:v>
                </c:pt>
                <c:pt idx="10633">
                  <c:v>4.1399999999999997</c:v>
                </c:pt>
                <c:pt idx="10634">
                  <c:v>4.17</c:v>
                </c:pt>
                <c:pt idx="10635">
                  <c:v>4.16</c:v>
                </c:pt>
                <c:pt idx="10636">
                  <c:v>4.17</c:v>
                </c:pt>
                <c:pt idx="10637">
                  <c:v>4.16</c:v>
                </c:pt>
                <c:pt idx="10638">
                  <c:v>4.18</c:v>
                </c:pt>
                <c:pt idx="10639">
                  <c:v>4.16</c:v>
                </c:pt>
                <c:pt idx="10640">
                  <c:v>4.1399999999999997</c:v>
                </c:pt>
                <c:pt idx="10641">
                  <c:v>4.1399999999999997</c:v>
                </c:pt>
                <c:pt idx="10642">
                  <c:v>4.1500000000000004</c:v>
                </c:pt>
                <c:pt idx="10643">
                  <c:v>4.16</c:v>
                </c:pt>
                <c:pt idx="10644">
                  <c:v>4.17</c:v>
                </c:pt>
                <c:pt idx="10645">
                  <c:v>4.18</c:v>
                </c:pt>
                <c:pt idx="10646">
                  <c:v>4.22</c:v>
                </c:pt>
                <c:pt idx="10647">
                  <c:v>4.25</c:v>
                </c:pt>
                <c:pt idx="10648">
                  <c:v>4.26</c:v>
                </c:pt>
                <c:pt idx="10649">
                  <c:v>4.24</c:v>
                </c:pt>
                <c:pt idx="10650">
                  <c:v>4.2300000000000004</c:v>
                </c:pt>
                <c:pt idx="10651">
                  <c:v>4.24</c:v>
                </c:pt>
                <c:pt idx="10652">
                  <c:v>4.22</c:v>
                </c:pt>
                <c:pt idx="10653">
                  <c:v>4.2</c:v>
                </c:pt>
                <c:pt idx="10654">
                  <c:v>4.1900000000000004</c:v>
                </c:pt>
                <c:pt idx="10655">
                  <c:v>4.2</c:v>
                </c:pt>
                <c:pt idx="10656">
                  <c:v>4.16</c:v>
                </c:pt>
                <c:pt idx="10657">
                  <c:v>4.16</c:v>
                </c:pt>
                <c:pt idx="10658">
                  <c:v>4.18</c:v>
                </c:pt>
                <c:pt idx="10659">
                  <c:v>4.18</c:v>
                </c:pt>
                <c:pt idx="10660">
                  <c:v>4.17</c:v>
                </c:pt>
                <c:pt idx="10661">
                  <c:v>4.16</c:v>
                </c:pt>
                <c:pt idx="10662">
                  <c:v>4.16</c:v>
                </c:pt>
                <c:pt idx="10663">
                  <c:v>4.17</c:v>
                </c:pt>
                <c:pt idx="10664">
                  <c:v>4.18</c:v>
                </c:pt>
                <c:pt idx="10665">
                  <c:v>4.16</c:v>
                </c:pt>
                <c:pt idx="10666">
                  <c:v>4.18</c:v>
                </c:pt>
                <c:pt idx="10667">
                  <c:v>4.1900000000000004</c:v>
                </c:pt>
                <c:pt idx="10668">
                  <c:v>4.17</c:v>
                </c:pt>
                <c:pt idx="10669">
                  <c:v>4.17</c:v>
                </c:pt>
                <c:pt idx="10670">
                  <c:v>4.18</c:v>
                </c:pt>
                <c:pt idx="10671">
                  <c:v>4.1900000000000004</c:v>
                </c:pt>
                <c:pt idx="10672">
                  <c:v>4.1900000000000004</c:v>
                </c:pt>
                <c:pt idx="10673">
                  <c:v>4.18</c:v>
                </c:pt>
                <c:pt idx="10674">
                  <c:v>4.2</c:v>
                </c:pt>
                <c:pt idx="10675">
                  <c:v>4.22</c:v>
                </c:pt>
                <c:pt idx="10676">
                  <c:v>4.22</c:v>
                </c:pt>
                <c:pt idx="10677">
                  <c:v>4.22</c:v>
                </c:pt>
                <c:pt idx="10678">
                  <c:v>4.21</c:v>
                </c:pt>
                <c:pt idx="10679">
                  <c:v>4.22</c:v>
                </c:pt>
                <c:pt idx="10680">
                  <c:v>4.25</c:v>
                </c:pt>
                <c:pt idx="10681">
                  <c:v>4.24</c:v>
                </c:pt>
                <c:pt idx="10682">
                  <c:v>4.24</c:v>
                </c:pt>
                <c:pt idx="10683">
                  <c:v>4.26</c:v>
                </c:pt>
                <c:pt idx="10684">
                  <c:v>4.24</c:v>
                </c:pt>
                <c:pt idx="10685">
                  <c:v>4.24</c:v>
                </c:pt>
                <c:pt idx="10686">
                  <c:v>4.21</c:v>
                </c:pt>
                <c:pt idx="10687">
                  <c:v>4.2</c:v>
                </c:pt>
                <c:pt idx="10688">
                  <c:v>4.18</c:v>
                </c:pt>
                <c:pt idx="10689">
                  <c:v>4.1900000000000004</c:v>
                </c:pt>
                <c:pt idx="10690">
                  <c:v>4.16</c:v>
                </c:pt>
                <c:pt idx="10691">
                  <c:v>4.1500000000000004</c:v>
                </c:pt>
                <c:pt idx="10692">
                  <c:v>4.12</c:v>
                </c:pt>
                <c:pt idx="10693">
                  <c:v>4.13</c:v>
                </c:pt>
                <c:pt idx="10694">
                  <c:v>4.0999999999999996</c:v>
                </c:pt>
                <c:pt idx="10695">
                  <c:v>4.0999999999999996</c:v>
                </c:pt>
                <c:pt idx="10696">
                  <c:v>4.0999999999999996</c:v>
                </c:pt>
                <c:pt idx="10697">
                  <c:v>4.0999999999999996</c:v>
                </c:pt>
                <c:pt idx="10698">
                  <c:v>4.0999999999999996</c:v>
                </c:pt>
                <c:pt idx="10699">
                  <c:v>4.09</c:v>
                </c:pt>
                <c:pt idx="10700">
                  <c:v>4.0999999999999996</c:v>
                </c:pt>
                <c:pt idx="10701">
                  <c:v>4.0999999999999996</c:v>
                </c:pt>
                <c:pt idx="10702">
                  <c:v>4.1100000000000003</c:v>
                </c:pt>
                <c:pt idx="10703">
                  <c:v>4.09</c:v>
                </c:pt>
                <c:pt idx="10704">
                  <c:v>4.1100000000000003</c:v>
                </c:pt>
                <c:pt idx="10705">
                  <c:v>4.12</c:v>
                </c:pt>
                <c:pt idx="10706">
                  <c:v>4.0999999999999996</c:v>
                </c:pt>
                <c:pt idx="10707">
                  <c:v>4.1100000000000003</c:v>
                </c:pt>
                <c:pt idx="10708">
                  <c:v>4.12</c:v>
                </c:pt>
                <c:pt idx="10709">
                  <c:v>4.13</c:v>
                </c:pt>
                <c:pt idx="10710">
                  <c:v>4.13</c:v>
                </c:pt>
                <c:pt idx="10711">
                  <c:v>4.13</c:v>
                </c:pt>
                <c:pt idx="10712">
                  <c:v>4.1500000000000004</c:v>
                </c:pt>
                <c:pt idx="10713">
                  <c:v>4.17</c:v>
                </c:pt>
                <c:pt idx="10714">
                  <c:v>4.16</c:v>
                </c:pt>
                <c:pt idx="10715">
                  <c:v>4.16</c:v>
                </c:pt>
                <c:pt idx="10716">
                  <c:v>4.16</c:v>
                </c:pt>
                <c:pt idx="10717">
                  <c:v>4.17</c:v>
                </c:pt>
                <c:pt idx="10718">
                  <c:v>4.2</c:v>
                </c:pt>
                <c:pt idx="10719">
                  <c:v>4.1900000000000004</c:v>
                </c:pt>
                <c:pt idx="10720">
                  <c:v>4.2</c:v>
                </c:pt>
                <c:pt idx="10721">
                  <c:v>4.21</c:v>
                </c:pt>
                <c:pt idx="10722">
                  <c:v>4.2</c:v>
                </c:pt>
                <c:pt idx="10723">
                  <c:v>4.2</c:v>
                </c:pt>
                <c:pt idx="10724">
                  <c:v>4.22</c:v>
                </c:pt>
                <c:pt idx="10725">
                  <c:v>4.2300000000000004</c:v>
                </c:pt>
                <c:pt idx="10726">
                  <c:v>4.2300000000000004</c:v>
                </c:pt>
                <c:pt idx="10727">
                  <c:v>4.22</c:v>
                </c:pt>
                <c:pt idx="10728">
                  <c:v>4.21</c:v>
                </c:pt>
                <c:pt idx="10729">
                  <c:v>4.21</c:v>
                </c:pt>
                <c:pt idx="10730">
                  <c:v>4.2</c:v>
                </c:pt>
                <c:pt idx="10731">
                  <c:v>4.2</c:v>
                </c:pt>
                <c:pt idx="10732">
                  <c:v>4.1900000000000004</c:v>
                </c:pt>
                <c:pt idx="10733">
                  <c:v>4.2</c:v>
                </c:pt>
                <c:pt idx="10734">
                  <c:v>4.18</c:v>
                </c:pt>
                <c:pt idx="10735">
                  <c:v>4.18</c:v>
                </c:pt>
                <c:pt idx="10736">
                  <c:v>4.17</c:v>
                </c:pt>
                <c:pt idx="10737">
                  <c:v>4.16</c:v>
                </c:pt>
                <c:pt idx="10738">
                  <c:v>4.16</c:v>
                </c:pt>
                <c:pt idx="10739">
                  <c:v>4.18</c:v>
                </c:pt>
                <c:pt idx="10740">
                  <c:v>4.18</c:v>
                </c:pt>
                <c:pt idx="10741">
                  <c:v>4.17</c:v>
                </c:pt>
                <c:pt idx="10742">
                  <c:v>4.16</c:v>
                </c:pt>
                <c:pt idx="10743">
                  <c:v>4.1500000000000004</c:v>
                </c:pt>
                <c:pt idx="10744">
                  <c:v>4.17</c:v>
                </c:pt>
                <c:pt idx="10745">
                  <c:v>4.17</c:v>
                </c:pt>
                <c:pt idx="10746">
                  <c:v>4.17</c:v>
                </c:pt>
                <c:pt idx="10747">
                  <c:v>4.17</c:v>
                </c:pt>
                <c:pt idx="10748">
                  <c:v>4.17</c:v>
                </c:pt>
                <c:pt idx="10749">
                  <c:v>4.16</c:v>
                </c:pt>
                <c:pt idx="10750">
                  <c:v>4.16</c:v>
                </c:pt>
                <c:pt idx="10751">
                  <c:v>4.18</c:v>
                </c:pt>
                <c:pt idx="10752">
                  <c:v>4.1900000000000004</c:v>
                </c:pt>
                <c:pt idx="10753">
                  <c:v>4.18</c:v>
                </c:pt>
                <c:pt idx="10754">
                  <c:v>4.1500000000000004</c:v>
                </c:pt>
                <c:pt idx="10755">
                  <c:v>4.18</c:v>
                </c:pt>
                <c:pt idx="10756">
                  <c:v>4.18</c:v>
                </c:pt>
                <c:pt idx="10757">
                  <c:v>4.21</c:v>
                </c:pt>
                <c:pt idx="10758">
                  <c:v>4.21</c:v>
                </c:pt>
                <c:pt idx="10759">
                  <c:v>4.21</c:v>
                </c:pt>
                <c:pt idx="10760">
                  <c:v>4.22</c:v>
                </c:pt>
                <c:pt idx="10761">
                  <c:v>4.24</c:v>
                </c:pt>
                <c:pt idx="10762">
                  <c:v>4.2300000000000004</c:v>
                </c:pt>
                <c:pt idx="10763">
                  <c:v>4.22</c:v>
                </c:pt>
                <c:pt idx="10764">
                  <c:v>4.24</c:v>
                </c:pt>
                <c:pt idx="10765">
                  <c:v>4.21</c:v>
                </c:pt>
                <c:pt idx="10766">
                  <c:v>4.21</c:v>
                </c:pt>
                <c:pt idx="10767">
                  <c:v>4.2</c:v>
                </c:pt>
                <c:pt idx="10768">
                  <c:v>4.2300000000000004</c:v>
                </c:pt>
                <c:pt idx="10769">
                  <c:v>4.21</c:v>
                </c:pt>
                <c:pt idx="10770">
                  <c:v>4.1900000000000004</c:v>
                </c:pt>
                <c:pt idx="10771">
                  <c:v>4.2</c:v>
                </c:pt>
                <c:pt idx="10772">
                  <c:v>4.1900000000000004</c:v>
                </c:pt>
                <c:pt idx="10773">
                  <c:v>4.18</c:v>
                </c:pt>
                <c:pt idx="10774">
                  <c:v>4.18</c:v>
                </c:pt>
                <c:pt idx="10775">
                  <c:v>4.21</c:v>
                </c:pt>
                <c:pt idx="10776">
                  <c:v>4.2</c:v>
                </c:pt>
                <c:pt idx="10777">
                  <c:v>4.1900000000000004</c:v>
                </c:pt>
                <c:pt idx="10778">
                  <c:v>4.1900000000000004</c:v>
                </c:pt>
                <c:pt idx="10779">
                  <c:v>4.18</c:v>
                </c:pt>
                <c:pt idx="10780">
                  <c:v>4.17</c:v>
                </c:pt>
                <c:pt idx="10781">
                  <c:v>4.17</c:v>
                </c:pt>
                <c:pt idx="10782">
                  <c:v>4.1900000000000004</c:v>
                </c:pt>
                <c:pt idx="10783">
                  <c:v>4.18</c:v>
                </c:pt>
                <c:pt idx="10784">
                  <c:v>4.1500000000000004</c:v>
                </c:pt>
                <c:pt idx="10785">
                  <c:v>4.1399999999999997</c:v>
                </c:pt>
                <c:pt idx="10786">
                  <c:v>4.1500000000000004</c:v>
                </c:pt>
                <c:pt idx="10787">
                  <c:v>4.17</c:v>
                </c:pt>
                <c:pt idx="10788">
                  <c:v>4.17</c:v>
                </c:pt>
                <c:pt idx="10789">
                  <c:v>4.17</c:v>
                </c:pt>
                <c:pt idx="10790">
                  <c:v>4.18</c:v>
                </c:pt>
                <c:pt idx="10791">
                  <c:v>4.1500000000000004</c:v>
                </c:pt>
                <c:pt idx="10792">
                  <c:v>4.1900000000000004</c:v>
                </c:pt>
                <c:pt idx="10793">
                  <c:v>4.1900000000000004</c:v>
                </c:pt>
                <c:pt idx="10794">
                  <c:v>4.2</c:v>
                </c:pt>
                <c:pt idx="10795">
                  <c:v>4.1900000000000004</c:v>
                </c:pt>
                <c:pt idx="10796">
                  <c:v>4.2</c:v>
                </c:pt>
                <c:pt idx="10797">
                  <c:v>4.2</c:v>
                </c:pt>
                <c:pt idx="10798">
                  <c:v>4.25</c:v>
                </c:pt>
                <c:pt idx="10799">
                  <c:v>4.25</c:v>
                </c:pt>
                <c:pt idx="10800">
                  <c:v>4.26</c:v>
                </c:pt>
                <c:pt idx="10801">
                  <c:v>4.26</c:v>
                </c:pt>
                <c:pt idx="10802">
                  <c:v>4.24</c:v>
                </c:pt>
                <c:pt idx="10803">
                  <c:v>4.24</c:v>
                </c:pt>
                <c:pt idx="10804">
                  <c:v>4.24</c:v>
                </c:pt>
                <c:pt idx="10805">
                  <c:v>4.24</c:v>
                </c:pt>
                <c:pt idx="10806">
                  <c:v>4.24</c:v>
                </c:pt>
                <c:pt idx="10807">
                  <c:v>4.24</c:v>
                </c:pt>
                <c:pt idx="10808">
                  <c:v>4.22</c:v>
                </c:pt>
                <c:pt idx="10809">
                  <c:v>4.24</c:v>
                </c:pt>
                <c:pt idx="10810">
                  <c:v>4.24</c:v>
                </c:pt>
                <c:pt idx="10811">
                  <c:v>4.24</c:v>
                </c:pt>
                <c:pt idx="10812">
                  <c:v>4.24</c:v>
                </c:pt>
                <c:pt idx="10813">
                  <c:v>4.22</c:v>
                </c:pt>
                <c:pt idx="10814">
                  <c:v>4.22</c:v>
                </c:pt>
                <c:pt idx="10815">
                  <c:v>4.22</c:v>
                </c:pt>
                <c:pt idx="10816">
                  <c:v>4.24</c:v>
                </c:pt>
                <c:pt idx="10817">
                  <c:v>4.24</c:v>
                </c:pt>
                <c:pt idx="10818">
                  <c:v>4.22</c:v>
                </c:pt>
                <c:pt idx="10819">
                  <c:v>4.22</c:v>
                </c:pt>
                <c:pt idx="10820">
                  <c:v>4.24</c:v>
                </c:pt>
                <c:pt idx="10821">
                  <c:v>4.24</c:v>
                </c:pt>
                <c:pt idx="10822">
                  <c:v>4.24</c:v>
                </c:pt>
                <c:pt idx="10823">
                  <c:v>4.24</c:v>
                </c:pt>
                <c:pt idx="10824">
                  <c:v>4.26</c:v>
                </c:pt>
                <c:pt idx="10825">
                  <c:v>4.24</c:v>
                </c:pt>
                <c:pt idx="10826">
                  <c:v>4.22</c:v>
                </c:pt>
                <c:pt idx="10827">
                  <c:v>4.24</c:v>
                </c:pt>
                <c:pt idx="10828">
                  <c:v>4.24</c:v>
                </c:pt>
                <c:pt idx="10829">
                  <c:v>4.22</c:v>
                </c:pt>
                <c:pt idx="10830">
                  <c:v>4.24</c:v>
                </c:pt>
                <c:pt idx="10831">
                  <c:v>4.26</c:v>
                </c:pt>
                <c:pt idx="10832">
                  <c:v>4.22</c:v>
                </c:pt>
                <c:pt idx="10833">
                  <c:v>4.24</c:v>
                </c:pt>
                <c:pt idx="10834">
                  <c:v>4.24</c:v>
                </c:pt>
                <c:pt idx="10835">
                  <c:v>4.26</c:v>
                </c:pt>
                <c:pt idx="10836">
                  <c:v>4.22</c:v>
                </c:pt>
                <c:pt idx="10837">
                  <c:v>4.22</c:v>
                </c:pt>
                <c:pt idx="10838">
                  <c:v>4.2300000000000004</c:v>
                </c:pt>
                <c:pt idx="10839">
                  <c:v>4.2300000000000004</c:v>
                </c:pt>
                <c:pt idx="10840">
                  <c:v>4.16</c:v>
                </c:pt>
                <c:pt idx="10841">
                  <c:v>4.1500000000000004</c:v>
                </c:pt>
                <c:pt idx="10842">
                  <c:v>4.1399999999999997</c:v>
                </c:pt>
                <c:pt idx="10843">
                  <c:v>4.1500000000000004</c:v>
                </c:pt>
                <c:pt idx="10844">
                  <c:v>4.13</c:v>
                </c:pt>
                <c:pt idx="10845">
                  <c:v>4.13</c:v>
                </c:pt>
                <c:pt idx="10846">
                  <c:v>4.0999999999999996</c:v>
                </c:pt>
                <c:pt idx="10847">
                  <c:v>4.1100000000000003</c:v>
                </c:pt>
                <c:pt idx="10848">
                  <c:v>4.1100000000000003</c:v>
                </c:pt>
                <c:pt idx="10849">
                  <c:v>4.0999999999999996</c:v>
                </c:pt>
                <c:pt idx="10850">
                  <c:v>4.0999999999999996</c:v>
                </c:pt>
                <c:pt idx="10851">
                  <c:v>4.09</c:v>
                </c:pt>
                <c:pt idx="10852">
                  <c:v>4.07</c:v>
                </c:pt>
                <c:pt idx="10853">
                  <c:v>4.08</c:v>
                </c:pt>
                <c:pt idx="10854">
                  <c:v>4.1100000000000003</c:v>
                </c:pt>
                <c:pt idx="10855">
                  <c:v>4.13</c:v>
                </c:pt>
                <c:pt idx="10856">
                  <c:v>4.12</c:v>
                </c:pt>
                <c:pt idx="10857">
                  <c:v>4.1100000000000003</c:v>
                </c:pt>
                <c:pt idx="10858">
                  <c:v>4.13</c:v>
                </c:pt>
                <c:pt idx="10859">
                  <c:v>4.13</c:v>
                </c:pt>
                <c:pt idx="10860">
                  <c:v>4.13</c:v>
                </c:pt>
                <c:pt idx="10861">
                  <c:v>4.1399999999999997</c:v>
                </c:pt>
                <c:pt idx="10862">
                  <c:v>4.1500000000000004</c:v>
                </c:pt>
                <c:pt idx="10863">
                  <c:v>4.1399999999999997</c:v>
                </c:pt>
                <c:pt idx="10864">
                  <c:v>4.13</c:v>
                </c:pt>
                <c:pt idx="10865">
                  <c:v>4.1399999999999997</c:v>
                </c:pt>
                <c:pt idx="10866">
                  <c:v>4.1500000000000004</c:v>
                </c:pt>
                <c:pt idx="10867">
                  <c:v>4.1500000000000004</c:v>
                </c:pt>
                <c:pt idx="10868">
                  <c:v>4.16</c:v>
                </c:pt>
                <c:pt idx="10869">
                  <c:v>4.18</c:v>
                </c:pt>
                <c:pt idx="10870">
                  <c:v>4.17</c:v>
                </c:pt>
                <c:pt idx="10871">
                  <c:v>4.18</c:v>
                </c:pt>
                <c:pt idx="10872">
                  <c:v>4.1900000000000004</c:v>
                </c:pt>
                <c:pt idx="10873">
                  <c:v>4.21</c:v>
                </c:pt>
                <c:pt idx="10874">
                  <c:v>4.21</c:v>
                </c:pt>
                <c:pt idx="10875">
                  <c:v>4.18</c:v>
                </c:pt>
                <c:pt idx="10876">
                  <c:v>4.2</c:v>
                </c:pt>
                <c:pt idx="10877">
                  <c:v>4.1900000000000004</c:v>
                </c:pt>
                <c:pt idx="10878">
                  <c:v>4.17</c:v>
                </c:pt>
                <c:pt idx="10879">
                  <c:v>4.18</c:v>
                </c:pt>
                <c:pt idx="10880">
                  <c:v>4.16</c:v>
                </c:pt>
                <c:pt idx="10881">
                  <c:v>4.17</c:v>
                </c:pt>
                <c:pt idx="10882">
                  <c:v>4.16</c:v>
                </c:pt>
                <c:pt idx="10883">
                  <c:v>4.1399999999999997</c:v>
                </c:pt>
                <c:pt idx="10884">
                  <c:v>4.13</c:v>
                </c:pt>
                <c:pt idx="10885">
                  <c:v>4.1100000000000003</c:v>
                </c:pt>
                <c:pt idx="10886">
                  <c:v>4.0999999999999996</c:v>
                </c:pt>
                <c:pt idx="10887">
                  <c:v>4.12</c:v>
                </c:pt>
                <c:pt idx="10888">
                  <c:v>4.1100000000000003</c:v>
                </c:pt>
                <c:pt idx="10889">
                  <c:v>4.07</c:v>
                </c:pt>
                <c:pt idx="10890">
                  <c:v>4.0599999999999996</c:v>
                </c:pt>
                <c:pt idx="10891">
                  <c:v>4.05</c:v>
                </c:pt>
                <c:pt idx="10892">
                  <c:v>4.05</c:v>
                </c:pt>
                <c:pt idx="10893">
                  <c:v>4.08</c:v>
                </c:pt>
                <c:pt idx="10894">
                  <c:v>4.07</c:v>
                </c:pt>
                <c:pt idx="10895">
                  <c:v>4.07</c:v>
                </c:pt>
                <c:pt idx="10896">
                  <c:v>4.08</c:v>
                </c:pt>
                <c:pt idx="10897">
                  <c:v>4.08</c:v>
                </c:pt>
                <c:pt idx="10898">
                  <c:v>4.0999999999999996</c:v>
                </c:pt>
                <c:pt idx="10899">
                  <c:v>4.0999999999999996</c:v>
                </c:pt>
                <c:pt idx="10900">
                  <c:v>4.08</c:v>
                </c:pt>
                <c:pt idx="10901">
                  <c:v>4.07</c:v>
                </c:pt>
                <c:pt idx="10902">
                  <c:v>4.0999999999999996</c:v>
                </c:pt>
                <c:pt idx="10903">
                  <c:v>4.09</c:v>
                </c:pt>
                <c:pt idx="10904">
                  <c:v>4.1100000000000003</c:v>
                </c:pt>
                <c:pt idx="10905">
                  <c:v>4.1100000000000003</c:v>
                </c:pt>
                <c:pt idx="10906">
                  <c:v>4.1100000000000003</c:v>
                </c:pt>
                <c:pt idx="10907">
                  <c:v>4.1500000000000004</c:v>
                </c:pt>
                <c:pt idx="10908">
                  <c:v>4.1399999999999997</c:v>
                </c:pt>
                <c:pt idx="10909">
                  <c:v>4.1500000000000004</c:v>
                </c:pt>
                <c:pt idx="10910">
                  <c:v>4.1500000000000004</c:v>
                </c:pt>
                <c:pt idx="10911">
                  <c:v>4.17</c:v>
                </c:pt>
                <c:pt idx="10912">
                  <c:v>4.21</c:v>
                </c:pt>
                <c:pt idx="10913">
                  <c:v>4.26</c:v>
                </c:pt>
                <c:pt idx="10914">
                  <c:v>4.2</c:v>
                </c:pt>
                <c:pt idx="10915">
                  <c:v>4.17</c:v>
                </c:pt>
                <c:pt idx="10916">
                  <c:v>4.16</c:v>
                </c:pt>
                <c:pt idx="10917">
                  <c:v>4.1500000000000004</c:v>
                </c:pt>
                <c:pt idx="10918">
                  <c:v>4.1100000000000003</c:v>
                </c:pt>
                <c:pt idx="10919">
                  <c:v>4.1100000000000003</c:v>
                </c:pt>
                <c:pt idx="10920">
                  <c:v>4.09</c:v>
                </c:pt>
                <c:pt idx="10921">
                  <c:v>4.09</c:v>
                </c:pt>
                <c:pt idx="10922">
                  <c:v>4.08</c:v>
                </c:pt>
                <c:pt idx="10923">
                  <c:v>4.08</c:v>
                </c:pt>
                <c:pt idx="10924">
                  <c:v>4.1100000000000003</c:v>
                </c:pt>
                <c:pt idx="10925">
                  <c:v>4.09</c:v>
                </c:pt>
                <c:pt idx="10926">
                  <c:v>4.09</c:v>
                </c:pt>
                <c:pt idx="10927">
                  <c:v>4.0999999999999996</c:v>
                </c:pt>
                <c:pt idx="10928">
                  <c:v>4.0999999999999996</c:v>
                </c:pt>
                <c:pt idx="10929">
                  <c:v>4.0999999999999996</c:v>
                </c:pt>
                <c:pt idx="10930">
                  <c:v>4.12</c:v>
                </c:pt>
                <c:pt idx="10931">
                  <c:v>4.0999999999999996</c:v>
                </c:pt>
                <c:pt idx="10932">
                  <c:v>4.0999999999999996</c:v>
                </c:pt>
                <c:pt idx="10933">
                  <c:v>4.1100000000000003</c:v>
                </c:pt>
                <c:pt idx="10934">
                  <c:v>4.09</c:v>
                </c:pt>
                <c:pt idx="10935">
                  <c:v>4.0999999999999996</c:v>
                </c:pt>
                <c:pt idx="10936">
                  <c:v>4.0999999999999996</c:v>
                </c:pt>
                <c:pt idx="10937">
                  <c:v>4.0999999999999996</c:v>
                </c:pt>
                <c:pt idx="10938">
                  <c:v>4.0999999999999996</c:v>
                </c:pt>
                <c:pt idx="10939">
                  <c:v>4.1100000000000003</c:v>
                </c:pt>
                <c:pt idx="10940">
                  <c:v>4.12</c:v>
                </c:pt>
                <c:pt idx="10941">
                  <c:v>4.13</c:v>
                </c:pt>
                <c:pt idx="10942">
                  <c:v>4.12</c:v>
                </c:pt>
                <c:pt idx="10943">
                  <c:v>4.13</c:v>
                </c:pt>
                <c:pt idx="10944">
                  <c:v>4.1500000000000004</c:v>
                </c:pt>
                <c:pt idx="10945">
                  <c:v>4.16</c:v>
                </c:pt>
                <c:pt idx="10946">
                  <c:v>4.1500000000000004</c:v>
                </c:pt>
                <c:pt idx="10947">
                  <c:v>4.17</c:v>
                </c:pt>
                <c:pt idx="10948">
                  <c:v>4.2</c:v>
                </c:pt>
                <c:pt idx="10949">
                  <c:v>4.22</c:v>
                </c:pt>
                <c:pt idx="10950">
                  <c:v>4.22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B1A-441A-97E2-81BE080365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6752016"/>
        <c:axId val="456467296"/>
      </c:scatterChart>
      <c:valAx>
        <c:axId val="456752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Predicted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6467296"/>
        <c:crosses val="autoZero"/>
        <c:crossBetween val="midCat"/>
      </c:valAx>
      <c:valAx>
        <c:axId val="4564672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Measured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6752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2007 Data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IDmean!$A$4:$A$16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IDmean!$B$4:$B$16</c:f>
              <c:numCache>
                <c:formatCode>General</c:formatCode>
                <c:ptCount val="13"/>
                <c:pt idx="0">
                  <c:v>104.54</c:v>
                </c:pt>
                <c:pt idx="1">
                  <c:v>105.66</c:v>
                </c:pt>
                <c:pt idx="2">
                  <c:v>106.24</c:v>
                </c:pt>
                <c:pt idx="3">
                  <c:v>106.33</c:v>
                </c:pt>
                <c:pt idx="4">
                  <c:v>106.18</c:v>
                </c:pt>
                <c:pt idx="5">
                  <c:v>106</c:v>
                </c:pt>
                <c:pt idx="6">
                  <c:v>105.76</c:v>
                </c:pt>
                <c:pt idx="7">
                  <c:v>105.75</c:v>
                </c:pt>
                <c:pt idx="8">
                  <c:v>105.58</c:v>
                </c:pt>
                <c:pt idx="9">
                  <c:v>105.42</c:v>
                </c:pt>
                <c:pt idx="10">
                  <c:v>105.16</c:v>
                </c:pt>
                <c:pt idx="11">
                  <c:v>104.73</c:v>
                </c:pt>
                <c:pt idx="12">
                  <c:v>104.15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403-4D68-A960-8665DED0A869}"/>
            </c:ext>
          </c:extLst>
        </c:ser>
        <c:ser>
          <c:idx val="1"/>
          <c:order val="1"/>
          <c:tx>
            <c:v>Mean Prediction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IDmean!$A$4:$A$16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IDmean!$C$4:$C$16</c:f>
              <c:numCache>
                <c:formatCode>General</c:formatCode>
                <c:ptCount val="13"/>
                <c:pt idx="0">
                  <c:v>104.65864653382438</c:v>
                </c:pt>
                <c:pt idx="1">
                  <c:v>105.64257320659596</c:v>
                </c:pt>
                <c:pt idx="2">
                  <c:v>106.24803376857248</c:v>
                </c:pt>
                <c:pt idx="3">
                  <c:v>106.42335041203155</c:v>
                </c:pt>
                <c:pt idx="4">
                  <c:v>106.294868845471</c:v>
                </c:pt>
                <c:pt idx="5">
                  <c:v>106.05766294925962</c:v>
                </c:pt>
                <c:pt idx="6">
                  <c:v>105.70313560294001</c:v>
                </c:pt>
                <c:pt idx="7">
                  <c:v>105.70970187511861</c:v>
                </c:pt>
                <c:pt idx="8">
                  <c:v>105.59922189656936</c:v>
                </c:pt>
                <c:pt idx="9">
                  <c:v>105.44362047050302</c:v>
                </c:pt>
                <c:pt idx="10">
                  <c:v>105.1119604540405</c:v>
                </c:pt>
                <c:pt idx="11">
                  <c:v>104.65061670587724</c:v>
                </c:pt>
                <c:pt idx="12">
                  <c:v>104.0828112817757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403-4D68-A960-8665DED0A869}"/>
            </c:ext>
          </c:extLst>
        </c:ser>
        <c:ser>
          <c:idx val="2"/>
          <c:order val="2"/>
          <c:tx>
            <c:v>97.5% UB</c:v>
          </c:tx>
          <c:spPr>
            <a:ln w="1905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IDmean!$A$4:$A$16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IDmean!$D$4:$D$16</c:f>
              <c:numCache>
                <c:formatCode>General</c:formatCode>
                <c:ptCount val="13"/>
                <c:pt idx="0">
                  <c:v>104.98520193022745</c:v>
                </c:pt>
                <c:pt idx="1">
                  <c:v>105.96908879203109</c:v>
                </c:pt>
                <c:pt idx="2">
                  <c:v>106.57459013204502</c:v>
                </c:pt>
                <c:pt idx="3">
                  <c:v>106.74993562566536</c:v>
                </c:pt>
                <c:pt idx="4">
                  <c:v>106.62144382578575</c:v>
                </c:pt>
                <c:pt idx="5">
                  <c:v>106.38421281911468</c:v>
                </c:pt>
                <c:pt idx="6">
                  <c:v>106.02964866713933</c:v>
                </c:pt>
                <c:pt idx="7">
                  <c:v>106.0362238289176</c:v>
                </c:pt>
                <c:pt idx="8">
                  <c:v>105.92573942761321</c:v>
                </c:pt>
                <c:pt idx="9">
                  <c:v>105.77012850530329</c:v>
                </c:pt>
                <c:pt idx="10">
                  <c:v>105.43844455856477</c:v>
                </c:pt>
                <c:pt idx="11">
                  <c:v>104.97708281395106</c:v>
                </c:pt>
                <c:pt idx="12">
                  <c:v>104.40928740035638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403-4D68-A960-8665DED0A869}"/>
            </c:ext>
          </c:extLst>
        </c:ser>
        <c:ser>
          <c:idx val="3"/>
          <c:order val="3"/>
          <c:tx>
            <c:v>2.5% LB</c:v>
          </c:tx>
          <c:spPr>
            <a:ln w="1905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IDmean!$A$4:$A$16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IDmean!$E$4:$E$16</c:f>
              <c:numCache>
                <c:formatCode>General</c:formatCode>
                <c:ptCount val="13"/>
                <c:pt idx="0">
                  <c:v>104.33209113742132</c:v>
                </c:pt>
                <c:pt idx="1">
                  <c:v>105.31605762116082</c:v>
                </c:pt>
                <c:pt idx="2">
                  <c:v>105.92147740509995</c:v>
                </c:pt>
                <c:pt idx="3">
                  <c:v>106.09676519839775</c:v>
                </c:pt>
                <c:pt idx="4">
                  <c:v>105.96829386515626</c:v>
                </c:pt>
                <c:pt idx="5">
                  <c:v>105.73111307940457</c:v>
                </c:pt>
                <c:pt idx="6">
                  <c:v>105.37662253874069</c:v>
                </c:pt>
                <c:pt idx="7">
                  <c:v>105.38317992131962</c:v>
                </c:pt>
                <c:pt idx="8">
                  <c:v>105.27270436552551</c:v>
                </c:pt>
                <c:pt idx="9">
                  <c:v>105.11711243570275</c:v>
                </c:pt>
                <c:pt idx="10">
                  <c:v>104.78547634951623</c:v>
                </c:pt>
                <c:pt idx="11">
                  <c:v>104.32415059780342</c:v>
                </c:pt>
                <c:pt idx="12">
                  <c:v>103.75633516319503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403-4D68-A960-8665DED0A8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287320"/>
        <c:axId val="334287712"/>
      </c:scatterChart>
      <c:valAx>
        <c:axId val="334287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Bundle #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287712"/>
        <c:crosses val="autoZero"/>
        <c:crossBetween val="midCat"/>
      </c:valAx>
      <c:valAx>
        <c:axId val="3342877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Inner Diameter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2873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2010 Data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WT!$A$4:$A$16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xVal>
          <c:yVal>
            <c:numRef>
              <c:f>WT!$B$4:$B$16</c:f>
              <c:numCache>
                <c:formatCode>General</c:formatCode>
                <c:ptCount val="13"/>
                <c:pt idx="0">
                  <c:v>4.25</c:v>
                </c:pt>
                <c:pt idx="1">
                  <c:v>4.1900000000000004</c:v>
                </c:pt>
                <c:pt idx="2">
                  <c:v>4.1500000000000004</c:v>
                </c:pt>
                <c:pt idx="3">
                  <c:v>4.1500000000000004</c:v>
                </c:pt>
                <c:pt idx="4">
                  <c:v>4.13</c:v>
                </c:pt>
                <c:pt idx="5">
                  <c:v>4.1100000000000003</c:v>
                </c:pt>
                <c:pt idx="6">
                  <c:v>4.09</c:v>
                </c:pt>
                <c:pt idx="7">
                  <c:v>4.1100000000000003</c:v>
                </c:pt>
                <c:pt idx="8">
                  <c:v>4.12</c:v>
                </c:pt>
                <c:pt idx="9">
                  <c:v>4.13</c:v>
                </c:pt>
                <c:pt idx="10">
                  <c:v>4.12</c:v>
                </c:pt>
                <c:pt idx="11">
                  <c:v>4.1399999999999997</c:v>
                </c:pt>
                <c:pt idx="12">
                  <c:v>4.25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3EF-46B8-B4D9-CDFD2759B4C1}"/>
            </c:ext>
          </c:extLst>
        </c:ser>
        <c:ser>
          <c:idx val="1"/>
          <c:order val="1"/>
          <c:tx>
            <c:v>Mean Prediction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WT!$A$4:$A$16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xVal>
          <c:yVal>
            <c:numRef>
              <c:f>WT!$C$4:$C$16</c:f>
              <c:numCache>
                <c:formatCode>General</c:formatCode>
                <c:ptCount val="13"/>
                <c:pt idx="0">
                  <c:v>4.2318973554029888</c:v>
                </c:pt>
                <c:pt idx="1">
                  <c:v>4.2013172729673656</c:v>
                </c:pt>
                <c:pt idx="2">
                  <c:v>4.1747332787254097</c:v>
                </c:pt>
                <c:pt idx="3">
                  <c:v>4.154846593147405</c:v>
                </c:pt>
                <c:pt idx="4">
                  <c:v>4.1345317336777541</c:v>
                </c:pt>
                <c:pt idx="5">
                  <c:v>4.1125711816282138</c:v>
                </c:pt>
                <c:pt idx="6">
                  <c:v>4.1010375156574135</c:v>
                </c:pt>
                <c:pt idx="7">
                  <c:v>4.0904522524164619</c:v>
                </c:pt>
                <c:pt idx="8">
                  <c:v>4.095140780211171</c:v>
                </c:pt>
                <c:pt idx="9">
                  <c:v>4.1063353543884062</c:v>
                </c:pt>
                <c:pt idx="10">
                  <c:v>4.1240564730133098</c:v>
                </c:pt>
                <c:pt idx="11">
                  <c:v>4.1621340070929698</c:v>
                </c:pt>
                <c:pt idx="12">
                  <c:v>4.2148651372822457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3EF-46B8-B4D9-CDFD2759B4C1}"/>
            </c:ext>
          </c:extLst>
        </c:ser>
        <c:ser>
          <c:idx val="2"/>
          <c:order val="2"/>
          <c:tx>
            <c:v>97.5% UB</c:v>
          </c:tx>
          <c:spPr>
            <a:ln w="1905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WT!$A$4:$A$16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xVal>
          <c:yVal>
            <c:numRef>
              <c:f>WT!$D$4:$D$16</c:f>
              <c:numCache>
                <c:formatCode>General</c:formatCode>
                <c:ptCount val="13"/>
                <c:pt idx="0">
                  <c:v>4.2953894463485263</c:v>
                </c:pt>
                <c:pt idx="1">
                  <c:v>4.2648063077974783</c:v>
                </c:pt>
                <c:pt idx="2">
                  <c:v>4.2382213340463277</c:v>
                </c:pt>
                <c:pt idx="3">
                  <c:v>4.2183346709958434</c:v>
                </c:pt>
                <c:pt idx="4">
                  <c:v>4.1980204414864382</c:v>
                </c:pt>
                <c:pt idx="5">
                  <c:v>4.1760612209759493</c:v>
                </c:pt>
                <c:pt idx="6">
                  <c:v>4.1645279536787898</c:v>
                </c:pt>
                <c:pt idx="7">
                  <c:v>4.1539432748558829</c:v>
                </c:pt>
                <c:pt idx="8">
                  <c:v>4.1586310560361044</c:v>
                </c:pt>
                <c:pt idx="9">
                  <c:v>4.1698257071474254</c:v>
                </c:pt>
                <c:pt idx="10">
                  <c:v>4.1875485768594443</c:v>
                </c:pt>
                <c:pt idx="11">
                  <c:v>4.2256316916923398</c:v>
                </c:pt>
                <c:pt idx="12">
                  <c:v>4.278375588732402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3EF-46B8-B4D9-CDFD2759B4C1}"/>
            </c:ext>
          </c:extLst>
        </c:ser>
        <c:ser>
          <c:idx val="3"/>
          <c:order val="3"/>
          <c:tx>
            <c:v>2.5% LB</c:v>
          </c:tx>
          <c:spPr>
            <a:ln w="1905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WT!$A$4:$A$16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xVal>
          <c:yVal>
            <c:numRef>
              <c:f>WT!$E$4:$E$16</c:f>
              <c:numCache>
                <c:formatCode>General</c:formatCode>
                <c:ptCount val="13"/>
                <c:pt idx="0">
                  <c:v>4.1684052644574514</c:v>
                </c:pt>
                <c:pt idx="1">
                  <c:v>4.1378282381372529</c:v>
                </c:pt>
                <c:pt idx="2">
                  <c:v>4.1112452234044916</c:v>
                </c:pt>
                <c:pt idx="3">
                  <c:v>4.0913585152989667</c:v>
                </c:pt>
                <c:pt idx="4">
                  <c:v>4.07104302586907</c:v>
                </c:pt>
                <c:pt idx="5">
                  <c:v>4.0490811422804782</c:v>
                </c:pt>
                <c:pt idx="6">
                  <c:v>4.0375470776360372</c:v>
                </c:pt>
                <c:pt idx="7">
                  <c:v>4.026961229977041</c:v>
                </c:pt>
                <c:pt idx="8">
                  <c:v>4.0316505043862376</c:v>
                </c:pt>
                <c:pt idx="9">
                  <c:v>4.0428450016293871</c:v>
                </c:pt>
                <c:pt idx="10">
                  <c:v>4.0605643691671753</c:v>
                </c:pt>
                <c:pt idx="11">
                  <c:v>4.0986363224935998</c:v>
                </c:pt>
                <c:pt idx="12">
                  <c:v>4.1513546858320893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3EF-46B8-B4D9-CDFD2759B4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7946824"/>
        <c:axId val="797946040"/>
      </c:scatterChart>
      <c:valAx>
        <c:axId val="797946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Bundle #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7946040"/>
        <c:crosses val="autoZero"/>
        <c:crossBetween val="midCat"/>
      </c:valAx>
      <c:valAx>
        <c:axId val="7979460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Wall</a:t>
                </a:r>
                <a:r>
                  <a:rPr lang="en-CA" baseline="0"/>
                  <a:t> Thickness </a:t>
                </a:r>
                <a:r>
                  <a:rPr lang="en-CA"/>
                  <a:t>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79468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F743234-920B-430B-8CF7-6806B0E89E4A}" type="datetimeFigureOut">
              <a:rPr lang="en-CA" smtClean="0"/>
              <a:t>18/10/2019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0963" y="1162050"/>
            <a:ext cx="4179887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C851C8D-355E-4283-90DE-E0B7F3D375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6519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BD53CF-21FC-4417-A4F7-9FAF265DE3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6F3681-FB9D-D84A-9BA5-6B6D17DCE2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3340" y="4046379"/>
            <a:ext cx="7474226" cy="108503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lang="en-CA" sz="5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solidFill>
                  <a:srgbClr val="515151"/>
                </a:solidFill>
                <a:effectLst/>
                <a:latin typeface="Arial" panose="020B0604020202020204" pitchFamily="34" charset="0"/>
              </a:rPr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678EE-9BCE-B94B-9A04-8374E6E112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3340" y="5131414"/>
            <a:ext cx="7474226" cy="784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lang="en-CA" sz="1800" smtClean="0">
                <a:solidFill>
                  <a:srgbClr val="F99B28"/>
                </a:solidFill>
                <a:effectLst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CA" dirty="0">
                <a:solidFill>
                  <a:srgbClr val="FF9B06"/>
                </a:solidFill>
                <a:effectLst/>
                <a:latin typeface="Arial" panose="020B0604020202020204" pitchFamily="34" charset="0"/>
              </a:rPr>
              <a:t>Presented to X - Month X, 201X</a:t>
            </a:r>
          </a:p>
        </p:txBody>
      </p:sp>
    </p:spTree>
    <p:extLst>
      <p:ext uri="{BB962C8B-B14F-4D97-AF65-F5344CB8AC3E}">
        <p14:creationId xmlns:p14="http://schemas.microsoft.com/office/powerpoint/2010/main" val="35485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F5EDA98-7B30-8141-8208-B65F172A82A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24437" y="5437790"/>
            <a:ext cx="7584341" cy="44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CA" sz="1600" b="0" i="0" smtClean="0">
                <a:solidFill>
                  <a:srgbClr val="4040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Image description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45EE22A9-EF97-454E-B9D5-F61681355A9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24435" y="1708106"/>
            <a:ext cx="7584342" cy="36247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8280CF1-B3F5-AE4F-ACC2-2535279FB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96" y="660840"/>
            <a:ext cx="7731166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</p:spTree>
    <p:extLst>
      <p:ext uri="{BB962C8B-B14F-4D97-AF65-F5344CB8AC3E}">
        <p14:creationId xmlns:p14="http://schemas.microsoft.com/office/powerpoint/2010/main" val="336092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F5EDA98-7B30-8141-8208-B65F172A82A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24435" y="5437790"/>
            <a:ext cx="3588543" cy="44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CA" sz="1600" b="0" i="0" smtClean="0">
                <a:solidFill>
                  <a:srgbClr val="4040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Chart description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91C63EB-53E5-C946-9761-0115603791D3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4520236" y="5437794"/>
            <a:ext cx="3588542" cy="449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CA" sz="1600" b="0" i="0" smtClean="0">
                <a:solidFill>
                  <a:srgbClr val="4040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Chart description</a:t>
            </a:r>
          </a:p>
        </p:txBody>
      </p:sp>
      <p:sp>
        <p:nvSpPr>
          <p:cNvPr id="8" name="Chart Placeholder 2">
            <a:extLst>
              <a:ext uri="{FF2B5EF4-FFF2-40B4-BE49-F238E27FC236}">
                <a16:creationId xmlns:a16="http://schemas.microsoft.com/office/drawing/2014/main" id="{AAD3E146-AC97-B546-91B6-D33555DC1988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24435" y="1703136"/>
            <a:ext cx="3588543" cy="362472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0704C4DD-B87F-BE44-B6FC-2ACFD33F7FF6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520236" y="1714865"/>
            <a:ext cx="3588542" cy="362472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A04DB7E-CC3F-6F40-BF3B-24ABA5EDB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96" y="660840"/>
            <a:ext cx="7731166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</p:spTree>
    <p:extLst>
      <p:ext uri="{BB962C8B-B14F-4D97-AF65-F5344CB8AC3E}">
        <p14:creationId xmlns:p14="http://schemas.microsoft.com/office/powerpoint/2010/main" val="3809449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, Char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2">
            <a:extLst>
              <a:ext uri="{FF2B5EF4-FFF2-40B4-BE49-F238E27FC236}">
                <a16:creationId xmlns:a16="http://schemas.microsoft.com/office/drawing/2014/main" id="{C32C8880-F6C7-6D47-93B6-7F22F007AC09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12108" y="2420476"/>
            <a:ext cx="3588543" cy="362472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2127E5-4881-6C4D-9FF6-42153F721B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110" y="1394172"/>
            <a:ext cx="7317017" cy="560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224189"/>
                </a:solidFill>
              </a:defRPr>
            </a:lvl1pPr>
          </a:lstStyle>
          <a:p>
            <a:pPr lvl="0"/>
            <a:r>
              <a:rPr lang="en-US" dirty="0"/>
              <a:t>Subhead Content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DBDE68-8EFE-6044-A17D-FE5E82C4BC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37499" y="2420471"/>
            <a:ext cx="3612741" cy="1852612"/>
          </a:xfrm>
          <a:prstGeom prst="rect">
            <a:avLst/>
          </a:prstGeom>
        </p:spPr>
        <p:txBody>
          <a:bodyPr/>
          <a:lstStyle>
            <a:lvl1pPr marL="0" marR="0" indent="0" algn="l" defTabSz="685766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rgbClr val="404040"/>
                </a:solidFill>
              </a:defRPr>
            </a:lvl1pPr>
            <a:lvl2pPr marL="342884" indent="0" algn="l">
              <a:buNone/>
              <a:defRPr sz="1350"/>
            </a:lvl2pPr>
            <a:lvl3pPr marL="685766" indent="0" algn="l">
              <a:buNone/>
              <a:defRPr sz="1350"/>
            </a:lvl3pPr>
            <a:lvl4pPr marL="1028649" indent="0" algn="l">
              <a:buNone/>
              <a:defRPr sz="1350"/>
            </a:lvl4pPr>
            <a:lvl5pPr marL="1371532" indent="0" algn="l">
              <a:buNone/>
              <a:defRPr sz="1350"/>
            </a:lvl5pPr>
          </a:lstStyle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dirty="0"/>
              <a:t>Enter body copy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2BF616C-DAF5-EB4E-9F8D-1C824FE2C4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96" y="660840"/>
            <a:ext cx="7731166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</p:spTree>
    <p:extLst>
      <p:ext uri="{BB962C8B-B14F-4D97-AF65-F5344CB8AC3E}">
        <p14:creationId xmlns:p14="http://schemas.microsoft.com/office/powerpoint/2010/main" val="1235644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, Chart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2">
            <a:extLst>
              <a:ext uri="{FF2B5EF4-FFF2-40B4-BE49-F238E27FC236}">
                <a16:creationId xmlns:a16="http://schemas.microsoft.com/office/drawing/2014/main" id="{C32C8880-F6C7-6D47-93B6-7F22F007AC09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240583" y="2420476"/>
            <a:ext cx="3588543" cy="362472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2127E5-4881-6C4D-9FF6-42153F721B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110" y="1394172"/>
            <a:ext cx="7317017" cy="560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224189"/>
                </a:solidFill>
              </a:defRPr>
            </a:lvl1pPr>
          </a:lstStyle>
          <a:p>
            <a:pPr lvl="0"/>
            <a:r>
              <a:rPr lang="en-US" dirty="0"/>
              <a:t>Subhead Content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DBDE68-8EFE-6044-A17D-FE5E82C4BC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2108" y="2420471"/>
            <a:ext cx="3612741" cy="1852612"/>
          </a:xfrm>
          <a:prstGeom prst="rect">
            <a:avLst/>
          </a:prstGeom>
        </p:spPr>
        <p:txBody>
          <a:bodyPr/>
          <a:lstStyle>
            <a:lvl1pPr marL="0" marR="0" indent="0" algn="l" defTabSz="685766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rgbClr val="404040"/>
                </a:solidFill>
              </a:defRPr>
            </a:lvl1pPr>
            <a:lvl2pPr marL="342884" indent="0" algn="l">
              <a:buNone/>
              <a:defRPr sz="1350"/>
            </a:lvl2pPr>
            <a:lvl3pPr marL="685766" indent="0" algn="l">
              <a:buNone/>
              <a:defRPr sz="1350"/>
            </a:lvl3pPr>
            <a:lvl4pPr marL="1028649" indent="0" algn="l">
              <a:buNone/>
              <a:defRPr sz="1350"/>
            </a:lvl4pPr>
            <a:lvl5pPr marL="1371532" indent="0" algn="l">
              <a:buNone/>
              <a:defRPr sz="1350"/>
            </a:lvl5pPr>
          </a:lstStyle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dirty="0"/>
              <a:t>Enter body copy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DFE58C6-86E3-C14B-BB8D-C20A8DEE9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96" y="660840"/>
            <a:ext cx="7731166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</p:spTree>
    <p:extLst>
      <p:ext uri="{BB962C8B-B14F-4D97-AF65-F5344CB8AC3E}">
        <p14:creationId xmlns:p14="http://schemas.microsoft.com/office/powerpoint/2010/main" val="1044748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853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C851E1-CFF3-4AD1-ABED-369DB92FE3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51BDEF-099C-5347-B895-F15578B058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2111" y="2792418"/>
            <a:ext cx="7914085" cy="1366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solidFill>
                  <a:srgbClr val="404040"/>
                </a:solidFill>
              </a:defRPr>
            </a:lvl1pPr>
          </a:lstStyle>
          <a:p>
            <a:pPr lvl="0"/>
            <a:r>
              <a:rPr lang="en-CA" dirty="0">
                <a:effectLst/>
                <a:latin typeface="Arial" panose="020B0604020202020204" pitchFamily="34" charset="0"/>
              </a:rPr>
              <a:t>Title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000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420" y="1626224"/>
            <a:ext cx="7338131" cy="453907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6858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2000" i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1600" i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96B7CB-DA22-42DE-A852-75E720DD7B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2112" y="660840"/>
            <a:ext cx="7333440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</p:spTree>
    <p:extLst>
      <p:ext uri="{BB962C8B-B14F-4D97-AF65-F5344CB8AC3E}">
        <p14:creationId xmlns:p14="http://schemas.microsoft.com/office/powerpoint/2010/main" val="2470602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45E6F2-982C-42A1-A0D0-E21C2BA56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6858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2000" i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1600" i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C3E8D"/>
              </a:buClr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565754-0BFC-4814-A07E-02BA0D98B5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2112" y="660840"/>
            <a:ext cx="7317016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B879D1E-5C82-4EA1-AE51-5FC6932D04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110" y="1394172"/>
            <a:ext cx="7317017" cy="560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224189"/>
                </a:solidFill>
              </a:defRPr>
            </a:lvl1pPr>
          </a:lstStyle>
          <a:p>
            <a:pPr lvl="0"/>
            <a:r>
              <a:rPr lang="en-US" dirty="0"/>
              <a:t>Subhead Content Title</a:t>
            </a:r>
          </a:p>
        </p:txBody>
      </p:sp>
    </p:spTree>
    <p:extLst>
      <p:ext uri="{BB962C8B-B14F-4D97-AF65-F5344CB8AC3E}">
        <p14:creationId xmlns:p14="http://schemas.microsoft.com/office/powerpoint/2010/main" val="10653812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0983A-580B-644E-8249-0799E261B0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2111" y="660840"/>
            <a:ext cx="7463837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E49272C-03E8-0B44-AF54-252C560D31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108" y="1667159"/>
            <a:ext cx="3612741" cy="185261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rgbClr val="404040"/>
                </a:solidFill>
              </a:defRPr>
            </a:lvl1pPr>
            <a:lvl2pPr marL="342884" indent="0" algn="l">
              <a:buNone/>
              <a:defRPr sz="1350"/>
            </a:lvl2pPr>
            <a:lvl3pPr marL="685766" indent="0" algn="l">
              <a:buNone/>
              <a:defRPr sz="1350"/>
            </a:lvl3pPr>
            <a:lvl4pPr marL="1028649" indent="0" algn="l">
              <a:buNone/>
              <a:defRPr sz="1350"/>
            </a:lvl4pPr>
            <a:lvl5pPr marL="1371532" indent="0" algn="l">
              <a:buNone/>
              <a:defRPr sz="1350"/>
            </a:lvl5pPr>
          </a:lstStyle>
          <a:p>
            <a:pPr lvl="0"/>
            <a:r>
              <a:rPr lang="en-CA" dirty="0">
                <a:effectLst/>
                <a:latin typeface="Arial" panose="020B0604020202020204" pitchFamily="34" charset="0"/>
              </a:rPr>
              <a:t>Two column layout.</a:t>
            </a:r>
            <a:endParaRPr lang="en-CA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7BF26916-1506-AF4C-8031-2B5A041D4A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37496" y="1667159"/>
            <a:ext cx="3612741" cy="185261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rgbClr val="404040"/>
                </a:solidFill>
              </a:defRPr>
            </a:lvl1pPr>
            <a:lvl2pPr marL="342884" indent="0" algn="l">
              <a:buNone/>
              <a:defRPr sz="1350"/>
            </a:lvl2pPr>
            <a:lvl3pPr marL="685766" indent="0" algn="l">
              <a:buNone/>
              <a:defRPr sz="1350"/>
            </a:lvl3pPr>
            <a:lvl4pPr marL="1028649" indent="0" algn="l">
              <a:buNone/>
              <a:defRPr sz="1350"/>
            </a:lvl4pPr>
            <a:lvl5pPr marL="1371532" indent="0" algn="l">
              <a:buNone/>
              <a:defRPr sz="1350"/>
            </a:lvl5pPr>
          </a:lstStyle>
          <a:p>
            <a:pPr lvl="0"/>
            <a:r>
              <a:rPr lang="en-CA" dirty="0">
                <a:effectLst/>
                <a:latin typeface="Arial" panose="020B0604020202020204" pitchFamily="34" charset="0"/>
              </a:rPr>
              <a:t>Two column layout.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57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0983A-580B-644E-8249-0799E261B0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2111" y="660840"/>
            <a:ext cx="7338131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035C079-3122-2149-91E8-B847751723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2110" y="1667159"/>
            <a:ext cx="2353568" cy="185261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rgbClr val="404040"/>
                </a:solidFill>
              </a:defRPr>
            </a:lvl1pPr>
            <a:lvl2pPr marL="342884" indent="0" algn="l">
              <a:buNone/>
              <a:defRPr sz="1350"/>
            </a:lvl2pPr>
            <a:lvl3pPr marL="685766" indent="0" algn="l">
              <a:buNone/>
              <a:defRPr sz="1350"/>
            </a:lvl3pPr>
            <a:lvl4pPr marL="1028649" indent="0" algn="l">
              <a:buNone/>
              <a:defRPr sz="1350"/>
            </a:lvl4pPr>
            <a:lvl5pPr marL="1371532" indent="0" algn="l">
              <a:buNone/>
              <a:defRPr sz="1350"/>
            </a:lvl5pPr>
          </a:lstStyle>
          <a:p>
            <a:pPr lvl="0"/>
            <a:r>
              <a:rPr lang="en-CA" dirty="0">
                <a:effectLst/>
                <a:latin typeface="Arial" panose="020B0604020202020204" pitchFamily="34" charset="0"/>
              </a:rPr>
              <a:t>Three column layout.</a:t>
            </a:r>
            <a:endParaRPr lang="en-CA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36DD970-94BD-D44E-AE81-F3055E1418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96673" y="1667159"/>
            <a:ext cx="2353568" cy="185261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rgbClr val="404040"/>
                </a:solidFill>
              </a:defRPr>
            </a:lvl1pPr>
            <a:lvl2pPr marL="342884" indent="0" algn="l">
              <a:buNone/>
              <a:defRPr sz="1350"/>
            </a:lvl2pPr>
            <a:lvl3pPr marL="685766" indent="0" algn="l">
              <a:buNone/>
              <a:defRPr sz="1350"/>
            </a:lvl3pPr>
            <a:lvl4pPr marL="1028649" indent="0" algn="l">
              <a:buNone/>
              <a:defRPr sz="1350"/>
            </a:lvl4pPr>
            <a:lvl5pPr marL="1371532" indent="0" algn="l">
              <a:buNone/>
              <a:defRPr sz="1350"/>
            </a:lvl5pPr>
          </a:lstStyle>
          <a:p>
            <a:pPr lvl="0"/>
            <a:r>
              <a:rPr lang="en-CA" dirty="0">
                <a:effectLst/>
                <a:latin typeface="Arial" panose="020B0604020202020204" pitchFamily="34" charset="0"/>
              </a:rPr>
              <a:t>Three column layout.</a:t>
            </a:r>
            <a:endParaRPr lang="en-CA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5D0FFA-95B0-DE48-977F-0AA8A17896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04390" y="1667159"/>
            <a:ext cx="2353568" cy="185261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rgbClr val="404040"/>
                </a:solidFill>
              </a:defRPr>
            </a:lvl1pPr>
            <a:lvl2pPr marL="342884" indent="0" algn="l">
              <a:buNone/>
              <a:defRPr sz="1350"/>
            </a:lvl2pPr>
            <a:lvl3pPr marL="685766" indent="0" algn="l">
              <a:buNone/>
              <a:defRPr sz="1350"/>
            </a:lvl3pPr>
            <a:lvl4pPr marL="1028649" indent="0" algn="l">
              <a:buNone/>
              <a:defRPr sz="1350"/>
            </a:lvl4pPr>
            <a:lvl5pPr marL="1371532" indent="0" algn="l">
              <a:buNone/>
              <a:defRPr sz="1350"/>
            </a:lvl5pPr>
          </a:lstStyle>
          <a:p>
            <a:pPr lvl="0"/>
            <a:r>
              <a:rPr lang="en-CA" dirty="0">
                <a:effectLst/>
                <a:latin typeface="Arial" panose="020B0604020202020204" pitchFamily="34" charset="0"/>
              </a:rPr>
              <a:t>Three column layout.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0603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, 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2127E5-4881-6C4D-9FF6-42153F721B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110" y="1394172"/>
            <a:ext cx="7317017" cy="560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2241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Content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DBDE68-8EFE-6044-A17D-FE5E82C4BC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37499" y="2420471"/>
            <a:ext cx="3612741" cy="1852612"/>
          </a:xfrm>
          <a:prstGeom prst="rect">
            <a:avLst/>
          </a:prstGeom>
        </p:spPr>
        <p:txBody>
          <a:bodyPr/>
          <a:lstStyle>
            <a:lvl1pPr marL="0" marR="0" indent="0" algn="l" defTabSz="685766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rgbClr val="404040"/>
                </a:solidFill>
              </a:defRPr>
            </a:lvl1pPr>
            <a:lvl2pPr marL="342884" indent="0" algn="l">
              <a:buNone/>
              <a:defRPr sz="1350"/>
            </a:lvl2pPr>
            <a:lvl3pPr marL="685766" indent="0" algn="l">
              <a:buNone/>
              <a:defRPr sz="1350"/>
            </a:lvl3pPr>
            <a:lvl4pPr marL="1028649" indent="0" algn="l">
              <a:buNone/>
              <a:defRPr sz="1350"/>
            </a:lvl4pPr>
            <a:lvl5pPr marL="1371532" indent="0" algn="l">
              <a:buNone/>
              <a:defRPr sz="1350"/>
            </a:lvl5pPr>
          </a:lstStyle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dirty="0"/>
              <a:t>Enter body copy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8AE642E-68DA-CA43-9C32-C5D378BC16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2111" y="660840"/>
            <a:ext cx="7338131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9FACB212-8759-4B2A-B3D0-14F3D287561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2108" y="2420476"/>
            <a:ext cx="3588544" cy="36247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96955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F5EDA98-7B30-8141-8208-B65F172A82A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24435" y="5437790"/>
            <a:ext cx="3588543" cy="44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CA" sz="1600" b="0" i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Image description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91C63EB-53E5-C946-9761-0115603791D3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4520236" y="5437794"/>
            <a:ext cx="3588542" cy="449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CA" sz="1600" b="0" i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Image description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45EE22A9-EF97-454E-B9D5-F61681355A9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24436" y="1708106"/>
            <a:ext cx="3588544" cy="36247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3DA39A6-BDE8-9C45-930C-953159FFF1A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520238" y="1708106"/>
            <a:ext cx="3588544" cy="36247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92DBF49-6699-C149-A8CB-277180997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2111" y="660840"/>
            <a:ext cx="7463837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</p:spTree>
    <p:extLst>
      <p:ext uri="{BB962C8B-B14F-4D97-AF65-F5344CB8AC3E}">
        <p14:creationId xmlns:p14="http://schemas.microsoft.com/office/powerpoint/2010/main" val="402697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13AE180-C604-2141-9909-FC3038EB3D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96" y="660840"/>
            <a:ext cx="7731166" cy="618385"/>
          </a:xfrm>
          <a:prstGeom prst="rect">
            <a:avLst/>
          </a:prstGeom>
        </p:spPr>
        <p:txBody>
          <a:bodyPr/>
          <a:lstStyle>
            <a:lvl1pPr>
              <a:defRPr lang="en-CA" sz="4400" smtClean="0">
                <a:solidFill>
                  <a:srgbClr val="404040"/>
                </a:solidFill>
                <a:effectLst/>
              </a:defRPr>
            </a:lvl1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Main Content Title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53BF08D-A138-4A4C-B9DA-0C904AAC3FB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24436" y="4918712"/>
            <a:ext cx="2342590" cy="449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CA" sz="1600" b="0" i="0" smtClean="0">
                <a:solidFill>
                  <a:srgbClr val="4040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Image description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1474018-9754-914E-847E-BBC9343F8427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3145314" y="4918712"/>
            <a:ext cx="2342590" cy="449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CA" sz="1600" b="0" i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Image description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7B01EC94-CEE1-2D4A-AAE5-1409700CC02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24436" y="1708108"/>
            <a:ext cx="2342590" cy="2978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0F36F08C-38AA-B047-AB74-5FB4C4B53CB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66192" y="1714411"/>
            <a:ext cx="2342590" cy="2978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26" name="Picture Placeholder 10">
            <a:extLst>
              <a:ext uri="{FF2B5EF4-FFF2-40B4-BE49-F238E27FC236}">
                <a16:creationId xmlns:a16="http://schemas.microsoft.com/office/drawing/2014/main" id="{E477140D-A6A4-604E-AFC3-524DCC642E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145314" y="1714411"/>
            <a:ext cx="2342590" cy="2978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DC7FDD-AE62-0348-9A2F-8D490A478DB1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5766192" y="4918712"/>
            <a:ext cx="2342590" cy="449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CA" sz="1600" b="0" i="0" smtClean="0">
                <a:solidFill>
                  <a:srgbClr val="40404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r>
              <a:rPr lang="en-CA" dirty="0">
                <a:effectLst/>
                <a:latin typeface="Arial" panose="020B0604020202020204" pitchFamily="34" charset="0"/>
              </a:rPr>
              <a:t>Image description</a:t>
            </a:r>
          </a:p>
        </p:txBody>
      </p:sp>
    </p:spTree>
    <p:extLst>
      <p:ext uri="{BB962C8B-B14F-4D97-AF65-F5344CB8AC3E}">
        <p14:creationId xmlns:p14="http://schemas.microsoft.com/office/powerpoint/2010/main" val="1760003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D20DBCD-8266-4EF9-A993-AEEBC570A810}"/>
              </a:ext>
            </a:extLst>
          </p:cNvPr>
          <p:cNvSpPr txBox="1">
            <a:spLocks/>
          </p:cNvSpPr>
          <p:nvPr userDrawn="1"/>
        </p:nvSpPr>
        <p:spPr>
          <a:xfrm>
            <a:off x="436951" y="6310978"/>
            <a:ext cx="383721" cy="23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2FC635-DED4-4483-BEDF-75E3C8955A03}" type="slidenum">
              <a:rPr lang="en-CA" i="0" smtClean="0">
                <a:solidFill>
                  <a:schemeClr val="tx2">
                    <a:lumMod val="50000"/>
                  </a:schemeClr>
                </a:solidFill>
              </a:rPr>
              <a:pPr/>
              <a:t>‹#›</a:t>
            </a:fld>
            <a:endParaRPr lang="en-CA" i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D709A0-9A3F-446D-B006-173E918186AE}"/>
              </a:ext>
            </a:extLst>
          </p:cNvPr>
          <p:cNvSpPr/>
          <p:nvPr userDrawn="1"/>
        </p:nvSpPr>
        <p:spPr>
          <a:xfrm>
            <a:off x="820672" y="6353207"/>
            <a:ext cx="1677062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CA" sz="675" dirty="0"/>
              <a:t>Confidential and © 2019 </a:t>
            </a:r>
            <a:r>
              <a:rPr lang="en-CA" sz="675" dirty="0" err="1"/>
              <a:t>Kinectrics</a:t>
            </a:r>
            <a:r>
              <a:rPr lang="en-CA" sz="675" dirty="0"/>
              <a:t> Inc.</a:t>
            </a:r>
            <a:endParaRPr lang="en-US" sz="675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292870-6171-4CD2-8A65-4ECDEBD52A20}"/>
              </a:ext>
            </a:extLst>
          </p:cNvPr>
          <p:cNvPicPr/>
          <p:nvPr userDrawn="1"/>
        </p:nvPicPr>
        <p:blipFill rotWithShape="1">
          <a:blip r:embed="rId16" cstate="print"/>
          <a:srcRect l="1" r="-520"/>
          <a:stretch/>
        </p:blipFill>
        <p:spPr>
          <a:xfrm>
            <a:off x="8244408" y="207732"/>
            <a:ext cx="698476" cy="91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0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CD26D-C8DB-4E1B-8B9C-3522E3D65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3340" y="4046379"/>
            <a:ext cx="7474226" cy="1085034"/>
          </a:xfrm>
        </p:spPr>
        <p:txBody>
          <a:bodyPr/>
          <a:lstStyle/>
          <a:p>
            <a:r>
              <a:rPr lang="en-CA" sz="2000" dirty="0"/>
              <a:t>STATISTICAL CHARACTERIZATION OF CANDU PRESSURE TUBE INNER DIAMETER AND WALL THICKNESS USING ULTRASONIC INSPECTION DATA FOR PERFORMING FITNESS FOR SERVICE EVALUATIONS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9A5BBA-F5CA-41A4-AA93-0AA887E72A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3340" y="5131413"/>
            <a:ext cx="7474226" cy="1593237"/>
          </a:xfrm>
        </p:spPr>
        <p:txBody>
          <a:bodyPr>
            <a:normAutofit/>
          </a:bodyPr>
          <a:lstStyle/>
          <a:p>
            <a:pPr algn="l"/>
            <a:r>
              <a:rPr lang="en-CA" b="1" dirty="0">
                <a:solidFill>
                  <a:schemeClr val="tx1"/>
                </a:solidFill>
              </a:rPr>
              <a:t>Suresh Datla, Dirk Leemans, Jaff Robertson, </a:t>
            </a:r>
            <a:r>
              <a:rPr lang="en-CA" b="1" i="1" dirty="0">
                <a:solidFill>
                  <a:schemeClr val="tx1"/>
                </a:solidFill>
              </a:rPr>
              <a:t>Kinectrics Inc</a:t>
            </a:r>
            <a:r>
              <a:rPr lang="en-CA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CA" dirty="0"/>
              <a:t>3rd International Seminar on Probabilistic Methodologies for Nuclear Applications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chemeClr val="tx1"/>
                </a:solidFill>
                <a:ea typeface="ＭＳ Ｐゴシック" pitchFamily="34" charset="-128"/>
              </a:rPr>
              <a:t>October 22-24, 2019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chemeClr val="tx1"/>
                </a:solidFill>
                <a:ea typeface="ＭＳ Ｐゴシック" pitchFamily="34" charset="-128"/>
              </a:rPr>
              <a:t>Rockville, MD, USA</a:t>
            </a:r>
          </a:p>
        </p:txBody>
      </p:sp>
    </p:spTree>
    <p:extLst>
      <p:ext uri="{BB962C8B-B14F-4D97-AF65-F5344CB8AC3E}">
        <p14:creationId xmlns:p14="http://schemas.microsoft.com/office/powerpoint/2010/main" val="177167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/>
          <a:lstStyle/>
          <a:p>
            <a:r>
              <a:rPr lang="en-CA" dirty="0"/>
              <a:t>Motivation</a:t>
            </a:r>
          </a:p>
          <a:p>
            <a:pPr lvl="1"/>
            <a:r>
              <a:rPr lang="en-CA" dirty="0"/>
              <a:t>Large amount of in-service PTID/WT inspections to date</a:t>
            </a:r>
          </a:p>
          <a:p>
            <a:pPr lvl="1"/>
            <a:endParaRPr lang="en-CA" dirty="0"/>
          </a:p>
          <a:p>
            <a:pPr lvl="1"/>
            <a:r>
              <a:rPr lang="en-CA" dirty="0"/>
              <a:t>Inspection data has consistently shown that design creep rates are conservative</a:t>
            </a:r>
          </a:p>
          <a:p>
            <a:pPr lvl="1"/>
            <a:endParaRPr lang="en-CA" dirty="0"/>
          </a:p>
          <a:p>
            <a:pPr lvl="1"/>
            <a:r>
              <a:rPr lang="en-CA" dirty="0"/>
              <a:t>PT dimensions are highly influential input parameters in FFS assessments</a:t>
            </a:r>
          </a:p>
          <a:p>
            <a:pPr lvl="1"/>
            <a:endParaRPr lang="en-CA" dirty="0"/>
          </a:p>
          <a:p>
            <a:pPr lvl="1"/>
            <a:r>
              <a:rPr lang="en-CA" dirty="0"/>
              <a:t>Support Reactor Life extensions</a:t>
            </a:r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Statistical Analysis</a:t>
            </a:r>
          </a:p>
        </p:txBody>
      </p:sp>
    </p:spTree>
    <p:extLst>
      <p:ext uri="{BB962C8B-B14F-4D97-AF65-F5344CB8AC3E}">
        <p14:creationId xmlns:p14="http://schemas.microsoft.com/office/powerpoint/2010/main" val="870776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57295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PTID/WT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Model Form - Arrhenius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227E1A4C-5736-4E69-814B-3EE079A78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680" y="4145838"/>
            <a:ext cx="7042447" cy="179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Θ</a:t>
            </a:r>
            <a:r>
              <a:rPr lang="en-US" altLang="en-US" sz="1000" dirty="0">
                <a:ea typeface="Times New Roman" panose="02020603050405020304" pitchFamily="18" charset="0"/>
              </a:rPr>
              <a:t>	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operating time in [EFPH (Equivalent Full-Power Hours)],</a:t>
            </a:r>
            <a:endParaRPr kumimoji="0" lang="en-CA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Ψ</a:t>
            </a:r>
            <a:r>
              <a:rPr lang="en-US" altLang="en-US" sz="1000" dirty="0">
                <a:ea typeface="Times New Roman" panose="02020603050405020304" pitchFamily="18" charset="0"/>
              </a:rPr>
              <a:t>	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is the irradiation fluence in [10</a:t>
            </a:r>
            <a:r>
              <a:rPr kumimoji="0" lang="en-US" altLang="en-US" sz="1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23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neutrons/m</a:t>
            </a:r>
            <a:r>
              <a:rPr kumimoji="0" lang="en-US" altLang="en-US" sz="1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],</a:t>
            </a:r>
            <a:endParaRPr kumimoji="0" lang="en-CA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Ω</a:t>
            </a:r>
            <a:r>
              <a:rPr lang="en-US" altLang="en-US" sz="1000" dirty="0">
                <a:ea typeface="Times New Roman" panose="02020603050405020304" pitchFamily="18" charset="0"/>
              </a:rPr>
              <a:t>	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is a categorical variable for manufacturing process,</a:t>
            </a:r>
            <a:endParaRPr kumimoji="0" lang="en-CA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</a:t>
            </a:r>
            <a:r>
              <a:rPr kumimoji="0" lang="en-US" altLang="en-US" sz="1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	is a non-dimensional constant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</a:t>
            </a:r>
            <a:r>
              <a:rPr kumimoji="0" lang="en-US" altLang="en-US" sz="10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IR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	is the estimated activation energy for irradiation creep K,</a:t>
            </a:r>
            <a:endParaRPr kumimoji="0" lang="en-CA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</a:t>
            </a:r>
            <a:r>
              <a:rPr kumimoji="0" lang="en-US" altLang="en-US" sz="10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	is the estimated activation energy for thermal creep K,</a:t>
            </a:r>
            <a:endParaRPr kumimoji="0" lang="en-CA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ID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	is the inner diameter in [mm],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	</a:t>
            </a:r>
            <a:r>
              <a:rPr lang="en-US" sz="1000" dirty="0"/>
              <a:t>is the operating temperature in [K],</a:t>
            </a:r>
            <a:endParaRPr lang="en-CA" sz="10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	</a:t>
            </a:r>
            <a:r>
              <a:rPr lang="en-US" sz="1000" dirty="0"/>
              <a:t>is the wall thickness in [mm],</a:t>
            </a:r>
            <a:endParaRPr lang="en-CA" sz="1000" dirty="0"/>
          </a:p>
          <a:p>
            <a:pPr lvl="0" defTabSz="914400"/>
            <a:r>
              <a:rPr lang="en-CA" sz="105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ε</a:t>
            </a:r>
            <a:r>
              <a:rPr lang="en-CA" sz="800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ID</a:t>
            </a:r>
            <a:r>
              <a:rPr lang="en-CA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</a:t>
            </a:r>
            <a:r>
              <a:rPr lang="en-CA" sz="105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ε</a:t>
            </a:r>
            <a:r>
              <a:rPr lang="en-CA" sz="800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WT</a:t>
            </a:r>
            <a:r>
              <a:rPr lang="en-CA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	</a:t>
            </a:r>
            <a:r>
              <a:rPr lang="en-US" sz="1000" dirty="0"/>
              <a:t>are the random errors associated with the statistical models for the ID and WT</a:t>
            </a:r>
          </a:p>
          <a:p>
            <a:pPr lvl="0" defTabSz="914400"/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000" dirty="0"/>
              <a:t>are the model parameters for the ID and WT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43C514F-D698-4BF4-BF9F-CE7A674AC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D3EFC4F-2E58-49E4-BF29-DAC8598CEA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630867"/>
              </p:ext>
            </p:extLst>
          </p:nvPr>
        </p:nvGraphicFramePr>
        <p:xfrm>
          <a:off x="786680" y="5828897"/>
          <a:ext cx="3143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r:id="rId3" imgW="317225" imgH="241091" progId="Equation.3">
                  <p:embed/>
                </p:oleObj>
              </mc:Choice>
              <mc:Fallback>
                <p:oleObj r:id="rId3" imgW="317225" imgH="24109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680" y="5828897"/>
                        <a:ext cx="3143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>
            <a:extLst>
              <a:ext uri="{FF2B5EF4-FFF2-40B4-BE49-F238E27FC236}">
                <a16:creationId xmlns:a16="http://schemas.microsoft.com/office/drawing/2014/main" id="{E8C544B3-204E-4A95-94BF-D901EB124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42DEF85-5EEC-4502-A39B-0B326CD8DF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201637"/>
              </p:ext>
            </p:extLst>
          </p:nvPr>
        </p:nvGraphicFramePr>
        <p:xfrm>
          <a:off x="1023150" y="5849855"/>
          <a:ext cx="3524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r:id="rId5" imgW="342751" imgH="241195" progId="Equation.3">
                  <p:embed/>
                </p:oleObj>
              </mc:Choice>
              <mc:Fallback>
                <p:oleObj r:id="rId5" imgW="342751" imgH="241195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150" y="5849855"/>
                        <a:ext cx="3524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0FDDFA2-DA4E-4D01-9716-DF111B6E4ED6}"/>
              </a:ext>
            </a:extLst>
          </p:cNvPr>
          <p:cNvSpPr txBox="1"/>
          <p:nvPr/>
        </p:nvSpPr>
        <p:spPr>
          <a:xfrm>
            <a:off x="252882" y="6089591"/>
            <a:ext cx="88033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Reference: R. A. Holt, “In-reactor deformation of cold-worked Zr-2.5Nb pressure tubes”, Journal of Nuclear Materials, 372 p.182-214, 2008.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56EA70-F794-488B-835D-A30FF9275D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9392" b="-35245"/>
          <a:stretch/>
        </p:blipFill>
        <p:spPr>
          <a:xfrm>
            <a:off x="898713" y="2564535"/>
            <a:ext cx="7189007" cy="9493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FD6865-1EB9-4751-A87D-1B370F65DD8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" r="15774" b="-27583"/>
          <a:stretch/>
        </p:blipFill>
        <p:spPr>
          <a:xfrm>
            <a:off x="898713" y="3330802"/>
            <a:ext cx="7511678" cy="89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06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Weighted Linear Regression</a:t>
            </a:r>
          </a:p>
          <a:p>
            <a:pPr lvl="1"/>
            <a:r>
              <a:rPr lang="en-CA" dirty="0"/>
              <a:t>Account for multiple inspected PTs</a:t>
            </a:r>
          </a:p>
          <a:p>
            <a:r>
              <a:rPr lang="en-CA" dirty="0"/>
              <a:t>PTID Model</a:t>
            </a:r>
            <a:endParaRPr lang="en-CA" sz="800" dirty="0"/>
          </a:p>
          <a:p>
            <a:pPr lvl="1"/>
            <a:r>
              <a:rPr lang="en-CA" dirty="0"/>
              <a:t>R</a:t>
            </a:r>
            <a:r>
              <a:rPr lang="en-CA" baseline="30000" dirty="0"/>
              <a:t>2</a:t>
            </a:r>
            <a:r>
              <a:rPr lang="en-CA" dirty="0"/>
              <a:t>=95.6%</a:t>
            </a:r>
          </a:p>
          <a:p>
            <a:pPr lvl="1"/>
            <a:r>
              <a:rPr lang="en-CA" dirty="0"/>
              <a:t>Standard Error is 0.167 mm (11456 data points)</a:t>
            </a:r>
          </a:p>
          <a:p>
            <a:r>
              <a:rPr lang="en-CA" dirty="0"/>
              <a:t>PTWT Model</a:t>
            </a:r>
            <a:endParaRPr lang="en-CA" sz="800" dirty="0"/>
          </a:p>
          <a:p>
            <a:pPr lvl="1"/>
            <a:r>
              <a:rPr lang="en-CA" dirty="0"/>
              <a:t>R</a:t>
            </a:r>
            <a:r>
              <a:rPr lang="en-CA" baseline="30000" dirty="0"/>
              <a:t>2</a:t>
            </a:r>
            <a:r>
              <a:rPr lang="en-CA" dirty="0"/>
              <a:t>=77.4%</a:t>
            </a:r>
          </a:p>
          <a:p>
            <a:pPr lvl="1"/>
            <a:r>
              <a:rPr lang="en-CA" dirty="0"/>
              <a:t>Standard Error is 0.032 mm (11456 data points)</a:t>
            </a:r>
          </a:p>
          <a:p>
            <a:r>
              <a:rPr lang="en-GB" dirty="0"/>
              <a:t>Measurement Resolution=0.01mm for both ID(~105mm) and WT(~4mm)</a:t>
            </a:r>
            <a:endParaRPr lang="en-CA" dirty="0"/>
          </a:p>
          <a:p>
            <a:pPr lvl="1"/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Model Results for Representative Station</a:t>
            </a:r>
          </a:p>
        </p:txBody>
      </p:sp>
    </p:spTree>
    <p:extLst>
      <p:ext uri="{BB962C8B-B14F-4D97-AF65-F5344CB8AC3E}">
        <p14:creationId xmlns:p14="http://schemas.microsoft.com/office/powerpoint/2010/main" val="2546196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PTID Measured vs. Predicted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Model Results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19DBC8F-0286-4C14-8634-77583A813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9948511"/>
              </p:ext>
            </p:extLst>
          </p:nvPr>
        </p:nvGraphicFramePr>
        <p:xfrm>
          <a:off x="1447800" y="2457767"/>
          <a:ext cx="5943600" cy="3599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3771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PTWT Measured vs. Predicted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Model Results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A772B92-7EB0-484E-96D4-CD72BE5C8C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9465287"/>
              </p:ext>
            </p:extLst>
          </p:nvPr>
        </p:nvGraphicFramePr>
        <p:xfrm>
          <a:off x="1600200" y="2610231"/>
          <a:ext cx="5943600" cy="3599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509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Residual Uncertainty</a:t>
            </a: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Compensate for limited coverage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Uncertainty Characterization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Uncertainty Components – Residual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DA671B-D1D9-4637-BE3F-DFE65AE3B9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65229" b="-9191"/>
          <a:stretch/>
        </p:blipFill>
        <p:spPr>
          <a:xfrm>
            <a:off x="1186798" y="2549623"/>
            <a:ext cx="3101045" cy="3844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65C408-EEC3-48E4-A948-4266E743E8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173" b="-15564"/>
          <a:stretch/>
        </p:blipFill>
        <p:spPr>
          <a:xfrm>
            <a:off x="1186798" y="3037917"/>
            <a:ext cx="3195224" cy="3910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18B48E-B752-44D1-8BBD-D53561EEDF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r="48794" b="-18498"/>
          <a:stretch/>
        </p:blipFill>
        <p:spPr>
          <a:xfrm>
            <a:off x="1186798" y="3897416"/>
            <a:ext cx="4566797" cy="4768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5A2082-178B-4011-9581-A996530680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6260" b="-21841"/>
          <a:stretch/>
        </p:blipFill>
        <p:spPr>
          <a:xfrm>
            <a:off x="1186798" y="4374298"/>
            <a:ext cx="4792790" cy="49033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73A4E7A0-6A55-42A8-8785-88BE2FAFA79B}"/>
              </a:ext>
            </a:extLst>
          </p:cNvPr>
          <p:cNvSpPr/>
          <p:nvPr/>
        </p:nvSpPr>
        <p:spPr>
          <a:xfrm>
            <a:off x="1057911" y="4870900"/>
            <a:ext cx="6015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where, </a:t>
            </a:r>
            <a:r>
              <a:rPr lang="en-CA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t</a:t>
            </a:r>
            <a:r>
              <a:rPr lang="en-CA" sz="1200" dirty="0">
                <a:latin typeface="Arial" panose="020B0604020202020204" pitchFamily="34" charset="0"/>
                <a:ea typeface="Times New Roman" panose="02020603050405020304" pitchFamily="18" charset="0"/>
              </a:rPr>
              <a:t>-</a:t>
            </a:r>
            <a:r>
              <a:rPr lang="en-CA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dist</a:t>
            </a:r>
            <a:r>
              <a:rPr lang="en-CA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(</a:t>
            </a:r>
            <a:r>
              <a:rPr lang="en-CA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ξ</a:t>
            </a:r>
            <a:r>
              <a:rPr lang="en-CA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refers </a:t>
            </a:r>
            <a:r>
              <a:rPr lang="en-US" sz="1200" dirty="0">
                <a:latin typeface="Times New Roman" panose="02020603050405020304" pitchFamily="18" charset="0"/>
              </a:rPr>
              <a:t>to the Student’s t-distribution with </a:t>
            </a:r>
            <a:r>
              <a:rPr lang="en-CA" sz="1200" dirty="0">
                <a:latin typeface="Times New Roman" panose="02020603050405020304" pitchFamily="18" charset="0"/>
              </a:rPr>
              <a:t>ξ</a:t>
            </a:r>
            <a:r>
              <a:rPr lang="en-US" sz="1200" dirty="0">
                <a:latin typeface="Times New Roman" panose="02020603050405020304" pitchFamily="18" charset="0"/>
              </a:rPr>
              <a:t> degrees of freedom</a:t>
            </a:r>
          </a:p>
          <a:p>
            <a:r>
              <a:rPr lang="en-US" sz="1200" dirty="0">
                <a:latin typeface="Times New Roman" panose="02020603050405020304" pitchFamily="18" charset="0"/>
              </a:rPr>
              <a:t>V</a:t>
            </a:r>
            <a:r>
              <a:rPr lang="en-US" sz="1200" baseline="-25000" dirty="0">
                <a:latin typeface="Times New Roman" panose="02020603050405020304" pitchFamily="18" charset="0"/>
              </a:rPr>
              <a:t>ID</a:t>
            </a:r>
            <a:r>
              <a:rPr lang="en-US" sz="1200" dirty="0">
                <a:latin typeface="Times New Roman" panose="02020603050405020304" pitchFamily="18" charset="0"/>
              </a:rPr>
              <a:t>, V</a:t>
            </a:r>
            <a:r>
              <a:rPr lang="en-US" sz="1200" baseline="-25000" dirty="0">
                <a:latin typeface="Times New Roman" panose="02020603050405020304" pitchFamily="18" charset="0"/>
              </a:rPr>
              <a:t>WT</a:t>
            </a:r>
            <a:r>
              <a:rPr lang="en-US" sz="1200" dirty="0">
                <a:latin typeface="Times New Roman" panose="02020603050405020304" pitchFamily="18" charset="0"/>
              </a:rPr>
              <a:t> are the first derivative vectors of the regression function</a:t>
            </a:r>
          </a:p>
          <a:p>
            <a:r>
              <a:rPr lang="en-CA" sz="1200" dirty="0">
                <a:latin typeface="Times New Roman" panose="02020603050405020304" pitchFamily="18" charset="0"/>
              </a:rPr>
              <a:t>W</a:t>
            </a:r>
            <a:r>
              <a:rPr lang="en-CA" sz="1200" baseline="-25000" dirty="0">
                <a:latin typeface="Times New Roman" panose="02020603050405020304" pitchFamily="18" charset="0"/>
              </a:rPr>
              <a:t>ID</a:t>
            </a:r>
            <a:r>
              <a:rPr lang="en-CA" sz="1200" dirty="0">
                <a:latin typeface="Times New Roman" panose="02020603050405020304" pitchFamily="18" charset="0"/>
              </a:rPr>
              <a:t>, W</a:t>
            </a:r>
            <a:r>
              <a:rPr lang="en-CA" sz="1200" baseline="-25000" dirty="0">
                <a:latin typeface="Times New Roman" panose="02020603050405020304" pitchFamily="18" charset="0"/>
              </a:rPr>
              <a:t>WT</a:t>
            </a:r>
            <a:r>
              <a:rPr lang="en-CA" sz="1200" dirty="0">
                <a:latin typeface="Times New Roman" panose="02020603050405020304" pitchFamily="18" charset="0"/>
              </a:rPr>
              <a:t> are the unscaled variance-covariance matrices associated with the regression function accounting for weights</a:t>
            </a:r>
          </a:p>
        </p:txBody>
      </p:sp>
    </p:spTree>
    <p:extLst>
      <p:ext uri="{BB962C8B-B14F-4D97-AF65-F5344CB8AC3E}">
        <p14:creationId xmlns:p14="http://schemas.microsoft.com/office/powerpoint/2010/main" val="854787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Uncertainty Characterization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Model Results – ID Profile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5912593"/>
              </p:ext>
            </p:extLst>
          </p:nvPr>
        </p:nvGraphicFramePr>
        <p:xfrm>
          <a:off x="1150963" y="2094259"/>
          <a:ext cx="6791766" cy="4257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4433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Uncertainty Characterization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Model Results – WT Profile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0126376"/>
              </p:ext>
            </p:extLst>
          </p:nvPr>
        </p:nvGraphicFramePr>
        <p:xfrm>
          <a:off x="1213716" y="2094259"/>
          <a:ext cx="6755908" cy="4257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406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altLang="en-US" kern="0" dirty="0"/>
              <a:t>Correlations between uncertainties rather than variables considered</a:t>
            </a:r>
          </a:p>
          <a:p>
            <a:r>
              <a:rPr lang="en-CA" altLang="en-US" kern="0" dirty="0"/>
              <a:t>Pair-wise correlation between residual uncertainties in pressure tube inner diameter and wall thickness was characterized</a:t>
            </a:r>
            <a:endParaRPr lang="en-CA" dirty="0"/>
          </a:p>
          <a:p>
            <a:pPr lvl="1"/>
            <a:endParaRPr lang="en-CA" dirty="0"/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Residual uncertainties and correlations are accounted for in Probabilistic Evaluation</a:t>
            </a:r>
          </a:p>
          <a:p>
            <a:pPr lvl="1"/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Uncertainty Characterization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Correlations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0FB4958-2B53-41F5-9444-747F6DCEC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376386"/>
              </p:ext>
            </p:extLst>
          </p:nvPr>
        </p:nvGraphicFramePr>
        <p:xfrm>
          <a:off x="1388633" y="4053361"/>
          <a:ext cx="2689970" cy="663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4985">
                  <a:extLst>
                    <a:ext uri="{9D8B030D-6E8A-4147-A177-3AD203B41FA5}">
                      <a16:colId xmlns:a16="http://schemas.microsoft.com/office/drawing/2014/main" val="2576530639"/>
                    </a:ext>
                  </a:extLst>
                </a:gridCol>
                <a:gridCol w="1344985">
                  <a:extLst>
                    <a:ext uri="{9D8B030D-6E8A-4147-A177-3AD203B41FA5}">
                      <a16:colId xmlns:a16="http://schemas.microsoft.com/office/drawing/2014/main" val="1529554198"/>
                    </a:ext>
                  </a:extLst>
                </a:gridCol>
              </a:tblGrid>
              <a:tr h="3317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600" dirty="0" err="1">
                          <a:effectLst/>
                        </a:rPr>
                        <a:t>Corr</a:t>
                      </a:r>
                      <a:r>
                        <a:rPr lang="en-CA" sz="1600" dirty="0">
                          <a:effectLst/>
                        </a:rPr>
                        <a:t>(ID,WT)</a:t>
                      </a:r>
                      <a:endParaRPr lang="en-CA" sz="1600" dirty="0"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</a:rPr>
                        <a:t>PTWT </a:t>
                      </a:r>
                      <a:r>
                        <a:rPr lang="en-CA" sz="1600" dirty="0" err="1">
                          <a:effectLst/>
                        </a:rPr>
                        <a:t>Resid</a:t>
                      </a:r>
                      <a:endParaRPr lang="en-CA" sz="1600" dirty="0"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5188270"/>
                  </a:ext>
                </a:extLst>
              </a:tr>
              <a:tr h="3317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</a:rPr>
                        <a:t>PTID </a:t>
                      </a:r>
                      <a:r>
                        <a:rPr lang="en-CA" sz="1600" dirty="0" err="1">
                          <a:effectLst/>
                        </a:rPr>
                        <a:t>Resid</a:t>
                      </a:r>
                      <a:endParaRPr lang="en-CA" sz="1600" dirty="0"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</a:rPr>
                        <a:t>-0.2389</a:t>
                      </a:r>
                      <a:endParaRPr lang="en-CA" sz="1600" dirty="0"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54322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403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Probabilistic evaluation procedures focussing on uncertainties for influential variables</a:t>
            </a:r>
          </a:p>
          <a:p>
            <a:pPr lvl="1"/>
            <a:r>
              <a:rPr lang="en-CA" dirty="0"/>
              <a:t>Identification of influential variables</a:t>
            </a:r>
          </a:p>
          <a:p>
            <a:pPr lvl="1"/>
            <a:r>
              <a:rPr lang="en-CA" dirty="0"/>
              <a:t>Characterization of uncertainties for influential variables</a:t>
            </a:r>
          </a:p>
          <a:p>
            <a:pPr lvl="1"/>
            <a:r>
              <a:rPr lang="en-CA" dirty="0"/>
              <a:t>Incorporation of uncertainty characterization results into probabilistic evaluation</a:t>
            </a:r>
          </a:p>
          <a:p>
            <a:r>
              <a:rPr lang="en-CA" dirty="0"/>
              <a:t>Uncertainty component on imbalances of model basis data set was not previously characterized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Annex G on CSA N285.8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Uncertainty Analysis – Pilot Study</a:t>
            </a:r>
          </a:p>
        </p:txBody>
      </p:sp>
    </p:spTree>
    <p:extLst>
      <p:ext uri="{BB962C8B-B14F-4D97-AF65-F5344CB8AC3E}">
        <p14:creationId xmlns:p14="http://schemas.microsoft.com/office/powerpoint/2010/main" val="426719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7863DE-557C-4423-A49A-1909FD5D3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Introduction - Relevance of pressure tube dimensions in the demonstration of fitness for service (FFS) in CANDU fuel channels</a:t>
            </a:r>
          </a:p>
          <a:p>
            <a:r>
              <a:rPr lang="en-CA" dirty="0"/>
              <a:t>Modelling - Current approaches taken to modelling pressure tube internal diameter and wall thickness</a:t>
            </a:r>
          </a:p>
          <a:p>
            <a:r>
              <a:rPr lang="en-CA" dirty="0"/>
              <a:t>Characterizing the uncertainty of these dimensional models</a:t>
            </a:r>
          </a:p>
          <a:p>
            <a:r>
              <a:rPr lang="en-CA" dirty="0"/>
              <a:t>Example use of CSA N285.8 Annex G to perform an uncertainty analysis of these dimensional models</a:t>
            </a:r>
          </a:p>
          <a:p>
            <a:r>
              <a:rPr lang="en-CA" dirty="0"/>
              <a:t>Conclusions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2BFED5-B808-480A-BBAF-DB6D93894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112" y="660840"/>
            <a:ext cx="7333440" cy="618385"/>
          </a:xfrm>
        </p:spPr>
        <p:txBody>
          <a:bodyPr/>
          <a:lstStyle/>
          <a:p>
            <a:r>
              <a:rPr lang="en-CA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259484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Uncertainty Components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Uncertainty due to model form was not considered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Uncertainty Characterization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Annex G on CSA N285.8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CB71E83-B0EE-409C-B5AC-ECE33C09DF0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23503" y="2548283"/>
          <a:ext cx="7729869" cy="250320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60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7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9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91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1472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CA" sz="2000" spc="0" baseline="0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Variable type</a:t>
                      </a:r>
                    </a:p>
                  </a:txBody>
                  <a:tcPr marL="18000" marR="18000" marT="46800" marB="468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CA" sz="2000" spc="0" baseline="0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Best estimate obtained using</a:t>
                      </a:r>
                    </a:p>
                  </a:txBody>
                  <a:tcPr marL="18000" marR="18000" marT="46800" marB="468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CA" sz="2000" spc="0" baseline="0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Uncertainty component</a:t>
                      </a:r>
                    </a:p>
                  </a:txBody>
                  <a:tcPr marL="18000" marR="18000" marT="46800" marB="468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CA" sz="2000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46800" marB="468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814">
                <a:tc row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spc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Type B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CA" sz="1900" b="1" spc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Statistical model</a:t>
                      </a:r>
                    </a:p>
                  </a:txBody>
                  <a:tcPr marL="18288" marR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CA" sz="1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spc="-2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Residual uncertainty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5685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CA" sz="1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spc="-2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Uncertainty due to limitations in model-basis data sets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7399">
                <a:tc v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CA" sz="1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900" b="1" spc="-2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288" marR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CA" sz="1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900" b="1" spc="-20" baseline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Uncertainty due to model form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DF9F9BE-F300-4848-95D1-DB660FB7AE0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452387" y="3462316"/>
          <a:ext cx="593725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Equation" r:id="rId3" imgW="291973" imgH="253890" progId="Equation.3">
                  <p:embed/>
                </p:oleObj>
              </mc:Choice>
              <mc:Fallback>
                <p:oleObj name="Equation" r:id="rId3" imgW="291973" imgH="25389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DDF9F9BE-F300-4848-95D1-DB660FB7AE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387" y="3462316"/>
                        <a:ext cx="593725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2D05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58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CEF8269-1A75-47C5-B0ED-539F8733AC34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452387" y="4074951"/>
          <a:ext cx="612775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Equation" r:id="rId5" imgW="304536" imgH="253780" progId="Equation.3">
                  <p:embed/>
                </p:oleObj>
              </mc:Choice>
              <mc:Fallback>
                <p:oleObj name="Equation" r:id="rId5" imgW="304536" imgH="253780" progId="Equation.3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CEF8269-1A75-47C5-B0ED-539F8733AC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387" y="4074951"/>
                        <a:ext cx="612775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58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">
            <a:extLst>
              <a:ext uri="{FF2B5EF4-FFF2-40B4-BE49-F238E27FC236}">
                <a16:creationId xmlns:a16="http://schemas.microsoft.com/office/drawing/2014/main" id="{EF52DA94-CFA1-4F1B-AC52-367E431C865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452387" y="4650316"/>
          <a:ext cx="587375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" name="Equation" r:id="rId7" imgW="291973" imgH="253890" progId="Equation.3">
                  <p:embed/>
                </p:oleObj>
              </mc:Choice>
              <mc:Fallback>
                <p:oleObj name="Equation" r:id="rId7" imgW="291973" imgH="253890" progId="Equation.3">
                  <p:embed/>
                  <p:pic>
                    <p:nvPicPr>
                      <p:cNvPr id="12" name="Object 6">
                        <a:extLst>
                          <a:ext uri="{FF2B5EF4-FFF2-40B4-BE49-F238E27FC236}">
                            <a16:creationId xmlns:a16="http://schemas.microsoft.com/office/drawing/2014/main" id="{EF52DA94-CFA1-4F1B-AC52-367E431C86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387" y="4650316"/>
                        <a:ext cx="587375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58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67454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Uncertainty due to imbalances in model-basis data sets (MBDS)</a:t>
            </a:r>
          </a:p>
          <a:p>
            <a:pPr lvl="1"/>
            <a:r>
              <a:rPr lang="en-CA" dirty="0"/>
              <a:t>Weighted regression on each of the predictor variables</a:t>
            </a:r>
          </a:p>
          <a:p>
            <a:pPr lvl="1"/>
            <a:r>
              <a:rPr lang="en-US" dirty="0"/>
              <a:t>Operating time </a:t>
            </a:r>
            <a:r>
              <a:rPr lang="en-US" i="1" dirty="0"/>
              <a:t>Θ</a:t>
            </a:r>
            <a:r>
              <a:rPr lang="en-US" dirty="0"/>
              <a:t>: 26 bins for each inspected equivalent full-power hours (EFPH)</a:t>
            </a:r>
          </a:p>
          <a:p>
            <a:pPr lvl="1"/>
            <a:r>
              <a:rPr lang="en-US" dirty="0"/>
              <a:t>Irradiation fluence </a:t>
            </a:r>
            <a:r>
              <a:rPr lang="en-US" i="1" dirty="0"/>
              <a:t>Ψ</a:t>
            </a:r>
            <a:r>
              <a:rPr lang="en-US" dirty="0"/>
              <a:t>: 21 bins of 100 10</a:t>
            </a:r>
            <a:r>
              <a:rPr lang="en-US" baseline="30000" dirty="0"/>
              <a:t>23</a:t>
            </a:r>
            <a:r>
              <a:rPr lang="en-US" dirty="0"/>
              <a:t> neutrons/m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Operating temperature </a:t>
            </a:r>
            <a:r>
              <a:rPr lang="en-US" i="1" dirty="0"/>
              <a:t>T</a:t>
            </a:r>
            <a:r>
              <a:rPr lang="en-US" dirty="0"/>
              <a:t>: 23 bins of 2 </a:t>
            </a:r>
            <a:r>
              <a:rPr lang="en-US" baseline="30000" dirty="0"/>
              <a:t>0</a:t>
            </a:r>
            <a:r>
              <a:rPr lang="en-US" dirty="0"/>
              <a:t>C</a:t>
            </a:r>
          </a:p>
          <a:p>
            <a:pPr lvl="1"/>
            <a:r>
              <a:rPr lang="en-US" dirty="0"/>
              <a:t>Manufacturing condition </a:t>
            </a:r>
            <a:r>
              <a:rPr lang="en-US" i="1" dirty="0"/>
              <a:t>Ω</a:t>
            </a:r>
            <a:r>
              <a:rPr lang="en-US" dirty="0"/>
              <a:t>: 2 bins for two conditions (</a:t>
            </a:r>
            <a:r>
              <a:rPr lang="en-US" i="1" dirty="0"/>
              <a:t>Ω</a:t>
            </a:r>
            <a:r>
              <a:rPr lang="en-US" dirty="0"/>
              <a:t> = 1 and </a:t>
            </a:r>
            <a:r>
              <a:rPr lang="en-US" i="1" dirty="0"/>
              <a:t>Ω</a:t>
            </a:r>
            <a:r>
              <a:rPr lang="en-US" dirty="0"/>
              <a:t> = 0)</a:t>
            </a:r>
            <a:endParaRPr lang="en-CA" dirty="0"/>
          </a:p>
          <a:p>
            <a:r>
              <a:rPr lang="en-CA" dirty="0"/>
              <a:t>Repeat multiple weighted regression on the observations and compare to base case residuals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Annex G – Pilot Study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Uncertainty Components</a:t>
            </a:r>
          </a:p>
        </p:txBody>
      </p:sp>
    </p:spTree>
    <p:extLst>
      <p:ext uri="{BB962C8B-B14F-4D97-AF65-F5344CB8AC3E}">
        <p14:creationId xmlns:p14="http://schemas.microsoft.com/office/powerpoint/2010/main" val="549157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Annex G – Pilot Study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MBDS imbalances for variable </a:t>
            </a:r>
            <a:r>
              <a:rPr lang="en-US" i="1" dirty="0"/>
              <a:t>ID</a:t>
            </a:r>
            <a:endParaRPr lang="en-CA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0441B0A-0BA6-46C7-89F0-4C8A17D85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652047"/>
              </p:ext>
            </p:extLst>
          </p:nvPr>
        </p:nvGraphicFramePr>
        <p:xfrm>
          <a:off x="628649" y="2057168"/>
          <a:ext cx="7886702" cy="38882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3157">
                  <a:extLst>
                    <a:ext uri="{9D8B030D-6E8A-4147-A177-3AD203B41FA5}">
                      <a16:colId xmlns:a16="http://schemas.microsoft.com/office/drawing/2014/main" val="3667059758"/>
                    </a:ext>
                  </a:extLst>
                </a:gridCol>
                <a:gridCol w="794980">
                  <a:extLst>
                    <a:ext uri="{9D8B030D-6E8A-4147-A177-3AD203B41FA5}">
                      <a16:colId xmlns:a16="http://schemas.microsoft.com/office/drawing/2014/main" val="2469534906"/>
                    </a:ext>
                  </a:extLst>
                </a:gridCol>
                <a:gridCol w="794980">
                  <a:extLst>
                    <a:ext uri="{9D8B030D-6E8A-4147-A177-3AD203B41FA5}">
                      <a16:colId xmlns:a16="http://schemas.microsoft.com/office/drawing/2014/main" val="378930450"/>
                    </a:ext>
                  </a:extLst>
                </a:gridCol>
                <a:gridCol w="794980">
                  <a:extLst>
                    <a:ext uri="{9D8B030D-6E8A-4147-A177-3AD203B41FA5}">
                      <a16:colId xmlns:a16="http://schemas.microsoft.com/office/drawing/2014/main" val="815914088"/>
                    </a:ext>
                  </a:extLst>
                </a:gridCol>
                <a:gridCol w="796556">
                  <a:extLst>
                    <a:ext uri="{9D8B030D-6E8A-4147-A177-3AD203B41FA5}">
                      <a16:colId xmlns:a16="http://schemas.microsoft.com/office/drawing/2014/main" val="176303099"/>
                    </a:ext>
                  </a:extLst>
                </a:gridCol>
                <a:gridCol w="959023">
                  <a:extLst>
                    <a:ext uri="{9D8B030D-6E8A-4147-A177-3AD203B41FA5}">
                      <a16:colId xmlns:a16="http://schemas.microsoft.com/office/drawing/2014/main" val="909952611"/>
                    </a:ext>
                  </a:extLst>
                </a:gridCol>
                <a:gridCol w="959023">
                  <a:extLst>
                    <a:ext uri="{9D8B030D-6E8A-4147-A177-3AD203B41FA5}">
                      <a16:colId xmlns:a16="http://schemas.microsoft.com/office/drawing/2014/main" val="2458459785"/>
                    </a:ext>
                  </a:extLst>
                </a:gridCol>
                <a:gridCol w="959023">
                  <a:extLst>
                    <a:ext uri="{9D8B030D-6E8A-4147-A177-3AD203B41FA5}">
                      <a16:colId xmlns:a16="http://schemas.microsoft.com/office/drawing/2014/main" val="319771579"/>
                    </a:ext>
                  </a:extLst>
                </a:gridCol>
                <a:gridCol w="794980">
                  <a:extLst>
                    <a:ext uri="{9D8B030D-6E8A-4147-A177-3AD203B41FA5}">
                      <a16:colId xmlns:a16="http://schemas.microsoft.com/office/drawing/2014/main" val="2258749426"/>
                    </a:ext>
                  </a:extLst>
                </a:gridCol>
              </a:tblGrid>
              <a:tr h="18317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Probability level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Percentile of residuals for weighting case: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spc="-10">
                          <a:effectLst/>
                        </a:rPr>
                        <a:t>Uncertainty distribution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204525"/>
                  </a:ext>
                </a:extLst>
              </a:tr>
              <a:tr h="337038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Base case</a:t>
                      </a:r>
                      <a:endParaRPr lang="en-CA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| T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| Θ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|Ψ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| Ω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Lower limit (A)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Upper limit (B)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Range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2142906211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0.05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-0.257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-0.254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-0.268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-0.246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-0.265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229680568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0.10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-0.178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-0.179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-0.195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-0.170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-0.190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2298378211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0.15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-0.131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-0.131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-0.147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-0.127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-0.143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1554161660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0.20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-0.102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-0.101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-0.118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-0.098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-0.114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1321715591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0.25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-0.078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-0.078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-0.095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-0.076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-0.090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33011423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0.30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-0.058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-0.058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-0.075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-0.057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-0.070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518378141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0.35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-0.058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-0.054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302572749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0.40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4293931859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0.45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1792149690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0.50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1535741317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0.55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1051796335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0.60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3002020031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0.65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0.040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974890144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0.70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0.071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0.069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0.073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471221716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0.75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0.091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0.090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0.074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0.095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0.078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4059202276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0.80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0.100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135615393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0.85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0.148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0.148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0.134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0.154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0.137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101076308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0.90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0.193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0.192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0.177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0.200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0.180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2614551573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0.95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0.270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0.272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0.259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0.281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0.262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-0.011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4215878074"/>
                  </a:ext>
                </a:extLst>
              </a:tr>
              <a:tr h="175846">
                <a:tc gridSpan="6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Mean estimate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-0.016</a:t>
                      </a:r>
                      <a:endParaRPr lang="en-CA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0.004</a:t>
                      </a:r>
                      <a:endParaRPr lang="en-CA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0.020</a:t>
                      </a:r>
                      <a:endParaRPr lang="en-CA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1121035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760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Annex G – Pilot Study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MBDS imbalances for variable </a:t>
            </a:r>
            <a:r>
              <a:rPr lang="en-US" i="1" dirty="0"/>
              <a:t>WT</a:t>
            </a:r>
            <a:endParaRPr lang="en-CA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312C5C4-5508-4F52-BB74-8CAEF19004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882838"/>
              </p:ext>
            </p:extLst>
          </p:nvPr>
        </p:nvGraphicFramePr>
        <p:xfrm>
          <a:off x="628649" y="2057315"/>
          <a:ext cx="7886702" cy="38879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1580">
                  <a:extLst>
                    <a:ext uri="{9D8B030D-6E8A-4147-A177-3AD203B41FA5}">
                      <a16:colId xmlns:a16="http://schemas.microsoft.com/office/drawing/2014/main" val="4076680535"/>
                    </a:ext>
                  </a:extLst>
                </a:gridCol>
                <a:gridCol w="794980">
                  <a:extLst>
                    <a:ext uri="{9D8B030D-6E8A-4147-A177-3AD203B41FA5}">
                      <a16:colId xmlns:a16="http://schemas.microsoft.com/office/drawing/2014/main" val="3724781256"/>
                    </a:ext>
                  </a:extLst>
                </a:gridCol>
                <a:gridCol w="794980">
                  <a:extLst>
                    <a:ext uri="{9D8B030D-6E8A-4147-A177-3AD203B41FA5}">
                      <a16:colId xmlns:a16="http://schemas.microsoft.com/office/drawing/2014/main" val="1563403149"/>
                    </a:ext>
                  </a:extLst>
                </a:gridCol>
                <a:gridCol w="794980">
                  <a:extLst>
                    <a:ext uri="{9D8B030D-6E8A-4147-A177-3AD203B41FA5}">
                      <a16:colId xmlns:a16="http://schemas.microsoft.com/office/drawing/2014/main" val="2472106482"/>
                    </a:ext>
                  </a:extLst>
                </a:gridCol>
                <a:gridCol w="799711">
                  <a:extLst>
                    <a:ext uri="{9D8B030D-6E8A-4147-A177-3AD203B41FA5}">
                      <a16:colId xmlns:a16="http://schemas.microsoft.com/office/drawing/2014/main" val="3644985436"/>
                    </a:ext>
                  </a:extLst>
                </a:gridCol>
                <a:gridCol w="959023">
                  <a:extLst>
                    <a:ext uri="{9D8B030D-6E8A-4147-A177-3AD203B41FA5}">
                      <a16:colId xmlns:a16="http://schemas.microsoft.com/office/drawing/2014/main" val="2597943008"/>
                    </a:ext>
                  </a:extLst>
                </a:gridCol>
                <a:gridCol w="959023">
                  <a:extLst>
                    <a:ext uri="{9D8B030D-6E8A-4147-A177-3AD203B41FA5}">
                      <a16:colId xmlns:a16="http://schemas.microsoft.com/office/drawing/2014/main" val="2084767047"/>
                    </a:ext>
                  </a:extLst>
                </a:gridCol>
                <a:gridCol w="959023">
                  <a:extLst>
                    <a:ext uri="{9D8B030D-6E8A-4147-A177-3AD203B41FA5}">
                      <a16:colId xmlns:a16="http://schemas.microsoft.com/office/drawing/2014/main" val="1838372335"/>
                    </a:ext>
                  </a:extLst>
                </a:gridCol>
                <a:gridCol w="793402">
                  <a:extLst>
                    <a:ext uri="{9D8B030D-6E8A-4147-A177-3AD203B41FA5}">
                      <a16:colId xmlns:a16="http://schemas.microsoft.com/office/drawing/2014/main" val="3049818662"/>
                    </a:ext>
                  </a:extLst>
                </a:gridCol>
              </a:tblGrid>
              <a:tr h="17584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Probability level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Percentile of residuals for weighting case: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spc="-10">
                          <a:effectLst/>
                        </a:rPr>
                        <a:t>Uncertainty distribution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16610"/>
                  </a:ext>
                </a:extLst>
              </a:tr>
              <a:tr h="337038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Base case</a:t>
                      </a:r>
                      <a:endParaRPr lang="en-CA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| T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| Θ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|Ψ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 | Ω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Lower limit (A)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Upper limit (B)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Range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extLst>
                  <a:ext uri="{0D108BD9-81ED-4DB2-BD59-A6C34878D82A}">
                    <a16:rowId xmlns:a16="http://schemas.microsoft.com/office/drawing/2014/main" val="2767727250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0.05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-0.052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3840731178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0.10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-0.040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2314851054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0.15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2889786253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0.20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-0.032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2498675870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0.25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1353576476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0.30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-0.020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1393251997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0.35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491339677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0.40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2850803506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0.45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-0.011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1095222672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0.50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2092898397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0.55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-0.002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2456571844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0.60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284001945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0.65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1764722861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0.70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2475958109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0.75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0.018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3962957112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0.80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0.027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0.002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1299989704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0.85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0.039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0.035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1550988137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0.90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0.040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0.043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0.048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0.044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0.044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0.003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3332744498"/>
                  </a:ext>
                </a:extLst>
              </a:tr>
              <a:tr h="1611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CA" sz="1100">
                          <a:effectLst/>
                        </a:rPr>
                        <a:t>0.95</a:t>
                      </a:r>
                      <a:endParaRPr lang="en-CA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0.053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0.055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0.061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0.056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0.003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0.008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0.006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1218297654"/>
                  </a:ext>
                </a:extLst>
              </a:tr>
              <a:tr h="175846">
                <a:tc gridSpan="6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>
                          <a:effectLst/>
                        </a:rPr>
                        <a:t>Mean estimate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0.003</a:t>
                      </a:r>
                      <a:endParaRPr lang="en-CA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0.008</a:t>
                      </a:r>
                      <a:endParaRPr lang="en-CA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0.005</a:t>
                      </a:r>
                      <a:endParaRPr lang="en-CA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803" marR="34803" marT="0" marB="0" anchor="b"/>
                </a:tc>
                <a:extLst>
                  <a:ext uri="{0D108BD9-81ED-4DB2-BD59-A6C34878D82A}">
                    <a16:rowId xmlns:a16="http://schemas.microsoft.com/office/drawing/2014/main" val="4284997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3350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US" dirty="0"/>
              <a:t>For the variables </a:t>
            </a:r>
            <a:r>
              <a:rPr lang="en-US" i="1" dirty="0"/>
              <a:t>ID</a:t>
            </a:r>
            <a:r>
              <a:rPr lang="en-US" dirty="0"/>
              <a:t> and </a:t>
            </a:r>
            <a:r>
              <a:rPr lang="en-US" i="1" dirty="0"/>
              <a:t>WT</a:t>
            </a:r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Uniform (A, B)</a:t>
            </a:r>
            <a:r>
              <a:rPr lang="en-US" dirty="0"/>
              <a:t> refers to the uniform distribution between lower limit A and upper limit B</a:t>
            </a:r>
          </a:p>
          <a:p>
            <a:r>
              <a:rPr lang="en-US" dirty="0"/>
              <a:t>Uncertainty due to imbalances in the model basis data set is smaller than the residual uncertainty and therefore there is no issue due to imbalance of the data sets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Annex G – Pilot Study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Uncertainty Components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6640CEB-3B03-42D0-8F1F-98AF167E73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643579"/>
              </p:ext>
            </p:extLst>
          </p:nvPr>
        </p:nvGraphicFramePr>
        <p:xfrm>
          <a:off x="795337" y="2537460"/>
          <a:ext cx="7553325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5303">
                  <a:extLst>
                    <a:ext uri="{9D8B030D-6E8A-4147-A177-3AD203B41FA5}">
                      <a16:colId xmlns:a16="http://schemas.microsoft.com/office/drawing/2014/main" val="1269034889"/>
                    </a:ext>
                  </a:extLst>
                </a:gridCol>
                <a:gridCol w="2966653">
                  <a:extLst>
                    <a:ext uri="{9D8B030D-6E8A-4147-A177-3AD203B41FA5}">
                      <a16:colId xmlns:a16="http://schemas.microsoft.com/office/drawing/2014/main" val="2836872840"/>
                    </a:ext>
                  </a:extLst>
                </a:gridCol>
                <a:gridCol w="2521369">
                  <a:extLst>
                    <a:ext uri="{9D8B030D-6E8A-4147-A177-3AD203B41FA5}">
                      <a16:colId xmlns:a16="http://schemas.microsoft.com/office/drawing/2014/main" val="144588976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Variable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Residual uncertainty 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Uncertainty due to imbalances in model-basis data set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8846082"/>
                  </a:ext>
                </a:extLst>
              </a:tr>
              <a:tr h="5651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Pressure tube inner diameter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1200" dirty="0">
                          <a:effectLst/>
                        </a:rPr>
                        <a:t>S</a:t>
                      </a:r>
                      <a:r>
                        <a:rPr lang="en-CA" sz="1000" baseline="-25000" dirty="0">
                          <a:effectLst/>
                        </a:rPr>
                        <a:t>ID</a:t>
                      </a:r>
                      <a:r>
                        <a:rPr lang="en-US" sz="1200" dirty="0">
                          <a:effectLst/>
                        </a:rPr>
                        <a:t> = 0.167 [mm], </a:t>
                      </a:r>
                      <a:r>
                        <a:rPr lang="en-CA" sz="1200" dirty="0" err="1">
                          <a:effectLst/>
                        </a:rPr>
                        <a:t>ξ</a:t>
                      </a:r>
                      <a:r>
                        <a:rPr lang="en-CA" sz="1000" baseline="-25000" dirty="0" err="1">
                          <a:effectLst/>
                        </a:rPr>
                        <a:t>ID</a:t>
                      </a:r>
                      <a:r>
                        <a:rPr lang="en-US" sz="1200" dirty="0">
                          <a:effectLst/>
                        </a:rPr>
                        <a:t> = 11452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1150" dirty="0">
                          <a:effectLst/>
                        </a:rPr>
                        <a:t>Uniform</a:t>
                      </a:r>
                      <a:r>
                        <a:rPr lang="en-CA" sz="1200" dirty="0">
                          <a:effectLst/>
                        </a:rPr>
                        <a:t> (−0.016, 0.004)  [mm]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1872891"/>
                  </a:ext>
                </a:extLst>
              </a:tr>
              <a:tr h="5651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Pressure tube wall thickness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1200" dirty="0">
                          <a:effectLst/>
                        </a:rPr>
                        <a:t>S</a:t>
                      </a:r>
                      <a:r>
                        <a:rPr lang="en-CA" sz="1000" baseline="-25000" dirty="0">
                          <a:effectLst/>
                        </a:rPr>
                        <a:t>WT</a:t>
                      </a:r>
                      <a:r>
                        <a:rPr lang="en-US" sz="1200" dirty="0">
                          <a:effectLst/>
                        </a:rPr>
                        <a:t> = 0.032 [mm], </a:t>
                      </a:r>
                      <a:r>
                        <a:rPr lang="en-CA" sz="1200" dirty="0" err="1">
                          <a:effectLst/>
                        </a:rPr>
                        <a:t>ξ</a:t>
                      </a:r>
                      <a:r>
                        <a:rPr lang="en-CA" sz="1000" baseline="-25000" dirty="0" err="1">
                          <a:effectLst/>
                        </a:rPr>
                        <a:t>WT</a:t>
                      </a:r>
                      <a:r>
                        <a:rPr lang="en-US" sz="1200" dirty="0">
                          <a:effectLst/>
                        </a:rPr>
                        <a:t> = 11452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1150" dirty="0">
                          <a:effectLst/>
                        </a:rPr>
                        <a:t>Uniform</a:t>
                      </a:r>
                      <a:r>
                        <a:rPr lang="en-CA" sz="1200" dirty="0">
                          <a:effectLst/>
                        </a:rPr>
                        <a:t> (0.003, 0.008)  [mm]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2482436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4CED1D74-3A5E-4614-A2CB-1949B816D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8" y="315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A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C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41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240" y="1648489"/>
            <a:ext cx="7306010" cy="4115787"/>
          </a:xfrm>
        </p:spPr>
        <p:txBody>
          <a:bodyPr>
            <a:normAutofit/>
          </a:bodyPr>
          <a:lstStyle/>
          <a:p>
            <a:r>
              <a:rPr lang="en-US" dirty="0"/>
              <a:t>Pressure Tube ID and WT models based on in-service inspection data have been developed.</a:t>
            </a:r>
          </a:p>
          <a:p>
            <a:r>
              <a:rPr lang="en-US" dirty="0"/>
              <a:t>Correlation between the residual uncertainties of the two models was determined.</a:t>
            </a:r>
          </a:p>
          <a:p>
            <a:r>
              <a:rPr lang="en-US" dirty="0"/>
              <a:t>During a pilot study on uncertainty analysis, the uncertainty due to imbalances in the model basis dataset was characterized for these two models.</a:t>
            </a:r>
          </a:p>
          <a:p>
            <a:pPr lvl="1"/>
            <a:r>
              <a:rPr lang="en-US" dirty="0"/>
              <a:t>For both models, it was concluded that the uncertainty due to imbalances in the MBDS was significantly smaller than the residual uncertainty.</a:t>
            </a:r>
          </a:p>
          <a:p>
            <a:endParaRPr lang="en-US" dirty="0"/>
          </a:p>
          <a:p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8306941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Kinectrics</a:t>
            </a:r>
          </a:p>
          <a:p>
            <a:r>
              <a:rPr lang="en-CA" dirty="0"/>
              <a:t>Bruce Power</a:t>
            </a:r>
          </a:p>
          <a:p>
            <a:r>
              <a:rPr lang="en-CA" dirty="0"/>
              <a:t>Ontario Power Generation</a:t>
            </a:r>
          </a:p>
          <a:p>
            <a:r>
              <a:rPr lang="en-CA" dirty="0"/>
              <a:t>CANDU Owners Group</a:t>
            </a:r>
          </a:p>
          <a:p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Acknowledgements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38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08CEC1-3BB0-42BD-9C50-C54E7C7B2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09" y="2094259"/>
            <a:ext cx="7746065" cy="4115787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Individual Zr-2.5Nb pressure tubes (380 to 480) passing horizontally through the reactor core.	</a:t>
            </a:r>
          </a:p>
          <a:p>
            <a:r>
              <a:rPr lang="en-CA" dirty="0"/>
              <a:t>Operation</a:t>
            </a:r>
          </a:p>
          <a:p>
            <a:pPr lvl="1"/>
            <a:r>
              <a:rPr lang="en-CA" dirty="0"/>
              <a:t>Internal Pressure (~10MPa)</a:t>
            </a:r>
          </a:p>
          <a:p>
            <a:pPr lvl="1"/>
            <a:r>
              <a:rPr lang="en-CA" dirty="0"/>
              <a:t>Temperature (250</a:t>
            </a:r>
            <a:r>
              <a:rPr lang="en-CA" baseline="30000" dirty="0"/>
              <a:t>0</a:t>
            </a:r>
            <a:r>
              <a:rPr lang="en-CA" dirty="0"/>
              <a:t>C-310</a:t>
            </a:r>
            <a:r>
              <a:rPr lang="en-CA" baseline="30000" dirty="0"/>
              <a:t>0</a:t>
            </a:r>
            <a:r>
              <a:rPr lang="en-CA" dirty="0"/>
              <a:t>C)</a:t>
            </a:r>
          </a:p>
          <a:p>
            <a:pPr lvl="1"/>
            <a:r>
              <a:rPr lang="en-CA" dirty="0"/>
              <a:t>Fast Neutron Fluxes </a:t>
            </a:r>
          </a:p>
          <a:p>
            <a:pPr marL="457200" lvl="1" indent="0">
              <a:buNone/>
            </a:pPr>
            <a:r>
              <a:rPr lang="en-US" alt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   (~10</a:t>
            </a:r>
            <a:r>
              <a:rPr lang="en-US" altLang="en-US" baseline="30000" dirty="0">
                <a:solidFill>
                  <a:schemeClr val="tx1"/>
                </a:solidFill>
                <a:ea typeface="Times New Roman" panose="02020603050405020304" pitchFamily="18" charset="0"/>
              </a:rPr>
              <a:t>17</a:t>
            </a:r>
            <a:r>
              <a:rPr lang="en-US" alt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 neutrons/m</a:t>
            </a:r>
            <a:r>
              <a:rPr lang="en-US" altLang="en-US" baseline="30000" dirty="0">
                <a:solidFill>
                  <a:schemeClr val="tx1"/>
                </a:solidFill>
                <a:ea typeface="Times New Roman" panose="02020603050405020304" pitchFamily="18" charset="0"/>
              </a:rPr>
              <a:t>2</a:t>
            </a:r>
            <a:r>
              <a:rPr lang="en-US" alt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/s)</a:t>
            </a:r>
            <a:endParaRPr lang="en-CA" dirty="0"/>
          </a:p>
          <a:p>
            <a:r>
              <a:rPr lang="en-CA" dirty="0"/>
              <a:t>PT Dimensions</a:t>
            </a:r>
          </a:p>
          <a:p>
            <a:pPr lvl="1"/>
            <a:r>
              <a:rPr lang="en-CA" dirty="0"/>
              <a:t>Creep/growth</a:t>
            </a:r>
          </a:p>
          <a:p>
            <a:pPr lvl="1"/>
            <a:r>
              <a:rPr lang="en-CA" dirty="0"/>
              <a:t>Corrosion/Wear</a:t>
            </a:r>
          </a:p>
          <a:p>
            <a:r>
              <a:rPr lang="en-CA" dirty="0"/>
              <a:t>Accurate Characterization</a:t>
            </a:r>
          </a:p>
          <a:p>
            <a:pPr marL="0" indent="0">
              <a:buNone/>
            </a:pPr>
            <a:r>
              <a:rPr lang="en-CA" dirty="0"/>
              <a:t>   of PT dimensions</a:t>
            </a:r>
          </a:p>
          <a:p>
            <a:pPr marL="0" indent="0">
              <a:buNone/>
            </a:pPr>
            <a:r>
              <a:rPr lang="en-CA" dirty="0"/>
              <a:t>   to demonstrate FFS</a:t>
            </a:r>
          </a:p>
          <a:p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DEE6BD-7B68-4AF4-941F-198786DB8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111" y="660840"/>
            <a:ext cx="7306009" cy="618385"/>
          </a:xfrm>
        </p:spPr>
        <p:txBody>
          <a:bodyPr/>
          <a:lstStyle/>
          <a:p>
            <a:r>
              <a:rPr lang="en-CA" dirty="0"/>
              <a:t>Introduction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F80E2-9CB3-4891-8E01-F422982283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CANDU Pressure Tubes (PT)</a:t>
            </a:r>
          </a:p>
          <a:p>
            <a:endParaRPr lang="en-C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2AB4DE-4D26-415D-A437-56AA9CAE8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279" y="2829305"/>
            <a:ext cx="4267200" cy="35204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6B2BFB-2D7D-4820-9016-722469C4410B}"/>
              </a:ext>
            </a:extLst>
          </p:cNvPr>
          <p:cNvSpPr txBox="1"/>
          <p:nvPr/>
        </p:nvSpPr>
        <p:spPr>
          <a:xfrm>
            <a:off x="4686301" y="6429375"/>
            <a:ext cx="2695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/>
              <a:t>Ref: Above image is from CANTEACH image library. https://canteach.candu.org/Pages/ImageLibrary.aspx:</a:t>
            </a:r>
          </a:p>
        </p:txBody>
      </p:sp>
    </p:spTree>
    <p:extLst>
      <p:ext uri="{BB962C8B-B14F-4D97-AF65-F5344CB8AC3E}">
        <p14:creationId xmlns:p14="http://schemas.microsoft.com/office/powerpoint/2010/main" val="4032582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395B780-154D-4EEC-B0F8-8773BB0FB8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11" y="1522095"/>
            <a:ext cx="6339840" cy="475488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8DEE6BD-7B68-4AF4-941F-198786DB8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111" y="660840"/>
            <a:ext cx="7306009" cy="618385"/>
          </a:xfrm>
        </p:spPr>
        <p:txBody>
          <a:bodyPr/>
          <a:lstStyle/>
          <a:p>
            <a:r>
              <a:rPr lang="en-CA" dirty="0"/>
              <a:t>Introduction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F80E2-9CB3-4891-8E01-F422982283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CANDU Pressure Tubes (PT)</a:t>
            </a:r>
          </a:p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6B2BFB-2D7D-4820-9016-722469C4410B}"/>
              </a:ext>
            </a:extLst>
          </p:cNvPr>
          <p:cNvSpPr txBox="1"/>
          <p:nvPr/>
        </p:nvSpPr>
        <p:spPr>
          <a:xfrm>
            <a:off x="2434644" y="5858606"/>
            <a:ext cx="2695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/>
              <a:t>Ref: Above image is from CANTEACH image library. https://canteach.candu.org/Pages/ImageLibrary.aspx:</a:t>
            </a:r>
          </a:p>
        </p:txBody>
      </p:sp>
    </p:spTree>
    <p:extLst>
      <p:ext uri="{BB962C8B-B14F-4D97-AF65-F5344CB8AC3E}">
        <p14:creationId xmlns:p14="http://schemas.microsoft.com/office/powerpoint/2010/main" val="158385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Pressure Tube Inner Diameter (PTID) and Wall Thickness (PTWT) for FFS applications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/>
              <a:t>Design Rates</a:t>
            </a:r>
          </a:p>
          <a:p>
            <a:pPr lvl="1"/>
            <a:r>
              <a:rPr lang="en-CA" dirty="0"/>
              <a:t>Design creep strain and design corrosion and wear allowances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/>
              <a:t>PTID/WT Modelling</a:t>
            </a:r>
          </a:p>
          <a:p>
            <a:pPr lvl="1"/>
            <a:r>
              <a:rPr lang="en-CA" dirty="0"/>
              <a:t>Simplified models derived from deformation equation  in the literature</a:t>
            </a:r>
          </a:p>
          <a:p>
            <a:pPr lvl="1"/>
            <a:r>
              <a:rPr lang="en-CA" dirty="0"/>
              <a:t>Regression model based on in-service data</a:t>
            </a:r>
          </a:p>
          <a:p>
            <a:pPr lvl="1"/>
            <a:r>
              <a:rPr lang="en-CA" dirty="0"/>
              <a:t>Axial profile over the entire length of the pressure tube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Fitness-for-Service (FFS) Assessments – PTID/WT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3196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Inspections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 </a:t>
            </a:r>
            <a:r>
              <a:rPr lang="en-CA" sz="1400" dirty="0"/>
              <a:t>Example of PTID profile scan along with extraction points for a particular channel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2A66137-06F2-4727-B357-D25C2DBB7A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0199651"/>
              </p:ext>
            </p:extLst>
          </p:nvPr>
        </p:nvGraphicFramePr>
        <p:xfrm>
          <a:off x="1146430" y="1871662"/>
          <a:ext cx="6048375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632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/>
          <a:lstStyle/>
          <a:p>
            <a:r>
              <a:rPr lang="en-CA" dirty="0"/>
              <a:t>CSA N285.4, “Periodic inspection of CANDU nuclear power plant components”</a:t>
            </a:r>
          </a:p>
          <a:p>
            <a:r>
              <a:rPr lang="en-CA" dirty="0"/>
              <a:t>Source of the data is the filtered dump file that is created for every full length dimensional inspection channel.</a:t>
            </a:r>
          </a:p>
          <a:p>
            <a:pPr lvl="1"/>
            <a:r>
              <a:rPr lang="en-CA" dirty="0"/>
              <a:t>max/mean/min PTID and max/mean/min PTWT for every ~2mm of each tube</a:t>
            </a:r>
          </a:p>
          <a:p>
            <a:r>
              <a:rPr lang="en-CA" dirty="0"/>
              <a:t> A script identifies the bundle constriction locations (12 or 13).  </a:t>
            </a:r>
          </a:p>
          <a:p>
            <a:r>
              <a:rPr lang="en-CA" dirty="0"/>
              <a:t>3 data points per bundle are selected (i.e. equally spaced within the bundle constrictions locations).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Inspections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 Ultrasonic Inspection Data</a:t>
            </a:r>
          </a:p>
        </p:txBody>
      </p:sp>
    </p:spTree>
    <p:extLst>
      <p:ext uri="{BB962C8B-B14F-4D97-AF65-F5344CB8AC3E}">
        <p14:creationId xmlns:p14="http://schemas.microsoft.com/office/powerpoint/2010/main" val="304731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Inspections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 </a:t>
            </a:r>
            <a:r>
              <a:rPr lang="en-CA" sz="1400" dirty="0"/>
              <a:t>Example of PTID profile scan to show bundle constrictions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2A66137-06F2-4727-B357-D25C2DBB7A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2339483"/>
              </p:ext>
            </p:extLst>
          </p:nvPr>
        </p:nvGraphicFramePr>
        <p:xfrm>
          <a:off x="1146430" y="1871662"/>
          <a:ext cx="6048375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8702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981B2-B93C-4F86-8AE0-22B8A851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10" y="2094259"/>
            <a:ext cx="7306010" cy="4115787"/>
          </a:xfrm>
        </p:spPr>
        <p:txBody>
          <a:bodyPr>
            <a:normAutofit/>
          </a:bodyPr>
          <a:lstStyle/>
          <a:p>
            <a:r>
              <a:rPr lang="en-CA" dirty="0"/>
              <a:t>3 data points per bundle are selected (i.e. equally spaced within the bundle constrictions locations).</a:t>
            </a:r>
          </a:p>
          <a:p>
            <a:r>
              <a:rPr lang="en-CA" dirty="0"/>
              <a:t>For each data point (axial location), local temperature and fluence are collected.</a:t>
            </a:r>
          </a:p>
          <a:p>
            <a:r>
              <a:rPr lang="en-CA" dirty="0"/>
              <a:t>In addition the following are collected:</a:t>
            </a:r>
          </a:p>
          <a:p>
            <a:pPr lvl="1"/>
            <a:r>
              <a:rPr lang="en-CA" dirty="0"/>
              <a:t>Relevant manufacturing info</a:t>
            </a:r>
          </a:p>
          <a:p>
            <a:pPr lvl="1"/>
            <a:r>
              <a:rPr lang="en-CA" dirty="0"/>
              <a:t>Relevant channel history (inspection times)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4E60E3-E6AB-4EA6-872C-099634B5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AD661-B8D4-4D7A-A7FE-B639712593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Inspection Data &amp; Independent Variables</a:t>
            </a:r>
          </a:p>
        </p:txBody>
      </p:sp>
    </p:spTree>
    <p:extLst>
      <p:ext uri="{BB962C8B-B14F-4D97-AF65-F5344CB8AC3E}">
        <p14:creationId xmlns:p14="http://schemas.microsoft.com/office/powerpoint/2010/main" val="3105875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8454</TotalTime>
  <Words>1560</Words>
  <Application>Microsoft Office PowerPoint</Application>
  <PresentationFormat>On-screen Show (4:3)</PresentationFormat>
  <Paragraphs>573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Tahoma</vt:lpstr>
      <vt:lpstr>Times New Roman</vt:lpstr>
      <vt:lpstr>Wingdings</vt:lpstr>
      <vt:lpstr>Office Theme</vt:lpstr>
      <vt:lpstr>Equation.3</vt:lpstr>
      <vt:lpstr>Equation</vt:lpstr>
      <vt:lpstr>STATISTICAL CHARACTERIZATION OF CANDU PRESSURE TUBE INNER DIAMETER AND WALL THICKNESS USING ULTRASONIC INSPECTION DATA FOR PERFORMING FITNESS FOR SERVICE EVALUATIONS</vt:lpstr>
      <vt:lpstr>Outline</vt:lpstr>
      <vt:lpstr>Introduction</vt:lpstr>
      <vt:lpstr>Introduction</vt:lpstr>
      <vt:lpstr>Fitness-for-Service (FFS) Assessments – PTID/WT</vt:lpstr>
      <vt:lpstr>Inspections</vt:lpstr>
      <vt:lpstr>Inspections</vt:lpstr>
      <vt:lpstr>Inspections</vt:lpstr>
      <vt:lpstr>Modelling</vt:lpstr>
      <vt:lpstr>Modelling</vt:lpstr>
      <vt:lpstr>Modelling</vt:lpstr>
      <vt:lpstr>Modelling</vt:lpstr>
      <vt:lpstr>Modelling</vt:lpstr>
      <vt:lpstr>Modelling</vt:lpstr>
      <vt:lpstr>Uncertainty Characterization</vt:lpstr>
      <vt:lpstr>Uncertainty Characterization</vt:lpstr>
      <vt:lpstr>Uncertainty Characterization</vt:lpstr>
      <vt:lpstr>Uncertainty Characterization</vt:lpstr>
      <vt:lpstr>Annex G on CSA N285.8</vt:lpstr>
      <vt:lpstr>Uncertainty Characterization</vt:lpstr>
      <vt:lpstr>Annex G – Pilot Study</vt:lpstr>
      <vt:lpstr>Annex G – Pilot Study</vt:lpstr>
      <vt:lpstr>Annex G – Pilot Study</vt:lpstr>
      <vt:lpstr>Annex G – Pilot Study</vt:lpstr>
      <vt:lpstr>Conclusions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Cernavoda Unit 1  Conservation Program  Post Market Consultation Board Presentation</dc:title>
  <dc:creator>MIGNONE Lori</dc:creator>
  <cp:lastModifiedBy>DATLA Suresh</cp:lastModifiedBy>
  <cp:revision>100</cp:revision>
  <cp:lastPrinted>2019-10-17T17:03:53Z</cp:lastPrinted>
  <dcterms:created xsi:type="dcterms:W3CDTF">2019-06-25T14:31:02Z</dcterms:created>
  <dcterms:modified xsi:type="dcterms:W3CDTF">2019-10-21T11:32:29Z</dcterms:modified>
</cp:coreProperties>
</file>